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66" r:id="rId4"/>
    <p:sldId id="267" r:id="rId5"/>
    <p:sldId id="273" r:id="rId6"/>
    <p:sldId id="276" r:id="rId7"/>
    <p:sldId id="278" r:id="rId8"/>
    <p:sldId id="279" r:id="rId9"/>
    <p:sldId id="281" r:id="rId10"/>
    <p:sldId id="283" r:id="rId11"/>
    <p:sldId id="284" r:id="rId12"/>
    <p:sldId id="28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89205F-16A9-4258-83B9-F9E114D404C4}" v="1" dt="2023-01-27T14:57:58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08DC4D-4776-4C96-A0B6-171D2CC07EB3}" type="datetimeFigureOut">
              <a:rPr lang="fr-FR" smtClean="0"/>
              <a:t>27/01/2023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41013-D70B-45AA-835B-AB7400427AB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3708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A41013-D70B-45AA-835B-AB7400427AB6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050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F78B3D-B1EF-4C7B-8A91-FF236267596E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233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50A56-DBB2-4890-89B3-D9201762BB36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377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BB227-2B7D-4E39-BBBE-B4D4F96A6EFB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14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9218D-9C55-46A6-9D00-1189697F69CE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52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F8E29-C706-47DF-AE04-515A6565794B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321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7E1F-9FFE-4A4D-951A-1D35F6ABE50B}" type="datetime1">
              <a:rPr lang="fr-FR" smtClean="0"/>
              <a:t>27/01/2023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661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D089-6131-4062-8DE8-8B6A9E1046B1}" type="datetime1">
              <a:rPr lang="fr-FR" smtClean="0"/>
              <a:t>27/01/2023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487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FAA4C-6E2C-4A2F-A07E-7DA4585FEBDD}" type="datetime1">
              <a:rPr lang="fr-FR" smtClean="0"/>
              <a:t>27/01/2023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638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28DF-D51F-46D3-96A7-DB5178FE8F60}" type="datetime1">
              <a:rPr lang="fr-FR" smtClean="0"/>
              <a:t>27/01/2023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373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319A1-6258-4E82-846F-7999C37AD148}" type="datetime1">
              <a:rPr lang="fr-FR" smtClean="0"/>
              <a:t>27/01/2023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75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FAAEC-42A9-421C-9CCC-1018651F8558}" type="datetime1">
              <a:rPr lang="fr-FR" smtClean="0"/>
              <a:t>27/01/2023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9374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006D9E3-276C-499F-9DF3-CC75F85F73B0}" type="datetime1">
              <a:rPr lang="fr-FR" smtClean="0"/>
              <a:t>27/01/2023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fr-FR"/>
              <a:t>F. Joly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8C8BD12-A8A6-499D-B639-1AE120E94E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65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290B0-C7AD-6D65-8E9F-B94C6DE08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165624"/>
          </a:xfrm>
        </p:spPr>
        <p:txBody>
          <a:bodyPr>
            <a:normAutofit/>
          </a:bodyPr>
          <a:lstStyle/>
          <a:p>
            <a:r>
              <a:rPr lang="fr-FR" sz="5400" dirty="0"/>
              <a:t>TD n°8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9B36DB-5AAB-3F70-1B54-63F349915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4380911"/>
            <a:ext cx="8767860" cy="1388165"/>
          </a:xfrm>
        </p:spPr>
        <p:txBody>
          <a:bodyPr>
            <a:normAutofit/>
          </a:bodyPr>
          <a:lstStyle/>
          <a:p>
            <a:r>
              <a:rPr lang="fr-FR" sz="3200" dirty="0"/>
              <a:t>Végétations naturelles – Paysages - Imaginaires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7E49B56-A0F1-1F19-931B-E769AC92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3414235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9704" y="915530"/>
            <a:ext cx="3931920" cy="702023"/>
          </a:xfrm>
        </p:spPr>
        <p:txBody>
          <a:bodyPr/>
          <a:lstStyle/>
          <a:p>
            <a:r>
              <a:rPr lang="fr-FR" dirty="0"/>
              <a:t>La taïga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9704" y="1910408"/>
            <a:ext cx="2220812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4FE9A5B7-5E68-77F0-CEA1-3CE64504284C}"/>
              </a:ext>
            </a:extLst>
          </p:cNvPr>
          <p:cNvSpPr txBox="1">
            <a:spLocks/>
          </p:cNvSpPr>
          <p:nvPr/>
        </p:nvSpPr>
        <p:spPr>
          <a:xfrm>
            <a:off x="483583" y="271663"/>
            <a:ext cx="6802119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CONTINENTAL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A73048-E54D-715B-84B4-76156E900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350326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852" y="1662782"/>
            <a:ext cx="3931920" cy="702023"/>
          </a:xfrm>
        </p:spPr>
        <p:txBody>
          <a:bodyPr/>
          <a:lstStyle/>
          <a:p>
            <a:r>
              <a:rPr lang="fr-FR" dirty="0"/>
              <a:t>La toundra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7030" y="2951970"/>
            <a:ext cx="3608659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36E22D8-B10D-91F6-CF16-B62D5F19D936}"/>
              </a:ext>
            </a:extLst>
          </p:cNvPr>
          <p:cNvSpPr txBox="1">
            <a:spLocks/>
          </p:cNvSpPr>
          <p:nvPr/>
        </p:nvSpPr>
        <p:spPr>
          <a:xfrm>
            <a:off x="341671" y="205740"/>
            <a:ext cx="10906432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DESERTIQUE FROID OU POLAIRE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B25B007-7F7A-203A-7C88-821210AB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28116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419" y="1502517"/>
            <a:ext cx="5082937" cy="702023"/>
          </a:xfrm>
        </p:spPr>
        <p:txBody>
          <a:bodyPr/>
          <a:lstStyle/>
          <a:p>
            <a:r>
              <a:rPr lang="fr-FR" dirty="0"/>
              <a:t>La végétation étagée de montagne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7030" y="2382356"/>
            <a:ext cx="4601717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5161DEF1-867D-40D9-AE0E-5864ABFAEC2F}"/>
              </a:ext>
            </a:extLst>
          </p:cNvPr>
          <p:cNvSpPr txBox="1">
            <a:spLocks/>
          </p:cNvSpPr>
          <p:nvPr/>
        </p:nvSpPr>
        <p:spPr>
          <a:xfrm>
            <a:off x="483583" y="271663"/>
            <a:ext cx="6802119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MONTAGNARD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4C68A9-60E1-B4EB-AFCE-07486B9F0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103009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ABE273-A57A-4523-99C5-F4D7F4511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1A15CF5-392D-404A-8095-DD2085F2F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762920-0B26-7B1E-1FF3-9A70C0548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855" y="696686"/>
            <a:ext cx="3570511" cy="5399314"/>
          </a:xfrm>
        </p:spPr>
        <p:txBody>
          <a:bodyPr>
            <a:normAutofit/>
          </a:bodyPr>
          <a:lstStyle/>
          <a:p>
            <a:r>
              <a:rPr lang="fr-FR" sz="3200">
                <a:solidFill>
                  <a:srgbClr val="FFFFFF"/>
                </a:solidFill>
              </a:rPr>
              <a:t>Mise en situation et consignes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D0F74E7-7AA9-4171-BCD1-C325B7632D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653842" y="2054826"/>
            <a:ext cx="0" cy="274320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953B0D-9C6C-E873-4ABF-BFC1825F0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5318" y="609600"/>
            <a:ext cx="6359029" cy="5486400"/>
          </a:xfrm>
        </p:spPr>
        <p:txBody>
          <a:bodyPr anchor="ctr">
            <a:normAutofit/>
          </a:bodyPr>
          <a:lstStyle/>
          <a:p>
            <a:pPr marL="45720" indent="0">
              <a:buNone/>
            </a:pPr>
            <a:r>
              <a:rPr lang="fr-FR" sz="2400" dirty="0">
                <a:solidFill>
                  <a:srgbClr val="FFFFFF"/>
                </a:solidFill>
              </a:rPr>
              <a:t>Un club d’amateurs photos vous demande d’élaborer des projets de voyages à l’échelle mondiale</a:t>
            </a:r>
          </a:p>
          <a:p>
            <a:pPr marL="45720" indent="0">
              <a:buNone/>
            </a:pPr>
            <a:r>
              <a:rPr lang="fr-FR" sz="2400" dirty="0">
                <a:solidFill>
                  <a:srgbClr val="FFFFFF"/>
                </a:solidFill>
              </a:rPr>
              <a:t>Pour cela il vous demande de présenter les grands types de paysages naturels présents à travers le monde</a:t>
            </a:r>
          </a:p>
          <a:p>
            <a:pPr marL="45720" indent="0">
              <a:buNone/>
            </a:pPr>
            <a:endParaRPr lang="fr-FR" sz="2000" dirty="0">
              <a:solidFill>
                <a:srgbClr val="FFFFFF"/>
              </a:solidFill>
            </a:endParaRPr>
          </a:p>
          <a:p>
            <a:pPr marL="45720" indent="0">
              <a:buNone/>
            </a:pPr>
            <a:r>
              <a:rPr lang="fr-FR" sz="2000" dirty="0">
                <a:solidFill>
                  <a:srgbClr val="FFFFFF"/>
                </a:solidFill>
              </a:rPr>
              <a:t>Compléter le fonds de diaporama en : 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rgbClr val="FFFFFF"/>
                </a:solidFill>
              </a:rPr>
              <a:t>- cherchant des définitions simples de la végétation naturelle </a:t>
            </a:r>
          </a:p>
          <a:p>
            <a:pPr>
              <a:buFontTx/>
              <a:buChar char="-"/>
            </a:pPr>
            <a:r>
              <a:rPr lang="fr-FR" sz="2000" dirty="0">
                <a:solidFill>
                  <a:srgbClr val="FFFFFF"/>
                </a:solidFill>
              </a:rPr>
              <a:t>- trouvant une photo caractéristique de votre végétation naturelle, que vous localiserez précisément (pays et/ou région)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BFE74FF-2A2D-BD55-7723-E903AEF8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31760101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016655"/>
          </a:xfrm>
        </p:spPr>
        <p:txBody>
          <a:bodyPr/>
          <a:lstStyle/>
          <a:p>
            <a:r>
              <a:rPr lang="fr-FR" dirty="0"/>
              <a:t>La forêt dense</a:t>
            </a:r>
          </a:p>
        </p:txBody>
      </p:sp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EC806F69-5ED9-6309-2646-5ED0AB61FB7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836D7B12-9233-D051-57BF-9D0100D00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9704" y="2421685"/>
            <a:ext cx="3931920" cy="2880360"/>
          </a:xfrm>
        </p:spPr>
        <p:txBody>
          <a:bodyPr/>
          <a:lstStyle/>
          <a:p>
            <a:r>
              <a:rPr lang="fr-FR" dirty="0"/>
              <a:t>Placer ici la définition / description simple: 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96A85383-AE86-8DF3-6EE8-28667989DF3A}"/>
              </a:ext>
            </a:extLst>
          </p:cNvPr>
          <p:cNvSpPr txBox="1">
            <a:spLocks/>
          </p:cNvSpPr>
          <p:nvPr/>
        </p:nvSpPr>
        <p:spPr>
          <a:xfrm>
            <a:off x="430161" y="346651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EQUATORIAL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D13487A-7567-AC67-12A8-00524D234083}"/>
              </a:ext>
            </a:extLst>
          </p:cNvPr>
          <p:cNvSpPr txBox="1"/>
          <p:nvPr/>
        </p:nvSpPr>
        <p:spPr>
          <a:xfrm>
            <a:off x="5643716" y="5715000"/>
            <a:ext cx="5879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Placer ici titre de l’image et sa localisation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75C494C-1E3D-F4C6-E80A-8738EE810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206257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702023"/>
          </a:xfrm>
        </p:spPr>
        <p:txBody>
          <a:bodyPr/>
          <a:lstStyle/>
          <a:p>
            <a:r>
              <a:rPr lang="fr-FR" dirty="0"/>
              <a:t>La savane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9704" y="1910408"/>
            <a:ext cx="3931920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D9C17D29-4968-83EF-E7D3-F0220982DB89}"/>
              </a:ext>
            </a:extLst>
          </p:cNvPr>
          <p:cNvSpPr txBox="1">
            <a:spLocks/>
          </p:cNvSpPr>
          <p:nvPr/>
        </p:nvSpPr>
        <p:spPr>
          <a:xfrm>
            <a:off x="341671" y="205740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TROPICAL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AC2952A3-B78F-EE16-546F-0CA5875273D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FA53C18-384F-8A7B-7F6A-30CD0DE97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119698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537" y="1655654"/>
            <a:ext cx="3931920" cy="702023"/>
          </a:xfrm>
        </p:spPr>
        <p:txBody>
          <a:bodyPr/>
          <a:lstStyle/>
          <a:p>
            <a:pPr algn="ctr"/>
            <a:r>
              <a:rPr lang="fr-FR" dirty="0"/>
              <a:t>L’oasis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9536" y="2569169"/>
            <a:ext cx="4279983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9AD27A6F-9621-4281-604A-65DAC214A588}"/>
              </a:ext>
            </a:extLst>
          </p:cNvPr>
          <p:cNvSpPr txBox="1">
            <a:spLocks/>
          </p:cNvSpPr>
          <p:nvPr/>
        </p:nvSpPr>
        <p:spPr>
          <a:xfrm>
            <a:off x="381000" y="746268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DESERTIQUE CHAUD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FE8EE92F-8E71-2C00-BC0D-C2FA799C22E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810353-15A4-1203-5153-60329E73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606420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812" y="1616914"/>
            <a:ext cx="3931920" cy="702023"/>
          </a:xfrm>
        </p:spPr>
        <p:txBody>
          <a:bodyPr/>
          <a:lstStyle/>
          <a:p>
            <a:r>
              <a:rPr lang="fr-FR" dirty="0"/>
              <a:t>Le maquis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9516" y="2598666"/>
            <a:ext cx="4395216" cy="3850312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3B23CBB5-CE48-D899-82EE-3CF03BACD5A2}"/>
              </a:ext>
            </a:extLst>
          </p:cNvPr>
          <p:cNvSpPr txBox="1">
            <a:spLocks/>
          </p:cNvSpPr>
          <p:nvPr/>
        </p:nvSpPr>
        <p:spPr>
          <a:xfrm>
            <a:off x="469490" y="635163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MEDITERRANEEN</a:t>
            </a:r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41E2A3EB-E233-3AA6-9C91-D17CF0D6BFC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26EA5D-EF7C-4C82-CCBE-05503D14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2374346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272786"/>
            <a:ext cx="3931920" cy="702023"/>
          </a:xfrm>
        </p:spPr>
        <p:txBody>
          <a:bodyPr/>
          <a:lstStyle/>
          <a:p>
            <a:r>
              <a:rPr lang="fr-FR" dirty="0"/>
              <a:t>La garrigue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79704" y="2379406"/>
            <a:ext cx="4395216" cy="3381314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5" name="Espace réservé pour une image  4">
            <a:extLst>
              <a:ext uri="{FF2B5EF4-FFF2-40B4-BE49-F238E27FC236}">
                <a16:creationId xmlns:a16="http://schemas.microsoft.com/office/drawing/2014/main" id="{AC8293A4-2749-8F09-3BF3-027BFDF72214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5883931-97B4-B46E-E069-1EEE006B2005}"/>
              </a:ext>
            </a:extLst>
          </p:cNvPr>
          <p:cNvSpPr txBox="1">
            <a:spLocks/>
          </p:cNvSpPr>
          <p:nvPr/>
        </p:nvSpPr>
        <p:spPr>
          <a:xfrm>
            <a:off x="469490" y="635163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MEDITERRANEEN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C7AA3DB-BD42-97BC-DD6F-82D6656E7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3008438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702023"/>
          </a:xfrm>
        </p:spPr>
        <p:txBody>
          <a:bodyPr/>
          <a:lstStyle/>
          <a:p>
            <a:r>
              <a:rPr lang="fr-FR" dirty="0"/>
              <a:t>La lande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D87E0B-8F1D-1334-3948-11A829340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73B8DF7-2570-1BC0-0B4C-573E5D60B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DCDA9599-ADA2-2699-9F34-1DFFE9385593}"/>
              </a:ext>
            </a:extLst>
          </p:cNvPr>
          <p:cNvSpPr txBox="1">
            <a:spLocks/>
          </p:cNvSpPr>
          <p:nvPr/>
        </p:nvSpPr>
        <p:spPr>
          <a:xfrm>
            <a:off x="341671" y="205740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OCEANIQUE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E08F89D-6B56-46C1-D40D-26ABB725B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3062605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696D01-8F6F-D532-FE0C-E396E7E5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8529" y="2726977"/>
            <a:ext cx="4728038" cy="702023"/>
          </a:xfrm>
        </p:spPr>
        <p:txBody>
          <a:bodyPr/>
          <a:lstStyle/>
          <a:p>
            <a:r>
              <a:rPr lang="fr-FR" dirty="0"/>
              <a:t>La prairie continentale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A57DFA-0CA8-F0A6-3801-D7A5739690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8529" y="3696929"/>
            <a:ext cx="3400683" cy="2663558"/>
          </a:xfrm>
        </p:spPr>
        <p:txBody>
          <a:bodyPr>
            <a:normAutofit/>
          </a:bodyPr>
          <a:lstStyle/>
          <a:p>
            <a:endParaRPr lang="fr-FR" sz="2400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1621A2A9-F1F9-9B50-B2D7-B5358774923E}"/>
              </a:ext>
            </a:extLst>
          </p:cNvPr>
          <p:cNvSpPr txBox="1">
            <a:spLocks/>
          </p:cNvSpPr>
          <p:nvPr/>
        </p:nvSpPr>
        <p:spPr>
          <a:xfrm>
            <a:off x="454087" y="867328"/>
            <a:ext cx="5110906" cy="7020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dirty="0"/>
              <a:t>CLIMAT CONTINENTAL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2F9A60-70DF-2A82-2129-B610ECB4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F. Joly</a:t>
            </a:r>
          </a:p>
        </p:txBody>
      </p:sp>
    </p:spTree>
    <p:extLst>
      <p:ext uri="{BB962C8B-B14F-4D97-AF65-F5344CB8AC3E}">
        <p14:creationId xmlns:p14="http://schemas.microsoft.com/office/powerpoint/2010/main" val="229686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/>
    </p:bldLst>
  </p:timing>
</p:sld>
</file>

<file path=ppt/theme/theme1.xml><?xml version="1.0" encoding="utf-8"?>
<a:theme xmlns:a="http://schemas.openxmlformats.org/drawingml/2006/main" name="Base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TM03457444[[fn=Base]]</Template>
  <TotalTime>0</TotalTime>
  <Words>185</Words>
  <Application>Microsoft Office PowerPoint</Application>
  <PresentationFormat>Grand écran</PresentationFormat>
  <Paragraphs>44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Calibri</vt:lpstr>
      <vt:lpstr>Corbel</vt:lpstr>
      <vt:lpstr>Base</vt:lpstr>
      <vt:lpstr>TD n°8</vt:lpstr>
      <vt:lpstr>Mise en situation et consignes </vt:lpstr>
      <vt:lpstr>La forêt dense</vt:lpstr>
      <vt:lpstr>La savane</vt:lpstr>
      <vt:lpstr>L’oasis</vt:lpstr>
      <vt:lpstr>Le maquis</vt:lpstr>
      <vt:lpstr>La garrigue</vt:lpstr>
      <vt:lpstr>La lande</vt:lpstr>
      <vt:lpstr>La prairie continentale</vt:lpstr>
      <vt:lpstr>La taïga</vt:lpstr>
      <vt:lpstr>La toundra</vt:lpstr>
      <vt:lpstr>La végétation étagée de montagne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 n°8</dc:title>
  <dc:creator>Fabienne Joly</dc:creator>
  <cp:lastModifiedBy>Fabienne Joly</cp:lastModifiedBy>
  <cp:revision>2</cp:revision>
  <dcterms:created xsi:type="dcterms:W3CDTF">2022-08-22T13:41:23Z</dcterms:created>
  <dcterms:modified xsi:type="dcterms:W3CDTF">2023-01-27T14:59:16Z</dcterms:modified>
</cp:coreProperties>
</file>