
<file path=[Content_Types].xml><?xml version="1.0" encoding="utf-8"?>
<Types xmlns="http://schemas.openxmlformats.org/package/2006/content-types">
  <Default Extension="png" ContentType="image/pn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3.xml" ContentType="application/vnd.openxmlformats-officedocument.theme+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theme/theme4.xml" ContentType="application/vnd.openxmlformats-officedocument.theme+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theme/theme5.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61" r:id="rId2"/>
    <p:sldMasterId id="2147483674" r:id="rId3"/>
    <p:sldMasterId id="2147483687" r:id="rId4"/>
    <p:sldMasterId id="2147483700" r:id="rId5"/>
  </p:sldMasterIdLst>
  <p:sldIdLst>
    <p:sldId id="256" r:id="rId6"/>
    <p:sldId id="257" r:id="rId7"/>
    <p:sldId id="258" r:id="rId8"/>
    <p:sldId id="259" r:id="rId9"/>
    <p:sldId id="260" r:id="rId10"/>
    <p:sldId id="261" r:id="rId11"/>
    <p:sldId id="262" r:id="rId12"/>
    <p:sldId id="263" r:id="rId13"/>
    <p:sldId id="264" r:id="rId14"/>
    <p:sldId id="265" r:id="rId15"/>
  </p:sldIdLst>
  <p:sldSz cx="9144000" cy="6858000" type="screen4x3"/>
  <p:notesSz cx="7559675" cy="10691813"/>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103" d="100"/>
          <a:sy n="103" d="100"/>
        </p:scale>
        <p:origin x="-426" y="123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theme" Target="theme/theme1.xml"/><Relationship Id="rId3" Type="http://schemas.openxmlformats.org/officeDocument/2006/relationships/slideMaster" Target="slideMasters/slideMaster3.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5.xml"/><Relationship Id="rId15" Type="http://schemas.openxmlformats.org/officeDocument/2006/relationships/slide" Target="slides/slide10.xml"/><Relationship Id="rId10" Type="http://schemas.openxmlformats.org/officeDocument/2006/relationships/slide" Target="slides/slide5.xml"/><Relationship Id="rId19" Type="http://schemas.openxmlformats.org/officeDocument/2006/relationships/tableStyles" Target="tableStyles.xml"/><Relationship Id="rId4" Type="http://schemas.openxmlformats.org/officeDocument/2006/relationships/slideMaster" Target="slideMasters/slideMaster4.xml"/><Relationship Id="rId9" Type="http://schemas.openxmlformats.org/officeDocument/2006/relationships/slide" Target="slides/slide4.xml"/><Relationship Id="rId14" Type="http://schemas.openxmlformats.org/officeDocument/2006/relationships/slide" Target="slides/slide9.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4.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5.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47" name="PlaceHolder 1"/>
          <p:cNvSpPr>
            <a:spLocks noGrp="1"/>
          </p:cNvSpPr>
          <p:nvPr>
            <p:ph type="title"/>
          </p:nvPr>
        </p:nvSpPr>
        <p:spPr>
          <a:xfrm>
            <a:off x="457200" y="273600"/>
            <a:ext cx="8229240" cy="1144800"/>
          </a:xfrm>
          <a:prstGeom prst="rect">
            <a:avLst/>
          </a:prstGeom>
        </p:spPr>
        <p:txBody>
          <a:bodyPr lIns="0" tIns="0" rIns="0" bIns="0" anchor="ctr"/>
          <a:lstStyle/>
          <a:p>
            <a:pPr algn="ctr"/>
            <a:endParaRPr/>
          </a:p>
        </p:txBody>
      </p:sp>
      <p:sp>
        <p:nvSpPr>
          <p:cNvPr id="48" name="PlaceHolder 2"/>
          <p:cNvSpPr>
            <a:spLocks noGrp="1"/>
          </p:cNvSpPr>
          <p:nvPr>
            <p:ph type="body"/>
          </p:nvPr>
        </p:nvSpPr>
        <p:spPr>
          <a:xfrm>
            <a:off x="457200" y="1604520"/>
            <a:ext cx="8229240" cy="1896840"/>
          </a:xfrm>
          <a:prstGeom prst="rect">
            <a:avLst/>
          </a:prstGeom>
        </p:spPr>
        <p:txBody>
          <a:bodyPr lIns="0" tIns="0" rIns="0" bIns="0"/>
          <a:lstStyle/>
          <a:p>
            <a:endParaRPr/>
          </a:p>
        </p:txBody>
      </p:sp>
      <p:sp>
        <p:nvSpPr>
          <p:cNvPr id="49" name="PlaceHolder 3"/>
          <p:cNvSpPr>
            <a:spLocks noGrp="1"/>
          </p:cNvSpPr>
          <p:nvPr>
            <p:ph type="body"/>
          </p:nvPr>
        </p:nvSpPr>
        <p:spPr>
          <a:xfrm>
            <a:off x="457200" y="3682080"/>
            <a:ext cx="8229240" cy="1896840"/>
          </a:xfrm>
          <a:prstGeom prst="rect">
            <a:avLst/>
          </a:prstGeom>
        </p:spPr>
        <p:txBody>
          <a:bodyPr lIns="0" tIns="0" rIns="0" bIns="0"/>
          <a:lstStyle/>
          <a:p>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50" name="PlaceHolder 1"/>
          <p:cNvSpPr>
            <a:spLocks noGrp="1"/>
          </p:cNvSpPr>
          <p:nvPr>
            <p:ph type="title"/>
          </p:nvPr>
        </p:nvSpPr>
        <p:spPr>
          <a:xfrm>
            <a:off x="457200" y="273600"/>
            <a:ext cx="8229240" cy="1144800"/>
          </a:xfrm>
          <a:prstGeom prst="rect">
            <a:avLst/>
          </a:prstGeom>
        </p:spPr>
        <p:txBody>
          <a:bodyPr lIns="0" tIns="0" rIns="0" bIns="0" anchor="ctr"/>
          <a:lstStyle/>
          <a:p>
            <a:pPr algn="ctr"/>
            <a:endParaRPr/>
          </a:p>
        </p:txBody>
      </p:sp>
      <p:sp>
        <p:nvSpPr>
          <p:cNvPr id="51" name="PlaceHolder 2"/>
          <p:cNvSpPr>
            <a:spLocks noGrp="1"/>
          </p:cNvSpPr>
          <p:nvPr>
            <p:ph type="body"/>
          </p:nvPr>
        </p:nvSpPr>
        <p:spPr>
          <a:xfrm>
            <a:off x="457200" y="1604520"/>
            <a:ext cx="4015800" cy="1896840"/>
          </a:xfrm>
          <a:prstGeom prst="rect">
            <a:avLst/>
          </a:prstGeom>
        </p:spPr>
        <p:txBody>
          <a:bodyPr lIns="0" tIns="0" rIns="0" bIns="0"/>
          <a:lstStyle/>
          <a:p>
            <a:endParaRPr/>
          </a:p>
        </p:txBody>
      </p:sp>
      <p:sp>
        <p:nvSpPr>
          <p:cNvPr id="52" name="PlaceHolder 3"/>
          <p:cNvSpPr>
            <a:spLocks noGrp="1"/>
          </p:cNvSpPr>
          <p:nvPr>
            <p:ph type="body"/>
          </p:nvPr>
        </p:nvSpPr>
        <p:spPr>
          <a:xfrm>
            <a:off x="4674240" y="1604520"/>
            <a:ext cx="4015800" cy="1896840"/>
          </a:xfrm>
          <a:prstGeom prst="rect">
            <a:avLst/>
          </a:prstGeom>
        </p:spPr>
        <p:txBody>
          <a:bodyPr lIns="0" tIns="0" rIns="0" bIns="0"/>
          <a:lstStyle/>
          <a:p>
            <a:endParaRPr/>
          </a:p>
        </p:txBody>
      </p:sp>
      <p:sp>
        <p:nvSpPr>
          <p:cNvPr id="53" name="PlaceHolder 4"/>
          <p:cNvSpPr>
            <a:spLocks noGrp="1"/>
          </p:cNvSpPr>
          <p:nvPr>
            <p:ph type="body"/>
          </p:nvPr>
        </p:nvSpPr>
        <p:spPr>
          <a:xfrm>
            <a:off x="4674240" y="3682080"/>
            <a:ext cx="4015800" cy="1896840"/>
          </a:xfrm>
          <a:prstGeom prst="rect">
            <a:avLst/>
          </a:prstGeom>
        </p:spPr>
        <p:txBody>
          <a:bodyPr lIns="0" tIns="0" rIns="0" bIns="0"/>
          <a:lstStyle/>
          <a:p>
            <a:endParaRPr/>
          </a:p>
        </p:txBody>
      </p:sp>
      <p:sp>
        <p:nvSpPr>
          <p:cNvPr id="54" name="PlaceHolder 5"/>
          <p:cNvSpPr>
            <a:spLocks noGrp="1"/>
          </p:cNvSpPr>
          <p:nvPr>
            <p:ph type="body"/>
          </p:nvPr>
        </p:nvSpPr>
        <p:spPr>
          <a:xfrm>
            <a:off x="457200" y="3682080"/>
            <a:ext cx="4015800" cy="1896840"/>
          </a:xfrm>
          <a:prstGeom prst="rect">
            <a:avLst/>
          </a:prstGeom>
        </p:spPr>
        <p:txBody>
          <a:bodyPr lIns="0" tIns="0" rIns="0" bIns="0"/>
          <a:lstStyle/>
          <a:p>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55" name="PlaceHolder 1"/>
          <p:cNvSpPr>
            <a:spLocks noGrp="1"/>
          </p:cNvSpPr>
          <p:nvPr>
            <p:ph type="title"/>
          </p:nvPr>
        </p:nvSpPr>
        <p:spPr>
          <a:xfrm>
            <a:off x="457200" y="273600"/>
            <a:ext cx="8229240" cy="1144800"/>
          </a:xfrm>
          <a:prstGeom prst="rect">
            <a:avLst/>
          </a:prstGeom>
        </p:spPr>
        <p:txBody>
          <a:bodyPr lIns="0" tIns="0" rIns="0" bIns="0" anchor="ctr"/>
          <a:lstStyle/>
          <a:p>
            <a:pPr algn="ctr"/>
            <a:endParaRPr/>
          </a:p>
        </p:txBody>
      </p:sp>
      <p:sp>
        <p:nvSpPr>
          <p:cNvPr id="56" name="PlaceHolder 2"/>
          <p:cNvSpPr>
            <a:spLocks noGrp="1"/>
          </p:cNvSpPr>
          <p:nvPr>
            <p:ph type="body"/>
          </p:nvPr>
        </p:nvSpPr>
        <p:spPr>
          <a:xfrm>
            <a:off x="457200" y="1604520"/>
            <a:ext cx="8229240" cy="3977280"/>
          </a:xfrm>
          <a:prstGeom prst="rect">
            <a:avLst/>
          </a:prstGeom>
        </p:spPr>
        <p:txBody>
          <a:bodyPr lIns="0" tIns="0" rIns="0" bIns="0"/>
          <a:lstStyle/>
          <a:p>
            <a:endParaRPr/>
          </a:p>
        </p:txBody>
      </p:sp>
      <p:sp>
        <p:nvSpPr>
          <p:cNvPr id="57" name="PlaceHolder 3"/>
          <p:cNvSpPr>
            <a:spLocks noGrp="1"/>
          </p:cNvSpPr>
          <p:nvPr>
            <p:ph type="body"/>
          </p:nvPr>
        </p:nvSpPr>
        <p:spPr>
          <a:xfrm>
            <a:off x="457200" y="1604520"/>
            <a:ext cx="8229240" cy="3977280"/>
          </a:xfrm>
          <a:prstGeom prst="rect">
            <a:avLst/>
          </a:prstGeom>
        </p:spPr>
        <p:txBody>
          <a:bodyPr lIns="0" tIns="0" rIns="0" bIns="0"/>
          <a:lstStyle/>
          <a:p>
            <a:endParaRPr/>
          </a:p>
        </p:txBody>
      </p:sp>
      <p:pic>
        <p:nvPicPr>
          <p:cNvPr id="58" name="Image 57"/>
          <p:cNvPicPr/>
          <p:nvPr/>
        </p:nvPicPr>
        <p:blipFill>
          <a:blip r:embed="rId2"/>
          <a:stretch/>
        </p:blipFill>
        <p:spPr>
          <a:xfrm>
            <a:off x="2079000" y="1604520"/>
            <a:ext cx="4984920" cy="3977280"/>
          </a:xfrm>
          <a:prstGeom prst="rect">
            <a:avLst/>
          </a:prstGeom>
          <a:ln>
            <a:noFill/>
          </a:ln>
        </p:spPr>
      </p:pic>
      <p:pic>
        <p:nvPicPr>
          <p:cNvPr id="59" name="Image 58"/>
          <p:cNvPicPr/>
          <p:nvPr/>
        </p:nvPicPr>
        <p:blipFill>
          <a:blip r:embed="rId2"/>
          <a:stretch/>
        </p:blipFill>
        <p:spPr>
          <a:xfrm>
            <a:off x="2079000" y="1604520"/>
            <a:ext cx="4984920" cy="3977280"/>
          </a:xfrm>
          <a:prstGeom prst="rect">
            <a:avLst/>
          </a:prstGeom>
          <a:ln>
            <a:noFill/>
          </a:ln>
        </p:spPr>
      </p:pic>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76" name="PlaceHolder 1"/>
          <p:cNvSpPr>
            <a:spLocks noGrp="1"/>
          </p:cNvSpPr>
          <p:nvPr>
            <p:ph type="title"/>
          </p:nvPr>
        </p:nvSpPr>
        <p:spPr>
          <a:xfrm>
            <a:off x="457200" y="273600"/>
            <a:ext cx="8229240" cy="1144800"/>
          </a:xfrm>
          <a:prstGeom prst="rect">
            <a:avLst/>
          </a:prstGeom>
        </p:spPr>
        <p:txBody>
          <a:bodyPr lIns="0" tIns="0" rIns="0" bIns="0" anchor="ctr"/>
          <a:lstStyle/>
          <a:p>
            <a:pPr algn="ctr"/>
            <a:endParaRPr/>
          </a:p>
        </p:txBody>
      </p:sp>
      <p:sp>
        <p:nvSpPr>
          <p:cNvPr id="77" name="PlaceHolder 2"/>
          <p:cNvSpPr>
            <a:spLocks noGrp="1"/>
          </p:cNvSpPr>
          <p:nvPr>
            <p:ph type="subTitle"/>
          </p:nvPr>
        </p:nvSpPr>
        <p:spPr>
          <a:xfrm>
            <a:off x="457200" y="1604520"/>
            <a:ext cx="8229240" cy="3977280"/>
          </a:xfrm>
          <a:prstGeom prst="rect">
            <a:avLst/>
          </a:prstGeom>
        </p:spPr>
        <p:txBody>
          <a:bodyPr lIns="0" tIns="0" rIns="0" bIns="0" anchor="ctr"/>
          <a:lstStyle/>
          <a:p>
            <a:pPr algn="ctr"/>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78" name="PlaceHolder 1"/>
          <p:cNvSpPr>
            <a:spLocks noGrp="1"/>
          </p:cNvSpPr>
          <p:nvPr>
            <p:ph type="title"/>
          </p:nvPr>
        </p:nvSpPr>
        <p:spPr>
          <a:xfrm>
            <a:off x="457200" y="273600"/>
            <a:ext cx="8229240" cy="1144800"/>
          </a:xfrm>
          <a:prstGeom prst="rect">
            <a:avLst/>
          </a:prstGeom>
        </p:spPr>
        <p:txBody>
          <a:bodyPr lIns="0" tIns="0" rIns="0" bIns="0" anchor="ctr"/>
          <a:lstStyle/>
          <a:p>
            <a:pPr algn="ctr"/>
            <a:endParaRPr/>
          </a:p>
        </p:txBody>
      </p:sp>
      <p:sp>
        <p:nvSpPr>
          <p:cNvPr id="79" name="PlaceHolder 2"/>
          <p:cNvSpPr>
            <a:spLocks noGrp="1"/>
          </p:cNvSpPr>
          <p:nvPr>
            <p:ph type="body"/>
          </p:nvPr>
        </p:nvSpPr>
        <p:spPr>
          <a:xfrm>
            <a:off x="457200" y="1604520"/>
            <a:ext cx="8229240" cy="3977280"/>
          </a:xfrm>
          <a:prstGeom prst="rect">
            <a:avLst/>
          </a:prstGeom>
        </p:spPr>
        <p:txBody>
          <a:bodyPr lIns="0" tIns="0" rIns="0" bIns="0"/>
          <a:lstStyle/>
          <a:p>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80" name="PlaceHolder 1"/>
          <p:cNvSpPr>
            <a:spLocks noGrp="1"/>
          </p:cNvSpPr>
          <p:nvPr>
            <p:ph type="title"/>
          </p:nvPr>
        </p:nvSpPr>
        <p:spPr>
          <a:xfrm>
            <a:off x="457200" y="273600"/>
            <a:ext cx="8229240" cy="1144800"/>
          </a:xfrm>
          <a:prstGeom prst="rect">
            <a:avLst/>
          </a:prstGeom>
        </p:spPr>
        <p:txBody>
          <a:bodyPr lIns="0" tIns="0" rIns="0" bIns="0" anchor="ctr"/>
          <a:lstStyle/>
          <a:p>
            <a:pPr algn="ctr"/>
            <a:endParaRPr/>
          </a:p>
        </p:txBody>
      </p:sp>
      <p:sp>
        <p:nvSpPr>
          <p:cNvPr id="81" name="PlaceHolder 2"/>
          <p:cNvSpPr>
            <a:spLocks noGrp="1"/>
          </p:cNvSpPr>
          <p:nvPr>
            <p:ph type="body"/>
          </p:nvPr>
        </p:nvSpPr>
        <p:spPr>
          <a:xfrm>
            <a:off x="457200" y="1604520"/>
            <a:ext cx="4015800" cy="3977280"/>
          </a:xfrm>
          <a:prstGeom prst="rect">
            <a:avLst/>
          </a:prstGeom>
        </p:spPr>
        <p:txBody>
          <a:bodyPr lIns="0" tIns="0" rIns="0" bIns="0"/>
          <a:lstStyle/>
          <a:p>
            <a:endParaRPr/>
          </a:p>
        </p:txBody>
      </p:sp>
      <p:sp>
        <p:nvSpPr>
          <p:cNvPr id="82" name="PlaceHolder 3"/>
          <p:cNvSpPr>
            <a:spLocks noGrp="1"/>
          </p:cNvSpPr>
          <p:nvPr>
            <p:ph type="body"/>
          </p:nvPr>
        </p:nvSpPr>
        <p:spPr>
          <a:xfrm>
            <a:off x="4674240" y="1604520"/>
            <a:ext cx="4015800" cy="3977280"/>
          </a:xfrm>
          <a:prstGeom prst="rect">
            <a:avLst/>
          </a:prstGeom>
        </p:spPr>
        <p:txBody>
          <a:bodyPr lIns="0" tIns="0" rIns="0" bIns="0"/>
          <a:lstStyle/>
          <a:p>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83" name="PlaceHolder 1"/>
          <p:cNvSpPr>
            <a:spLocks noGrp="1"/>
          </p:cNvSpPr>
          <p:nvPr>
            <p:ph type="title"/>
          </p:nvPr>
        </p:nvSpPr>
        <p:spPr>
          <a:xfrm>
            <a:off x="457200" y="273600"/>
            <a:ext cx="8229240" cy="1144800"/>
          </a:xfrm>
          <a:prstGeom prst="rect">
            <a:avLst/>
          </a:prstGeom>
        </p:spPr>
        <p:txBody>
          <a:bodyPr lIns="0" tIns="0" rIns="0" bIns="0" anchor="ctr"/>
          <a:lstStyle/>
          <a:p>
            <a:pPr algn="ctr"/>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84" name="PlaceHolder 1"/>
          <p:cNvSpPr>
            <a:spLocks noGrp="1"/>
          </p:cNvSpPr>
          <p:nvPr>
            <p:ph type="subTitle"/>
          </p:nvPr>
        </p:nvSpPr>
        <p:spPr>
          <a:xfrm>
            <a:off x="457200" y="273600"/>
            <a:ext cx="8229240" cy="5307840"/>
          </a:xfrm>
          <a:prstGeom prst="rect">
            <a:avLst/>
          </a:prstGeom>
        </p:spPr>
        <p:txBody>
          <a:bodyPr lIns="0" tIns="0" rIns="0" bIns="0" anchor="ctr"/>
          <a:lstStyle/>
          <a:p>
            <a:pPr algn="ctr"/>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85" name="PlaceHolder 1"/>
          <p:cNvSpPr>
            <a:spLocks noGrp="1"/>
          </p:cNvSpPr>
          <p:nvPr>
            <p:ph type="title"/>
          </p:nvPr>
        </p:nvSpPr>
        <p:spPr>
          <a:xfrm>
            <a:off x="457200" y="273600"/>
            <a:ext cx="8229240" cy="1144800"/>
          </a:xfrm>
          <a:prstGeom prst="rect">
            <a:avLst/>
          </a:prstGeom>
        </p:spPr>
        <p:txBody>
          <a:bodyPr lIns="0" tIns="0" rIns="0" bIns="0" anchor="ctr"/>
          <a:lstStyle/>
          <a:p>
            <a:pPr algn="ctr"/>
            <a:endParaRPr/>
          </a:p>
        </p:txBody>
      </p:sp>
      <p:sp>
        <p:nvSpPr>
          <p:cNvPr id="86" name="PlaceHolder 2"/>
          <p:cNvSpPr>
            <a:spLocks noGrp="1"/>
          </p:cNvSpPr>
          <p:nvPr>
            <p:ph type="body"/>
          </p:nvPr>
        </p:nvSpPr>
        <p:spPr>
          <a:xfrm>
            <a:off x="457200" y="1604520"/>
            <a:ext cx="4015800" cy="1896840"/>
          </a:xfrm>
          <a:prstGeom prst="rect">
            <a:avLst/>
          </a:prstGeom>
        </p:spPr>
        <p:txBody>
          <a:bodyPr lIns="0" tIns="0" rIns="0" bIns="0"/>
          <a:lstStyle/>
          <a:p>
            <a:endParaRPr/>
          </a:p>
        </p:txBody>
      </p:sp>
      <p:sp>
        <p:nvSpPr>
          <p:cNvPr id="87" name="PlaceHolder 3"/>
          <p:cNvSpPr>
            <a:spLocks noGrp="1"/>
          </p:cNvSpPr>
          <p:nvPr>
            <p:ph type="body"/>
          </p:nvPr>
        </p:nvSpPr>
        <p:spPr>
          <a:xfrm>
            <a:off x="457200" y="3682080"/>
            <a:ext cx="4015800" cy="1896840"/>
          </a:xfrm>
          <a:prstGeom prst="rect">
            <a:avLst/>
          </a:prstGeom>
        </p:spPr>
        <p:txBody>
          <a:bodyPr lIns="0" tIns="0" rIns="0" bIns="0"/>
          <a:lstStyle/>
          <a:p>
            <a:endParaRPr/>
          </a:p>
        </p:txBody>
      </p:sp>
      <p:sp>
        <p:nvSpPr>
          <p:cNvPr id="88" name="PlaceHolder 4"/>
          <p:cNvSpPr>
            <a:spLocks noGrp="1"/>
          </p:cNvSpPr>
          <p:nvPr>
            <p:ph type="body"/>
          </p:nvPr>
        </p:nvSpPr>
        <p:spPr>
          <a:xfrm>
            <a:off x="4674240" y="1604520"/>
            <a:ext cx="4015800" cy="3977280"/>
          </a:xfrm>
          <a:prstGeom prst="rect">
            <a:avLst/>
          </a:prstGeom>
        </p:spPr>
        <p:txBody>
          <a:bodyPr lIns="0" tIns="0" rIns="0" bIns="0"/>
          <a:lstStyle/>
          <a:p>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26" name="PlaceHolder 1"/>
          <p:cNvSpPr>
            <a:spLocks noGrp="1"/>
          </p:cNvSpPr>
          <p:nvPr>
            <p:ph type="title"/>
          </p:nvPr>
        </p:nvSpPr>
        <p:spPr>
          <a:xfrm>
            <a:off x="457200" y="273600"/>
            <a:ext cx="8229240" cy="1144800"/>
          </a:xfrm>
          <a:prstGeom prst="rect">
            <a:avLst/>
          </a:prstGeom>
        </p:spPr>
        <p:txBody>
          <a:bodyPr lIns="0" tIns="0" rIns="0" bIns="0" anchor="ctr"/>
          <a:lstStyle/>
          <a:p>
            <a:pPr algn="ctr"/>
            <a:endParaRPr/>
          </a:p>
        </p:txBody>
      </p:sp>
      <p:sp>
        <p:nvSpPr>
          <p:cNvPr id="27" name="PlaceHolder 2"/>
          <p:cNvSpPr>
            <a:spLocks noGrp="1"/>
          </p:cNvSpPr>
          <p:nvPr>
            <p:ph type="subTitle"/>
          </p:nvPr>
        </p:nvSpPr>
        <p:spPr>
          <a:xfrm>
            <a:off x="457200" y="1604520"/>
            <a:ext cx="8229240" cy="3977280"/>
          </a:xfrm>
          <a:prstGeom prst="rect">
            <a:avLst/>
          </a:prstGeom>
        </p:spPr>
        <p:txBody>
          <a:bodyPr lIns="0" tIns="0" rIns="0" bIns="0" anchor="ctr"/>
          <a:lstStyle/>
          <a:p>
            <a:pPr algn="ctr"/>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89" name="PlaceHolder 1"/>
          <p:cNvSpPr>
            <a:spLocks noGrp="1"/>
          </p:cNvSpPr>
          <p:nvPr>
            <p:ph type="title"/>
          </p:nvPr>
        </p:nvSpPr>
        <p:spPr>
          <a:xfrm>
            <a:off x="457200" y="273600"/>
            <a:ext cx="8229240" cy="1144800"/>
          </a:xfrm>
          <a:prstGeom prst="rect">
            <a:avLst/>
          </a:prstGeom>
        </p:spPr>
        <p:txBody>
          <a:bodyPr lIns="0" tIns="0" rIns="0" bIns="0" anchor="ctr"/>
          <a:lstStyle/>
          <a:p>
            <a:pPr algn="ctr"/>
            <a:endParaRPr/>
          </a:p>
        </p:txBody>
      </p:sp>
      <p:sp>
        <p:nvSpPr>
          <p:cNvPr id="90" name="PlaceHolder 2"/>
          <p:cNvSpPr>
            <a:spLocks noGrp="1"/>
          </p:cNvSpPr>
          <p:nvPr>
            <p:ph type="body"/>
          </p:nvPr>
        </p:nvSpPr>
        <p:spPr>
          <a:xfrm>
            <a:off x="457200" y="1604520"/>
            <a:ext cx="4015800" cy="3977280"/>
          </a:xfrm>
          <a:prstGeom prst="rect">
            <a:avLst/>
          </a:prstGeom>
        </p:spPr>
        <p:txBody>
          <a:bodyPr lIns="0" tIns="0" rIns="0" bIns="0"/>
          <a:lstStyle/>
          <a:p>
            <a:endParaRPr/>
          </a:p>
        </p:txBody>
      </p:sp>
      <p:sp>
        <p:nvSpPr>
          <p:cNvPr id="91" name="PlaceHolder 3"/>
          <p:cNvSpPr>
            <a:spLocks noGrp="1"/>
          </p:cNvSpPr>
          <p:nvPr>
            <p:ph type="body"/>
          </p:nvPr>
        </p:nvSpPr>
        <p:spPr>
          <a:xfrm>
            <a:off x="4674240" y="1604520"/>
            <a:ext cx="4015800" cy="1896840"/>
          </a:xfrm>
          <a:prstGeom prst="rect">
            <a:avLst/>
          </a:prstGeom>
        </p:spPr>
        <p:txBody>
          <a:bodyPr lIns="0" tIns="0" rIns="0" bIns="0"/>
          <a:lstStyle/>
          <a:p>
            <a:endParaRPr/>
          </a:p>
        </p:txBody>
      </p:sp>
      <p:sp>
        <p:nvSpPr>
          <p:cNvPr id="92" name="PlaceHolder 4"/>
          <p:cNvSpPr>
            <a:spLocks noGrp="1"/>
          </p:cNvSpPr>
          <p:nvPr>
            <p:ph type="body"/>
          </p:nvPr>
        </p:nvSpPr>
        <p:spPr>
          <a:xfrm>
            <a:off x="4674240" y="3682080"/>
            <a:ext cx="4015800" cy="1896840"/>
          </a:xfrm>
          <a:prstGeom prst="rect">
            <a:avLst/>
          </a:prstGeom>
        </p:spPr>
        <p:txBody>
          <a:bodyPr lIns="0" tIns="0" rIns="0" bIns="0"/>
          <a:lstStyle/>
          <a:p>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93" name="PlaceHolder 1"/>
          <p:cNvSpPr>
            <a:spLocks noGrp="1"/>
          </p:cNvSpPr>
          <p:nvPr>
            <p:ph type="title"/>
          </p:nvPr>
        </p:nvSpPr>
        <p:spPr>
          <a:xfrm>
            <a:off x="457200" y="273600"/>
            <a:ext cx="8229240" cy="1144800"/>
          </a:xfrm>
          <a:prstGeom prst="rect">
            <a:avLst/>
          </a:prstGeom>
        </p:spPr>
        <p:txBody>
          <a:bodyPr lIns="0" tIns="0" rIns="0" bIns="0" anchor="ctr"/>
          <a:lstStyle/>
          <a:p>
            <a:pPr algn="ctr"/>
            <a:endParaRPr/>
          </a:p>
        </p:txBody>
      </p:sp>
      <p:sp>
        <p:nvSpPr>
          <p:cNvPr id="94" name="PlaceHolder 2"/>
          <p:cNvSpPr>
            <a:spLocks noGrp="1"/>
          </p:cNvSpPr>
          <p:nvPr>
            <p:ph type="body"/>
          </p:nvPr>
        </p:nvSpPr>
        <p:spPr>
          <a:xfrm>
            <a:off x="457200" y="1604520"/>
            <a:ext cx="4015800" cy="1896840"/>
          </a:xfrm>
          <a:prstGeom prst="rect">
            <a:avLst/>
          </a:prstGeom>
        </p:spPr>
        <p:txBody>
          <a:bodyPr lIns="0" tIns="0" rIns="0" bIns="0"/>
          <a:lstStyle/>
          <a:p>
            <a:endParaRPr/>
          </a:p>
        </p:txBody>
      </p:sp>
      <p:sp>
        <p:nvSpPr>
          <p:cNvPr id="95" name="PlaceHolder 3"/>
          <p:cNvSpPr>
            <a:spLocks noGrp="1"/>
          </p:cNvSpPr>
          <p:nvPr>
            <p:ph type="body"/>
          </p:nvPr>
        </p:nvSpPr>
        <p:spPr>
          <a:xfrm>
            <a:off x="4674240" y="1604520"/>
            <a:ext cx="4015800" cy="1896840"/>
          </a:xfrm>
          <a:prstGeom prst="rect">
            <a:avLst/>
          </a:prstGeom>
        </p:spPr>
        <p:txBody>
          <a:bodyPr lIns="0" tIns="0" rIns="0" bIns="0"/>
          <a:lstStyle/>
          <a:p>
            <a:endParaRPr/>
          </a:p>
        </p:txBody>
      </p:sp>
      <p:sp>
        <p:nvSpPr>
          <p:cNvPr id="96" name="PlaceHolder 4"/>
          <p:cNvSpPr>
            <a:spLocks noGrp="1"/>
          </p:cNvSpPr>
          <p:nvPr>
            <p:ph type="body"/>
          </p:nvPr>
        </p:nvSpPr>
        <p:spPr>
          <a:xfrm>
            <a:off x="457200" y="3682080"/>
            <a:ext cx="8229240" cy="1896840"/>
          </a:xfrm>
          <a:prstGeom prst="rect">
            <a:avLst/>
          </a:prstGeom>
        </p:spPr>
        <p:txBody>
          <a:bodyPr lIns="0" tIns="0" rIns="0" bIns="0"/>
          <a:lstStyle/>
          <a:p>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97" name="PlaceHolder 1"/>
          <p:cNvSpPr>
            <a:spLocks noGrp="1"/>
          </p:cNvSpPr>
          <p:nvPr>
            <p:ph type="title"/>
          </p:nvPr>
        </p:nvSpPr>
        <p:spPr>
          <a:xfrm>
            <a:off x="457200" y="273600"/>
            <a:ext cx="8229240" cy="1144800"/>
          </a:xfrm>
          <a:prstGeom prst="rect">
            <a:avLst/>
          </a:prstGeom>
        </p:spPr>
        <p:txBody>
          <a:bodyPr lIns="0" tIns="0" rIns="0" bIns="0" anchor="ctr"/>
          <a:lstStyle/>
          <a:p>
            <a:pPr algn="ctr"/>
            <a:endParaRPr/>
          </a:p>
        </p:txBody>
      </p:sp>
      <p:sp>
        <p:nvSpPr>
          <p:cNvPr id="98" name="PlaceHolder 2"/>
          <p:cNvSpPr>
            <a:spLocks noGrp="1"/>
          </p:cNvSpPr>
          <p:nvPr>
            <p:ph type="body"/>
          </p:nvPr>
        </p:nvSpPr>
        <p:spPr>
          <a:xfrm>
            <a:off x="457200" y="1604520"/>
            <a:ext cx="8229240" cy="1896840"/>
          </a:xfrm>
          <a:prstGeom prst="rect">
            <a:avLst/>
          </a:prstGeom>
        </p:spPr>
        <p:txBody>
          <a:bodyPr lIns="0" tIns="0" rIns="0" bIns="0"/>
          <a:lstStyle/>
          <a:p>
            <a:endParaRPr/>
          </a:p>
        </p:txBody>
      </p:sp>
      <p:sp>
        <p:nvSpPr>
          <p:cNvPr id="99" name="PlaceHolder 3"/>
          <p:cNvSpPr>
            <a:spLocks noGrp="1"/>
          </p:cNvSpPr>
          <p:nvPr>
            <p:ph type="body"/>
          </p:nvPr>
        </p:nvSpPr>
        <p:spPr>
          <a:xfrm>
            <a:off x="457200" y="3682080"/>
            <a:ext cx="8229240" cy="1896840"/>
          </a:xfrm>
          <a:prstGeom prst="rect">
            <a:avLst/>
          </a:prstGeom>
        </p:spPr>
        <p:txBody>
          <a:bodyPr lIns="0" tIns="0" rIns="0" bIns="0"/>
          <a:lstStyle/>
          <a:p>
            <a:endParaRP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100" name="PlaceHolder 1"/>
          <p:cNvSpPr>
            <a:spLocks noGrp="1"/>
          </p:cNvSpPr>
          <p:nvPr>
            <p:ph type="title"/>
          </p:nvPr>
        </p:nvSpPr>
        <p:spPr>
          <a:xfrm>
            <a:off x="457200" y="273600"/>
            <a:ext cx="8229240" cy="1144800"/>
          </a:xfrm>
          <a:prstGeom prst="rect">
            <a:avLst/>
          </a:prstGeom>
        </p:spPr>
        <p:txBody>
          <a:bodyPr lIns="0" tIns="0" rIns="0" bIns="0" anchor="ctr"/>
          <a:lstStyle/>
          <a:p>
            <a:pPr algn="ctr"/>
            <a:endParaRPr/>
          </a:p>
        </p:txBody>
      </p:sp>
      <p:sp>
        <p:nvSpPr>
          <p:cNvPr id="101" name="PlaceHolder 2"/>
          <p:cNvSpPr>
            <a:spLocks noGrp="1"/>
          </p:cNvSpPr>
          <p:nvPr>
            <p:ph type="body"/>
          </p:nvPr>
        </p:nvSpPr>
        <p:spPr>
          <a:xfrm>
            <a:off x="457200" y="1604520"/>
            <a:ext cx="4015800" cy="1896840"/>
          </a:xfrm>
          <a:prstGeom prst="rect">
            <a:avLst/>
          </a:prstGeom>
        </p:spPr>
        <p:txBody>
          <a:bodyPr lIns="0" tIns="0" rIns="0" bIns="0"/>
          <a:lstStyle/>
          <a:p>
            <a:endParaRPr/>
          </a:p>
        </p:txBody>
      </p:sp>
      <p:sp>
        <p:nvSpPr>
          <p:cNvPr id="102" name="PlaceHolder 3"/>
          <p:cNvSpPr>
            <a:spLocks noGrp="1"/>
          </p:cNvSpPr>
          <p:nvPr>
            <p:ph type="body"/>
          </p:nvPr>
        </p:nvSpPr>
        <p:spPr>
          <a:xfrm>
            <a:off x="4674240" y="1604520"/>
            <a:ext cx="4015800" cy="1896840"/>
          </a:xfrm>
          <a:prstGeom prst="rect">
            <a:avLst/>
          </a:prstGeom>
        </p:spPr>
        <p:txBody>
          <a:bodyPr lIns="0" tIns="0" rIns="0" bIns="0"/>
          <a:lstStyle/>
          <a:p>
            <a:endParaRPr/>
          </a:p>
        </p:txBody>
      </p:sp>
      <p:sp>
        <p:nvSpPr>
          <p:cNvPr id="103" name="PlaceHolder 4"/>
          <p:cNvSpPr>
            <a:spLocks noGrp="1"/>
          </p:cNvSpPr>
          <p:nvPr>
            <p:ph type="body"/>
          </p:nvPr>
        </p:nvSpPr>
        <p:spPr>
          <a:xfrm>
            <a:off x="4674240" y="3682080"/>
            <a:ext cx="4015800" cy="1896840"/>
          </a:xfrm>
          <a:prstGeom prst="rect">
            <a:avLst/>
          </a:prstGeom>
        </p:spPr>
        <p:txBody>
          <a:bodyPr lIns="0" tIns="0" rIns="0" bIns="0"/>
          <a:lstStyle/>
          <a:p>
            <a:endParaRPr/>
          </a:p>
        </p:txBody>
      </p:sp>
      <p:sp>
        <p:nvSpPr>
          <p:cNvPr id="104" name="PlaceHolder 5"/>
          <p:cNvSpPr>
            <a:spLocks noGrp="1"/>
          </p:cNvSpPr>
          <p:nvPr>
            <p:ph type="body"/>
          </p:nvPr>
        </p:nvSpPr>
        <p:spPr>
          <a:xfrm>
            <a:off x="457200" y="3682080"/>
            <a:ext cx="4015800" cy="1896840"/>
          </a:xfrm>
          <a:prstGeom prst="rect">
            <a:avLst/>
          </a:prstGeom>
        </p:spPr>
        <p:txBody>
          <a:bodyPr lIns="0" tIns="0" rIns="0" bIns="0"/>
          <a:lstStyle/>
          <a:p>
            <a:endParaRPr/>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105" name="PlaceHolder 1"/>
          <p:cNvSpPr>
            <a:spLocks noGrp="1"/>
          </p:cNvSpPr>
          <p:nvPr>
            <p:ph type="title"/>
          </p:nvPr>
        </p:nvSpPr>
        <p:spPr>
          <a:xfrm>
            <a:off x="457200" y="273600"/>
            <a:ext cx="8229240" cy="1144800"/>
          </a:xfrm>
          <a:prstGeom prst="rect">
            <a:avLst/>
          </a:prstGeom>
        </p:spPr>
        <p:txBody>
          <a:bodyPr lIns="0" tIns="0" rIns="0" bIns="0" anchor="ctr"/>
          <a:lstStyle/>
          <a:p>
            <a:pPr algn="ctr"/>
            <a:endParaRPr/>
          </a:p>
        </p:txBody>
      </p:sp>
      <p:sp>
        <p:nvSpPr>
          <p:cNvPr id="106" name="PlaceHolder 2"/>
          <p:cNvSpPr>
            <a:spLocks noGrp="1"/>
          </p:cNvSpPr>
          <p:nvPr>
            <p:ph type="body"/>
          </p:nvPr>
        </p:nvSpPr>
        <p:spPr>
          <a:xfrm>
            <a:off x="457200" y="1604520"/>
            <a:ext cx="8229240" cy="3977280"/>
          </a:xfrm>
          <a:prstGeom prst="rect">
            <a:avLst/>
          </a:prstGeom>
        </p:spPr>
        <p:txBody>
          <a:bodyPr lIns="0" tIns="0" rIns="0" bIns="0"/>
          <a:lstStyle/>
          <a:p>
            <a:endParaRPr/>
          </a:p>
        </p:txBody>
      </p:sp>
      <p:sp>
        <p:nvSpPr>
          <p:cNvPr id="107" name="PlaceHolder 3"/>
          <p:cNvSpPr>
            <a:spLocks noGrp="1"/>
          </p:cNvSpPr>
          <p:nvPr>
            <p:ph type="body"/>
          </p:nvPr>
        </p:nvSpPr>
        <p:spPr>
          <a:xfrm>
            <a:off x="457200" y="1604520"/>
            <a:ext cx="8229240" cy="3977280"/>
          </a:xfrm>
          <a:prstGeom prst="rect">
            <a:avLst/>
          </a:prstGeom>
        </p:spPr>
        <p:txBody>
          <a:bodyPr lIns="0" tIns="0" rIns="0" bIns="0"/>
          <a:lstStyle/>
          <a:p>
            <a:endParaRPr/>
          </a:p>
        </p:txBody>
      </p:sp>
      <p:pic>
        <p:nvPicPr>
          <p:cNvPr id="108" name="Image 107"/>
          <p:cNvPicPr/>
          <p:nvPr/>
        </p:nvPicPr>
        <p:blipFill>
          <a:blip r:embed="rId2"/>
          <a:stretch/>
        </p:blipFill>
        <p:spPr>
          <a:xfrm>
            <a:off x="2079000" y="1604520"/>
            <a:ext cx="4984920" cy="3977280"/>
          </a:xfrm>
          <a:prstGeom prst="rect">
            <a:avLst/>
          </a:prstGeom>
          <a:ln>
            <a:noFill/>
          </a:ln>
        </p:spPr>
      </p:pic>
      <p:pic>
        <p:nvPicPr>
          <p:cNvPr id="109" name="Image 108"/>
          <p:cNvPicPr/>
          <p:nvPr/>
        </p:nvPicPr>
        <p:blipFill>
          <a:blip r:embed="rId2"/>
          <a:stretch/>
        </p:blipFill>
        <p:spPr>
          <a:xfrm>
            <a:off x="2079000" y="1604520"/>
            <a:ext cx="4984920" cy="3977280"/>
          </a:xfrm>
          <a:prstGeom prst="rect">
            <a:avLst/>
          </a:prstGeom>
          <a:ln>
            <a:noFill/>
          </a:ln>
        </p:spPr>
      </p:pic>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125" name="PlaceHolder 1"/>
          <p:cNvSpPr>
            <a:spLocks noGrp="1"/>
          </p:cNvSpPr>
          <p:nvPr>
            <p:ph type="title"/>
          </p:nvPr>
        </p:nvSpPr>
        <p:spPr>
          <a:xfrm>
            <a:off x="457200" y="273600"/>
            <a:ext cx="8229240" cy="1144800"/>
          </a:xfrm>
          <a:prstGeom prst="rect">
            <a:avLst/>
          </a:prstGeom>
        </p:spPr>
        <p:txBody>
          <a:bodyPr lIns="0" tIns="0" rIns="0" bIns="0" anchor="ctr"/>
          <a:lstStyle/>
          <a:p>
            <a:pPr algn="ctr"/>
            <a:endParaRPr/>
          </a:p>
        </p:txBody>
      </p:sp>
      <p:sp>
        <p:nvSpPr>
          <p:cNvPr id="126" name="PlaceHolder 2"/>
          <p:cNvSpPr>
            <a:spLocks noGrp="1"/>
          </p:cNvSpPr>
          <p:nvPr>
            <p:ph type="subTitle"/>
          </p:nvPr>
        </p:nvSpPr>
        <p:spPr>
          <a:xfrm>
            <a:off x="457200" y="1604520"/>
            <a:ext cx="8229240" cy="3977280"/>
          </a:xfrm>
          <a:prstGeom prst="rect">
            <a:avLst/>
          </a:prstGeom>
        </p:spPr>
        <p:txBody>
          <a:bodyPr lIns="0" tIns="0" rIns="0" bIns="0" anchor="ctr"/>
          <a:lstStyle/>
          <a:p>
            <a:pPr algn="ctr"/>
            <a:endParaRPr/>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127" name="PlaceHolder 1"/>
          <p:cNvSpPr>
            <a:spLocks noGrp="1"/>
          </p:cNvSpPr>
          <p:nvPr>
            <p:ph type="title"/>
          </p:nvPr>
        </p:nvSpPr>
        <p:spPr>
          <a:xfrm>
            <a:off x="457200" y="273600"/>
            <a:ext cx="8229240" cy="1144800"/>
          </a:xfrm>
          <a:prstGeom prst="rect">
            <a:avLst/>
          </a:prstGeom>
        </p:spPr>
        <p:txBody>
          <a:bodyPr lIns="0" tIns="0" rIns="0" bIns="0" anchor="ctr"/>
          <a:lstStyle/>
          <a:p>
            <a:pPr algn="ctr"/>
            <a:endParaRPr/>
          </a:p>
        </p:txBody>
      </p:sp>
      <p:sp>
        <p:nvSpPr>
          <p:cNvPr id="128" name="PlaceHolder 2"/>
          <p:cNvSpPr>
            <a:spLocks noGrp="1"/>
          </p:cNvSpPr>
          <p:nvPr>
            <p:ph type="body"/>
          </p:nvPr>
        </p:nvSpPr>
        <p:spPr>
          <a:xfrm>
            <a:off x="457200" y="1604520"/>
            <a:ext cx="8229240" cy="3977280"/>
          </a:xfrm>
          <a:prstGeom prst="rect">
            <a:avLst/>
          </a:prstGeom>
        </p:spPr>
        <p:txBody>
          <a:bodyPr lIns="0" tIns="0" rIns="0" bIns="0"/>
          <a:lstStyle/>
          <a:p>
            <a:endParaRPr/>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129" name="PlaceHolder 1"/>
          <p:cNvSpPr>
            <a:spLocks noGrp="1"/>
          </p:cNvSpPr>
          <p:nvPr>
            <p:ph type="title"/>
          </p:nvPr>
        </p:nvSpPr>
        <p:spPr>
          <a:xfrm>
            <a:off x="457200" y="273600"/>
            <a:ext cx="8229240" cy="1144800"/>
          </a:xfrm>
          <a:prstGeom prst="rect">
            <a:avLst/>
          </a:prstGeom>
        </p:spPr>
        <p:txBody>
          <a:bodyPr lIns="0" tIns="0" rIns="0" bIns="0" anchor="ctr"/>
          <a:lstStyle/>
          <a:p>
            <a:pPr algn="ctr"/>
            <a:endParaRPr/>
          </a:p>
        </p:txBody>
      </p:sp>
      <p:sp>
        <p:nvSpPr>
          <p:cNvPr id="130" name="PlaceHolder 2"/>
          <p:cNvSpPr>
            <a:spLocks noGrp="1"/>
          </p:cNvSpPr>
          <p:nvPr>
            <p:ph type="body"/>
          </p:nvPr>
        </p:nvSpPr>
        <p:spPr>
          <a:xfrm>
            <a:off x="457200" y="1604520"/>
            <a:ext cx="4015800" cy="3977280"/>
          </a:xfrm>
          <a:prstGeom prst="rect">
            <a:avLst/>
          </a:prstGeom>
        </p:spPr>
        <p:txBody>
          <a:bodyPr lIns="0" tIns="0" rIns="0" bIns="0"/>
          <a:lstStyle/>
          <a:p>
            <a:endParaRPr/>
          </a:p>
        </p:txBody>
      </p:sp>
      <p:sp>
        <p:nvSpPr>
          <p:cNvPr id="131" name="PlaceHolder 3"/>
          <p:cNvSpPr>
            <a:spLocks noGrp="1"/>
          </p:cNvSpPr>
          <p:nvPr>
            <p:ph type="body"/>
          </p:nvPr>
        </p:nvSpPr>
        <p:spPr>
          <a:xfrm>
            <a:off x="4674240" y="1604520"/>
            <a:ext cx="4015800" cy="3977280"/>
          </a:xfrm>
          <a:prstGeom prst="rect">
            <a:avLst/>
          </a:prstGeom>
        </p:spPr>
        <p:txBody>
          <a:bodyPr lIns="0" tIns="0" rIns="0" bIns="0"/>
          <a:lstStyle/>
          <a:p>
            <a:endParaRPr/>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132" name="PlaceHolder 1"/>
          <p:cNvSpPr>
            <a:spLocks noGrp="1"/>
          </p:cNvSpPr>
          <p:nvPr>
            <p:ph type="title"/>
          </p:nvPr>
        </p:nvSpPr>
        <p:spPr>
          <a:xfrm>
            <a:off x="457200" y="273600"/>
            <a:ext cx="8229240" cy="1144800"/>
          </a:xfrm>
          <a:prstGeom prst="rect">
            <a:avLst/>
          </a:prstGeom>
        </p:spPr>
        <p:txBody>
          <a:bodyPr lIns="0" tIns="0" rIns="0" bIns="0" anchor="ctr"/>
          <a:lstStyle/>
          <a:p>
            <a:pPr algn="ctr"/>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28" name="PlaceHolder 1"/>
          <p:cNvSpPr>
            <a:spLocks noGrp="1"/>
          </p:cNvSpPr>
          <p:nvPr>
            <p:ph type="title"/>
          </p:nvPr>
        </p:nvSpPr>
        <p:spPr>
          <a:xfrm>
            <a:off x="457200" y="273600"/>
            <a:ext cx="8229240" cy="1144800"/>
          </a:xfrm>
          <a:prstGeom prst="rect">
            <a:avLst/>
          </a:prstGeom>
        </p:spPr>
        <p:txBody>
          <a:bodyPr lIns="0" tIns="0" rIns="0" bIns="0" anchor="ctr"/>
          <a:lstStyle/>
          <a:p>
            <a:pPr algn="ctr"/>
            <a:endParaRPr/>
          </a:p>
        </p:txBody>
      </p:sp>
      <p:sp>
        <p:nvSpPr>
          <p:cNvPr id="29" name="PlaceHolder 2"/>
          <p:cNvSpPr>
            <a:spLocks noGrp="1"/>
          </p:cNvSpPr>
          <p:nvPr>
            <p:ph type="body"/>
          </p:nvPr>
        </p:nvSpPr>
        <p:spPr>
          <a:xfrm>
            <a:off x="457200" y="1604520"/>
            <a:ext cx="8229240" cy="3977280"/>
          </a:xfrm>
          <a:prstGeom prst="rect">
            <a:avLst/>
          </a:prstGeom>
        </p:spPr>
        <p:txBody>
          <a:bodyPr lIns="0" tIns="0" rIns="0" bIns="0"/>
          <a:lstStyle/>
          <a:p>
            <a:endParaRPr/>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133" name="PlaceHolder 1"/>
          <p:cNvSpPr>
            <a:spLocks noGrp="1"/>
          </p:cNvSpPr>
          <p:nvPr>
            <p:ph type="subTitle"/>
          </p:nvPr>
        </p:nvSpPr>
        <p:spPr>
          <a:xfrm>
            <a:off x="457200" y="273600"/>
            <a:ext cx="8229240" cy="5307840"/>
          </a:xfrm>
          <a:prstGeom prst="rect">
            <a:avLst/>
          </a:prstGeom>
        </p:spPr>
        <p:txBody>
          <a:bodyPr lIns="0" tIns="0" rIns="0" bIns="0" anchor="ctr"/>
          <a:lstStyle/>
          <a:p>
            <a:pPr algn="ctr"/>
            <a:endParaRPr/>
          </a:p>
        </p:txBody>
      </p:sp>
    </p:spTree>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134" name="PlaceHolder 1"/>
          <p:cNvSpPr>
            <a:spLocks noGrp="1"/>
          </p:cNvSpPr>
          <p:nvPr>
            <p:ph type="title"/>
          </p:nvPr>
        </p:nvSpPr>
        <p:spPr>
          <a:xfrm>
            <a:off x="457200" y="273600"/>
            <a:ext cx="8229240" cy="1144800"/>
          </a:xfrm>
          <a:prstGeom prst="rect">
            <a:avLst/>
          </a:prstGeom>
        </p:spPr>
        <p:txBody>
          <a:bodyPr lIns="0" tIns="0" rIns="0" bIns="0" anchor="ctr"/>
          <a:lstStyle/>
          <a:p>
            <a:pPr algn="ctr"/>
            <a:endParaRPr/>
          </a:p>
        </p:txBody>
      </p:sp>
      <p:sp>
        <p:nvSpPr>
          <p:cNvPr id="135" name="PlaceHolder 2"/>
          <p:cNvSpPr>
            <a:spLocks noGrp="1"/>
          </p:cNvSpPr>
          <p:nvPr>
            <p:ph type="body"/>
          </p:nvPr>
        </p:nvSpPr>
        <p:spPr>
          <a:xfrm>
            <a:off x="457200" y="1604520"/>
            <a:ext cx="4015800" cy="1896840"/>
          </a:xfrm>
          <a:prstGeom prst="rect">
            <a:avLst/>
          </a:prstGeom>
        </p:spPr>
        <p:txBody>
          <a:bodyPr lIns="0" tIns="0" rIns="0" bIns="0"/>
          <a:lstStyle/>
          <a:p>
            <a:endParaRPr/>
          </a:p>
        </p:txBody>
      </p:sp>
      <p:sp>
        <p:nvSpPr>
          <p:cNvPr id="136" name="PlaceHolder 3"/>
          <p:cNvSpPr>
            <a:spLocks noGrp="1"/>
          </p:cNvSpPr>
          <p:nvPr>
            <p:ph type="body"/>
          </p:nvPr>
        </p:nvSpPr>
        <p:spPr>
          <a:xfrm>
            <a:off x="457200" y="3682080"/>
            <a:ext cx="4015800" cy="1896840"/>
          </a:xfrm>
          <a:prstGeom prst="rect">
            <a:avLst/>
          </a:prstGeom>
        </p:spPr>
        <p:txBody>
          <a:bodyPr lIns="0" tIns="0" rIns="0" bIns="0"/>
          <a:lstStyle/>
          <a:p>
            <a:endParaRPr/>
          </a:p>
        </p:txBody>
      </p:sp>
      <p:sp>
        <p:nvSpPr>
          <p:cNvPr id="137" name="PlaceHolder 4"/>
          <p:cNvSpPr>
            <a:spLocks noGrp="1"/>
          </p:cNvSpPr>
          <p:nvPr>
            <p:ph type="body"/>
          </p:nvPr>
        </p:nvSpPr>
        <p:spPr>
          <a:xfrm>
            <a:off x="4674240" y="1604520"/>
            <a:ext cx="4015800" cy="3977280"/>
          </a:xfrm>
          <a:prstGeom prst="rect">
            <a:avLst/>
          </a:prstGeom>
        </p:spPr>
        <p:txBody>
          <a:bodyPr lIns="0" tIns="0" rIns="0" bIns="0"/>
          <a:lstStyle/>
          <a:p>
            <a:endParaRPr/>
          </a:p>
        </p:txBody>
      </p:sp>
    </p:spTree>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138" name="PlaceHolder 1"/>
          <p:cNvSpPr>
            <a:spLocks noGrp="1"/>
          </p:cNvSpPr>
          <p:nvPr>
            <p:ph type="title"/>
          </p:nvPr>
        </p:nvSpPr>
        <p:spPr>
          <a:xfrm>
            <a:off x="457200" y="273600"/>
            <a:ext cx="8229240" cy="1144800"/>
          </a:xfrm>
          <a:prstGeom prst="rect">
            <a:avLst/>
          </a:prstGeom>
        </p:spPr>
        <p:txBody>
          <a:bodyPr lIns="0" tIns="0" rIns="0" bIns="0" anchor="ctr"/>
          <a:lstStyle/>
          <a:p>
            <a:pPr algn="ctr"/>
            <a:endParaRPr/>
          </a:p>
        </p:txBody>
      </p:sp>
      <p:sp>
        <p:nvSpPr>
          <p:cNvPr id="139" name="PlaceHolder 2"/>
          <p:cNvSpPr>
            <a:spLocks noGrp="1"/>
          </p:cNvSpPr>
          <p:nvPr>
            <p:ph type="body"/>
          </p:nvPr>
        </p:nvSpPr>
        <p:spPr>
          <a:xfrm>
            <a:off x="457200" y="1604520"/>
            <a:ext cx="4015800" cy="3977280"/>
          </a:xfrm>
          <a:prstGeom prst="rect">
            <a:avLst/>
          </a:prstGeom>
        </p:spPr>
        <p:txBody>
          <a:bodyPr lIns="0" tIns="0" rIns="0" bIns="0"/>
          <a:lstStyle/>
          <a:p>
            <a:endParaRPr/>
          </a:p>
        </p:txBody>
      </p:sp>
      <p:sp>
        <p:nvSpPr>
          <p:cNvPr id="140" name="PlaceHolder 3"/>
          <p:cNvSpPr>
            <a:spLocks noGrp="1"/>
          </p:cNvSpPr>
          <p:nvPr>
            <p:ph type="body"/>
          </p:nvPr>
        </p:nvSpPr>
        <p:spPr>
          <a:xfrm>
            <a:off x="4674240" y="1604520"/>
            <a:ext cx="4015800" cy="1896840"/>
          </a:xfrm>
          <a:prstGeom prst="rect">
            <a:avLst/>
          </a:prstGeom>
        </p:spPr>
        <p:txBody>
          <a:bodyPr lIns="0" tIns="0" rIns="0" bIns="0"/>
          <a:lstStyle/>
          <a:p>
            <a:endParaRPr/>
          </a:p>
        </p:txBody>
      </p:sp>
      <p:sp>
        <p:nvSpPr>
          <p:cNvPr id="141" name="PlaceHolder 4"/>
          <p:cNvSpPr>
            <a:spLocks noGrp="1"/>
          </p:cNvSpPr>
          <p:nvPr>
            <p:ph type="body"/>
          </p:nvPr>
        </p:nvSpPr>
        <p:spPr>
          <a:xfrm>
            <a:off x="4674240" y="3682080"/>
            <a:ext cx="4015800" cy="1896840"/>
          </a:xfrm>
          <a:prstGeom prst="rect">
            <a:avLst/>
          </a:prstGeom>
        </p:spPr>
        <p:txBody>
          <a:bodyPr lIns="0" tIns="0" rIns="0" bIns="0"/>
          <a:lstStyle/>
          <a:p>
            <a:endParaRPr/>
          </a:p>
        </p:txBody>
      </p:sp>
    </p:spTree>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142" name="PlaceHolder 1"/>
          <p:cNvSpPr>
            <a:spLocks noGrp="1"/>
          </p:cNvSpPr>
          <p:nvPr>
            <p:ph type="title"/>
          </p:nvPr>
        </p:nvSpPr>
        <p:spPr>
          <a:xfrm>
            <a:off x="457200" y="273600"/>
            <a:ext cx="8229240" cy="1144800"/>
          </a:xfrm>
          <a:prstGeom prst="rect">
            <a:avLst/>
          </a:prstGeom>
        </p:spPr>
        <p:txBody>
          <a:bodyPr lIns="0" tIns="0" rIns="0" bIns="0" anchor="ctr"/>
          <a:lstStyle/>
          <a:p>
            <a:pPr algn="ctr"/>
            <a:endParaRPr/>
          </a:p>
        </p:txBody>
      </p:sp>
      <p:sp>
        <p:nvSpPr>
          <p:cNvPr id="143" name="PlaceHolder 2"/>
          <p:cNvSpPr>
            <a:spLocks noGrp="1"/>
          </p:cNvSpPr>
          <p:nvPr>
            <p:ph type="body"/>
          </p:nvPr>
        </p:nvSpPr>
        <p:spPr>
          <a:xfrm>
            <a:off x="457200" y="1604520"/>
            <a:ext cx="4015800" cy="1896840"/>
          </a:xfrm>
          <a:prstGeom prst="rect">
            <a:avLst/>
          </a:prstGeom>
        </p:spPr>
        <p:txBody>
          <a:bodyPr lIns="0" tIns="0" rIns="0" bIns="0"/>
          <a:lstStyle/>
          <a:p>
            <a:endParaRPr/>
          </a:p>
        </p:txBody>
      </p:sp>
      <p:sp>
        <p:nvSpPr>
          <p:cNvPr id="144" name="PlaceHolder 3"/>
          <p:cNvSpPr>
            <a:spLocks noGrp="1"/>
          </p:cNvSpPr>
          <p:nvPr>
            <p:ph type="body"/>
          </p:nvPr>
        </p:nvSpPr>
        <p:spPr>
          <a:xfrm>
            <a:off x="4674240" y="1604520"/>
            <a:ext cx="4015800" cy="1896840"/>
          </a:xfrm>
          <a:prstGeom prst="rect">
            <a:avLst/>
          </a:prstGeom>
        </p:spPr>
        <p:txBody>
          <a:bodyPr lIns="0" tIns="0" rIns="0" bIns="0"/>
          <a:lstStyle/>
          <a:p>
            <a:endParaRPr/>
          </a:p>
        </p:txBody>
      </p:sp>
      <p:sp>
        <p:nvSpPr>
          <p:cNvPr id="145" name="PlaceHolder 4"/>
          <p:cNvSpPr>
            <a:spLocks noGrp="1"/>
          </p:cNvSpPr>
          <p:nvPr>
            <p:ph type="body"/>
          </p:nvPr>
        </p:nvSpPr>
        <p:spPr>
          <a:xfrm>
            <a:off x="457200" y="3682080"/>
            <a:ext cx="8229240" cy="1896840"/>
          </a:xfrm>
          <a:prstGeom prst="rect">
            <a:avLst/>
          </a:prstGeom>
        </p:spPr>
        <p:txBody>
          <a:bodyPr lIns="0" tIns="0" rIns="0" bIns="0"/>
          <a:lstStyle/>
          <a:p>
            <a:endParaRPr/>
          </a:p>
        </p:txBody>
      </p:sp>
    </p:spTree>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146" name="PlaceHolder 1"/>
          <p:cNvSpPr>
            <a:spLocks noGrp="1"/>
          </p:cNvSpPr>
          <p:nvPr>
            <p:ph type="title"/>
          </p:nvPr>
        </p:nvSpPr>
        <p:spPr>
          <a:xfrm>
            <a:off x="457200" y="273600"/>
            <a:ext cx="8229240" cy="1144800"/>
          </a:xfrm>
          <a:prstGeom prst="rect">
            <a:avLst/>
          </a:prstGeom>
        </p:spPr>
        <p:txBody>
          <a:bodyPr lIns="0" tIns="0" rIns="0" bIns="0" anchor="ctr"/>
          <a:lstStyle/>
          <a:p>
            <a:pPr algn="ctr"/>
            <a:endParaRPr/>
          </a:p>
        </p:txBody>
      </p:sp>
      <p:sp>
        <p:nvSpPr>
          <p:cNvPr id="147" name="PlaceHolder 2"/>
          <p:cNvSpPr>
            <a:spLocks noGrp="1"/>
          </p:cNvSpPr>
          <p:nvPr>
            <p:ph type="body"/>
          </p:nvPr>
        </p:nvSpPr>
        <p:spPr>
          <a:xfrm>
            <a:off x="457200" y="1604520"/>
            <a:ext cx="8229240" cy="1896840"/>
          </a:xfrm>
          <a:prstGeom prst="rect">
            <a:avLst/>
          </a:prstGeom>
        </p:spPr>
        <p:txBody>
          <a:bodyPr lIns="0" tIns="0" rIns="0" bIns="0"/>
          <a:lstStyle/>
          <a:p>
            <a:endParaRPr/>
          </a:p>
        </p:txBody>
      </p:sp>
      <p:sp>
        <p:nvSpPr>
          <p:cNvPr id="148" name="PlaceHolder 3"/>
          <p:cNvSpPr>
            <a:spLocks noGrp="1"/>
          </p:cNvSpPr>
          <p:nvPr>
            <p:ph type="body"/>
          </p:nvPr>
        </p:nvSpPr>
        <p:spPr>
          <a:xfrm>
            <a:off x="457200" y="3682080"/>
            <a:ext cx="8229240" cy="1896840"/>
          </a:xfrm>
          <a:prstGeom prst="rect">
            <a:avLst/>
          </a:prstGeom>
        </p:spPr>
        <p:txBody>
          <a:bodyPr lIns="0" tIns="0" rIns="0" bIns="0"/>
          <a:lstStyle/>
          <a:p>
            <a:endParaRPr/>
          </a:p>
        </p:txBody>
      </p:sp>
    </p:spTree>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149" name="PlaceHolder 1"/>
          <p:cNvSpPr>
            <a:spLocks noGrp="1"/>
          </p:cNvSpPr>
          <p:nvPr>
            <p:ph type="title"/>
          </p:nvPr>
        </p:nvSpPr>
        <p:spPr>
          <a:xfrm>
            <a:off x="457200" y="273600"/>
            <a:ext cx="8229240" cy="1144800"/>
          </a:xfrm>
          <a:prstGeom prst="rect">
            <a:avLst/>
          </a:prstGeom>
        </p:spPr>
        <p:txBody>
          <a:bodyPr lIns="0" tIns="0" rIns="0" bIns="0" anchor="ctr"/>
          <a:lstStyle/>
          <a:p>
            <a:pPr algn="ctr"/>
            <a:endParaRPr/>
          </a:p>
        </p:txBody>
      </p:sp>
      <p:sp>
        <p:nvSpPr>
          <p:cNvPr id="150" name="PlaceHolder 2"/>
          <p:cNvSpPr>
            <a:spLocks noGrp="1"/>
          </p:cNvSpPr>
          <p:nvPr>
            <p:ph type="body"/>
          </p:nvPr>
        </p:nvSpPr>
        <p:spPr>
          <a:xfrm>
            <a:off x="457200" y="1604520"/>
            <a:ext cx="4015800" cy="1896840"/>
          </a:xfrm>
          <a:prstGeom prst="rect">
            <a:avLst/>
          </a:prstGeom>
        </p:spPr>
        <p:txBody>
          <a:bodyPr lIns="0" tIns="0" rIns="0" bIns="0"/>
          <a:lstStyle/>
          <a:p>
            <a:endParaRPr/>
          </a:p>
        </p:txBody>
      </p:sp>
      <p:sp>
        <p:nvSpPr>
          <p:cNvPr id="151" name="PlaceHolder 3"/>
          <p:cNvSpPr>
            <a:spLocks noGrp="1"/>
          </p:cNvSpPr>
          <p:nvPr>
            <p:ph type="body"/>
          </p:nvPr>
        </p:nvSpPr>
        <p:spPr>
          <a:xfrm>
            <a:off x="4674240" y="1604520"/>
            <a:ext cx="4015800" cy="1896840"/>
          </a:xfrm>
          <a:prstGeom prst="rect">
            <a:avLst/>
          </a:prstGeom>
        </p:spPr>
        <p:txBody>
          <a:bodyPr lIns="0" tIns="0" rIns="0" bIns="0"/>
          <a:lstStyle/>
          <a:p>
            <a:endParaRPr/>
          </a:p>
        </p:txBody>
      </p:sp>
      <p:sp>
        <p:nvSpPr>
          <p:cNvPr id="152" name="PlaceHolder 4"/>
          <p:cNvSpPr>
            <a:spLocks noGrp="1"/>
          </p:cNvSpPr>
          <p:nvPr>
            <p:ph type="body"/>
          </p:nvPr>
        </p:nvSpPr>
        <p:spPr>
          <a:xfrm>
            <a:off x="4674240" y="3682080"/>
            <a:ext cx="4015800" cy="1896840"/>
          </a:xfrm>
          <a:prstGeom prst="rect">
            <a:avLst/>
          </a:prstGeom>
        </p:spPr>
        <p:txBody>
          <a:bodyPr lIns="0" tIns="0" rIns="0" bIns="0"/>
          <a:lstStyle/>
          <a:p>
            <a:endParaRPr/>
          </a:p>
        </p:txBody>
      </p:sp>
      <p:sp>
        <p:nvSpPr>
          <p:cNvPr id="153" name="PlaceHolder 5"/>
          <p:cNvSpPr>
            <a:spLocks noGrp="1"/>
          </p:cNvSpPr>
          <p:nvPr>
            <p:ph type="body"/>
          </p:nvPr>
        </p:nvSpPr>
        <p:spPr>
          <a:xfrm>
            <a:off x="457200" y="3682080"/>
            <a:ext cx="4015800" cy="1896840"/>
          </a:xfrm>
          <a:prstGeom prst="rect">
            <a:avLst/>
          </a:prstGeom>
        </p:spPr>
        <p:txBody>
          <a:bodyPr lIns="0" tIns="0" rIns="0" bIns="0"/>
          <a:lstStyle/>
          <a:p>
            <a:endParaRPr/>
          </a:p>
        </p:txBody>
      </p:sp>
    </p:spTree>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154" name="PlaceHolder 1"/>
          <p:cNvSpPr>
            <a:spLocks noGrp="1"/>
          </p:cNvSpPr>
          <p:nvPr>
            <p:ph type="title"/>
          </p:nvPr>
        </p:nvSpPr>
        <p:spPr>
          <a:xfrm>
            <a:off x="457200" y="273600"/>
            <a:ext cx="8229240" cy="1144800"/>
          </a:xfrm>
          <a:prstGeom prst="rect">
            <a:avLst/>
          </a:prstGeom>
        </p:spPr>
        <p:txBody>
          <a:bodyPr lIns="0" tIns="0" rIns="0" bIns="0" anchor="ctr"/>
          <a:lstStyle/>
          <a:p>
            <a:pPr algn="ctr"/>
            <a:endParaRPr/>
          </a:p>
        </p:txBody>
      </p:sp>
      <p:sp>
        <p:nvSpPr>
          <p:cNvPr id="155" name="PlaceHolder 2"/>
          <p:cNvSpPr>
            <a:spLocks noGrp="1"/>
          </p:cNvSpPr>
          <p:nvPr>
            <p:ph type="body"/>
          </p:nvPr>
        </p:nvSpPr>
        <p:spPr>
          <a:xfrm>
            <a:off x="457200" y="1604520"/>
            <a:ext cx="8229240" cy="3977280"/>
          </a:xfrm>
          <a:prstGeom prst="rect">
            <a:avLst/>
          </a:prstGeom>
        </p:spPr>
        <p:txBody>
          <a:bodyPr lIns="0" tIns="0" rIns="0" bIns="0"/>
          <a:lstStyle/>
          <a:p>
            <a:endParaRPr/>
          </a:p>
        </p:txBody>
      </p:sp>
      <p:sp>
        <p:nvSpPr>
          <p:cNvPr id="156" name="PlaceHolder 3"/>
          <p:cNvSpPr>
            <a:spLocks noGrp="1"/>
          </p:cNvSpPr>
          <p:nvPr>
            <p:ph type="body"/>
          </p:nvPr>
        </p:nvSpPr>
        <p:spPr>
          <a:xfrm>
            <a:off x="457200" y="1604520"/>
            <a:ext cx="8229240" cy="3977280"/>
          </a:xfrm>
          <a:prstGeom prst="rect">
            <a:avLst/>
          </a:prstGeom>
        </p:spPr>
        <p:txBody>
          <a:bodyPr lIns="0" tIns="0" rIns="0" bIns="0"/>
          <a:lstStyle/>
          <a:p>
            <a:endParaRPr/>
          </a:p>
        </p:txBody>
      </p:sp>
      <p:pic>
        <p:nvPicPr>
          <p:cNvPr id="157" name="Image 156"/>
          <p:cNvPicPr/>
          <p:nvPr/>
        </p:nvPicPr>
        <p:blipFill>
          <a:blip r:embed="rId2"/>
          <a:stretch/>
        </p:blipFill>
        <p:spPr>
          <a:xfrm>
            <a:off x="2079000" y="1604520"/>
            <a:ext cx="4984920" cy="3977280"/>
          </a:xfrm>
          <a:prstGeom prst="rect">
            <a:avLst/>
          </a:prstGeom>
          <a:ln>
            <a:noFill/>
          </a:ln>
        </p:spPr>
      </p:pic>
      <p:pic>
        <p:nvPicPr>
          <p:cNvPr id="158" name="Image 157"/>
          <p:cNvPicPr/>
          <p:nvPr/>
        </p:nvPicPr>
        <p:blipFill>
          <a:blip r:embed="rId2"/>
          <a:stretch/>
        </p:blipFill>
        <p:spPr>
          <a:xfrm>
            <a:off x="2079000" y="1604520"/>
            <a:ext cx="4984920" cy="3977280"/>
          </a:xfrm>
          <a:prstGeom prst="rect">
            <a:avLst/>
          </a:prstGeom>
          <a:ln>
            <a:noFill/>
          </a:ln>
        </p:spPr>
      </p:pic>
    </p:spTree>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Tree>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174" name="PlaceHolder 1"/>
          <p:cNvSpPr>
            <a:spLocks noGrp="1"/>
          </p:cNvSpPr>
          <p:nvPr>
            <p:ph type="title"/>
          </p:nvPr>
        </p:nvSpPr>
        <p:spPr>
          <a:xfrm>
            <a:off x="457200" y="273600"/>
            <a:ext cx="8229240" cy="1144800"/>
          </a:xfrm>
          <a:prstGeom prst="rect">
            <a:avLst/>
          </a:prstGeom>
        </p:spPr>
        <p:txBody>
          <a:bodyPr lIns="0" tIns="0" rIns="0" bIns="0" anchor="ctr"/>
          <a:lstStyle/>
          <a:p>
            <a:pPr algn="ctr"/>
            <a:endParaRPr/>
          </a:p>
        </p:txBody>
      </p:sp>
      <p:sp>
        <p:nvSpPr>
          <p:cNvPr id="175" name="PlaceHolder 2"/>
          <p:cNvSpPr>
            <a:spLocks noGrp="1"/>
          </p:cNvSpPr>
          <p:nvPr>
            <p:ph type="subTitle"/>
          </p:nvPr>
        </p:nvSpPr>
        <p:spPr>
          <a:xfrm>
            <a:off x="457200" y="1604520"/>
            <a:ext cx="8229240" cy="3977280"/>
          </a:xfrm>
          <a:prstGeom prst="rect">
            <a:avLst/>
          </a:prstGeom>
        </p:spPr>
        <p:txBody>
          <a:bodyPr lIns="0" tIns="0" rIns="0" bIns="0" anchor="ctr"/>
          <a:lstStyle/>
          <a:p>
            <a:pPr algn="ctr"/>
            <a:endParaRPr/>
          </a:p>
        </p:txBody>
      </p:sp>
    </p:spTree>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176" name="PlaceHolder 1"/>
          <p:cNvSpPr>
            <a:spLocks noGrp="1"/>
          </p:cNvSpPr>
          <p:nvPr>
            <p:ph type="title"/>
          </p:nvPr>
        </p:nvSpPr>
        <p:spPr>
          <a:xfrm>
            <a:off x="457200" y="273600"/>
            <a:ext cx="8229240" cy="1144800"/>
          </a:xfrm>
          <a:prstGeom prst="rect">
            <a:avLst/>
          </a:prstGeom>
        </p:spPr>
        <p:txBody>
          <a:bodyPr lIns="0" tIns="0" rIns="0" bIns="0" anchor="ctr"/>
          <a:lstStyle/>
          <a:p>
            <a:pPr algn="ctr"/>
            <a:endParaRPr/>
          </a:p>
        </p:txBody>
      </p:sp>
      <p:sp>
        <p:nvSpPr>
          <p:cNvPr id="177" name="PlaceHolder 2"/>
          <p:cNvSpPr>
            <a:spLocks noGrp="1"/>
          </p:cNvSpPr>
          <p:nvPr>
            <p:ph type="body"/>
          </p:nvPr>
        </p:nvSpPr>
        <p:spPr>
          <a:xfrm>
            <a:off x="457200" y="1604520"/>
            <a:ext cx="8229240" cy="3977280"/>
          </a:xfrm>
          <a:prstGeom prst="rect">
            <a:avLst/>
          </a:prstGeom>
        </p:spPr>
        <p:txBody>
          <a:bodyPr lIns="0" tIns="0" rIns="0" bIns="0"/>
          <a:lstStyle/>
          <a:p>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30" name="PlaceHolder 1"/>
          <p:cNvSpPr>
            <a:spLocks noGrp="1"/>
          </p:cNvSpPr>
          <p:nvPr>
            <p:ph type="title"/>
          </p:nvPr>
        </p:nvSpPr>
        <p:spPr>
          <a:xfrm>
            <a:off x="457200" y="273600"/>
            <a:ext cx="8229240" cy="1144800"/>
          </a:xfrm>
          <a:prstGeom prst="rect">
            <a:avLst/>
          </a:prstGeom>
        </p:spPr>
        <p:txBody>
          <a:bodyPr lIns="0" tIns="0" rIns="0" bIns="0" anchor="ctr"/>
          <a:lstStyle/>
          <a:p>
            <a:pPr algn="ctr"/>
            <a:endParaRPr/>
          </a:p>
        </p:txBody>
      </p:sp>
      <p:sp>
        <p:nvSpPr>
          <p:cNvPr id="31" name="PlaceHolder 2"/>
          <p:cNvSpPr>
            <a:spLocks noGrp="1"/>
          </p:cNvSpPr>
          <p:nvPr>
            <p:ph type="body"/>
          </p:nvPr>
        </p:nvSpPr>
        <p:spPr>
          <a:xfrm>
            <a:off x="457200" y="1604520"/>
            <a:ext cx="4015800" cy="3977280"/>
          </a:xfrm>
          <a:prstGeom prst="rect">
            <a:avLst/>
          </a:prstGeom>
        </p:spPr>
        <p:txBody>
          <a:bodyPr lIns="0" tIns="0" rIns="0" bIns="0"/>
          <a:lstStyle/>
          <a:p>
            <a:endParaRPr/>
          </a:p>
        </p:txBody>
      </p:sp>
      <p:sp>
        <p:nvSpPr>
          <p:cNvPr id="32" name="PlaceHolder 3"/>
          <p:cNvSpPr>
            <a:spLocks noGrp="1"/>
          </p:cNvSpPr>
          <p:nvPr>
            <p:ph type="body"/>
          </p:nvPr>
        </p:nvSpPr>
        <p:spPr>
          <a:xfrm>
            <a:off x="4674240" y="1604520"/>
            <a:ext cx="4015800" cy="3977280"/>
          </a:xfrm>
          <a:prstGeom prst="rect">
            <a:avLst/>
          </a:prstGeom>
        </p:spPr>
        <p:txBody>
          <a:bodyPr lIns="0" tIns="0" rIns="0" bIns="0"/>
          <a:lstStyle/>
          <a:p>
            <a:endParaRPr/>
          </a:p>
        </p:txBody>
      </p:sp>
    </p:spTree>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178" name="PlaceHolder 1"/>
          <p:cNvSpPr>
            <a:spLocks noGrp="1"/>
          </p:cNvSpPr>
          <p:nvPr>
            <p:ph type="title"/>
          </p:nvPr>
        </p:nvSpPr>
        <p:spPr>
          <a:xfrm>
            <a:off x="457200" y="273600"/>
            <a:ext cx="8229240" cy="1144800"/>
          </a:xfrm>
          <a:prstGeom prst="rect">
            <a:avLst/>
          </a:prstGeom>
        </p:spPr>
        <p:txBody>
          <a:bodyPr lIns="0" tIns="0" rIns="0" bIns="0" anchor="ctr"/>
          <a:lstStyle/>
          <a:p>
            <a:pPr algn="ctr"/>
            <a:endParaRPr/>
          </a:p>
        </p:txBody>
      </p:sp>
      <p:sp>
        <p:nvSpPr>
          <p:cNvPr id="179" name="PlaceHolder 2"/>
          <p:cNvSpPr>
            <a:spLocks noGrp="1"/>
          </p:cNvSpPr>
          <p:nvPr>
            <p:ph type="body"/>
          </p:nvPr>
        </p:nvSpPr>
        <p:spPr>
          <a:xfrm>
            <a:off x="457200" y="1604520"/>
            <a:ext cx="4015800" cy="3977280"/>
          </a:xfrm>
          <a:prstGeom prst="rect">
            <a:avLst/>
          </a:prstGeom>
        </p:spPr>
        <p:txBody>
          <a:bodyPr lIns="0" tIns="0" rIns="0" bIns="0"/>
          <a:lstStyle/>
          <a:p>
            <a:endParaRPr/>
          </a:p>
        </p:txBody>
      </p:sp>
      <p:sp>
        <p:nvSpPr>
          <p:cNvPr id="180" name="PlaceHolder 3"/>
          <p:cNvSpPr>
            <a:spLocks noGrp="1"/>
          </p:cNvSpPr>
          <p:nvPr>
            <p:ph type="body"/>
          </p:nvPr>
        </p:nvSpPr>
        <p:spPr>
          <a:xfrm>
            <a:off x="4674240" y="1604520"/>
            <a:ext cx="4015800" cy="3977280"/>
          </a:xfrm>
          <a:prstGeom prst="rect">
            <a:avLst/>
          </a:prstGeom>
        </p:spPr>
        <p:txBody>
          <a:bodyPr lIns="0" tIns="0" rIns="0" bIns="0"/>
          <a:lstStyle/>
          <a:p>
            <a:endParaRPr/>
          </a:p>
        </p:txBody>
      </p:sp>
    </p:spTree>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181" name="PlaceHolder 1"/>
          <p:cNvSpPr>
            <a:spLocks noGrp="1"/>
          </p:cNvSpPr>
          <p:nvPr>
            <p:ph type="title"/>
          </p:nvPr>
        </p:nvSpPr>
        <p:spPr>
          <a:xfrm>
            <a:off x="457200" y="273600"/>
            <a:ext cx="8229240" cy="1144800"/>
          </a:xfrm>
          <a:prstGeom prst="rect">
            <a:avLst/>
          </a:prstGeom>
        </p:spPr>
        <p:txBody>
          <a:bodyPr lIns="0" tIns="0" rIns="0" bIns="0" anchor="ctr"/>
          <a:lstStyle/>
          <a:p>
            <a:pPr algn="ctr"/>
            <a:endParaRPr/>
          </a:p>
        </p:txBody>
      </p:sp>
    </p:spTree>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182" name="PlaceHolder 1"/>
          <p:cNvSpPr>
            <a:spLocks noGrp="1"/>
          </p:cNvSpPr>
          <p:nvPr>
            <p:ph type="subTitle"/>
          </p:nvPr>
        </p:nvSpPr>
        <p:spPr>
          <a:xfrm>
            <a:off x="457200" y="273600"/>
            <a:ext cx="8229240" cy="5307840"/>
          </a:xfrm>
          <a:prstGeom prst="rect">
            <a:avLst/>
          </a:prstGeom>
        </p:spPr>
        <p:txBody>
          <a:bodyPr lIns="0" tIns="0" rIns="0" bIns="0" anchor="ctr"/>
          <a:lstStyle/>
          <a:p>
            <a:pPr algn="ctr"/>
            <a:endParaRPr/>
          </a:p>
        </p:txBody>
      </p:sp>
    </p:spTree>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183" name="PlaceHolder 1"/>
          <p:cNvSpPr>
            <a:spLocks noGrp="1"/>
          </p:cNvSpPr>
          <p:nvPr>
            <p:ph type="title"/>
          </p:nvPr>
        </p:nvSpPr>
        <p:spPr>
          <a:xfrm>
            <a:off x="457200" y="273600"/>
            <a:ext cx="8229240" cy="1144800"/>
          </a:xfrm>
          <a:prstGeom prst="rect">
            <a:avLst/>
          </a:prstGeom>
        </p:spPr>
        <p:txBody>
          <a:bodyPr lIns="0" tIns="0" rIns="0" bIns="0" anchor="ctr"/>
          <a:lstStyle/>
          <a:p>
            <a:pPr algn="ctr"/>
            <a:endParaRPr/>
          </a:p>
        </p:txBody>
      </p:sp>
      <p:sp>
        <p:nvSpPr>
          <p:cNvPr id="184" name="PlaceHolder 2"/>
          <p:cNvSpPr>
            <a:spLocks noGrp="1"/>
          </p:cNvSpPr>
          <p:nvPr>
            <p:ph type="body"/>
          </p:nvPr>
        </p:nvSpPr>
        <p:spPr>
          <a:xfrm>
            <a:off x="457200" y="1604520"/>
            <a:ext cx="4015800" cy="1896840"/>
          </a:xfrm>
          <a:prstGeom prst="rect">
            <a:avLst/>
          </a:prstGeom>
        </p:spPr>
        <p:txBody>
          <a:bodyPr lIns="0" tIns="0" rIns="0" bIns="0"/>
          <a:lstStyle/>
          <a:p>
            <a:endParaRPr/>
          </a:p>
        </p:txBody>
      </p:sp>
      <p:sp>
        <p:nvSpPr>
          <p:cNvPr id="185" name="PlaceHolder 3"/>
          <p:cNvSpPr>
            <a:spLocks noGrp="1"/>
          </p:cNvSpPr>
          <p:nvPr>
            <p:ph type="body"/>
          </p:nvPr>
        </p:nvSpPr>
        <p:spPr>
          <a:xfrm>
            <a:off x="457200" y="3682080"/>
            <a:ext cx="4015800" cy="1896840"/>
          </a:xfrm>
          <a:prstGeom prst="rect">
            <a:avLst/>
          </a:prstGeom>
        </p:spPr>
        <p:txBody>
          <a:bodyPr lIns="0" tIns="0" rIns="0" bIns="0"/>
          <a:lstStyle/>
          <a:p>
            <a:endParaRPr/>
          </a:p>
        </p:txBody>
      </p:sp>
      <p:sp>
        <p:nvSpPr>
          <p:cNvPr id="186" name="PlaceHolder 4"/>
          <p:cNvSpPr>
            <a:spLocks noGrp="1"/>
          </p:cNvSpPr>
          <p:nvPr>
            <p:ph type="body"/>
          </p:nvPr>
        </p:nvSpPr>
        <p:spPr>
          <a:xfrm>
            <a:off x="4674240" y="1604520"/>
            <a:ext cx="4015800" cy="3977280"/>
          </a:xfrm>
          <a:prstGeom prst="rect">
            <a:avLst/>
          </a:prstGeom>
        </p:spPr>
        <p:txBody>
          <a:bodyPr lIns="0" tIns="0" rIns="0" bIns="0"/>
          <a:lstStyle/>
          <a:p>
            <a:endParaRPr/>
          </a:p>
        </p:txBody>
      </p:sp>
    </p:spTree>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187" name="PlaceHolder 1"/>
          <p:cNvSpPr>
            <a:spLocks noGrp="1"/>
          </p:cNvSpPr>
          <p:nvPr>
            <p:ph type="title"/>
          </p:nvPr>
        </p:nvSpPr>
        <p:spPr>
          <a:xfrm>
            <a:off x="457200" y="273600"/>
            <a:ext cx="8229240" cy="1144800"/>
          </a:xfrm>
          <a:prstGeom prst="rect">
            <a:avLst/>
          </a:prstGeom>
        </p:spPr>
        <p:txBody>
          <a:bodyPr lIns="0" tIns="0" rIns="0" bIns="0" anchor="ctr"/>
          <a:lstStyle/>
          <a:p>
            <a:pPr algn="ctr"/>
            <a:endParaRPr/>
          </a:p>
        </p:txBody>
      </p:sp>
      <p:sp>
        <p:nvSpPr>
          <p:cNvPr id="188" name="PlaceHolder 2"/>
          <p:cNvSpPr>
            <a:spLocks noGrp="1"/>
          </p:cNvSpPr>
          <p:nvPr>
            <p:ph type="body"/>
          </p:nvPr>
        </p:nvSpPr>
        <p:spPr>
          <a:xfrm>
            <a:off x="457200" y="1604520"/>
            <a:ext cx="4015800" cy="3977280"/>
          </a:xfrm>
          <a:prstGeom prst="rect">
            <a:avLst/>
          </a:prstGeom>
        </p:spPr>
        <p:txBody>
          <a:bodyPr lIns="0" tIns="0" rIns="0" bIns="0"/>
          <a:lstStyle/>
          <a:p>
            <a:endParaRPr/>
          </a:p>
        </p:txBody>
      </p:sp>
      <p:sp>
        <p:nvSpPr>
          <p:cNvPr id="189" name="PlaceHolder 3"/>
          <p:cNvSpPr>
            <a:spLocks noGrp="1"/>
          </p:cNvSpPr>
          <p:nvPr>
            <p:ph type="body"/>
          </p:nvPr>
        </p:nvSpPr>
        <p:spPr>
          <a:xfrm>
            <a:off x="4674240" y="1604520"/>
            <a:ext cx="4015800" cy="1896840"/>
          </a:xfrm>
          <a:prstGeom prst="rect">
            <a:avLst/>
          </a:prstGeom>
        </p:spPr>
        <p:txBody>
          <a:bodyPr lIns="0" tIns="0" rIns="0" bIns="0"/>
          <a:lstStyle/>
          <a:p>
            <a:endParaRPr/>
          </a:p>
        </p:txBody>
      </p:sp>
      <p:sp>
        <p:nvSpPr>
          <p:cNvPr id="190" name="PlaceHolder 4"/>
          <p:cNvSpPr>
            <a:spLocks noGrp="1"/>
          </p:cNvSpPr>
          <p:nvPr>
            <p:ph type="body"/>
          </p:nvPr>
        </p:nvSpPr>
        <p:spPr>
          <a:xfrm>
            <a:off x="4674240" y="3682080"/>
            <a:ext cx="4015800" cy="1896840"/>
          </a:xfrm>
          <a:prstGeom prst="rect">
            <a:avLst/>
          </a:prstGeom>
        </p:spPr>
        <p:txBody>
          <a:bodyPr lIns="0" tIns="0" rIns="0" bIns="0"/>
          <a:lstStyle/>
          <a:p>
            <a:endParaRPr/>
          </a:p>
        </p:txBody>
      </p:sp>
    </p:spTree>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191" name="PlaceHolder 1"/>
          <p:cNvSpPr>
            <a:spLocks noGrp="1"/>
          </p:cNvSpPr>
          <p:nvPr>
            <p:ph type="title"/>
          </p:nvPr>
        </p:nvSpPr>
        <p:spPr>
          <a:xfrm>
            <a:off x="457200" y="273600"/>
            <a:ext cx="8229240" cy="1144800"/>
          </a:xfrm>
          <a:prstGeom prst="rect">
            <a:avLst/>
          </a:prstGeom>
        </p:spPr>
        <p:txBody>
          <a:bodyPr lIns="0" tIns="0" rIns="0" bIns="0" anchor="ctr"/>
          <a:lstStyle/>
          <a:p>
            <a:pPr algn="ctr"/>
            <a:endParaRPr/>
          </a:p>
        </p:txBody>
      </p:sp>
      <p:sp>
        <p:nvSpPr>
          <p:cNvPr id="192" name="PlaceHolder 2"/>
          <p:cNvSpPr>
            <a:spLocks noGrp="1"/>
          </p:cNvSpPr>
          <p:nvPr>
            <p:ph type="body"/>
          </p:nvPr>
        </p:nvSpPr>
        <p:spPr>
          <a:xfrm>
            <a:off x="457200" y="1604520"/>
            <a:ext cx="4015800" cy="1896840"/>
          </a:xfrm>
          <a:prstGeom prst="rect">
            <a:avLst/>
          </a:prstGeom>
        </p:spPr>
        <p:txBody>
          <a:bodyPr lIns="0" tIns="0" rIns="0" bIns="0"/>
          <a:lstStyle/>
          <a:p>
            <a:endParaRPr/>
          </a:p>
        </p:txBody>
      </p:sp>
      <p:sp>
        <p:nvSpPr>
          <p:cNvPr id="193" name="PlaceHolder 3"/>
          <p:cNvSpPr>
            <a:spLocks noGrp="1"/>
          </p:cNvSpPr>
          <p:nvPr>
            <p:ph type="body"/>
          </p:nvPr>
        </p:nvSpPr>
        <p:spPr>
          <a:xfrm>
            <a:off x="4674240" y="1604520"/>
            <a:ext cx="4015800" cy="1896840"/>
          </a:xfrm>
          <a:prstGeom prst="rect">
            <a:avLst/>
          </a:prstGeom>
        </p:spPr>
        <p:txBody>
          <a:bodyPr lIns="0" tIns="0" rIns="0" bIns="0"/>
          <a:lstStyle/>
          <a:p>
            <a:endParaRPr/>
          </a:p>
        </p:txBody>
      </p:sp>
      <p:sp>
        <p:nvSpPr>
          <p:cNvPr id="194" name="PlaceHolder 4"/>
          <p:cNvSpPr>
            <a:spLocks noGrp="1"/>
          </p:cNvSpPr>
          <p:nvPr>
            <p:ph type="body"/>
          </p:nvPr>
        </p:nvSpPr>
        <p:spPr>
          <a:xfrm>
            <a:off x="457200" y="3682080"/>
            <a:ext cx="8229240" cy="1896840"/>
          </a:xfrm>
          <a:prstGeom prst="rect">
            <a:avLst/>
          </a:prstGeom>
        </p:spPr>
        <p:txBody>
          <a:bodyPr lIns="0" tIns="0" rIns="0" bIns="0"/>
          <a:lstStyle/>
          <a:p>
            <a:endParaRPr/>
          </a:p>
        </p:txBody>
      </p:sp>
    </p:spTree>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195" name="PlaceHolder 1"/>
          <p:cNvSpPr>
            <a:spLocks noGrp="1"/>
          </p:cNvSpPr>
          <p:nvPr>
            <p:ph type="title"/>
          </p:nvPr>
        </p:nvSpPr>
        <p:spPr>
          <a:xfrm>
            <a:off x="457200" y="273600"/>
            <a:ext cx="8229240" cy="1144800"/>
          </a:xfrm>
          <a:prstGeom prst="rect">
            <a:avLst/>
          </a:prstGeom>
        </p:spPr>
        <p:txBody>
          <a:bodyPr lIns="0" tIns="0" rIns="0" bIns="0" anchor="ctr"/>
          <a:lstStyle/>
          <a:p>
            <a:pPr algn="ctr"/>
            <a:endParaRPr/>
          </a:p>
        </p:txBody>
      </p:sp>
      <p:sp>
        <p:nvSpPr>
          <p:cNvPr id="196" name="PlaceHolder 2"/>
          <p:cNvSpPr>
            <a:spLocks noGrp="1"/>
          </p:cNvSpPr>
          <p:nvPr>
            <p:ph type="body"/>
          </p:nvPr>
        </p:nvSpPr>
        <p:spPr>
          <a:xfrm>
            <a:off x="457200" y="1604520"/>
            <a:ext cx="8229240" cy="1896840"/>
          </a:xfrm>
          <a:prstGeom prst="rect">
            <a:avLst/>
          </a:prstGeom>
        </p:spPr>
        <p:txBody>
          <a:bodyPr lIns="0" tIns="0" rIns="0" bIns="0"/>
          <a:lstStyle/>
          <a:p>
            <a:endParaRPr/>
          </a:p>
        </p:txBody>
      </p:sp>
      <p:sp>
        <p:nvSpPr>
          <p:cNvPr id="197" name="PlaceHolder 3"/>
          <p:cNvSpPr>
            <a:spLocks noGrp="1"/>
          </p:cNvSpPr>
          <p:nvPr>
            <p:ph type="body"/>
          </p:nvPr>
        </p:nvSpPr>
        <p:spPr>
          <a:xfrm>
            <a:off x="457200" y="3682080"/>
            <a:ext cx="8229240" cy="1896840"/>
          </a:xfrm>
          <a:prstGeom prst="rect">
            <a:avLst/>
          </a:prstGeom>
        </p:spPr>
        <p:txBody>
          <a:bodyPr lIns="0" tIns="0" rIns="0" bIns="0"/>
          <a:lstStyle/>
          <a:p>
            <a:endParaRPr/>
          </a:p>
        </p:txBody>
      </p:sp>
    </p:spTree>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198" name="PlaceHolder 1"/>
          <p:cNvSpPr>
            <a:spLocks noGrp="1"/>
          </p:cNvSpPr>
          <p:nvPr>
            <p:ph type="title"/>
          </p:nvPr>
        </p:nvSpPr>
        <p:spPr>
          <a:xfrm>
            <a:off x="457200" y="273600"/>
            <a:ext cx="8229240" cy="1144800"/>
          </a:xfrm>
          <a:prstGeom prst="rect">
            <a:avLst/>
          </a:prstGeom>
        </p:spPr>
        <p:txBody>
          <a:bodyPr lIns="0" tIns="0" rIns="0" bIns="0" anchor="ctr"/>
          <a:lstStyle/>
          <a:p>
            <a:pPr algn="ctr"/>
            <a:endParaRPr/>
          </a:p>
        </p:txBody>
      </p:sp>
      <p:sp>
        <p:nvSpPr>
          <p:cNvPr id="199" name="PlaceHolder 2"/>
          <p:cNvSpPr>
            <a:spLocks noGrp="1"/>
          </p:cNvSpPr>
          <p:nvPr>
            <p:ph type="body"/>
          </p:nvPr>
        </p:nvSpPr>
        <p:spPr>
          <a:xfrm>
            <a:off x="457200" y="1604520"/>
            <a:ext cx="4015800" cy="1896840"/>
          </a:xfrm>
          <a:prstGeom prst="rect">
            <a:avLst/>
          </a:prstGeom>
        </p:spPr>
        <p:txBody>
          <a:bodyPr lIns="0" tIns="0" rIns="0" bIns="0"/>
          <a:lstStyle/>
          <a:p>
            <a:endParaRPr/>
          </a:p>
        </p:txBody>
      </p:sp>
      <p:sp>
        <p:nvSpPr>
          <p:cNvPr id="200" name="PlaceHolder 3"/>
          <p:cNvSpPr>
            <a:spLocks noGrp="1"/>
          </p:cNvSpPr>
          <p:nvPr>
            <p:ph type="body"/>
          </p:nvPr>
        </p:nvSpPr>
        <p:spPr>
          <a:xfrm>
            <a:off x="4674240" y="1604520"/>
            <a:ext cx="4015800" cy="1896840"/>
          </a:xfrm>
          <a:prstGeom prst="rect">
            <a:avLst/>
          </a:prstGeom>
        </p:spPr>
        <p:txBody>
          <a:bodyPr lIns="0" tIns="0" rIns="0" bIns="0"/>
          <a:lstStyle/>
          <a:p>
            <a:endParaRPr/>
          </a:p>
        </p:txBody>
      </p:sp>
      <p:sp>
        <p:nvSpPr>
          <p:cNvPr id="201" name="PlaceHolder 4"/>
          <p:cNvSpPr>
            <a:spLocks noGrp="1"/>
          </p:cNvSpPr>
          <p:nvPr>
            <p:ph type="body"/>
          </p:nvPr>
        </p:nvSpPr>
        <p:spPr>
          <a:xfrm>
            <a:off x="4674240" y="3682080"/>
            <a:ext cx="4015800" cy="1896840"/>
          </a:xfrm>
          <a:prstGeom prst="rect">
            <a:avLst/>
          </a:prstGeom>
        </p:spPr>
        <p:txBody>
          <a:bodyPr lIns="0" tIns="0" rIns="0" bIns="0"/>
          <a:lstStyle/>
          <a:p>
            <a:endParaRPr/>
          </a:p>
        </p:txBody>
      </p:sp>
      <p:sp>
        <p:nvSpPr>
          <p:cNvPr id="202" name="PlaceHolder 5"/>
          <p:cNvSpPr>
            <a:spLocks noGrp="1"/>
          </p:cNvSpPr>
          <p:nvPr>
            <p:ph type="body"/>
          </p:nvPr>
        </p:nvSpPr>
        <p:spPr>
          <a:xfrm>
            <a:off x="457200" y="3682080"/>
            <a:ext cx="4015800" cy="1896840"/>
          </a:xfrm>
          <a:prstGeom prst="rect">
            <a:avLst/>
          </a:prstGeom>
        </p:spPr>
        <p:txBody>
          <a:bodyPr lIns="0" tIns="0" rIns="0" bIns="0"/>
          <a:lstStyle/>
          <a:p>
            <a:endParaRPr/>
          </a:p>
        </p:txBody>
      </p:sp>
    </p:spTree>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203" name="PlaceHolder 1"/>
          <p:cNvSpPr>
            <a:spLocks noGrp="1"/>
          </p:cNvSpPr>
          <p:nvPr>
            <p:ph type="title"/>
          </p:nvPr>
        </p:nvSpPr>
        <p:spPr>
          <a:xfrm>
            <a:off x="457200" y="273600"/>
            <a:ext cx="8229240" cy="1144800"/>
          </a:xfrm>
          <a:prstGeom prst="rect">
            <a:avLst/>
          </a:prstGeom>
        </p:spPr>
        <p:txBody>
          <a:bodyPr lIns="0" tIns="0" rIns="0" bIns="0" anchor="ctr"/>
          <a:lstStyle/>
          <a:p>
            <a:pPr algn="ctr"/>
            <a:endParaRPr/>
          </a:p>
        </p:txBody>
      </p:sp>
      <p:sp>
        <p:nvSpPr>
          <p:cNvPr id="204" name="PlaceHolder 2"/>
          <p:cNvSpPr>
            <a:spLocks noGrp="1"/>
          </p:cNvSpPr>
          <p:nvPr>
            <p:ph type="body"/>
          </p:nvPr>
        </p:nvSpPr>
        <p:spPr>
          <a:xfrm>
            <a:off x="457200" y="1604520"/>
            <a:ext cx="8229240" cy="3977280"/>
          </a:xfrm>
          <a:prstGeom prst="rect">
            <a:avLst/>
          </a:prstGeom>
        </p:spPr>
        <p:txBody>
          <a:bodyPr lIns="0" tIns="0" rIns="0" bIns="0"/>
          <a:lstStyle/>
          <a:p>
            <a:endParaRPr/>
          </a:p>
        </p:txBody>
      </p:sp>
      <p:sp>
        <p:nvSpPr>
          <p:cNvPr id="205" name="PlaceHolder 3"/>
          <p:cNvSpPr>
            <a:spLocks noGrp="1"/>
          </p:cNvSpPr>
          <p:nvPr>
            <p:ph type="body"/>
          </p:nvPr>
        </p:nvSpPr>
        <p:spPr>
          <a:xfrm>
            <a:off x="457200" y="1604520"/>
            <a:ext cx="8229240" cy="3977280"/>
          </a:xfrm>
          <a:prstGeom prst="rect">
            <a:avLst/>
          </a:prstGeom>
        </p:spPr>
        <p:txBody>
          <a:bodyPr lIns="0" tIns="0" rIns="0" bIns="0"/>
          <a:lstStyle/>
          <a:p>
            <a:endParaRPr/>
          </a:p>
        </p:txBody>
      </p:sp>
      <p:pic>
        <p:nvPicPr>
          <p:cNvPr id="206" name="Image 205"/>
          <p:cNvPicPr/>
          <p:nvPr/>
        </p:nvPicPr>
        <p:blipFill>
          <a:blip r:embed="rId2"/>
          <a:stretch/>
        </p:blipFill>
        <p:spPr>
          <a:xfrm>
            <a:off x="2079000" y="1604520"/>
            <a:ext cx="4984920" cy="3977280"/>
          </a:xfrm>
          <a:prstGeom prst="rect">
            <a:avLst/>
          </a:prstGeom>
          <a:ln>
            <a:noFill/>
          </a:ln>
        </p:spPr>
      </p:pic>
      <p:pic>
        <p:nvPicPr>
          <p:cNvPr id="207" name="Image 206"/>
          <p:cNvPicPr/>
          <p:nvPr/>
        </p:nvPicPr>
        <p:blipFill>
          <a:blip r:embed="rId2"/>
          <a:stretch/>
        </p:blipFill>
        <p:spPr>
          <a:xfrm>
            <a:off x="2079000" y="1604520"/>
            <a:ext cx="4984920" cy="3977280"/>
          </a:xfrm>
          <a:prstGeom prst="rect">
            <a:avLst/>
          </a:prstGeom>
          <a:ln>
            <a:noFill/>
          </a:ln>
        </p:spPr>
      </p:pic>
    </p:spTree>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3" name="PlaceHolder 1"/>
          <p:cNvSpPr>
            <a:spLocks noGrp="1"/>
          </p:cNvSpPr>
          <p:nvPr>
            <p:ph type="title"/>
          </p:nvPr>
        </p:nvSpPr>
        <p:spPr>
          <a:xfrm>
            <a:off x="457200" y="273600"/>
            <a:ext cx="8229240" cy="1144800"/>
          </a:xfrm>
          <a:prstGeom prst="rect">
            <a:avLst/>
          </a:prstGeom>
        </p:spPr>
        <p:txBody>
          <a:bodyPr lIns="0" tIns="0" rIns="0" bIns="0" anchor="ctr"/>
          <a:lstStyle/>
          <a:p>
            <a:pPr algn="ctr"/>
            <a:endParaRPr/>
          </a:p>
        </p:txBody>
      </p:sp>
    </p:spTree>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223" name="PlaceHolder 1"/>
          <p:cNvSpPr>
            <a:spLocks noGrp="1"/>
          </p:cNvSpPr>
          <p:nvPr>
            <p:ph type="title"/>
          </p:nvPr>
        </p:nvSpPr>
        <p:spPr>
          <a:xfrm>
            <a:off x="457200" y="273600"/>
            <a:ext cx="8229240" cy="1144800"/>
          </a:xfrm>
          <a:prstGeom prst="rect">
            <a:avLst/>
          </a:prstGeom>
        </p:spPr>
        <p:txBody>
          <a:bodyPr lIns="0" tIns="0" rIns="0" bIns="0" anchor="ctr"/>
          <a:lstStyle/>
          <a:p>
            <a:pPr algn="ctr"/>
            <a:endParaRPr/>
          </a:p>
        </p:txBody>
      </p:sp>
      <p:sp>
        <p:nvSpPr>
          <p:cNvPr id="224" name="PlaceHolder 2"/>
          <p:cNvSpPr>
            <a:spLocks noGrp="1"/>
          </p:cNvSpPr>
          <p:nvPr>
            <p:ph type="subTitle"/>
          </p:nvPr>
        </p:nvSpPr>
        <p:spPr>
          <a:xfrm>
            <a:off x="457200" y="1604520"/>
            <a:ext cx="8229240" cy="3977280"/>
          </a:xfrm>
          <a:prstGeom prst="rect">
            <a:avLst/>
          </a:prstGeom>
        </p:spPr>
        <p:txBody>
          <a:bodyPr lIns="0" tIns="0" rIns="0" bIns="0" anchor="ctr"/>
          <a:lstStyle/>
          <a:p>
            <a:pPr algn="ctr"/>
            <a:endParaRPr/>
          </a:p>
        </p:txBody>
      </p:sp>
    </p:spTree>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225" name="PlaceHolder 1"/>
          <p:cNvSpPr>
            <a:spLocks noGrp="1"/>
          </p:cNvSpPr>
          <p:nvPr>
            <p:ph type="title"/>
          </p:nvPr>
        </p:nvSpPr>
        <p:spPr>
          <a:xfrm>
            <a:off x="457200" y="273600"/>
            <a:ext cx="8229240" cy="1144800"/>
          </a:xfrm>
          <a:prstGeom prst="rect">
            <a:avLst/>
          </a:prstGeom>
        </p:spPr>
        <p:txBody>
          <a:bodyPr lIns="0" tIns="0" rIns="0" bIns="0" anchor="ctr"/>
          <a:lstStyle/>
          <a:p>
            <a:pPr algn="ctr"/>
            <a:endParaRPr/>
          </a:p>
        </p:txBody>
      </p:sp>
      <p:sp>
        <p:nvSpPr>
          <p:cNvPr id="226" name="PlaceHolder 2"/>
          <p:cNvSpPr>
            <a:spLocks noGrp="1"/>
          </p:cNvSpPr>
          <p:nvPr>
            <p:ph type="body"/>
          </p:nvPr>
        </p:nvSpPr>
        <p:spPr>
          <a:xfrm>
            <a:off x="457200" y="1604520"/>
            <a:ext cx="8229240" cy="3977280"/>
          </a:xfrm>
          <a:prstGeom prst="rect">
            <a:avLst/>
          </a:prstGeom>
        </p:spPr>
        <p:txBody>
          <a:bodyPr lIns="0" tIns="0" rIns="0" bIns="0"/>
          <a:lstStyle/>
          <a:p>
            <a:endParaRPr/>
          </a:p>
        </p:txBody>
      </p:sp>
    </p:spTree>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227" name="PlaceHolder 1"/>
          <p:cNvSpPr>
            <a:spLocks noGrp="1"/>
          </p:cNvSpPr>
          <p:nvPr>
            <p:ph type="title"/>
          </p:nvPr>
        </p:nvSpPr>
        <p:spPr>
          <a:xfrm>
            <a:off x="457200" y="273600"/>
            <a:ext cx="8229240" cy="1144800"/>
          </a:xfrm>
          <a:prstGeom prst="rect">
            <a:avLst/>
          </a:prstGeom>
        </p:spPr>
        <p:txBody>
          <a:bodyPr lIns="0" tIns="0" rIns="0" bIns="0" anchor="ctr"/>
          <a:lstStyle/>
          <a:p>
            <a:pPr algn="ctr"/>
            <a:endParaRPr/>
          </a:p>
        </p:txBody>
      </p:sp>
      <p:sp>
        <p:nvSpPr>
          <p:cNvPr id="228" name="PlaceHolder 2"/>
          <p:cNvSpPr>
            <a:spLocks noGrp="1"/>
          </p:cNvSpPr>
          <p:nvPr>
            <p:ph type="body"/>
          </p:nvPr>
        </p:nvSpPr>
        <p:spPr>
          <a:xfrm>
            <a:off x="457200" y="1604520"/>
            <a:ext cx="4015800" cy="3977280"/>
          </a:xfrm>
          <a:prstGeom prst="rect">
            <a:avLst/>
          </a:prstGeom>
        </p:spPr>
        <p:txBody>
          <a:bodyPr lIns="0" tIns="0" rIns="0" bIns="0"/>
          <a:lstStyle/>
          <a:p>
            <a:endParaRPr/>
          </a:p>
        </p:txBody>
      </p:sp>
      <p:sp>
        <p:nvSpPr>
          <p:cNvPr id="229" name="PlaceHolder 3"/>
          <p:cNvSpPr>
            <a:spLocks noGrp="1"/>
          </p:cNvSpPr>
          <p:nvPr>
            <p:ph type="body"/>
          </p:nvPr>
        </p:nvSpPr>
        <p:spPr>
          <a:xfrm>
            <a:off x="4674240" y="1604520"/>
            <a:ext cx="4015800" cy="3977280"/>
          </a:xfrm>
          <a:prstGeom prst="rect">
            <a:avLst/>
          </a:prstGeom>
        </p:spPr>
        <p:txBody>
          <a:bodyPr lIns="0" tIns="0" rIns="0" bIns="0"/>
          <a:lstStyle/>
          <a:p>
            <a:endParaRPr/>
          </a:p>
        </p:txBody>
      </p:sp>
    </p:spTree>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30" name="PlaceHolder 1"/>
          <p:cNvSpPr>
            <a:spLocks noGrp="1"/>
          </p:cNvSpPr>
          <p:nvPr>
            <p:ph type="title"/>
          </p:nvPr>
        </p:nvSpPr>
        <p:spPr>
          <a:xfrm>
            <a:off x="457200" y="273600"/>
            <a:ext cx="8229240" cy="1144800"/>
          </a:xfrm>
          <a:prstGeom prst="rect">
            <a:avLst/>
          </a:prstGeom>
        </p:spPr>
        <p:txBody>
          <a:bodyPr lIns="0" tIns="0" rIns="0" bIns="0" anchor="ctr"/>
          <a:lstStyle/>
          <a:p>
            <a:pPr algn="ctr"/>
            <a:endParaRPr/>
          </a:p>
        </p:txBody>
      </p:sp>
    </p:spTree>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231" name="PlaceHolder 1"/>
          <p:cNvSpPr>
            <a:spLocks noGrp="1"/>
          </p:cNvSpPr>
          <p:nvPr>
            <p:ph type="subTitle"/>
          </p:nvPr>
        </p:nvSpPr>
        <p:spPr>
          <a:xfrm>
            <a:off x="457200" y="273600"/>
            <a:ext cx="8229240" cy="5307840"/>
          </a:xfrm>
          <a:prstGeom prst="rect">
            <a:avLst/>
          </a:prstGeom>
        </p:spPr>
        <p:txBody>
          <a:bodyPr lIns="0" tIns="0" rIns="0" bIns="0" anchor="ctr"/>
          <a:lstStyle/>
          <a:p>
            <a:pPr algn="ctr"/>
            <a:endParaRPr/>
          </a:p>
        </p:txBody>
      </p:sp>
    </p:spTree>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232" name="PlaceHolder 1"/>
          <p:cNvSpPr>
            <a:spLocks noGrp="1"/>
          </p:cNvSpPr>
          <p:nvPr>
            <p:ph type="title"/>
          </p:nvPr>
        </p:nvSpPr>
        <p:spPr>
          <a:xfrm>
            <a:off x="457200" y="273600"/>
            <a:ext cx="8229240" cy="1144800"/>
          </a:xfrm>
          <a:prstGeom prst="rect">
            <a:avLst/>
          </a:prstGeom>
        </p:spPr>
        <p:txBody>
          <a:bodyPr lIns="0" tIns="0" rIns="0" bIns="0" anchor="ctr"/>
          <a:lstStyle/>
          <a:p>
            <a:pPr algn="ctr"/>
            <a:endParaRPr/>
          </a:p>
        </p:txBody>
      </p:sp>
      <p:sp>
        <p:nvSpPr>
          <p:cNvPr id="233" name="PlaceHolder 2"/>
          <p:cNvSpPr>
            <a:spLocks noGrp="1"/>
          </p:cNvSpPr>
          <p:nvPr>
            <p:ph type="body"/>
          </p:nvPr>
        </p:nvSpPr>
        <p:spPr>
          <a:xfrm>
            <a:off x="457200" y="1604520"/>
            <a:ext cx="4015800" cy="1896840"/>
          </a:xfrm>
          <a:prstGeom prst="rect">
            <a:avLst/>
          </a:prstGeom>
        </p:spPr>
        <p:txBody>
          <a:bodyPr lIns="0" tIns="0" rIns="0" bIns="0"/>
          <a:lstStyle/>
          <a:p>
            <a:endParaRPr/>
          </a:p>
        </p:txBody>
      </p:sp>
      <p:sp>
        <p:nvSpPr>
          <p:cNvPr id="234" name="PlaceHolder 3"/>
          <p:cNvSpPr>
            <a:spLocks noGrp="1"/>
          </p:cNvSpPr>
          <p:nvPr>
            <p:ph type="body"/>
          </p:nvPr>
        </p:nvSpPr>
        <p:spPr>
          <a:xfrm>
            <a:off x="457200" y="3682080"/>
            <a:ext cx="4015800" cy="1896840"/>
          </a:xfrm>
          <a:prstGeom prst="rect">
            <a:avLst/>
          </a:prstGeom>
        </p:spPr>
        <p:txBody>
          <a:bodyPr lIns="0" tIns="0" rIns="0" bIns="0"/>
          <a:lstStyle/>
          <a:p>
            <a:endParaRPr/>
          </a:p>
        </p:txBody>
      </p:sp>
      <p:sp>
        <p:nvSpPr>
          <p:cNvPr id="235" name="PlaceHolder 4"/>
          <p:cNvSpPr>
            <a:spLocks noGrp="1"/>
          </p:cNvSpPr>
          <p:nvPr>
            <p:ph type="body"/>
          </p:nvPr>
        </p:nvSpPr>
        <p:spPr>
          <a:xfrm>
            <a:off x="4674240" y="1604520"/>
            <a:ext cx="4015800" cy="3977280"/>
          </a:xfrm>
          <a:prstGeom prst="rect">
            <a:avLst/>
          </a:prstGeom>
        </p:spPr>
        <p:txBody>
          <a:bodyPr lIns="0" tIns="0" rIns="0" bIns="0"/>
          <a:lstStyle/>
          <a:p>
            <a:endParaRPr/>
          </a:p>
        </p:txBody>
      </p:sp>
    </p:spTree>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236" name="PlaceHolder 1"/>
          <p:cNvSpPr>
            <a:spLocks noGrp="1"/>
          </p:cNvSpPr>
          <p:nvPr>
            <p:ph type="title"/>
          </p:nvPr>
        </p:nvSpPr>
        <p:spPr>
          <a:xfrm>
            <a:off x="457200" y="273600"/>
            <a:ext cx="8229240" cy="1144800"/>
          </a:xfrm>
          <a:prstGeom prst="rect">
            <a:avLst/>
          </a:prstGeom>
        </p:spPr>
        <p:txBody>
          <a:bodyPr lIns="0" tIns="0" rIns="0" bIns="0" anchor="ctr"/>
          <a:lstStyle/>
          <a:p>
            <a:pPr algn="ctr"/>
            <a:endParaRPr/>
          </a:p>
        </p:txBody>
      </p:sp>
      <p:sp>
        <p:nvSpPr>
          <p:cNvPr id="237" name="PlaceHolder 2"/>
          <p:cNvSpPr>
            <a:spLocks noGrp="1"/>
          </p:cNvSpPr>
          <p:nvPr>
            <p:ph type="body"/>
          </p:nvPr>
        </p:nvSpPr>
        <p:spPr>
          <a:xfrm>
            <a:off x="457200" y="1604520"/>
            <a:ext cx="4015800" cy="3977280"/>
          </a:xfrm>
          <a:prstGeom prst="rect">
            <a:avLst/>
          </a:prstGeom>
        </p:spPr>
        <p:txBody>
          <a:bodyPr lIns="0" tIns="0" rIns="0" bIns="0"/>
          <a:lstStyle/>
          <a:p>
            <a:endParaRPr/>
          </a:p>
        </p:txBody>
      </p:sp>
      <p:sp>
        <p:nvSpPr>
          <p:cNvPr id="238" name="PlaceHolder 3"/>
          <p:cNvSpPr>
            <a:spLocks noGrp="1"/>
          </p:cNvSpPr>
          <p:nvPr>
            <p:ph type="body"/>
          </p:nvPr>
        </p:nvSpPr>
        <p:spPr>
          <a:xfrm>
            <a:off x="4674240" y="1604520"/>
            <a:ext cx="4015800" cy="1896840"/>
          </a:xfrm>
          <a:prstGeom prst="rect">
            <a:avLst/>
          </a:prstGeom>
        </p:spPr>
        <p:txBody>
          <a:bodyPr lIns="0" tIns="0" rIns="0" bIns="0"/>
          <a:lstStyle/>
          <a:p>
            <a:endParaRPr/>
          </a:p>
        </p:txBody>
      </p:sp>
      <p:sp>
        <p:nvSpPr>
          <p:cNvPr id="239" name="PlaceHolder 4"/>
          <p:cNvSpPr>
            <a:spLocks noGrp="1"/>
          </p:cNvSpPr>
          <p:nvPr>
            <p:ph type="body"/>
          </p:nvPr>
        </p:nvSpPr>
        <p:spPr>
          <a:xfrm>
            <a:off x="4674240" y="3682080"/>
            <a:ext cx="4015800" cy="1896840"/>
          </a:xfrm>
          <a:prstGeom prst="rect">
            <a:avLst/>
          </a:prstGeom>
        </p:spPr>
        <p:txBody>
          <a:bodyPr lIns="0" tIns="0" rIns="0" bIns="0"/>
          <a:lstStyle/>
          <a:p>
            <a:endParaRPr/>
          </a:p>
        </p:txBody>
      </p:sp>
    </p:spTree>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240" name="PlaceHolder 1"/>
          <p:cNvSpPr>
            <a:spLocks noGrp="1"/>
          </p:cNvSpPr>
          <p:nvPr>
            <p:ph type="title"/>
          </p:nvPr>
        </p:nvSpPr>
        <p:spPr>
          <a:xfrm>
            <a:off x="457200" y="273600"/>
            <a:ext cx="8229240" cy="1144800"/>
          </a:xfrm>
          <a:prstGeom prst="rect">
            <a:avLst/>
          </a:prstGeom>
        </p:spPr>
        <p:txBody>
          <a:bodyPr lIns="0" tIns="0" rIns="0" bIns="0" anchor="ctr"/>
          <a:lstStyle/>
          <a:p>
            <a:pPr algn="ctr"/>
            <a:endParaRPr/>
          </a:p>
        </p:txBody>
      </p:sp>
      <p:sp>
        <p:nvSpPr>
          <p:cNvPr id="241" name="PlaceHolder 2"/>
          <p:cNvSpPr>
            <a:spLocks noGrp="1"/>
          </p:cNvSpPr>
          <p:nvPr>
            <p:ph type="body"/>
          </p:nvPr>
        </p:nvSpPr>
        <p:spPr>
          <a:xfrm>
            <a:off x="457200" y="1604520"/>
            <a:ext cx="4015800" cy="1896840"/>
          </a:xfrm>
          <a:prstGeom prst="rect">
            <a:avLst/>
          </a:prstGeom>
        </p:spPr>
        <p:txBody>
          <a:bodyPr lIns="0" tIns="0" rIns="0" bIns="0"/>
          <a:lstStyle/>
          <a:p>
            <a:endParaRPr/>
          </a:p>
        </p:txBody>
      </p:sp>
      <p:sp>
        <p:nvSpPr>
          <p:cNvPr id="242" name="PlaceHolder 3"/>
          <p:cNvSpPr>
            <a:spLocks noGrp="1"/>
          </p:cNvSpPr>
          <p:nvPr>
            <p:ph type="body"/>
          </p:nvPr>
        </p:nvSpPr>
        <p:spPr>
          <a:xfrm>
            <a:off x="4674240" y="1604520"/>
            <a:ext cx="4015800" cy="1896840"/>
          </a:xfrm>
          <a:prstGeom prst="rect">
            <a:avLst/>
          </a:prstGeom>
        </p:spPr>
        <p:txBody>
          <a:bodyPr lIns="0" tIns="0" rIns="0" bIns="0"/>
          <a:lstStyle/>
          <a:p>
            <a:endParaRPr/>
          </a:p>
        </p:txBody>
      </p:sp>
      <p:sp>
        <p:nvSpPr>
          <p:cNvPr id="243" name="PlaceHolder 4"/>
          <p:cNvSpPr>
            <a:spLocks noGrp="1"/>
          </p:cNvSpPr>
          <p:nvPr>
            <p:ph type="body"/>
          </p:nvPr>
        </p:nvSpPr>
        <p:spPr>
          <a:xfrm>
            <a:off x="457200" y="3682080"/>
            <a:ext cx="8229240" cy="1896840"/>
          </a:xfrm>
          <a:prstGeom prst="rect">
            <a:avLst/>
          </a:prstGeom>
        </p:spPr>
        <p:txBody>
          <a:bodyPr lIns="0" tIns="0" rIns="0" bIns="0"/>
          <a:lstStyle/>
          <a:p>
            <a:endParaRPr/>
          </a:p>
        </p:txBody>
      </p:sp>
    </p:spTree>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244" name="PlaceHolder 1"/>
          <p:cNvSpPr>
            <a:spLocks noGrp="1"/>
          </p:cNvSpPr>
          <p:nvPr>
            <p:ph type="title"/>
          </p:nvPr>
        </p:nvSpPr>
        <p:spPr>
          <a:xfrm>
            <a:off x="457200" y="273600"/>
            <a:ext cx="8229240" cy="1144800"/>
          </a:xfrm>
          <a:prstGeom prst="rect">
            <a:avLst/>
          </a:prstGeom>
        </p:spPr>
        <p:txBody>
          <a:bodyPr lIns="0" tIns="0" rIns="0" bIns="0" anchor="ctr"/>
          <a:lstStyle/>
          <a:p>
            <a:pPr algn="ctr"/>
            <a:endParaRPr/>
          </a:p>
        </p:txBody>
      </p:sp>
      <p:sp>
        <p:nvSpPr>
          <p:cNvPr id="245" name="PlaceHolder 2"/>
          <p:cNvSpPr>
            <a:spLocks noGrp="1"/>
          </p:cNvSpPr>
          <p:nvPr>
            <p:ph type="body"/>
          </p:nvPr>
        </p:nvSpPr>
        <p:spPr>
          <a:xfrm>
            <a:off x="457200" y="1604520"/>
            <a:ext cx="8229240" cy="1896840"/>
          </a:xfrm>
          <a:prstGeom prst="rect">
            <a:avLst/>
          </a:prstGeom>
        </p:spPr>
        <p:txBody>
          <a:bodyPr lIns="0" tIns="0" rIns="0" bIns="0"/>
          <a:lstStyle/>
          <a:p>
            <a:endParaRPr/>
          </a:p>
        </p:txBody>
      </p:sp>
      <p:sp>
        <p:nvSpPr>
          <p:cNvPr id="246" name="PlaceHolder 3"/>
          <p:cNvSpPr>
            <a:spLocks noGrp="1"/>
          </p:cNvSpPr>
          <p:nvPr>
            <p:ph type="body"/>
          </p:nvPr>
        </p:nvSpPr>
        <p:spPr>
          <a:xfrm>
            <a:off x="457200" y="3682080"/>
            <a:ext cx="8229240" cy="1896840"/>
          </a:xfrm>
          <a:prstGeom prst="rect">
            <a:avLst/>
          </a:prstGeom>
        </p:spPr>
        <p:txBody>
          <a:bodyPr lIns="0" tIns="0" rIns="0" bIns="0"/>
          <a:lstStyle/>
          <a:p>
            <a:endParaRPr/>
          </a:p>
        </p:txBody>
      </p:sp>
    </p:spTree>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247" name="PlaceHolder 1"/>
          <p:cNvSpPr>
            <a:spLocks noGrp="1"/>
          </p:cNvSpPr>
          <p:nvPr>
            <p:ph type="title"/>
          </p:nvPr>
        </p:nvSpPr>
        <p:spPr>
          <a:xfrm>
            <a:off x="457200" y="273600"/>
            <a:ext cx="8229240" cy="1144800"/>
          </a:xfrm>
          <a:prstGeom prst="rect">
            <a:avLst/>
          </a:prstGeom>
        </p:spPr>
        <p:txBody>
          <a:bodyPr lIns="0" tIns="0" rIns="0" bIns="0" anchor="ctr"/>
          <a:lstStyle/>
          <a:p>
            <a:pPr algn="ctr"/>
            <a:endParaRPr/>
          </a:p>
        </p:txBody>
      </p:sp>
      <p:sp>
        <p:nvSpPr>
          <p:cNvPr id="248" name="PlaceHolder 2"/>
          <p:cNvSpPr>
            <a:spLocks noGrp="1"/>
          </p:cNvSpPr>
          <p:nvPr>
            <p:ph type="body"/>
          </p:nvPr>
        </p:nvSpPr>
        <p:spPr>
          <a:xfrm>
            <a:off x="457200" y="1604520"/>
            <a:ext cx="4015800" cy="1896840"/>
          </a:xfrm>
          <a:prstGeom prst="rect">
            <a:avLst/>
          </a:prstGeom>
        </p:spPr>
        <p:txBody>
          <a:bodyPr lIns="0" tIns="0" rIns="0" bIns="0"/>
          <a:lstStyle/>
          <a:p>
            <a:endParaRPr/>
          </a:p>
        </p:txBody>
      </p:sp>
      <p:sp>
        <p:nvSpPr>
          <p:cNvPr id="249" name="PlaceHolder 3"/>
          <p:cNvSpPr>
            <a:spLocks noGrp="1"/>
          </p:cNvSpPr>
          <p:nvPr>
            <p:ph type="body"/>
          </p:nvPr>
        </p:nvSpPr>
        <p:spPr>
          <a:xfrm>
            <a:off x="4674240" y="1604520"/>
            <a:ext cx="4015800" cy="1896840"/>
          </a:xfrm>
          <a:prstGeom prst="rect">
            <a:avLst/>
          </a:prstGeom>
        </p:spPr>
        <p:txBody>
          <a:bodyPr lIns="0" tIns="0" rIns="0" bIns="0"/>
          <a:lstStyle/>
          <a:p>
            <a:endParaRPr/>
          </a:p>
        </p:txBody>
      </p:sp>
      <p:sp>
        <p:nvSpPr>
          <p:cNvPr id="250" name="PlaceHolder 4"/>
          <p:cNvSpPr>
            <a:spLocks noGrp="1"/>
          </p:cNvSpPr>
          <p:nvPr>
            <p:ph type="body"/>
          </p:nvPr>
        </p:nvSpPr>
        <p:spPr>
          <a:xfrm>
            <a:off x="4674240" y="3682080"/>
            <a:ext cx="4015800" cy="1896840"/>
          </a:xfrm>
          <a:prstGeom prst="rect">
            <a:avLst/>
          </a:prstGeom>
        </p:spPr>
        <p:txBody>
          <a:bodyPr lIns="0" tIns="0" rIns="0" bIns="0"/>
          <a:lstStyle/>
          <a:p>
            <a:endParaRPr/>
          </a:p>
        </p:txBody>
      </p:sp>
      <p:sp>
        <p:nvSpPr>
          <p:cNvPr id="251" name="PlaceHolder 5"/>
          <p:cNvSpPr>
            <a:spLocks noGrp="1"/>
          </p:cNvSpPr>
          <p:nvPr>
            <p:ph type="body"/>
          </p:nvPr>
        </p:nvSpPr>
        <p:spPr>
          <a:xfrm>
            <a:off x="457200" y="3682080"/>
            <a:ext cx="4015800" cy="1896840"/>
          </a:xfrm>
          <a:prstGeom prst="rect">
            <a:avLst/>
          </a:prstGeom>
        </p:spPr>
        <p:txBody>
          <a:bodyPr lIns="0" tIns="0" rIns="0" bIns="0"/>
          <a:lstStyle/>
          <a:p>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34" name="PlaceHolder 1"/>
          <p:cNvSpPr>
            <a:spLocks noGrp="1"/>
          </p:cNvSpPr>
          <p:nvPr>
            <p:ph type="subTitle"/>
          </p:nvPr>
        </p:nvSpPr>
        <p:spPr>
          <a:xfrm>
            <a:off x="457200" y="273600"/>
            <a:ext cx="8229240" cy="5307840"/>
          </a:xfrm>
          <a:prstGeom prst="rect">
            <a:avLst/>
          </a:prstGeom>
        </p:spPr>
        <p:txBody>
          <a:bodyPr lIns="0" tIns="0" rIns="0" bIns="0" anchor="ctr"/>
          <a:lstStyle/>
          <a:p>
            <a:pPr algn="ctr"/>
            <a:endParaRPr/>
          </a:p>
        </p:txBody>
      </p:sp>
    </p:spTree>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252" name="PlaceHolder 1"/>
          <p:cNvSpPr>
            <a:spLocks noGrp="1"/>
          </p:cNvSpPr>
          <p:nvPr>
            <p:ph type="title"/>
          </p:nvPr>
        </p:nvSpPr>
        <p:spPr>
          <a:xfrm>
            <a:off x="457200" y="273600"/>
            <a:ext cx="8229240" cy="1144800"/>
          </a:xfrm>
          <a:prstGeom prst="rect">
            <a:avLst/>
          </a:prstGeom>
        </p:spPr>
        <p:txBody>
          <a:bodyPr lIns="0" tIns="0" rIns="0" bIns="0" anchor="ctr"/>
          <a:lstStyle/>
          <a:p>
            <a:pPr algn="ctr"/>
            <a:endParaRPr/>
          </a:p>
        </p:txBody>
      </p:sp>
      <p:sp>
        <p:nvSpPr>
          <p:cNvPr id="253" name="PlaceHolder 2"/>
          <p:cNvSpPr>
            <a:spLocks noGrp="1"/>
          </p:cNvSpPr>
          <p:nvPr>
            <p:ph type="body"/>
          </p:nvPr>
        </p:nvSpPr>
        <p:spPr>
          <a:xfrm>
            <a:off x="457200" y="1604520"/>
            <a:ext cx="8229240" cy="3977280"/>
          </a:xfrm>
          <a:prstGeom prst="rect">
            <a:avLst/>
          </a:prstGeom>
        </p:spPr>
        <p:txBody>
          <a:bodyPr lIns="0" tIns="0" rIns="0" bIns="0"/>
          <a:lstStyle/>
          <a:p>
            <a:endParaRPr/>
          </a:p>
        </p:txBody>
      </p:sp>
      <p:sp>
        <p:nvSpPr>
          <p:cNvPr id="254" name="PlaceHolder 3"/>
          <p:cNvSpPr>
            <a:spLocks noGrp="1"/>
          </p:cNvSpPr>
          <p:nvPr>
            <p:ph type="body"/>
          </p:nvPr>
        </p:nvSpPr>
        <p:spPr>
          <a:xfrm>
            <a:off x="457200" y="1604520"/>
            <a:ext cx="8229240" cy="3977280"/>
          </a:xfrm>
          <a:prstGeom prst="rect">
            <a:avLst/>
          </a:prstGeom>
        </p:spPr>
        <p:txBody>
          <a:bodyPr lIns="0" tIns="0" rIns="0" bIns="0"/>
          <a:lstStyle/>
          <a:p>
            <a:endParaRPr/>
          </a:p>
        </p:txBody>
      </p:sp>
      <p:pic>
        <p:nvPicPr>
          <p:cNvPr id="255" name="Image 254"/>
          <p:cNvPicPr/>
          <p:nvPr/>
        </p:nvPicPr>
        <p:blipFill>
          <a:blip r:embed="rId2"/>
          <a:stretch/>
        </p:blipFill>
        <p:spPr>
          <a:xfrm>
            <a:off x="2079000" y="1604520"/>
            <a:ext cx="4984920" cy="3977280"/>
          </a:xfrm>
          <a:prstGeom prst="rect">
            <a:avLst/>
          </a:prstGeom>
          <a:ln>
            <a:noFill/>
          </a:ln>
        </p:spPr>
      </p:pic>
      <p:pic>
        <p:nvPicPr>
          <p:cNvPr id="256" name="Image 255"/>
          <p:cNvPicPr/>
          <p:nvPr/>
        </p:nvPicPr>
        <p:blipFill>
          <a:blip r:embed="rId2"/>
          <a:stretch/>
        </p:blipFill>
        <p:spPr>
          <a:xfrm>
            <a:off x="2079000" y="1604520"/>
            <a:ext cx="4984920" cy="3977280"/>
          </a:xfrm>
          <a:prstGeom prst="rect">
            <a:avLst/>
          </a:prstGeom>
          <a:ln>
            <a:noFill/>
          </a:ln>
        </p:spPr>
      </p:pic>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35" name="PlaceHolder 1"/>
          <p:cNvSpPr>
            <a:spLocks noGrp="1"/>
          </p:cNvSpPr>
          <p:nvPr>
            <p:ph type="title"/>
          </p:nvPr>
        </p:nvSpPr>
        <p:spPr>
          <a:xfrm>
            <a:off x="457200" y="273600"/>
            <a:ext cx="8229240" cy="1144800"/>
          </a:xfrm>
          <a:prstGeom prst="rect">
            <a:avLst/>
          </a:prstGeom>
        </p:spPr>
        <p:txBody>
          <a:bodyPr lIns="0" tIns="0" rIns="0" bIns="0" anchor="ctr"/>
          <a:lstStyle/>
          <a:p>
            <a:pPr algn="ctr"/>
            <a:endParaRPr/>
          </a:p>
        </p:txBody>
      </p:sp>
      <p:sp>
        <p:nvSpPr>
          <p:cNvPr id="36" name="PlaceHolder 2"/>
          <p:cNvSpPr>
            <a:spLocks noGrp="1"/>
          </p:cNvSpPr>
          <p:nvPr>
            <p:ph type="body"/>
          </p:nvPr>
        </p:nvSpPr>
        <p:spPr>
          <a:xfrm>
            <a:off x="457200" y="1604520"/>
            <a:ext cx="4015800" cy="1896840"/>
          </a:xfrm>
          <a:prstGeom prst="rect">
            <a:avLst/>
          </a:prstGeom>
        </p:spPr>
        <p:txBody>
          <a:bodyPr lIns="0" tIns="0" rIns="0" bIns="0"/>
          <a:lstStyle/>
          <a:p>
            <a:endParaRPr/>
          </a:p>
        </p:txBody>
      </p:sp>
      <p:sp>
        <p:nvSpPr>
          <p:cNvPr id="37" name="PlaceHolder 3"/>
          <p:cNvSpPr>
            <a:spLocks noGrp="1"/>
          </p:cNvSpPr>
          <p:nvPr>
            <p:ph type="body"/>
          </p:nvPr>
        </p:nvSpPr>
        <p:spPr>
          <a:xfrm>
            <a:off x="457200" y="3682080"/>
            <a:ext cx="4015800" cy="1896840"/>
          </a:xfrm>
          <a:prstGeom prst="rect">
            <a:avLst/>
          </a:prstGeom>
        </p:spPr>
        <p:txBody>
          <a:bodyPr lIns="0" tIns="0" rIns="0" bIns="0"/>
          <a:lstStyle/>
          <a:p>
            <a:endParaRPr/>
          </a:p>
        </p:txBody>
      </p:sp>
      <p:sp>
        <p:nvSpPr>
          <p:cNvPr id="38" name="PlaceHolder 4"/>
          <p:cNvSpPr>
            <a:spLocks noGrp="1"/>
          </p:cNvSpPr>
          <p:nvPr>
            <p:ph type="body"/>
          </p:nvPr>
        </p:nvSpPr>
        <p:spPr>
          <a:xfrm>
            <a:off x="4674240" y="1604520"/>
            <a:ext cx="4015800" cy="3977280"/>
          </a:xfrm>
          <a:prstGeom prst="rect">
            <a:avLst/>
          </a:prstGeom>
        </p:spPr>
        <p:txBody>
          <a:bodyPr lIns="0" tIns="0" rIns="0" bIns="0"/>
          <a:lstStyle/>
          <a:p>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39" name="PlaceHolder 1"/>
          <p:cNvSpPr>
            <a:spLocks noGrp="1"/>
          </p:cNvSpPr>
          <p:nvPr>
            <p:ph type="title"/>
          </p:nvPr>
        </p:nvSpPr>
        <p:spPr>
          <a:xfrm>
            <a:off x="457200" y="273600"/>
            <a:ext cx="8229240" cy="1144800"/>
          </a:xfrm>
          <a:prstGeom prst="rect">
            <a:avLst/>
          </a:prstGeom>
        </p:spPr>
        <p:txBody>
          <a:bodyPr lIns="0" tIns="0" rIns="0" bIns="0" anchor="ctr"/>
          <a:lstStyle/>
          <a:p>
            <a:pPr algn="ctr"/>
            <a:endParaRPr/>
          </a:p>
        </p:txBody>
      </p:sp>
      <p:sp>
        <p:nvSpPr>
          <p:cNvPr id="40" name="PlaceHolder 2"/>
          <p:cNvSpPr>
            <a:spLocks noGrp="1"/>
          </p:cNvSpPr>
          <p:nvPr>
            <p:ph type="body"/>
          </p:nvPr>
        </p:nvSpPr>
        <p:spPr>
          <a:xfrm>
            <a:off x="457200" y="1604520"/>
            <a:ext cx="4015800" cy="3977280"/>
          </a:xfrm>
          <a:prstGeom prst="rect">
            <a:avLst/>
          </a:prstGeom>
        </p:spPr>
        <p:txBody>
          <a:bodyPr lIns="0" tIns="0" rIns="0" bIns="0"/>
          <a:lstStyle/>
          <a:p>
            <a:endParaRPr/>
          </a:p>
        </p:txBody>
      </p:sp>
      <p:sp>
        <p:nvSpPr>
          <p:cNvPr id="41" name="PlaceHolder 3"/>
          <p:cNvSpPr>
            <a:spLocks noGrp="1"/>
          </p:cNvSpPr>
          <p:nvPr>
            <p:ph type="body"/>
          </p:nvPr>
        </p:nvSpPr>
        <p:spPr>
          <a:xfrm>
            <a:off x="4674240" y="1604520"/>
            <a:ext cx="4015800" cy="1896840"/>
          </a:xfrm>
          <a:prstGeom prst="rect">
            <a:avLst/>
          </a:prstGeom>
        </p:spPr>
        <p:txBody>
          <a:bodyPr lIns="0" tIns="0" rIns="0" bIns="0"/>
          <a:lstStyle/>
          <a:p>
            <a:endParaRPr/>
          </a:p>
        </p:txBody>
      </p:sp>
      <p:sp>
        <p:nvSpPr>
          <p:cNvPr id="42" name="PlaceHolder 4"/>
          <p:cNvSpPr>
            <a:spLocks noGrp="1"/>
          </p:cNvSpPr>
          <p:nvPr>
            <p:ph type="body"/>
          </p:nvPr>
        </p:nvSpPr>
        <p:spPr>
          <a:xfrm>
            <a:off x="4674240" y="3682080"/>
            <a:ext cx="4015800" cy="1896840"/>
          </a:xfrm>
          <a:prstGeom prst="rect">
            <a:avLst/>
          </a:prstGeom>
        </p:spPr>
        <p:txBody>
          <a:bodyPr lIns="0" tIns="0" rIns="0" bIns="0"/>
          <a:lstStyle/>
          <a:p>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43" name="PlaceHolder 1"/>
          <p:cNvSpPr>
            <a:spLocks noGrp="1"/>
          </p:cNvSpPr>
          <p:nvPr>
            <p:ph type="title"/>
          </p:nvPr>
        </p:nvSpPr>
        <p:spPr>
          <a:xfrm>
            <a:off x="457200" y="273600"/>
            <a:ext cx="8229240" cy="1144800"/>
          </a:xfrm>
          <a:prstGeom prst="rect">
            <a:avLst/>
          </a:prstGeom>
        </p:spPr>
        <p:txBody>
          <a:bodyPr lIns="0" tIns="0" rIns="0" bIns="0" anchor="ctr"/>
          <a:lstStyle/>
          <a:p>
            <a:pPr algn="ctr"/>
            <a:endParaRPr/>
          </a:p>
        </p:txBody>
      </p:sp>
      <p:sp>
        <p:nvSpPr>
          <p:cNvPr id="44" name="PlaceHolder 2"/>
          <p:cNvSpPr>
            <a:spLocks noGrp="1"/>
          </p:cNvSpPr>
          <p:nvPr>
            <p:ph type="body"/>
          </p:nvPr>
        </p:nvSpPr>
        <p:spPr>
          <a:xfrm>
            <a:off x="457200" y="1604520"/>
            <a:ext cx="4015800" cy="1896840"/>
          </a:xfrm>
          <a:prstGeom prst="rect">
            <a:avLst/>
          </a:prstGeom>
        </p:spPr>
        <p:txBody>
          <a:bodyPr lIns="0" tIns="0" rIns="0" bIns="0"/>
          <a:lstStyle/>
          <a:p>
            <a:endParaRPr/>
          </a:p>
        </p:txBody>
      </p:sp>
      <p:sp>
        <p:nvSpPr>
          <p:cNvPr id="45" name="PlaceHolder 3"/>
          <p:cNvSpPr>
            <a:spLocks noGrp="1"/>
          </p:cNvSpPr>
          <p:nvPr>
            <p:ph type="body"/>
          </p:nvPr>
        </p:nvSpPr>
        <p:spPr>
          <a:xfrm>
            <a:off x="4674240" y="1604520"/>
            <a:ext cx="4015800" cy="1896840"/>
          </a:xfrm>
          <a:prstGeom prst="rect">
            <a:avLst/>
          </a:prstGeom>
        </p:spPr>
        <p:txBody>
          <a:bodyPr lIns="0" tIns="0" rIns="0" bIns="0"/>
          <a:lstStyle/>
          <a:p>
            <a:endParaRPr/>
          </a:p>
        </p:txBody>
      </p:sp>
      <p:sp>
        <p:nvSpPr>
          <p:cNvPr id="46" name="PlaceHolder 4"/>
          <p:cNvSpPr>
            <a:spLocks noGrp="1"/>
          </p:cNvSpPr>
          <p:nvPr>
            <p:ph type="body"/>
          </p:nvPr>
        </p:nvSpPr>
        <p:spPr>
          <a:xfrm>
            <a:off x="457200" y="3682080"/>
            <a:ext cx="8229240" cy="1896840"/>
          </a:xfrm>
          <a:prstGeom prst="rect">
            <a:avLst/>
          </a:prstGeom>
        </p:spPr>
        <p:txBody>
          <a:bodyPr lIns="0" tIns="0" rIns="0" bIns="0"/>
          <a:lstStyle/>
          <a:p>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theme" Target="../theme/theme2.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2.xml"/><Relationship Id="rId13" Type="http://schemas.openxmlformats.org/officeDocument/2006/relationships/theme" Target="../theme/theme3.xml"/><Relationship Id="rId3" Type="http://schemas.openxmlformats.org/officeDocument/2006/relationships/slideLayout" Target="../slideLayouts/slideLayout27.xml"/><Relationship Id="rId7" Type="http://schemas.openxmlformats.org/officeDocument/2006/relationships/slideLayout" Target="../slideLayouts/slideLayout31.xml"/><Relationship Id="rId12" Type="http://schemas.openxmlformats.org/officeDocument/2006/relationships/slideLayout" Target="../slideLayouts/slideLayout36.xml"/><Relationship Id="rId2" Type="http://schemas.openxmlformats.org/officeDocument/2006/relationships/slideLayout" Target="../slideLayouts/slideLayout26.xml"/><Relationship Id="rId1" Type="http://schemas.openxmlformats.org/officeDocument/2006/relationships/slideLayout" Target="../slideLayouts/slideLayout25.xml"/><Relationship Id="rId6" Type="http://schemas.openxmlformats.org/officeDocument/2006/relationships/slideLayout" Target="../slideLayouts/slideLayout30.xml"/><Relationship Id="rId11" Type="http://schemas.openxmlformats.org/officeDocument/2006/relationships/slideLayout" Target="../slideLayouts/slideLayout35.xml"/><Relationship Id="rId5" Type="http://schemas.openxmlformats.org/officeDocument/2006/relationships/slideLayout" Target="../slideLayouts/slideLayout29.xml"/><Relationship Id="rId10" Type="http://schemas.openxmlformats.org/officeDocument/2006/relationships/slideLayout" Target="../slideLayouts/slideLayout34.xml"/><Relationship Id="rId4" Type="http://schemas.openxmlformats.org/officeDocument/2006/relationships/slideLayout" Target="../slideLayouts/slideLayout28.xml"/><Relationship Id="rId9" Type="http://schemas.openxmlformats.org/officeDocument/2006/relationships/slideLayout" Target="../slideLayouts/slideLayout33.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4.xml"/><Relationship Id="rId13" Type="http://schemas.openxmlformats.org/officeDocument/2006/relationships/theme" Target="../theme/theme4.xml"/><Relationship Id="rId3" Type="http://schemas.openxmlformats.org/officeDocument/2006/relationships/slideLayout" Target="../slideLayouts/slideLayout39.xml"/><Relationship Id="rId7" Type="http://schemas.openxmlformats.org/officeDocument/2006/relationships/slideLayout" Target="../slideLayouts/slideLayout43.xml"/><Relationship Id="rId12" Type="http://schemas.openxmlformats.org/officeDocument/2006/relationships/slideLayout" Target="../slideLayouts/slideLayout48.xml"/><Relationship Id="rId2" Type="http://schemas.openxmlformats.org/officeDocument/2006/relationships/slideLayout" Target="../slideLayouts/slideLayout38.xml"/><Relationship Id="rId1" Type="http://schemas.openxmlformats.org/officeDocument/2006/relationships/slideLayout" Target="../slideLayouts/slideLayout37.xml"/><Relationship Id="rId6" Type="http://schemas.openxmlformats.org/officeDocument/2006/relationships/slideLayout" Target="../slideLayouts/slideLayout42.xml"/><Relationship Id="rId11" Type="http://schemas.openxmlformats.org/officeDocument/2006/relationships/slideLayout" Target="../slideLayouts/slideLayout47.xml"/><Relationship Id="rId5" Type="http://schemas.openxmlformats.org/officeDocument/2006/relationships/slideLayout" Target="../slideLayouts/slideLayout41.xml"/><Relationship Id="rId10" Type="http://schemas.openxmlformats.org/officeDocument/2006/relationships/slideLayout" Target="../slideLayouts/slideLayout46.xml"/><Relationship Id="rId4" Type="http://schemas.openxmlformats.org/officeDocument/2006/relationships/slideLayout" Target="../slideLayouts/slideLayout40.xml"/><Relationship Id="rId9" Type="http://schemas.openxmlformats.org/officeDocument/2006/relationships/slideLayout" Target="../slideLayouts/slideLayout45.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6.xml"/><Relationship Id="rId13" Type="http://schemas.openxmlformats.org/officeDocument/2006/relationships/theme" Target="../theme/theme5.xml"/><Relationship Id="rId3" Type="http://schemas.openxmlformats.org/officeDocument/2006/relationships/slideLayout" Target="../slideLayouts/slideLayout51.xml"/><Relationship Id="rId7" Type="http://schemas.openxmlformats.org/officeDocument/2006/relationships/slideLayout" Target="../slideLayouts/slideLayout55.xml"/><Relationship Id="rId12" Type="http://schemas.openxmlformats.org/officeDocument/2006/relationships/slideLayout" Target="../slideLayouts/slideLayout60.xml"/><Relationship Id="rId2" Type="http://schemas.openxmlformats.org/officeDocument/2006/relationships/slideLayout" Target="../slideLayouts/slideLayout50.xml"/><Relationship Id="rId1" Type="http://schemas.openxmlformats.org/officeDocument/2006/relationships/slideLayout" Target="../slideLayouts/slideLayout49.xml"/><Relationship Id="rId6" Type="http://schemas.openxmlformats.org/officeDocument/2006/relationships/slideLayout" Target="../slideLayouts/slideLayout54.xml"/><Relationship Id="rId11" Type="http://schemas.openxmlformats.org/officeDocument/2006/relationships/slideLayout" Target="../slideLayouts/slideLayout59.xml"/><Relationship Id="rId5" Type="http://schemas.openxmlformats.org/officeDocument/2006/relationships/slideLayout" Target="../slideLayouts/slideLayout53.xml"/><Relationship Id="rId10" Type="http://schemas.openxmlformats.org/officeDocument/2006/relationships/slideLayout" Target="../slideLayouts/slideLayout58.xml"/><Relationship Id="rId4" Type="http://schemas.openxmlformats.org/officeDocument/2006/relationships/slideLayout" Target="../slideLayouts/slideLayout52.xml"/><Relationship Id="rId9" Type="http://schemas.openxmlformats.org/officeDocument/2006/relationships/slideLayout" Target="../slideLayouts/slideLayout57.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6" name="CustomShape 1"/>
          <p:cNvSpPr/>
          <p:nvPr/>
        </p:nvSpPr>
        <p:spPr>
          <a:xfrm>
            <a:off x="0" y="366840"/>
            <a:ext cx="9142920" cy="83160"/>
          </a:xfrm>
          <a:prstGeom prst="rect">
            <a:avLst/>
          </a:prstGeom>
          <a:solidFill>
            <a:schemeClr val="accent2">
              <a:alpha val="50000"/>
            </a:schemeClr>
          </a:solidFill>
          <a:ln w="50760">
            <a:noFill/>
          </a:ln>
          <a:effectLst>
            <a:outerShdw blurRad="51500" dist="25400" dir="5400000" rotWithShape="0">
              <a:srgbClr val="000000">
                <a:alpha val="40000"/>
              </a:srgbClr>
            </a:outerShdw>
          </a:effectLst>
        </p:spPr>
        <p:style>
          <a:lnRef idx="3">
            <a:schemeClr val="lt1"/>
          </a:lnRef>
          <a:fillRef idx="1">
            <a:schemeClr val="accent1"/>
          </a:fillRef>
          <a:effectRef idx="1">
            <a:schemeClr val="accent1"/>
          </a:effectRef>
          <a:fontRef idx="minor"/>
        </p:style>
      </p:sp>
      <p:sp>
        <p:nvSpPr>
          <p:cNvPr id="27" name="CustomShape 2"/>
          <p:cNvSpPr/>
          <p:nvPr/>
        </p:nvSpPr>
        <p:spPr>
          <a:xfrm>
            <a:off x="0" y="0"/>
            <a:ext cx="9142920" cy="309600"/>
          </a:xfrm>
          <a:prstGeom prst="rect">
            <a:avLst/>
          </a:prstGeom>
          <a:solidFill>
            <a:schemeClr val="tx2">
              <a:alpha val="100000"/>
            </a:schemeClr>
          </a:solidFill>
          <a:ln w="50760">
            <a:noFill/>
          </a:ln>
          <a:effectLst>
            <a:outerShdw blurRad="51500" dist="25400" dir="5400000" rotWithShape="0">
              <a:srgbClr val="000000">
                <a:alpha val="40000"/>
              </a:srgbClr>
            </a:outerShdw>
          </a:effectLst>
        </p:spPr>
        <p:style>
          <a:lnRef idx="3">
            <a:schemeClr val="lt1"/>
          </a:lnRef>
          <a:fillRef idx="1">
            <a:schemeClr val="accent1"/>
          </a:fillRef>
          <a:effectRef idx="1">
            <a:schemeClr val="accent1"/>
          </a:effectRef>
          <a:fontRef idx="minor"/>
        </p:style>
      </p:sp>
      <p:sp>
        <p:nvSpPr>
          <p:cNvPr id="2" name="CustomShape 3"/>
          <p:cNvSpPr/>
          <p:nvPr/>
        </p:nvSpPr>
        <p:spPr>
          <a:xfrm>
            <a:off x="0" y="308160"/>
            <a:ext cx="9142920" cy="90360"/>
          </a:xfrm>
          <a:prstGeom prst="rect">
            <a:avLst/>
          </a:prstGeom>
          <a:solidFill>
            <a:schemeClr val="accent2">
              <a:alpha val="100000"/>
            </a:schemeClr>
          </a:solidFill>
          <a:ln w="50760">
            <a:noFill/>
          </a:ln>
          <a:effectLst>
            <a:outerShdw blurRad="51500" dist="25400" dir="5400000" rotWithShape="0">
              <a:srgbClr val="000000">
                <a:alpha val="40000"/>
              </a:srgbClr>
            </a:outerShdw>
          </a:effectLst>
        </p:spPr>
        <p:style>
          <a:lnRef idx="3">
            <a:schemeClr val="lt1"/>
          </a:lnRef>
          <a:fillRef idx="1">
            <a:schemeClr val="accent1"/>
          </a:fillRef>
          <a:effectRef idx="1">
            <a:schemeClr val="accent1"/>
          </a:effectRef>
          <a:fontRef idx="minor"/>
        </p:style>
      </p:sp>
      <p:sp>
        <p:nvSpPr>
          <p:cNvPr id="3" name="CustomShape 4"/>
          <p:cNvSpPr/>
          <p:nvPr/>
        </p:nvSpPr>
        <p:spPr>
          <a:xfrm flipV="1">
            <a:off x="5410080" y="359640"/>
            <a:ext cx="3732840" cy="90000"/>
          </a:xfrm>
          <a:prstGeom prst="rect">
            <a:avLst/>
          </a:prstGeom>
          <a:solidFill>
            <a:schemeClr val="accent2">
              <a:alpha val="100000"/>
            </a:schemeClr>
          </a:solidFill>
          <a:ln w="50760">
            <a:noFill/>
          </a:ln>
          <a:effectLst>
            <a:outerShdw blurRad="51500" dist="25400" dir="5400000" rotWithShape="0">
              <a:srgbClr val="000000">
                <a:alpha val="40000"/>
              </a:srgbClr>
            </a:outerShdw>
          </a:effectLst>
        </p:spPr>
        <p:style>
          <a:lnRef idx="3">
            <a:schemeClr val="lt1"/>
          </a:lnRef>
          <a:fillRef idx="1">
            <a:schemeClr val="accent1"/>
          </a:fillRef>
          <a:effectRef idx="1">
            <a:schemeClr val="accent1"/>
          </a:effectRef>
          <a:fontRef idx="minor"/>
        </p:style>
      </p:sp>
      <p:sp>
        <p:nvSpPr>
          <p:cNvPr id="4" name="CustomShape 5"/>
          <p:cNvSpPr/>
          <p:nvPr/>
        </p:nvSpPr>
        <p:spPr>
          <a:xfrm flipV="1">
            <a:off x="5410080" y="438840"/>
            <a:ext cx="3732840" cy="178920"/>
          </a:xfrm>
          <a:prstGeom prst="rect">
            <a:avLst/>
          </a:prstGeom>
          <a:solidFill>
            <a:schemeClr val="accent2">
              <a:alpha val="50000"/>
            </a:schemeClr>
          </a:solidFill>
          <a:ln w="50760">
            <a:noFill/>
          </a:ln>
          <a:effectLst>
            <a:outerShdw blurRad="51500" dist="25400" dir="5400000" rotWithShape="0">
              <a:srgbClr val="000000">
                <a:alpha val="40000"/>
              </a:srgbClr>
            </a:outerShdw>
          </a:effectLst>
        </p:spPr>
        <p:style>
          <a:lnRef idx="3">
            <a:schemeClr val="lt1"/>
          </a:lnRef>
          <a:fillRef idx="1">
            <a:schemeClr val="accent1"/>
          </a:fillRef>
          <a:effectRef idx="1">
            <a:schemeClr val="accent1"/>
          </a:effectRef>
          <a:fontRef idx="minor"/>
        </p:style>
      </p:sp>
      <p:sp>
        <p:nvSpPr>
          <p:cNvPr id="5" name="CustomShape 6"/>
          <p:cNvSpPr/>
          <p:nvPr/>
        </p:nvSpPr>
        <p:spPr>
          <a:xfrm>
            <a:off x="5407200" y="497520"/>
            <a:ext cx="3062160" cy="26280"/>
          </a:xfrm>
          <a:prstGeom prst="roundRect">
            <a:avLst>
              <a:gd name="adj" fmla="val 13805"/>
            </a:avLst>
          </a:prstGeom>
          <a:solidFill>
            <a:srgbClr val="FFFFFF"/>
          </a:solidFill>
          <a:ln w="50760">
            <a:noFill/>
          </a:ln>
          <a:effectLst>
            <a:outerShdw blurRad="51500" dist="25400" dir="5400000" rotWithShape="0">
              <a:srgbClr val="000000">
                <a:alpha val="40000"/>
              </a:srgbClr>
            </a:outerShdw>
          </a:effectLst>
        </p:spPr>
        <p:style>
          <a:lnRef idx="3">
            <a:schemeClr val="lt1"/>
          </a:lnRef>
          <a:fillRef idx="1">
            <a:schemeClr val="accent1"/>
          </a:fillRef>
          <a:effectRef idx="1">
            <a:schemeClr val="accent1"/>
          </a:effectRef>
          <a:fontRef idx="minor"/>
        </p:style>
      </p:sp>
      <p:sp>
        <p:nvSpPr>
          <p:cNvPr id="6" name="CustomShape 7"/>
          <p:cNvSpPr/>
          <p:nvPr/>
        </p:nvSpPr>
        <p:spPr>
          <a:xfrm>
            <a:off x="7373520" y="588960"/>
            <a:ext cx="1599120" cy="35640"/>
          </a:xfrm>
          <a:prstGeom prst="roundRect">
            <a:avLst>
              <a:gd name="adj" fmla="val 13805"/>
            </a:avLst>
          </a:prstGeom>
          <a:solidFill>
            <a:srgbClr val="FFFFFF"/>
          </a:solidFill>
          <a:ln w="50760">
            <a:noFill/>
          </a:ln>
          <a:effectLst>
            <a:outerShdw blurRad="51500" dist="25400" dir="5400000" rotWithShape="0">
              <a:srgbClr val="000000">
                <a:alpha val="40000"/>
              </a:srgbClr>
            </a:outerShdw>
          </a:effectLst>
        </p:spPr>
        <p:style>
          <a:lnRef idx="3">
            <a:schemeClr val="lt1"/>
          </a:lnRef>
          <a:fillRef idx="1">
            <a:schemeClr val="accent1"/>
          </a:fillRef>
          <a:effectRef idx="1">
            <a:schemeClr val="accent1"/>
          </a:effectRef>
          <a:fontRef idx="minor"/>
        </p:style>
      </p:sp>
      <p:sp>
        <p:nvSpPr>
          <p:cNvPr id="7" name="CustomShape 8"/>
          <p:cNvSpPr/>
          <p:nvPr/>
        </p:nvSpPr>
        <p:spPr>
          <a:xfrm>
            <a:off x="9084960" y="-2160"/>
            <a:ext cx="56520" cy="620640"/>
          </a:xfrm>
          <a:prstGeom prst="rect">
            <a:avLst/>
          </a:prstGeom>
          <a:solidFill>
            <a:srgbClr val="FFFFFF">
              <a:alpha val="66000"/>
            </a:srgbClr>
          </a:solidFill>
          <a:ln w="50760">
            <a:noFill/>
          </a:ln>
          <a:effectLst>
            <a:outerShdw blurRad="51500" dist="25400" dir="5400000" rotWithShape="0">
              <a:srgbClr val="000000">
                <a:alpha val="40000"/>
              </a:srgbClr>
            </a:outerShdw>
          </a:effectLst>
        </p:spPr>
        <p:style>
          <a:lnRef idx="3">
            <a:schemeClr val="lt1"/>
          </a:lnRef>
          <a:fillRef idx="1">
            <a:schemeClr val="accent1"/>
          </a:fillRef>
          <a:effectRef idx="1">
            <a:schemeClr val="accent1"/>
          </a:effectRef>
          <a:fontRef idx="minor"/>
        </p:style>
      </p:sp>
      <p:sp>
        <p:nvSpPr>
          <p:cNvPr id="8" name="CustomShape 9"/>
          <p:cNvSpPr/>
          <p:nvPr/>
        </p:nvSpPr>
        <p:spPr>
          <a:xfrm>
            <a:off x="9044640" y="-2160"/>
            <a:ext cx="26280" cy="620640"/>
          </a:xfrm>
          <a:prstGeom prst="rect">
            <a:avLst/>
          </a:prstGeom>
          <a:solidFill>
            <a:srgbClr val="FFFFFF">
              <a:alpha val="66000"/>
            </a:srgbClr>
          </a:solidFill>
          <a:ln w="50760">
            <a:noFill/>
          </a:ln>
          <a:effectLst>
            <a:outerShdw blurRad="51500" dist="25400" dir="5400000" rotWithShape="0">
              <a:srgbClr val="000000">
                <a:alpha val="40000"/>
              </a:srgbClr>
            </a:outerShdw>
          </a:effectLst>
        </p:spPr>
        <p:style>
          <a:lnRef idx="3">
            <a:schemeClr val="lt1"/>
          </a:lnRef>
          <a:fillRef idx="1">
            <a:schemeClr val="accent1"/>
          </a:fillRef>
          <a:effectRef idx="1">
            <a:schemeClr val="accent1"/>
          </a:effectRef>
          <a:fontRef idx="minor"/>
        </p:style>
      </p:sp>
      <p:sp>
        <p:nvSpPr>
          <p:cNvPr id="9" name="CustomShape 10"/>
          <p:cNvSpPr/>
          <p:nvPr/>
        </p:nvSpPr>
        <p:spPr>
          <a:xfrm>
            <a:off x="9025560" y="-2160"/>
            <a:ext cx="7920" cy="620640"/>
          </a:xfrm>
          <a:prstGeom prst="rect">
            <a:avLst/>
          </a:prstGeom>
          <a:solidFill>
            <a:srgbClr val="FFFFFF">
              <a:alpha val="60000"/>
            </a:srgbClr>
          </a:solidFill>
          <a:ln w="50760">
            <a:noFill/>
          </a:ln>
          <a:effectLst>
            <a:outerShdw blurRad="51500" dist="25400" dir="5400000" rotWithShape="0">
              <a:srgbClr val="000000">
                <a:alpha val="40000"/>
              </a:srgbClr>
            </a:outerShdw>
          </a:effectLst>
        </p:spPr>
        <p:style>
          <a:lnRef idx="3">
            <a:schemeClr val="lt1"/>
          </a:lnRef>
          <a:fillRef idx="1">
            <a:schemeClr val="accent1"/>
          </a:fillRef>
          <a:effectRef idx="1">
            <a:schemeClr val="accent1"/>
          </a:effectRef>
          <a:fontRef idx="minor"/>
        </p:style>
      </p:sp>
      <p:sp>
        <p:nvSpPr>
          <p:cNvPr id="10" name="CustomShape 11"/>
          <p:cNvSpPr/>
          <p:nvPr/>
        </p:nvSpPr>
        <p:spPr>
          <a:xfrm>
            <a:off x="8975520" y="-2160"/>
            <a:ext cx="26280" cy="620640"/>
          </a:xfrm>
          <a:prstGeom prst="rect">
            <a:avLst/>
          </a:prstGeom>
          <a:solidFill>
            <a:srgbClr val="FFFFFF">
              <a:alpha val="40000"/>
            </a:srgbClr>
          </a:solidFill>
          <a:ln w="50760">
            <a:noFill/>
          </a:ln>
          <a:effectLst>
            <a:outerShdw blurRad="51500" dist="25400" dir="5400000" rotWithShape="0">
              <a:srgbClr val="000000">
                <a:alpha val="40000"/>
              </a:srgbClr>
            </a:outerShdw>
          </a:effectLst>
        </p:spPr>
        <p:style>
          <a:lnRef idx="3">
            <a:schemeClr val="lt1"/>
          </a:lnRef>
          <a:fillRef idx="1">
            <a:schemeClr val="accent1"/>
          </a:fillRef>
          <a:effectRef idx="1">
            <a:schemeClr val="accent1"/>
          </a:effectRef>
          <a:fontRef idx="minor"/>
        </p:style>
      </p:sp>
      <p:sp>
        <p:nvSpPr>
          <p:cNvPr id="11" name="CustomShape 12"/>
          <p:cNvSpPr/>
          <p:nvPr/>
        </p:nvSpPr>
        <p:spPr>
          <a:xfrm>
            <a:off x="8915760" y="360"/>
            <a:ext cx="53640" cy="584280"/>
          </a:xfrm>
          <a:prstGeom prst="rect">
            <a:avLst/>
          </a:prstGeom>
          <a:solidFill>
            <a:srgbClr val="FFFFFF">
              <a:alpha val="20000"/>
            </a:srgbClr>
          </a:solidFill>
          <a:ln w="50760">
            <a:noFill/>
          </a:ln>
          <a:effectLst>
            <a:outerShdw blurRad="51500" dist="25400" dir="5400000" rotWithShape="0">
              <a:srgbClr val="000000">
                <a:alpha val="40000"/>
              </a:srgbClr>
            </a:outerShdw>
          </a:effectLst>
        </p:spPr>
        <p:style>
          <a:lnRef idx="3">
            <a:schemeClr val="lt1"/>
          </a:lnRef>
          <a:fillRef idx="1">
            <a:schemeClr val="accent1"/>
          </a:fillRef>
          <a:effectRef idx="1">
            <a:schemeClr val="accent1"/>
          </a:effectRef>
          <a:fontRef idx="minor"/>
        </p:style>
      </p:sp>
      <p:sp>
        <p:nvSpPr>
          <p:cNvPr id="12" name="CustomShape 13"/>
          <p:cNvSpPr/>
          <p:nvPr/>
        </p:nvSpPr>
        <p:spPr>
          <a:xfrm>
            <a:off x="8873640" y="360"/>
            <a:ext cx="7920" cy="584280"/>
          </a:xfrm>
          <a:prstGeom prst="rect">
            <a:avLst/>
          </a:prstGeom>
          <a:solidFill>
            <a:srgbClr val="FFFFFF">
              <a:alpha val="31000"/>
            </a:srgbClr>
          </a:solidFill>
          <a:ln w="50760">
            <a:noFill/>
          </a:ln>
          <a:effectLst>
            <a:outerShdw blurRad="51500" dist="25400" dir="5400000" rotWithShape="0">
              <a:srgbClr val="000000">
                <a:alpha val="40000"/>
              </a:srgbClr>
            </a:outerShdw>
          </a:effectLst>
        </p:spPr>
        <p:style>
          <a:lnRef idx="3">
            <a:schemeClr val="lt1"/>
          </a:lnRef>
          <a:fillRef idx="1">
            <a:schemeClr val="accent1"/>
          </a:fillRef>
          <a:effectRef idx="1">
            <a:schemeClr val="accent1"/>
          </a:effectRef>
          <a:fontRef idx="minor"/>
        </p:style>
      </p:sp>
      <p:sp>
        <p:nvSpPr>
          <p:cNvPr id="13" name="CustomShape 14"/>
          <p:cNvSpPr/>
          <p:nvPr/>
        </p:nvSpPr>
        <p:spPr>
          <a:xfrm flipV="1">
            <a:off x="5410080" y="3809160"/>
            <a:ext cx="3732840" cy="90000"/>
          </a:xfrm>
          <a:prstGeom prst="rect">
            <a:avLst/>
          </a:prstGeom>
          <a:solidFill>
            <a:schemeClr val="accent2">
              <a:alpha val="100000"/>
            </a:schemeClr>
          </a:solidFill>
          <a:ln w="50760">
            <a:noFill/>
          </a:ln>
          <a:effectLst>
            <a:outerShdw blurRad="51500" dist="25400" dir="5400000" rotWithShape="0">
              <a:srgbClr val="000000">
                <a:alpha val="40000"/>
              </a:srgbClr>
            </a:outerShdw>
          </a:effectLst>
        </p:spPr>
        <p:style>
          <a:lnRef idx="3">
            <a:schemeClr val="lt1"/>
          </a:lnRef>
          <a:fillRef idx="1">
            <a:schemeClr val="accent1"/>
          </a:fillRef>
          <a:effectRef idx="1">
            <a:schemeClr val="accent1"/>
          </a:effectRef>
          <a:fontRef idx="minor"/>
        </p:style>
      </p:sp>
      <p:sp>
        <p:nvSpPr>
          <p:cNvPr id="14" name="CustomShape 15"/>
          <p:cNvSpPr/>
          <p:nvPr/>
        </p:nvSpPr>
        <p:spPr>
          <a:xfrm flipV="1">
            <a:off x="5410080" y="3896280"/>
            <a:ext cx="3732840" cy="190800"/>
          </a:xfrm>
          <a:prstGeom prst="rect">
            <a:avLst/>
          </a:prstGeom>
          <a:solidFill>
            <a:schemeClr val="accent2">
              <a:alpha val="50000"/>
            </a:schemeClr>
          </a:solidFill>
          <a:ln w="50760">
            <a:noFill/>
          </a:ln>
          <a:effectLst>
            <a:outerShdw blurRad="51500" dist="25400" dir="5400000" rotWithShape="0">
              <a:srgbClr val="000000">
                <a:alpha val="40000"/>
              </a:srgbClr>
            </a:outerShdw>
          </a:effectLst>
        </p:spPr>
        <p:style>
          <a:lnRef idx="3">
            <a:schemeClr val="lt1"/>
          </a:lnRef>
          <a:fillRef idx="1">
            <a:schemeClr val="accent1"/>
          </a:fillRef>
          <a:effectRef idx="1">
            <a:schemeClr val="accent1"/>
          </a:effectRef>
          <a:fontRef idx="minor"/>
        </p:style>
      </p:sp>
      <p:sp>
        <p:nvSpPr>
          <p:cNvPr id="15" name="CustomShape 16"/>
          <p:cNvSpPr/>
          <p:nvPr/>
        </p:nvSpPr>
        <p:spPr>
          <a:xfrm flipV="1">
            <a:off x="5410080" y="4114440"/>
            <a:ext cx="3732840" cy="7920"/>
          </a:xfrm>
          <a:prstGeom prst="rect">
            <a:avLst/>
          </a:prstGeom>
          <a:solidFill>
            <a:schemeClr val="accent2">
              <a:alpha val="65000"/>
            </a:schemeClr>
          </a:solidFill>
          <a:ln w="50760">
            <a:noFill/>
          </a:ln>
          <a:effectLst>
            <a:outerShdw blurRad="51500" dist="25400" dir="5400000" rotWithShape="0">
              <a:srgbClr val="000000">
                <a:alpha val="40000"/>
              </a:srgbClr>
            </a:outerShdw>
          </a:effectLst>
        </p:spPr>
        <p:style>
          <a:lnRef idx="3">
            <a:schemeClr val="lt1"/>
          </a:lnRef>
          <a:fillRef idx="1">
            <a:schemeClr val="accent1"/>
          </a:fillRef>
          <a:effectRef idx="1">
            <a:schemeClr val="accent1"/>
          </a:effectRef>
          <a:fontRef idx="minor"/>
        </p:style>
      </p:sp>
      <p:sp>
        <p:nvSpPr>
          <p:cNvPr id="16" name="CustomShape 17"/>
          <p:cNvSpPr/>
          <p:nvPr/>
        </p:nvSpPr>
        <p:spPr>
          <a:xfrm flipV="1">
            <a:off x="5410080" y="4163760"/>
            <a:ext cx="1964880" cy="17280"/>
          </a:xfrm>
          <a:prstGeom prst="rect">
            <a:avLst/>
          </a:prstGeom>
          <a:solidFill>
            <a:schemeClr val="accent2">
              <a:alpha val="60000"/>
            </a:schemeClr>
          </a:solidFill>
          <a:ln w="50760">
            <a:noFill/>
          </a:ln>
          <a:effectLst>
            <a:outerShdw blurRad="51500" dist="25400" dir="5400000" rotWithShape="0">
              <a:srgbClr val="000000">
                <a:alpha val="40000"/>
              </a:srgbClr>
            </a:outerShdw>
          </a:effectLst>
        </p:spPr>
        <p:style>
          <a:lnRef idx="3">
            <a:schemeClr val="lt1"/>
          </a:lnRef>
          <a:fillRef idx="1">
            <a:schemeClr val="accent1"/>
          </a:fillRef>
          <a:effectRef idx="1">
            <a:schemeClr val="accent1"/>
          </a:effectRef>
          <a:fontRef idx="minor"/>
        </p:style>
      </p:sp>
      <p:sp>
        <p:nvSpPr>
          <p:cNvPr id="17" name="CustomShape 18"/>
          <p:cNvSpPr/>
          <p:nvPr/>
        </p:nvSpPr>
        <p:spPr>
          <a:xfrm flipV="1">
            <a:off x="5410080" y="4198680"/>
            <a:ext cx="1964880" cy="7920"/>
          </a:xfrm>
          <a:prstGeom prst="rect">
            <a:avLst/>
          </a:prstGeom>
          <a:solidFill>
            <a:schemeClr val="accent2">
              <a:alpha val="65000"/>
            </a:schemeClr>
          </a:solidFill>
          <a:ln w="50760">
            <a:noFill/>
          </a:ln>
          <a:effectLst>
            <a:outerShdw blurRad="51500" dist="25400" dir="5400000" rotWithShape="0">
              <a:srgbClr val="000000">
                <a:alpha val="40000"/>
              </a:srgbClr>
            </a:outerShdw>
          </a:effectLst>
        </p:spPr>
        <p:style>
          <a:lnRef idx="3">
            <a:schemeClr val="lt1"/>
          </a:lnRef>
          <a:fillRef idx="1">
            <a:schemeClr val="accent1"/>
          </a:fillRef>
          <a:effectRef idx="1">
            <a:schemeClr val="accent1"/>
          </a:effectRef>
          <a:fontRef idx="minor"/>
        </p:style>
      </p:sp>
      <p:sp>
        <p:nvSpPr>
          <p:cNvPr id="18" name="CustomShape 19"/>
          <p:cNvSpPr/>
          <p:nvPr/>
        </p:nvSpPr>
        <p:spPr>
          <a:xfrm>
            <a:off x="5410080" y="3962520"/>
            <a:ext cx="3062160" cy="26280"/>
          </a:xfrm>
          <a:prstGeom prst="roundRect">
            <a:avLst>
              <a:gd name="adj" fmla="val 13805"/>
            </a:avLst>
          </a:prstGeom>
          <a:solidFill>
            <a:srgbClr val="FFFFFF"/>
          </a:solidFill>
          <a:ln w="50760">
            <a:noFill/>
          </a:ln>
          <a:effectLst>
            <a:outerShdw blurRad="51500" dist="25400" dir="5400000" rotWithShape="0">
              <a:srgbClr val="000000">
                <a:alpha val="40000"/>
              </a:srgbClr>
            </a:outerShdw>
          </a:effectLst>
        </p:spPr>
        <p:style>
          <a:lnRef idx="3">
            <a:schemeClr val="lt1"/>
          </a:lnRef>
          <a:fillRef idx="1">
            <a:schemeClr val="accent1"/>
          </a:fillRef>
          <a:effectRef idx="1">
            <a:schemeClr val="accent1"/>
          </a:effectRef>
          <a:fontRef idx="minor"/>
        </p:style>
      </p:sp>
      <p:sp>
        <p:nvSpPr>
          <p:cNvPr id="19" name="CustomShape 20"/>
          <p:cNvSpPr/>
          <p:nvPr/>
        </p:nvSpPr>
        <p:spPr>
          <a:xfrm>
            <a:off x="7376400" y="4061160"/>
            <a:ext cx="1599120" cy="35640"/>
          </a:xfrm>
          <a:prstGeom prst="roundRect">
            <a:avLst>
              <a:gd name="adj" fmla="val 13805"/>
            </a:avLst>
          </a:prstGeom>
          <a:solidFill>
            <a:srgbClr val="FFFFFF"/>
          </a:solidFill>
          <a:ln w="50760">
            <a:noFill/>
          </a:ln>
          <a:effectLst>
            <a:outerShdw blurRad="51500" dist="25400" dir="5400000" rotWithShape="0">
              <a:srgbClr val="000000">
                <a:alpha val="40000"/>
              </a:srgbClr>
            </a:outerShdw>
          </a:effectLst>
        </p:spPr>
        <p:style>
          <a:lnRef idx="3">
            <a:schemeClr val="lt1"/>
          </a:lnRef>
          <a:fillRef idx="1">
            <a:schemeClr val="accent1"/>
          </a:fillRef>
          <a:effectRef idx="1">
            <a:schemeClr val="accent1"/>
          </a:effectRef>
          <a:fontRef idx="minor"/>
        </p:style>
      </p:sp>
      <p:sp>
        <p:nvSpPr>
          <p:cNvPr id="20" name="CustomShape 21"/>
          <p:cNvSpPr/>
          <p:nvPr/>
        </p:nvSpPr>
        <p:spPr>
          <a:xfrm>
            <a:off x="0" y="3649680"/>
            <a:ext cx="9142920" cy="243000"/>
          </a:xfrm>
          <a:prstGeom prst="rect">
            <a:avLst/>
          </a:prstGeom>
          <a:solidFill>
            <a:schemeClr val="accent2">
              <a:alpha val="50000"/>
            </a:schemeClr>
          </a:solidFill>
          <a:ln w="50760">
            <a:noFill/>
          </a:ln>
          <a:effectLst>
            <a:outerShdw blurRad="51500" dist="25400" dir="5400000" rotWithShape="0">
              <a:srgbClr val="000000">
                <a:alpha val="40000"/>
              </a:srgbClr>
            </a:outerShdw>
          </a:effectLst>
        </p:spPr>
        <p:style>
          <a:lnRef idx="3">
            <a:schemeClr val="lt1"/>
          </a:lnRef>
          <a:fillRef idx="1">
            <a:schemeClr val="accent1"/>
          </a:fillRef>
          <a:effectRef idx="1">
            <a:schemeClr val="accent1"/>
          </a:effectRef>
          <a:fontRef idx="minor"/>
        </p:style>
      </p:sp>
      <p:sp>
        <p:nvSpPr>
          <p:cNvPr id="21" name="CustomShape 22"/>
          <p:cNvSpPr/>
          <p:nvPr/>
        </p:nvSpPr>
        <p:spPr>
          <a:xfrm>
            <a:off x="0" y="3675600"/>
            <a:ext cx="9142920" cy="139680"/>
          </a:xfrm>
          <a:prstGeom prst="rect">
            <a:avLst/>
          </a:prstGeom>
          <a:solidFill>
            <a:schemeClr val="accent2">
              <a:alpha val="100000"/>
            </a:schemeClr>
          </a:solidFill>
          <a:ln w="50760">
            <a:noFill/>
          </a:ln>
          <a:effectLst>
            <a:outerShdw blurRad="51500" dist="25400" dir="5400000" rotWithShape="0">
              <a:srgbClr val="000000">
                <a:alpha val="40000"/>
              </a:srgbClr>
            </a:outerShdw>
          </a:effectLst>
        </p:spPr>
        <p:style>
          <a:lnRef idx="3">
            <a:schemeClr val="lt1"/>
          </a:lnRef>
          <a:fillRef idx="1">
            <a:schemeClr val="accent1"/>
          </a:fillRef>
          <a:effectRef idx="1">
            <a:schemeClr val="accent1"/>
          </a:effectRef>
          <a:fontRef idx="minor"/>
        </p:style>
      </p:sp>
      <p:sp>
        <p:nvSpPr>
          <p:cNvPr id="22" name="CustomShape 23"/>
          <p:cNvSpPr/>
          <p:nvPr/>
        </p:nvSpPr>
        <p:spPr>
          <a:xfrm flipV="1">
            <a:off x="6414120" y="3641760"/>
            <a:ext cx="2728800" cy="247320"/>
          </a:xfrm>
          <a:prstGeom prst="rect">
            <a:avLst/>
          </a:prstGeom>
          <a:solidFill>
            <a:schemeClr val="accent2">
              <a:alpha val="100000"/>
            </a:schemeClr>
          </a:solidFill>
          <a:ln w="50760">
            <a:noFill/>
          </a:ln>
          <a:effectLst>
            <a:outerShdw blurRad="51500" dist="25400" dir="5400000" rotWithShape="0">
              <a:srgbClr val="000000">
                <a:alpha val="40000"/>
              </a:srgbClr>
            </a:outerShdw>
          </a:effectLst>
        </p:spPr>
        <p:style>
          <a:lnRef idx="3">
            <a:schemeClr val="lt1"/>
          </a:lnRef>
          <a:fillRef idx="1">
            <a:schemeClr val="accent1"/>
          </a:fillRef>
          <a:effectRef idx="1">
            <a:schemeClr val="accent1"/>
          </a:effectRef>
          <a:fontRef idx="minor"/>
        </p:style>
      </p:sp>
      <p:sp>
        <p:nvSpPr>
          <p:cNvPr id="23" name="CustomShape 24"/>
          <p:cNvSpPr/>
          <p:nvPr/>
        </p:nvSpPr>
        <p:spPr>
          <a:xfrm>
            <a:off x="0" y="0"/>
            <a:ext cx="9142920" cy="3700800"/>
          </a:xfrm>
          <a:prstGeom prst="rect">
            <a:avLst/>
          </a:prstGeom>
          <a:solidFill>
            <a:schemeClr val="tx2">
              <a:alpha val="100000"/>
            </a:schemeClr>
          </a:solidFill>
          <a:ln w="50760">
            <a:noFill/>
          </a:ln>
          <a:effectLst>
            <a:outerShdw blurRad="51500" dist="25400" dir="5400000" rotWithShape="0">
              <a:srgbClr val="000000">
                <a:alpha val="40000"/>
              </a:srgbClr>
            </a:outerShdw>
          </a:effectLst>
        </p:spPr>
        <p:style>
          <a:lnRef idx="3">
            <a:schemeClr val="lt1"/>
          </a:lnRef>
          <a:fillRef idx="1">
            <a:schemeClr val="accent1"/>
          </a:fillRef>
          <a:effectRef idx="1">
            <a:schemeClr val="accent1"/>
          </a:effectRef>
          <a:fontRef idx="minor"/>
        </p:style>
      </p:sp>
      <p:sp>
        <p:nvSpPr>
          <p:cNvPr id="24" name="PlaceHolder 25"/>
          <p:cNvSpPr>
            <a:spLocks noGrp="1"/>
          </p:cNvSpPr>
          <p:nvPr>
            <p:ph type="title"/>
          </p:nvPr>
        </p:nvSpPr>
        <p:spPr>
          <a:xfrm>
            <a:off x="457200" y="273600"/>
            <a:ext cx="8228880" cy="1144440"/>
          </a:xfrm>
          <a:prstGeom prst="rect">
            <a:avLst/>
          </a:prstGeom>
        </p:spPr>
        <p:txBody>
          <a:bodyPr lIns="0" tIns="0" rIns="0" bIns="0" anchor="ctr"/>
          <a:lstStyle/>
          <a:p>
            <a:pPr algn="ctr"/>
            <a:endParaRPr/>
          </a:p>
        </p:txBody>
      </p:sp>
      <p:sp>
        <p:nvSpPr>
          <p:cNvPr id="25" name="PlaceHolder 26"/>
          <p:cNvSpPr>
            <a:spLocks noGrp="1"/>
          </p:cNvSpPr>
          <p:nvPr>
            <p:ph type="body"/>
          </p:nvPr>
        </p:nvSpPr>
        <p:spPr>
          <a:xfrm>
            <a:off x="457200" y="1604520"/>
            <a:ext cx="8228880" cy="3976920"/>
          </a:xfrm>
          <a:prstGeom prst="rect">
            <a:avLst/>
          </a:prstGeom>
        </p:spPr>
        <p:txBody>
          <a:bodyPr lIns="0" tIns="0" rIns="0" bIns="0"/>
          <a:lstStyle/>
          <a:p>
            <a:pPr>
              <a:buSzPct val="45000"/>
              <a:buFont typeface="StarSymbol"/>
              <a:buChar char=""/>
            </a:pPr>
            <a:r>
              <a:rPr lang="fr-FR">
                <a:latin typeface="Arial"/>
              </a:rPr>
              <a:t>Cliquez pour éditer le format du plan de texte</a:t>
            </a:r>
            <a:endParaRPr/>
          </a:p>
          <a:p>
            <a:pPr lvl="1">
              <a:buSzPct val="75000"/>
              <a:buFont typeface="StarSymbol"/>
              <a:buChar char=""/>
            </a:pPr>
            <a:r>
              <a:rPr lang="fr-FR">
                <a:latin typeface="Arial"/>
              </a:rPr>
              <a:t>Second niveau de plan</a:t>
            </a:r>
            <a:endParaRPr/>
          </a:p>
          <a:p>
            <a:pPr lvl="2">
              <a:buSzPct val="45000"/>
              <a:buFont typeface="StarSymbol"/>
              <a:buChar char=""/>
            </a:pPr>
            <a:r>
              <a:rPr lang="fr-FR">
                <a:latin typeface="Arial"/>
              </a:rPr>
              <a:t>Troisième niveau de plan</a:t>
            </a:r>
            <a:endParaRPr/>
          </a:p>
          <a:p>
            <a:pPr lvl="3">
              <a:buSzPct val="75000"/>
              <a:buFont typeface="StarSymbol"/>
              <a:buChar char=""/>
            </a:pPr>
            <a:r>
              <a:rPr lang="fr-FR">
                <a:latin typeface="Arial"/>
              </a:rPr>
              <a:t>Quatrième niveau de plan</a:t>
            </a:r>
            <a:endParaRPr/>
          </a:p>
          <a:p>
            <a:pPr lvl="4">
              <a:buSzPct val="45000"/>
              <a:buFont typeface="StarSymbol"/>
              <a:buChar char=""/>
            </a:pPr>
            <a:r>
              <a:rPr lang="fr-FR">
                <a:latin typeface="Arial"/>
              </a:rPr>
              <a:t>Cinquième niveau de plan</a:t>
            </a:r>
            <a:endParaRPr/>
          </a:p>
          <a:p>
            <a:pPr lvl="5">
              <a:buSzPct val="45000"/>
              <a:buFont typeface="StarSymbol"/>
              <a:buChar char=""/>
            </a:pPr>
            <a:r>
              <a:rPr lang="fr-FR">
                <a:latin typeface="Arial"/>
              </a:rPr>
              <a:t>Sixième niveau de plan</a:t>
            </a:r>
            <a:endParaRPr/>
          </a:p>
          <a:p>
            <a:pPr lvl="6">
              <a:buSzPct val="45000"/>
              <a:buFont typeface="StarSymbol"/>
              <a:buChar char=""/>
            </a:pPr>
            <a:r>
              <a:rPr lang="fr-FR">
                <a:latin typeface="Arial"/>
              </a:rPr>
              <a:t>Septième niveau de plan</a:t>
            </a:r>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p:bodyStyle/>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0" name="CustomShape 1"/>
          <p:cNvSpPr/>
          <p:nvPr/>
        </p:nvSpPr>
        <p:spPr>
          <a:xfrm>
            <a:off x="0" y="366840"/>
            <a:ext cx="9142920" cy="83160"/>
          </a:xfrm>
          <a:prstGeom prst="rect">
            <a:avLst/>
          </a:prstGeom>
          <a:solidFill>
            <a:schemeClr val="accent2">
              <a:alpha val="50000"/>
            </a:schemeClr>
          </a:solidFill>
          <a:ln w="50760">
            <a:noFill/>
          </a:ln>
          <a:effectLst>
            <a:outerShdw blurRad="51500" dist="25400" dir="5400000" rotWithShape="0">
              <a:srgbClr val="000000">
                <a:alpha val="40000"/>
              </a:srgbClr>
            </a:outerShdw>
          </a:effectLst>
        </p:spPr>
        <p:style>
          <a:lnRef idx="3">
            <a:schemeClr val="lt1"/>
          </a:lnRef>
          <a:fillRef idx="1">
            <a:schemeClr val="accent1"/>
          </a:fillRef>
          <a:effectRef idx="1">
            <a:schemeClr val="accent1"/>
          </a:effectRef>
          <a:fontRef idx="minor"/>
        </p:style>
      </p:sp>
      <p:sp>
        <p:nvSpPr>
          <p:cNvPr id="61" name="CustomShape 2"/>
          <p:cNvSpPr/>
          <p:nvPr/>
        </p:nvSpPr>
        <p:spPr>
          <a:xfrm>
            <a:off x="0" y="0"/>
            <a:ext cx="9142920" cy="309600"/>
          </a:xfrm>
          <a:prstGeom prst="rect">
            <a:avLst/>
          </a:prstGeom>
          <a:solidFill>
            <a:schemeClr val="tx2">
              <a:alpha val="100000"/>
            </a:schemeClr>
          </a:solidFill>
          <a:ln w="50760">
            <a:noFill/>
          </a:ln>
          <a:effectLst>
            <a:outerShdw blurRad="51500" dist="25400" dir="5400000" rotWithShape="0">
              <a:srgbClr val="000000">
                <a:alpha val="40000"/>
              </a:srgbClr>
            </a:outerShdw>
          </a:effectLst>
        </p:spPr>
        <p:style>
          <a:lnRef idx="3">
            <a:schemeClr val="lt1"/>
          </a:lnRef>
          <a:fillRef idx="1">
            <a:schemeClr val="accent1"/>
          </a:fillRef>
          <a:effectRef idx="1">
            <a:schemeClr val="accent1"/>
          </a:effectRef>
          <a:fontRef idx="minor"/>
        </p:style>
      </p:sp>
      <p:sp>
        <p:nvSpPr>
          <p:cNvPr id="62" name="CustomShape 3"/>
          <p:cNvSpPr/>
          <p:nvPr/>
        </p:nvSpPr>
        <p:spPr>
          <a:xfrm>
            <a:off x="0" y="308160"/>
            <a:ext cx="9142920" cy="90360"/>
          </a:xfrm>
          <a:prstGeom prst="rect">
            <a:avLst/>
          </a:prstGeom>
          <a:solidFill>
            <a:schemeClr val="accent2">
              <a:alpha val="100000"/>
            </a:schemeClr>
          </a:solidFill>
          <a:ln w="50760">
            <a:noFill/>
          </a:ln>
          <a:effectLst>
            <a:outerShdw blurRad="51500" dist="25400" dir="5400000" rotWithShape="0">
              <a:srgbClr val="000000">
                <a:alpha val="40000"/>
              </a:srgbClr>
            </a:outerShdw>
          </a:effectLst>
        </p:spPr>
        <p:style>
          <a:lnRef idx="3">
            <a:schemeClr val="lt1"/>
          </a:lnRef>
          <a:fillRef idx="1">
            <a:schemeClr val="accent1"/>
          </a:fillRef>
          <a:effectRef idx="1">
            <a:schemeClr val="accent1"/>
          </a:effectRef>
          <a:fontRef idx="minor"/>
        </p:style>
      </p:sp>
      <p:sp>
        <p:nvSpPr>
          <p:cNvPr id="63" name="CustomShape 4"/>
          <p:cNvSpPr/>
          <p:nvPr/>
        </p:nvSpPr>
        <p:spPr>
          <a:xfrm flipV="1">
            <a:off x="5410080" y="359640"/>
            <a:ext cx="3732840" cy="90000"/>
          </a:xfrm>
          <a:prstGeom prst="rect">
            <a:avLst/>
          </a:prstGeom>
          <a:solidFill>
            <a:schemeClr val="accent2">
              <a:alpha val="100000"/>
            </a:schemeClr>
          </a:solidFill>
          <a:ln w="50760">
            <a:noFill/>
          </a:ln>
          <a:effectLst>
            <a:outerShdw blurRad="51500" dist="25400" dir="5400000" rotWithShape="0">
              <a:srgbClr val="000000">
                <a:alpha val="40000"/>
              </a:srgbClr>
            </a:outerShdw>
          </a:effectLst>
        </p:spPr>
        <p:style>
          <a:lnRef idx="3">
            <a:schemeClr val="lt1"/>
          </a:lnRef>
          <a:fillRef idx="1">
            <a:schemeClr val="accent1"/>
          </a:fillRef>
          <a:effectRef idx="1">
            <a:schemeClr val="accent1"/>
          </a:effectRef>
          <a:fontRef idx="minor"/>
        </p:style>
      </p:sp>
      <p:sp>
        <p:nvSpPr>
          <p:cNvPr id="64" name="CustomShape 5"/>
          <p:cNvSpPr/>
          <p:nvPr/>
        </p:nvSpPr>
        <p:spPr>
          <a:xfrm flipV="1">
            <a:off x="5410080" y="438840"/>
            <a:ext cx="3732840" cy="178920"/>
          </a:xfrm>
          <a:prstGeom prst="rect">
            <a:avLst/>
          </a:prstGeom>
          <a:solidFill>
            <a:schemeClr val="accent2">
              <a:alpha val="50000"/>
            </a:schemeClr>
          </a:solidFill>
          <a:ln w="50760">
            <a:noFill/>
          </a:ln>
          <a:effectLst>
            <a:outerShdw blurRad="51500" dist="25400" dir="5400000" rotWithShape="0">
              <a:srgbClr val="000000">
                <a:alpha val="40000"/>
              </a:srgbClr>
            </a:outerShdw>
          </a:effectLst>
        </p:spPr>
        <p:style>
          <a:lnRef idx="3">
            <a:schemeClr val="lt1"/>
          </a:lnRef>
          <a:fillRef idx="1">
            <a:schemeClr val="accent1"/>
          </a:fillRef>
          <a:effectRef idx="1">
            <a:schemeClr val="accent1"/>
          </a:effectRef>
          <a:fontRef idx="minor"/>
        </p:style>
      </p:sp>
      <p:sp>
        <p:nvSpPr>
          <p:cNvPr id="65" name="CustomShape 6"/>
          <p:cNvSpPr/>
          <p:nvPr/>
        </p:nvSpPr>
        <p:spPr>
          <a:xfrm>
            <a:off x="5407200" y="497520"/>
            <a:ext cx="3062160" cy="26280"/>
          </a:xfrm>
          <a:prstGeom prst="roundRect">
            <a:avLst>
              <a:gd name="adj" fmla="val 13805"/>
            </a:avLst>
          </a:prstGeom>
          <a:solidFill>
            <a:srgbClr val="FFFFFF"/>
          </a:solidFill>
          <a:ln w="50760">
            <a:noFill/>
          </a:ln>
          <a:effectLst>
            <a:outerShdw blurRad="51500" dist="25400" dir="5400000" rotWithShape="0">
              <a:srgbClr val="000000">
                <a:alpha val="40000"/>
              </a:srgbClr>
            </a:outerShdw>
          </a:effectLst>
        </p:spPr>
        <p:style>
          <a:lnRef idx="3">
            <a:schemeClr val="lt1"/>
          </a:lnRef>
          <a:fillRef idx="1">
            <a:schemeClr val="accent1"/>
          </a:fillRef>
          <a:effectRef idx="1">
            <a:schemeClr val="accent1"/>
          </a:effectRef>
          <a:fontRef idx="minor"/>
        </p:style>
      </p:sp>
      <p:sp>
        <p:nvSpPr>
          <p:cNvPr id="66" name="CustomShape 7"/>
          <p:cNvSpPr/>
          <p:nvPr/>
        </p:nvSpPr>
        <p:spPr>
          <a:xfrm>
            <a:off x="7373520" y="588960"/>
            <a:ext cx="1599120" cy="35640"/>
          </a:xfrm>
          <a:prstGeom prst="roundRect">
            <a:avLst>
              <a:gd name="adj" fmla="val 13805"/>
            </a:avLst>
          </a:prstGeom>
          <a:solidFill>
            <a:srgbClr val="FFFFFF"/>
          </a:solidFill>
          <a:ln w="50760">
            <a:noFill/>
          </a:ln>
          <a:effectLst>
            <a:outerShdw blurRad="51500" dist="25400" dir="5400000" rotWithShape="0">
              <a:srgbClr val="000000">
                <a:alpha val="40000"/>
              </a:srgbClr>
            </a:outerShdw>
          </a:effectLst>
        </p:spPr>
        <p:style>
          <a:lnRef idx="3">
            <a:schemeClr val="lt1"/>
          </a:lnRef>
          <a:fillRef idx="1">
            <a:schemeClr val="accent1"/>
          </a:fillRef>
          <a:effectRef idx="1">
            <a:schemeClr val="accent1"/>
          </a:effectRef>
          <a:fontRef idx="minor"/>
        </p:style>
      </p:sp>
      <p:sp>
        <p:nvSpPr>
          <p:cNvPr id="67" name="CustomShape 8"/>
          <p:cNvSpPr/>
          <p:nvPr/>
        </p:nvSpPr>
        <p:spPr>
          <a:xfrm>
            <a:off x="9084960" y="-2160"/>
            <a:ext cx="56520" cy="620640"/>
          </a:xfrm>
          <a:prstGeom prst="rect">
            <a:avLst/>
          </a:prstGeom>
          <a:solidFill>
            <a:srgbClr val="FFFFFF">
              <a:alpha val="66000"/>
            </a:srgbClr>
          </a:solidFill>
          <a:ln w="50760">
            <a:noFill/>
          </a:ln>
          <a:effectLst>
            <a:outerShdw blurRad="51500" dist="25400" dir="5400000" rotWithShape="0">
              <a:srgbClr val="000000">
                <a:alpha val="40000"/>
              </a:srgbClr>
            </a:outerShdw>
          </a:effectLst>
        </p:spPr>
        <p:style>
          <a:lnRef idx="3">
            <a:schemeClr val="lt1"/>
          </a:lnRef>
          <a:fillRef idx="1">
            <a:schemeClr val="accent1"/>
          </a:fillRef>
          <a:effectRef idx="1">
            <a:schemeClr val="accent1"/>
          </a:effectRef>
          <a:fontRef idx="minor"/>
        </p:style>
      </p:sp>
      <p:sp>
        <p:nvSpPr>
          <p:cNvPr id="68" name="CustomShape 9"/>
          <p:cNvSpPr/>
          <p:nvPr/>
        </p:nvSpPr>
        <p:spPr>
          <a:xfrm>
            <a:off x="9044640" y="-2160"/>
            <a:ext cx="26280" cy="620640"/>
          </a:xfrm>
          <a:prstGeom prst="rect">
            <a:avLst/>
          </a:prstGeom>
          <a:solidFill>
            <a:srgbClr val="FFFFFF">
              <a:alpha val="66000"/>
            </a:srgbClr>
          </a:solidFill>
          <a:ln w="50760">
            <a:noFill/>
          </a:ln>
          <a:effectLst>
            <a:outerShdw blurRad="51500" dist="25400" dir="5400000" rotWithShape="0">
              <a:srgbClr val="000000">
                <a:alpha val="40000"/>
              </a:srgbClr>
            </a:outerShdw>
          </a:effectLst>
        </p:spPr>
        <p:style>
          <a:lnRef idx="3">
            <a:schemeClr val="lt1"/>
          </a:lnRef>
          <a:fillRef idx="1">
            <a:schemeClr val="accent1"/>
          </a:fillRef>
          <a:effectRef idx="1">
            <a:schemeClr val="accent1"/>
          </a:effectRef>
          <a:fontRef idx="minor"/>
        </p:style>
      </p:sp>
      <p:sp>
        <p:nvSpPr>
          <p:cNvPr id="69" name="CustomShape 10"/>
          <p:cNvSpPr/>
          <p:nvPr/>
        </p:nvSpPr>
        <p:spPr>
          <a:xfrm>
            <a:off x="9025560" y="-2160"/>
            <a:ext cx="7920" cy="620640"/>
          </a:xfrm>
          <a:prstGeom prst="rect">
            <a:avLst/>
          </a:prstGeom>
          <a:solidFill>
            <a:srgbClr val="FFFFFF">
              <a:alpha val="60000"/>
            </a:srgbClr>
          </a:solidFill>
          <a:ln w="50760">
            <a:noFill/>
          </a:ln>
          <a:effectLst>
            <a:outerShdw blurRad="51500" dist="25400" dir="5400000" rotWithShape="0">
              <a:srgbClr val="000000">
                <a:alpha val="40000"/>
              </a:srgbClr>
            </a:outerShdw>
          </a:effectLst>
        </p:spPr>
        <p:style>
          <a:lnRef idx="3">
            <a:schemeClr val="lt1"/>
          </a:lnRef>
          <a:fillRef idx="1">
            <a:schemeClr val="accent1"/>
          </a:fillRef>
          <a:effectRef idx="1">
            <a:schemeClr val="accent1"/>
          </a:effectRef>
          <a:fontRef idx="minor"/>
        </p:style>
      </p:sp>
      <p:sp>
        <p:nvSpPr>
          <p:cNvPr id="70" name="CustomShape 11"/>
          <p:cNvSpPr/>
          <p:nvPr/>
        </p:nvSpPr>
        <p:spPr>
          <a:xfrm>
            <a:off x="8975520" y="-2160"/>
            <a:ext cx="26280" cy="620640"/>
          </a:xfrm>
          <a:prstGeom prst="rect">
            <a:avLst/>
          </a:prstGeom>
          <a:solidFill>
            <a:srgbClr val="FFFFFF">
              <a:alpha val="40000"/>
            </a:srgbClr>
          </a:solidFill>
          <a:ln w="50760">
            <a:noFill/>
          </a:ln>
          <a:effectLst>
            <a:outerShdw blurRad="51500" dist="25400" dir="5400000" rotWithShape="0">
              <a:srgbClr val="000000">
                <a:alpha val="40000"/>
              </a:srgbClr>
            </a:outerShdw>
          </a:effectLst>
        </p:spPr>
        <p:style>
          <a:lnRef idx="3">
            <a:schemeClr val="lt1"/>
          </a:lnRef>
          <a:fillRef idx="1">
            <a:schemeClr val="accent1"/>
          </a:fillRef>
          <a:effectRef idx="1">
            <a:schemeClr val="accent1"/>
          </a:effectRef>
          <a:fontRef idx="minor"/>
        </p:style>
      </p:sp>
      <p:sp>
        <p:nvSpPr>
          <p:cNvPr id="71" name="CustomShape 12"/>
          <p:cNvSpPr/>
          <p:nvPr/>
        </p:nvSpPr>
        <p:spPr>
          <a:xfrm>
            <a:off x="8915760" y="360"/>
            <a:ext cx="53640" cy="584280"/>
          </a:xfrm>
          <a:prstGeom prst="rect">
            <a:avLst/>
          </a:prstGeom>
          <a:solidFill>
            <a:srgbClr val="FFFFFF">
              <a:alpha val="20000"/>
            </a:srgbClr>
          </a:solidFill>
          <a:ln w="50760">
            <a:noFill/>
          </a:ln>
          <a:effectLst>
            <a:outerShdw blurRad="51500" dist="25400" dir="5400000" rotWithShape="0">
              <a:srgbClr val="000000">
                <a:alpha val="40000"/>
              </a:srgbClr>
            </a:outerShdw>
          </a:effectLst>
        </p:spPr>
        <p:style>
          <a:lnRef idx="3">
            <a:schemeClr val="lt1"/>
          </a:lnRef>
          <a:fillRef idx="1">
            <a:schemeClr val="accent1"/>
          </a:fillRef>
          <a:effectRef idx="1">
            <a:schemeClr val="accent1"/>
          </a:effectRef>
          <a:fontRef idx="minor"/>
        </p:style>
      </p:sp>
      <p:sp>
        <p:nvSpPr>
          <p:cNvPr id="72" name="CustomShape 13"/>
          <p:cNvSpPr/>
          <p:nvPr/>
        </p:nvSpPr>
        <p:spPr>
          <a:xfrm>
            <a:off x="8873640" y="360"/>
            <a:ext cx="7920" cy="584280"/>
          </a:xfrm>
          <a:prstGeom prst="rect">
            <a:avLst/>
          </a:prstGeom>
          <a:solidFill>
            <a:srgbClr val="FFFFFF">
              <a:alpha val="31000"/>
            </a:srgbClr>
          </a:solidFill>
          <a:ln w="50760">
            <a:noFill/>
          </a:ln>
          <a:effectLst>
            <a:outerShdw blurRad="51500" dist="25400" dir="5400000" rotWithShape="0">
              <a:srgbClr val="000000">
                <a:alpha val="40000"/>
              </a:srgbClr>
            </a:outerShdw>
          </a:effectLst>
        </p:spPr>
        <p:style>
          <a:lnRef idx="3">
            <a:schemeClr val="lt1"/>
          </a:lnRef>
          <a:fillRef idx="1">
            <a:schemeClr val="accent1"/>
          </a:fillRef>
          <a:effectRef idx="1">
            <a:schemeClr val="accent1"/>
          </a:effectRef>
          <a:fontRef idx="minor"/>
        </p:style>
      </p:sp>
      <p:sp>
        <p:nvSpPr>
          <p:cNvPr id="73" name="PlaceHolder 14"/>
          <p:cNvSpPr>
            <a:spLocks noGrp="1"/>
          </p:cNvSpPr>
          <p:nvPr>
            <p:ph type="title"/>
          </p:nvPr>
        </p:nvSpPr>
        <p:spPr>
          <a:xfrm>
            <a:off x="457200" y="273600"/>
            <a:ext cx="8228880" cy="1144440"/>
          </a:xfrm>
          <a:prstGeom prst="rect">
            <a:avLst/>
          </a:prstGeom>
        </p:spPr>
        <p:txBody>
          <a:bodyPr lIns="0" tIns="0" rIns="0" bIns="0" anchor="ctr"/>
          <a:lstStyle/>
          <a:p>
            <a:pPr algn="ctr"/>
            <a:endParaRPr/>
          </a:p>
        </p:txBody>
      </p:sp>
      <p:sp>
        <p:nvSpPr>
          <p:cNvPr id="74" name="PlaceHolder 15"/>
          <p:cNvSpPr>
            <a:spLocks noGrp="1"/>
          </p:cNvSpPr>
          <p:nvPr>
            <p:ph type="body"/>
          </p:nvPr>
        </p:nvSpPr>
        <p:spPr>
          <a:xfrm>
            <a:off x="457200" y="1604520"/>
            <a:ext cx="4015440" cy="3976920"/>
          </a:xfrm>
          <a:prstGeom prst="rect">
            <a:avLst/>
          </a:prstGeom>
        </p:spPr>
        <p:txBody>
          <a:bodyPr lIns="0" tIns="0" rIns="0" bIns="0"/>
          <a:lstStyle/>
          <a:p>
            <a:pPr>
              <a:buSzPct val="45000"/>
              <a:buFont typeface="StarSymbol"/>
              <a:buChar char=""/>
            </a:pPr>
            <a:r>
              <a:rPr lang="fr-FR">
                <a:latin typeface="Arial"/>
              </a:rPr>
              <a:t>Cliquez pour éditer le format du plan de texte</a:t>
            </a:r>
            <a:endParaRPr/>
          </a:p>
          <a:p>
            <a:pPr lvl="1">
              <a:buSzPct val="75000"/>
              <a:buFont typeface="StarSymbol"/>
              <a:buChar char=""/>
            </a:pPr>
            <a:r>
              <a:rPr lang="fr-FR">
                <a:latin typeface="Arial"/>
              </a:rPr>
              <a:t>Second niveau de plan</a:t>
            </a:r>
            <a:endParaRPr/>
          </a:p>
          <a:p>
            <a:pPr lvl="2">
              <a:buSzPct val="45000"/>
              <a:buFont typeface="StarSymbol"/>
              <a:buChar char=""/>
            </a:pPr>
            <a:r>
              <a:rPr lang="fr-FR">
                <a:latin typeface="Arial"/>
              </a:rPr>
              <a:t>Troisième niveau de plan</a:t>
            </a:r>
            <a:endParaRPr/>
          </a:p>
          <a:p>
            <a:pPr lvl="3">
              <a:buSzPct val="75000"/>
              <a:buFont typeface="StarSymbol"/>
              <a:buChar char=""/>
            </a:pPr>
            <a:r>
              <a:rPr lang="fr-FR">
                <a:latin typeface="Arial"/>
              </a:rPr>
              <a:t>Quatrième niveau de plan</a:t>
            </a:r>
            <a:endParaRPr/>
          </a:p>
          <a:p>
            <a:pPr lvl="4">
              <a:buSzPct val="45000"/>
              <a:buFont typeface="StarSymbol"/>
              <a:buChar char=""/>
            </a:pPr>
            <a:r>
              <a:rPr lang="fr-FR">
                <a:latin typeface="Arial"/>
              </a:rPr>
              <a:t>Cinquième niveau de plan</a:t>
            </a:r>
            <a:endParaRPr/>
          </a:p>
          <a:p>
            <a:pPr lvl="5">
              <a:buSzPct val="45000"/>
              <a:buFont typeface="StarSymbol"/>
              <a:buChar char=""/>
            </a:pPr>
            <a:r>
              <a:rPr lang="fr-FR">
                <a:latin typeface="Arial"/>
              </a:rPr>
              <a:t>Sixième niveau de plan</a:t>
            </a:r>
            <a:endParaRPr/>
          </a:p>
          <a:p>
            <a:pPr lvl="6">
              <a:buSzPct val="45000"/>
              <a:buFont typeface="StarSymbol"/>
              <a:buChar char=""/>
            </a:pPr>
            <a:r>
              <a:rPr lang="fr-FR">
                <a:latin typeface="Arial"/>
              </a:rPr>
              <a:t>Septième niveau de plan</a:t>
            </a:r>
            <a:endParaRPr/>
          </a:p>
        </p:txBody>
      </p:sp>
      <p:sp>
        <p:nvSpPr>
          <p:cNvPr id="75" name="PlaceHolder 16"/>
          <p:cNvSpPr>
            <a:spLocks noGrp="1"/>
          </p:cNvSpPr>
          <p:nvPr>
            <p:ph type="body"/>
          </p:nvPr>
        </p:nvSpPr>
        <p:spPr>
          <a:xfrm>
            <a:off x="4674240" y="1604520"/>
            <a:ext cx="4015440" cy="3976920"/>
          </a:xfrm>
          <a:prstGeom prst="rect">
            <a:avLst/>
          </a:prstGeom>
        </p:spPr>
        <p:txBody>
          <a:bodyPr lIns="0" tIns="0" rIns="0" bIns="0"/>
          <a:lstStyle/>
          <a:p>
            <a:pPr>
              <a:buSzPct val="45000"/>
              <a:buFont typeface="StarSymbol"/>
              <a:buChar char=""/>
            </a:pPr>
            <a:r>
              <a:rPr lang="fr-FR">
                <a:latin typeface="Arial"/>
              </a:rPr>
              <a:t>Cliquez pour éditer le format du plan de texte</a:t>
            </a:r>
            <a:endParaRPr/>
          </a:p>
          <a:p>
            <a:pPr lvl="1">
              <a:buSzPct val="75000"/>
              <a:buFont typeface="StarSymbol"/>
              <a:buChar char=""/>
            </a:pPr>
            <a:r>
              <a:rPr lang="fr-FR">
                <a:latin typeface="Arial"/>
              </a:rPr>
              <a:t>Second niveau de plan</a:t>
            </a:r>
            <a:endParaRPr/>
          </a:p>
          <a:p>
            <a:pPr lvl="2">
              <a:buSzPct val="45000"/>
              <a:buFont typeface="StarSymbol"/>
              <a:buChar char=""/>
            </a:pPr>
            <a:r>
              <a:rPr lang="fr-FR">
                <a:latin typeface="Arial"/>
              </a:rPr>
              <a:t>Troisième niveau de plan</a:t>
            </a:r>
            <a:endParaRPr/>
          </a:p>
          <a:p>
            <a:pPr lvl="3">
              <a:buSzPct val="75000"/>
              <a:buFont typeface="StarSymbol"/>
              <a:buChar char=""/>
            </a:pPr>
            <a:r>
              <a:rPr lang="fr-FR">
                <a:latin typeface="Arial"/>
              </a:rPr>
              <a:t>Quatrième niveau de plan</a:t>
            </a:r>
            <a:endParaRPr/>
          </a:p>
          <a:p>
            <a:pPr lvl="4">
              <a:buSzPct val="45000"/>
              <a:buFont typeface="StarSymbol"/>
              <a:buChar char=""/>
            </a:pPr>
            <a:r>
              <a:rPr lang="fr-FR">
                <a:latin typeface="Arial"/>
              </a:rPr>
              <a:t>Cinquième niveau de plan</a:t>
            </a:r>
            <a:endParaRPr/>
          </a:p>
          <a:p>
            <a:pPr lvl="5">
              <a:buSzPct val="45000"/>
              <a:buFont typeface="StarSymbol"/>
              <a:buChar char=""/>
            </a:pPr>
            <a:r>
              <a:rPr lang="fr-FR">
                <a:latin typeface="Arial"/>
              </a:rPr>
              <a:t>Sixième niveau de plan</a:t>
            </a:r>
            <a:endParaRPr/>
          </a:p>
          <a:p>
            <a:pPr lvl="6">
              <a:buSzPct val="45000"/>
              <a:buFont typeface="StarSymbol"/>
              <a:buChar char=""/>
            </a:pPr>
            <a:r>
              <a:rPr lang="fr-FR">
                <a:latin typeface="Arial"/>
              </a:rPr>
              <a:t>Septième niveau de plan</a:t>
            </a:r>
            <a:endParaRPr/>
          </a:p>
        </p:txBody>
      </p:sp>
    </p:spTree>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73" r:id="rId12"/>
  </p:sldLayoutIdLst>
  <p:txStyles>
    <p:titleStyle/>
    <p:bodyStyle/>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10" name="CustomShape 1"/>
          <p:cNvSpPr/>
          <p:nvPr/>
        </p:nvSpPr>
        <p:spPr>
          <a:xfrm>
            <a:off x="0" y="366840"/>
            <a:ext cx="9142920" cy="83160"/>
          </a:xfrm>
          <a:prstGeom prst="rect">
            <a:avLst/>
          </a:prstGeom>
          <a:solidFill>
            <a:schemeClr val="accent2">
              <a:alpha val="50000"/>
            </a:schemeClr>
          </a:solidFill>
          <a:ln w="50760">
            <a:noFill/>
          </a:ln>
          <a:effectLst>
            <a:outerShdw blurRad="51500" dist="25400" dir="5400000" rotWithShape="0">
              <a:srgbClr val="000000">
                <a:alpha val="40000"/>
              </a:srgbClr>
            </a:outerShdw>
          </a:effectLst>
        </p:spPr>
        <p:style>
          <a:lnRef idx="3">
            <a:schemeClr val="lt1"/>
          </a:lnRef>
          <a:fillRef idx="1">
            <a:schemeClr val="accent1"/>
          </a:fillRef>
          <a:effectRef idx="1">
            <a:schemeClr val="accent1"/>
          </a:effectRef>
          <a:fontRef idx="minor"/>
        </p:style>
      </p:sp>
      <p:sp>
        <p:nvSpPr>
          <p:cNvPr id="111" name="CustomShape 2"/>
          <p:cNvSpPr/>
          <p:nvPr/>
        </p:nvSpPr>
        <p:spPr>
          <a:xfrm>
            <a:off x="0" y="0"/>
            <a:ext cx="9142920" cy="309600"/>
          </a:xfrm>
          <a:prstGeom prst="rect">
            <a:avLst/>
          </a:prstGeom>
          <a:solidFill>
            <a:schemeClr val="tx2">
              <a:alpha val="100000"/>
            </a:schemeClr>
          </a:solidFill>
          <a:ln w="50760">
            <a:noFill/>
          </a:ln>
          <a:effectLst>
            <a:outerShdw blurRad="51500" dist="25400" dir="5400000" rotWithShape="0">
              <a:srgbClr val="000000">
                <a:alpha val="40000"/>
              </a:srgbClr>
            </a:outerShdw>
          </a:effectLst>
        </p:spPr>
        <p:style>
          <a:lnRef idx="3">
            <a:schemeClr val="lt1"/>
          </a:lnRef>
          <a:fillRef idx="1">
            <a:schemeClr val="accent1"/>
          </a:fillRef>
          <a:effectRef idx="1">
            <a:schemeClr val="accent1"/>
          </a:effectRef>
          <a:fontRef idx="minor"/>
        </p:style>
      </p:sp>
      <p:sp>
        <p:nvSpPr>
          <p:cNvPr id="112" name="CustomShape 3"/>
          <p:cNvSpPr/>
          <p:nvPr/>
        </p:nvSpPr>
        <p:spPr>
          <a:xfrm>
            <a:off x="0" y="308160"/>
            <a:ext cx="9142920" cy="90360"/>
          </a:xfrm>
          <a:prstGeom prst="rect">
            <a:avLst/>
          </a:prstGeom>
          <a:solidFill>
            <a:schemeClr val="accent2">
              <a:alpha val="100000"/>
            </a:schemeClr>
          </a:solidFill>
          <a:ln w="50760">
            <a:noFill/>
          </a:ln>
          <a:effectLst>
            <a:outerShdw blurRad="51500" dist="25400" dir="5400000" rotWithShape="0">
              <a:srgbClr val="000000">
                <a:alpha val="40000"/>
              </a:srgbClr>
            </a:outerShdw>
          </a:effectLst>
        </p:spPr>
        <p:style>
          <a:lnRef idx="3">
            <a:schemeClr val="lt1"/>
          </a:lnRef>
          <a:fillRef idx="1">
            <a:schemeClr val="accent1"/>
          </a:fillRef>
          <a:effectRef idx="1">
            <a:schemeClr val="accent1"/>
          </a:effectRef>
          <a:fontRef idx="minor"/>
        </p:style>
      </p:sp>
      <p:sp>
        <p:nvSpPr>
          <p:cNvPr id="113" name="CustomShape 4"/>
          <p:cNvSpPr/>
          <p:nvPr/>
        </p:nvSpPr>
        <p:spPr>
          <a:xfrm flipV="1">
            <a:off x="5410080" y="359640"/>
            <a:ext cx="3732840" cy="90000"/>
          </a:xfrm>
          <a:prstGeom prst="rect">
            <a:avLst/>
          </a:prstGeom>
          <a:solidFill>
            <a:schemeClr val="accent2">
              <a:alpha val="100000"/>
            </a:schemeClr>
          </a:solidFill>
          <a:ln w="50760">
            <a:noFill/>
          </a:ln>
          <a:effectLst>
            <a:outerShdw blurRad="51500" dist="25400" dir="5400000" rotWithShape="0">
              <a:srgbClr val="000000">
                <a:alpha val="40000"/>
              </a:srgbClr>
            </a:outerShdw>
          </a:effectLst>
        </p:spPr>
        <p:style>
          <a:lnRef idx="3">
            <a:schemeClr val="lt1"/>
          </a:lnRef>
          <a:fillRef idx="1">
            <a:schemeClr val="accent1"/>
          </a:fillRef>
          <a:effectRef idx="1">
            <a:schemeClr val="accent1"/>
          </a:effectRef>
          <a:fontRef idx="minor"/>
        </p:style>
      </p:sp>
      <p:sp>
        <p:nvSpPr>
          <p:cNvPr id="114" name="CustomShape 5"/>
          <p:cNvSpPr/>
          <p:nvPr/>
        </p:nvSpPr>
        <p:spPr>
          <a:xfrm flipV="1">
            <a:off x="5410080" y="438840"/>
            <a:ext cx="3732840" cy="178920"/>
          </a:xfrm>
          <a:prstGeom prst="rect">
            <a:avLst/>
          </a:prstGeom>
          <a:solidFill>
            <a:schemeClr val="accent2">
              <a:alpha val="50000"/>
            </a:schemeClr>
          </a:solidFill>
          <a:ln w="50760">
            <a:noFill/>
          </a:ln>
          <a:effectLst>
            <a:outerShdw blurRad="51500" dist="25400" dir="5400000" rotWithShape="0">
              <a:srgbClr val="000000">
                <a:alpha val="40000"/>
              </a:srgbClr>
            </a:outerShdw>
          </a:effectLst>
        </p:spPr>
        <p:style>
          <a:lnRef idx="3">
            <a:schemeClr val="lt1"/>
          </a:lnRef>
          <a:fillRef idx="1">
            <a:schemeClr val="accent1"/>
          </a:fillRef>
          <a:effectRef idx="1">
            <a:schemeClr val="accent1"/>
          </a:effectRef>
          <a:fontRef idx="minor"/>
        </p:style>
      </p:sp>
      <p:sp>
        <p:nvSpPr>
          <p:cNvPr id="115" name="CustomShape 6"/>
          <p:cNvSpPr/>
          <p:nvPr/>
        </p:nvSpPr>
        <p:spPr>
          <a:xfrm>
            <a:off x="5407200" y="497520"/>
            <a:ext cx="3062160" cy="26280"/>
          </a:xfrm>
          <a:prstGeom prst="roundRect">
            <a:avLst>
              <a:gd name="adj" fmla="val 13805"/>
            </a:avLst>
          </a:prstGeom>
          <a:solidFill>
            <a:srgbClr val="FFFFFF"/>
          </a:solidFill>
          <a:ln w="50760">
            <a:noFill/>
          </a:ln>
          <a:effectLst>
            <a:outerShdw blurRad="51500" dist="25400" dir="5400000" rotWithShape="0">
              <a:srgbClr val="000000">
                <a:alpha val="40000"/>
              </a:srgbClr>
            </a:outerShdw>
          </a:effectLst>
        </p:spPr>
        <p:style>
          <a:lnRef idx="3">
            <a:schemeClr val="lt1"/>
          </a:lnRef>
          <a:fillRef idx="1">
            <a:schemeClr val="accent1"/>
          </a:fillRef>
          <a:effectRef idx="1">
            <a:schemeClr val="accent1"/>
          </a:effectRef>
          <a:fontRef idx="minor"/>
        </p:style>
      </p:sp>
      <p:sp>
        <p:nvSpPr>
          <p:cNvPr id="116" name="CustomShape 7"/>
          <p:cNvSpPr/>
          <p:nvPr/>
        </p:nvSpPr>
        <p:spPr>
          <a:xfrm>
            <a:off x="7373520" y="588960"/>
            <a:ext cx="1599120" cy="35640"/>
          </a:xfrm>
          <a:prstGeom prst="roundRect">
            <a:avLst>
              <a:gd name="adj" fmla="val 13805"/>
            </a:avLst>
          </a:prstGeom>
          <a:solidFill>
            <a:srgbClr val="FFFFFF"/>
          </a:solidFill>
          <a:ln w="50760">
            <a:noFill/>
          </a:ln>
          <a:effectLst>
            <a:outerShdw blurRad="51500" dist="25400" dir="5400000" rotWithShape="0">
              <a:srgbClr val="000000">
                <a:alpha val="40000"/>
              </a:srgbClr>
            </a:outerShdw>
          </a:effectLst>
        </p:spPr>
        <p:style>
          <a:lnRef idx="3">
            <a:schemeClr val="lt1"/>
          </a:lnRef>
          <a:fillRef idx="1">
            <a:schemeClr val="accent1"/>
          </a:fillRef>
          <a:effectRef idx="1">
            <a:schemeClr val="accent1"/>
          </a:effectRef>
          <a:fontRef idx="minor"/>
        </p:style>
      </p:sp>
      <p:sp>
        <p:nvSpPr>
          <p:cNvPr id="117" name="CustomShape 8"/>
          <p:cNvSpPr/>
          <p:nvPr/>
        </p:nvSpPr>
        <p:spPr>
          <a:xfrm>
            <a:off x="9084960" y="-2160"/>
            <a:ext cx="56520" cy="620640"/>
          </a:xfrm>
          <a:prstGeom prst="rect">
            <a:avLst/>
          </a:prstGeom>
          <a:solidFill>
            <a:srgbClr val="FFFFFF">
              <a:alpha val="66000"/>
            </a:srgbClr>
          </a:solidFill>
          <a:ln w="50760">
            <a:noFill/>
          </a:ln>
          <a:effectLst>
            <a:outerShdw blurRad="51500" dist="25400" dir="5400000" rotWithShape="0">
              <a:srgbClr val="000000">
                <a:alpha val="40000"/>
              </a:srgbClr>
            </a:outerShdw>
          </a:effectLst>
        </p:spPr>
        <p:style>
          <a:lnRef idx="3">
            <a:schemeClr val="lt1"/>
          </a:lnRef>
          <a:fillRef idx="1">
            <a:schemeClr val="accent1"/>
          </a:fillRef>
          <a:effectRef idx="1">
            <a:schemeClr val="accent1"/>
          </a:effectRef>
          <a:fontRef idx="minor"/>
        </p:style>
      </p:sp>
      <p:sp>
        <p:nvSpPr>
          <p:cNvPr id="118" name="CustomShape 9"/>
          <p:cNvSpPr/>
          <p:nvPr/>
        </p:nvSpPr>
        <p:spPr>
          <a:xfrm>
            <a:off x="9044640" y="-2160"/>
            <a:ext cx="26280" cy="620640"/>
          </a:xfrm>
          <a:prstGeom prst="rect">
            <a:avLst/>
          </a:prstGeom>
          <a:solidFill>
            <a:srgbClr val="FFFFFF">
              <a:alpha val="66000"/>
            </a:srgbClr>
          </a:solidFill>
          <a:ln w="50760">
            <a:noFill/>
          </a:ln>
          <a:effectLst>
            <a:outerShdw blurRad="51500" dist="25400" dir="5400000" rotWithShape="0">
              <a:srgbClr val="000000">
                <a:alpha val="40000"/>
              </a:srgbClr>
            </a:outerShdw>
          </a:effectLst>
        </p:spPr>
        <p:style>
          <a:lnRef idx="3">
            <a:schemeClr val="lt1"/>
          </a:lnRef>
          <a:fillRef idx="1">
            <a:schemeClr val="accent1"/>
          </a:fillRef>
          <a:effectRef idx="1">
            <a:schemeClr val="accent1"/>
          </a:effectRef>
          <a:fontRef idx="minor"/>
        </p:style>
      </p:sp>
      <p:sp>
        <p:nvSpPr>
          <p:cNvPr id="119" name="CustomShape 10"/>
          <p:cNvSpPr/>
          <p:nvPr/>
        </p:nvSpPr>
        <p:spPr>
          <a:xfrm>
            <a:off x="9025560" y="-2160"/>
            <a:ext cx="7920" cy="620640"/>
          </a:xfrm>
          <a:prstGeom prst="rect">
            <a:avLst/>
          </a:prstGeom>
          <a:solidFill>
            <a:srgbClr val="FFFFFF">
              <a:alpha val="60000"/>
            </a:srgbClr>
          </a:solidFill>
          <a:ln w="50760">
            <a:noFill/>
          </a:ln>
          <a:effectLst>
            <a:outerShdw blurRad="51500" dist="25400" dir="5400000" rotWithShape="0">
              <a:srgbClr val="000000">
                <a:alpha val="40000"/>
              </a:srgbClr>
            </a:outerShdw>
          </a:effectLst>
        </p:spPr>
        <p:style>
          <a:lnRef idx="3">
            <a:schemeClr val="lt1"/>
          </a:lnRef>
          <a:fillRef idx="1">
            <a:schemeClr val="accent1"/>
          </a:fillRef>
          <a:effectRef idx="1">
            <a:schemeClr val="accent1"/>
          </a:effectRef>
          <a:fontRef idx="minor"/>
        </p:style>
      </p:sp>
      <p:sp>
        <p:nvSpPr>
          <p:cNvPr id="120" name="CustomShape 11"/>
          <p:cNvSpPr/>
          <p:nvPr/>
        </p:nvSpPr>
        <p:spPr>
          <a:xfrm>
            <a:off x="8975520" y="-2160"/>
            <a:ext cx="26280" cy="620640"/>
          </a:xfrm>
          <a:prstGeom prst="rect">
            <a:avLst/>
          </a:prstGeom>
          <a:solidFill>
            <a:srgbClr val="FFFFFF">
              <a:alpha val="40000"/>
            </a:srgbClr>
          </a:solidFill>
          <a:ln w="50760">
            <a:noFill/>
          </a:ln>
          <a:effectLst>
            <a:outerShdw blurRad="51500" dist="25400" dir="5400000" rotWithShape="0">
              <a:srgbClr val="000000">
                <a:alpha val="40000"/>
              </a:srgbClr>
            </a:outerShdw>
          </a:effectLst>
        </p:spPr>
        <p:style>
          <a:lnRef idx="3">
            <a:schemeClr val="lt1"/>
          </a:lnRef>
          <a:fillRef idx="1">
            <a:schemeClr val="accent1"/>
          </a:fillRef>
          <a:effectRef idx="1">
            <a:schemeClr val="accent1"/>
          </a:effectRef>
          <a:fontRef idx="minor"/>
        </p:style>
      </p:sp>
      <p:sp>
        <p:nvSpPr>
          <p:cNvPr id="121" name="CustomShape 12"/>
          <p:cNvSpPr/>
          <p:nvPr/>
        </p:nvSpPr>
        <p:spPr>
          <a:xfrm>
            <a:off x="8915760" y="360"/>
            <a:ext cx="53640" cy="584280"/>
          </a:xfrm>
          <a:prstGeom prst="rect">
            <a:avLst/>
          </a:prstGeom>
          <a:solidFill>
            <a:srgbClr val="FFFFFF">
              <a:alpha val="20000"/>
            </a:srgbClr>
          </a:solidFill>
          <a:ln w="50760">
            <a:noFill/>
          </a:ln>
          <a:effectLst>
            <a:outerShdw blurRad="51500" dist="25400" dir="5400000" rotWithShape="0">
              <a:srgbClr val="000000">
                <a:alpha val="40000"/>
              </a:srgbClr>
            </a:outerShdw>
          </a:effectLst>
        </p:spPr>
        <p:style>
          <a:lnRef idx="3">
            <a:schemeClr val="lt1"/>
          </a:lnRef>
          <a:fillRef idx="1">
            <a:schemeClr val="accent1"/>
          </a:fillRef>
          <a:effectRef idx="1">
            <a:schemeClr val="accent1"/>
          </a:effectRef>
          <a:fontRef idx="minor"/>
        </p:style>
      </p:sp>
      <p:sp>
        <p:nvSpPr>
          <p:cNvPr id="122" name="CustomShape 13"/>
          <p:cNvSpPr/>
          <p:nvPr/>
        </p:nvSpPr>
        <p:spPr>
          <a:xfrm>
            <a:off x="8873640" y="360"/>
            <a:ext cx="7920" cy="584280"/>
          </a:xfrm>
          <a:prstGeom prst="rect">
            <a:avLst/>
          </a:prstGeom>
          <a:solidFill>
            <a:srgbClr val="FFFFFF">
              <a:alpha val="31000"/>
            </a:srgbClr>
          </a:solidFill>
          <a:ln w="50760">
            <a:noFill/>
          </a:ln>
          <a:effectLst>
            <a:outerShdw blurRad="51500" dist="25400" dir="5400000" rotWithShape="0">
              <a:srgbClr val="000000">
                <a:alpha val="40000"/>
              </a:srgbClr>
            </a:outerShdw>
          </a:effectLst>
        </p:spPr>
        <p:style>
          <a:lnRef idx="3">
            <a:schemeClr val="lt1"/>
          </a:lnRef>
          <a:fillRef idx="1">
            <a:schemeClr val="accent1"/>
          </a:fillRef>
          <a:effectRef idx="1">
            <a:schemeClr val="accent1"/>
          </a:effectRef>
          <a:fontRef idx="minor"/>
        </p:style>
      </p:sp>
      <p:sp>
        <p:nvSpPr>
          <p:cNvPr id="123" name="PlaceHolder 14"/>
          <p:cNvSpPr>
            <a:spLocks noGrp="1"/>
          </p:cNvSpPr>
          <p:nvPr>
            <p:ph type="title"/>
          </p:nvPr>
        </p:nvSpPr>
        <p:spPr>
          <a:xfrm>
            <a:off x="457200" y="273600"/>
            <a:ext cx="8229240" cy="1144800"/>
          </a:xfrm>
          <a:prstGeom prst="rect">
            <a:avLst/>
          </a:prstGeom>
        </p:spPr>
        <p:txBody>
          <a:bodyPr lIns="0" tIns="0" rIns="0" bIns="0" anchor="ctr"/>
          <a:lstStyle/>
          <a:p>
            <a:pPr algn="ctr"/>
            <a:r>
              <a:rPr lang="fr-FR" sz="4400">
                <a:latin typeface="Arial"/>
              </a:rPr>
              <a:t>Cliquez pour éditer le format du texte-titre</a:t>
            </a:r>
            <a:endParaRPr/>
          </a:p>
        </p:txBody>
      </p:sp>
      <p:sp>
        <p:nvSpPr>
          <p:cNvPr id="124" name="PlaceHolder 15"/>
          <p:cNvSpPr>
            <a:spLocks noGrp="1"/>
          </p:cNvSpPr>
          <p:nvPr>
            <p:ph type="body"/>
          </p:nvPr>
        </p:nvSpPr>
        <p:spPr>
          <a:xfrm>
            <a:off x="457200" y="1604520"/>
            <a:ext cx="8229240" cy="3977280"/>
          </a:xfrm>
          <a:prstGeom prst="rect">
            <a:avLst/>
          </a:prstGeom>
        </p:spPr>
        <p:txBody>
          <a:bodyPr lIns="0" tIns="0" rIns="0" bIns="0"/>
          <a:lstStyle/>
          <a:p>
            <a:pPr>
              <a:buSzPct val="45000"/>
              <a:buFont typeface="StarSymbol"/>
              <a:buChar char=""/>
            </a:pPr>
            <a:r>
              <a:rPr lang="fr-FR" sz="3200">
                <a:latin typeface="Arial"/>
              </a:rPr>
              <a:t>Cliquez pour éditer le format du plan de texte</a:t>
            </a:r>
            <a:endParaRPr/>
          </a:p>
          <a:p>
            <a:pPr lvl="1">
              <a:buSzPct val="75000"/>
              <a:buFont typeface="StarSymbol"/>
              <a:buChar char=""/>
            </a:pPr>
            <a:r>
              <a:rPr lang="fr-FR" sz="2800">
                <a:latin typeface="Arial"/>
              </a:rPr>
              <a:t>Second niveau de plan</a:t>
            </a:r>
            <a:endParaRPr/>
          </a:p>
          <a:p>
            <a:pPr lvl="2">
              <a:buSzPct val="45000"/>
              <a:buFont typeface="StarSymbol"/>
              <a:buChar char=""/>
            </a:pPr>
            <a:r>
              <a:rPr lang="fr-FR" sz="2400">
                <a:latin typeface="Arial"/>
              </a:rPr>
              <a:t>Troisième niveau de plan</a:t>
            </a:r>
            <a:endParaRPr/>
          </a:p>
          <a:p>
            <a:pPr lvl="3">
              <a:buSzPct val="75000"/>
              <a:buFont typeface="StarSymbol"/>
              <a:buChar char=""/>
            </a:pPr>
            <a:r>
              <a:rPr lang="fr-FR" sz="2000">
                <a:latin typeface="Arial"/>
              </a:rPr>
              <a:t>Quatrième niveau de plan</a:t>
            </a:r>
            <a:endParaRPr/>
          </a:p>
          <a:p>
            <a:pPr lvl="4">
              <a:buSzPct val="45000"/>
              <a:buFont typeface="StarSymbol"/>
              <a:buChar char=""/>
            </a:pPr>
            <a:r>
              <a:rPr lang="fr-FR" sz="2000">
                <a:latin typeface="Arial"/>
              </a:rPr>
              <a:t>Cinquième niveau de plan</a:t>
            </a:r>
            <a:endParaRPr/>
          </a:p>
          <a:p>
            <a:pPr lvl="5">
              <a:buSzPct val="45000"/>
              <a:buFont typeface="StarSymbol"/>
              <a:buChar char=""/>
            </a:pPr>
            <a:r>
              <a:rPr lang="fr-FR" sz="2000">
                <a:latin typeface="Arial"/>
              </a:rPr>
              <a:t>Sixième niveau de plan</a:t>
            </a:r>
            <a:endParaRPr/>
          </a:p>
          <a:p>
            <a:pPr lvl="6">
              <a:buSzPct val="45000"/>
              <a:buFont typeface="StarSymbol"/>
              <a:buChar char=""/>
            </a:pPr>
            <a:r>
              <a:rPr lang="fr-FR" sz="2000">
                <a:latin typeface="Arial"/>
              </a:rPr>
              <a:t>Septième niveau de plan</a:t>
            </a:r>
            <a:endParaRPr/>
          </a:p>
        </p:txBody>
      </p:sp>
    </p:spTree>
  </p:cSld>
  <p:clrMap bg1="lt1" tx1="dk1" bg2="lt2" tx2="dk2" accent1="accent1" accent2="accent2" accent3="accent3" accent4="accent4" accent5="accent5" accent6="accent6" hlink="hlink" folHlink="folHlink"/>
  <p:sldLayoutIdLst>
    <p:sldLayoutId id="2147483675" r:id="rId1"/>
    <p:sldLayoutId id="2147483676" r:id="rId2"/>
    <p:sldLayoutId id="2147483677" r:id="rId3"/>
    <p:sldLayoutId id="2147483678" r:id="rId4"/>
    <p:sldLayoutId id="2147483679" r:id="rId5"/>
    <p:sldLayoutId id="2147483680" r:id="rId6"/>
    <p:sldLayoutId id="2147483681" r:id="rId7"/>
    <p:sldLayoutId id="2147483682" r:id="rId8"/>
    <p:sldLayoutId id="2147483683" r:id="rId9"/>
    <p:sldLayoutId id="2147483684" r:id="rId10"/>
    <p:sldLayoutId id="2147483685" r:id="rId11"/>
    <p:sldLayoutId id="2147483686" r:id="rId12"/>
  </p:sldLayoutIdLst>
  <p:txStyles>
    <p:titleStyle/>
    <p:bodyStyle/>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59" name="CustomShape 1"/>
          <p:cNvSpPr/>
          <p:nvPr/>
        </p:nvSpPr>
        <p:spPr>
          <a:xfrm>
            <a:off x="0" y="366840"/>
            <a:ext cx="9142920" cy="83160"/>
          </a:xfrm>
          <a:prstGeom prst="rect">
            <a:avLst/>
          </a:prstGeom>
          <a:solidFill>
            <a:schemeClr val="accent2">
              <a:alpha val="50000"/>
            </a:schemeClr>
          </a:solidFill>
          <a:ln w="50760">
            <a:noFill/>
          </a:ln>
          <a:effectLst>
            <a:outerShdw blurRad="51500" dist="25400" dir="5400000" rotWithShape="0">
              <a:srgbClr val="000000">
                <a:alpha val="40000"/>
              </a:srgbClr>
            </a:outerShdw>
          </a:effectLst>
        </p:spPr>
        <p:style>
          <a:lnRef idx="3">
            <a:schemeClr val="lt1"/>
          </a:lnRef>
          <a:fillRef idx="1">
            <a:schemeClr val="accent1"/>
          </a:fillRef>
          <a:effectRef idx="1">
            <a:schemeClr val="accent1"/>
          </a:effectRef>
          <a:fontRef idx="minor"/>
        </p:style>
      </p:sp>
      <p:sp>
        <p:nvSpPr>
          <p:cNvPr id="160" name="CustomShape 2"/>
          <p:cNvSpPr/>
          <p:nvPr/>
        </p:nvSpPr>
        <p:spPr>
          <a:xfrm>
            <a:off x="0" y="0"/>
            <a:ext cx="9142920" cy="309600"/>
          </a:xfrm>
          <a:prstGeom prst="rect">
            <a:avLst/>
          </a:prstGeom>
          <a:solidFill>
            <a:schemeClr val="tx2">
              <a:alpha val="100000"/>
            </a:schemeClr>
          </a:solidFill>
          <a:ln w="50760">
            <a:noFill/>
          </a:ln>
          <a:effectLst>
            <a:outerShdw blurRad="51500" dist="25400" dir="5400000" rotWithShape="0">
              <a:srgbClr val="000000">
                <a:alpha val="40000"/>
              </a:srgbClr>
            </a:outerShdw>
          </a:effectLst>
        </p:spPr>
        <p:style>
          <a:lnRef idx="3">
            <a:schemeClr val="lt1"/>
          </a:lnRef>
          <a:fillRef idx="1">
            <a:schemeClr val="accent1"/>
          </a:fillRef>
          <a:effectRef idx="1">
            <a:schemeClr val="accent1"/>
          </a:effectRef>
          <a:fontRef idx="minor"/>
        </p:style>
      </p:sp>
      <p:sp>
        <p:nvSpPr>
          <p:cNvPr id="161" name="CustomShape 3"/>
          <p:cNvSpPr/>
          <p:nvPr/>
        </p:nvSpPr>
        <p:spPr>
          <a:xfrm>
            <a:off x="0" y="308160"/>
            <a:ext cx="9142920" cy="90360"/>
          </a:xfrm>
          <a:prstGeom prst="rect">
            <a:avLst/>
          </a:prstGeom>
          <a:solidFill>
            <a:schemeClr val="accent2">
              <a:alpha val="100000"/>
            </a:schemeClr>
          </a:solidFill>
          <a:ln w="50760">
            <a:noFill/>
          </a:ln>
          <a:effectLst>
            <a:outerShdw blurRad="51500" dist="25400" dir="5400000" rotWithShape="0">
              <a:srgbClr val="000000">
                <a:alpha val="40000"/>
              </a:srgbClr>
            </a:outerShdw>
          </a:effectLst>
        </p:spPr>
        <p:style>
          <a:lnRef idx="3">
            <a:schemeClr val="lt1"/>
          </a:lnRef>
          <a:fillRef idx="1">
            <a:schemeClr val="accent1"/>
          </a:fillRef>
          <a:effectRef idx="1">
            <a:schemeClr val="accent1"/>
          </a:effectRef>
          <a:fontRef idx="minor"/>
        </p:style>
      </p:sp>
      <p:sp>
        <p:nvSpPr>
          <p:cNvPr id="162" name="CustomShape 4"/>
          <p:cNvSpPr/>
          <p:nvPr/>
        </p:nvSpPr>
        <p:spPr>
          <a:xfrm flipV="1">
            <a:off x="5410080" y="359640"/>
            <a:ext cx="3732840" cy="90000"/>
          </a:xfrm>
          <a:prstGeom prst="rect">
            <a:avLst/>
          </a:prstGeom>
          <a:solidFill>
            <a:schemeClr val="accent2">
              <a:alpha val="100000"/>
            </a:schemeClr>
          </a:solidFill>
          <a:ln w="50760">
            <a:noFill/>
          </a:ln>
          <a:effectLst>
            <a:outerShdw blurRad="51500" dist="25400" dir="5400000" rotWithShape="0">
              <a:srgbClr val="000000">
                <a:alpha val="40000"/>
              </a:srgbClr>
            </a:outerShdw>
          </a:effectLst>
        </p:spPr>
        <p:style>
          <a:lnRef idx="3">
            <a:schemeClr val="lt1"/>
          </a:lnRef>
          <a:fillRef idx="1">
            <a:schemeClr val="accent1"/>
          </a:fillRef>
          <a:effectRef idx="1">
            <a:schemeClr val="accent1"/>
          </a:effectRef>
          <a:fontRef idx="minor"/>
        </p:style>
      </p:sp>
      <p:sp>
        <p:nvSpPr>
          <p:cNvPr id="163" name="CustomShape 5"/>
          <p:cNvSpPr/>
          <p:nvPr/>
        </p:nvSpPr>
        <p:spPr>
          <a:xfrm flipV="1">
            <a:off x="5410080" y="438840"/>
            <a:ext cx="3732840" cy="178920"/>
          </a:xfrm>
          <a:prstGeom prst="rect">
            <a:avLst/>
          </a:prstGeom>
          <a:solidFill>
            <a:schemeClr val="accent2">
              <a:alpha val="50000"/>
            </a:schemeClr>
          </a:solidFill>
          <a:ln w="50760">
            <a:noFill/>
          </a:ln>
          <a:effectLst>
            <a:outerShdw blurRad="51500" dist="25400" dir="5400000" rotWithShape="0">
              <a:srgbClr val="000000">
                <a:alpha val="40000"/>
              </a:srgbClr>
            </a:outerShdw>
          </a:effectLst>
        </p:spPr>
        <p:style>
          <a:lnRef idx="3">
            <a:schemeClr val="lt1"/>
          </a:lnRef>
          <a:fillRef idx="1">
            <a:schemeClr val="accent1"/>
          </a:fillRef>
          <a:effectRef idx="1">
            <a:schemeClr val="accent1"/>
          </a:effectRef>
          <a:fontRef idx="minor"/>
        </p:style>
      </p:sp>
      <p:sp>
        <p:nvSpPr>
          <p:cNvPr id="164" name="CustomShape 6"/>
          <p:cNvSpPr/>
          <p:nvPr/>
        </p:nvSpPr>
        <p:spPr>
          <a:xfrm>
            <a:off x="5407200" y="497520"/>
            <a:ext cx="3062160" cy="26280"/>
          </a:xfrm>
          <a:prstGeom prst="roundRect">
            <a:avLst>
              <a:gd name="adj" fmla="val 13805"/>
            </a:avLst>
          </a:prstGeom>
          <a:solidFill>
            <a:srgbClr val="FFFFFF"/>
          </a:solidFill>
          <a:ln w="50760">
            <a:noFill/>
          </a:ln>
          <a:effectLst>
            <a:outerShdw blurRad="51500" dist="25400" dir="5400000" rotWithShape="0">
              <a:srgbClr val="000000">
                <a:alpha val="40000"/>
              </a:srgbClr>
            </a:outerShdw>
          </a:effectLst>
        </p:spPr>
        <p:style>
          <a:lnRef idx="3">
            <a:schemeClr val="lt1"/>
          </a:lnRef>
          <a:fillRef idx="1">
            <a:schemeClr val="accent1"/>
          </a:fillRef>
          <a:effectRef idx="1">
            <a:schemeClr val="accent1"/>
          </a:effectRef>
          <a:fontRef idx="minor"/>
        </p:style>
      </p:sp>
      <p:sp>
        <p:nvSpPr>
          <p:cNvPr id="165" name="CustomShape 7"/>
          <p:cNvSpPr/>
          <p:nvPr/>
        </p:nvSpPr>
        <p:spPr>
          <a:xfrm>
            <a:off x="7373520" y="588960"/>
            <a:ext cx="1599120" cy="35640"/>
          </a:xfrm>
          <a:prstGeom prst="roundRect">
            <a:avLst>
              <a:gd name="adj" fmla="val 13805"/>
            </a:avLst>
          </a:prstGeom>
          <a:solidFill>
            <a:srgbClr val="FFFFFF"/>
          </a:solidFill>
          <a:ln w="50760">
            <a:noFill/>
          </a:ln>
          <a:effectLst>
            <a:outerShdw blurRad="51500" dist="25400" dir="5400000" rotWithShape="0">
              <a:srgbClr val="000000">
                <a:alpha val="40000"/>
              </a:srgbClr>
            </a:outerShdw>
          </a:effectLst>
        </p:spPr>
        <p:style>
          <a:lnRef idx="3">
            <a:schemeClr val="lt1"/>
          </a:lnRef>
          <a:fillRef idx="1">
            <a:schemeClr val="accent1"/>
          </a:fillRef>
          <a:effectRef idx="1">
            <a:schemeClr val="accent1"/>
          </a:effectRef>
          <a:fontRef idx="minor"/>
        </p:style>
      </p:sp>
      <p:sp>
        <p:nvSpPr>
          <p:cNvPr id="166" name="CustomShape 8"/>
          <p:cNvSpPr/>
          <p:nvPr/>
        </p:nvSpPr>
        <p:spPr>
          <a:xfrm>
            <a:off x="9084960" y="-2160"/>
            <a:ext cx="56520" cy="620640"/>
          </a:xfrm>
          <a:prstGeom prst="rect">
            <a:avLst/>
          </a:prstGeom>
          <a:solidFill>
            <a:srgbClr val="FFFFFF">
              <a:alpha val="66000"/>
            </a:srgbClr>
          </a:solidFill>
          <a:ln w="50760">
            <a:noFill/>
          </a:ln>
          <a:effectLst>
            <a:outerShdw blurRad="51500" dist="25400" dir="5400000" rotWithShape="0">
              <a:srgbClr val="000000">
                <a:alpha val="40000"/>
              </a:srgbClr>
            </a:outerShdw>
          </a:effectLst>
        </p:spPr>
        <p:style>
          <a:lnRef idx="3">
            <a:schemeClr val="lt1"/>
          </a:lnRef>
          <a:fillRef idx="1">
            <a:schemeClr val="accent1"/>
          </a:fillRef>
          <a:effectRef idx="1">
            <a:schemeClr val="accent1"/>
          </a:effectRef>
          <a:fontRef idx="minor"/>
        </p:style>
      </p:sp>
      <p:sp>
        <p:nvSpPr>
          <p:cNvPr id="167" name="CustomShape 9"/>
          <p:cNvSpPr/>
          <p:nvPr/>
        </p:nvSpPr>
        <p:spPr>
          <a:xfrm>
            <a:off x="9044640" y="-2160"/>
            <a:ext cx="26280" cy="620640"/>
          </a:xfrm>
          <a:prstGeom prst="rect">
            <a:avLst/>
          </a:prstGeom>
          <a:solidFill>
            <a:srgbClr val="FFFFFF">
              <a:alpha val="66000"/>
            </a:srgbClr>
          </a:solidFill>
          <a:ln w="50760">
            <a:noFill/>
          </a:ln>
          <a:effectLst>
            <a:outerShdw blurRad="51500" dist="25400" dir="5400000" rotWithShape="0">
              <a:srgbClr val="000000">
                <a:alpha val="40000"/>
              </a:srgbClr>
            </a:outerShdw>
          </a:effectLst>
        </p:spPr>
        <p:style>
          <a:lnRef idx="3">
            <a:schemeClr val="lt1"/>
          </a:lnRef>
          <a:fillRef idx="1">
            <a:schemeClr val="accent1"/>
          </a:fillRef>
          <a:effectRef idx="1">
            <a:schemeClr val="accent1"/>
          </a:effectRef>
          <a:fontRef idx="minor"/>
        </p:style>
      </p:sp>
      <p:sp>
        <p:nvSpPr>
          <p:cNvPr id="168" name="CustomShape 10"/>
          <p:cNvSpPr/>
          <p:nvPr/>
        </p:nvSpPr>
        <p:spPr>
          <a:xfrm>
            <a:off x="9025560" y="-2160"/>
            <a:ext cx="7920" cy="620640"/>
          </a:xfrm>
          <a:prstGeom prst="rect">
            <a:avLst/>
          </a:prstGeom>
          <a:solidFill>
            <a:srgbClr val="FFFFFF">
              <a:alpha val="60000"/>
            </a:srgbClr>
          </a:solidFill>
          <a:ln w="50760">
            <a:noFill/>
          </a:ln>
          <a:effectLst>
            <a:outerShdw blurRad="51500" dist="25400" dir="5400000" rotWithShape="0">
              <a:srgbClr val="000000">
                <a:alpha val="40000"/>
              </a:srgbClr>
            </a:outerShdw>
          </a:effectLst>
        </p:spPr>
        <p:style>
          <a:lnRef idx="3">
            <a:schemeClr val="lt1"/>
          </a:lnRef>
          <a:fillRef idx="1">
            <a:schemeClr val="accent1"/>
          </a:fillRef>
          <a:effectRef idx="1">
            <a:schemeClr val="accent1"/>
          </a:effectRef>
          <a:fontRef idx="minor"/>
        </p:style>
      </p:sp>
      <p:sp>
        <p:nvSpPr>
          <p:cNvPr id="169" name="CustomShape 11"/>
          <p:cNvSpPr/>
          <p:nvPr/>
        </p:nvSpPr>
        <p:spPr>
          <a:xfrm>
            <a:off x="8975520" y="-2160"/>
            <a:ext cx="26280" cy="620640"/>
          </a:xfrm>
          <a:prstGeom prst="rect">
            <a:avLst/>
          </a:prstGeom>
          <a:solidFill>
            <a:srgbClr val="FFFFFF">
              <a:alpha val="40000"/>
            </a:srgbClr>
          </a:solidFill>
          <a:ln w="50760">
            <a:noFill/>
          </a:ln>
          <a:effectLst>
            <a:outerShdw blurRad="51500" dist="25400" dir="5400000" rotWithShape="0">
              <a:srgbClr val="000000">
                <a:alpha val="40000"/>
              </a:srgbClr>
            </a:outerShdw>
          </a:effectLst>
        </p:spPr>
        <p:style>
          <a:lnRef idx="3">
            <a:schemeClr val="lt1"/>
          </a:lnRef>
          <a:fillRef idx="1">
            <a:schemeClr val="accent1"/>
          </a:fillRef>
          <a:effectRef idx="1">
            <a:schemeClr val="accent1"/>
          </a:effectRef>
          <a:fontRef idx="minor"/>
        </p:style>
      </p:sp>
      <p:sp>
        <p:nvSpPr>
          <p:cNvPr id="170" name="CustomShape 12"/>
          <p:cNvSpPr/>
          <p:nvPr/>
        </p:nvSpPr>
        <p:spPr>
          <a:xfrm>
            <a:off x="8915760" y="360"/>
            <a:ext cx="53640" cy="584280"/>
          </a:xfrm>
          <a:prstGeom prst="rect">
            <a:avLst/>
          </a:prstGeom>
          <a:solidFill>
            <a:srgbClr val="FFFFFF">
              <a:alpha val="20000"/>
            </a:srgbClr>
          </a:solidFill>
          <a:ln w="50760">
            <a:noFill/>
          </a:ln>
          <a:effectLst>
            <a:outerShdw blurRad="51500" dist="25400" dir="5400000" rotWithShape="0">
              <a:srgbClr val="000000">
                <a:alpha val="40000"/>
              </a:srgbClr>
            </a:outerShdw>
          </a:effectLst>
        </p:spPr>
        <p:style>
          <a:lnRef idx="3">
            <a:schemeClr val="lt1"/>
          </a:lnRef>
          <a:fillRef idx="1">
            <a:schemeClr val="accent1"/>
          </a:fillRef>
          <a:effectRef idx="1">
            <a:schemeClr val="accent1"/>
          </a:effectRef>
          <a:fontRef idx="minor"/>
        </p:style>
      </p:sp>
      <p:sp>
        <p:nvSpPr>
          <p:cNvPr id="171" name="CustomShape 13"/>
          <p:cNvSpPr/>
          <p:nvPr/>
        </p:nvSpPr>
        <p:spPr>
          <a:xfrm>
            <a:off x="8873640" y="360"/>
            <a:ext cx="7920" cy="584280"/>
          </a:xfrm>
          <a:prstGeom prst="rect">
            <a:avLst/>
          </a:prstGeom>
          <a:solidFill>
            <a:srgbClr val="FFFFFF">
              <a:alpha val="31000"/>
            </a:srgbClr>
          </a:solidFill>
          <a:ln w="50760">
            <a:noFill/>
          </a:ln>
          <a:effectLst>
            <a:outerShdw blurRad="51500" dist="25400" dir="5400000" rotWithShape="0">
              <a:srgbClr val="000000">
                <a:alpha val="40000"/>
              </a:srgbClr>
            </a:outerShdw>
          </a:effectLst>
        </p:spPr>
        <p:style>
          <a:lnRef idx="3">
            <a:schemeClr val="lt1"/>
          </a:lnRef>
          <a:fillRef idx="1">
            <a:schemeClr val="accent1"/>
          </a:fillRef>
          <a:effectRef idx="1">
            <a:schemeClr val="accent1"/>
          </a:effectRef>
          <a:fontRef idx="minor"/>
        </p:style>
      </p:sp>
      <p:sp>
        <p:nvSpPr>
          <p:cNvPr id="172" name="PlaceHolder 14"/>
          <p:cNvSpPr>
            <a:spLocks noGrp="1"/>
          </p:cNvSpPr>
          <p:nvPr>
            <p:ph type="title"/>
          </p:nvPr>
        </p:nvSpPr>
        <p:spPr>
          <a:xfrm>
            <a:off x="457200" y="273600"/>
            <a:ext cx="8229240" cy="1144800"/>
          </a:xfrm>
          <a:prstGeom prst="rect">
            <a:avLst/>
          </a:prstGeom>
        </p:spPr>
        <p:txBody>
          <a:bodyPr lIns="0" tIns="0" rIns="0" bIns="0" anchor="ctr"/>
          <a:lstStyle/>
          <a:p>
            <a:pPr algn="ctr"/>
            <a:r>
              <a:rPr lang="fr-FR" sz="4400">
                <a:latin typeface="Arial"/>
              </a:rPr>
              <a:t>Cliquez pour éditer le format du texte-titre</a:t>
            </a:r>
            <a:endParaRPr/>
          </a:p>
        </p:txBody>
      </p:sp>
      <p:sp>
        <p:nvSpPr>
          <p:cNvPr id="173" name="PlaceHolder 15"/>
          <p:cNvSpPr>
            <a:spLocks noGrp="1"/>
          </p:cNvSpPr>
          <p:nvPr>
            <p:ph type="body"/>
          </p:nvPr>
        </p:nvSpPr>
        <p:spPr>
          <a:xfrm>
            <a:off x="457200" y="1604520"/>
            <a:ext cx="8229240" cy="3977280"/>
          </a:xfrm>
          <a:prstGeom prst="rect">
            <a:avLst/>
          </a:prstGeom>
        </p:spPr>
        <p:txBody>
          <a:bodyPr lIns="0" tIns="0" rIns="0" bIns="0"/>
          <a:lstStyle/>
          <a:p>
            <a:pPr>
              <a:buSzPct val="45000"/>
              <a:buFont typeface="StarSymbol"/>
              <a:buChar char=""/>
            </a:pPr>
            <a:r>
              <a:rPr lang="fr-FR" sz="3200">
                <a:latin typeface="Arial"/>
              </a:rPr>
              <a:t>Cliquez pour éditer le format du plan de texte</a:t>
            </a:r>
            <a:endParaRPr/>
          </a:p>
          <a:p>
            <a:pPr lvl="1">
              <a:buSzPct val="75000"/>
              <a:buFont typeface="StarSymbol"/>
              <a:buChar char=""/>
            </a:pPr>
            <a:r>
              <a:rPr lang="fr-FR" sz="2800">
                <a:latin typeface="Arial"/>
              </a:rPr>
              <a:t>Second niveau de plan</a:t>
            </a:r>
            <a:endParaRPr/>
          </a:p>
          <a:p>
            <a:pPr lvl="2">
              <a:buSzPct val="45000"/>
              <a:buFont typeface="StarSymbol"/>
              <a:buChar char=""/>
            </a:pPr>
            <a:r>
              <a:rPr lang="fr-FR" sz="2400">
                <a:latin typeface="Arial"/>
              </a:rPr>
              <a:t>Troisième niveau de plan</a:t>
            </a:r>
            <a:endParaRPr/>
          </a:p>
          <a:p>
            <a:pPr lvl="3">
              <a:buSzPct val="75000"/>
              <a:buFont typeface="StarSymbol"/>
              <a:buChar char=""/>
            </a:pPr>
            <a:r>
              <a:rPr lang="fr-FR" sz="2000">
                <a:latin typeface="Arial"/>
              </a:rPr>
              <a:t>Quatrième niveau de plan</a:t>
            </a:r>
            <a:endParaRPr/>
          </a:p>
          <a:p>
            <a:pPr lvl="4">
              <a:buSzPct val="45000"/>
              <a:buFont typeface="StarSymbol"/>
              <a:buChar char=""/>
            </a:pPr>
            <a:r>
              <a:rPr lang="fr-FR" sz="2000">
                <a:latin typeface="Arial"/>
              </a:rPr>
              <a:t>Cinquième niveau de plan</a:t>
            </a:r>
            <a:endParaRPr/>
          </a:p>
          <a:p>
            <a:pPr lvl="5">
              <a:buSzPct val="45000"/>
              <a:buFont typeface="StarSymbol"/>
              <a:buChar char=""/>
            </a:pPr>
            <a:r>
              <a:rPr lang="fr-FR" sz="2000">
                <a:latin typeface="Arial"/>
              </a:rPr>
              <a:t>Sixième niveau de plan</a:t>
            </a:r>
            <a:endParaRPr/>
          </a:p>
          <a:p>
            <a:pPr lvl="6">
              <a:buSzPct val="45000"/>
              <a:buFont typeface="StarSymbol"/>
              <a:buChar char=""/>
            </a:pPr>
            <a:r>
              <a:rPr lang="fr-FR" sz="2000">
                <a:latin typeface="Arial"/>
              </a:rPr>
              <a:t>Septième niveau de plan</a:t>
            </a:r>
            <a:endParaRPr/>
          </a:p>
        </p:txBody>
      </p:sp>
    </p:spTree>
  </p:cSld>
  <p:clrMap bg1="lt1" tx1="dk1" bg2="lt2" tx2="dk2" accent1="accent1" accent2="accent2" accent3="accent3" accent4="accent4" accent5="accent5" accent6="accent6" hlink="hlink" folHlink="folHlink"/>
  <p:sldLayoutIdLst>
    <p:sldLayoutId id="2147483688" r:id="rId1"/>
    <p:sldLayoutId id="2147483689" r:id="rId2"/>
    <p:sldLayoutId id="2147483690" r:id="rId3"/>
    <p:sldLayoutId id="2147483691" r:id="rId4"/>
    <p:sldLayoutId id="2147483692" r:id="rId5"/>
    <p:sldLayoutId id="2147483693" r:id="rId6"/>
    <p:sldLayoutId id="2147483694" r:id="rId7"/>
    <p:sldLayoutId id="2147483695" r:id="rId8"/>
    <p:sldLayoutId id="2147483696" r:id="rId9"/>
    <p:sldLayoutId id="2147483697" r:id="rId10"/>
    <p:sldLayoutId id="2147483698" r:id="rId11"/>
    <p:sldLayoutId id="2147483699" r:id="rId12"/>
  </p:sldLayoutIdLst>
  <p:txStyles>
    <p:titleStyle/>
    <p:bodyStyle/>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08" name="CustomShape 1"/>
          <p:cNvSpPr/>
          <p:nvPr/>
        </p:nvSpPr>
        <p:spPr>
          <a:xfrm>
            <a:off x="0" y="366840"/>
            <a:ext cx="9142920" cy="83160"/>
          </a:xfrm>
          <a:prstGeom prst="rect">
            <a:avLst/>
          </a:prstGeom>
          <a:solidFill>
            <a:schemeClr val="accent2">
              <a:alpha val="50000"/>
            </a:schemeClr>
          </a:solidFill>
          <a:ln w="50760">
            <a:noFill/>
          </a:ln>
          <a:effectLst>
            <a:outerShdw blurRad="51500" dist="25400" dir="5400000" rotWithShape="0">
              <a:srgbClr val="000000">
                <a:alpha val="40000"/>
              </a:srgbClr>
            </a:outerShdw>
          </a:effectLst>
        </p:spPr>
        <p:style>
          <a:lnRef idx="3">
            <a:schemeClr val="lt1"/>
          </a:lnRef>
          <a:fillRef idx="1">
            <a:schemeClr val="accent1"/>
          </a:fillRef>
          <a:effectRef idx="1">
            <a:schemeClr val="accent1"/>
          </a:effectRef>
          <a:fontRef idx="minor"/>
        </p:style>
      </p:sp>
      <p:sp>
        <p:nvSpPr>
          <p:cNvPr id="209" name="CustomShape 2"/>
          <p:cNvSpPr/>
          <p:nvPr/>
        </p:nvSpPr>
        <p:spPr>
          <a:xfrm>
            <a:off x="0" y="0"/>
            <a:ext cx="9142920" cy="309600"/>
          </a:xfrm>
          <a:prstGeom prst="rect">
            <a:avLst/>
          </a:prstGeom>
          <a:solidFill>
            <a:schemeClr val="tx2">
              <a:alpha val="100000"/>
            </a:schemeClr>
          </a:solidFill>
          <a:ln w="50760">
            <a:noFill/>
          </a:ln>
          <a:effectLst>
            <a:outerShdw blurRad="51500" dist="25400" dir="5400000" rotWithShape="0">
              <a:srgbClr val="000000">
                <a:alpha val="40000"/>
              </a:srgbClr>
            </a:outerShdw>
          </a:effectLst>
        </p:spPr>
        <p:style>
          <a:lnRef idx="3">
            <a:schemeClr val="lt1"/>
          </a:lnRef>
          <a:fillRef idx="1">
            <a:schemeClr val="accent1"/>
          </a:fillRef>
          <a:effectRef idx="1">
            <a:schemeClr val="accent1"/>
          </a:effectRef>
          <a:fontRef idx="minor"/>
        </p:style>
      </p:sp>
      <p:sp>
        <p:nvSpPr>
          <p:cNvPr id="210" name="CustomShape 3"/>
          <p:cNvSpPr/>
          <p:nvPr/>
        </p:nvSpPr>
        <p:spPr>
          <a:xfrm>
            <a:off x="0" y="308160"/>
            <a:ext cx="9142920" cy="90360"/>
          </a:xfrm>
          <a:prstGeom prst="rect">
            <a:avLst/>
          </a:prstGeom>
          <a:solidFill>
            <a:schemeClr val="accent2">
              <a:alpha val="100000"/>
            </a:schemeClr>
          </a:solidFill>
          <a:ln w="50760">
            <a:noFill/>
          </a:ln>
          <a:effectLst>
            <a:outerShdw blurRad="51500" dist="25400" dir="5400000" rotWithShape="0">
              <a:srgbClr val="000000">
                <a:alpha val="40000"/>
              </a:srgbClr>
            </a:outerShdw>
          </a:effectLst>
        </p:spPr>
        <p:style>
          <a:lnRef idx="3">
            <a:schemeClr val="lt1"/>
          </a:lnRef>
          <a:fillRef idx="1">
            <a:schemeClr val="accent1"/>
          </a:fillRef>
          <a:effectRef idx="1">
            <a:schemeClr val="accent1"/>
          </a:effectRef>
          <a:fontRef idx="minor"/>
        </p:style>
      </p:sp>
      <p:sp>
        <p:nvSpPr>
          <p:cNvPr id="211" name="CustomShape 4"/>
          <p:cNvSpPr/>
          <p:nvPr/>
        </p:nvSpPr>
        <p:spPr>
          <a:xfrm flipV="1">
            <a:off x="5410080" y="359640"/>
            <a:ext cx="3732840" cy="90000"/>
          </a:xfrm>
          <a:prstGeom prst="rect">
            <a:avLst/>
          </a:prstGeom>
          <a:solidFill>
            <a:schemeClr val="accent2">
              <a:alpha val="100000"/>
            </a:schemeClr>
          </a:solidFill>
          <a:ln w="50760">
            <a:noFill/>
          </a:ln>
          <a:effectLst>
            <a:outerShdw blurRad="51500" dist="25400" dir="5400000" rotWithShape="0">
              <a:srgbClr val="000000">
                <a:alpha val="40000"/>
              </a:srgbClr>
            </a:outerShdw>
          </a:effectLst>
        </p:spPr>
        <p:style>
          <a:lnRef idx="3">
            <a:schemeClr val="lt1"/>
          </a:lnRef>
          <a:fillRef idx="1">
            <a:schemeClr val="accent1"/>
          </a:fillRef>
          <a:effectRef idx="1">
            <a:schemeClr val="accent1"/>
          </a:effectRef>
          <a:fontRef idx="minor"/>
        </p:style>
      </p:sp>
      <p:sp>
        <p:nvSpPr>
          <p:cNvPr id="212" name="CustomShape 5"/>
          <p:cNvSpPr/>
          <p:nvPr/>
        </p:nvSpPr>
        <p:spPr>
          <a:xfrm flipV="1">
            <a:off x="5410080" y="438840"/>
            <a:ext cx="3732840" cy="178920"/>
          </a:xfrm>
          <a:prstGeom prst="rect">
            <a:avLst/>
          </a:prstGeom>
          <a:solidFill>
            <a:schemeClr val="accent2">
              <a:alpha val="50000"/>
            </a:schemeClr>
          </a:solidFill>
          <a:ln w="50760">
            <a:noFill/>
          </a:ln>
          <a:effectLst>
            <a:outerShdw blurRad="51500" dist="25400" dir="5400000" rotWithShape="0">
              <a:srgbClr val="000000">
                <a:alpha val="40000"/>
              </a:srgbClr>
            </a:outerShdw>
          </a:effectLst>
        </p:spPr>
        <p:style>
          <a:lnRef idx="3">
            <a:schemeClr val="lt1"/>
          </a:lnRef>
          <a:fillRef idx="1">
            <a:schemeClr val="accent1"/>
          </a:fillRef>
          <a:effectRef idx="1">
            <a:schemeClr val="accent1"/>
          </a:effectRef>
          <a:fontRef idx="minor"/>
        </p:style>
      </p:sp>
      <p:sp>
        <p:nvSpPr>
          <p:cNvPr id="213" name="CustomShape 6"/>
          <p:cNvSpPr/>
          <p:nvPr/>
        </p:nvSpPr>
        <p:spPr>
          <a:xfrm>
            <a:off x="5407200" y="497520"/>
            <a:ext cx="3062160" cy="26280"/>
          </a:xfrm>
          <a:prstGeom prst="roundRect">
            <a:avLst>
              <a:gd name="adj" fmla="val 13805"/>
            </a:avLst>
          </a:prstGeom>
          <a:solidFill>
            <a:srgbClr val="FFFFFF"/>
          </a:solidFill>
          <a:ln w="50760">
            <a:noFill/>
          </a:ln>
          <a:effectLst>
            <a:outerShdw blurRad="51500" dist="25400" dir="5400000" rotWithShape="0">
              <a:srgbClr val="000000">
                <a:alpha val="40000"/>
              </a:srgbClr>
            </a:outerShdw>
          </a:effectLst>
        </p:spPr>
        <p:style>
          <a:lnRef idx="3">
            <a:schemeClr val="lt1"/>
          </a:lnRef>
          <a:fillRef idx="1">
            <a:schemeClr val="accent1"/>
          </a:fillRef>
          <a:effectRef idx="1">
            <a:schemeClr val="accent1"/>
          </a:effectRef>
          <a:fontRef idx="minor"/>
        </p:style>
      </p:sp>
      <p:sp>
        <p:nvSpPr>
          <p:cNvPr id="214" name="CustomShape 7"/>
          <p:cNvSpPr/>
          <p:nvPr/>
        </p:nvSpPr>
        <p:spPr>
          <a:xfrm>
            <a:off x="7373520" y="588960"/>
            <a:ext cx="1599120" cy="35640"/>
          </a:xfrm>
          <a:prstGeom prst="roundRect">
            <a:avLst>
              <a:gd name="adj" fmla="val 13805"/>
            </a:avLst>
          </a:prstGeom>
          <a:solidFill>
            <a:srgbClr val="FFFFFF"/>
          </a:solidFill>
          <a:ln w="50760">
            <a:noFill/>
          </a:ln>
          <a:effectLst>
            <a:outerShdw blurRad="51500" dist="25400" dir="5400000" rotWithShape="0">
              <a:srgbClr val="000000">
                <a:alpha val="40000"/>
              </a:srgbClr>
            </a:outerShdw>
          </a:effectLst>
        </p:spPr>
        <p:style>
          <a:lnRef idx="3">
            <a:schemeClr val="lt1"/>
          </a:lnRef>
          <a:fillRef idx="1">
            <a:schemeClr val="accent1"/>
          </a:fillRef>
          <a:effectRef idx="1">
            <a:schemeClr val="accent1"/>
          </a:effectRef>
          <a:fontRef idx="minor"/>
        </p:style>
      </p:sp>
      <p:sp>
        <p:nvSpPr>
          <p:cNvPr id="215" name="CustomShape 8"/>
          <p:cNvSpPr/>
          <p:nvPr/>
        </p:nvSpPr>
        <p:spPr>
          <a:xfrm>
            <a:off x="9084960" y="-2160"/>
            <a:ext cx="56520" cy="620640"/>
          </a:xfrm>
          <a:prstGeom prst="rect">
            <a:avLst/>
          </a:prstGeom>
          <a:solidFill>
            <a:srgbClr val="FFFFFF">
              <a:alpha val="66000"/>
            </a:srgbClr>
          </a:solidFill>
          <a:ln w="50760">
            <a:noFill/>
          </a:ln>
          <a:effectLst>
            <a:outerShdw blurRad="51500" dist="25400" dir="5400000" rotWithShape="0">
              <a:srgbClr val="000000">
                <a:alpha val="40000"/>
              </a:srgbClr>
            </a:outerShdw>
          </a:effectLst>
        </p:spPr>
        <p:style>
          <a:lnRef idx="3">
            <a:schemeClr val="lt1"/>
          </a:lnRef>
          <a:fillRef idx="1">
            <a:schemeClr val="accent1"/>
          </a:fillRef>
          <a:effectRef idx="1">
            <a:schemeClr val="accent1"/>
          </a:effectRef>
          <a:fontRef idx="minor"/>
        </p:style>
      </p:sp>
      <p:sp>
        <p:nvSpPr>
          <p:cNvPr id="216" name="CustomShape 9"/>
          <p:cNvSpPr/>
          <p:nvPr/>
        </p:nvSpPr>
        <p:spPr>
          <a:xfrm>
            <a:off x="9044640" y="-2160"/>
            <a:ext cx="26280" cy="620640"/>
          </a:xfrm>
          <a:prstGeom prst="rect">
            <a:avLst/>
          </a:prstGeom>
          <a:solidFill>
            <a:srgbClr val="FFFFFF">
              <a:alpha val="66000"/>
            </a:srgbClr>
          </a:solidFill>
          <a:ln w="50760">
            <a:noFill/>
          </a:ln>
          <a:effectLst>
            <a:outerShdw blurRad="51500" dist="25400" dir="5400000" rotWithShape="0">
              <a:srgbClr val="000000">
                <a:alpha val="40000"/>
              </a:srgbClr>
            </a:outerShdw>
          </a:effectLst>
        </p:spPr>
        <p:style>
          <a:lnRef idx="3">
            <a:schemeClr val="lt1"/>
          </a:lnRef>
          <a:fillRef idx="1">
            <a:schemeClr val="accent1"/>
          </a:fillRef>
          <a:effectRef idx="1">
            <a:schemeClr val="accent1"/>
          </a:effectRef>
          <a:fontRef idx="minor"/>
        </p:style>
      </p:sp>
      <p:sp>
        <p:nvSpPr>
          <p:cNvPr id="217" name="CustomShape 10"/>
          <p:cNvSpPr/>
          <p:nvPr/>
        </p:nvSpPr>
        <p:spPr>
          <a:xfrm>
            <a:off x="9025560" y="-2160"/>
            <a:ext cx="7920" cy="620640"/>
          </a:xfrm>
          <a:prstGeom prst="rect">
            <a:avLst/>
          </a:prstGeom>
          <a:solidFill>
            <a:srgbClr val="FFFFFF">
              <a:alpha val="60000"/>
            </a:srgbClr>
          </a:solidFill>
          <a:ln w="50760">
            <a:noFill/>
          </a:ln>
          <a:effectLst>
            <a:outerShdw blurRad="51500" dist="25400" dir="5400000" rotWithShape="0">
              <a:srgbClr val="000000">
                <a:alpha val="40000"/>
              </a:srgbClr>
            </a:outerShdw>
          </a:effectLst>
        </p:spPr>
        <p:style>
          <a:lnRef idx="3">
            <a:schemeClr val="lt1"/>
          </a:lnRef>
          <a:fillRef idx="1">
            <a:schemeClr val="accent1"/>
          </a:fillRef>
          <a:effectRef idx="1">
            <a:schemeClr val="accent1"/>
          </a:effectRef>
          <a:fontRef idx="minor"/>
        </p:style>
      </p:sp>
      <p:sp>
        <p:nvSpPr>
          <p:cNvPr id="218" name="CustomShape 11"/>
          <p:cNvSpPr/>
          <p:nvPr/>
        </p:nvSpPr>
        <p:spPr>
          <a:xfrm>
            <a:off x="8975520" y="-2160"/>
            <a:ext cx="26280" cy="620640"/>
          </a:xfrm>
          <a:prstGeom prst="rect">
            <a:avLst/>
          </a:prstGeom>
          <a:solidFill>
            <a:srgbClr val="FFFFFF">
              <a:alpha val="40000"/>
            </a:srgbClr>
          </a:solidFill>
          <a:ln w="50760">
            <a:noFill/>
          </a:ln>
          <a:effectLst>
            <a:outerShdw blurRad="51500" dist="25400" dir="5400000" rotWithShape="0">
              <a:srgbClr val="000000">
                <a:alpha val="40000"/>
              </a:srgbClr>
            </a:outerShdw>
          </a:effectLst>
        </p:spPr>
        <p:style>
          <a:lnRef idx="3">
            <a:schemeClr val="lt1"/>
          </a:lnRef>
          <a:fillRef idx="1">
            <a:schemeClr val="accent1"/>
          </a:fillRef>
          <a:effectRef idx="1">
            <a:schemeClr val="accent1"/>
          </a:effectRef>
          <a:fontRef idx="minor"/>
        </p:style>
      </p:sp>
      <p:sp>
        <p:nvSpPr>
          <p:cNvPr id="219" name="CustomShape 12"/>
          <p:cNvSpPr/>
          <p:nvPr/>
        </p:nvSpPr>
        <p:spPr>
          <a:xfrm>
            <a:off x="8915760" y="360"/>
            <a:ext cx="53640" cy="584280"/>
          </a:xfrm>
          <a:prstGeom prst="rect">
            <a:avLst/>
          </a:prstGeom>
          <a:solidFill>
            <a:srgbClr val="FFFFFF">
              <a:alpha val="20000"/>
            </a:srgbClr>
          </a:solidFill>
          <a:ln w="50760">
            <a:noFill/>
          </a:ln>
          <a:effectLst>
            <a:outerShdw blurRad="51500" dist="25400" dir="5400000" rotWithShape="0">
              <a:srgbClr val="000000">
                <a:alpha val="40000"/>
              </a:srgbClr>
            </a:outerShdw>
          </a:effectLst>
        </p:spPr>
        <p:style>
          <a:lnRef idx="3">
            <a:schemeClr val="lt1"/>
          </a:lnRef>
          <a:fillRef idx="1">
            <a:schemeClr val="accent1"/>
          </a:fillRef>
          <a:effectRef idx="1">
            <a:schemeClr val="accent1"/>
          </a:effectRef>
          <a:fontRef idx="minor"/>
        </p:style>
      </p:sp>
      <p:sp>
        <p:nvSpPr>
          <p:cNvPr id="220" name="CustomShape 13"/>
          <p:cNvSpPr/>
          <p:nvPr/>
        </p:nvSpPr>
        <p:spPr>
          <a:xfrm>
            <a:off x="8873640" y="360"/>
            <a:ext cx="7920" cy="584280"/>
          </a:xfrm>
          <a:prstGeom prst="rect">
            <a:avLst/>
          </a:prstGeom>
          <a:solidFill>
            <a:srgbClr val="FFFFFF">
              <a:alpha val="31000"/>
            </a:srgbClr>
          </a:solidFill>
          <a:ln w="50760">
            <a:noFill/>
          </a:ln>
          <a:effectLst>
            <a:outerShdw blurRad="51500" dist="25400" dir="5400000" rotWithShape="0">
              <a:srgbClr val="000000">
                <a:alpha val="40000"/>
              </a:srgbClr>
            </a:outerShdw>
          </a:effectLst>
        </p:spPr>
        <p:style>
          <a:lnRef idx="3">
            <a:schemeClr val="lt1"/>
          </a:lnRef>
          <a:fillRef idx="1">
            <a:schemeClr val="accent1"/>
          </a:fillRef>
          <a:effectRef idx="1">
            <a:schemeClr val="accent1"/>
          </a:effectRef>
          <a:fontRef idx="minor"/>
        </p:style>
      </p:sp>
      <p:sp>
        <p:nvSpPr>
          <p:cNvPr id="221" name="PlaceHolder 14"/>
          <p:cNvSpPr>
            <a:spLocks noGrp="1"/>
          </p:cNvSpPr>
          <p:nvPr>
            <p:ph type="title"/>
          </p:nvPr>
        </p:nvSpPr>
        <p:spPr>
          <a:xfrm>
            <a:off x="457200" y="273600"/>
            <a:ext cx="8229240" cy="1144800"/>
          </a:xfrm>
          <a:prstGeom prst="rect">
            <a:avLst/>
          </a:prstGeom>
        </p:spPr>
        <p:txBody>
          <a:bodyPr lIns="0" tIns="0" rIns="0" bIns="0" anchor="ctr"/>
          <a:lstStyle/>
          <a:p>
            <a:pPr algn="ctr"/>
            <a:r>
              <a:rPr lang="fr-FR" sz="4400">
                <a:latin typeface="Arial"/>
              </a:rPr>
              <a:t>Cliquez pour éditer le format du texte-titre</a:t>
            </a:r>
            <a:endParaRPr/>
          </a:p>
        </p:txBody>
      </p:sp>
      <p:sp>
        <p:nvSpPr>
          <p:cNvPr id="222" name="PlaceHolder 15"/>
          <p:cNvSpPr>
            <a:spLocks noGrp="1"/>
          </p:cNvSpPr>
          <p:nvPr>
            <p:ph type="body"/>
          </p:nvPr>
        </p:nvSpPr>
        <p:spPr>
          <a:xfrm>
            <a:off x="457200" y="1604520"/>
            <a:ext cx="8229240" cy="3977280"/>
          </a:xfrm>
          <a:prstGeom prst="rect">
            <a:avLst/>
          </a:prstGeom>
        </p:spPr>
        <p:txBody>
          <a:bodyPr lIns="0" tIns="0" rIns="0" bIns="0"/>
          <a:lstStyle/>
          <a:p>
            <a:pPr>
              <a:buSzPct val="45000"/>
              <a:buFont typeface="StarSymbol"/>
              <a:buChar char=""/>
            </a:pPr>
            <a:r>
              <a:rPr lang="fr-FR" sz="3200">
                <a:latin typeface="Arial"/>
              </a:rPr>
              <a:t>Cliquez pour éditer le format du plan de texte</a:t>
            </a:r>
            <a:endParaRPr/>
          </a:p>
          <a:p>
            <a:pPr lvl="1">
              <a:buSzPct val="75000"/>
              <a:buFont typeface="StarSymbol"/>
              <a:buChar char=""/>
            </a:pPr>
            <a:r>
              <a:rPr lang="fr-FR" sz="2800">
                <a:latin typeface="Arial"/>
              </a:rPr>
              <a:t>Second niveau de plan</a:t>
            </a:r>
            <a:endParaRPr/>
          </a:p>
          <a:p>
            <a:pPr lvl="2">
              <a:buSzPct val="45000"/>
              <a:buFont typeface="StarSymbol"/>
              <a:buChar char=""/>
            </a:pPr>
            <a:r>
              <a:rPr lang="fr-FR" sz="2400">
                <a:latin typeface="Arial"/>
              </a:rPr>
              <a:t>Troisième niveau de plan</a:t>
            </a:r>
            <a:endParaRPr/>
          </a:p>
          <a:p>
            <a:pPr lvl="3">
              <a:buSzPct val="75000"/>
              <a:buFont typeface="StarSymbol"/>
              <a:buChar char=""/>
            </a:pPr>
            <a:r>
              <a:rPr lang="fr-FR" sz="2000">
                <a:latin typeface="Arial"/>
              </a:rPr>
              <a:t>Quatrième niveau de plan</a:t>
            </a:r>
            <a:endParaRPr/>
          </a:p>
          <a:p>
            <a:pPr lvl="4">
              <a:buSzPct val="45000"/>
              <a:buFont typeface="StarSymbol"/>
              <a:buChar char=""/>
            </a:pPr>
            <a:r>
              <a:rPr lang="fr-FR" sz="2000">
                <a:latin typeface="Arial"/>
              </a:rPr>
              <a:t>Cinquième niveau de plan</a:t>
            </a:r>
            <a:endParaRPr/>
          </a:p>
          <a:p>
            <a:pPr lvl="5">
              <a:buSzPct val="45000"/>
              <a:buFont typeface="StarSymbol"/>
              <a:buChar char=""/>
            </a:pPr>
            <a:r>
              <a:rPr lang="fr-FR" sz="2000">
                <a:latin typeface="Arial"/>
              </a:rPr>
              <a:t>Sixième niveau de plan</a:t>
            </a:r>
            <a:endParaRPr/>
          </a:p>
          <a:p>
            <a:pPr lvl="6">
              <a:buSzPct val="45000"/>
              <a:buFont typeface="StarSymbol"/>
              <a:buChar char=""/>
            </a:pPr>
            <a:r>
              <a:rPr lang="fr-FR" sz="2000">
                <a:latin typeface="Arial"/>
              </a:rPr>
              <a:t>Septième niveau de plan</a:t>
            </a:r>
            <a:endParaRPr/>
          </a:p>
        </p:txBody>
      </p:sp>
    </p:spTree>
  </p:cSld>
  <p:clrMap bg1="lt1" tx1="dk1" bg2="lt2" tx2="dk2" accent1="accent1" accent2="accent2" accent3="accent3" accent4="accent4" accent5="accent5" accent6="accent6" hlink="hlink" folHlink="folHlink"/>
  <p:sldLayoutIdLst>
    <p:sldLayoutId id="2147483701" r:id="rId1"/>
    <p:sldLayoutId id="2147483702" r:id="rId2"/>
    <p:sldLayoutId id="2147483703" r:id="rId3"/>
    <p:sldLayoutId id="2147483704" r:id="rId4"/>
    <p:sldLayoutId id="2147483705" r:id="rId5"/>
    <p:sldLayoutId id="2147483706" r:id="rId6"/>
    <p:sldLayoutId id="2147483707" r:id="rId7"/>
    <p:sldLayoutId id="2147483708" r:id="rId8"/>
    <p:sldLayoutId id="2147483709" r:id="rId9"/>
    <p:sldLayoutId id="2147483710" r:id="rId10"/>
    <p:sldLayoutId id="2147483711" r:id="rId11"/>
    <p:sldLayoutId id="2147483712" r:id="rId12"/>
  </p:sldLayoutIdLst>
  <p:txStyles>
    <p:titleStyle/>
    <p:bodyStyle/>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9.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6.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5.xml"/></Relationships>
</file>

<file path=ppt/slides/_rels/slide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5.xml"/></Relationships>
</file>

<file path=ppt/slides/_rels/slide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5.xml"/></Relationships>
</file>

<file path=ppt/slides/_rels/slide6.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8.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7" name="CustomShape 1"/>
          <p:cNvSpPr/>
          <p:nvPr/>
        </p:nvSpPr>
        <p:spPr>
          <a:xfrm>
            <a:off x="457200" y="2401920"/>
            <a:ext cx="8457120" cy="146880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chor="b"/>
          <a:lstStyle/>
          <a:p>
            <a:pPr>
              <a:lnSpc>
                <a:spcPct val="100000"/>
              </a:lnSpc>
            </a:pPr>
            <a:r>
              <a:rPr lang="fr-FR" sz="4800" strike="noStrike">
                <a:solidFill>
                  <a:srgbClr val="FFFFFF"/>
                </a:solidFill>
                <a:latin typeface="Trebuchet MS"/>
                <a:ea typeface="DejaVu Sans"/>
              </a:rPr>
              <a:t>Les échelles descriptives</a:t>
            </a:r>
            <a:endParaRPr/>
          </a:p>
        </p:txBody>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6" name="CustomShape 1"/>
          <p:cNvSpPr/>
          <p:nvPr/>
        </p:nvSpPr>
        <p:spPr>
          <a:xfrm>
            <a:off x="611640" y="476640"/>
            <a:ext cx="7771320" cy="1361160"/>
          </a:xfrm>
          <a:prstGeom prst="rect">
            <a:avLst/>
          </a:prstGeom>
          <a:solidFill>
            <a:srgbClr val="5C92B5"/>
          </a:solidFill>
          <a:ln w="31680">
            <a:solidFill>
              <a:srgbClr val="FFFFFF"/>
            </a:solidFill>
            <a:round/>
          </a:ln>
        </p:spPr>
        <p:style>
          <a:lnRef idx="0">
            <a:scrgbClr r="0" g="0" b="0"/>
          </a:lnRef>
          <a:fillRef idx="0">
            <a:scrgbClr r="0" g="0" b="0"/>
          </a:fillRef>
          <a:effectRef idx="0">
            <a:scrgbClr r="0" g="0" b="0"/>
          </a:effectRef>
          <a:fontRef idx="minor"/>
        </p:style>
        <p:txBody>
          <a:bodyPr lIns="90000" tIns="45000" rIns="90000" bIns="45000" anchor="b"/>
          <a:lstStyle/>
          <a:p>
            <a:pPr>
              <a:lnSpc>
                <a:spcPct val="100000"/>
              </a:lnSpc>
            </a:pPr>
            <a:r>
              <a:rPr lang="fr-FR" sz="4300" b="1" strike="noStrike">
                <a:solidFill>
                  <a:srgbClr val="FFFFFF"/>
                </a:solidFill>
                <a:latin typeface="Calibri"/>
                <a:ea typeface="DejaVu Sans"/>
              </a:rPr>
              <a:t>Quelques références</a:t>
            </a:r>
            <a:r>
              <a:rPr lang="fr-FR" sz="4300" b="1" strike="noStrike">
                <a:solidFill>
                  <a:srgbClr val="FFFFFF"/>
                </a:solidFill>
                <a:latin typeface="Georgia"/>
                <a:ea typeface="DejaVu Sans"/>
              </a:rPr>
              <a:t>:</a:t>
            </a:r>
            <a:endParaRPr/>
          </a:p>
        </p:txBody>
      </p:sp>
      <p:sp>
        <p:nvSpPr>
          <p:cNvPr id="337" name="CustomShape 2"/>
          <p:cNvSpPr/>
          <p:nvPr/>
        </p:nvSpPr>
        <p:spPr>
          <a:xfrm>
            <a:off x="722160" y="2061000"/>
            <a:ext cx="8097120" cy="374328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lstStyle/>
          <a:p>
            <a:pPr>
              <a:lnSpc>
                <a:spcPct val="100000"/>
              </a:lnSpc>
            </a:pPr>
            <a:r>
              <a:rPr lang="fr-FR" sz="2100" b="1" strike="noStrike">
                <a:solidFill>
                  <a:srgbClr val="424456"/>
                </a:solidFill>
                <a:latin typeface="Calibri"/>
                <a:ea typeface="DejaVu Sans"/>
              </a:rPr>
              <a:t>Cadre Européen Commun de Référence pour les Langues </a:t>
            </a:r>
            <a:r>
              <a:rPr lang="fr-FR" sz="2100" strike="noStrike">
                <a:solidFill>
                  <a:srgbClr val="424456"/>
                </a:solidFill>
                <a:latin typeface="Calibri"/>
                <a:ea typeface="DejaVu Sans"/>
              </a:rPr>
              <a:t>(CECRL, 2001) : « A</a:t>
            </a:r>
            <a:r>
              <a:rPr lang="fr-FR" sz="2000" i="1" strike="noStrike">
                <a:solidFill>
                  <a:srgbClr val="424456"/>
                </a:solidFill>
                <a:latin typeface="Calibri"/>
                <a:ea typeface="DejaVu Sans"/>
              </a:rPr>
              <a:t>nnexe A élaboration de descripteurs de  compétence. »</a:t>
            </a:r>
            <a:endParaRPr/>
          </a:p>
          <a:p>
            <a:pPr>
              <a:lnSpc>
                <a:spcPct val="100000"/>
              </a:lnSpc>
            </a:pPr>
            <a:endParaRPr/>
          </a:p>
          <a:p>
            <a:pPr>
              <a:lnSpc>
                <a:spcPct val="100000"/>
              </a:lnSpc>
            </a:pPr>
            <a:r>
              <a:rPr lang="fr-FR" sz="2000" b="1" strike="noStrike">
                <a:solidFill>
                  <a:srgbClr val="424456"/>
                </a:solidFill>
                <a:latin typeface="Calibri"/>
                <a:ea typeface="DejaVu Sans"/>
              </a:rPr>
              <a:t>Décret du 31 12 2015 : article 10 </a:t>
            </a:r>
            <a:r>
              <a:rPr lang="fr-FR" sz="2000" i="1" strike="noStrike">
                <a:solidFill>
                  <a:srgbClr val="424456"/>
                </a:solidFill>
                <a:latin typeface="Calibri"/>
                <a:ea typeface="DejaVu Sans"/>
              </a:rPr>
              <a:t>« L'évaluation des acquis des élèves, mené en référence au socle commun de connaissances, de compétences et de culture, pour le collège est réalisée </a:t>
            </a:r>
            <a:r>
              <a:rPr lang="fr-FR" sz="2000" b="1" i="1" strike="noStrike">
                <a:solidFill>
                  <a:srgbClr val="424456"/>
                </a:solidFill>
                <a:latin typeface="Calibri"/>
                <a:ea typeface="DejaVu Sans"/>
              </a:rPr>
              <a:t>par les enseignants, </a:t>
            </a:r>
            <a:r>
              <a:rPr lang="fr-FR" sz="2000" i="1" strike="noStrike">
                <a:solidFill>
                  <a:srgbClr val="424456"/>
                </a:solidFill>
                <a:latin typeface="Calibri"/>
                <a:ea typeface="DejaVu Sans"/>
              </a:rPr>
              <a:t>avec le</a:t>
            </a:r>
            <a:endParaRPr/>
          </a:p>
          <a:p>
            <a:pPr>
              <a:lnSpc>
                <a:spcPct val="100000"/>
              </a:lnSpc>
            </a:pPr>
            <a:r>
              <a:rPr lang="fr-FR" sz="2000" i="1" strike="noStrike">
                <a:solidFill>
                  <a:srgbClr val="424456"/>
                </a:solidFill>
                <a:latin typeface="Calibri"/>
                <a:ea typeface="DejaVu Sans"/>
              </a:rPr>
              <a:t>cas échéant </a:t>
            </a:r>
            <a:r>
              <a:rPr lang="fr-FR" sz="2000" b="1" i="1" strike="noStrike">
                <a:solidFill>
                  <a:srgbClr val="424456"/>
                </a:solidFill>
                <a:latin typeface="Calibri"/>
                <a:ea typeface="DejaVu Sans"/>
              </a:rPr>
              <a:t>la collaboration de l'équipe </a:t>
            </a:r>
            <a:r>
              <a:rPr lang="fr-FR" sz="2000" i="1" strike="noStrike">
                <a:solidFill>
                  <a:srgbClr val="424456"/>
                </a:solidFill>
                <a:latin typeface="Calibri"/>
                <a:ea typeface="DejaVu Sans"/>
              </a:rPr>
              <a:t>éducative. Elle a pour but de l'aider à progresser et à se rendre compte de ses acquis.....</a:t>
            </a:r>
            <a:endParaRPr/>
          </a:p>
          <a:p>
            <a:pPr>
              <a:lnSpc>
                <a:spcPct val="100000"/>
              </a:lnSpc>
            </a:pPr>
            <a:r>
              <a:rPr lang="fr-FR" sz="2000" i="1" strike="noStrike">
                <a:solidFill>
                  <a:srgbClr val="424456"/>
                </a:solidFill>
                <a:latin typeface="Calibri"/>
                <a:ea typeface="DejaVu Sans"/>
              </a:rPr>
              <a:t>En fonction du bilan des élèves, l'équipe pédagogique propose des modalités d'accompagnement afin de permettre à l'élève d'atteindre les objectifs du cycle »).</a:t>
            </a:r>
            <a:endParaRPr/>
          </a:p>
          <a:p>
            <a:pPr>
              <a:lnSpc>
                <a:spcPct val="100000"/>
              </a:lnSpc>
            </a:pPr>
            <a:endParaRPr/>
          </a:p>
          <a:p>
            <a:pPr>
              <a:lnSpc>
                <a:spcPct val="100000"/>
              </a:lnSpc>
            </a:pPr>
            <a:endParaRPr/>
          </a:p>
        </p:txBody>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8" name="CustomShape 1"/>
          <p:cNvSpPr/>
          <p:nvPr/>
        </p:nvSpPr>
        <p:spPr>
          <a:xfrm>
            <a:off x="467640" y="620640"/>
            <a:ext cx="8228520" cy="106560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chor="ctr"/>
          <a:lstStyle/>
          <a:p>
            <a:pPr algn="ctr">
              <a:lnSpc>
                <a:spcPct val="100000"/>
              </a:lnSpc>
            </a:pPr>
            <a:r>
              <a:rPr lang="fr-FR" sz="3600" strike="noStrike" dirty="0">
                <a:solidFill>
                  <a:srgbClr val="424456"/>
                </a:solidFill>
                <a:latin typeface="Calibri"/>
                <a:ea typeface="DejaVu Sans"/>
              </a:rPr>
              <a:t>Un outil </a:t>
            </a:r>
            <a:r>
              <a:rPr lang="fr-FR" sz="3600" dirty="0" smtClean="0">
                <a:solidFill>
                  <a:srgbClr val="424456"/>
                </a:solidFill>
                <a:latin typeface="Calibri"/>
                <a:ea typeface="DejaVu Sans"/>
              </a:rPr>
              <a:t>d</a:t>
            </a:r>
            <a:r>
              <a:rPr lang="fr-FR" sz="3600" strike="noStrike" dirty="0" smtClean="0">
                <a:solidFill>
                  <a:srgbClr val="424456"/>
                </a:solidFill>
                <a:latin typeface="Calibri"/>
                <a:ea typeface="DejaVu Sans"/>
              </a:rPr>
              <a:t>e suivi des progrès et d’identification des acquis </a:t>
            </a:r>
            <a:endParaRPr dirty="0"/>
          </a:p>
        </p:txBody>
      </p:sp>
      <p:sp>
        <p:nvSpPr>
          <p:cNvPr id="259" name="CustomShape 2"/>
          <p:cNvSpPr/>
          <p:nvPr/>
        </p:nvSpPr>
        <p:spPr>
          <a:xfrm>
            <a:off x="457200" y="3292200"/>
            <a:ext cx="4037400" cy="348228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lstStyle/>
          <a:p>
            <a:pPr algn="ctr">
              <a:lnSpc>
                <a:spcPct val="100000"/>
              </a:lnSpc>
            </a:pPr>
            <a:r>
              <a:rPr lang="fr-FR" sz="2600" b="1" u="sng" strike="noStrike" dirty="0">
                <a:solidFill>
                  <a:srgbClr val="000000"/>
                </a:solidFill>
                <a:latin typeface="Calibri"/>
                <a:ea typeface="DejaVu Sans"/>
              </a:rPr>
              <a:t>Les </a:t>
            </a:r>
            <a:r>
              <a:rPr lang="fr-FR" sz="2600" b="1" u="sng" strike="noStrike" dirty="0" smtClean="0">
                <a:solidFill>
                  <a:srgbClr val="000000"/>
                </a:solidFill>
                <a:latin typeface="Calibri"/>
                <a:ea typeface="DejaVu Sans"/>
              </a:rPr>
              <a:t>étapes</a:t>
            </a:r>
            <a:endParaRPr dirty="0"/>
          </a:p>
          <a:p>
            <a:pPr algn="ctr">
              <a:lnSpc>
                <a:spcPct val="100000"/>
              </a:lnSpc>
            </a:pPr>
            <a:endParaRPr dirty="0"/>
          </a:p>
          <a:p>
            <a:pPr algn="just">
              <a:lnSpc>
                <a:spcPct val="100000"/>
              </a:lnSpc>
              <a:buFont typeface="Georgia"/>
              <a:buChar char="•"/>
            </a:pPr>
            <a:r>
              <a:rPr lang="fr-FR" sz="1600" u="sng" dirty="0" smtClean="0">
                <a:solidFill>
                  <a:srgbClr val="000000"/>
                </a:solidFill>
                <a:latin typeface="Calibri"/>
                <a:ea typeface="DejaVu Sans"/>
              </a:rPr>
              <a:t>É</a:t>
            </a:r>
            <a:r>
              <a:rPr lang="fr-FR" sz="1600" u="sng" strike="noStrike" dirty="0" smtClean="0">
                <a:solidFill>
                  <a:srgbClr val="000000"/>
                </a:solidFill>
                <a:latin typeface="Calibri"/>
                <a:ea typeface="DejaVu Sans"/>
              </a:rPr>
              <a:t>tapes 1 et 2</a:t>
            </a:r>
            <a:r>
              <a:rPr lang="fr-FR" sz="1600" strike="noStrike" dirty="0" smtClean="0">
                <a:solidFill>
                  <a:srgbClr val="000000"/>
                </a:solidFill>
                <a:latin typeface="Calibri"/>
                <a:ea typeface="DejaVu Sans"/>
              </a:rPr>
              <a:t> : </a:t>
            </a:r>
            <a:r>
              <a:rPr lang="fr-FR" sz="1600" strike="noStrike" dirty="0">
                <a:solidFill>
                  <a:srgbClr val="000000"/>
                </a:solidFill>
                <a:latin typeface="Calibri"/>
                <a:ea typeface="DejaVu Sans"/>
              </a:rPr>
              <a:t>ce que l’élève </a:t>
            </a:r>
            <a:r>
              <a:rPr lang="fr-FR" sz="1600" strike="noStrike" dirty="0" smtClean="0">
                <a:solidFill>
                  <a:srgbClr val="000000"/>
                </a:solidFill>
                <a:latin typeface="Calibri"/>
                <a:ea typeface="DejaVu Sans"/>
              </a:rPr>
              <a:t>est capable </a:t>
            </a:r>
            <a:r>
              <a:rPr lang="fr-FR" sz="1600" strike="noStrike" dirty="0">
                <a:solidFill>
                  <a:srgbClr val="000000"/>
                </a:solidFill>
                <a:latin typeface="Calibri"/>
                <a:ea typeface="DejaVu Sans"/>
              </a:rPr>
              <a:t>de mettre en œuvre </a:t>
            </a:r>
            <a:r>
              <a:rPr lang="fr-FR" sz="1600" strike="noStrike" dirty="0" smtClean="0">
                <a:solidFill>
                  <a:srgbClr val="000000"/>
                </a:solidFill>
                <a:latin typeface="Calibri"/>
                <a:ea typeface="DejaVu Sans"/>
              </a:rPr>
              <a:t>au regard de l’objectif </a:t>
            </a:r>
            <a:r>
              <a:rPr lang="fr-FR" sz="1600" strike="noStrike" dirty="0" smtClean="0">
                <a:solidFill>
                  <a:srgbClr val="000000"/>
                </a:solidFill>
                <a:latin typeface="Calibri"/>
                <a:ea typeface="DejaVu Sans"/>
              </a:rPr>
              <a:t>ciblé.</a:t>
            </a:r>
            <a:endParaRPr lang="fr-FR" sz="1600" strike="noStrike" dirty="0" smtClean="0">
              <a:solidFill>
                <a:srgbClr val="000000"/>
              </a:solidFill>
              <a:latin typeface="Calibri"/>
              <a:ea typeface="DejaVu Sans"/>
            </a:endParaRPr>
          </a:p>
          <a:p>
            <a:pPr algn="just">
              <a:lnSpc>
                <a:spcPct val="100000"/>
              </a:lnSpc>
              <a:buFont typeface="Georgia"/>
              <a:buChar char="•"/>
            </a:pPr>
            <a:endParaRPr sz="1600" dirty="0"/>
          </a:p>
          <a:p>
            <a:pPr algn="just">
              <a:lnSpc>
                <a:spcPct val="100000"/>
              </a:lnSpc>
              <a:buFont typeface="Georgia"/>
              <a:buChar char="•"/>
            </a:pPr>
            <a:r>
              <a:rPr lang="fr-FR" sz="1600" u="sng" dirty="0" smtClean="0">
                <a:solidFill>
                  <a:srgbClr val="000000"/>
                </a:solidFill>
                <a:latin typeface="Calibri"/>
              </a:rPr>
              <a:t>Étape </a:t>
            </a:r>
            <a:r>
              <a:rPr lang="fr-FR" sz="1600" u="sng" dirty="0" smtClean="0">
                <a:solidFill>
                  <a:srgbClr val="000000"/>
                </a:solidFill>
                <a:latin typeface="Calibri"/>
                <a:ea typeface="DejaVu Sans"/>
              </a:rPr>
              <a:t>3 </a:t>
            </a:r>
            <a:r>
              <a:rPr lang="fr-FR" sz="1600" strike="noStrike" dirty="0" smtClean="0">
                <a:solidFill>
                  <a:srgbClr val="000000"/>
                </a:solidFill>
                <a:latin typeface="Calibri"/>
                <a:ea typeface="DejaVu Sans"/>
              </a:rPr>
              <a:t>: </a:t>
            </a:r>
            <a:r>
              <a:rPr lang="fr-FR" sz="1600" strike="noStrike" dirty="0">
                <a:solidFill>
                  <a:srgbClr val="000000"/>
                </a:solidFill>
                <a:latin typeface="Calibri"/>
                <a:ea typeface="DejaVu Sans"/>
              </a:rPr>
              <a:t>ce qui est attendu de l’élève en fin de </a:t>
            </a:r>
            <a:r>
              <a:rPr lang="fr-FR" sz="1600" strike="noStrike" dirty="0" smtClean="0">
                <a:solidFill>
                  <a:srgbClr val="000000"/>
                </a:solidFill>
                <a:latin typeface="Calibri"/>
                <a:ea typeface="DejaVu Sans"/>
              </a:rPr>
              <a:t>séquence ou de </a:t>
            </a:r>
            <a:r>
              <a:rPr lang="fr-FR" sz="1600" strike="noStrike" dirty="0" smtClean="0">
                <a:solidFill>
                  <a:srgbClr val="000000"/>
                </a:solidFill>
                <a:latin typeface="Calibri"/>
                <a:ea typeface="DejaVu Sans"/>
              </a:rPr>
              <a:t>cycle.</a:t>
            </a:r>
            <a:endParaRPr lang="fr-FR" sz="1600" strike="noStrike" dirty="0" smtClean="0">
              <a:solidFill>
                <a:srgbClr val="000000"/>
              </a:solidFill>
              <a:latin typeface="Calibri"/>
              <a:ea typeface="DejaVu Sans"/>
            </a:endParaRPr>
          </a:p>
          <a:p>
            <a:pPr algn="just">
              <a:lnSpc>
                <a:spcPct val="100000"/>
              </a:lnSpc>
              <a:buFont typeface="Georgia"/>
              <a:buChar char="•"/>
            </a:pPr>
            <a:endParaRPr sz="1600" dirty="0"/>
          </a:p>
          <a:p>
            <a:pPr algn="just">
              <a:lnSpc>
                <a:spcPct val="100000"/>
              </a:lnSpc>
              <a:buFont typeface="Georgia"/>
              <a:buChar char="•"/>
            </a:pPr>
            <a:r>
              <a:rPr lang="fr-FR" sz="1600" u="sng" dirty="0" smtClean="0">
                <a:solidFill>
                  <a:srgbClr val="000000"/>
                </a:solidFill>
                <a:latin typeface="Calibri"/>
              </a:rPr>
              <a:t>Étape </a:t>
            </a:r>
            <a:r>
              <a:rPr lang="fr-FR" sz="1600" u="sng" strike="noStrike" dirty="0" smtClean="0">
                <a:solidFill>
                  <a:srgbClr val="000000"/>
                </a:solidFill>
                <a:latin typeface="Calibri"/>
                <a:ea typeface="DejaVu Sans"/>
              </a:rPr>
              <a:t>4 </a:t>
            </a:r>
            <a:r>
              <a:rPr lang="fr-FR" sz="1600" dirty="0">
                <a:solidFill>
                  <a:srgbClr val="000000"/>
                </a:solidFill>
                <a:latin typeface="Calibri"/>
              </a:rPr>
              <a:t>: ce que l’élève est capable de mettre en œuvre </a:t>
            </a:r>
            <a:r>
              <a:rPr lang="fr-FR" sz="1600" dirty="0" smtClean="0">
                <a:solidFill>
                  <a:srgbClr val="000000"/>
                </a:solidFill>
                <a:latin typeface="Calibri"/>
              </a:rPr>
              <a:t>au-delà de l’attente pour le temps dédié à l’enseignement </a:t>
            </a:r>
            <a:r>
              <a:rPr lang="fr-FR" sz="1600" dirty="0" smtClean="0">
                <a:solidFill>
                  <a:srgbClr val="000000"/>
                </a:solidFill>
                <a:latin typeface="Calibri"/>
              </a:rPr>
              <a:t>envisagé.</a:t>
            </a:r>
            <a:endParaRPr sz="1600" dirty="0"/>
          </a:p>
          <a:p>
            <a:pPr>
              <a:lnSpc>
                <a:spcPct val="100000"/>
              </a:lnSpc>
            </a:pPr>
            <a:endParaRPr dirty="0"/>
          </a:p>
        </p:txBody>
      </p:sp>
      <p:sp>
        <p:nvSpPr>
          <p:cNvPr id="260" name="CustomShape 3"/>
          <p:cNvSpPr/>
          <p:nvPr/>
        </p:nvSpPr>
        <p:spPr>
          <a:xfrm>
            <a:off x="4648320" y="3292200"/>
            <a:ext cx="4037400" cy="348228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lstStyle/>
          <a:p>
            <a:pPr algn="ctr">
              <a:lnSpc>
                <a:spcPct val="100000"/>
              </a:lnSpc>
            </a:pPr>
            <a:r>
              <a:rPr lang="fr-FR" sz="2600" b="1" u="sng" strike="noStrike" dirty="0">
                <a:solidFill>
                  <a:srgbClr val="000000"/>
                </a:solidFill>
                <a:latin typeface="Calibri"/>
                <a:ea typeface="DejaVu Sans"/>
              </a:rPr>
              <a:t>Les descripteurs</a:t>
            </a:r>
            <a:endParaRPr dirty="0"/>
          </a:p>
          <a:p>
            <a:pPr algn="ctr">
              <a:lnSpc>
                <a:spcPct val="100000"/>
              </a:lnSpc>
            </a:pPr>
            <a:endParaRPr dirty="0"/>
          </a:p>
          <a:p>
            <a:pPr algn="just">
              <a:lnSpc>
                <a:spcPct val="100000"/>
              </a:lnSpc>
              <a:buFont typeface="Georgia"/>
              <a:buChar char="•"/>
            </a:pPr>
            <a:r>
              <a:rPr lang="fr-FR" sz="1400" u="sng" strike="noStrike" dirty="0">
                <a:solidFill>
                  <a:srgbClr val="000000"/>
                </a:solidFill>
                <a:latin typeface="Calibri"/>
                <a:ea typeface="DejaVu Sans"/>
              </a:rPr>
              <a:t>La formulation positive</a:t>
            </a:r>
            <a:r>
              <a:rPr lang="fr-FR" sz="1400" strike="noStrike" dirty="0">
                <a:solidFill>
                  <a:srgbClr val="000000"/>
                </a:solidFill>
                <a:latin typeface="Calibri"/>
                <a:ea typeface="DejaVu Sans"/>
              </a:rPr>
              <a:t>: évaluation positive et valorisante « je suis capable de… », « je sais faire</a:t>
            </a:r>
            <a:r>
              <a:rPr lang="fr-FR" sz="1400" strike="noStrike">
                <a:solidFill>
                  <a:srgbClr val="000000"/>
                </a:solidFill>
                <a:latin typeface="Calibri"/>
                <a:ea typeface="DejaVu Sans"/>
              </a:rPr>
              <a:t>…</a:t>
            </a:r>
            <a:r>
              <a:rPr lang="fr-FR" sz="1400" strike="noStrike" smtClean="0">
                <a:solidFill>
                  <a:srgbClr val="000000"/>
                </a:solidFill>
                <a:latin typeface="Calibri"/>
                <a:ea typeface="DejaVu Sans"/>
              </a:rPr>
              <a:t>».</a:t>
            </a:r>
            <a:endParaRPr lang="fr-FR" sz="1400" strike="noStrike" dirty="0" smtClean="0">
              <a:solidFill>
                <a:srgbClr val="000000"/>
              </a:solidFill>
              <a:latin typeface="Calibri"/>
              <a:ea typeface="DejaVu Sans"/>
            </a:endParaRPr>
          </a:p>
          <a:p>
            <a:pPr algn="just">
              <a:lnSpc>
                <a:spcPct val="100000"/>
              </a:lnSpc>
              <a:buFont typeface="Georgia"/>
              <a:buChar char="•"/>
            </a:pPr>
            <a:endParaRPr sz="1400" dirty="0">
              <a:solidFill>
                <a:srgbClr val="000000"/>
              </a:solidFill>
            </a:endParaRPr>
          </a:p>
          <a:p>
            <a:pPr algn="just">
              <a:lnSpc>
                <a:spcPct val="100000"/>
              </a:lnSpc>
              <a:buFont typeface="Georgia"/>
              <a:buChar char="•"/>
            </a:pPr>
            <a:r>
              <a:rPr lang="fr-FR" sz="1400" u="sng" strike="noStrike" dirty="0">
                <a:solidFill>
                  <a:srgbClr val="000000"/>
                </a:solidFill>
                <a:latin typeface="Calibri"/>
                <a:ea typeface="DejaVu Sans"/>
              </a:rPr>
              <a:t>La précision</a:t>
            </a:r>
            <a:r>
              <a:rPr lang="fr-FR" sz="1400" strike="noStrike" dirty="0">
                <a:solidFill>
                  <a:srgbClr val="000000"/>
                </a:solidFill>
                <a:latin typeface="Calibri"/>
                <a:ea typeface="DejaVu Sans"/>
              </a:rPr>
              <a:t>: décrire une </a:t>
            </a:r>
            <a:r>
              <a:rPr lang="fr-FR" sz="1400" strike="noStrike" dirty="0" smtClean="0">
                <a:solidFill>
                  <a:srgbClr val="000000"/>
                </a:solidFill>
                <a:latin typeface="Calibri"/>
                <a:ea typeface="DejaVu Sans"/>
              </a:rPr>
              <a:t>mobilisation de ressource </a:t>
            </a:r>
            <a:r>
              <a:rPr lang="fr-FR" sz="1400" strike="noStrike" dirty="0">
                <a:solidFill>
                  <a:srgbClr val="000000"/>
                </a:solidFill>
                <a:latin typeface="Calibri"/>
                <a:ea typeface="DejaVu Sans"/>
              </a:rPr>
              <a:t>concrète pour une interprétation commune</a:t>
            </a:r>
            <a:r>
              <a:rPr lang="fr-FR" sz="1400" strike="noStrike" dirty="0" smtClean="0">
                <a:solidFill>
                  <a:srgbClr val="000000"/>
                </a:solidFill>
                <a:latin typeface="Calibri"/>
                <a:ea typeface="DejaVu Sans"/>
              </a:rPr>
              <a:t>.</a:t>
            </a:r>
          </a:p>
          <a:p>
            <a:pPr algn="just">
              <a:lnSpc>
                <a:spcPct val="100000"/>
              </a:lnSpc>
            </a:pPr>
            <a:r>
              <a:rPr lang="fr-FR" sz="1400" strike="noStrike" dirty="0" smtClean="0">
                <a:solidFill>
                  <a:srgbClr val="000000"/>
                </a:solidFill>
                <a:latin typeface="Calibri"/>
                <a:ea typeface="DejaVu Sans"/>
              </a:rPr>
              <a:t> </a:t>
            </a:r>
            <a:endParaRPr sz="1400" dirty="0">
              <a:solidFill>
                <a:srgbClr val="000000"/>
              </a:solidFill>
            </a:endParaRPr>
          </a:p>
          <a:p>
            <a:pPr algn="just">
              <a:lnSpc>
                <a:spcPct val="100000"/>
              </a:lnSpc>
              <a:buFont typeface="Georgia"/>
              <a:buChar char="•"/>
            </a:pPr>
            <a:r>
              <a:rPr lang="fr-FR" sz="1400" u="sng" strike="noStrike" dirty="0">
                <a:solidFill>
                  <a:srgbClr val="000000"/>
                </a:solidFill>
                <a:latin typeface="Calibri"/>
                <a:ea typeface="DejaVu Sans"/>
              </a:rPr>
              <a:t>La clarté</a:t>
            </a:r>
            <a:r>
              <a:rPr lang="fr-FR" sz="1400" strike="noStrike" dirty="0">
                <a:solidFill>
                  <a:srgbClr val="000000"/>
                </a:solidFill>
                <a:latin typeface="Calibri"/>
                <a:ea typeface="DejaVu Sans"/>
              </a:rPr>
              <a:t>: descripteurs simples et non jargonnant (lisible pour l’élève)</a:t>
            </a:r>
            <a:r>
              <a:rPr lang="fr-FR" sz="1400" strike="noStrike" dirty="0" smtClean="0">
                <a:solidFill>
                  <a:srgbClr val="000000"/>
                </a:solidFill>
                <a:latin typeface="Calibri"/>
                <a:ea typeface="DejaVu Sans"/>
              </a:rPr>
              <a:t>.</a:t>
            </a:r>
          </a:p>
          <a:p>
            <a:pPr algn="just">
              <a:lnSpc>
                <a:spcPct val="100000"/>
              </a:lnSpc>
              <a:buFont typeface="Georgia"/>
              <a:buChar char="•"/>
            </a:pPr>
            <a:endParaRPr sz="1400" dirty="0">
              <a:solidFill>
                <a:srgbClr val="000000"/>
              </a:solidFill>
            </a:endParaRPr>
          </a:p>
          <a:p>
            <a:pPr algn="just">
              <a:lnSpc>
                <a:spcPct val="100000"/>
              </a:lnSpc>
              <a:buFont typeface="Georgia"/>
              <a:buChar char="•"/>
            </a:pPr>
            <a:r>
              <a:rPr lang="fr-FR" sz="1400" u="sng" strike="noStrike" dirty="0">
                <a:solidFill>
                  <a:srgbClr val="000000"/>
                </a:solidFill>
                <a:latin typeface="Calibri"/>
                <a:ea typeface="DejaVu Sans"/>
              </a:rPr>
              <a:t>L’indépendance</a:t>
            </a:r>
            <a:r>
              <a:rPr lang="fr-FR" sz="1400" strike="noStrike" dirty="0">
                <a:solidFill>
                  <a:srgbClr val="000000"/>
                </a:solidFill>
                <a:latin typeface="Calibri"/>
                <a:ea typeface="DejaVu Sans"/>
              </a:rPr>
              <a:t>: un descripteur progressivement complexifié (éviter la multiplicité).</a:t>
            </a:r>
            <a:endParaRPr sz="1400" dirty="0">
              <a:solidFill>
                <a:srgbClr val="000000"/>
              </a:solidFill>
            </a:endParaRPr>
          </a:p>
        </p:txBody>
      </p:sp>
      <p:sp>
        <p:nvSpPr>
          <p:cNvPr id="261" name="CustomShape 4"/>
          <p:cNvSpPr/>
          <p:nvPr/>
        </p:nvSpPr>
        <p:spPr>
          <a:xfrm>
            <a:off x="619920" y="1823400"/>
            <a:ext cx="8228520" cy="83988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chor="ctr"/>
          <a:lstStyle/>
          <a:p>
            <a:pPr>
              <a:lnSpc>
                <a:spcPct val="100000"/>
              </a:lnSpc>
            </a:pPr>
            <a:r>
              <a:rPr lang="fr-FR" sz="2000" strike="noStrike" dirty="0">
                <a:solidFill>
                  <a:srgbClr val="424456"/>
                </a:solidFill>
                <a:latin typeface="Calibri"/>
                <a:ea typeface="DejaVu Sans"/>
              </a:rPr>
              <a:t>L'échelle descriptive présente </a:t>
            </a:r>
            <a:r>
              <a:rPr lang="fr-FR" sz="2000" strike="noStrike" dirty="0" smtClean="0">
                <a:solidFill>
                  <a:srgbClr val="424456"/>
                </a:solidFill>
                <a:latin typeface="Calibri"/>
                <a:ea typeface="DejaVu Sans"/>
              </a:rPr>
              <a:t>les degrés progressifs d’apprentissage </a:t>
            </a:r>
            <a:r>
              <a:rPr lang="fr-FR" sz="2000" strike="noStrike" dirty="0">
                <a:solidFill>
                  <a:srgbClr val="424456"/>
                </a:solidFill>
                <a:latin typeface="Calibri"/>
                <a:ea typeface="DejaVu Sans"/>
              </a:rPr>
              <a:t>par l’explicitation de descripteurs gradués en </a:t>
            </a:r>
            <a:r>
              <a:rPr lang="fr-FR" sz="2000" dirty="0" smtClean="0">
                <a:solidFill>
                  <a:srgbClr val="424456"/>
                </a:solidFill>
                <a:latin typeface="Calibri"/>
                <a:ea typeface="DejaVu Sans"/>
              </a:rPr>
              <a:t>étape</a:t>
            </a:r>
            <a:r>
              <a:rPr lang="fr-FR" sz="2000" strike="noStrike" dirty="0" smtClean="0">
                <a:solidFill>
                  <a:srgbClr val="424456"/>
                </a:solidFill>
                <a:latin typeface="Calibri"/>
                <a:ea typeface="DejaVu Sans"/>
              </a:rPr>
              <a:t>s </a:t>
            </a:r>
            <a:r>
              <a:rPr lang="fr-FR" sz="2000" strike="noStrike" dirty="0">
                <a:solidFill>
                  <a:srgbClr val="424456"/>
                </a:solidFill>
                <a:latin typeface="Calibri"/>
                <a:ea typeface="DejaVu Sans"/>
              </a:rPr>
              <a:t>à atteindre.</a:t>
            </a:r>
            <a:endParaRPr dirty="0"/>
          </a:p>
        </p:txBody>
      </p:sp>
      <p:sp>
        <p:nvSpPr>
          <p:cNvPr id="262" name="CustomShape 5"/>
          <p:cNvSpPr/>
          <p:nvPr/>
        </p:nvSpPr>
        <p:spPr>
          <a:xfrm>
            <a:off x="1187640" y="2806920"/>
            <a:ext cx="6335640" cy="45540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lstStyle/>
          <a:p>
            <a:pPr algn="ctr">
              <a:lnSpc>
                <a:spcPct val="100000"/>
              </a:lnSpc>
            </a:pPr>
            <a:r>
              <a:rPr lang="fr-FR" sz="2400" b="1" strike="noStrike" dirty="0">
                <a:solidFill>
                  <a:srgbClr val="000000"/>
                </a:solidFill>
                <a:latin typeface="Calibri"/>
                <a:ea typeface="DejaVu Sans"/>
              </a:rPr>
              <a:t>Comment construire cet outil ?</a:t>
            </a:r>
            <a:endParaRPr dirty="0"/>
          </a:p>
        </p:txBody>
      </p:sp>
      <p:pic>
        <p:nvPicPr>
          <p:cNvPr id="263" name="Image 262"/>
          <p:cNvPicPr/>
          <p:nvPr/>
        </p:nvPicPr>
        <p:blipFill>
          <a:blip r:embed="rId2"/>
          <a:stretch/>
        </p:blipFill>
        <p:spPr>
          <a:xfrm rot="79800">
            <a:off x="230400" y="2931641"/>
            <a:ext cx="1054440" cy="975960"/>
          </a:xfrm>
          <a:prstGeom prst="rect">
            <a:avLst/>
          </a:prstGeom>
          <a:ln>
            <a:noFill/>
          </a:ln>
        </p:spPr>
      </p:pic>
      <p:pic>
        <p:nvPicPr>
          <p:cNvPr id="264" name="Image 263"/>
          <p:cNvPicPr/>
          <p:nvPr/>
        </p:nvPicPr>
        <p:blipFill>
          <a:blip r:embed="rId3"/>
          <a:stretch/>
        </p:blipFill>
        <p:spPr>
          <a:xfrm>
            <a:off x="7898040" y="3292200"/>
            <a:ext cx="885960" cy="627120"/>
          </a:xfrm>
          <a:prstGeom prst="rect">
            <a:avLst/>
          </a:prstGeom>
          <a:ln>
            <a:noFill/>
          </a:ln>
        </p:spPr>
      </p:pic>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5" name="CustomShape 1"/>
          <p:cNvSpPr/>
          <p:nvPr/>
        </p:nvSpPr>
        <p:spPr>
          <a:xfrm>
            <a:off x="467640" y="692640"/>
            <a:ext cx="8228520" cy="136692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chor="ctr"/>
          <a:lstStyle/>
          <a:p>
            <a:endParaRPr/>
          </a:p>
          <a:p>
            <a:r>
              <a:rPr lang="fr-FR" sz="3600" strike="noStrike">
                <a:solidFill>
                  <a:srgbClr val="424456"/>
                </a:solidFill>
                <a:latin typeface="Calibri"/>
                <a:ea typeface="DejaVu Sans"/>
              </a:rPr>
              <a:t>Compétence transversale visée: </a:t>
            </a:r>
            <a:endParaRPr/>
          </a:p>
          <a:p>
            <a:pPr>
              <a:lnSpc>
                <a:spcPct val="100000"/>
              </a:lnSpc>
            </a:pPr>
            <a:r>
              <a:rPr lang="fr-FR" sz="3600" b="1" strike="noStrike">
                <a:solidFill>
                  <a:srgbClr val="424456"/>
                </a:solidFill>
                <a:latin typeface="Calibri"/>
                <a:ea typeface="DejaVu Sans"/>
              </a:rPr>
              <a:t>Echanger et communiquer (S4C: D2)</a:t>
            </a:r>
            <a:endParaRPr/>
          </a:p>
        </p:txBody>
      </p:sp>
      <p:sp>
        <p:nvSpPr>
          <p:cNvPr id="266" name="CustomShape 2"/>
          <p:cNvSpPr/>
          <p:nvPr/>
        </p:nvSpPr>
        <p:spPr>
          <a:xfrm>
            <a:off x="296640" y="2637000"/>
            <a:ext cx="1979640" cy="3527280"/>
          </a:xfrm>
          <a:prstGeom prst="roundRect">
            <a:avLst>
              <a:gd name="adj" fmla="val 13687"/>
            </a:avLst>
          </a:prstGeom>
          <a:solidFill>
            <a:schemeClr val="accent2">
              <a:alpha val="90000"/>
              <a:hueOff val="0"/>
              <a:satOff val="0"/>
              <a:lumOff val="0"/>
              <a:alphaOff val="0"/>
            </a:schemeClr>
          </a:solidFill>
          <a:ln>
            <a:solidFill>
              <a:schemeClr val="lt1">
                <a:hueOff val="0"/>
                <a:satOff val="0"/>
                <a:lumOff val="0"/>
                <a:alphaOff val="0"/>
              </a:schemeClr>
            </a:solidFill>
            <a:round/>
          </a:ln>
        </p:spPr>
        <p:style>
          <a:lnRef idx="2">
            <a:scrgbClr r="0" g="0" b="0"/>
          </a:lnRef>
          <a:fillRef idx="0">
            <a:scrgbClr r="0" g="0" b="0"/>
          </a:fillRef>
          <a:effectRef idx="0">
            <a:scrgbClr r="0" g="0" b="0"/>
          </a:effectRef>
          <a:fontRef idx="minor"/>
        </p:style>
        <p:txBody>
          <a:bodyPr vert="vert270" wrap="none" lIns="0" tIns="1329840" rIns="97920" bIns="1889640" anchor="t" anchorCtr="0"/>
          <a:lstStyle/>
          <a:p>
            <a:pPr algn="r">
              <a:lnSpc>
                <a:spcPct val="90000"/>
              </a:lnSpc>
            </a:pPr>
            <a:r>
              <a:rPr lang="fr-FR" sz="2200" b="1" dirty="0" smtClean="0">
                <a:solidFill>
                  <a:srgbClr val="FFFFFF"/>
                </a:solidFill>
                <a:latin typeface="Calibri"/>
                <a:ea typeface="DejaVu Sans"/>
              </a:rPr>
              <a:t>ETAPE</a:t>
            </a:r>
            <a:r>
              <a:rPr lang="fr-FR" sz="2200" b="1" strike="noStrike" dirty="0" smtClean="0">
                <a:solidFill>
                  <a:srgbClr val="FFFFFF"/>
                </a:solidFill>
                <a:latin typeface="Calibri"/>
                <a:ea typeface="DejaVu Sans"/>
              </a:rPr>
              <a:t> </a:t>
            </a:r>
            <a:r>
              <a:rPr lang="fr-FR" sz="2200" b="1" strike="noStrike" dirty="0">
                <a:solidFill>
                  <a:srgbClr val="FFFFFF"/>
                </a:solidFill>
                <a:latin typeface="Calibri"/>
                <a:ea typeface="DejaVu Sans"/>
              </a:rPr>
              <a:t>1</a:t>
            </a:r>
            <a:endParaRPr dirty="0"/>
          </a:p>
        </p:txBody>
      </p:sp>
      <p:sp>
        <p:nvSpPr>
          <p:cNvPr id="267" name="CustomShape 3"/>
          <p:cNvSpPr/>
          <p:nvPr/>
        </p:nvSpPr>
        <p:spPr>
          <a:xfrm>
            <a:off x="692640" y="2637000"/>
            <a:ext cx="1474560" cy="3527280"/>
          </a:xfrm>
          <a:prstGeom prst="rect">
            <a:avLst/>
          </a:prstGeom>
          <a:noFill/>
          <a:ln>
            <a:noFill/>
          </a:ln>
        </p:spPr>
        <p:style>
          <a:lnRef idx="2">
            <a:scrgbClr r="0" g="0" b="0"/>
          </a:lnRef>
          <a:fillRef idx="0">
            <a:scrgbClr r="0" g="0" b="0"/>
          </a:fillRef>
          <a:effectRef idx="0">
            <a:scrgbClr r="0" g="0" b="0"/>
          </a:effectRef>
          <a:fontRef idx="minor"/>
        </p:style>
        <p:txBody>
          <a:bodyPr lIns="0" tIns="61560" rIns="0" bIns="0"/>
          <a:lstStyle/>
          <a:p>
            <a:pPr>
              <a:lnSpc>
                <a:spcPct val="90000"/>
              </a:lnSpc>
            </a:pPr>
            <a:r>
              <a:rPr lang="fr-FR" b="1" strike="noStrike" dirty="0">
                <a:solidFill>
                  <a:srgbClr val="000000"/>
                </a:solidFill>
                <a:latin typeface="Calibri"/>
                <a:ea typeface="DejaVu Sans"/>
              </a:rPr>
              <a:t>Je comprends partiellement  le sujet abordé.</a:t>
            </a:r>
            <a:endParaRPr dirty="0"/>
          </a:p>
          <a:p>
            <a:pPr>
              <a:lnSpc>
                <a:spcPct val="90000"/>
              </a:lnSpc>
            </a:pPr>
            <a:r>
              <a:rPr lang="fr-FR" b="1" strike="noStrike" dirty="0">
                <a:solidFill>
                  <a:srgbClr val="000000"/>
                </a:solidFill>
                <a:latin typeface="Calibri"/>
                <a:ea typeface="DejaVu Sans"/>
              </a:rPr>
              <a:t>J’interviens brièvement au cours des échanges , en réactions immédiates.</a:t>
            </a:r>
            <a:endParaRPr dirty="0"/>
          </a:p>
          <a:p>
            <a:pPr>
              <a:lnSpc>
                <a:spcPct val="90000"/>
              </a:lnSpc>
            </a:pPr>
            <a:r>
              <a:rPr lang="fr-FR" b="1" strike="noStrike" dirty="0">
                <a:solidFill>
                  <a:srgbClr val="000000"/>
                </a:solidFill>
                <a:latin typeface="Calibri"/>
                <a:ea typeface="DejaVu Sans"/>
              </a:rPr>
              <a:t>Avec aide de l’enseignant.</a:t>
            </a:r>
            <a:endParaRPr dirty="0"/>
          </a:p>
        </p:txBody>
      </p:sp>
      <p:sp>
        <p:nvSpPr>
          <p:cNvPr id="268" name="CustomShape 4"/>
          <p:cNvSpPr/>
          <p:nvPr/>
        </p:nvSpPr>
        <p:spPr>
          <a:xfrm>
            <a:off x="2346480" y="2637000"/>
            <a:ext cx="1979640" cy="3527280"/>
          </a:xfrm>
          <a:prstGeom prst="roundRect">
            <a:avLst>
              <a:gd name="adj" fmla="val 13687"/>
            </a:avLst>
          </a:prstGeom>
          <a:solidFill>
            <a:schemeClr val="accent2">
              <a:alpha val="90000"/>
              <a:hueOff val="0"/>
              <a:satOff val="0"/>
              <a:lumOff val="0"/>
              <a:alphaOff val="-13333"/>
            </a:schemeClr>
          </a:solidFill>
          <a:ln>
            <a:solidFill>
              <a:schemeClr val="lt1">
                <a:hueOff val="0"/>
                <a:satOff val="0"/>
                <a:lumOff val="0"/>
                <a:alphaOff val="0"/>
              </a:schemeClr>
            </a:solidFill>
            <a:round/>
          </a:ln>
        </p:spPr>
        <p:style>
          <a:lnRef idx="2">
            <a:scrgbClr r="0" g="0" b="0"/>
          </a:lnRef>
          <a:fillRef idx="0">
            <a:scrgbClr r="0" g="0" b="0"/>
          </a:fillRef>
          <a:effectRef idx="0">
            <a:scrgbClr r="0" g="0" b="0"/>
          </a:effectRef>
          <a:fontRef idx="minor"/>
        </p:style>
        <p:txBody>
          <a:bodyPr vert="vert270" wrap="none" lIns="0" tIns="1329840" rIns="97920" bIns="1889640" anchor="t" anchorCtr="0"/>
          <a:lstStyle/>
          <a:p>
            <a:pPr algn="r">
              <a:lnSpc>
                <a:spcPct val="90000"/>
              </a:lnSpc>
            </a:pPr>
            <a:r>
              <a:rPr lang="fr-FR" sz="2200" b="1" strike="noStrike" dirty="0" smtClean="0">
                <a:solidFill>
                  <a:srgbClr val="FFFFFF"/>
                </a:solidFill>
                <a:latin typeface="Calibri"/>
                <a:ea typeface="DejaVu Sans"/>
              </a:rPr>
              <a:t>ETAPE </a:t>
            </a:r>
            <a:r>
              <a:rPr lang="fr-FR" sz="2200" b="1" strike="noStrike" dirty="0">
                <a:solidFill>
                  <a:srgbClr val="FFFFFF"/>
                </a:solidFill>
                <a:latin typeface="Calibri"/>
                <a:ea typeface="DejaVu Sans"/>
              </a:rPr>
              <a:t>2</a:t>
            </a:r>
            <a:endParaRPr dirty="0"/>
          </a:p>
        </p:txBody>
      </p:sp>
      <p:sp>
        <p:nvSpPr>
          <p:cNvPr id="269" name="CustomShape 5"/>
          <p:cNvSpPr/>
          <p:nvPr/>
        </p:nvSpPr>
        <p:spPr>
          <a:xfrm rot="5400000">
            <a:off x="2182680" y="4525560"/>
            <a:ext cx="348120" cy="295920"/>
          </a:xfrm>
          <a:prstGeom prst="flowChartExtract">
            <a:avLst/>
          </a:prstGeom>
          <a:solidFill>
            <a:schemeClr val="lt1">
              <a:hueOff val="0"/>
              <a:satOff val="0"/>
              <a:lumOff val="0"/>
              <a:alphaOff val="0"/>
            </a:schemeClr>
          </a:solidFill>
          <a:ln>
            <a:solidFill>
              <a:schemeClr val="accent2">
                <a:alpha val="90000"/>
                <a:hueOff val="0"/>
                <a:satOff val="0"/>
                <a:lumOff val="0"/>
                <a:alphaOff val="0"/>
              </a:schemeClr>
            </a:solidFill>
            <a:round/>
          </a:ln>
        </p:spPr>
        <p:style>
          <a:lnRef idx="2">
            <a:scrgbClr r="0" g="0" b="0"/>
          </a:lnRef>
          <a:fillRef idx="0">
            <a:scrgbClr r="0" g="0" b="0"/>
          </a:fillRef>
          <a:effectRef idx="0">
            <a:scrgbClr r="0" g="0" b="0"/>
          </a:effectRef>
          <a:fontRef idx="minor"/>
        </p:style>
      </p:sp>
      <p:sp>
        <p:nvSpPr>
          <p:cNvPr id="270" name="CustomShape 6"/>
          <p:cNvSpPr/>
          <p:nvPr/>
        </p:nvSpPr>
        <p:spPr>
          <a:xfrm>
            <a:off x="2742480" y="2637000"/>
            <a:ext cx="1474560" cy="3527280"/>
          </a:xfrm>
          <a:prstGeom prst="rect">
            <a:avLst/>
          </a:prstGeom>
          <a:noFill/>
          <a:ln>
            <a:noFill/>
          </a:ln>
        </p:spPr>
        <p:style>
          <a:lnRef idx="2">
            <a:scrgbClr r="0" g="0" b="0"/>
          </a:lnRef>
          <a:fillRef idx="0">
            <a:scrgbClr r="0" g="0" b="0"/>
          </a:fillRef>
          <a:effectRef idx="0">
            <a:scrgbClr r="0" g="0" b="0"/>
          </a:effectRef>
          <a:fontRef idx="minor"/>
        </p:style>
        <p:txBody>
          <a:bodyPr lIns="0" tIns="58320" rIns="0" bIns="0"/>
          <a:lstStyle/>
          <a:p>
            <a:pPr>
              <a:lnSpc>
                <a:spcPct val="90000"/>
              </a:lnSpc>
            </a:pPr>
            <a:r>
              <a:rPr lang="fr-FR" sz="1700" b="1" strike="noStrike">
                <a:solidFill>
                  <a:srgbClr val="000000"/>
                </a:solidFill>
                <a:latin typeface="Calibri"/>
                <a:ea typeface="DejaVu Sans"/>
              </a:rPr>
              <a:t>Je comprends le sens global du sujet abordé.</a:t>
            </a:r>
            <a:endParaRPr/>
          </a:p>
          <a:p>
            <a:pPr>
              <a:lnSpc>
                <a:spcPct val="90000"/>
              </a:lnSpc>
            </a:pPr>
            <a:r>
              <a:rPr lang="fr-FR" sz="1700" b="1" strike="noStrike">
                <a:solidFill>
                  <a:srgbClr val="000000"/>
                </a:solidFill>
                <a:latin typeface="Calibri"/>
                <a:ea typeface="DejaVu Sans"/>
              </a:rPr>
              <a:t>J’interviens en réaction aux échanges et j’utilise un vocabulaire adapté au sujet.</a:t>
            </a:r>
            <a:endParaRPr/>
          </a:p>
          <a:p>
            <a:pPr>
              <a:lnSpc>
                <a:spcPct val="90000"/>
              </a:lnSpc>
            </a:pPr>
            <a:r>
              <a:rPr lang="fr-FR" sz="1700" b="1" strike="noStrike">
                <a:solidFill>
                  <a:srgbClr val="000000"/>
                </a:solidFill>
                <a:latin typeface="Calibri"/>
                <a:ea typeface="DejaVu Sans"/>
              </a:rPr>
              <a:t>Avec guidage de l’enseignant.</a:t>
            </a:r>
            <a:endParaRPr/>
          </a:p>
        </p:txBody>
      </p:sp>
      <p:sp>
        <p:nvSpPr>
          <p:cNvPr id="271" name="CustomShape 7"/>
          <p:cNvSpPr/>
          <p:nvPr/>
        </p:nvSpPr>
        <p:spPr>
          <a:xfrm>
            <a:off x="4396320" y="2637000"/>
            <a:ext cx="1979640" cy="3527280"/>
          </a:xfrm>
          <a:prstGeom prst="roundRect">
            <a:avLst>
              <a:gd name="adj" fmla="val 13687"/>
            </a:avLst>
          </a:prstGeom>
          <a:solidFill>
            <a:schemeClr val="accent2">
              <a:alpha val="90000"/>
              <a:hueOff val="0"/>
              <a:satOff val="0"/>
              <a:lumOff val="0"/>
              <a:alphaOff val="-26667"/>
            </a:schemeClr>
          </a:solidFill>
          <a:ln>
            <a:solidFill>
              <a:schemeClr val="lt1">
                <a:hueOff val="0"/>
                <a:satOff val="0"/>
                <a:lumOff val="0"/>
                <a:alphaOff val="0"/>
              </a:schemeClr>
            </a:solidFill>
            <a:round/>
          </a:ln>
        </p:spPr>
        <p:style>
          <a:lnRef idx="2">
            <a:scrgbClr r="0" g="0" b="0"/>
          </a:lnRef>
          <a:fillRef idx="0">
            <a:scrgbClr r="0" g="0" b="0"/>
          </a:fillRef>
          <a:effectRef idx="0">
            <a:scrgbClr r="0" g="0" b="0"/>
          </a:effectRef>
          <a:fontRef idx="minor"/>
        </p:style>
        <p:txBody>
          <a:bodyPr vert="vert270" wrap="none" lIns="0" tIns="1329840" rIns="97920" bIns="1889640"/>
          <a:lstStyle/>
          <a:p>
            <a:pPr algn="r">
              <a:lnSpc>
                <a:spcPct val="90000"/>
              </a:lnSpc>
            </a:pPr>
            <a:r>
              <a:rPr lang="fr-FR" sz="2200" b="1" strike="noStrike" dirty="0" smtClean="0">
                <a:solidFill>
                  <a:srgbClr val="FFFFFF"/>
                </a:solidFill>
                <a:latin typeface="Calibri"/>
                <a:ea typeface="DejaVu Sans"/>
              </a:rPr>
              <a:t>ETAPE </a:t>
            </a:r>
            <a:r>
              <a:rPr lang="fr-FR" sz="2200" b="1" strike="noStrike" dirty="0">
                <a:solidFill>
                  <a:srgbClr val="FFFFFF"/>
                </a:solidFill>
                <a:latin typeface="Calibri"/>
                <a:ea typeface="DejaVu Sans"/>
              </a:rPr>
              <a:t>3</a:t>
            </a:r>
            <a:endParaRPr dirty="0"/>
          </a:p>
        </p:txBody>
      </p:sp>
      <p:sp>
        <p:nvSpPr>
          <p:cNvPr id="272" name="CustomShape 8"/>
          <p:cNvSpPr/>
          <p:nvPr/>
        </p:nvSpPr>
        <p:spPr>
          <a:xfrm rot="5400000">
            <a:off x="4232520" y="4525560"/>
            <a:ext cx="348120" cy="295920"/>
          </a:xfrm>
          <a:prstGeom prst="flowChartExtract">
            <a:avLst/>
          </a:prstGeom>
          <a:solidFill>
            <a:schemeClr val="lt1">
              <a:hueOff val="0"/>
              <a:satOff val="0"/>
              <a:lumOff val="0"/>
              <a:alphaOff val="0"/>
            </a:schemeClr>
          </a:solidFill>
          <a:ln>
            <a:solidFill>
              <a:schemeClr val="accent2">
                <a:alpha val="90000"/>
                <a:hueOff val="0"/>
                <a:satOff val="0"/>
                <a:lumOff val="0"/>
                <a:alphaOff val="-20000"/>
              </a:schemeClr>
            </a:solidFill>
            <a:round/>
          </a:ln>
        </p:spPr>
        <p:style>
          <a:lnRef idx="2">
            <a:scrgbClr r="0" g="0" b="0"/>
          </a:lnRef>
          <a:fillRef idx="0">
            <a:scrgbClr r="0" g="0" b="0"/>
          </a:fillRef>
          <a:effectRef idx="0">
            <a:scrgbClr r="0" g="0" b="0"/>
          </a:effectRef>
          <a:fontRef idx="minor"/>
        </p:style>
      </p:sp>
      <p:sp>
        <p:nvSpPr>
          <p:cNvPr id="273" name="CustomShape 9"/>
          <p:cNvSpPr/>
          <p:nvPr/>
        </p:nvSpPr>
        <p:spPr>
          <a:xfrm>
            <a:off x="4792320" y="2637000"/>
            <a:ext cx="1474560" cy="3527280"/>
          </a:xfrm>
          <a:prstGeom prst="rect">
            <a:avLst/>
          </a:prstGeom>
          <a:noFill/>
          <a:ln>
            <a:noFill/>
          </a:ln>
        </p:spPr>
        <p:style>
          <a:lnRef idx="2">
            <a:scrgbClr r="0" g="0" b="0"/>
          </a:lnRef>
          <a:fillRef idx="0">
            <a:scrgbClr r="0" g="0" b="0"/>
          </a:fillRef>
          <a:effectRef idx="0">
            <a:scrgbClr r="0" g="0" b="0"/>
          </a:effectRef>
          <a:fontRef idx="minor"/>
        </p:style>
        <p:txBody>
          <a:bodyPr lIns="0" tIns="58320" rIns="0" bIns="0"/>
          <a:lstStyle/>
          <a:p>
            <a:pPr>
              <a:lnSpc>
                <a:spcPct val="90000"/>
              </a:lnSpc>
            </a:pPr>
            <a:r>
              <a:rPr lang="fr-FR" sz="1700" b="1" strike="noStrike">
                <a:solidFill>
                  <a:srgbClr val="000000"/>
                </a:solidFill>
                <a:latin typeface="Calibri"/>
                <a:ea typeface="DejaVu Sans"/>
              </a:rPr>
              <a:t>Je comprends bien le sujet abordé dans un contexte de communication connu.</a:t>
            </a:r>
            <a:endParaRPr/>
          </a:p>
          <a:p>
            <a:pPr>
              <a:lnSpc>
                <a:spcPct val="90000"/>
              </a:lnSpc>
            </a:pPr>
            <a:r>
              <a:rPr lang="fr-FR" sz="1700" b="1" strike="noStrike">
                <a:solidFill>
                  <a:srgbClr val="000000"/>
                </a:solidFill>
                <a:latin typeface="Calibri"/>
                <a:ea typeface="DejaVu Sans"/>
              </a:rPr>
              <a:t>J’interviens clairement et fais progresser les échanges.</a:t>
            </a:r>
            <a:endParaRPr/>
          </a:p>
          <a:p>
            <a:pPr>
              <a:lnSpc>
                <a:spcPct val="90000"/>
              </a:lnSpc>
            </a:pPr>
            <a:r>
              <a:rPr lang="fr-FR" b="1" strike="noStrike">
                <a:solidFill>
                  <a:srgbClr val="000000"/>
                </a:solidFill>
                <a:latin typeface="Calibri"/>
                <a:ea typeface="DejaVu Sans"/>
              </a:rPr>
              <a:t>En autonomie.</a:t>
            </a:r>
            <a:endParaRPr/>
          </a:p>
          <a:p>
            <a:pPr>
              <a:lnSpc>
                <a:spcPct val="90000"/>
              </a:lnSpc>
            </a:pPr>
            <a:r>
              <a:rPr lang="fr-FR" sz="1700" b="1" strike="noStrike">
                <a:solidFill>
                  <a:srgbClr val="000000"/>
                </a:solidFill>
                <a:latin typeface="Calibri"/>
                <a:ea typeface="DejaVu Sans"/>
              </a:rPr>
              <a:t> </a:t>
            </a:r>
            <a:endParaRPr/>
          </a:p>
        </p:txBody>
      </p:sp>
      <p:sp>
        <p:nvSpPr>
          <p:cNvPr id="274" name="CustomShape 10"/>
          <p:cNvSpPr/>
          <p:nvPr/>
        </p:nvSpPr>
        <p:spPr>
          <a:xfrm>
            <a:off x="6446160" y="2637000"/>
            <a:ext cx="1979640" cy="3526920"/>
          </a:xfrm>
          <a:prstGeom prst="roundRect">
            <a:avLst>
              <a:gd name="adj" fmla="val 13687"/>
            </a:avLst>
          </a:prstGeom>
          <a:solidFill>
            <a:schemeClr val="accent2">
              <a:alpha val="90000"/>
              <a:hueOff val="0"/>
              <a:satOff val="0"/>
              <a:lumOff val="0"/>
              <a:alphaOff val="-40000"/>
            </a:schemeClr>
          </a:solidFill>
          <a:ln>
            <a:solidFill>
              <a:schemeClr val="lt1">
                <a:hueOff val="0"/>
                <a:satOff val="0"/>
                <a:lumOff val="0"/>
                <a:alphaOff val="0"/>
              </a:schemeClr>
            </a:solidFill>
            <a:round/>
          </a:ln>
        </p:spPr>
        <p:style>
          <a:lnRef idx="2">
            <a:scrgbClr r="0" g="0" b="0"/>
          </a:lnRef>
          <a:fillRef idx="0">
            <a:scrgbClr r="0" g="0" b="0"/>
          </a:fillRef>
          <a:effectRef idx="0">
            <a:scrgbClr r="0" g="0" b="0"/>
          </a:effectRef>
          <a:fontRef idx="minor"/>
        </p:style>
        <p:txBody>
          <a:bodyPr vert="vert270" wrap="none" lIns="0" tIns="1329840" rIns="97920" bIns="1889280"/>
          <a:lstStyle/>
          <a:p>
            <a:pPr algn="r">
              <a:lnSpc>
                <a:spcPct val="90000"/>
              </a:lnSpc>
            </a:pPr>
            <a:r>
              <a:rPr lang="fr-FR" sz="2200" b="1" strike="noStrike" dirty="0" smtClean="0">
                <a:solidFill>
                  <a:srgbClr val="FFFFFF"/>
                </a:solidFill>
                <a:latin typeface="Calibri"/>
                <a:ea typeface="DejaVu Sans"/>
              </a:rPr>
              <a:t>ETAPE </a:t>
            </a:r>
            <a:r>
              <a:rPr lang="fr-FR" sz="2200" b="1" strike="noStrike" dirty="0">
                <a:solidFill>
                  <a:srgbClr val="FFFFFF"/>
                </a:solidFill>
                <a:latin typeface="Calibri"/>
                <a:ea typeface="DejaVu Sans"/>
              </a:rPr>
              <a:t>4 </a:t>
            </a:r>
            <a:endParaRPr dirty="0"/>
          </a:p>
        </p:txBody>
      </p:sp>
      <p:sp>
        <p:nvSpPr>
          <p:cNvPr id="275" name="CustomShape 11"/>
          <p:cNvSpPr/>
          <p:nvPr/>
        </p:nvSpPr>
        <p:spPr>
          <a:xfrm rot="5400000">
            <a:off x="6282360" y="4525560"/>
            <a:ext cx="348120" cy="295920"/>
          </a:xfrm>
          <a:prstGeom prst="flowChartExtract">
            <a:avLst/>
          </a:prstGeom>
          <a:solidFill>
            <a:schemeClr val="lt1">
              <a:hueOff val="0"/>
              <a:satOff val="0"/>
              <a:lumOff val="0"/>
              <a:alphaOff val="0"/>
            </a:schemeClr>
          </a:solidFill>
          <a:ln>
            <a:solidFill>
              <a:schemeClr val="accent2">
                <a:alpha val="90000"/>
                <a:hueOff val="0"/>
                <a:satOff val="0"/>
                <a:lumOff val="0"/>
                <a:alphaOff val="-40000"/>
              </a:schemeClr>
            </a:solidFill>
            <a:round/>
          </a:ln>
        </p:spPr>
        <p:style>
          <a:lnRef idx="2">
            <a:scrgbClr r="0" g="0" b="0"/>
          </a:lnRef>
          <a:fillRef idx="0">
            <a:scrgbClr r="0" g="0" b="0"/>
          </a:fillRef>
          <a:effectRef idx="0">
            <a:scrgbClr r="0" g="0" b="0"/>
          </a:effectRef>
          <a:fontRef idx="minor"/>
        </p:style>
      </p:sp>
      <p:sp>
        <p:nvSpPr>
          <p:cNvPr id="276" name="CustomShape 12"/>
          <p:cNvSpPr/>
          <p:nvPr/>
        </p:nvSpPr>
        <p:spPr>
          <a:xfrm>
            <a:off x="6732360" y="2637000"/>
            <a:ext cx="1727280" cy="320004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lstStyle/>
          <a:p>
            <a:pPr>
              <a:lnSpc>
                <a:spcPct val="100000"/>
              </a:lnSpc>
            </a:pPr>
            <a:r>
              <a:rPr lang="fr-FR" sz="1700" b="1" strike="noStrike" dirty="0">
                <a:solidFill>
                  <a:srgbClr val="000000"/>
                </a:solidFill>
                <a:latin typeface="Calibri"/>
                <a:ea typeface="DejaVu Sans"/>
              </a:rPr>
              <a:t>Je comprends très bien le sujet abordé dans des contextes de communication variés.</a:t>
            </a:r>
            <a:endParaRPr dirty="0"/>
          </a:p>
          <a:p>
            <a:pPr>
              <a:lnSpc>
                <a:spcPct val="100000"/>
              </a:lnSpc>
            </a:pPr>
            <a:r>
              <a:rPr lang="fr-FR" sz="1700" b="1" strike="noStrike" dirty="0">
                <a:solidFill>
                  <a:srgbClr val="000000"/>
                </a:solidFill>
                <a:latin typeface="Calibri"/>
                <a:ea typeface="DejaVu Sans"/>
              </a:rPr>
              <a:t>J’interviens et maintiens l’intérêt en associant parole et gestuelle.</a:t>
            </a:r>
            <a:endParaRPr dirty="0"/>
          </a:p>
          <a:p>
            <a:pPr>
              <a:lnSpc>
                <a:spcPct val="100000"/>
              </a:lnSpc>
            </a:pPr>
            <a:r>
              <a:rPr lang="fr-FR" sz="1700" b="1" strike="noStrike" dirty="0">
                <a:solidFill>
                  <a:srgbClr val="000000"/>
                </a:solidFill>
                <a:latin typeface="Calibri"/>
                <a:ea typeface="DejaVu Sans"/>
              </a:rPr>
              <a:t>En autonomie.</a:t>
            </a:r>
            <a:endParaRPr dirty="0"/>
          </a:p>
        </p:txBody>
      </p:sp>
      <p:pic>
        <p:nvPicPr>
          <p:cNvPr id="277" name="Image 276"/>
          <p:cNvPicPr/>
          <p:nvPr/>
        </p:nvPicPr>
        <p:blipFill>
          <a:blip r:embed="rId2"/>
          <a:stretch/>
        </p:blipFill>
        <p:spPr>
          <a:xfrm>
            <a:off x="7416000" y="936000"/>
            <a:ext cx="1325880" cy="1325880"/>
          </a:xfrm>
          <a:prstGeom prst="rect">
            <a:avLst/>
          </a:prstGeom>
          <a:ln>
            <a:noFill/>
          </a:ln>
        </p:spPr>
      </p:pic>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8" name="CustomShape 1"/>
          <p:cNvSpPr/>
          <p:nvPr/>
        </p:nvSpPr>
        <p:spPr>
          <a:xfrm>
            <a:off x="460440" y="2627280"/>
            <a:ext cx="2001960" cy="3567600"/>
          </a:xfrm>
          <a:prstGeom prst="roundRect">
            <a:avLst>
              <a:gd name="adj" fmla="val 13687"/>
            </a:avLst>
          </a:prstGeom>
          <a:solidFill>
            <a:schemeClr val="accent2">
              <a:alpha val="90000"/>
              <a:hueOff val="0"/>
              <a:satOff val="0"/>
              <a:lumOff val="0"/>
              <a:alphaOff val="0"/>
            </a:schemeClr>
          </a:solidFill>
          <a:ln>
            <a:solidFill>
              <a:schemeClr val="lt1">
                <a:hueOff val="0"/>
                <a:satOff val="0"/>
                <a:lumOff val="0"/>
                <a:alphaOff val="0"/>
              </a:schemeClr>
            </a:solidFill>
            <a:round/>
          </a:ln>
        </p:spPr>
        <p:style>
          <a:lnRef idx="2">
            <a:scrgbClr r="0" g="0" b="0"/>
          </a:lnRef>
          <a:fillRef idx="0">
            <a:scrgbClr r="0" g="0" b="0"/>
          </a:fillRef>
          <a:effectRef idx="0">
            <a:scrgbClr r="0" g="0" b="0"/>
          </a:effectRef>
          <a:fontRef idx="minor"/>
        </p:style>
        <p:txBody>
          <a:bodyPr vert="vert270" wrap="none" lIns="0" tIns="1341720" rIns="102240" bIns="1905120"/>
          <a:lstStyle/>
          <a:p>
            <a:pPr algn="r">
              <a:lnSpc>
                <a:spcPct val="90000"/>
              </a:lnSpc>
            </a:pPr>
            <a:r>
              <a:rPr lang="fr-FR" sz="2300" b="1" strike="noStrike" dirty="0" smtClean="0">
                <a:solidFill>
                  <a:srgbClr val="FFFFFF"/>
                </a:solidFill>
                <a:latin typeface="Calibri"/>
                <a:ea typeface="DejaVu Sans"/>
              </a:rPr>
              <a:t>ETAPE </a:t>
            </a:r>
            <a:r>
              <a:rPr lang="fr-FR" sz="2300" b="1" strike="noStrike" dirty="0">
                <a:solidFill>
                  <a:srgbClr val="FFFFFF"/>
                </a:solidFill>
                <a:latin typeface="Calibri"/>
                <a:ea typeface="DejaVu Sans"/>
              </a:rPr>
              <a:t>1</a:t>
            </a:r>
            <a:endParaRPr dirty="0"/>
          </a:p>
        </p:txBody>
      </p:sp>
      <p:sp>
        <p:nvSpPr>
          <p:cNvPr id="279" name="CustomShape 2"/>
          <p:cNvSpPr/>
          <p:nvPr/>
        </p:nvSpPr>
        <p:spPr>
          <a:xfrm>
            <a:off x="861120" y="2627280"/>
            <a:ext cx="1491120" cy="3567600"/>
          </a:xfrm>
          <a:prstGeom prst="rect">
            <a:avLst/>
          </a:prstGeom>
          <a:noFill/>
          <a:ln>
            <a:noFill/>
          </a:ln>
        </p:spPr>
        <p:style>
          <a:lnRef idx="2">
            <a:scrgbClr r="0" g="0" b="0"/>
          </a:lnRef>
          <a:fillRef idx="0">
            <a:scrgbClr r="0" g="0" b="0"/>
          </a:fillRef>
          <a:effectRef idx="0">
            <a:scrgbClr r="0" g="0" b="0"/>
          </a:effectRef>
          <a:fontRef idx="minor"/>
        </p:style>
        <p:txBody>
          <a:bodyPr lIns="0" tIns="61560" rIns="0" bIns="0"/>
          <a:lstStyle/>
          <a:p>
            <a:pPr>
              <a:lnSpc>
                <a:spcPct val="90000"/>
              </a:lnSpc>
            </a:pPr>
            <a:r>
              <a:rPr lang="fr-FR" b="1" strike="noStrike">
                <a:solidFill>
                  <a:srgbClr val="000000"/>
                </a:solidFill>
                <a:latin typeface="Calibri"/>
                <a:ea typeface="DejaVu Sans"/>
              </a:rPr>
              <a:t>Dans un groupe que j'ai choisi (affinitaire), </a:t>
            </a:r>
            <a:endParaRPr/>
          </a:p>
          <a:p>
            <a:pPr>
              <a:lnSpc>
                <a:spcPct val="90000"/>
              </a:lnSpc>
            </a:pPr>
            <a:r>
              <a:rPr lang="fr-FR" b="1" strike="noStrike">
                <a:solidFill>
                  <a:srgbClr val="000000"/>
                </a:solidFill>
                <a:latin typeface="Calibri"/>
                <a:ea typeface="DejaVu Sans"/>
              </a:rPr>
              <a:t>je suis capable de suivre le travail collectif pour répondre à la tâche donnée. </a:t>
            </a:r>
            <a:endParaRPr/>
          </a:p>
          <a:p>
            <a:pPr>
              <a:lnSpc>
                <a:spcPct val="90000"/>
              </a:lnSpc>
            </a:pPr>
            <a:endParaRPr/>
          </a:p>
        </p:txBody>
      </p:sp>
      <p:sp>
        <p:nvSpPr>
          <p:cNvPr id="280" name="CustomShape 3"/>
          <p:cNvSpPr/>
          <p:nvPr/>
        </p:nvSpPr>
        <p:spPr>
          <a:xfrm>
            <a:off x="2533680" y="2627280"/>
            <a:ext cx="2001960" cy="3567600"/>
          </a:xfrm>
          <a:prstGeom prst="roundRect">
            <a:avLst>
              <a:gd name="adj" fmla="val 13687"/>
            </a:avLst>
          </a:prstGeom>
          <a:solidFill>
            <a:schemeClr val="accent2">
              <a:alpha val="90000"/>
              <a:hueOff val="0"/>
              <a:satOff val="0"/>
              <a:lumOff val="0"/>
              <a:alphaOff val="-13333"/>
            </a:schemeClr>
          </a:solidFill>
          <a:ln>
            <a:solidFill>
              <a:schemeClr val="lt1">
                <a:hueOff val="0"/>
                <a:satOff val="0"/>
                <a:lumOff val="0"/>
                <a:alphaOff val="0"/>
              </a:schemeClr>
            </a:solidFill>
            <a:round/>
          </a:ln>
        </p:spPr>
        <p:style>
          <a:lnRef idx="2">
            <a:scrgbClr r="0" g="0" b="0"/>
          </a:lnRef>
          <a:fillRef idx="0">
            <a:scrgbClr r="0" g="0" b="0"/>
          </a:fillRef>
          <a:effectRef idx="0">
            <a:scrgbClr r="0" g="0" b="0"/>
          </a:effectRef>
          <a:fontRef idx="minor"/>
        </p:style>
        <p:txBody>
          <a:bodyPr vert="vert270" wrap="none" lIns="0" tIns="1341720" rIns="102240" bIns="1905120"/>
          <a:lstStyle/>
          <a:p>
            <a:pPr algn="r">
              <a:lnSpc>
                <a:spcPct val="90000"/>
              </a:lnSpc>
            </a:pPr>
            <a:r>
              <a:rPr lang="fr-FR" sz="2300" b="1" strike="noStrike" dirty="0" smtClean="0">
                <a:solidFill>
                  <a:srgbClr val="FFFFFF"/>
                </a:solidFill>
                <a:latin typeface="Calibri"/>
                <a:ea typeface="DejaVu Sans"/>
              </a:rPr>
              <a:t>ETAPE </a:t>
            </a:r>
            <a:r>
              <a:rPr lang="fr-FR" sz="2300" b="1" strike="noStrike" dirty="0">
                <a:solidFill>
                  <a:srgbClr val="FFFFFF"/>
                </a:solidFill>
                <a:latin typeface="Calibri"/>
                <a:ea typeface="DejaVu Sans"/>
              </a:rPr>
              <a:t>2</a:t>
            </a:r>
            <a:endParaRPr dirty="0"/>
          </a:p>
        </p:txBody>
      </p:sp>
      <p:sp>
        <p:nvSpPr>
          <p:cNvPr id="281" name="CustomShape 4"/>
          <p:cNvSpPr/>
          <p:nvPr/>
        </p:nvSpPr>
        <p:spPr>
          <a:xfrm rot="5400000">
            <a:off x="2368080" y="4536360"/>
            <a:ext cx="352080" cy="299520"/>
          </a:xfrm>
          <a:prstGeom prst="flowChartExtract">
            <a:avLst/>
          </a:prstGeom>
          <a:solidFill>
            <a:schemeClr val="lt1">
              <a:hueOff val="0"/>
              <a:satOff val="0"/>
              <a:lumOff val="0"/>
              <a:alphaOff val="0"/>
            </a:schemeClr>
          </a:solidFill>
          <a:ln>
            <a:solidFill>
              <a:schemeClr val="accent2">
                <a:alpha val="90000"/>
                <a:hueOff val="0"/>
                <a:satOff val="0"/>
                <a:lumOff val="0"/>
                <a:alphaOff val="0"/>
              </a:schemeClr>
            </a:solidFill>
            <a:round/>
          </a:ln>
        </p:spPr>
        <p:style>
          <a:lnRef idx="2">
            <a:scrgbClr r="0" g="0" b="0"/>
          </a:lnRef>
          <a:fillRef idx="0">
            <a:scrgbClr r="0" g="0" b="0"/>
          </a:fillRef>
          <a:effectRef idx="0">
            <a:scrgbClr r="0" g="0" b="0"/>
          </a:effectRef>
          <a:fontRef idx="minor"/>
        </p:style>
      </p:sp>
      <p:sp>
        <p:nvSpPr>
          <p:cNvPr id="282" name="CustomShape 5"/>
          <p:cNvSpPr/>
          <p:nvPr/>
        </p:nvSpPr>
        <p:spPr>
          <a:xfrm>
            <a:off x="2934360" y="2627280"/>
            <a:ext cx="1491120" cy="3567600"/>
          </a:xfrm>
          <a:prstGeom prst="rect">
            <a:avLst/>
          </a:prstGeom>
          <a:noFill/>
          <a:ln>
            <a:noFill/>
          </a:ln>
        </p:spPr>
        <p:style>
          <a:lnRef idx="2">
            <a:scrgbClr r="0" g="0" b="0"/>
          </a:lnRef>
          <a:fillRef idx="0">
            <a:scrgbClr r="0" g="0" b="0"/>
          </a:fillRef>
          <a:effectRef idx="0">
            <a:scrgbClr r="0" g="0" b="0"/>
          </a:effectRef>
          <a:fontRef idx="minor"/>
        </p:style>
        <p:txBody>
          <a:bodyPr lIns="0" tIns="58320" rIns="0" bIns="0"/>
          <a:lstStyle/>
          <a:p>
            <a:pPr>
              <a:lnSpc>
                <a:spcPct val="90000"/>
              </a:lnSpc>
            </a:pPr>
            <a:r>
              <a:rPr lang="fr-FR" sz="1700" b="1" strike="noStrike">
                <a:solidFill>
                  <a:srgbClr val="000000"/>
                </a:solidFill>
                <a:latin typeface="Calibri"/>
                <a:ea typeface="DejaVu Sans"/>
              </a:rPr>
              <a:t>Dans un groupe que j'ai choisi (affinitaire), </a:t>
            </a:r>
            <a:endParaRPr/>
          </a:p>
          <a:p>
            <a:pPr>
              <a:lnSpc>
                <a:spcPct val="90000"/>
              </a:lnSpc>
            </a:pPr>
            <a:r>
              <a:rPr lang="fr-FR" sz="1700" b="1" strike="noStrike">
                <a:solidFill>
                  <a:srgbClr val="000000"/>
                </a:solidFill>
                <a:latin typeface="Calibri"/>
                <a:ea typeface="DejaVu Sans"/>
              </a:rPr>
              <a:t>je suis capable de réaliser un travail collectif répondant à la tâche donnée, de demander de l'aide et d'écouter activement l'autre.</a:t>
            </a:r>
            <a:endParaRPr/>
          </a:p>
          <a:p>
            <a:pPr>
              <a:lnSpc>
                <a:spcPct val="90000"/>
              </a:lnSpc>
            </a:pPr>
            <a:endParaRPr/>
          </a:p>
        </p:txBody>
      </p:sp>
      <p:sp>
        <p:nvSpPr>
          <p:cNvPr id="283" name="CustomShape 6"/>
          <p:cNvSpPr/>
          <p:nvPr/>
        </p:nvSpPr>
        <p:spPr>
          <a:xfrm>
            <a:off x="4606920" y="2627280"/>
            <a:ext cx="2001960" cy="3567600"/>
          </a:xfrm>
          <a:prstGeom prst="roundRect">
            <a:avLst>
              <a:gd name="adj" fmla="val 13687"/>
            </a:avLst>
          </a:prstGeom>
          <a:solidFill>
            <a:schemeClr val="accent2">
              <a:alpha val="90000"/>
              <a:hueOff val="0"/>
              <a:satOff val="0"/>
              <a:lumOff val="0"/>
              <a:alphaOff val="-26667"/>
            </a:schemeClr>
          </a:solidFill>
          <a:ln>
            <a:solidFill>
              <a:schemeClr val="lt1">
                <a:hueOff val="0"/>
                <a:satOff val="0"/>
                <a:lumOff val="0"/>
                <a:alphaOff val="0"/>
              </a:schemeClr>
            </a:solidFill>
            <a:round/>
          </a:ln>
        </p:spPr>
        <p:style>
          <a:lnRef idx="2">
            <a:scrgbClr r="0" g="0" b="0"/>
          </a:lnRef>
          <a:fillRef idx="0">
            <a:scrgbClr r="0" g="0" b="0"/>
          </a:fillRef>
          <a:effectRef idx="0">
            <a:scrgbClr r="0" g="0" b="0"/>
          </a:effectRef>
          <a:fontRef idx="minor"/>
        </p:style>
        <p:txBody>
          <a:bodyPr vert="vert270" wrap="none" lIns="0" tIns="1341720" rIns="102240" bIns="1905120"/>
          <a:lstStyle/>
          <a:p>
            <a:pPr algn="r">
              <a:lnSpc>
                <a:spcPct val="90000"/>
              </a:lnSpc>
            </a:pPr>
            <a:r>
              <a:rPr lang="fr-FR" sz="2300" b="1" strike="noStrike" dirty="0" smtClean="0">
                <a:solidFill>
                  <a:srgbClr val="FFFFFF"/>
                </a:solidFill>
                <a:latin typeface="Calibri"/>
                <a:ea typeface="DejaVu Sans"/>
              </a:rPr>
              <a:t>ETAPE </a:t>
            </a:r>
            <a:r>
              <a:rPr lang="fr-FR" sz="2300" b="1" strike="noStrike" dirty="0">
                <a:solidFill>
                  <a:srgbClr val="FFFFFF"/>
                </a:solidFill>
                <a:latin typeface="Calibri"/>
                <a:ea typeface="DejaVu Sans"/>
              </a:rPr>
              <a:t>3</a:t>
            </a:r>
            <a:endParaRPr dirty="0"/>
          </a:p>
        </p:txBody>
      </p:sp>
      <p:sp>
        <p:nvSpPr>
          <p:cNvPr id="284" name="CustomShape 7"/>
          <p:cNvSpPr/>
          <p:nvPr/>
        </p:nvSpPr>
        <p:spPr>
          <a:xfrm rot="5400000">
            <a:off x="4441680" y="4536360"/>
            <a:ext cx="352080" cy="299520"/>
          </a:xfrm>
          <a:prstGeom prst="flowChartExtract">
            <a:avLst/>
          </a:prstGeom>
          <a:solidFill>
            <a:schemeClr val="lt1">
              <a:hueOff val="0"/>
              <a:satOff val="0"/>
              <a:lumOff val="0"/>
              <a:alphaOff val="0"/>
            </a:schemeClr>
          </a:solidFill>
          <a:ln>
            <a:solidFill>
              <a:schemeClr val="accent2">
                <a:alpha val="90000"/>
                <a:hueOff val="0"/>
                <a:satOff val="0"/>
                <a:lumOff val="0"/>
                <a:alphaOff val="-20000"/>
              </a:schemeClr>
            </a:solidFill>
            <a:round/>
          </a:ln>
        </p:spPr>
        <p:style>
          <a:lnRef idx="2">
            <a:scrgbClr r="0" g="0" b="0"/>
          </a:lnRef>
          <a:fillRef idx="0">
            <a:scrgbClr r="0" g="0" b="0"/>
          </a:fillRef>
          <a:effectRef idx="0">
            <a:scrgbClr r="0" g="0" b="0"/>
          </a:effectRef>
          <a:fontRef idx="minor"/>
        </p:style>
      </p:sp>
      <p:sp>
        <p:nvSpPr>
          <p:cNvPr id="285" name="CustomShape 8"/>
          <p:cNvSpPr/>
          <p:nvPr/>
        </p:nvSpPr>
        <p:spPr>
          <a:xfrm>
            <a:off x="5007600" y="2627280"/>
            <a:ext cx="1491120" cy="3567600"/>
          </a:xfrm>
          <a:prstGeom prst="rect">
            <a:avLst/>
          </a:prstGeom>
          <a:noFill/>
          <a:ln>
            <a:noFill/>
          </a:ln>
        </p:spPr>
        <p:style>
          <a:lnRef idx="2">
            <a:scrgbClr r="0" g="0" b="0"/>
          </a:lnRef>
          <a:fillRef idx="0">
            <a:scrgbClr r="0" g="0" b="0"/>
          </a:fillRef>
          <a:effectRef idx="0">
            <a:scrgbClr r="0" g="0" b="0"/>
          </a:effectRef>
          <a:fontRef idx="minor"/>
        </p:style>
        <p:txBody>
          <a:bodyPr lIns="0" tIns="54720" rIns="0" bIns="0"/>
          <a:lstStyle/>
          <a:p>
            <a:pPr>
              <a:lnSpc>
                <a:spcPct val="90000"/>
              </a:lnSpc>
            </a:pPr>
            <a:r>
              <a:rPr lang="fr-FR" sz="1600" b="1" strike="noStrike">
                <a:solidFill>
                  <a:srgbClr val="000000"/>
                </a:solidFill>
                <a:latin typeface="Calibri"/>
                <a:ea typeface="DejaVu Sans"/>
              </a:rPr>
              <a:t>Dans un groupe ou lors d'un échange entre élèves, je suis capable de réaliser un travail de groupe respectant toutes les consignes , d'offrir mon aide, de partager mes idées et d'encourager les autres.</a:t>
            </a:r>
            <a:endParaRPr/>
          </a:p>
          <a:p>
            <a:pPr>
              <a:lnSpc>
                <a:spcPct val="90000"/>
              </a:lnSpc>
            </a:pPr>
            <a:endParaRPr/>
          </a:p>
          <a:p>
            <a:pPr>
              <a:lnSpc>
                <a:spcPct val="90000"/>
              </a:lnSpc>
            </a:pPr>
            <a:endParaRPr/>
          </a:p>
          <a:p>
            <a:pPr>
              <a:lnSpc>
                <a:spcPct val="90000"/>
              </a:lnSpc>
            </a:pPr>
            <a:r>
              <a:rPr lang="fr-FR" sz="1600" b="1" strike="noStrike">
                <a:solidFill>
                  <a:srgbClr val="000000"/>
                </a:solidFill>
                <a:latin typeface="Calibri"/>
                <a:ea typeface="DejaVu Sans"/>
              </a:rPr>
              <a:t> </a:t>
            </a:r>
            <a:endParaRPr/>
          </a:p>
        </p:txBody>
      </p:sp>
      <p:sp>
        <p:nvSpPr>
          <p:cNvPr id="286" name="CustomShape 9"/>
          <p:cNvSpPr/>
          <p:nvPr/>
        </p:nvSpPr>
        <p:spPr>
          <a:xfrm>
            <a:off x="6680160" y="2627280"/>
            <a:ext cx="2001960" cy="3566880"/>
          </a:xfrm>
          <a:prstGeom prst="roundRect">
            <a:avLst>
              <a:gd name="adj" fmla="val 13687"/>
            </a:avLst>
          </a:prstGeom>
          <a:solidFill>
            <a:schemeClr val="accent2">
              <a:alpha val="90000"/>
              <a:hueOff val="0"/>
              <a:satOff val="0"/>
              <a:lumOff val="0"/>
              <a:alphaOff val="-40000"/>
            </a:schemeClr>
          </a:solidFill>
          <a:ln>
            <a:solidFill>
              <a:schemeClr val="lt1">
                <a:hueOff val="0"/>
                <a:satOff val="0"/>
                <a:lumOff val="0"/>
                <a:alphaOff val="0"/>
              </a:schemeClr>
            </a:solidFill>
            <a:round/>
          </a:ln>
        </p:spPr>
        <p:style>
          <a:lnRef idx="2">
            <a:scrgbClr r="0" g="0" b="0"/>
          </a:lnRef>
          <a:fillRef idx="0">
            <a:scrgbClr r="0" g="0" b="0"/>
          </a:fillRef>
          <a:effectRef idx="0">
            <a:scrgbClr r="0" g="0" b="0"/>
          </a:effectRef>
          <a:fontRef idx="minor"/>
        </p:style>
        <p:txBody>
          <a:bodyPr vert="vert270" wrap="none" lIns="0" tIns="1341360" rIns="102240" bIns="1905120"/>
          <a:lstStyle/>
          <a:p>
            <a:pPr algn="r">
              <a:lnSpc>
                <a:spcPct val="90000"/>
              </a:lnSpc>
            </a:pPr>
            <a:r>
              <a:rPr lang="fr-FR" sz="2300" b="1" strike="noStrike" dirty="0" smtClean="0">
                <a:solidFill>
                  <a:srgbClr val="FFFFFF"/>
                </a:solidFill>
                <a:latin typeface="Calibri"/>
                <a:ea typeface="DejaVu Sans"/>
              </a:rPr>
              <a:t>ETAPE </a:t>
            </a:r>
            <a:r>
              <a:rPr lang="fr-FR" sz="2300" b="1" strike="noStrike" dirty="0">
                <a:solidFill>
                  <a:srgbClr val="FFFFFF"/>
                </a:solidFill>
                <a:latin typeface="Calibri"/>
                <a:ea typeface="DejaVu Sans"/>
              </a:rPr>
              <a:t>4 </a:t>
            </a:r>
            <a:endParaRPr dirty="0"/>
          </a:p>
        </p:txBody>
      </p:sp>
      <p:sp>
        <p:nvSpPr>
          <p:cNvPr id="287" name="CustomShape 10"/>
          <p:cNvSpPr/>
          <p:nvPr/>
        </p:nvSpPr>
        <p:spPr>
          <a:xfrm rot="5400000">
            <a:off x="6514920" y="4536360"/>
            <a:ext cx="352080" cy="299520"/>
          </a:xfrm>
          <a:prstGeom prst="flowChartExtract">
            <a:avLst/>
          </a:prstGeom>
          <a:solidFill>
            <a:schemeClr val="lt1">
              <a:hueOff val="0"/>
              <a:satOff val="0"/>
              <a:lumOff val="0"/>
              <a:alphaOff val="0"/>
            </a:schemeClr>
          </a:solidFill>
          <a:ln>
            <a:solidFill>
              <a:schemeClr val="accent2">
                <a:alpha val="90000"/>
                <a:hueOff val="0"/>
                <a:satOff val="0"/>
                <a:lumOff val="0"/>
                <a:alphaOff val="-40000"/>
              </a:schemeClr>
            </a:solidFill>
            <a:round/>
          </a:ln>
        </p:spPr>
        <p:style>
          <a:lnRef idx="2">
            <a:scrgbClr r="0" g="0" b="0"/>
          </a:lnRef>
          <a:fillRef idx="0">
            <a:scrgbClr r="0" g="0" b="0"/>
          </a:fillRef>
          <a:effectRef idx="0">
            <a:scrgbClr r="0" g="0" b="0"/>
          </a:effectRef>
          <a:fontRef idx="minor"/>
        </p:style>
      </p:sp>
      <p:sp>
        <p:nvSpPr>
          <p:cNvPr id="288" name="CustomShape 11"/>
          <p:cNvSpPr/>
          <p:nvPr/>
        </p:nvSpPr>
        <p:spPr>
          <a:xfrm>
            <a:off x="467640" y="764640"/>
            <a:ext cx="8228520" cy="143892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chor="ctr"/>
          <a:lstStyle/>
          <a:p>
            <a:endParaRPr/>
          </a:p>
          <a:p>
            <a:r>
              <a:rPr lang="fr-FR" sz="3600" strike="noStrike">
                <a:solidFill>
                  <a:srgbClr val="424456"/>
                </a:solidFill>
                <a:latin typeface="Calibri"/>
                <a:ea typeface="DejaVu Sans"/>
              </a:rPr>
              <a:t>Compétence transversale visée: </a:t>
            </a:r>
            <a:endParaRPr/>
          </a:p>
          <a:p>
            <a:pPr>
              <a:lnSpc>
                <a:spcPct val="100000"/>
              </a:lnSpc>
            </a:pPr>
            <a:r>
              <a:rPr lang="fr-FR" sz="3600" b="1" strike="noStrike">
                <a:solidFill>
                  <a:srgbClr val="424456"/>
                </a:solidFill>
                <a:latin typeface="Calibri"/>
                <a:ea typeface="DejaVu Sans"/>
              </a:rPr>
              <a:t>Coopérer (S4C: D2)</a:t>
            </a:r>
            <a:endParaRPr/>
          </a:p>
        </p:txBody>
      </p:sp>
      <p:sp>
        <p:nvSpPr>
          <p:cNvPr id="289" name="CustomShape 12"/>
          <p:cNvSpPr/>
          <p:nvPr/>
        </p:nvSpPr>
        <p:spPr>
          <a:xfrm>
            <a:off x="7020360" y="2637000"/>
            <a:ext cx="1727280" cy="345924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lstStyle/>
          <a:p>
            <a:pPr>
              <a:lnSpc>
                <a:spcPct val="100000"/>
              </a:lnSpc>
            </a:pPr>
            <a:r>
              <a:rPr lang="fr-FR" sz="1700" b="1" strike="noStrike">
                <a:solidFill>
                  <a:srgbClr val="000000"/>
                </a:solidFill>
                <a:latin typeface="Calibri"/>
                <a:ea typeface="DejaVu Sans"/>
              </a:rPr>
              <a:t>Dans un groupe ou lors d'un échange entre élèves, je suis capable de réaliser un travail collectif dans le temps imparti, d'offrir mon aide et de vérifier la compréhension de chacun.</a:t>
            </a:r>
            <a:endParaRPr/>
          </a:p>
        </p:txBody>
      </p:sp>
      <p:pic>
        <p:nvPicPr>
          <p:cNvPr id="290" name="Image 289"/>
          <p:cNvPicPr/>
          <p:nvPr/>
        </p:nvPicPr>
        <p:blipFill>
          <a:blip r:embed="rId2"/>
          <a:stretch/>
        </p:blipFill>
        <p:spPr>
          <a:xfrm>
            <a:off x="6696000" y="1036080"/>
            <a:ext cx="1844280" cy="1411920"/>
          </a:xfrm>
          <a:prstGeom prst="rect">
            <a:avLst/>
          </a:prstGeom>
          <a:ln>
            <a:noFill/>
          </a:ln>
        </p:spPr>
      </p:pic>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1" name="CustomShape 1"/>
          <p:cNvSpPr/>
          <p:nvPr/>
        </p:nvSpPr>
        <p:spPr>
          <a:xfrm>
            <a:off x="460440" y="2627280"/>
            <a:ext cx="2001960" cy="3567600"/>
          </a:xfrm>
          <a:prstGeom prst="roundRect">
            <a:avLst>
              <a:gd name="adj" fmla="val 13687"/>
            </a:avLst>
          </a:prstGeom>
          <a:solidFill>
            <a:schemeClr val="accent2">
              <a:alpha val="90000"/>
              <a:hueOff val="0"/>
              <a:satOff val="0"/>
              <a:lumOff val="0"/>
              <a:alphaOff val="0"/>
            </a:schemeClr>
          </a:solidFill>
          <a:ln>
            <a:solidFill>
              <a:schemeClr val="lt1">
                <a:hueOff val="0"/>
                <a:satOff val="0"/>
                <a:lumOff val="0"/>
                <a:alphaOff val="0"/>
              </a:schemeClr>
            </a:solidFill>
            <a:round/>
          </a:ln>
        </p:spPr>
        <p:style>
          <a:lnRef idx="2">
            <a:scrgbClr r="0" g="0" b="0"/>
          </a:lnRef>
          <a:fillRef idx="0">
            <a:scrgbClr r="0" g="0" b="0"/>
          </a:fillRef>
          <a:effectRef idx="0">
            <a:scrgbClr r="0" g="0" b="0"/>
          </a:effectRef>
          <a:fontRef idx="minor"/>
        </p:style>
        <p:txBody>
          <a:bodyPr vert="vert270" wrap="none" lIns="0" tIns="1341720" rIns="102240" bIns="1905120"/>
          <a:lstStyle/>
          <a:p>
            <a:pPr algn="r">
              <a:lnSpc>
                <a:spcPct val="90000"/>
              </a:lnSpc>
            </a:pPr>
            <a:r>
              <a:rPr lang="fr-FR" sz="2300" b="1" strike="noStrike" dirty="0" smtClean="0">
                <a:solidFill>
                  <a:srgbClr val="FFFFFF"/>
                </a:solidFill>
                <a:latin typeface="Calibri"/>
                <a:ea typeface="DejaVu Sans"/>
              </a:rPr>
              <a:t>ETAPE </a:t>
            </a:r>
            <a:r>
              <a:rPr lang="fr-FR" sz="2300" b="1" strike="noStrike" dirty="0">
                <a:solidFill>
                  <a:srgbClr val="FFFFFF"/>
                </a:solidFill>
                <a:latin typeface="Calibri"/>
                <a:ea typeface="DejaVu Sans"/>
              </a:rPr>
              <a:t>1</a:t>
            </a:r>
            <a:endParaRPr dirty="0"/>
          </a:p>
        </p:txBody>
      </p:sp>
      <p:sp>
        <p:nvSpPr>
          <p:cNvPr id="292" name="CustomShape 2"/>
          <p:cNvSpPr/>
          <p:nvPr/>
        </p:nvSpPr>
        <p:spPr>
          <a:xfrm>
            <a:off x="861120" y="2627280"/>
            <a:ext cx="1491120" cy="3567600"/>
          </a:xfrm>
          <a:prstGeom prst="rect">
            <a:avLst/>
          </a:prstGeom>
          <a:noFill/>
          <a:ln>
            <a:noFill/>
          </a:ln>
        </p:spPr>
        <p:style>
          <a:lnRef idx="2">
            <a:scrgbClr r="0" g="0" b="0"/>
          </a:lnRef>
          <a:fillRef idx="0">
            <a:scrgbClr r="0" g="0" b="0"/>
          </a:fillRef>
          <a:effectRef idx="0">
            <a:scrgbClr r="0" g="0" b="0"/>
          </a:effectRef>
          <a:fontRef idx="minor"/>
        </p:style>
        <p:txBody>
          <a:bodyPr lIns="0" tIns="61560" rIns="0" bIns="0"/>
          <a:lstStyle/>
          <a:p>
            <a:pPr>
              <a:lnSpc>
                <a:spcPct val="90000"/>
              </a:lnSpc>
            </a:pPr>
            <a:r>
              <a:rPr lang="fr-FR" b="1" strike="noStrike">
                <a:solidFill>
                  <a:srgbClr val="000000"/>
                </a:solidFill>
                <a:latin typeface="Calibri"/>
                <a:ea typeface="DejaVu Sans"/>
              </a:rPr>
              <a:t>La démarche d'investigation est aléatoire et  ne s'appuie pas sur les expériences vécues. Les hypothèses d'actions sont déconnectées du problème posé.  </a:t>
            </a:r>
            <a:endParaRPr/>
          </a:p>
          <a:p>
            <a:pPr>
              <a:lnSpc>
                <a:spcPct val="90000"/>
              </a:lnSpc>
            </a:pPr>
            <a:endParaRPr/>
          </a:p>
        </p:txBody>
      </p:sp>
      <p:sp>
        <p:nvSpPr>
          <p:cNvPr id="293" name="CustomShape 3"/>
          <p:cNvSpPr/>
          <p:nvPr/>
        </p:nvSpPr>
        <p:spPr>
          <a:xfrm>
            <a:off x="2533680" y="2627280"/>
            <a:ext cx="2001960" cy="3567600"/>
          </a:xfrm>
          <a:prstGeom prst="roundRect">
            <a:avLst>
              <a:gd name="adj" fmla="val 13687"/>
            </a:avLst>
          </a:prstGeom>
          <a:solidFill>
            <a:schemeClr val="accent2">
              <a:alpha val="90000"/>
              <a:hueOff val="0"/>
              <a:satOff val="0"/>
              <a:lumOff val="0"/>
              <a:alphaOff val="-13333"/>
            </a:schemeClr>
          </a:solidFill>
          <a:ln>
            <a:solidFill>
              <a:schemeClr val="lt1">
                <a:hueOff val="0"/>
                <a:satOff val="0"/>
                <a:lumOff val="0"/>
                <a:alphaOff val="0"/>
              </a:schemeClr>
            </a:solidFill>
            <a:round/>
          </a:ln>
        </p:spPr>
        <p:style>
          <a:lnRef idx="2">
            <a:scrgbClr r="0" g="0" b="0"/>
          </a:lnRef>
          <a:fillRef idx="0">
            <a:scrgbClr r="0" g="0" b="0"/>
          </a:fillRef>
          <a:effectRef idx="0">
            <a:scrgbClr r="0" g="0" b="0"/>
          </a:effectRef>
          <a:fontRef idx="minor"/>
        </p:style>
        <p:txBody>
          <a:bodyPr vert="vert270" wrap="none" lIns="0" tIns="1341720" rIns="102240" bIns="1905120"/>
          <a:lstStyle/>
          <a:p>
            <a:pPr algn="r">
              <a:lnSpc>
                <a:spcPct val="90000"/>
              </a:lnSpc>
            </a:pPr>
            <a:r>
              <a:rPr lang="fr-FR" sz="2300" b="1" strike="noStrike" dirty="0" smtClean="0">
                <a:solidFill>
                  <a:srgbClr val="FFFFFF"/>
                </a:solidFill>
                <a:latin typeface="Calibri"/>
                <a:ea typeface="DejaVu Sans"/>
              </a:rPr>
              <a:t>ETAPE </a:t>
            </a:r>
            <a:r>
              <a:rPr lang="fr-FR" sz="2300" b="1" strike="noStrike" dirty="0">
                <a:solidFill>
                  <a:srgbClr val="FFFFFF"/>
                </a:solidFill>
                <a:latin typeface="Calibri"/>
                <a:ea typeface="DejaVu Sans"/>
              </a:rPr>
              <a:t>2</a:t>
            </a:r>
            <a:endParaRPr dirty="0"/>
          </a:p>
        </p:txBody>
      </p:sp>
      <p:sp>
        <p:nvSpPr>
          <p:cNvPr id="294" name="CustomShape 4"/>
          <p:cNvSpPr/>
          <p:nvPr/>
        </p:nvSpPr>
        <p:spPr>
          <a:xfrm rot="5400000">
            <a:off x="2368080" y="4536360"/>
            <a:ext cx="352080" cy="299520"/>
          </a:xfrm>
          <a:prstGeom prst="flowChartExtract">
            <a:avLst/>
          </a:prstGeom>
          <a:solidFill>
            <a:schemeClr val="lt1">
              <a:hueOff val="0"/>
              <a:satOff val="0"/>
              <a:lumOff val="0"/>
              <a:alphaOff val="0"/>
            </a:schemeClr>
          </a:solidFill>
          <a:ln>
            <a:solidFill>
              <a:schemeClr val="accent2">
                <a:alpha val="90000"/>
                <a:hueOff val="0"/>
                <a:satOff val="0"/>
                <a:lumOff val="0"/>
                <a:alphaOff val="0"/>
              </a:schemeClr>
            </a:solidFill>
            <a:round/>
          </a:ln>
        </p:spPr>
        <p:style>
          <a:lnRef idx="2">
            <a:scrgbClr r="0" g="0" b="0"/>
          </a:lnRef>
          <a:fillRef idx="0">
            <a:scrgbClr r="0" g="0" b="0"/>
          </a:fillRef>
          <a:effectRef idx="0">
            <a:scrgbClr r="0" g="0" b="0"/>
          </a:effectRef>
          <a:fontRef idx="minor"/>
        </p:style>
      </p:sp>
      <p:sp>
        <p:nvSpPr>
          <p:cNvPr id="295" name="CustomShape 5"/>
          <p:cNvSpPr/>
          <p:nvPr/>
        </p:nvSpPr>
        <p:spPr>
          <a:xfrm>
            <a:off x="2934360" y="2627280"/>
            <a:ext cx="1491120" cy="3567600"/>
          </a:xfrm>
          <a:prstGeom prst="rect">
            <a:avLst/>
          </a:prstGeom>
          <a:noFill/>
          <a:ln>
            <a:noFill/>
          </a:ln>
        </p:spPr>
        <p:style>
          <a:lnRef idx="2">
            <a:scrgbClr r="0" g="0" b="0"/>
          </a:lnRef>
          <a:fillRef idx="0">
            <a:scrgbClr r="0" g="0" b="0"/>
          </a:fillRef>
          <a:effectRef idx="0">
            <a:scrgbClr r="0" g="0" b="0"/>
          </a:effectRef>
          <a:fontRef idx="minor"/>
        </p:style>
        <p:txBody>
          <a:bodyPr lIns="0" tIns="58320" rIns="0" bIns="0"/>
          <a:lstStyle/>
          <a:p>
            <a:pPr>
              <a:lnSpc>
                <a:spcPct val="90000"/>
              </a:lnSpc>
            </a:pPr>
            <a:r>
              <a:rPr lang="fr-FR" sz="1700" b="1" strike="noStrike">
                <a:solidFill>
                  <a:srgbClr val="000000"/>
                </a:solidFill>
                <a:latin typeface="Calibri"/>
                <a:ea typeface="DejaVu Sans"/>
              </a:rPr>
              <a:t>Quelques hypothèses d'actions sont émises et s'attachent à traiter une partie des contraintes et des contradictions de la situation.</a:t>
            </a:r>
            <a:endParaRPr/>
          </a:p>
          <a:p>
            <a:pPr>
              <a:lnSpc>
                <a:spcPct val="90000"/>
              </a:lnSpc>
            </a:pPr>
            <a:endParaRPr/>
          </a:p>
        </p:txBody>
      </p:sp>
      <p:sp>
        <p:nvSpPr>
          <p:cNvPr id="296" name="CustomShape 6"/>
          <p:cNvSpPr/>
          <p:nvPr/>
        </p:nvSpPr>
        <p:spPr>
          <a:xfrm>
            <a:off x="4606920" y="2627280"/>
            <a:ext cx="2001960" cy="3567600"/>
          </a:xfrm>
          <a:prstGeom prst="roundRect">
            <a:avLst>
              <a:gd name="adj" fmla="val 13687"/>
            </a:avLst>
          </a:prstGeom>
          <a:solidFill>
            <a:schemeClr val="accent2">
              <a:alpha val="90000"/>
              <a:hueOff val="0"/>
              <a:satOff val="0"/>
              <a:lumOff val="0"/>
              <a:alphaOff val="-26667"/>
            </a:schemeClr>
          </a:solidFill>
          <a:ln>
            <a:solidFill>
              <a:schemeClr val="lt1">
                <a:hueOff val="0"/>
                <a:satOff val="0"/>
                <a:lumOff val="0"/>
                <a:alphaOff val="0"/>
              </a:schemeClr>
            </a:solidFill>
            <a:round/>
          </a:ln>
        </p:spPr>
        <p:style>
          <a:lnRef idx="2">
            <a:scrgbClr r="0" g="0" b="0"/>
          </a:lnRef>
          <a:fillRef idx="0">
            <a:scrgbClr r="0" g="0" b="0"/>
          </a:fillRef>
          <a:effectRef idx="0">
            <a:scrgbClr r="0" g="0" b="0"/>
          </a:effectRef>
          <a:fontRef idx="minor"/>
        </p:style>
        <p:txBody>
          <a:bodyPr vert="vert270" wrap="none" lIns="0" tIns="1341720" rIns="102240" bIns="1905120"/>
          <a:lstStyle/>
          <a:p>
            <a:pPr algn="r">
              <a:lnSpc>
                <a:spcPct val="90000"/>
              </a:lnSpc>
            </a:pPr>
            <a:r>
              <a:rPr lang="fr-FR" sz="2300" b="1" strike="noStrike" dirty="0" smtClean="0">
                <a:solidFill>
                  <a:srgbClr val="FFFFFF"/>
                </a:solidFill>
                <a:latin typeface="Calibri"/>
                <a:ea typeface="DejaVu Sans"/>
              </a:rPr>
              <a:t>ETAPE </a:t>
            </a:r>
            <a:r>
              <a:rPr lang="fr-FR" sz="2300" b="1" strike="noStrike" dirty="0">
                <a:solidFill>
                  <a:srgbClr val="FFFFFF"/>
                </a:solidFill>
                <a:latin typeface="Calibri"/>
                <a:ea typeface="DejaVu Sans"/>
              </a:rPr>
              <a:t>3</a:t>
            </a:r>
            <a:endParaRPr dirty="0"/>
          </a:p>
        </p:txBody>
      </p:sp>
      <p:sp>
        <p:nvSpPr>
          <p:cNvPr id="297" name="CustomShape 7"/>
          <p:cNvSpPr/>
          <p:nvPr/>
        </p:nvSpPr>
        <p:spPr>
          <a:xfrm rot="5400000">
            <a:off x="4441680" y="4536360"/>
            <a:ext cx="352080" cy="299520"/>
          </a:xfrm>
          <a:prstGeom prst="flowChartExtract">
            <a:avLst/>
          </a:prstGeom>
          <a:solidFill>
            <a:schemeClr val="lt1">
              <a:hueOff val="0"/>
              <a:satOff val="0"/>
              <a:lumOff val="0"/>
              <a:alphaOff val="0"/>
            </a:schemeClr>
          </a:solidFill>
          <a:ln>
            <a:solidFill>
              <a:schemeClr val="accent2">
                <a:alpha val="90000"/>
                <a:hueOff val="0"/>
                <a:satOff val="0"/>
                <a:lumOff val="0"/>
                <a:alphaOff val="-20000"/>
              </a:schemeClr>
            </a:solidFill>
            <a:round/>
          </a:ln>
        </p:spPr>
        <p:style>
          <a:lnRef idx="2">
            <a:scrgbClr r="0" g="0" b="0"/>
          </a:lnRef>
          <a:fillRef idx="0">
            <a:scrgbClr r="0" g="0" b="0"/>
          </a:fillRef>
          <a:effectRef idx="0">
            <a:scrgbClr r="0" g="0" b="0"/>
          </a:effectRef>
          <a:fontRef idx="minor"/>
        </p:style>
      </p:sp>
      <p:sp>
        <p:nvSpPr>
          <p:cNvPr id="298" name="CustomShape 8"/>
          <p:cNvSpPr/>
          <p:nvPr/>
        </p:nvSpPr>
        <p:spPr>
          <a:xfrm>
            <a:off x="5007600" y="2627280"/>
            <a:ext cx="1491120" cy="3567600"/>
          </a:xfrm>
          <a:prstGeom prst="rect">
            <a:avLst/>
          </a:prstGeom>
          <a:noFill/>
          <a:ln>
            <a:noFill/>
          </a:ln>
        </p:spPr>
        <p:style>
          <a:lnRef idx="2">
            <a:scrgbClr r="0" g="0" b="0"/>
          </a:lnRef>
          <a:fillRef idx="0">
            <a:scrgbClr r="0" g="0" b="0"/>
          </a:fillRef>
          <a:effectRef idx="0">
            <a:scrgbClr r="0" g="0" b="0"/>
          </a:effectRef>
          <a:fontRef idx="minor"/>
        </p:style>
        <p:txBody>
          <a:bodyPr lIns="0" tIns="54720" rIns="0" bIns="0"/>
          <a:lstStyle/>
          <a:p>
            <a:pPr>
              <a:lnSpc>
                <a:spcPct val="90000"/>
              </a:lnSpc>
            </a:pPr>
            <a:r>
              <a:rPr lang="fr-FR" sz="1400" b="1" strike="noStrike">
                <a:solidFill>
                  <a:srgbClr val="000000"/>
                </a:solidFill>
                <a:latin typeface="Calibri"/>
                <a:ea typeface="DejaVu Sans"/>
              </a:rPr>
              <a:t>La démarche est rigoureuse, et l'alternance d'actions et de mises à distance de l'action conduit les élèves à émettre des hypothèses en fonction des nécessités reconstruites. Les hypothèses d'action sont ensuite modulées selon les expériences vécues.</a:t>
            </a:r>
            <a:endParaRPr/>
          </a:p>
          <a:p>
            <a:pPr>
              <a:lnSpc>
                <a:spcPct val="90000"/>
              </a:lnSpc>
            </a:pPr>
            <a:endParaRPr/>
          </a:p>
          <a:p>
            <a:pPr>
              <a:lnSpc>
                <a:spcPct val="90000"/>
              </a:lnSpc>
            </a:pPr>
            <a:endParaRPr/>
          </a:p>
          <a:p>
            <a:pPr>
              <a:lnSpc>
                <a:spcPct val="90000"/>
              </a:lnSpc>
            </a:pPr>
            <a:r>
              <a:rPr lang="fr-FR" sz="1600" b="1" strike="noStrike">
                <a:solidFill>
                  <a:srgbClr val="000000"/>
                </a:solidFill>
                <a:latin typeface="Calibri"/>
                <a:ea typeface="DejaVu Sans"/>
              </a:rPr>
              <a:t> </a:t>
            </a:r>
            <a:endParaRPr/>
          </a:p>
        </p:txBody>
      </p:sp>
      <p:sp>
        <p:nvSpPr>
          <p:cNvPr id="299" name="CustomShape 9"/>
          <p:cNvSpPr/>
          <p:nvPr/>
        </p:nvSpPr>
        <p:spPr>
          <a:xfrm>
            <a:off x="6680160" y="2627280"/>
            <a:ext cx="2001960" cy="3566880"/>
          </a:xfrm>
          <a:prstGeom prst="roundRect">
            <a:avLst>
              <a:gd name="adj" fmla="val 13687"/>
            </a:avLst>
          </a:prstGeom>
          <a:solidFill>
            <a:schemeClr val="accent2">
              <a:alpha val="90000"/>
              <a:hueOff val="0"/>
              <a:satOff val="0"/>
              <a:lumOff val="0"/>
              <a:alphaOff val="-40000"/>
            </a:schemeClr>
          </a:solidFill>
          <a:ln>
            <a:solidFill>
              <a:schemeClr val="lt1">
                <a:hueOff val="0"/>
                <a:satOff val="0"/>
                <a:lumOff val="0"/>
                <a:alphaOff val="0"/>
              </a:schemeClr>
            </a:solidFill>
            <a:round/>
          </a:ln>
        </p:spPr>
        <p:style>
          <a:lnRef idx="2">
            <a:scrgbClr r="0" g="0" b="0"/>
          </a:lnRef>
          <a:fillRef idx="0">
            <a:scrgbClr r="0" g="0" b="0"/>
          </a:fillRef>
          <a:effectRef idx="0">
            <a:scrgbClr r="0" g="0" b="0"/>
          </a:effectRef>
          <a:fontRef idx="minor"/>
        </p:style>
        <p:txBody>
          <a:bodyPr vert="vert270" wrap="none" lIns="0" tIns="1341360" rIns="102240" bIns="1905120"/>
          <a:lstStyle/>
          <a:p>
            <a:pPr algn="r">
              <a:lnSpc>
                <a:spcPct val="90000"/>
              </a:lnSpc>
            </a:pPr>
            <a:r>
              <a:rPr lang="fr-FR" sz="2300" b="1" strike="noStrike" dirty="0" smtClean="0">
                <a:solidFill>
                  <a:srgbClr val="FFFFFF"/>
                </a:solidFill>
                <a:latin typeface="Calibri"/>
                <a:ea typeface="DejaVu Sans"/>
              </a:rPr>
              <a:t>ETAPE </a:t>
            </a:r>
            <a:r>
              <a:rPr lang="fr-FR" sz="2300" b="1" strike="noStrike" dirty="0">
                <a:solidFill>
                  <a:srgbClr val="FFFFFF"/>
                </a:solidFill>
                <a:latin typeface="Calibri"/>
                <a:ea typeface="DejaVu Sans"/>
              </a:rPr>
              <a:t>4 </a:t>
            </a:r>
            <a:endParaRPr dirty="0"/>
          </a:p>
        </p:txBody>
      </p:sp>
      <p:sp>
        <p:nvSpPr>
          <p:cNvPr id="300" name="CustomShape 10"/>
          <p:cNvSpPr/>
          <p:nvPr/>
        </p:nvSpPr>
        <p:spPr>
          <a:xfrm rot="5400000">
            <a:off x="6514920" y="4536360"/>
            <a:ext cx="352080" cy="299520"/>
          </a:xfrm>
          <a:prstGeom prst="flowChartExtract">
            <a:avLst/>
          </a:prstGeom>
          <a:solidFill>
            <a:schemeClr val="lt1">
              <a:hueOff val="0"/>
              <a:satOff val="0"/>
              <a:lumOff val="0"/>
              <a:alphaOff val="0"/>
            </a:schemeClr>
          </a:solidFill>
          <a:ln>
            <a:solidFill>
              <a:schemeClr val="accent2">
                <a:alpha val="90000"/>
                <a:hueOff val="0"/>
                <a:satOff val="0"/>
                <a:lumOff val="0"/>
                <a:alphaOff val="-40000"/>
              </a:schemeClr>
            </a:solidFill>
            <a:round/>
          </a:ln>
        </p:spPr>
        <p:style>
          <a:lnRef idx="2">
            <a:scrgbClr r="0" g="0" b="0"/>
          </a:lnRef>
          <a:fillRef idx="0">
            <a:scrgbClr r="0" g="0" b="0"/>
          </a:fillRef>
          <a:effectRef idx="0">
            <a:scrgbClr r="0" g="0" b="0"/>
          </a:effectRef>
          <a:fontRef idx="minor"/>
        </p:style>
      </p:sp>
      <p:sp>
        <p:nvSpPr>
          <p:cNvPr id="301" name="CustomShape 11"/>
          <p:cNvSpPr/>
          <p:nvPr/>
        </p:nvSpPr>
        <p:spPr>
          <a:xfrm>
            <a:off x="467640" y="764640"/>
            <a:ext cx="8228520" cy="143892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chor="ctr"/>
          <a:lstStyle/>
          <a:p>
            <a:endParaRPr/>
          </a:p>
          <a:p>
            <a:r>
              <a:rPr lang="fr-FR" sz="3600" strike="noStrike">
                <a:solidFill>
                  <a:srgbClr val="424456"/>
                </a:solidFill>
                <a:latin typeface="Calibri"/>
                <a:ea typeface="DejaVu Sans"/>
              </a:rPr>
              <a:t>Compétence transversale visée: </a:t>
            </a:r>
            <a:endParaRPr/>
          </a:p>
          <a:p>
            <a:pPr>
              <a:lnSpc>
                <a:spcPct val="100000"/>
              </a:lnSpc>
            </a:pPr>
            <a:r>
              <a:rPr lang="fr-FR" sz="3200" b="1" strike="noStrike">
                <a:solidFill>
                  <a:srgbClr val="424456"/>
                </a:solidFill>
                <a:latin typeface="Calibri"/>
                <a:ea typeface="DejaVu Sans"/>
              </a:rPr>
              <a:t>Mener une démarche d'investigation (S4C: D2)</a:t>
            </a:r>
            <a:endParaRPr/>
          </a:p>
        </p:txBody>
      </p:sp>
      <p:sp>
        <p:nvSpPr>
          <p:cNvPr id="302" name="CustomShape 12"/>
          <p:cNvSpPr/>
          <p:nvPr/>
        </p:nvSpPr>
        <p:spPr>
          <a:xfrm>
            <a:off x="7020360" y="2637000"/>
            <a:ext cx="1727280" cy="268092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lstStyle/>
          <a:p>
            <a:pPr>
              <a:lnSpc>
                <a:spcPct val="100000"/>
              </a:lnSpc>
            </a:pPr>
            <a:r>
              <a:rPr lang="fr-FR" sz="1700" b="1" strike="noStrike">
                <a:solidFill>
                  <a:srgbClr val="000000"/>
                </a:solidFill>
                <a:latin typeface="Calibri"/>
                <a:ea typeface="DejaVu Sans"/>
              </a:rPr>
              <a:t>Idem + les élèves gèrent de façon autonome leur projet d'apprentissage. Ils s'engagent vers une prise de distance explicative de leurs actions.</a:t>
            </a:r>
            <a:endParaRPr/>
          </a:p>
        </p:txBody>
      </p:sp>
      <p:pic>
        <p:nvPicPr>
          <p:cNvPr id="303" name="Image 302"/>
          <p:cNvPicPr/>
          <p:nvPr/>
        </p:nvPicPr>
        <p:blipFill>
          <a:blip r:embed="rId2"/>
          <a:stretch/>
        </p:blipFill>
        <p:spPr>
          <a:xfrm>
            <a:off x="6570720" y="864000"/>
            <a:ext cx="2285280" cy="821160"/>
          </a:xfrm>
          <a:prstGeom prst="rect">
            <a:avLst/>
          </a:prstGeom>
          <a:ln>
            <a:noFill/>
          </a:ln>
        </p:spPr>
      </p:pic>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4" name="CustomShape 1"/>
          <p:cNvSpPr/>
          <p:nvPr/>
        </p:nvSpPr>
        <p:spPr>
          <a:xfrm>
            <a:off x="460440" y="2627280"/>
            <a:ext cx="2001960" cy="3567600"/>
          </a:xfrm>
          <a:prstGeom prst="roundRect">
            <a:avLst>
              <a:gd name="adj" fmla="val 13687"/>
            </a:avLst>
          </a:prstGeom>
          <a:solidFill>
            <a:schemeClr val="accent2">
              <a:alpha val="90000"/>
              <a:hueOff val="0"/>
              <a:satOff val="0"/>
              <a:lumOff val="0"/>
              <a:alphaOff val="0"/>
            </a:schemeClr>
          </a:solidFill>
          <a:ln>
            <a:solidFill>
              <a:schemeClr val="lt1">
                <a:hueOff val="0"/>
                <a:satOff val="0"/>
                <a:lumOff val="0"/>
                <a:alphaOff val="0"/>
              </a:schemeClr>
            </a:solidFill>
            <a:round/>
          </a:ln>
        </p:spPr>
        <p:style>
          <a:lnRef idx="2">
            <a:scrgbClr r="0" g="0" b="0"/>
          </a:lnRef>
          <a:fillRef idx="0">
            <a:scrgbClr r="0" g="0" b="0"/>
          </a:fillRef>
          <a:effectRef idx="0">
            <a:scrgbClr r="0" g="0" b="0"/>
          </a:effectRef>
          <a:fontRef idx="minor"/>
        </p:style>
        <p:txBody>
          <a:bodyPr vert="vert270" wrap="none" lIns="0" tIns="1341720" rIns="102240" bIns="1905120"/>
          <a:lstStyle/>
          <a:p>
            <a:pPr algn="r">
              <a:lnSpc>
                <a:spcPct val="90000"/>
              </a:lnSpc>
            </a:pPr>
            <a:r>
              <a:rPr lang="fr-FR" sz="2300" b="1" strike="noStrike" dirty="0" smtClean="0">
                <a:solidFill>
                  <a:srgbClr val="FFFFFF"/>
                </a:solidFill>
                <a:latin typeface="Calibri"/>
                <a:ea typeface="DejaVu Sans"/>
              </a:rPr>
              <a:t>ETAPE </a:t>
            </a:r>
            <a:r>
              <a:rPr lang="fr-FR" sz="2300" b="1" strike="noStrike" dirty="0">
                <a:solidFill>
                  <a:srgbClr val="FFFFFF"/>
                </a:solidFill>
                <a:latin typeface="Calibri"/>
                <a:ea typeface="DejaVu Sans"/>
              </a:rPr>
              <a:t>1</a:t>
            </a:r>
            <a:endParaRPr dirty="0"/>
          </a:p>
        </p:txBody>
      </p:sp>
      <p:sp>
        <p:nvSpPr>
          <p:cNvPr id="305" name="CustomShape 2"/>
          <p:cNvSpPr/>
          <p:nvPr/>
        </p:nvSpPr>
        <p:spPr>
          <a:xfrm>
            <a:off x="861120" y="2627280"/>
            <a:ext cx="1491120" cy="3567600"/>
          </a:xfrm>
          <a:prstGeom prst="rect">
            <a:avLst/>
          </a:prstGeom>
          <a:noFill/>
          <a:ln>
            <a:noFill/>
          </a:ln>
        </p:spPr>
        <p:style>
          <a:lnRef idx="2">
            <a:scrgbClr r="0" g="0" b="0"/>
          </a:lnRef>
          <a:fillRef idx="0">
            <a:scrgbClr r="0" g="0" b="0"/>
          </a:fillRef>
          <a:effectRef idx="0">
            <a:scrgbClr r="0" g="0" b="0"/>
          </a:effectRef>
          <a:fontRef idx="minor"/>
        </p:style>
        <p:txBody>
          <a:bodyPr lIns="0" tIns="61560" rIns="0" bIns="0"/>
          <a:lstStyle/>
          <a:p>
            <a:r>
              <a:rPr lang="fr-FR" sz="1600" b="1" strike="noStrike">
                <a:solidFill>
                  <a:srgbClr val="000000"/>
                </a:solidFill>
                <a:latin typeface="Calibri"/>
                <a:ea typeface="DejaVu Sans"/>
              </a:rPr>
              <a:t>Il y a une rupture franche au moment de la transmission entre le donneur et le receveur : les relayeurs se doublent ou se tamponnent, et la transmission se fait à l’arrêt ou à vitesse très réduite.  </a:t>
            </a:r>
            <a:r>
              <a:rPr lang="fr-FR" b="1" strike="noStrike">
                <a:solidFill>
                  <a:srgbClr val="000000"/>
                </a:solidFill>
                <a:latin typeface="Calibri"/>
                <a:ea typeface="DejaVu Sans"/>
              </a:rPr>
              <a:t> </a:t>
            </a:r>
            <a:endParaRPr/>
          </a:p>
          <a:p>
            <a:pPr>
              <a:lnSpc>
                <a:spcPct val="90000"/>
              </a:lnSpc>
            </a:pPr>
            <a:endParaRPr/>
          </a:p>
        </p:txBody>
      </p:sp>
      <p:sp>
        <p:nvSpPr>
          <p:cNvPr id="306" name="CustomShape 3"/>
          <p:cNvSpPr/>
          <p:nvPr/>
        </p:nvSpPr>
        <p:spPr>
          <a:xfrm>
            <a:off x="2604600" y="2627280"/>
            <a:ext cx="2001960" cy="3567600"/>
          </a:xfrm>
          <a:prstGeom prst="roundRect">
            <a:avLst>
              <a:gd name="adj" fmla="val 13687"/>
            </a:avLst>
          </a:prstGeom>
          <a:solidFill>
            <a:schemeClr val="accent2">
              <a:alpha val="90000"/>
              <a:hueOff val="0"/>
              <a:satOff val="0"/>
              <a:lumOff val="0"/>
              <a:alphaOff val="-13333"/>
            </a:schemeClr>
          </a:solidFill>
          <a:ln>
            <a:solidFill>
              <a:schemeClr val="lt1">
                <a:hueOff val="0"/>
                <a:satOff val="0"/>
                <a:lumOff val="0"/>
                <a:alphaOff val="0"/>
              </a:schemeClr>
            </a:solidFill>
            <a:round/>
          </a:ln>
        </p:spPr>
        <p:style>
          <a:lnRef idx="2">
            <a:scrgbClr r="0" g="0" b="0"/>
          </a:lnRef>
          <a:fillRef idx="0">
            <a:scrgbClr r="0" g="0" b="0"/>
          </a:fillRef>
          <a:effectRef idx="0">
            <a:scrgbClr r="0" g="0" b="0"/>
          </a:effectRef>
          <a:fontRef idx="minor"/>
        </p:style>
        <p:txBody>
          <a:bodyPr vert="vert270" wrap="none" lIns="0" tIns="1341720" rIns="102240" bIns="1905120"/>
          <a:lstStyle/>
          <a:p>
            <a:pPr algn="r">
              <a:lnSpc>
                <a:spcPct val="90000"/>
              </a:lnSpc>
            </a:pPr>
            <a:r>
              <a:rPr lang="fr-FR" sz="2300" b="1" strike="noStrike" dirty="0" smtClean="0">
                <a:solidFill>
                  <a:srgbClr val="FFFFFF"/>
                </a:solidFill>
                <a:latin typeface="Calibri"/>
                <a:ea typeface="DejaVu Sans"/>
              </a:rPr>
              <a:t>ETAPE </a:t>
            </a:r>
            <a:r>
              <a:rPr lang="fr-FR" sz="2300" b="1" strike="noStrike" dirty="0">
                <a:solidFill>
                  <a:srgbClr val="FFFFFF"/>
                </a:solidFill>
                <a:latin typeface="Calibri"/>
                <a:ea typeface="DejaVu Sans"/>
              </a:rPr>
              <a:t>2</a:t>
            </a:r>
            <a:endParaRPr dirty="0"/>
          </a:p>
        </p:txBody>
      </p:sp>
      <p:sp>
        <p:nvSpPr>
          <p:cNvPr id="307" name="CustomShape 4"/>
          <p:cNvSpPr/>
          <p:nvPr/>
        </p:nvSpPr>
        <p:spPr>
          <a:xfrm rot="5400000">
            <a:off x="2368080" y="4536360"/>
            <a:ext cx="352080" cy="299520"/>
          </a:xfrm>
          <a:prstGeom prst="flowChartExtract">
            <a:avLst/>
          </a:prstGeom>
          <a:solidFill>
            <a:schemeClr val="lt1">
              <a:hueOff val="0"/>
              <a:satOff val="0"/>
              <a:lumOff val="0"/>
              <a:alphaOff val="0"/>
            </a:schemeClr>
          </a:solidFill>
          <a:ln>
            <a:solidFill>
              <a:schemeClr val="accent2">
                <a:alpha val="90000"/>
                <a:hueOff val="0"/>
                <a:satOff val="0"/>
                <a:lumOff val="0"/>
                <a:alphaOff val="0"/>
              </a:schemeClr>
            </a:solidFill>
            <a:round/>
          </a:ln>
        </p:spPr>
        <p:style>
          <a:lnRef idx="2">
            <a:scrgbClr r="0" g="0" b="0"/>
          </a:lnRef>
          <a:fillRef idx="0">
            <a:scrgbClr r="0" g="0" b="0"/>
          </a:fillRef>
          <a:effectRef idx="0">
            <a:scrgbClr r="0" g="0" b="0"/>
          </a:effectRef>
          <a:fontRef idx="minor"/>
        </p:style>
      </p:sp>
      <p:sp>
        <p:nvSpPr>
          <p:cNvPr id="308" name="CustomShape 5"/>
          <p:cNvSpPr/>
          <p:nvPr/>
        </p:nvSpPr>
        <p:spPr>
          <a:xfrm>
            <a:off x="2934360" y="2627280"/>
            <a:ext cx="1491120" cy="3567600"/>
          </a:xfrm>
          <a:prstGeom prst="rect">
            <a:avLst/>
          </a:prstGeom>
          <a:noFill/>
          <a:ln>
            <a:noFill/>
          </a:ln>
        </p:spPr>
        <p:style>
          <a:lnRef idx="2">
            <a:scrgbClr r="0" g="0" b="0"/>
          </a:lnRef>
          <a:fillRef idx="0">
            <a:scrgbClr r="0" g="0" b="0"/>
          </a:fillRef>
          <a:effectRef idx="0">
            <a:scrgbClr r="0" g="0" b="0"/>
          </a:effectRef>
          <a:fontRef idx="minor"/>
        </p:style>
        <p:txBody>
          <a:bodyPr lIns="0" tIns="58320" rIns="0" bIns="0"/>
          <a:lstStyle/>
          <a:p>
            <a:r>
              <a:rPr lang="fr-FR" b="1" strike="noStrike">
                <a:solidFill>
                  <a:srgbClr val="000000"/>
                </a:solidFill>
                <a:latin typeface="Calibri"/>
                <a:ea typeface="DejaVu Sans"/>
              </a:rPr>
              <a:t>Le relais se fait en mouvement, avec un ralentissement du donneur. La conservation de la vitesse acquise n’est pas réalisée</a:t>
            </a:r>
            <a:r>
              <a:rPr lang="fr-FR" sz="1700" b="1" strike="noStrike">
                <a:solidFill>
                  <a:srgbClr val="000000"/>
                </a:solidFill>
                <a:latin typeface="Calibri"/>
                <a:ea typeface="DejaVu Sans"/>
              </a:rPr>
              <a:t>.</a:t>
            </a:r>
            <a:endParaRPr/>
          </a:p>
          <a:p>
            <a:pPr>
              <a:lnSpc>
                <a:spcPct val="90000"/>
              </a:lnSpc>
            </a:pPr>
            <a:endParaRPr/>
          </a:p>
        </p:txBody>
      </p:sp>
      <p:sp>
        <p:nvSpPr>
          <p:cNvPr id="309" name="CustomShape 6"/>
          <p:cNvSpPr/>
          <p:nvPr/>
        </p:nvSpPr>
        <p:spPr>
          <a:xfrm>
            <a:off x="4606920" y="2627280"/>
            <a:ext cx="2001960" cy="3567600"/>
          </a:xfrm>
          <a:prstGeom prst="roundRect">
            <a:avLst>
              <a:gd name="adj" fmla="val 13687"/>
            </a:avLst>
          </a:prstGeom>
          <a:solidFill>
            <a:schemeClr val="accent2">
              <a:alpha val="90000"/>
              <a:hueOff val="0"/>
              <a:satOff val="0"/>
              <a:lumOff val="0"/>
              <a:alphaOff val="-26667"/>
            </a:schemeClr>
          </a:solidFill>
          <a:ln>
            <a:solidFill>
              <a:schemeClr val="lt1">
                <a:hueOff val="0"/>
                <a:satOff val="0"/>
                <a:lumOff val="0"/>
                <a:alphaOff val="0"/>
              </a:schemeClr>
            </a:solidFill>
            <a:round/>
          </a:ln>
        </p:spPr>
        <p:style>
          <a:lnRef idx="2">
            <a:scrgbClr r="0" g="0" b="0"/>
          </a:lnRef>
          <a:fillRef idx="0">
            <a:scrgbClr r="0" g="0" b="0"/>
          </a:fillRef>
          <a:effectRef idx="0">
            <a:scrgbClr r="0" g="0" b="0"/>
          </a:effectRef>
          <a:fontRef idx="minor"/>
        </p:style>
        <p:txBody>
          <a:bodyPr vert="vert270" wrap="none" lIns="0" tIns="1341720" rIns="102240" bIns="1905120"/>
          <a:lstStyle/>
          <a:p>
            <a:pPr algn="r">
              <a:lnSpc>
                <a:spcPct val="90000"/>
              </a:lnSpc>
            </a:pPr>
            <a:r>
              <a:rPr lang="fr-FR" sz="2300" b="1" strike="noStrike" dirty="0" smtClean="0">
                <a:solidFill>
                  <a:srgbClr val="FFFFFF"/>
                </a:solidFill>
                <a:latin typeface="Calibri"/>
                <a:ea typeface="DejaVu Sans"/>
              </a:rPr>
              <a:t>ETAPE </a:t>
            </a:r>
            <a:r>
              <a:rPr lang="fr-FR" sz="2300" b="1" strike="noStrike" dirty="0">
                <a:solidFill>
                  <a:srgbClr val="FFFFFF"/>
                </a:solidFill>
                <a:latin typeface="Calibri"/>
                <a:ea typeface="DejaVu Sans"/>
              </a:rPr>
              <a:t>3</a:t>
            </a:r>
            <a:endParaRPr dirty="0"/>
          </a:p>
        </p:txBody>
      </p:sp>
      <p:sp>
        <p:nvSpPr>
          <p:cNvPr id="310" name="CustomShape 7"/>
          <p:cNvSpPr/>
          <p:nvPr/>
        </p:nvSpPr>
        <p:spPr>
          <a:xfrm rot="5400000">
            <a:off x="4441680" y="4536360"/>
            <a:ext cx="352080" cy="299520"/>
          </a:xfrm>
          <a:prstGeom prst="flowChartExtract">
            <a:avLst/>
          </a:prstGeom>
          <a:solidFill>
            <a:schemeClr val="lt1">
              <a:hueOff val="0"/>
              <a:satOff val="0"/>
              <a:lumOff val="0"/>
              <a:alphaOff val="0"/>
            </a:schemeClr>
          </a:solidFill>
          <a:ln>
            <a:solidFill>
              <a:schemeClr val="accent2">
                <a:alpha val="90000"/>
                <a:hueOff val="0"/>
                <a:satOff val="0"/>
                <a:lumOff val="0"/>
                <a:alphaOff val="-20000"/>
              </a:schemeClr>
            </a:solidFill>
            <a:round/>
          </a:ln>
        </p:spPr>
        <p:style>
          <a:lnRef idx="2">
            <a:scrgbClr r="0" g="0" b="0"/>
          </a:lnRef>
          <a:fillRef idx="0">
            <a:scrgbClr r="0" g="0" b="0"/>
          </a:fillRef>
          <a:effectRef idx="0">
            <a:scrgbClr r="0" g="0" b="0"/>
          </a:effectRef>
          <a:fontRef idx="minor"/>
        </p:style>
      </p:sp>
      <p:sp>
        <p:nvSpPr>
          <p:cNvPr id="311" name="CustomShape 8"/>
          <p:cNvSpPr/>
          <p:nvPr/>
        </p:nvSpPr>
        <p:spPr>
          <a:xfrm>
            <a:off x="5007600" y="2627280"/>
            <a:ext cx="1491120" cy="3567600"/>
          </a:xfrm>
          <a:prstGeom prst="rect">
            <a:avLst/>
          </a:prstGeom>
          <a:noFill/>
          <a:ln>
            <a:noFill/>
          </a:ln>
        </p:spPr>
        <p:style>
          <a:lnRef idx="2">
            <a:scrgbClr r="0" g="0" b="0"/>
          </a:lnRef>
          <a:fillRef idx="0">
            <a:scrgbClr r="0" g="0" b="0"/>
          </a:fillRef>
          <a:effectRef idx="0">
            <a:scrgbClr r="0" g="0" b="0"/>
          </a:effectRef>
          <a:fontRef idx="minor"/>
        </p:style>
        <p:txBody>
          <a:bodyPr lIns="0" tIns="54720" rIns="0" bIns="0"/>
          <a:lstStyle/>
          <a:p>
            <a:r>
              <a:rPr lang="fr-FR" b="1" strike="noStrike">
                <a:solidFill>
                  <a:srgbClr val="000000"/>
                </a:solidFill>
                <a:latin typeface="Calibri"/>
                <a:ea typeface="DejaVu Sans"/>
              </a:rPr>
              <a:t>Le receveur utilise une zone d’élan pour créer de la vitesse, et la  transmission du témoin se fait souvent à une vitesse élevée.</a:t>
            </a:r>
            <a:endParaRPr/>
          </a:p>
          <a:p>
            <a:pPr>
              <a:lnSpc>
                <a:spcPct val="90000"/>
              </a:lnSpc>
            </a:pPr>
            <a:endParaRPr/>
          </a:p>
          <a:p>
            <a:pPr>
              <a:lnSpc>
                <a:spcPct val="90000"/>
              </a:lnSpc>
            </a:pPr>
            <a:endParaRPr/>
          </a:p>
          <a:p>
            <a:pPr>
              <a:lnSpc>
                <a:spcPct val="90000"/>
              </a:lnSpc>
            </a:pPr>
            <a:r>
              <a:rPr lang="fr-FR" sz="1600" b="1" strike="noStrike">
                <a:solidFill>
                  <a:srgbClr val="000000"/>
                </a:solidFill>
                <a:latin typeface="Calibri"/>
                <a:ea typeface="DejaVu Sans"/>
              </a:rPr>
              <a:t> </a:t>
            </a:r>
            <a:endParaRPr/>
          </a:p>
        </p:txBody>
      </p:sp>
      <p:sp>
        <p:nvSpPr>
          <p:cNvPr id="312" name="CustomShape 9"/>
          <p:cNvSpPr/>
          <p:nvPr/>
        </p:nvSpPr>
        <p:spPr>
          <a:xfrm>
            <a:off x="6680160" y="2627280"/>
            <a:ext cx="2001960" cy="3566880"/>
          </a:xfrm>
          <a:prstGeom prst="roundRect">
            <a:avLst>
              <a:gd name="adj" fmla="val 13687"/>
            </a:avLst>
          </a:prstGeom>
          <a:solidFill>
            <a:schemeClr val="accent2">
              <a:alpha val="90000"/>
              <a:hueOff val="0"/>
              <a:satOff val="0"/>
              <a:lumOff val="0"/>
              <a:alphaOff val="-40000"/>
            </a:schemeClr>
          </a:solidFill>
          <a:ln>
            <a:solidFill>
              <a:schemeClr val="lt1">
                <a:hueOff val="0"/>
                <a:satOff val="0"/>
                <a:lumOff val="0"/>
                <a:alphaOff val="0"/>
              </a:schemeClr>
            </a:solidFill>
            <a:round/>
          </a:ln>
        </p:spPr>
        <p:style>
          <a:lnRef idx="2">
            <a:scrgbClr r="0" g="0" b="0"/>
          </a:lnRef>
          <a:fillRef idx="0">
            <a:scrgbClr r="0" g="0" b="0"/>
          </a:fillRef>
          <a:effectRef idx="0">
            <a:scrgbClr r="0" g="0" b="0"/>
          </a:effectRef>
          <a:fontRef idx="minor"/>
        </p:style>
        <p:txBody>
          <a:bodyPr vert="vert270" wrap="none" lIns="0" tIns="1341360" rIns="102240" bIns="1905120"/>
          <a:lstStyle/>
          <a:p>
            <a:pPr algn="r">
              <a:lnSpc>
                <a:spcPct val="90000"/>
              </a:lnSpc>
            </a:pPr>
            <a:r>
              <a:rPr lang="fr-FR" sz="2300" b="1" strike="noStrike" dirty="0" smtClean="0">
                <a:solidFill>
                  <a:srgbClr val="FFFFFF"/>
                </a:solidFill>
                <a:latin typeface="Calibri"/>
                <a:ea typeface="DejaVu Sans"/>
              </a:rPr>
              <a:t>ETAPE </a:t>
            </a:r>
            <a:r>
              <a:rPr lang="fr-FR" sz="2300" b="1" strike="noStrike" dirty="0">
                <a:solidFill>
                  <a:srgbClr val="FFFFFF"/>
                </a:solidFill>
                <a:latin typeface="Calibri"/>
                <a:ea typeface="DejaVu Sans"/>
              </a:rPr>
              <a:t>4 </a:t>
            </a:r>
            <a:endParaRPr dirty="0"/>
          </a:p>
        </p:txBody>
      </p:sp>
      <p:sp>
        <p:nvSpPr>
          <p:cNvPr id="313" name="CustomShape 10"/>
          <p:cNvSpPr/>
          <p:nvPr/>
        </p:nvSpPr>
        <p:spPr>
          <a:xfrm rot="5400000">
            <a:off x="6514920" y="4536360"/>
            <a:ext cx="352080" cy="299520"/>
          </a:xfrm>
          <a:prstGeom prst="flowChartExtract">
            <a:avLst/>
          </a:prstGeom>
          <a:solidFill>
            <a:schemeClr val="lt1">
              <a:hueOff val="0"/>
              <a:satOff val="0"/>
              <a:lumOff val="0"/>
              <a:alphaOff val="0"/>
            </a:schemeClr>
          </a:solidFill>
          <a:ln>
            <a:solidFill>
              <a:schemeClr val="accent2">
                <a:alpha val="90000"/>
                <a:hueOff val="0"/>
                <a:satOff val="0"/>
                <a:lumOff val="0"/>
                <a:alphaOff val="-40000"/>
              </a:schemeClr>
            </a:solidFill>
            <a:round/>
          </a:ln>
        </p:spPr>
        <p:style>
          <a:lnRef idx="2">
            <a:scrgbClr r="0" g="0" b="0"/>
          </a:lnRef>
          <a:fillRef idx="0">
            <a:scrgbClr r="0" g="0" b="0"/>
          </a:fillRef>
          <a:effectRef idx="0">
            <a:scrgbClr r="0" g="0" b="0"/>
          </a:effectRef>
          <a:fontRef idx="minor"/>
        </p:style>
      </p:sp>
      <p:sp>
        <p:nvSpPr>
          <p:cNvPr id="314" name="CustomShape 11"/>
          <p:cNvSpPr/>
          <p:nvPr/>
        </p:nvSpPr>
        <p:spPr>
          <a:xfrm>
            <a:off x="467640" y="764640"/>
            <a:ext cx="8228520" cy="143892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chor="ctr"/>
          <a:lstStyle/>
          <a:p>
            <a:endParaRPr/>
          </a:p>
          <a:p>
            <a:r>
              <a:rPr lang="fr-FR" sz="3600" strike="noStrike">
                <a:solidFill>
                  <a:srgbClr val="424456"/>
                </a:solidFill>
                <a:latin typeface="Calibri"/>
                <a:ea typeface="DejaVu Sans"/>
              </a:rPr>
              <a:t>Compétence visée: </a:t>
            </a:r>
            <a:endParaRPr/>
          </a:p>
          <a:p>
            <a:pPr>
              <a:lnSpc>
                <a:spcPct val="100000"/>
              </a:lnSpc>
            </a:pPr>
            <a:r>
              <a:rPr lang="fr-FR" sz="3200" b="1" strike="noStrike">
                <a:solidFill>
                  <a:srgbClr val="424456"/>
                </a:solidFill>
                <a:latin typeface="Calibri"/>
                <a:ea typeface="DejaVu Sans"/>
              </a:rPr>
              <a:t>Se transmettre le témoin</a:t>
            </a:r>
            <a:endParaRPr/>
          </a:p>
        </p:txBody>
      </p:sp>
      <p:sp>
        <p:nvSpPr>
          <p:cNvPr id="315" name="CustomShape 12"/>
          <p:cNvSpPr/>
          <p:nvPr/>
        </p:nvSpPr>
        <p:spPr>
          <a:xfrm>
            <a:off x="7020360" y="2637000"/>
            <a:ext cx="1727280" cy="268092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lstStyle/>
          <a:p>
            <a:r>
              <a:rPr lang="fr-FR" b="1" strike="noStrike">
                <a:solidFill>
                  <a:srgbClr val="000000"/>
                </a:solidFill>
                <a:latin typeface="Calibri"/>
                <a:ea typeface="DejaVu Sans"/>
              </a:rPr>
              <a:t>La transmission se fait rapidement, systématiquement à pleine vitesse de déplacement. </a:t>
            </a:r>
            <a:endParaRPr/>
          </a:p>
        </p:txBody>
      </p:sp>
      <p:pic>
        <p:nvPicPr>
          <p:cNvPr id="316" name="Image 315"/>
          <p:cNvPicPr/>
          <p:nvPr/>
        </p:nvPicPr>
        <p:blipFill>
          <a:blip r:embed="rId2"/>
          <a:stretch/>
        </p:blipFill>
        <p:spPr>
          <a:xfrm>
            <a:off x="5581080" y="871560"/>
            <a:ext cx="2122920" cy="1648440"/>
          </a:xfrm>
          <a:prstGeom prst="rect">
            <a:avLst/>
          </a:prstGeom>
          <a:ln>
            <a:noFill/>
          </a:ln>
        </p:spPr>
      </p:pic>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 name="CustomShape 1"/>
          <p:cNvSpPr/>
          <p:nvPr/>
        </p:nvSpPr>
        <p:spPr>
          <a:xfrm>
            <a:off x="216000" y="764640"/>
            <a:ext cx="8711280" cy="143892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chor="ctr"/>
          <a:lstStyle/>
          <a:p>
            <a:pPr>
              <a:lnSpc>
                <a:spcPct val="100000"/>
              </a:lnSpc>
            </a:pPr>
            <a:r>
              <a:rPr lang="fr-FR" sz="2600" b="1" strike="noStrike">
                <a:solidFill>
                  <a:srgbClr val="424456"/>
                </a:solidFill>
                <a:latin typeface="Calibri"/>
                <a:ea typeface="DejaVu Sans"/>
              </a:rPr>
              <a:t>Deux paramètres à utiliser pour passer d'un niveau à l'autre</a:t>
            </a:r>
            <a:endParaRPr/>
          </a:p>
        </p:txBody>
      </p:sp>
      <p:sp>
        <p:nvSpPr>
          <p:cNvPr id="318" name="CustomShape 2"/>
          <p:cNvSpPr/>
          <p:nvPr/>
        </p:nvSpPr>
        <p:spPr>
          <a:xfrm>
            <a:off x="7020360" y="2637000"/>
            <a:ext cx="1727280" cy="2680920"/>
          </a:xfrm>
          <a:prstGeom prst="rect">
            <a:avLst/>
          </a:prstGeom>
          <a:noFill/>
          <a:ln>
            <a:noFill/>
          </a:ln>
        </p:spPr>
        <p:style>
          <a:lnRef idx="0">
            <a:scrgbClr r="0" g="0" b="0"/>
          </a:lnRef>
          <a:fillRef idx="0">
            <a:scrgbClr r="0" g="0" b="0"/>
          </a:fillRef>
          <a:effectRef idx="0">
            <a:scrgbClr r="0" g="0" b="0"/>
          </a:effectRef>
          <a:fontRef idx="minor"/>
        </p:style>
      </p:sp>
      <p:sp>
        <p:nvSpPr>
          <p:cNvPr id="319" name="CustomShape 3"/>
          <p:cNvSpPr/>
          <p:nvPr/>
        </p:nvSpPr>
        <p:spPr>
          <a:xfrm>
            <a:off x="1080000" y="2203920"/>
            <a:ext cx="1511280" cy="1151280"/>
          </a:xfrm>
          <a:prstGeom prst="rect">
            <a:avLst/>
          </a:prstGeom>
          <a:solidFill>
            <a:srgbClr val="729FCF"/>
          </a:solidFill>
          <a:ln>
            <a:solidFill>
              <a:srgbClr val="3465A4"/>
            </a:solidFill>
          </a:ln>
        </p:spPr>
        <p:style>
          <a:lnRef idx="0">
            <a:scrgbClr r="0" g="0" b="0"/>
          </a:lnRef>
          <a:fillRef idx="0">
            <a:scrgbClr r="0" g="0" b="0"/>
          </a:fillRef>
          <a:effectRef idx="0">
            <a:scrgbClr r="0" g="0" b="0"/>
          </a:effectRef>
          <a:fontRef idx="minor"/>
        </p:style>
        <p:txBody>
          <a:bodyPr wrap="none" lIns="90000" tIns="45000" rIns="90000" bIns="45000" anchor="ctr"/>
          <a:lstStyle/>
          <a:p>
            <a:pPr algn="ctr">
              <a:lnSpc>
                <a:spcPct val="100000"/>
              </a:lnSpc>
            </a:pPr>
            <a:r>
              <a:rPr lang="fr-FR" strike="noStrike">
                <a:solidFill>
                  <a:srgbClr val="000000"/>
                </a:solidFill>
                <a:latin typeface="Arial"/>
                <a:ea typeface="DejaVu Sans"/>
              </a:rPr>
              <a:t>Palier 1</a:t>
            </a:r>
            <a:endParaRPr/>
          </a:p>
        </p:txBody>
      </p:sp>
      <p:sp>
        <p:nvSpPr>
          <p:cNvPr id="320" name="CustomShape 4"/>
          <p:cNvSpPr/>
          <p:nvPr/>
        </p:nvSpPr>
        <p:spPr>
          <a:xfrm>
            <a:off x="2736000" y="2204280"/>
            <a:ext cx="1511280" cy="1151280"/>
          </a:xfrm>
          <a:prstGeom prst="rect">
            <a:avLst/>
          </a:prstGeom>
          <a:solidFill>
            <a:srgbClr val="729FCF"/>
          </a:solidFill>
          <a:ln>
            <a:solidFill>
              <a:srgbClr val="3465A4"/>
            </a:solidFill>
          </a:ln>
        </p:spPr>
        <p:style>
          <a:lnRef idx="0">
            <a:scrgbClr r="0" g="0" b="0"/>
          </a:lnRef>
          <a:fillRef idx="0">
            <a:scrgbClr r="0" g="0" b="0"/>
          </a:fillRef>
          <a:effectRef idx="0">
            <a:scrgbClr r="0" g="0" b="0"/>
          </a:effectRef>
          <a:fontRef idx="minor"/>
        </p:style>
        <p:txBody>
          <a:bodyPr wrap="none" lIns="90000" tIns="45000" rIns="90000" bIns="45000" anchor="ctr"/>
          <a:lstStyle/>
          <a:p>
            <a:pPr algn="ctr">
              <a:lnSpc>
                <a:spcPct val="100000"/>
              </a:lnSpc>
            </a:pPr>
            <a:r>
              <a:rPr lang="fr-FR" dirty="0" smtClean="0">
                <a:solidFill>
                  <a:srgbClr val="000000"/>
                </a:solidFill>
              </a:rPr>
              <a:t>Étape </a:t>
            </a:r>
            <a:r>
              <a:rPr lang="fr-FR" dirty="0">
                <a:solidFill>
                  <a:srgbClr val="000000"/>
                </a:solidFill>
              </a:rPr>
              <a:t>2</a:t>
            </a:r>
            <a:endParaRPr dirty="0"/>
          </a:p>
        </p:txBody>
      </p:sp>
      <p:sp>
        <p:nvSpPr>
          <p:cNvPr id="321" name="CustomShape 5"/>
          <p:cNvSpPr/>
          <p:nvPr/>
        </p:nvSpPr>
        <p:spPr>
          <a:xfrm>
            <a:off x="4392000" y="2204280"/>
            <a:ext cx="1511280" cy="1151280"/>
          </a:xfrm>
          <a:prstGeom prst="rect">
            <a:avLst/>
          </a:prstGeom>
          <a:solidFill>
            <a:srgbClr val="729FCF"/>
          </a:solidFill>
          <a:ln>
            <a:solidFill>
              <a:srgbClr val="3465A4"/>
            </a:solidFill>
          </a:ln>
        </p:spPr>
        <p:style>
          <a:lnRef idx="0">
            <a:scrgbClr r="0" g="0" b="0"/>
          </a:lnRef>
          <a:fillRef idx="0">
            <a:scrgbClr r="0" g="0" b="0"/>
          </a:fillRef>
          <a:effectRef idx="0">
            <a:scrgbClr r="0" g="0" b="0"/>
          </a:effectRef>
          <a:fontRef idx="minor"/>
        </p:style>
        <p:txBody>
          <a:bodyPr wrap="none" lIns="90000" tIns="45000" rIns="90000" bIns="45000" anchor="ctr"/>
          <a:lstStyle/>
          <a:p>
            <a:pPr algn="ctr">
              <a:lnSpc>
                <a:spcPct val="100000"/>
              </a:lnSpc>
            </a:pPr>
            <a:r>
              <a:rPr lang="fr-FR" dirty="0" smtClean="0">
                <a:solidFill>
                  <a:srgbClr val="000000"/>
                </a:solidFill>
              </a:rPr>
              <a:t>Étape  </a:t>
            </a:r>
            <a:r>
              <a:rPr lang="fr-FR" strike="noStrike" dirty="0">
                <a:solidFill>
                  <a:srgbClr val="000000"/>
                </a:solidFill>
                <a:latin typeface="Arial"/>
                <a:ea typeface="DejaVu Sans"/>
              </a:rPr>
              <a:t>3</a:t>
            </a:r>
            <a:endParaRPr dirty="0"/>
          </a:p>
        </p:txBody>
      </p:sp>
      <p:sp>
        <p:nvSpPr>
          <p:cNvPr id="322" name="CustomShape 6"/>
          <p:cNvSpPr/>
          <p:nvPr/>
        </p:nvSpPr>
        <p:spPr>
          <a:xfrm>
            <a:off x="6048000" y="2204280"/>
            <a:ext cx="1511280" cy="1151280"/>
          </a:xfrm>
          <a:prstGeom prst="rect">
            <a:avLst/>
          </a:prstGeom>
          <a:solidFill>
            <a:srgbClr val="729FCF"/>
          </a:solidFill>
          <a:ln>
            <a:solidFill>
              <a:srgbClr val="3465A4"/>
            </a:solidFill>
          </a:ln>
        </p:spPr>
        <p:style>
          <a:lnRef idx="0">
            <a:scrgbClr r="0" g="0" b="0"/>
          </a:lnRef>
          <a:fillRef idx="0">
            <a:scrgbClr r="0" g="0" b="0"/>
          </a:fillRef>
          <a:effectRef idx="0">
            <a:scrgbClr r="0" g="0" b="0"/>
          </a:effectRef>
          <a:fontRef idx="minor"/>
        </p:style>
        <p:txBody>
          <a:bodyPr wrap="none" lIns="90000" tIns="45000" rIns="90000" bIns="45000" anchor="ctr"/>
          <a:lstStyle/>
          <a:p>
            <a:pPr algn="ctr">
              <a:lnSpc>
                <a:spcPct val="100000"/>
              </a:lnSpc>
            </a:pPr>
            <a:r>
              <a:rPr lang="fr-FR" dirty="0" smtClean="0">
                <a:solidFill>
                  <a:srgbClr val="000000"/>
                </a:solidFill>
              </a:rPr>
              <a:t>Étape  </a:t>
            </a:r>
            <a:r>
              <a:rPr lang="fr-FR" strike="noStrike" dirty="0">
                <a:solidFill>
                  <a:srgbClr val="000000"/>
                </a:solidFill>
                <a:latin typeface="Arial"/>
                <a:ea typeface="DejaVu Sans"/>
              </a:rPr>
              <a:t>4</a:t>
            </a:r>
            <a:endParaRPr dirty="0"/>
          </a:p>
        </p:txBody>
      </p:sp>
      <p:sp>
        <p:nvSpPr>
          <p:cNvPr id="323" name="CustomShape 7"/>
          <p:cNvSpPr/>
          <p:nvPr/>
        </p:nvSpPr>
        <p:spPr>
          <a:xfrm>
            <a:off x="1816560" y="4606920"/>
            <a:ext cx="2231280" cy="935280"/>
          </a:xfrm>
          <a:prstGeom prst="ellipse">
            <a:avLst/>
          </a:prstGeom>
          <a:solidFill>
            <a:srgbClr val="FF3333"/>
          </a:solidFill>
          <a:ln>
            <a:solidFill>
              <a:srgbClr val="3465A4"/>
            </a:solidFill>
          </a:ln>
        </p:spPr>
        <p:style>
          <a:lnRef idx="0">
            <a:scrgbClr r="0" g="0" b="0"/>
          </a:lnRef>
          <a:fillRef idx="0">
            <a:scrgbClr r="0" g="0" b="0"/>
          </a:fillRef>
          <a:effectRef idx="0">
            <a:scrgbClr r="0" g="0" b="0"/>
          </a:effectRef>
          <a:fontRef idx="minor"/>
        </p:style>
        <p:txBody>
          <a:bodyPr wrap="none" lIns="90000" tIns="45000" rIns="90000" bIns="45000" anchor="ctr"/>
          <a:lstStyle/>
          <a:p>
            <a:pPr algn="ctr">
              <a:lnSpc>
                <a:spcPct val="100000"/>
              </a:lnSpc>
            </a:pPr>
            <a:r>
              <a:rPr lang="fr-FR" strike="noStrike" dirty="0" smtClean="0">
                <a:solidFill>
                  <a:srgbClr val="000000"/>
                </a:solidFill>
                <a:latin typeface="Arial"/>
                <a:ea typeface="DejaVu Sans"/>
              </a:rPr>
              <a:t>Quantité/ Qualité</a:t>
            </a:r>
            <a:endParaRPr dirty="0"/>
          </a:p>
        </p:txBody>
      </p:sp>
      <p:sp>
        <p:nvSpPr>
          <p:cNvPr id="324" name="CustomShape 8"/>
          <p:cNvSpPr/>
          <p:nvPr/>
        </p:nvSpPr>
        <p:spPr>
          <a:xfrm>
            <a:off x="4608720" y="4608720"/>
            <a:ext cx="2231280" cy="935280"/>
          </a:xfrm>
          <a:prstGeom prst="ellipse">
            <a:avLst/>
          </a:prstGeom>
          <a:solidFill>
            <a:srgbClr val="FF3333"/>
          </a:solidFill>
          <a:ln>
            <a:solidFill>
              <a:srgbClr val="3465A4"/>
            </a:solidFill>
          </a:ln>
        </p:spPr>
        <p:style>
          <a:lnRef idx="0">
            <a:scrgbClr r="0" g="0" b="0"/>
          </a:lnRef>
          <a:fillRef idx="0">
            <a:scrgbClr r="0" g="0" b="0"/>
          </a:fillRef>
          <a:effectRef idx="0">
            <a:scrgbClr r="0" g="0" b="0"/>
          </a:effectRef>
          <a:fontRef idx="minor"/>
        </p:style>
        <p:txBody>
          <a:bodyPr wrap="none" lIns="90000" tIns="45000" rIns="90000" bIns="45000" anchor="ctr"/>
          <a:lstStyle/>
          <a:p>
            <a:pPr algn="ctr">
              <a:lnSpc>
                <a:spcPct val="100000"/>
              </a:lnSpc>
            </a:pPr>
            <a:r>
              <a:rPr lang="fr-FR" strike="noStrike">
                <a:solidFill>
                  <a:srgbClr val="000000"/>
                </a:solidFill>
                <a:latin typeface="Arial"/>
                <a:ea typeface="DejaVu Sans"/>
              </a:rPr>
              <a:t>Circonstances</a:t>
            </a:r>
            <a:endParaRPr/>
          </a:p>
          <a:p>
            <a:pPr algn="ctr">
              <a:lnSpc>
                <a:spcPct val="100000"/>
              </a:lnSpc>
            </a:pPr>
            <a:r>
              <a:rPr lang="fr-FR" sz="1200" strike="noStrike">
                <a:solidFill>
                  <a:srgbClr val="000000"/>
                </a:solidFill>
                <a:latin typeface="Arial"/>
                <a:ea typeface="DejaVu Sans"/>
              </a:rPr>
              <a:t>(aide, temps, contexte...)</a:t>
            </a:r>
            <a:endParaRPr/>
          </a:p>
        </p:txBody>
      </p:sp>
      <p:sp>
        <p:nvSpPr>
          <p:cNvPr id="325" name="CustomShape 9"/>
          <p:cNvSpPr/>
          <p:nvPr/>
        </p:nvSpPr>
        <p:spPr>
          <a:xfrm>
            <a:off x="1080000" y="2203920"/>
            <a:ext cx="1511280" cy="1151280"/>
          </a:xfrm>
          <a:prstGeom prst="rect">
            <a:avLst/>
          </a:prstGeom>
          <a:solidFill>
            <a:srgbClr val="729FCF"/>
          </a:solidFill>
          <a:ln>
            <a:solidFill>
              <a:srgbClr val="3465A4"/>
            </a:solidFill>
          </a:ln>
        </p:spPr>
        <p:style>
          <a:lnRef idx="0">
            <a:scrgbClr r="0" g="0" b="0"/>
          </a:lnRef>
          <a:fillRef idx="0">
            <a:scrgbClr r="0" g="0" b="0"/>
          </a:fillRef>
          <a:effectRef idx="0">
            <a:scrgbClr r="0" g="0" b="0"/>
          </a:effectRef>
          <a:fontRef idx="minor"/>
        </p:style>
        <p:txBody>
          <a:bodyPr wrap="none" lIns="90000" tIns="45000" rIns="90000" bIns="45000" anchor="ctr"/>
          <a:lstStyle/>
          <a:p>
            <a:pPr algn="ctr">
              <a:lnSpc>
                <a:spcPct val="100000"/>
              </a:lnSpc>
            </a:pPr>
            <a:r>
              <a:rPr lang="fr-FR" dirty="0" smtClean="0">
                <a:solidFill>
                  <a:srgbClr val="000000"/>
                </a:solidFill>
                <a:latin typeface="Arial"/>
                <a:ea typeface="DejaVu Sans"/>
              </a:rPr>
              <a:t>É</a:t>
            </a:r>
            <a:r>
              <a:rPr lang="fr-FR" strike="noStrike" dirty="0" smtClean="0">
                <a:solidFill>
                  <a:srgbClr val="000000"/>
                </a:solidFill>
                <a:latin typeface="Arial"/>
                <a:ea typeface="DejaVu Sans"/>
              </a:rPr>
              <a:t>tape </a:t>
            </a:r>
            <a:r>
              <a:rPr lang="fr-FR" strike="noStrike" dirty="0">
                <a:solidFill>
                  <a:srgbClr val="000000"/>
                </a:solidFill>
                <a:latin typeface="Arial"/>
                <a:ea typeface="DejaVu Sans"/>
              </a:rPr>
              <a:t>1</a:t>
            </a:r>
            <a:endParaRPr dirty="0"/>
          </a:p>
        </p:txBody>
      </p:sp>
      <p:sp>
        <p:nvSpPr>
          <p:cNvPr id="2" name="Flèche courbée vers le haut 1"/>
          <p:cNvSpPr/>
          <p:nvPr/>
        </p:nvSpPr>
        <p:spPr>
          <a:xfrm>
            <a:off x="2267744" y="3504392"/>
            <a:ext cx="720080" cy="405080"/>
          </a:xfrm>
          <a:prstGeom prst="curved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solidFill>
                <a:schemeClr val="tx1"/>
              </a:solidFill>
            </a:endParaRPr>
          </a:p>
        </p:txBody>
      </p:sp>
      <p:sp>
        <p:nvSpPr>
          <p:cNvPr id="15" name="Flèche courbée vers le haut 14"/>
          <p:cNvSpPr/>
          <p:nvPr/>
        </p:nvSpPr>
        <p:spPr>
          <a:xfrm>
            <a:off x="3986494" y="3491320"/>
            <a:ext cx="720080" cy="405080"/>
          </a:xfrm>
          <a:prstGeom prst="curved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solidFill>
                <a:schemeClr val="tx1"/>
              </a:solidFill>
            </a:endParaRPr>
          </a:p>
        </p:txBody>
      </p:sp>
      <p:sp>
        <p:nvSpPr>
          <p:cNvPr id="16" name="Flèche courbée vers le haut 15"/>
          <p:cNvSpPr/>
          <p:nvPr/>
        </p:nvSpPr>
        <p:spPr>
          <a:xfrm>
            <a:off x="5652120" y="3491320"/>
            <a:ext cx="720080" cy="405080"/>
          </a:xfrm>
          <a:prstGeom prst="curved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solidFill>
                <a:schemeClr val="tx1"/>
              </a:solidFill>
            </a:endParaRPr>
          </a:p>
        </p:txBody>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9" name="CustomShape 1"/>
          <p:cNvSpPr/>
          <p:nvPr/>
        </p:nvSpPr>
        <p:spPr>
          <a:xfrm>
            <a:off x="467640" y="548640"/>
            <a:ext cx="8228520" cy="71892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chor="ctr"/>
          <a:lstStyle/>
          <a:p>
            <a:r>
              <a:rPr lang="fr-FR" sz="3200" strike="noStrike">
                <a:solidFill>
                  <a:srgbClr val="424456"/>
                </a:solidFill>
                <a:latin typeface="Calibri"/>
                <a:ea typeface="DejaVu Sans"/>
              </a:rPr>
              <a:t>Illustration en CO:</a:t>
            </a:r>
            <a:endParaRPr/>
          </a:p>
          <a:p>
            <a:pPr>
              <a:lnSpc>
                <a:spcPct val="100000"/>
              </a:lnSpc>
            </a:pPr>
            <a:r>
              <a:rPr lang="fr-FR" sz="3200" strike="noStrike">
                <a:solidFill>
                  <a:srgbClr val="424456"/>
                </a:solidFill>
                <a:latin typeface="Calibri"/>
                <a:ea typeface="DejaVu Sans"/>
              </a:rPr>
              <a:t>Entrée croisée AFC et Socle</a:t>
            </a:r>
            <a:endParaRP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7505" y="1442464"/>
            <a:ext cx="8933412" cy="525053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1" name="CustomShape 1"/>
          <p:cNvSpPr/>
          <p:nvPr/>
        </p:nvSpPr>
        <p:spPr>
          <a:xfrm>
            <a:off x="395640" y="908640"/>
            <a:ext cx="8380800" cy="106884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chor="ctr"/>
          <a:lstStyle/>
          <a:p>
            <a:pPr>
              <a:lnSpc>
                <a:spcPct val="100000"/>
              </a:lnSpc>
            </a:pPr>
            <a:r>
              <a:rPr lang="fr-FR" sz="4000" strike="noStrike">
                <a:solidFill>
                  <a:srgbClr val="424456"/>
                </a:solidFill>
                <a:latin typeface="Calibri"/>
                <a:ea typeface="DejaVu Sans"/>
              </a:rPr>
              <a:t>Une échelle descriptive commune pour évaluer et différencier:</a:t>
            </a:r>
            <a:endParaRPr/>
          </a:p>
        </p:txBody>
      </p:sp>
      <p:sp>
        <p:nvSpPr>
          <p:cNvPr id="332" name="CustomShape 2"/>
          <p:cNvSpPr/>
          <p:nvPr/>
        </p:nvSpPr>
        <p:spPr>
          <a:xfrm>
            <a:off x="380880" y="2133000"/>
            <a:ext cx="4040640" cy="568080"/>
          </a:xfrm>
          <a:prstGeom prst="rect">
            <a:avLst/>
          </a:prstGeom>
          <a:solidFill>
            <a:srgbClr val="328E97">
              <a:alpha val="25000"/>
            </a:srgbClr>
          </a:solidFill>
          <a:ln w="12600">
            <a:noFill/>
          </a:ln>
        </p:spPr>
        <p:style>
          <a:lnRef idx="0">
            <a:scrgbClr r="0" g="0" b="0"/>
          </a:lnRef>
          <a:fillRef idx="0">
            <a:scrgbClr r="0" g="0" b="0"/>
          </a:fillRef>
          <a:effectRef idx="0">
            <a:scrgbClr r="0" g="0" b="0"/>
          </a:effectRef>
          <a:fontRef idx="minor"/>
        </p:style>
        <p:txBody>
          <a:bodyPr lIns="90000" tIns="45000" rIns="90000" bIns="45000" anchor="ctr"/>
          <a:lstStyle/>
          <a:p>
            <a:pPr>
              <a:lnSpc>
                <a:spcPct val="100000"/>
              </a:lnSpc>
            </a:pPr>
            <a:r>
              <a:rPr lang="fr-FR" sz="2400" b="1" strike="noStrike">
                <a:solidFill>
                  <a:srgbClr val="454545"/>
                </a:solidFill>
                <a:latin typeface="Calibri"/>
                <a:ea typeface="DejaVu Sans"/>
              </a:rPr>
              <a:t>Intérêt pour les enseignants:</a:t>
            </a:r>
            <a:endParaRPr/>
          </a:p>
        </p:txBody>
      </p:sp>
      <p:sp>
        <p:nvSpPr>
          <p:cNvPr id="333" name="CustomShape 3"/>
          <p:cNvSpPr/>
          <p:nvPr/>
        </p:nvSpPr>
        <p:spPr>
          <a:xfrm>
            <a:off x="4721400" y="2133000"/>
            <a:ext cx="4040640" cy="568080"/>
          </a:xfrm>
          <a:prstGeom prst="rect">
            <a:avLst/>
          </a:prstGeom>
          <a:solidFill>
            <a:srgbClr val="328E97">
              <a:alpha val="25000"/>
            </a:srgbClr>
          </a:solidFill>
          <a:ln w="12600">
            <a:noFill/>
          </a:ln>
        </p:spPr>
        <p:style>
          <a:lnRef idx="0">
            <a:scrgbClr r="0" g="0" b="0"/>
          </a:lnRef>
          <a:fillRef idx="0">
            <a:scrgbClr r="0" g="0" b="0"/>
          </a:fillRef>
          <a:effectRef idx="0">
            <a:scrgbClr r="0" g="0" b="0"/>
          </a:effectRef>
          <a:fontRef idx="minor"/>
        </p:style>
        <p:txBody>
          <a:bodyPr lIns="90000" tIns="45000" rIns="90000" bIns="45000" anchor="ctr"/>
          <a:lstStyle/>
          <a:p>
            <a:pPr>
              <a:lnSpc>
                <a:spcPct val="100000"/>
              </a:lnSpc>
            </a:pPr>
            <a:r>
              <a:rPr lang="fr-FR" sz="2400" b="1" strike="noStrike">
                <a:solidFill>
                  <a:srgbClr val="454545"/>
                </a:solidFill>
                <a:latin typeface="Calibri"/>
                <a:ea typeface="DejaVu Sans"/>
              </a:rPr>
              <a:t>Intérêt pour les élèves :</a:t>
            </a:r>
            <a:endParaRPr/>
          </a:p>
        </p:txBody>
      </p:sp>
      <p:sp>
        <p:nvSpPr>
          <p:cNvPr id="334" name="CustomShape 4"/>
          <p:cNvSpPr/>
          <p:nvPr/>
        </p:nvSpPr>
        <p:spPr>
          <a:xfrm>
            <a:off x="251640" y="2708640"/>
            <a:ext cx="4463280" cy="388512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lstStyle/>
          <a:p>
            <a:pPr>
              <a:lnSpc>
                <a:spcPct val="100000"/>
              </a:lnSpc>
              <a:buFont typeface="Georgia"/>
              <a:buChar char="•"/>
            </a:pPr>
            <a:r>
              <a:rPr lang="fr-FR" sz="2000" b="1" strike="noStrike">
                <a:solidFill>
                  <a:srgbClr val="FF0000"/>
                </a:solidFill>
                <a:latin typeface="Calibri"/>
                <a:ea typeface="DejaVu Sans"/>
              </a:rPr>
              <a:t>Outil commun interdisciplinaire</a:t>
            </a:r>
            <a:r>
              <a:rPr lang="fr-FR" sz="2000" strike="noStrike">
                <a:solidFill>
                  <a:srgbClr val="000000"/>
                </a:solidFill>
                <a:latin typeface="Calibri"/>
                <a:ea typeface="DejaVu Sans"/>
              </a:rPr>
              <a:t> pour évaluer et suivre les progrès des élèves.</a:t>
            </a:r>
            <a:endParaRPr/>
          </a:p>
          <a:p>
            <a:pPr>
              <a:lnSpc>
                <a:spcPct val="100000"/>
              </a:lnSpc>
              <a:buFont typeface="Georgia"/>
              <a:buChar char="•"/>
            </a:pPr>
            <a:r>
              <a:rPr lang="fr-FR" sz="2000" strike="noStrike">
                <a:solidFill>
                  <a:srgbClr val="000000"/>
                </a:solidFill>
                <a:latin typeface="Calibri"/>
                <a:ea typeface="DejaVu Sans"/>
              </a:rPr>
              <a:t>Outil support à l’évaluation </a:t>
            </a:r>
            <a:r>
              <a:rPr lang="fr-FR" sz="2000" b="1" strike="noStrike">
                <a:solidFill>
                  <a:srgbClr val="FF0000"/>
                </a:solidFill>
                <a:latin typeface="Calibri"/>
                <a:ea typeface="DejaVu Sans"/>
              </a:rPr>
              <a:t>diagnostique</a:t>
            </a:r>
            <a:r>
              <a:rPr lang="fr-FR" sz="2000" strike="noStrike">
                <a:solidFill>
                  <a:srgbClr val="000000"/>
                </a:solidFill>
                <a:latin typeface="Calibri"/>
                <a:ea typeface="DejaVu Sans"/>
              </a:rPr>
              <a:t> de début de séquence.</a:t>
            </a:r>
            <a:endParaRPr/>
          </a:p>
          <a:p>
            <a:pPr>
              <a:lnSpc>
                <a:spcPct val="100000"/>
              </a:lnSpc>
              <a:buFont typeface="Georgia"/>
              <a:buChar char="•"/>
            </a:pPr>
            <a:r>
              <a:rPr lang="fr-FR" sz="2000" strike="noStrike">
                <a:solidFill>
                  <a:srgbClr val="000000"/>
                </a:solidFill>
                <a:latin typeface="Calibri"/>
                <a:ea typeface="DejaVu Sans"/>
              </a:rPr>
              <a:t>Outil support à la </a:t>
            </a:r>
            <a:r>
              <a:rPr lang="fr-FR" sz="2000" b="1" strike="noStrike">
                <a:solidFill>
                  <a:srgbClr val="FF0000"/>
                </a:solidFill>
                <a:latin typeface="Calibri"/>
                <a:ea typeface="DejaVu Sans"/>
              </a:rPr>
              <a:t>différenciation</a:t>
            </a:r>
            <a:r>
              <a:rPr lang="fr-FR" sz="2000" strike="noStrike">
                <a:solidFill>
                  <a:srgbClr val="000000"/>
                </a:solidFill>
                <a:latin typeface="Calibri"/>
                <a:ea typeface="DejaVu Sans"/>
              </a:rPr>
              <a:t> : identification des besoins et adaptation pédagogique.</a:t>
            </a:r>
            <a:endParaRPr/>
          </a:p>
          <a:p>
            <a:pPr>
              <a:lnSpc>
                <a:spcPct val="100000"/>
              </a:lnSpc>
              <a:buFont typeface="Georgia"/>
              <a:buChar char="•"/>
            </a:pPr>
            <a:r>
              <a:rPr lang="fr-FR" sz="2000" strike="noStrike">
                <a:solidFill>
                  <a:srgbClr val="000000"/>
                </a:solidFill>
                <a:latin typeface="Calibri"/>
                <a:ea typeface="DejaVu Sans"/>
              </a:rPr>
              <a:t>Pour l’équipe pédagogique: outil </a:t>
            </a:r>
            <a:r>
              <a:rPr lang="fr-FR" sz="2000" b="1" strike="noStrike">
                <a:solidFill>
                  <a:srgbClr val="FF0000"/>
                </a:solidFill>
                <a:latin typeface="Calibri"/>
                <a:ea typeface="DejaVu Sans"/>
              </a:rPr>
              <a:t>référence</a:t>
            </a:r>
            <a:r>
              <a:rPr lang="fr-FR" sz="2000" strike="noStrike">
                <a:solidFill>
                  <a:srgbClr val="000000"/>
                </a:solidFill>
                <a:latin typeface="Calibri"/>
                <a:ea typeface="DejaVu Sans"/>
              </a:rPr>
              <a:t> pour l’évaluation des compétences du socle en fin de cycle.</a:t>
            </a:r>
            <a:endParaRPr/>
          </a:p>
        </p:txBody>
      </p:sp>
      <p:sp>
        <p:nvSpPr>
          <p:cNvPr id="335" name="CustomShape 5"/>
          <p:cNvSpPr/>
          <p:nvPr/>
        </p:nvSpPr>
        <p:spPr>
          <a:xfrm>
            <a:off x="4718160" y="2708640"/>
            <a:ext cx="4040640" cy="388512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lstStyle/>
          <a:p>
            <a:pPr>
              <a:lnSpc>
                <a:spcPct val="100000"/>
              </a:lnSpc>
              <a:buFont typeface="Georgia"/>
              <a:buChar char="•"/>
            </a:pPr>
            <a:r>
              <a:rPr lang="fr-FR" sz="2000" b="1" strike="noStrike">
                <a:solidFill>
                  <a:srgbClr val="FF0000"/>
                </a:solidFill>
                <a:latin typeface="Calibri"/>
                <a:ea typeface="DejaVu Sans"/>
              </a:rPr>
              <a:t>Identifier</a:t>
            </a:r>
            <a:r>
              <a:rPr lang="fr-FR" sz="2000" strike="noStrike">
                <a:solidFill>
                  <a:srgbClr val="000000"/>
                </a:solidFill>
                <a:latin typeface="Calibri"/>
                <a:ea typeface="DejaVu Sans"/>
              </a:rPr>
              <a:t> ce que je sais faire et ce qu’il me reste à apprendre : auto-évaluation.</a:t>
            </a:r>
            <a:endParaRPr/>
          </a:p>
          <a:p>
            <a:pPr>
              <a:lnSpc>
                <a:spcPct val="100000"/>
              </a:lnSpc>
              <a:buFont typeface="Georgia"/>
              <a:buChar char="•"/>
            </a:pPr>
            <a:r>
              <a:rPr lang="fr-FR" sz="2000" strike="noStrike">
                <a:solidFill>
                  <a:srgbClr val="000000"/>
                </a:solidFill>
                <a:latin typeface="Calibri"/>
                <a:ea typeface="DejaVu Sans"/>
              </a:rPr>
              <a:t>Fournit un </a:t>
            </a:r>
            <a:r>
              <a:rPr lang="fr-FR" sz="2000" b="1" strike="noStrike">
                <a:solidFill>
                  <a:srgbClr val="FF0000"/>
                </a:solidFill>
                <a:latin typeface="Calibri"/>
                <a:ea typeface="DejaVu Sans"/>
              </a:rPr>
              <a:t>feed-back de qualité</a:t>
            </a:r>
            <a:r>
              <a:rPr lang="fr-FR" sz="2000" strike="noStrike">
                <a:solidFill>
                  <a:srgbClr val="000000"/>
                </a:solidFill>
                <a:latin typeface="Calibri"/>
                <a:ea typeface="DejaVu Sans"/>
              </a:rPr>
              <a:t> :  les critères sont explicites, lisibles et compréhensibles : évaluation formative.</a:t>
            </a:r>
            <a:endParaRPr/>
          </a:p>
          <a:p>
            <a:pPr>
              <a:lnSpc>
                <a:spcPct val="100000"/>
              </a:lnSpc>
              <a:buFont typeface="Georgia"/>
              <a:buChar char="•"/>
            </a:pPr>
            <a:r>
              <a:rPr lang="fr-FR" sz="2000" b="1" strike="noStrike">
                <a:solidFill>
                  <a:srgbClr val="FF0000"/>
                </a:solidFill>
                <a:latin typeface="Calibri"/>
                <a:ea typeface="DejaVu Sans"/>
              </a:rPr>
              <a:t>Fait participer</a:t>
            </a:r>
            <a:r>
              <a:rPr lang="fr-FR" sz="2000" strike="noStrike">
                <a:solidFill>
                  <a:srgbClr val="000000"/>
                </a:solidFill>
                <a:latin typeface="Calibri"/>
                <a:ea typeface="DejaVu Sans"/>
              </a:rPr>
              <a:t> les élèves à leur propre évaluation ou celle de leur camarade : co-évaluation.</a:t>
            </a:r>
            <a:endParaRPr/>
          </a:p>
          <a:p>
            <a:pPr>
              <a:lnSpc>
                <a:spcPct val="100000"/>
              </a:lnSpc>
              <a:buFont typeface="Georgia"/>
              <a:buChar char="•"/>
            </a:pPr>
            <a:r>
              <a:rPr lang="fr-FR" sz="2000" strike="noStrike">
                <a:solidFill>
                  <a:srgbClr val="000000"/>
                </a:solidFill>
                <a:latin typeface="Calibri"/>
                <a:ea typeface="DejaVu Sans"/>
              </a:rPr>
              <a:t>Soutient l'</a:t>
            </a:r>
            <a:r>
              <a:rPr lang="fr-FR" sz="2000" b="1" strike="noStrike">
                <a:solidFill>
                  <a:srgbClr val="FF0000"/>
                </a:solidFill>
                <a:latin typeface="Calibri"/>
                <a:ea typeface="DejaVu Sans"/>
              </a:rPr>
              <a:t>estime de soi</a:t>
            </a:r>
            <a:r>
              <a:rPr lang="fr-FR" sz="2000" strike="noStrike">
                <a:solidFill>
                  <a:srgbClr val="000000"/>
                </a:solidFill>
                <a:latin typeface="Calibri"/>
                <a:ea typeface="DejaVu Sans"/>
              </a:rPr>
              <a:t> : évaluation positive et valorisante</a:t>
            </a:r>
            <a:endParaRPr/>
          </a:p>
          <a:p>
            <a:pPr>
              <a:lnSpc>
                <a:spcPct val="100000"/>
              </a:lnSpc>
              <a:buFont typeface="Georgia"/>
              <a:buChar char="•"/>
            </a:pPr>
            <a:endParaRPr/>
          </a:p>
        </p:txBody>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Débit">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Débit">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Débit">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Débit">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fice Theme">
  <a:themeElements>
    <a:clrScheme name="Débit">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Urban</Template>
  <TotalTime>963</TotalTime>
  <Words>740</Words>
  <Application>Microsoft Office PowerPoint</Application>
  <PresentationFormat>Affichage à l'écran (4:3)</PresentationFormat>
  <Paragraphs>112</Paragraphs>
  <Slides>10</Slides>
  <Notes>0</Notes>
  <HiddenSlides>0</HiddenSlides>
  <MMClips>0</MMClips>
  <ScaleCrop>false</ScaleCrop>
  <HeadingPairs>
    <vt:vector size="4" baseType="variant">
      <vt:variant>
        <vt:lpstr>Thème</vt:lpstr>
      </vt:variant>
      <vt:variant>
        <vt:i4>5</vt:i4>
      </vt:variant>
      <vt:variant>
        <vt:lpstr>Titres des diapositives</vt:lpstr>
      </vt:variant>
      <vt:variant>
        <vt:i4>10</vt:i4>
      </vt:variant>
    </vt:vector>
  </HeadingPairs>
  <TitlesOfParts>
    <vt:vector size="15" baseType="lpstr">
      <vt:lpstr>Office Theme</vt:lpstr>
      <vt:lpstr>Office Theme</vt:lpstr>
      <vt:lpstr>Office Theme</vt:lpstr>
      <vt:lpstr>Office Theme</vt:lpstr>
      <vt:lpstr>Office Theme</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EPS1</dc:creator>
  <cp:lastModifiedBy>EPS1</cp:lastModifiedBy>
  <cp:revision>41</cp:revision>
  <dcterms:created xsi:type="dcterms:W3CDTF">2016-03-21T12:49:00Z</dcterms:created>
  <dcterms:modified xsi:type="dcterms:W3CDTF">2016-04-26T15:09:35Z</dcterms:modified>
  <dc:language>fr-FR</dc:languag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ppVersion">
    <vt:lpwstr>14.0000</vt:lpwstr>
  </property>
  <property fmtid="{D5CDD505-2E9C-101B-9397-08002B2CF9AE}" pid="3" name="HiddenSlides">
    <vt:i4>0</vt:i4>
  </property>
  <property fmtid="{D5CDD505-2E9C-101B-9397-08002B2CF9AE}" pid="4" name="HyperlinksChanged">
    <vt:bool>false</vt:bool>
  </property>
  <property fmtid="{D5CDD505-2E9C-101B-9397-08002B2CF9AE}" pid="5" name="LinksUpToDate">
    <vt:bool>false</vt:bool>
  </property>
  <property fmtid="{D5CDD505-2E9C-101B-9397-08002B2CF9AE}" pid="6" name="MMClips">
    <vt:i4>0</vt:i4>
  </property>
  <property fmtid="{D5CDD505-2E9C-101B-9397-08002B2CF9AE}" pid="7" name="Notes">
    <vt:i4>0</vt:i4>
  </property>
  <property fmtid="{D5CDD505-2E9C-101B-9397-08002B2CF9AE}" pid="8" name="PresentationFormat">
    <vt:lpwstr>Affichage à l'écran (4:3)</vt:lpwstr>
  </property>
  <property fmtid="{D5CDD505-2E9C-101B-9397-08002B2CF9AE}" pid="9" name="ScaleCrop">
    <vt:bool>false</vt:bool>
  </property>
  <property fmtid="{D5CDD505-2E9C-101B-9397-08002B2CF9AE}" pid="10" name="ShareDoc">
    <vt:bool>false</vt:bool>
  </property>
  <property fmtid="{D5CDD505-2E9C-101B-9397-08002B2CF9AE}" pid="11" name="Slides">
    <vt:i4>9</vt:i4>
  </property>
</Properties>
</file>