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9" r:id="rId11"/>
    <p:sldMasterId id="2147483671" r:id="rId12"/>
    <p:sldMasterId id="2147483673" r:id="rId13"/>
    <p:sldMasterId id="2147483675" r:id="rId14"/>
    <p:sldMasterId id="2147483677" r:id="rId15"/>
    <p:sldMasterId id="2147483679" r:id="rId16"/>
    <p:sldMasterId id="2147483681" r:id="rId17"/>
    <p:sldMasterId id="2147483683" r:id="rId18"/>
    <p:sldMasterId id="2147483685" r:id="rId19"/>
  </p:sldMasterIdLst>
  <p:notesMasterIdLst>
    <p:notesMasterId r:id="rId44"/>
  </p:notesMasterIdLst>
  <p:sldIdLst>
    <p:sldId id="256" r:id="rId20"/>
    <p:sldId id="257" r:id="rId21"/>
    <p:sldId id="258" r:id="rId22"/>
    <p:sldId id="259" r:id="rId23"/>
    <p:sldId id="260" r:id="rId24"/>
    <p:sldId id="261" r:id="rId25"/>
    <p:sldId id="262" r:id="rId26"/>
    <p:sldId id="263" r:id="rId27"/>
    <p:sldId id="273" r:id="rId28"/>
    <p:sldId id="274" r:id="rId29"/>
    <p:sldId id="278" r:id="rId30"/>
    <p:sldId id="264" r:id="rId31"/>
    <p:sldId id="265" r:id="rId32"/>
    <p:sldId id="280" r:id="rId33"/>
    <p:sldId id="282" r:id="rId34"/>
    <p:sldId id="272" r:id="rId35"/>
    <p:sldId id="281" r:id="rId36"/>
    <p:sldId id="277" r:id="rId37"/>
    <p:sldId id="275" r:id="rId38"/>
    <p:sldId id="267" r:id="rId39"/>
    <p:sldId id="279" r:id="rId40"/>
    <p:sldId id="271" r:id="rId41"/>
    <p:sldId id="276" r:id="rId42"/>
    <p:sldId id="270" r:id="rId43"/>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7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napToGrid="0">
      <p:cViewPr varScale="1">
        <p:scale>
          <a:sx n="104" d="100"/>
          <a:sy n="104" d="100"/>
        </p:scale>
        <p:origin x="1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s>
</file>

<file path=ppt/diagrams/_rels/data6.xml.rels><?xml version="1.0" encoding="UTF-8" standalone="yes"?>
<Relationships xmlns="http://schemas.openxmlformats.org/package/2006/relationships"><Relationship Id="rId1" Type="http://schemas.openxmlformats.org/officeDocument/2006/relationships/slide" Target="../slides/slide16.xml"/></Relationships>
</file>

<file path=ppt/diagrams/_rels/data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87DD6-842A-4E17-A030-F95B20AAA11C}"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fr-FR"/>
        </a:p>
      </dgm:t>
    </dgm:pt>
    <dgm:pt modelId="{2F126704-B4D9-48DB-B36E-CF14D6AB15C9}">
      <dgm:prSet phldrT="[Texte]"/>
      <dgm:spPr/>
      <dgm:t>
        <a:bodyPr/>
        <a:lstStyle/>
        <a:p>
          <a:r>
            <a:rPr lang="fr-FR" dirty="0"/>
            <a:t> 2023-24</a:t>
          </a:r>
        </a:p>
      </dgm:t>
    </dgm:pt>
    <dgm:pt modelId="{32801A9C-CE4A-4B33-880D-AAD87F25894F}" type="parTrans" cxnId="{9CAC402B-01EE-4B47-8331-3E38889ABFAF}">
      <dgm:prSet/>
      <dgm:spPr/>
      <dgm:t>
        <a:bodyPr/>
        <a:lstStyle/>
        <a:p>
          <a:endParaRPr lang="fr-FR"/>
        </a:p>
      </dgm:t>
    </dgm:pt>
    <dgm:pt modelId="{7F919AA7-5D71-4DE8-88E3-660EF3101456}" type="sibTrans" cxnId="{9CAC402B-01EE-4B47-8331-3E38889ABFAF}">
      <dgm:prSet/>
      <dgm:spPr/>
      <dgm:t>
        <a:bodyPr/>
        <a:lstStyle/>
        <a:p>
          <a:endParaRPr lang="fr-FR"/>
        </a:p>
      </dgm:t>
    </dgm:pt>
    <dgm:pt modelId="{03856B64-40B7-4AD5-A0E3-FEE398EF0937}">
      <dgm:prSet phldrT="[Texte]" custT="1"/>
      <dgm:spPr/>
      <dgm:t>
        <a:bodyPr/>
        <a:lstStyle/>
        <a:p>
          <a:r>
            <a:rPr lang="fr-FR" sz="1200" dirty="0"/>
            <a:t>1 stage inter degrés de circonscription en mathématiques</a:t>
          </a:r>
        </a:p>
      </dgm:t>
    </dgm:pt>
    <dgm:pt modelId="{088A8ED8-C8CB-4598-BAE8-CE4B7734215B}" type="parTrans" cxnId="{9210BD27-7E00-4EFB-AF29-DC454E6A4E9A}">
      <dgm:prSet/>
      <dgm:spPr/>
      <dgm:t>
        <a:bodyPr/>
        <a:lstStyle/>
        <a:p>
          <a:endParaRPr lang="fr-FR"/>
        </a:p>
      </dgm:t>
    </dgm:pt>
    <dgm:pt modelId="{901703AA-3602-4A65-A8C2-19572DE3DC49}" type="sibTrans" cxnId="{9210BD27-7E00-4EFB-AF29-DC454E6A4E9A}">
      <dgm:prSet/>
      <dgm:spPr/>
      <dgm:t>
        <a:bodyPr/>
        <a:lstStyle/>
        <a:p>
          <a:endParaRPr lang="fr-FR"/>
        </a:p>
      </dgm:t>
    </dgm:pt>
    <dgm:pt modelId="{5F161FC1-1974-4908-9F96-AF4664EE6C22}">
      <dgm:prSet phldrT="[Texte]"/>
      <dgm:spPr/>
      <dgm:t>
        <a:bodyPr/>
        <a:lstStyle/>
        <a:p>
          <a:r>
            <a:rPr lang="fr-FR" dirty="0"/>
            <a:t>Objectifs pour les enseignants</a:t>
          </a:r>
        </a:p>
      </dgm:t>
    </dgm:pt>
    <dgm:pt modelId="{7AEFA966-B5DA-4BAA-A209-FA855DF8F1FA}" type="parTrans" cxnId="{0967FC42-6AFB-4893-85CD-4011ED3DDA47}">
      <dgm:prSet/>
      <dgm:spPr/>
      <dgm:t>
        <a:bodyPr/>
        <a:lstStyle/>
        <a:p>
          <a:endParaRPr lang="fr-FR"/>
        </a:p>
      </dgm:t>
    </dgm:pt>
    <dgm:pt modelId="{C9DA5701-23D7-4A66-8998-FBCD018AF361}" type="sibTrans" cxnId="{0967FC42-6AFB-4893-85CD-4011ED3DDA47}">
      <dgm:prSet/>
      <dgm:spPr/>
      <dgm:t>
        <a:bodyPr/>
        <a:lstStyle/>
        <a:p>
          <a:endParaRPr lang="fr-FR"/>
        </a:p>
      </dgm:t>
    </dgm:pt>
    <dgm:pt modelId="{157E071F-3654-4A64-828F-C75224F223B3}">
      <dgm:prSet phldrT="[Texte]"/>
      <dgm:spPr/>
      <dgm:t>
        <a:bodyPr/>
        <a:lstStyle/>
        <a:p>
          <a:r>
            <a:rPr lang="fr-FR" dirty="0"/>
            <a:t>Objectifs pour les élèves</a:t>
          </a:r>
        </a:p>
      </dgm:t>
    </dgm:pt>
    <dgm:pt modelId="{79E1ED9E-849E-4DEC-8E41-DD4962AAE56A}" type="parTrans" cxnId="{33B51BE7-3CA5-492D-B5AB-E2CDF77DB168}">
      <dgm:prSet/>
      <dgm:spPr/>
      <dgm:t>
        <a:bodyPr/>
        <a:lstStyle/>
        <a:p>
          <a:endParaRPr lang="fr-FR"/>
        </a:p>
      </dgm:t>
    </dgm:pt>
    <dgm:pt modelId="{1E31D047-E859-4A15-A2DD-836C6ECE0B1B}" type="sibTrans" cxnId="{33B51BE7-3CA5-492D-B5AB-E2CDF77DB168}">
      <dgm:prSet/>
      <dgm:spPr/>
      <dgm:t>
        <a:bodyPr/>
        <a:lstStyle/>
        <a:p>
          <a:endParaRPr lang="fr-FR"/>
        </a:p>
      </dgm:t>
    </dgm:pt>
    <dgm:pt modelId="{10B584B8-FA9F-4DF5-990A-F626544B365A}">
      <dgm:prSet phldrT="[Texte]" custT="1"/>
      <dgm:spPr/>
      <dgm:t>
        <a:bodyPr/>
        <a:lstStyle/>
        <a:p>
          <a:pPr>
            <a:buFont typeface="Symbol" panose="05050102010706020507" pitchFamily="18" charset="2"/>
            <a:buChar char=""/>
          </a:pPr>
          <a:r>
            <a:rPr lang="fr-FR" sz="1400" dirty="0"/>
            <a:t>Développer les compétences mathématiques chercher, communiquer, modéliser, représenter</a:t>
          </a:r>
        </a:p>
      </dgm:t>
    </dgm:pt>
    <dgm:pt modelId="{3D3FAEC6-6D09-4D1C-B3EB-3AA66A30BB63}" type="parTrans" cxnId="{FFE7846A-10C7-4B00-954F-72A77919637C}">
      <dgm:prSet/>
      <dgm:spPr/>
      <dgm:t>
        <a:bodyPr/>
        <a:lstStyle/>
        <a:p>
          <a:endParaRPr lang="fr-FR"/>
        </a:p>
      </dgm:t>
    </dgm:pt>
    <dgm:pt modelId="{0941A338-04E5-49C2-A36B-7D939827AFCB}" type="sibTrans" cxnId="{FFE7846A-10C7-4B00-954F-72A77919637C}">
      <dgm:prSet/>
      <dgm:spPr/>
      <dgm:t>
        <a:bodyPr/>
        <a:lstStyle/>
        <a:p>
          <a:endParaRPr lang="fr-FR"/>
        </a:p>
      </dgm:t>
    </dgm:pt>
    <dgm:pt modelId="{883B234D-C49A-4626-B28B-A8A6EDC0374F}">
      <dgm:prSet custT="1"/>
      <dgm:spPr/>
      <dgm:t>
        <a:bodyPr/>
        <a:lstStyle/>
        <a:p>
          <a:pPr>
            <a:buFont typeface="Symbol" panose="05050102010706020507" pitchFamily="18" charset="2"/>
            <a:buChar char=""/>
          </a:pPr>
          <a:r>
            <a:rPr lang="fr-FR" sz="1400" dirty="0"/>
            <a:t>Réfléchir autour de la trace écrite et de l’institutionnalisation</a:t>
          </a:r>
        </a:p>
      </dgm:t>
    </dgm:pt>
    <dgm:pt modelId="{50681B0A-C967-433F-9E29-72FE891AC959}" type="parTrans" cxnId="{1D1C73DD-B05D-4614-8751-C1EC04C86801}">
      <dgm:prSet/>
      <dgm:spPr/>
      <dgm:t>
        <a:bodyPr/>
        <a:lstStyle/>
        <a:p>
          <a:endParaRPr lang="fr-FR"/>
        </a:p>
      </dgm:t>
    </dgm:pt>
    <dgm:pt modelId="{471BE053-E9CD-4424-B97E-488F5CC026CE}" type="sibTrans" cxnId="{1D1C73DD-B05D-4614-8751-C1EC04C86801}">
      <dgm:prSet/>
      <dgm:spPr/>
      <dgm:t>
        <a:bodyPr/>
        <a:lstStyle/>
        <a:p>
          <a:endParaRPr lang="fr-FR"/>
        </a:p>
      </dgm:t>
    </dgm:pt>
    <dgm:pt modelId="{C0A6D330-6486-4FED-BBEE-7510E6652A20}">
      <dgm:prSet custT="1"/>
      <dgm:spPr/>
      <dgm:t>
        <a:bodyPr/>
        <a:lstStyle/>
        <a:p>
          <a:pPr>
            <a:buFont typeface="Symbol" panose="05050102010706020507" pitchFamily="18" charset="2"/>
            <a:buChar char=""/>
          </a:pPr>
          <a:r>
            <a:rPr lang="fr-FR" sz="1400" dirty="0"/>
            <a:t>Approfondir ses connaissances en didactique des mathématiques</a:t>
          </a:r>
        </a:p>
      </dgm:t>
    </dgm:pt>
    <dgm:pt modelId="{225CAD4A-30C2-4D7B-BD27-B02E28EAAF27}" type="parTrans" cxnId="{F1BA8A3B-70D7-42A1-B311-1848F804BF23}">
      <dgm:prSet/>
      <dgm:spPr/>
      <dgm:t>
        <a:bodyPr/>
        <a:lstStyle/>
        <a:p>
          <a:endParaRPr lang="fr-FR"/>
        </a:p>
      </dgm:t>
    </dgm:pt>
    <dgm:pt modelId="{3C54EE23-23E6-41CC-8387-518F38ABCF51}" type="sibTrans" cxnId="{F1BA8A3B-70D7-42A1-B311-1848F804BF23}">
      <dgm:prSet/>
      <dgm:spPr/>
      <dgm:t>
        <a:bodyPr/>
        <a:lstStyle/>
        <a:p>
          <a:endParaRPr lang="fr-FR"/>
        </a:p>
      </dgm:t>
    </dgm:pt>
    <dgm:pt modelId="{DEFC4034-ECFF-404F-80A0-4D0213CCBF1B}">
      <dgm:prSet custT="1"/>
      <dgm:spPr/>
      <dgm:t>
        <a:bodyPr/>
        <a:lstStyle/>
        <a:p>
          <a:pPr>
            <a:buFont typeface="Symbol" panose="05050102010706020507" pitchFamily="18" charset="2"/>
            <a:buChar char=""/>
          </a:pPr>
          <a:r>
            <a:rPr lang="fr-FR" sz="1400" dirty="0"/>
            <a:t>Vivre des </a:t>
          </a:r>
          <a:r>
            <a:rPr lang="fr-FR" sz="1400" dirty="0" err="1"/>
            <a:t>co</a:t>
          </a:r>
          <a:r>
            <a:rPr lang="fr-FR" sz="1400" dirty="0"/>
            <a:t>-observations, expérimenter</a:t>
          </a:r>
        </a:p>
      </dgm:t>
    </dgm:pt>
    <dgm:pt modelId="{EDBB9598-1D59-4D4E-9B81-2D1043A7E9FB}" type="parTrans" cxnId="{5FA9D9AB-5348-4921-AC29-477ECABFFF82}">
      <dgm:prSet/>
      <dgm:spPr/>
      <dgm:t>
        <a:bodyPr/>
        <a:lstStyle/>
        <a:p>
          <a:endParaRPr lang="fr-FR"/>
        </a:p>
      </dgm:t>
    </dgm:pt>
    <dgm:pt modelId="{7CE1BB98-C45F-4E79-83DC-288D35B00313}" type="sibTrans" cxnId="{5FA9D9AB-5348-4921-AC29-477ECABFFF82}">
      <dgm:prSet/>
      <dgm:spPr/>
      <dgm:t>
        <a:bodyPr/>
        <a:lstStyle/>
        <a:p>
          <a:endParaRPr lang="fr-FR"/>
        </a:p>
      </dgm:t>
    </dgm:pt>
    <dgm:pt modelId="{DE0F0DD7-7012-45DF-97A4-BC98DEC84125}">
      <dgm:prSet phldrT="[Texte]" custT="1"/>
      <dgm:spPr/>
      <dgm:t>
        <a:bodyPr/>
        <a:lstStyle/>
        <a:p>
          <a:pPr algn="ctr"/>
          <a:r>
            <a:rPr lang="fr-FR" sz="1400" dirty="0"/>
            <a:t>Choix du sujet d’étude :</a:t>
          </a:r>
        </a:p>
      </dgm:t>
    </dgm:pt>
    <dgm:pt modelId="{5D985546-7278-46E5-809F-49591AE5D3DB}" type="parTrans" cxnId="{A3826893-3EE8-4880-9B39-5D08C5C9931C}">
      <dgm:prSet/>
      <dgm:spPr/>
      <dgm:t>
        <a:bodyPr/>
        <a:lstStyle/>
        <a:p>
          <a:endParaRPr lang="fr-FR"/>
        </a:p>
      </dgm:t>
    </dgm:pt>
    <dgm:pt modelId="{2139F3A0-5774-488C-A367-EDD6E97B1216}" type="sibTrans" cxnId="{A3826893-3EE8-4880-9B39-5D08C5C9931C}">
      <dgm:prSet/>
      <dgm:spPr/>
      <dgm:t>
        <a:bodyPr/>
        <a:lstStyle/>
        <a:p>
          <a:endParaRPr lang="fr-FR"/>
        </a:p>
      </dgm:t>
    </dgm:pt>
    <dgm:pt modelId="{A62F67F1-070E-4585-B255-F56164BBD575}">
      <dgm:prSet phldrT="[Texte]" custT="1"/>
      <dgm:spPr/>
      <dgm:t>
        <a:bodyPr/>
        <a:lstStyle/>
        <a:p>
          <a:pPr algn="l">
            <a:buFont typeface="Wingdings" panose="05000000000000000000" pitchFamily="2" charset="2"/>
            <a:buChar char="Ø"/>
          </a:pPr>
          <a:r>
            <a:rPr lang="fr-FR" sz="1600" b="1" dirty="0"/>
            <a:t>Le statut de la trace écrite et le processus d’institutionnalisation                                          </a:t>
          </a:r>
        </a:p>
      </dgm:t>
    </dgm:pt>
    <dgm:pt modelId="{4EF551CD-8EFB-489B-890C-15F3A4810CBD}" type="parTrans" cxnId="{F334A93F-D39D-4651-BABA-2D4CDE903A43}">
      <dgm:prSet/>
      <dgm:spPr/>
      <dgm:t>
        <a:bodyPr/>
        <a:lstStyle/>
        <a:p>
          <a:endParaRPr lang="fr-FR"/>
        </a:p>
      </dgm:t>
    </dgm:pt>
    <dgm:pt modelId="{EEA1144A-E426-457D-9CB0-F615027B75AD}" type="sibTrans" cxnId="{F334A93F-D39D-4651-BABA-2D4CDE903A43}">
      <dgm:prSet/>
      <dgm:spPr/>
      <dgm:t>
        <a:bodyPr/>
        <a:lstStyle/>
        <a:p>
          <a:endParaRPr lang="fr-FR"/>
        </a:p>
      </dgm:t>
    </dgm:pt>
    <dgm:pt modelId="{4D1660B2-0E7A-46EC-AAFE-08AE84B35AF2}">
      <dgm:prSet phldrT="[Texte]" custT="1"/>
      <dgm:spPr/>
      <dgm:t>
        <a:bodyPr/>
        <a:lstStyle/>
        <a:p>
          <a:pPr algn="l">
            <a:buFont typeface="Wingdings" panose="05000000000000000000" pitchFamily="2" charset="2"/>
            <a:buChar char="Ø"/>
          </a:pPr>
          <a:r>
            <a:rPr lang="fr-FR" sz="1600" b="1" dirty="0"/>
            <a:t>La proportionnalité au cycle 3</a:t>
          </a:r>
        </a:p>
      </dgm:t>
    </dgm:pt>
    <dgm:pt modelId="{9A388AD7-CAAC-46FB-B8A0-118EC4D2CA62}" type="parTrans" cxnId="{6FE7B7F2-BFCB-4C66-AFE6-C894879BC860}">
      <dgm:prSet/>
      <dgm:spPr/>
      <dgm:t>
        <a:bodyPr/>
        <a:lstStyle/>
        <a:p>
          <a:endParaRPr lang="fr-FR"/>
        </a:p>
      </dgm:t>
    </dgm:pt>
    <dgm:pt modelId="{A0D5FFD3-0DF5-4143-AAA4-E44EE16642ED}" type="sibTrans" cxnId="{6FE7B7F2-BFCB-4C66-AFE6-C894879BC860}">
      <dgm:prSet/>
      <dgm:spPr/>
      <dgm:t>
        <a:bodyPr/>
        <a:lstStyle/>
        <a:p>
          <a:endParaRPr lang="fr-FR"/>
        </a:p>
      </dgm:t>
    </dgm:pt>
    <dgm:pt modelId="{339E2D9D-A245-4E58-A3EE-5658E7123F1C}">
      <dgm:prSet phldrT="[Texte]" custT="1"/>
      <dgm:spPr/>
      <dgm:t>
        <a:bodyPr/>
        <a:lstStyle/>
        <a:p>
          <a:r>
            <a:rPr lang="fr-FR" sz="1200" dirty="0"/>
            <a:t>Des enseignants volontaires</a:t>
          </a:r>
        </a:p>
      </dgm:t>
    </dgm:pt>
    <dgm:pt modelId="{35112D04-CCA4-40DB-B133-1E74FD70B71E}" type="parTrans" cxnId="{F5E805C4-CB4E-4163-9E89-3AC468FECBFD}">
      <dgm:prSet/>
      <dgm:spPr/>
      <dgm:t>
        <a:bodyPr/>
        <a:lstStyle/>
        <a:p>
          <a:endParaRPr lang="fr-FR"/>
        </a:p>
      </dgm:t>
    </dgm:pt>
    <dgm:pt modelId="{565BE0FB-D95C-45DF-869E-C0883627CEF0}" type="sibTrans" cxnId="{F5E805C4-CB4E-4163-9E89-3AC468FECBFD}">
      <dgm:prSet/>
      <dgm:spPr/>
      <dgm:t>
        <a:bodyPr/>
        <a:lstStyle/>
        <a:p>
          <a:endParaRPr lang="fr-FR"/>
        </a:p>
      </dgm:t>
    </dgm:pt>
    <dgm:pt modelId="{606C528E-FF25-486B-B7B2-03512F4A39E9}">
      <dgm:prSet phldrT="[Texte]" custT="1"/>
      <dgm:spPr/>
      <dgm:t>
        <a:bodyPr/>
        <a:lstStyle/>
        <a:p>
          <a:r>
            <a:rPr lang="fr-FR" sz="1200" dirty="0"/>
            <a:t>Constitution d’une équipe et préparation de la création d’un labo-maths pour la rentrée 2024-25</a:t>
          </a:r>
        </a:p>
      </dgm:t>
    </dgm:pt>
    <dgm:pt modelId="{BFC86EEE-4FBA-4A5B-9E02-15A6C149F68A}" type="parTrans" cxnId="{22B472DE-ADE3-4379-B7A6-832ED1535DFB}">
      <dgm:prSet/>
      <dgm:spPr/>
      <dgm:t>
        <a:bodyPr/>
        <a:lstStyle/>
        <a:p>
          <a:endParaRPr lang="fr-FR"/>
        </a:p>
      </dgm:t>
    </dgm:pt>
    <dgm:pt modelId="{61F45524-D0F1-43DF-B386-242ABEA077C0}" type="sibTrans" cxnId="{22B472DE-ADE3-4379-B7A6-832ED1535DFB}">
      <dgm:prSet/>
      <dgm:spPr/>
      <dgm:t>
        <a:bodyPr/>
        <a:lstStyle/>
        <a:p>
          <a:endParaRPr lang="fr-FR"/>
        </a:p>
      </dgm:t>
    </dgm:pt>
    <dgm:pt modelId="{5B843E89-6E3E-4990-9C77-677F30856E05}">
      <dgm:prSet phldrT="[Texte]" custT="1"/>
      <dgm:spPr/>
      <dgm:t>
        <a:bodyPr/>
        <a:lstStyle/>
        <a:p>
          <a:pPr>
            <a:buFont typeface="Symbol" panose="05050102010706020507" pitchFamily="18" charset="2"/>
            <a:buChar char=""/>
          </a:pPr>
          <a:r>
            <a:rPr lang="fr-FR" sz="1400" dirty="0"/>
            <a:t>S’approprier les traces écrites pour mieux mémoriser</a:t>
          </a:r>
        </a:p>
      </dgm:t>
    </dgm:pt>
    <dgm:pt modelId="{358BD552-E774-44FE-BA57-7A7C9A4A166B}" type="parTrans" cxnId="{807CF52B-7862-4B2F-8CC7-999ADF885C9B}">
      <dgm:prSet/>
      <dgm:spPr/>
      <dgm:t>
        <a:bodyPr/>
        <a:lstStyle/>
        <a:p>
          <a:endParaRPr lang="fr-FR"/>
        </a:p>
      </dgm:t>
    </dgm:pt>
    <dgm:pt modelId="{F631B1DE-D647-4A57-86F4-C63B086CD8CB}" type="sibTrans" cxnId="{807CF52B-7862-4B2F-8CC7-999ADF885C9B}">
      <dgm:prSet/>
      <dgm:spPr/>
      <dgm:t>
        <a:bodyPr/>
        <a:lstStyle/>
        <a:p>
          <a:endParaRPr lang="fr-FR"/>
        </a:p>
      </dgm:t>
    </dgm:pt>
    <dgm:pt modelId="{85425E44-6E30-48B9-8D01-A16D19FDD503}" type="pres">
      <dgm:prSet presAssocID="{AEE87DD6-842A-4E17-A030-F95B20AAA11C}" presName="linearFlow" presStyleCnt="0">
        <dgm:presLayoutVars>
          <dgm:dir/>
          <dgm:animLvl val="lvl"/>
          <dgm:resizeHandles val="exact"/>
        </dgm:presLayoutVars>
      </dgm:prSet>
      <dgm:spPr/>
    </dgm:pt>
    <dgm:pt modelId="{3A23B649-0CED-423A-AC5F-55CF4C5798A2}" type="pres">
      <dgm:prSet presAssocID="{2F126704-B4D9-48DB-B36E-CF14D6AB15C9}" presName="composite" presStyleCnt="0"/>
      <dgm:spPr/>
    </dgm:pt>
    <dgm:pt modelId="{003DE267-8594-4879-9906-0DF504C6712C}" type="pres">
      <dgm:prSet presAssocID="{2F126704-B4D9-48DB-B36E-CF14D6AB15C9}" presName="parentText" presStyleLbl="alignNode1" presStyleIdx="0" presStyleCnt="4" custLinFactNeighborX="-3273" custLinFactNeighborY="-1527">
        <dgm:presLayoutVars>
          <dgm:chMax val="1"/>
          <dgm:bulletEnabled val="1"/>
        </dgm:presLayoutVars>
      </dgm:prSet>
      <dgm:spPr/>
    </dgm:pt>
    <dgm:pt modelId="{443FBCD5-01C1-461F-8EFB-53D4A3AF9C4A}" type="pres">
      <dgm:prSet presAssocID="{2F126704-B4D9-48DB-B36E-CF14D6AB15C9}" presName="descendantText" presStyleLbl="alignAcc1" presStyleIdx="0" presStyleCnt="4">
        <dgm:presLayoutVars>
          <dgm:bulletEnabled val="1"/>
        </dgm:presLayoutVars>
      </dgm:prSet>
      <dgm:spPr/>
    </dgm:pt>
    <dgm:pt modelId="{131E296B-19BB-40F2-BACC-8803E7ED6777}" type="pres">
      <dgm:prSet presAssocID="{7F919AA7-5D71-4DE8-88E3-660EF3101456}" presName="sp" presStyleCnt="0"/>
      <dgm:spPr/>
    </dgm:pt>
    <dgm:pt modelId="{0DF8FFD9-18A6-4A85-A224-76A1F9AD4197}" type="pres">
      <dgm:prSet presAssocID="{5F161FC1-1974-4908-9F96-AF4664EE6C22}" presName="composite" presStyleCnt="0"/>
      <dgm:spPr/>
    </dgm:pt>
    <dgm:pt modelId="{DA79FFAB-DB0B-4EB7-B3B4-CBEC80D84A09}" type="pres">
      <dgm:prSet presAssocID="{5F161FC1-1974-4908-9F96-AF4664EE6C22}" presName="parentText" presStyleLbl="alignNode1" presStyleIdx="1" presStyleCnt="4" custScaleY="125176">
        <dgm:presLayoutVars>
          <dgm:chMax val="1"/>
          <dgm:bulletEnabled val="1"/>
        </dgm:presLayoutVars>
      </dgm:prSet>
      <dgm:spPr/>
    </dgm:pt>
    <dgm:pt modelId="{E9B8CDCB-5C4E-4E4C-BBCD-49E8FE079F7C}" type="pres">
      <dgm:prSet presAssocID="{5F161FC1-1974-4908-9F96-AF4664EE6C22}" presName="descendantText" presStyleLbl="alignAcc1" presStyleIdx="1" presStyleCnt="4" custScaleY="140886">
        <dgm:presLayoutVars>
          <dgm:bulletEnabled val="1"/>
        </dgm:presLayoutVars>
      </dgm:prSet>
      <dgm:spPr/>
    </dgm:pt>
    <dgm:pt modelId="{5ED181DE-9D97-4D8D-B6C2-76D03C4EB982}" type="pres">
      <dgm:prSet presAssocID="{C9DA5701-23D7-4A66-8998-FBCD018AF361}" presName="sp" presStyleCnt="0"/>
      <dgm:spPr/>
    </dgm:pt>
    <dgm:pt modelId="{711269FA-C256-4941-802A-C472CD611D9B}" type="pres">
      <dgm:prSet presAssocID="{157E071F-3654-4A64-828F-C75224F223B3}" presName="composite" presStyleCnt="0"/>
      <dgm:spPr/>
    </dgm:pt>
    <dgm:pt modelId="{EAA11D29-9D31-486D-8223-ECFE47E2CC2B}" type="pres">
      <dgm:prSet presAssocID="{157E071F-3654-4A64-828F-C75224F223B3}" presName="parentText" presStyleLbl="alignNode1" presStyleIdx="2" presStyleCnt="4">
        <dgm:presLayoutVars>
          <dgm:chMax val="1"/>
          <dgm:bulletEnabled val="1"/>
        </dgm:presLayoutVars>
      </dgm:prSet>
      <dgm:spPr/>
    </dgm:pt>
    <dgm:pt modelId="{ECB4BDF8-D020-42D8-AA64-F6CAE09AF32D}" type="pres">
      <dgm:prSet presAssocID="{157E071F-3654-4A64-828F-C75224F223B3}" presName="descendantText" presStyleLbl="alignAcc1" presStyleIdx="2" presStyleCnt="4">
        <dgm:presLayoutVars>
          <dgm:bulletEnabled val="1"/>
        </dgm:presLayoutVars>
      </dgm:prSet>
      <dgm:spPr/>
    </dgm:pt>
    <dgm:pt modelId="{7DC0BBF5-4220-4F71-9953-BD0A436CA2E5}" type="pres">
      <dgm:prSet presAssocID="{1E31D047-E859-4A15-A2DD-836C6ECE0B1B}" presName="sp" presStyleCnt="0"/>
      <dgm:spPr/>
    </dgm:pt>
    <dgm:pt modelId="{88A65EC2-D888-41F8-A428-939238D2A4ED}" type="pres">
      <dgm:prSet presAssocID="{DE0F0DD7-7012-45DF-97A4-BC98DEC84125}" presName="composite" presStyleCnt="0"/>
      <dgm:spPr/>
    </dgm:pt>
    <dgm:pt modelId="{43A10B74-1066-47BF-AB1E-3BF3FE6FA3B5}" type="pres">
      <dgm:prSet presAssocID="{DE0F0DD7-7012-45DF-97A4-BC98DEC84125}" presName="parentText" presStyleLbl="alignNode1" presStyleIdx="3" presStyleCnt="4">
        <dgm:presLayoutVars>
          <dgm:chMax val="1"/>
          <dgm:bulletEnabled val="1"/>
        </dgm:presLayoutVars>
      </dgm:prSet>
      <dgm:spPr/>
    </dgm:pt>
    <dgm:pt modelId="{5DE6987A-2BBC-4292-B14A-BCE251368FC2}" type="pres">
      <dgm:prSet presAssocID="{DE0F0DD7-7012-45DF-97A4-BC98DEC84125}" presName="descendantText" presStyleLbl="alignAcc1" presStyleIdx="3" presStyleCnt="4">
        <dgm:presLayoutVars>
          <dgm:bulletEnabled val="1"/>
        </dgm:presLayoutVars>
      </dgm:prSet>
      <dgm:spPr/>
    </dgm:pt>
  </dgm:ptLst>
  <dgm:cxnLst>
    <dgm:cxn modelId="{608FD51B-AB35-462A-8541-D274CD5C778E}" type="presOf" srcId="{157E071F-3654-4A64-828F-C75224F223B3}" destId="{EAA11D29-9D31-486D-8223-ECFE47E2CC2B}" srcOrd="0" destOrd="0" presId="urn:microsoft.com/office/officeart/2005/8/layout/chevron2"/>
    <dgm:cxn modelId="{9210BD27-7E00-4EFB-AF29-DC454E6A4E9A}" srcId="{2F126704-B4D9-48DB-B36E-CF14D6AB15C9}" destId="{03856B64-40B7-4AD5-A0E3-FEE398EF0937}" srcOrd="0" destOrd="0" parTransId="{088A8ED8-C8CB-4598-BAE8-CE4B7734215B}" sibTransId="{901703AA-3602-4A65-A8C2-19572DE3DC49}"/>
    <dgm:cxn modelId="{9CAC402B-01EE-4B47-8331-3E38889ABFAF}" srcId="{AEE87DD6-842A-4E17-A030-F95B20AAA11C}" destId="{2F126704-B4D9-48DB-B36E-CF14D6AB15C9}" srcOrd="0" destOrd="0" parTransId="{32801A9C-CE4A-4B33-880D-AAD87F25894F}" sibTransId="{7F919AA7-5D71-4DE8-88E3-660EF3101456}"/>
    <dgm:cxn modelId="{807CF52B-7862-4B2F-8CC7-999ADF885C9B}" srcId="{157E071F-3654-4A64-828F-C75224F223B3}" destId="{5B843E89-6E3E-4990-9C77-677F30856E05}" srcOrd="1" destOrd="0" parTransId="{358BD552-E774-44FE-BA57-7A7C9A4A166B}" sibTransId="{F631B1DE-D647-4A57-86F4-C63B086CD8CB}"/>
    <dgm:cxn modelId="{B1080F2D-703D-4F68-A48C-231829AD783B}" type="presOf" srcId="{DE0F0DD7-7012-45DF-97A4-BC98DEC84125}" destId="{43A10B74-1066-47BF-AB1E-3BF3FE6FA3B5}" srcOrd="0" destOrd="0" presId="urn:microsoft.com/office/officeart/2005/8/layout/chevron2"/>
    <dgm:cxn modelId="{B5E7792F-7EEA-46CC-B27A-823A993620C6}" type="presOf" srcId="{606C528E-FF25-486B-B7B2-03512F4A39E9}" destId="{443FBCD5-01C1-461F-8EFB-53D4A3AF9C4A}" srcOrd="0" destOrd="2" presId="urn:microsoft.com/office/officeart/2005/8/layout/chevron2"/>
    <dgm:cxn modelId="{3A205731-5417-461B-864B-1C39FE348597}" type="presOf" srcId="{DEFC4034-ECFF-404F-80A0-4D0213CCBF1B}" destId="{E9B8CDCB-5C4E-4E4C-BBCD-49E8FE079F7C}" srcOrd="0" destOrd="2" presId="urn:microsoft.com/office/officeart/2005/8/layout/chevron2"/>
    <dgm:cxn modelId="{F1BA8A3B-70D7-42A1-B311-1848F804BF23}" srcId="{5F161FC1-1974-4908-9F96-AF4664EE6C22}" destId="{C0A6D330-6486-4FED-BBEE-7510E6652A20}" srcOrd="1" destOrd="0" parTransId="{225CAD4A-30C2-4D7B-BD27-B02E28EAAF27}" sibTransId="{3C54EE23-23E6-41CC-8387-518F38ABCF51}"/>
    <dgm:cxn modelId="{F334A93F-D39D-4651-BABA-2D4CDE903A43}" srcId="{DE0F0DD7-7012-45DF-97A4-BC98DEC84125}" destId="{A62F67F1-070E-4585-B255-F56164BBD575}" srcOrd="0" destOrd="0" parTransId="{4EF551CD-8EFB-489B-890C-15F3A4810CBD}" sibTransId="{EEA1144A-E426-457D-9CB0-F615027B75AD}"/>
    <dgm:cxn modelId="{613DBB5E-880C-4E09-AA4F-797B261FC427}" type="presOf" srcId="{10B584B8-FA9F-4DF5-990A-F626544B365A}" destId="{ECB4BDF8-D020-42D8-AA64-F6CAE09AF32D}" srcOrd="0" destOrd="0" presId="urn:microsoft.com/office/officeart/2005/8/layout/chevron2"/>
    <dgm:cxn modelId="{0967FC42-6AFB-4893-85CD-4011ED3DDA47}" srcId="{AEE87DD6-842A-4E17-A030-F95B20AAA11C}" destId="{5F161FC1-1974-4908-9F96-AF4664EE6C22}" srcOrd="1" destOrd="0" parTransId="{7AEFA966-B5DA-4BAA-A209-FA855DF8F1FA}" sibTransId="{C9DA5701-23D7-4A66-8998-FBCD018AF361}"/>
    <dgm:cxn modelId="{AB6D8064-2296-4D72-A669-911E0A813979}" type="presOf" srcId="{4D1660B2-0E7A-46EC-AAFE-08AE84B35AF2}" destId="{5DE6987A-2BBC-4292-B14A-BCE251368FC2}" srcOrd="0" destOrd="1" presId="urn:microsoft.com/office/officeart/2005/8/layout/chevron2"/>
    <dgm:cxn modelId="{7646DF46-2B3B-4158-9396-CD5C5A59F09A}" type="presOf" srcId="{2F126704-B4D9-48DB-B36E-CF14D6AB15C9}" destId="{003DE267-8594-4879-9906-0DF504C6712C}" srcOrd="0" destOrd="0" presId="urn:microsoft.com/office/officeart/2005/8/layout/chevron2"/>
    <dgm:cxn modelId="{062CB549-2E06-403E-8AC3-C00D33D3C63B}" type="presOf" srcId="{C0A6D330-6486-4FED-BBEE-7510E6652A20}" destId="{E9B8CDCB-5C4E-4E4C-BBCD-49E8FE079F7C}" srcOrd="0" destOrd="1" presId="urn:microsoft.com/office/officeart/2005/8/layout/chevron2"/>
    <dgm:cxn modelId="{FFE7846A-10C7-4B00-954F-72A77919637C}" srcId="{157E071F-3654-4A64-828F-C75224F223B3}" destId="{10B584B8-FA9F-4DF5-990A-F626544B365A}" srcOrd="0" destOrd="0" parTransId="{3D3FAEC6-6D09-4D1C-B3EB-3AA66A30BB63}" sibTransId="{0941A338-04E5-49C2-A36B-7D939827AFCB}"/>
    <dgm:cxn modelId="{29BB854C-5692-486C-9ECC-8046ED80EF1B}" type="presOf" srcId="{A62F67F1-070E-4585-B255-F56164BBD575}" destId="{5DE6987A-2BBC-4292-B14A-BCE251368FC2}" srcOrd="0" destOrd="0" presId="urn:microsoft.com/office/officeart/2005/8/layout/chevron2"/>
    <dgm:cxn modelId="{B5561C6F-E34C-4125-8B3A-5F232459E632}" type="presOf" srcId="{883B234D-C49A-4626-B28B-A8A6EDC0374F}" destId="{E9B8CDCB-5C4E-4E4C-BBCD-49E8FE079F7C}" srcOrd="0" destOrd="0" presId="urn:microsoft.com/office/officeart/2005/8/layout/chevron2"/>
    <dgm:cxn modelId="{1B977251-31E3-43D3-8970-189BD7D3D919}" type="presOf" srcId="{AEE87DD6-842A-4E17-A030-F95B20AAA11C}" destId="{85425E44-6E30-48B9-8D01-A16D19FDD503}" srcOrd="0" destOrd="0" presId="urn:microsoft.com/office/officeart/2005/8/layout/chevron2"/>
    <dgm:cxn modelId="{A3826893-3EE8-4880-9B39-5D08C5C9931C}" srcId="{AEE87DD6-842A-4E17-A030-F95B20AAA11C}" destId="{DE0F0DD7-7012-45DF-97A4-BC98DEC84125}" srcOrd="3" destOrd="0" parTransId="{5D985546-7278-46E5-809F-49591AE5D3DB}" sibTransId="{2139F3A0-5774-488C-A367-EDD6E97B1216}"/>
    <dgm:cxn modelId="{5FA9D9AB-5348-4921-AC29-477ECABFFF82}" srcId="{5F161FC1-1974-4908-9F96-AF4664EE6C22}" destId="{DEFC4034-ECFF-404F-80A0-4D0213CCBF1B}" srcOrd="2" destOrd="0" parTransId="{EDBB9598-1D59-4D4E-9B81-2D1043A7E9FB}" sibTransId="{7CE1BB98-C45F-4E79-83DC-288D35B00313}"/>
    <dgm:cxn modelId="{CCA2F6B0-AE9B-4854-B79D-673DE21E2E3D}" type="presOf" srcId="{5F161FC1-1974-4908-9F96-AF4664EE6C22}" destId="{DA79FFAB-DB0B-4EB7-B3B4-CBEC80D84A09}" srcOrd="0" destOrd="0" presId="urn:microsoft.com/office/officeart/2005/8/layout/chevron2"/>
    <dgm:cxn modelId="{AB4166B3-4366-4B88-8D24-CFFD0ACE28C5}" type="presOf" srcId="{03856B64-40B7-4AD5-A0E3-FEE398EF0937}" destId="{443FBCD5-01C1-461F-8EFB-53D4A3AF9C4A}" srcOrd="0" destOrd="0" presId="urn:microsoft.com/office/officeart/2005/8/layout/chevron2"/>
    <dgm:cxn modelId="{F5E805C4-CB4E-4163-9E89-3AC468FECBFD}" srcId="{2F126704-B4D9-48DB-B36E-CF14D6AB15C9}" destId="{339E2D9D-A245-4E58-A3EE-5658E7123F1C}" srcOrd="1" destOrd="0" parTransId="{35112D04-CCA4-40DB-B133-1E74FD70B71E}" sibTransId="{565BE0FB-D95C-45DF-869E-C0883627CEF0}"/>
    <dgm:cxn modelId="{9B1AEFCF-E656-42F6-A76C-B7065CDBFB57}" type="presOf" srcId="{5B843E89-6E3E-4990-9C77-677F30856E05}" destId="{ECB4BDF8-D020-42D8-AA64-F6CAE09AF32D}" srcOrd="0" destOrd="1" presId="urn:microsoft.com/office/officeart/2005/8/layout/chevron2"/>
    <dgm:cxn modelId="{1D1C73DD-B05D-4614-8751-C1EC04C86801}" srcId="{5F161FC1-1974-4908-9F96-AF4664EE6C22}" destId="{883B234D-C49A-4626-B28B-A8A6EDC0374F}" srcOrd="0" destOrd="0" parTransId="{50681B0A-C967-433F-9E29-72FE891AC959}" sibTransId="{471BE053-E9CD-4424-B97E-488F5CC026CE}"/>
    <dgm:cxn modelId="{22B472DE-ADE3-4379-B7A6-832ED1535DFB}" srcId="{2F126704-B4D9-48DB-B36E-CF14D6AB15C9}" destId="{606C528E-FF25-486B-B7B2-03512F4A39E9}" srcOrd="2" destOrd="0" parTransId="{BFC86EEE-4FBA-4A5B-9E02-15A6C149F68A}" sibTransId="{61F45524-D0F1-43DF-B386-242ABEA077C0}"/>
    <dgm:cxn modelId="{33B51BE7-3CA5-492D-B5AB-E2CDF77DB168}" srcId="{AEE87DD6-842A-4E17-A030-F95B20AAA11C}" destId="{157E071F-3654-4A64-828F-C75224F223B3}" srcOrd="2" destOrd="0" parTransId="{79E1ED9E-849E-4DEC-8E41-DD4962AAE56A}" sibTransId="{1E31D047-E859-4A15-A2DD-836C6ECE0B1B}"/>
    <dgm:cxn modelId="{6FE7B7F2-BFCB-4C66-AFE6-C894879BC860}" srcId="{DE0F0DD7-7012-45DF-97A4-BC98DEC84125}" destId="{4D1660B2-0E7A-46EC-AAFE-08AE84B35AF2}" srcOrd="1" destOrd="0" parTransId="{9A388AD7-CAAC-46FB-B8A0-118EC4D2CA62}" sibTransId="{A0D5FFD3-0DF5-4143-AAA4-E44EE16642ED}"/>
    <dgm:cxn modelId="{56DA63F9-C884-4E16-85A6-388496E44D42}" type="presOf" srcId="{339E2D9D-A245-4E58-A3EE-5658E7123F1C}" destId="{443FBCD5-01C1-461F-8EFB-53D4A3AF9C4A}" srcOrd="0" destOrd="1" presId="urn:microsoft.com/office/officeart/2005/8/layout/chevron2"/>
    <dgm:cxn modelId="{FB6AAFF0-03B5-4BB0-A006-04F2C13E06F6}" type="presParOf" srcId="{85425E44-6E30-48B9-8D01-A16D19FDD503}" destId="{3A23B649-0CED-423A-AC5F-55CF4C5798A2}" srcOrd="0" destOrd="0" presId="urn:microsoft.com/office/officeart/2005/8/layout/chevron2"/>
    <dgm:cxn modelId="{2463A556-3D76-4013-90A3-8A65430F63F1}" type="presParOf" srcId="{3A23B649-0CED-423A-AC5F-55CF4C5798A2}" destId="{003DE267-8594-4879-9906-0DF504C6712C}" srcOrd="0" destOrd="0" presId="urn:microsoft.com/office/officeart/2005/8/layout/chevron2"/>
    <dgm:cxn modelId="{4333B2B7-4B84-437F-B20F-AF2FF7677580}" type="presParOf" srcId="{3A23B649-0CED-423A-AC5F-55CF4C5798A2}" destId="{443FBCD5-01C1-461F-8EFB-53D4A3AF9C4A}" srcOrd="1" destOrd="0" presId="urn:microsoft.com/office/officeart/2005/8/layout/chevron2"/>
    <dgm:cxn modelId="{B4EA9569-84AD-4208-A3C9-950E80E74A11}" type="presParOf" srcId="{85425E44-6E30-48B9-8D01-A16D19FDD503}" destId="{131E296B-19BB-40F2-BACC-8803E7ED6777}" srcOrd="1" destOrd="0" presId="urn:microsoft.com/office/officeart/2005/8/layout/chevron2"/>
    <dgm:cxn modelId="{EA42C5B6-27EA-47AB-84E9-0BF46C5F3CDE}" type="presParOf" srcId="{85425E44-6E30-48B9-8D01-A16D19FDD503}" destId="{0DF8FFD9-18A6-4A85-A224-76A1F9AD4197}" srcOrd="2" destOrd="0" presId="urn:microsoft.com/office/officeart/2005/8/layout/chevron2"/>
    <dgm:cxn modelId="{435AFAD8-427A-4437-AE77-0CA7728F46DA}" type="presParOf" srcId="{0DF8FFD9-18A6-4A85-A224-76A1F9AD4197}" destId="{DA79FFAB-DB0B-4EB7-B3B4-CBEC80D84A09}" srcOrd="0" destOrd="0" presId="urn:microsoft.com/office/officeart/2005/8/layout/chevron2"/>
    <dgm:cxn modelId="{77F41BEF-A580-4FB3-AEC2-DBE76E13BF53}" type="presParOf" srcId="{0DF8FFD9-18A6-4A85-A224-76A1F9AD4197}" destId="{E9B8CDCB-5C4E-4E4C-BBCD-49E8FE079F7C}" srcOrd="1" destOrd="0" presId="urn:microsoft.com/office/officeart/2005/8/layout/chevron2"/>
    <dgm:cxn modelId="{07A7D674-7898-460E-B96C-B3CAAECC77CB}" type="presParOf" srcId="{85425E44-6E30-48B9-8D01-A16D19FDD503}" destId="{5ED181DE-9D97-4D8D-B6C2-76D03C4EB982}" srcOrd="3" destOrd="0" presId="urn:microsoft.com/office/officeart/2005/8/layout/chevron2"/>
    <dgm:cxn modelId="{E9A2913B-6F98-4AE9-81D6-45855D05A701}" type="presParOf" srcId="{85425E44-6E30-48B9-8D01-A16D19FDD503}" destId="{711269FA-C256-4941-802A-C472CD611D9B}" srcOrd="4" destOrd="0" presId="urn:microsoft.com/office/officeart/2005/8/layout/chevron2"/>
    <dgm:cxn modelId="{394FF70D-C71B-4C0B-B027-4F82FDFE0B7A}" type="presParOf" srcId="{711269FA-C256-4941-802A-C472CD611D9B}" destId="{EAA11D29-9D31-486D-8223-ECFE47E2CC2B}" srcOrd="0" destOrd="0" presId="urn:microsoft.com/office/officeart/2005/8/layout/chevron2"/>
    <dgm:cxn modelId="{6D0C21DA-715D-42B9-9F4A-81045924807F}" type="presParOf" srcId="{711269FA-C256-4941-802A-C472CD611D9B}" destId="{ECB4BDF8-D020-42D8-AA64-F6CAE09AF32D}" srcOrd="1" destOrd="0" presId="urn:microsoft.com/office/officeart/2005/8/layout/chevron2"/>
    <dgm:cxn modelId="{3596F87F-BF90-4E80-8206-EF6BB3BCA287}" type="presParOf" srcId="{85425E44-6E30-48B9-8D01-A16D19FDD503}" destId="{7DC0BBF5-4220-4F71-9953-BD0A436CA2E5}" srcOrd="5" destOrd="0" presId="urn:microsoft.com/office/officeart/2005/8/layout/chevron2"/>
    <dgm:cxn modelId="{21DFA731-CC85-4AEA-A4AB-E84FF7880245}" type="presParOf" srcId="{85425E44-6E30-48B9-8D01-A16D19FDD503}" destId="{88A65EC2-D888-41F8-A428-939238D2A4ED}" srcOrd="6" destOrd="0" presId="urn:microsoft.com/office/officeart/2005/8/layout/chevron2"/>
    <dgm:cxn modelId="{6E59CA6F-0EA0-45B3-9B77-B213F83C6EFE}" type="presParOf" srcId="{88A65EC2-D888-41F8-A428-939238D2A4ED}" destId="{43A10B74-1066-47BF-AB1E-3BF3FE6FA3B5}" srcOrd="0" destOrd="0" presId="urn:microsoft.com/office/officeart/2005/8/layout/chevron2"/>
    <dgm:cxn modelId="{52459A1C-60CF-4711-AC15-46B39EE356FC}" type="presParOf" srcId="{88A65EC2-D888-41F8-A428-939238D2A4ED}" destId="{5DE6987A-2BBC-4292-B14A-BCE251368F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E8006-3FD8-496E-A207-DDED41177D2C}" type="doc">
      <dgm:prSet loTypeId="urn:microsoft.com/office/officeart/2005/8/layout/process2" loCatId="process" qsTypeId="urn:microsoft.com/office/officeart/2005/8/quickstyle/simple1" qsCatId="simple" csTypeId="urn:microsoft.com/office/officeart/2005/8/colors/accent1_2" csCatId="accent1" phldr="1"/>
      <dgm:spPr/>
    </dgm:pt>
    <dgm:pt modelId="{9A7E4943-D484-4BB7-B5A0-CA913713B48A}">
      <dgm:prSet phldrT="[Texte]"/>
      <dgm:spPr>
        <a:solidFill>
          <a:schemeClr val="accent4">
            <a:lumMod val="60000"/>
            <a:lumOff val="40000"/>
          </a:schemeClr>
        </a:solidFill>
      </dgm:spPr>
      <dgm:t>
        <a:bodyPr/>
        <a:lstStyle/>
        <a:p>
          <a:r>
            <a:rPr lang="fr-FR" dirty="0">
              <a:solidFill>
                <a:schemeClr val="tx1"/>
              </a:solidFill>
            </a:rPr>
            <a:t>Unité 1: Identifier que 2 grandeurs sont en jeu</a:t>
          </a:r>
        </a:p>
      </dgm:t>
    </dgm:pt>
    <dgm:pt modelId="{9746C1BD-1C1E-42F2-8A3E-C951F3D9DF6F}" type="parTrans" cxnId="{681AB3E0-8F8B-425B-8586-75B821E43FD6}">
      <dgm:prSet/>
      <dgm:spPr/>
      <dgm:t>
        <a:bodyPr/>
        <a:lstStyle/>
        <a:p>
          <a:endParaRPr lang="fr-FR"/>
        </a:p>
      </dgm:t>
    </dgm:pt>
    <dgm:pt modelId="{14895B65-43DF-4272-9929-F1BA65EABB12}" type="sibTrans" cxnId="{681AB3E0-8F8B-425B-8586-75B821E43FD6}">
      <dgm:prSet/>
      <dgm:spPr/>
      <dgm:t>
        <a:bodyPr/>
        <a:lstStyle/>
        <a:p>
          <a:endParaRPr lang="fr-FR"/>
        </a:p>
      </dgm:t>
    </dgm:pt>
    <dgm:pt modelId="{53DA5FB6-476B-4847-934F-0990FB785BE6}">
      <dgm:prSet phldrT="[Texte]" custT="1"/>
      <dgm:spPr>
        <a:solidFill>
          <a:schemeClr val="accent4">
            <a:lumMod val="75000"/>
          </a:schemeClr>
        </a:solidFill>
      </dgm:spPr>
      <dgm: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Unité 2: Repérer la covariation des grandeurs</a:t>
          </a:r>
        </a:p>
      </dgm:t>
    </dgm:pt>
    <dgm:pt modelId="{C73A3C13-84D5-459C-BA36-DD23B6BB168F}" type="parTrans" cxnId="{60E8547C-2C5F-428C-A5B2-07E611E01FBE}">
      <dgm:prSet/>
      <dgm:spPr/>
      <dgm:t>
        <a:bodyPr/>
        <a:lstStyle/>
        <a:p>
          <a:endParaRPr lang="fr-FR"/>
        </a:p>
      </dgm:t>
    </dgm:pt>
    <dgm:pt modelId="{2AB8F61E-72F2-4B5D-A9FD-4A7A35305CF0}" type="sibTrans" cxnId="{60E8547C-2C5F-428C-A5B2-07E611E01FBE}">
      <dgm:prSet/>
      <dgm:spPr/>
      <dgm:t>
        <a:bodyPr/>
        <a:lstStyle/>
        <a:p>
          <a:endParaRPr lang="fr-FR"/>
        </a:p>
      </dgm:t>
    </dgm:pt>
    <dgm:pt modelId="{2C409EEC-2CC3-4E04-B3B5-B2FABFC89483}">
      <dgm:prSet phldrT="[Texte]"/>
      <dgm:spPr>
        <a:solidFill>
          <a:schemeClr val="accent4">
            <a:lumMod val="50000"/>
          </a:schemeClr>
        </a:solidFill>
      </dgm:spPr>
      <dgm:t>
        <a:bodyPr/>
        <a:lstStyle/>
        <a:p>
          <a:r>
            <a:rPr lang="fr-FR" dirty="0"/>
            <a:t>Unité 3: Identifier la relation de proportionnalité</a:t>
          </a:r>
        </a:p>
      </dgm:t>
    </dgm:pt>
    <dgm:pt modelId="{60838BDA-1E70-40AD-8536-1CB790DE5040}" type="parTrans" cxnId="{5502542F-C821-46DA-9886-FAB0435CED20}">
      <dgm:prSet/>
      <dgm:spPr/>
      <dgm:t>
        <a:bodyPr/>
        <a:lstStyle/>
        <a:p>
          <a:endParaRPr lang="fr-FR"/>
        </a:p>
      </dgm:t>
    </dgm:pt>
    <dgm:pt modelId="{948678F0-0D12-4D53-BF9C-F416F65F3AB2}" type="sibTrans" cxnId="{5502542F-C821-46DA-9886-FAB0435CED20}">
      <dgm:prSet/>
      <dgm:spPr/>
      <dgm:t>
        <a:bodyPr/>
        <a:lstStyle/>
        <a:p>
          <a:endParaRPr lang="fr-FR"/>
        </a:p>
      </dgm:t>
    </dgm:pt>
    <dgm:pt modelId="{C74CE7B7-AB77-44EA-B30E-23224F70801E}" type="pres">
      <dgm:prSet presAssocID="{C91E8006-3FD8-496E-A207-DDED41177D2C}" presName="linearFlow" presStyleCnt="0">
        <dgm:presLayoutVars>
          <dgm:resizeHandles val="exact"/>
        </dgm:presLayoutVars>
      </dgm:prSet>
      <dgm:spPr/>
    </dgm:pt>
    <dgm:pt modelId="{8B86A185-94A9-46CA-8689-CDB28CD6C123}" type="pres">
      <dgm:prSet presAssocID="{9A7E4943-D484-4BB7-B5A0-CA913713B48A}" presName="node" presStyleLbl="node1" presStyleIdx="0" presStyleCnt="3">
        <dgm:presLayoutVars>
          <dgm:bulletEnabled val="1"/>
        </dgm:presLayoutVars>
      </dgm:prSet>
      <dgm:spPr/>
    </dgm:pt>
    <dgm:pt modelId="{5B5A3F23-3555-4FBC-A1FE-518EC8A4100E}" type="pres">
      <dgm:prSet presAssocID="{14895B65-43DF-4272-9929-F1BA65EABB12}" presName="sibTrans" presStyleLbl="sibTrans2D1" presStyleIdx="0" presStyleCnt="2"/>
      <dgm:spPr/>
    </dgm:pt>
    <dgm:pt modelId="{C5E41467-0BA4-490A-A38D-A17E54CDA934}" type="pres">
      <dgm:prSet presAssocID="{14895B65-43DF-4272-9929-F1BA65EABB12}" presName="connectorText" presStyleLbl="sibTrans2D1" presStyleIdx="0" presStyleCnt="2"/>
      <dgm:spPr/>
    </dgm:pt>
    <dgm:pt modelId="{C31F818C-B0DE-487D-9BEC-703EC1A7C6DC}" type="pres">
      <dgm:prSet presAssocID="{53DA5FB6-476B-4847-934F-0990FB785BE6}" presName="node" presStyleLbl="node1" presStyleIdx="1" presStyleCnt="3">
        <dgm:presLayoutVars>
          <dgm:bulletEnabled val="1"/>
        </dgm:presLayoutVars>
      </dgm:prSet>
      <dgm:spPr/>
    </dgm:pt>
    <dgm:pt modelId="{8C039A43-3AD5-4231-BA56-D15B6F6EBF38}" type="pres">
      <dgm:prSet presAssocID="{2AB8F61E-72F2-4B5D-A9FD-4A7A35305CF0}" presName="sibTrans" presStyleLbl="sibTrans2D1" presStyleIdx="1" presStyleCnt="2"/>
      <dgm:spPr/>
    </dgm:pt>
    <dgm:pt modelId="{520EC81E-1FAE-48B4-8585-53C838677C0D}" type="pres">
      <dgm:prSet presAssocID="{2AB8F61E-72F2-4B5D-A9FD-4A7A35305CF0}" presName="connectorText" presStyleLbl="sibTrans2D1" presStyleIdx="1" presStyleCnt="2"/>
      <dgm:spPr/>
    </dgm:pt>
    <dgm:pt modelId="{F4222081-F0BB-4A44-995B-4E0E97672F24}" type="pres">
      <dgm:prSet presAssocID="{2C409EEC-2CC3-4E04-B3B5-B2FABFC89483}" presName="node" presStyleLbl="node1" presStyleIdx="2" presStyleCnt="3">
        <dgm:presLayoutVars>
          <dgm:bulletEnabled val="1"/>
        </dgm:presLayoutVars>
      </dgm:prSet>
      <dgm:spPr/>
    </dgm:pt>
  </dgm:ptLst>
  <dgm:cxnLst>
    <dgm:cxn modelId="{5502542F-C821-46DA-9886-FAB0435CED20}" srcId="{C91E8006-3FD8-496E-A207-DDED41177D2C}" destId="{2C409EEC-2CC3-4E04-B3B5-B2FABFC89483}" srcOrd="2" destOrd="0" parTransId="{60838BDA-1E70-40AD-8536-1CB790DE5040}" sibTransId="{948678F0-0D12-4D53-BF9C-F416F65F3AB2}"/>
    <dgm:cxn modelId="{F5BD4C31-D7C3-4947-96F1-A172FAED912D}" type="presOf" srcId="{C91E8006-3FD8-496E-A207-DDED41177D2C}" destId="{C74CE7B7-AB77-44EA-B30E-23224F70801E}" srcOrd="0" destOrd="0" presId="urn:microsoft.com/office/officeart/2005/8/layout/process2"/>
    <dgm:cxn modelId="{9E80F547-6471-4F89-8A39-F695E12B543C}" type="presOf" srcId="{2AB8F61E-72F2-4B5D-A9FD-4A7A35305CF0}" destId="{520EC81E-1FAE-48B4-8585-53C838677C0D}" srcOrd="1" destOrd="0" presId="urn:microsoft.com/office/officeart/2005/8/layout/process2"/>
    <dgm:cxn modelId="{60E8547C-2C5F-428C-A5B2-07E611E01FBE}" srcId="{C91E8006-3FD8-496E-A207-DDED41177D2C}" destId="{53DA5FB6-476B-4847-934F-0990FB785BE6}" srcOrd="1" destOrd="0" parTransId="{C73A3C13-84D5-459C-BA36-DD23B6BB168F}" sibTransId="{2AB8F61E-72F2-4B5D-A9FD-4A7A35305CF0}"/>
    <dgm:cxn modelId="{CF36369D-7499-40A4-9F90-9E4D7DE021DF}" type="presOf" srcId="{2C409EEC-2CC3-4E04-B3B5-B2FABFC89483}" destId="{F4222081-F0BB-4A44-995B-4E0E97672F24}" srcOrd="0" destOrd="0" presId="urn:microsoft.com/office/officeart/2005/8/layout/process2"/>
    <dgm:cxn modelId="{51D5B5BD-F6C0-4001-A66A-D0D5C710B416}" type="presOf" srcId="{2AB8F61E-72F2-4B5D-A9FD-4A7A35305CF0}" destId="{8C039A43-3AD5-4231-BA56-D15B6F6EBF38}" srcOrd="0" destOrd="0" presId="urn:microsoft.com/office/officeart/2005/8/layout/process2"/>
    <dgm:cxn modelId="{A95D6CC4-97BF-43D9-ABA0-BE66DD963EDA}" type="presOf" srcId="{53DA5FB6-476B-4847-934F-0990FB785BE6}" destId="{C31F818C-B0DE-487D-9BEC-703EC1A7C6DC}" srcOrd="0" destOrd="0" presId="urn:microsoft.com/office/officeart/2005/8/layout/process2"/>
    <dgm:cxn modelId="{27024DD0-4552-40DC-862D-0046064D7AC0}" type="presOf" srcId="{9A7E4943-D484-4BB7-B5A0-CA913713B48A}" destId="{8B86A185-94A9-46CA-8689-CDB28CD6C123}" srcOrd="0" destOrd="0" presId="urn:microsoft.com/office/officeart/2005/8/layout/process2"/>
    <dgm:cxn modelId="{681AB3E0-8F8B-425B-8586-75B821E43FD6}" srcId="{C91E8006-3FD8-496E-A207-DDED41177D2C}" destId="{9A7E4943-D484-4BB7-B5A0-CA913713B48A}" srcOrd="0" destOrd="0" parTransId="{9746C1BD-1C1E-42F2-8A3E-C951F3D9DF6F}" sibTransId="{14895B65-43DF-4272-9929-F1BA65EABB12}"/>
    <dgm:cxn modelId="{4817B9E2-F205-4196-AA2B-C2E5946BB9F2}" type="presOf" srcId="{14895B65-43DF-4272-9929-F1BA65EABB12}" destId="{C5E41467-0BA4-490A-A38D-A17E54CDA934}" srcOrd="1" destOrd="0" presId="urn:microsoft.com/office/officeart/2005/8/layout/process2"/>
    <dgm:cxn modelId="{2B3BB2F8-A90B-48C4-95D7-E380A2E79394}" type="presOf" srcId="{14895B65-43DF-4272-9929-F1BA65EABB12}" destId="{5B5A3F23-3555-4FBC-A1FE-518EC8A4100E}" srcOrd="0" destOrd="0" presId="urn:microsoft.com/office/officeart/2005/8/layout/process2"/>
    <dgm:cxn modelId="{5AC051D6-662D-421D-BDFD-47546DD223EA}" type="presParOf" srcId="{C74CE7B7-AB77-44EA-B30E-23224F70801E}" destId="{8B86A185-94A9-46CA-8689-CDB28CD6C123}" srcOrd="0" destOrd="0" presId="urn:microsoft.com/office/officeart/2005/8/layout/process2"/>
    <dgm:cxn modelId="{4E5237C8-3120-45C1-97AB-95DFF8CE3929}" type="presParOf" srcId="{C74CE7B7-AB77-44EA-B30E-23224F70801E}" destId="{5B5A3F23-3555-4FBC-A1FE-518EC8A4100E}" srcOrd="1" destOrd="0" presId="urn:microsoft.com/office/officeart/2005/8/layout/process2"/>
    <dgm:cxn modelId="{53FCAE97-A585-4B33-B4D8-870482A9DFA8}" type="presParOf" srcId="{5B5A3F23-3555-4FBC-A1FE-518EC8A4100E}" destId="{C5E41467-0BA4-490A-A38D-A17E54CDA934}" srcOrd="0" destOrd="0" presId="urn:microsoft.com/office/officeart/2005/8/layout/process2"/>
    <dgm:cxn modelId="{2664DE1B-90F7-42EB-B81E-B6C18E539E88}" type="presParOf" srcId="{C74CE7B7-AB77-44EA-B30E-23224F70801E}" destId="{C31F818C-B0DE-487D-9BEC-703EC1A7C6DC}" srcOrd="2" destOrd="0" presId="urn:microsoft.com/office/officeart/2005/8/layout/process2"/>
    <dgm:cxn modelId="{4157FB2C-6632-4381-A7C5-580721963034}" type="presParOf" srcId="{C74CE7B7-AB77-44EA-B30E-23224F70801E}" destId="{8C039A43-3AD5-4231-BA56-D15B6F6EBF38}" srcOrd="3" destOrd="0" presId="urn:microsoft.com/office/officeart/2005/8/layout/process2"/>
    <dgm:cxn modelId="{D90D9390-7C0D-4BCE-8EF6-C43EACD449DB}" type="presParOf" srcId="{8C039A43-3AD5-4231-BA56-D15B6F6EBF38}" destId="{520EC81E-1FAE-48B4-8585-53C838677C0D}" srcOrd="0" destOrd="0" presId="urn:microsoft.com/office/officeart/2005/8/layout/process2"/>
    <dgm:cxn modelId="{5CB66D58-A170-4141-898A-CF8AFE3C062D}" type="presParOf" srcId="{C74CE7B7-AB77-44EA-B30E-23224F70801E}" destId="{F4222081-F0BB-4A44-995B-4E0E97672F2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1E8006-3FD8-496E-A207-DDED41177D2C}" type="doc">
      <dgm:prSet loTypeId="urn:microsoft.com/office/officeart/2005/8/layout/process2" loCatId="process" qsTypeId="urn:microsoft.com/office/officeart/2005/8/quickstyle/simple1" qsCatId="simple" csTypeId="urn:microsoft.com/office/officeart/2005/8/colors/accent1_2" csCatId="accent1" phldr="1"/>
      <dgm:spPr/>
    </dgm:pt>
    <dgm:pt modelId="{9A7E4943-D484-4BB7-B5A0-CA913713B48A}">
      <dgm:prSet phldrT="[Texte]"/>
      <dgm:spPr>
        <a:solidFill>
          <a:schemeClr val="accent4">
            <a:lumMod val="60000"/>
            <a:lumOff val="40000"/>
          </a:schemeClr>
        </a:solidFill>
      </dgm:spPr>
      <dgm:t>
        <a:bodyPr/>
        <a:lstStyle/>
        <a:p>
          <a:r>
            <a:rPr lang="fr-FR" dirty="0">
              <a:solidFill>
                <a:schemeClr val="tx1"/>
              </a:solidFill>
            </a:rPr>
            <a:t>Toujours se référer aux unités de mesure et les écrire</a:t>
          </a:r>
        </a:p>
      </dgm:t>
    </dgm:pt>
    <dgm:pt modelId="{9746C1BD-1C1E-42F2-8A3E-C951F3D9DF6F}" type="parTrans" cxnId="{681AB3E0-8F8B-425B-8586-75B821E43FD6}">
      <dgm:prSet/>
      <dgm:spPr/>
      <dgm:t>
        <a:bodyPr/>
        <a:lstStyle/>
        <a:p>
          <a:endParaRPr lang="fr-FR"/>
        </a:p>
      </dgm:t>
    </dgm:pt>
    <dgm:pt modelId="{14895B65-43DF-4272-9929-F1BA65EABB12}" type="sibTrans" cxnId="{681AB3E0-8F8B-425B-8586-75B821E43FD6}">
      <dgm:prSet/>
      <dgm:spPr/>
      <dgm:t>
        <a:bodyPr/>
        <a:lstStyle/>
        <a:p>
          <a:endParaRPr lang="fr-FR"/>
        </a:p>
      </dgm:t>
    </dgm:pt>
    <dgm:pt modelId="{2C409EEC-2CC3-4E04-B3B5-B2FABFC89483}">
      <dgm:prSet phldrT="[Texte]"/>
      <dgm:spPr>
        <a:solidFill>
          <a:schemeClr val="accent4">
            <a:lumMod val="50000"/>
          </a:schemeClr>
        </a:solidFill>
      </dgm:spPr>
      <dgm:t>
        <a:bodyPr/>
        <a:lstStyle/>
        <a:p>
          <a:r>
            <a:rPr lang="fr-FR" dirty="0"/>
            <a:t>Définir la proportionnalité, formaliser et expliciter les propriétés de linéarité</a:t>
          </a:r>
        </a:p>
      </dgm:t>
    </dgm:pt>
    <dgm:pt modelId="{948678F0-0D12-4D53-BF9C-F416F65F3AB2}" type="sibTrans" cxnId="{5502542F-C821-46DA-9886-FAB0435CED20}">
      <dgm:prSet/>
      <dgm:spPr/>
      <dgm:t>
        <a:bodyPr/>
        <a:lstStyle/>
        <a:p>
          <a:endParaRPr lang="fr-FR"/>
        </a:p>
      </dgm:t>
    </dgm:pt>
    <dgm:pt modelId="{60838BDA-1E70-40AD-8536-1CB790DE5040}" type="parTrans" cxnId="{5502542F-C821-46DA-9886-FAB0435CED20}">
      <dgm:prSet/>
      <dgm:spPr/>
      <dgm:t>
        <a:bodyPr/>
        <a:lstStyle/>
        <a:p>
          <a:endParaRPr lang="fr-FR"/>
        </a:p>
      </dgm:t>
    </dgm:pt>
    <dgm:pt modelId="{53DA5FB6-476B-4847-934F-0990FB785BE6}">
      <dgm:prSet phldrT="[Texte]" custT="1"/>
      <dgm:spPr>
        <a:solidFill>
          <a:schemeClr val="accent4">
            <a:lumMod val="75000"/>
          </a:schemeClr>
        </a:solidFill>
      </dgm:spPr>
      <dgm: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Proposer des situations proportionnelles et non proportionnelles</a:t>
          </a:r>
        </a:p>
      </dgm:t>
    </dgm:pt>
    <dgm:pt modelId="{2AB8F61E-72F2-4B5D-A9FD-4A7A35305CF0}" type="sibTrans" cxnId="{60E8547C-2C5F-428C-A5B2-07E611E01FBE}">
      <dgm:prSet/>
      <dgm:spPr/>
      <dgm:t>
        <a:bodyPr/>
        <a:lstStyle/>
        <a:p>
          <a:endParaRPr lang="fr-FR"/>
        </a:p>
      </dgm:t>
    </dgm:pt>
    <dgm:pt modelId="{C73A3C13-84D5-459C-BA36-DD23B6BB168F}" type="parTrans" cxnId="{60E8547C-2C5F-428C-A5B2-07E611E01FBE}">
      <dgm:prSet/>
      <dgm:spPr/>
      <dgm:t>
        <a:bodyPr/>
        <a:lstStyle/>
        <a:p>
          <a:endParaRPr lang="fr-FR"/>
        </a:p>
      </dgm:t>
    </dgm:pt>
    <dgm:pt modelId="{C74CE7B7-AB77-44EA-B30E-23224F70801E}" type="pres">
      <dgm:prSet presAssocID="{C91E8006-3FD8-496E-A207-DDED41177D2C}" presName="linearFlow" presStyleCnt="0">
        <dgm:presLayoutVars>
          <dgm:resizeHandles val="exact"/>
        </dgm:presLayoutVars>
      </dgm:prSet>
      <dgm:spPr/>
    </dgm:pt>
    <dgm:pt modelId="{8B86A185-94A9-46CA-8689-CDB28CD6C123}" type="pres">
      <dgm:prSet presAssocID="{9A7E4943-D484-4BB7-B5A0-CA913713B48A}" presName="node" presStyleLbl="node1" presStyleIdx="0" presStyleCnt="3">
        <dgm:presLayoutVars>
          <dgm:bulletEnabled val="1"/>
        </dgm:presLayoutVars>
      </dgm:prSet>
      <dgm:spPr/>
    </dgm:pt>
    <dgm:pt modelId="{5B5A3F23-3555-4FBC-A1FE-518EC8A4100E}" type="pres">
      <dgm:prSet presAssocID="{14895B65-43DF-4272-9929-F1BA65EABB12}" presName="sibTrans" presStyleLbl="sibTrans2D1" presStyleIdx="0" presStyleCnt="2"/>
      <dgm:spPr/>
    </dgm:pt>
    <dgm:pt modelId="{C5E41467-0BA4-490A-A38D-A17E54CDA934}" type="pres">
      <dgm:prSet presAssocID="{14895B65-43DF-4272-9929-F1BA65EABB12}" presName="connectorText" presStyleLbl="sibTrans2D1" presStyleIdx="0" presStyleCnt="2"/>
      <dgm:spPr/>
    </dgm:pt>
    <dgm:pt modelId="{C31F818C-B0DE-487D-9BEC-703EC1A7C6DC}" type="pres">
      <dgm:prSet presAssocID="{53DA5FB6-476B-4847-934F-0990FB785BE6}" presName="node" presStyleLbl="node1" presStyleIdx="1" presStyleCnt="3">
        <dgm:presLayoutVars>
          <dgm:bulletEnabled val="1"/>
        </dgm:presLayoutVars>
      </dgm:prSet>
      <dgm:spPr/>
    </dgm:pt>
    <dgm:pt modelId="{8C039A43-3AD5-4231-BA56-D15B6F6EBF38}" type="pres">
      <dgm:prSet presAssocID="{2AB8F61E-72F2-4B5D-A9FD-4A7A35305CF0}" presName="sibTrans" presStyleLbl="sibTrans2D1" presStyleIdx="1" presStyleCnt="2"/>
      <dgm:spPr/>
    </dgm:pt>
    <dgm:pt modelId="{520EC81E-1FAE-48B4-8585-53C838677C0D}" type="pres">
      <dgm:prSet presAssocID="{2AB8F61E-72F2-4B5D-A9FD-4A7A35305CF0}" presName="connectorText" presStyleLbl="sibTrans2D1" presStyleIdx="1" presStyleCnt="2"/>
      <dgm:spPr/>
    </dgm:pt>
    <dgm:pt modelId="{F4222081-F0BB-4A44-995B-4E0E97672F24}" type="pres">
      <dgm:prSet presAssocID="{2C409EEC-2CC3-4E04-B3B5-B2FABFC89483}" presName="node" presStyleLbl="node1" presStyleIdx="2" presStyleCnt="3">
        <dgm:presLayoutVars>
          <dgm:bulletEnabled val="1"/>
        </dgm:presLayoutVars>
      </dgm:prSet>
      <dgm:spPr/>
    </dgm:pt>
  </dgm:ptLst>
  <dgm:cxnLst>
    <dgm:cxn modelId="{5502542F-C821-46DA-9886-FAB0435CED20}" srcId="{C91E8006-3FD8-496E-A207-DDED41177D2C}" destId="{2C409EEC-2CC3-4E04-B3B5-B2FABFC89483}" srcOrd="2" destOrd="0" parTransId="{60838BDA-1E70-40AD-8536-1CB790DE5040}" sibTransId="{948678F0-0D12-4D53-BF9C-F416F65F3AB2}"/>
    <dgm:cxn modelId="{F5BD4C31-D7C3-4947-96F1-A172FAED912D}" type="presOf" srcId="{C91E8006-3FD8-496E-A207-DDED41177D2C}" destId="{C74CE7B7-AB77-44EA-B30E-23224F70801E}" srcOrd="0" destOrd="0" presId="urn:microsoft.com/office/officeart/2005/8/layout/process2"/>
    <dgm:cxn modelId="{9E80F547-6471-4F89-8A39-F695E12B543C}" type="presOf" srcId="{2AB8F61E-72F2-4B5D-A9FD-4A7A35305CF0}" destId="{520EC81E-1FAE-48B4-8585-53C838677C0D}" srcOrd="1" destOrd="0" presId="urn:microsoft.com/office/officeart/2005/8/layout/process2"/>
    <dgm:cxn modelId="{60E8547C-2C5F-428C-A5B2-07E611E01FBE}" srcId="{C91E8006-3FD8-496E-A207-DDED41177D2C}" destId="{53DA5FB6-476B-4847-934F-0990FB785BE6}" srcOrd="1" destOrd="0" parTransId="{C73A3C13-84D5-459C-BA36-DD23B6BB168F}" sibTransId="{2AB8F61E-72F2-4B5D-A9FD-4A7A35305CF0}"/>
    <dgm:cxn modelId="{CF36369D-7499-40A4-9F90-9E4D7DE021DF}" type="presOf" srcId="{2C409EEC-2CC3-4E04-B3B5-B2FABFC89483}" destId="{F4222081-F0BB-4A44-995B-4E0E97672F24}" srcOrd="0" destOrd="0" presId="urn:microsoft.com/office/officeart/2005/8/layout/process2"/>
    <dgm:cxn modelId="{51D5B5BD-F6C0-4001-A66A-D0D5C710B416}" type="presOf" srcId="{2AB8F61E-72F2-4B5D-A9FD-4A7A35305CF0}" destId="{8C039A43-3AD5-4231-BA56-D15B6F6EBF38}" srcOrd="0" destOrd="0" presId="urn:microsoft.com/office/officeart/2005/8/layout/process2"/>
    <dgm:cxn modelId="{A95D6CC4-97BF-43D9-ABA0-BE66DD963EDA}" type="presOf" srcId="{53DA5FB6-476B-4847-934F-0990FB785BE6}" destId="{C31F818C-B0DE-487D-9BEC-703EC1A7C6DC}" srcOrd="0" destOrd="0" presId="urn:microsoft.com/office/officeart/2005/8/layout/process2"/>
    <dgm:cxn modelId="{27024DD0-4552-40DC-862D-0046064D7AC0}" type="presOf" srcId="{9A7E4943-D484-4BB7-B5A0-CA913713B48A}" destId="{8B86A185-94A9-46CA-8689-CDB28CD6C123}" srcOrd="0" destOrd="0" presId="urn:microsoft.com/office/officeart/2005/8/layout/process2"/>
    <dgm:cxn modelId="{681AB3E0-8F8B-425B-8586-75B821E43FD6}" srcId="{C91E8006-3FD8-496E-A207-DDED41177D2C}" destId="{9A7E4943-D484-4BB7-B5A0-CA913713B48A}" srcOrd="0" destOrd="0" parTransId="{9746C1BD-1C1E-42F2-8A3E-C951F3D9DF6F}" sibTransId="{14895B65-43DF-4272-9929-F1BA65EABB12}"/>
    <dgm:cxn modelId="{4817B9E2-F205-4196-AA2B-C2E5946BB9F2}" type="presOf" srcId="{14895B65-43DF-4272-9929-F1BA65EABB12}" destId="{C5E41467-0BA4-490A-A38D-A17E54CDA934}" srcOrd="1" destOrd="0" presId="urn:microsoft.com/office/officeart/2005/8/layout/process2"/>
    <dgm:cxn modelId="{2B3BB2F8-A90B-48C4-95D7-E380A2E79394}" type="presOf" srcId="{14895B65-43DF-4272-9929-F1BA65EABB12}" destId="{5B5A3F23-3555-4FBC-A1FE-518EC8A4100E}" srcOrd="0" destOrd="0" presId="urn:microsoft.com/office/officeart/2005/8/layout/process2"/>
    <dgm:cxn modelId="{5AC051D6-662D-421D-BDFD-47546DD223EA}" type="presParOf" srcId="{C74CE7B7-AB77-44EA-B30E-23224F70801E}" destId="{8B86A185-94A9-46CA-8689-CDB28CD6C123}" srcOrd="0" destOrd="0" presId="urn:microsoft.com/office/officeart/2005/8/layout/process2"/>
    <dgm:cxn modelId="{4E5237C8-3120-45C1-97AB-95DFF8CE3929}" type="presParOf" srcId="{C74CE7B7-AB77-44EA-B30E-23224F70801E}" destId="{5B5A3F23-3555-4FBC-A1FE-518EC8A4100E}" srcOrd="1" destOrd="0" presId="urn:microsoft.com/office/officeart/2005/8/layout/process2"/>
    <dgm:cxn modelId="{53FCAE97-A585-4B33-B4D8-870482A9DFA8}" type="presParOf" srcId="{5B5A3F23-3555-4FBC-A1FE-518EC8A4100E}" destId="{C5E41467-0BA4-490A-A38D-A17E54CDA934}" srcOrd="0" destOrd="0" presId="urn:microsoft.com/office/officeart/2005/8/layout/process2"/>
    <dgm:cxn modelId="{2664DE1B-90F7-42EB-B81E-B6C18E539E88}" type="presParOf" srcId="{C74CE7B7-AB77-44EA-B30E-23224F70801E}" destId="{C31F818C-B0DE-487D-9BEC-703EC1A7C6DC}" srcOrd="2" destOrd="0" presId="urn:microsoft.com/office/officeart/2005/8/layout/process2"/>
    <dgm:cxn modelId="{4157FB2C-6632-4381-A7C5-580721963034}" type="presParOf" srcId="{C74CE7B7-AB77-44EA-B30E-23224F70801E}" destId="{8C039A43-3AD5-4231-BA56-D15B6F6EBF38}" srcOrd="3" destOrd="0" presId="urn:microsoft.com/office/officeart/2005/8/layout/process2"/>
    <dgm:cxn modelId="{D90D9390-7C0D-4BCE-8EF6-C43EACD449DB}" type="presParOf" srcId="{8C039A43-3AD5-4231-BA56-D15B6F6EBF38}" destId="{520EC81E-1FAE-48B4-8585-53C838677C0D}" srcOrd="0" destOrd="0" presId="urn:microsoft.com/office/officeart/2005/8/layout/process2"/>
    <dgm:cxn modelId="{5CB66D58-A170-4141-898A-CF8AFE3C062D}" type="presParOf" srcId="{C74CE7B7-AB77-44EA-B30E-23224F70801E}" destId="{F4222081-F0BB-4A44-995B-4E0E97672F24}"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E8006-3FD8-496E-A207-DDED41177D2C}" type="doc">
      <dgm:prSet loTypeId="urn:microsoft.com/office/officeart/2005/8/layout/process2" loCatId="process" qsTypeId="urn:microsoft.com/office/officeart/2005/8/quickstyle/simple1" qsCatId="simple" csTypeId="urn:microsoft.com/office/officeart/2005/8/colors/accent1_2" csCatId="accent1" phldr="1"/>
      <dgm:spPr/>
    </dgm:pt>
    <dgm:pt modelId="{53DA5FB6-476B-4847-934F-0990FB785BE6}">
      <dgm:prSet phldrT="[Texte]" custT="1"/>
      <dgm:spPr>
        <a:solidFill>
          <a:schemeClr val="accent4">
            <a:lumMod val="75000"/>
          </a:schemeClr>
        </a:solidFill>
      </dgm:spPr>
      <dgm: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Les formulations la moitié de …</a:t>
          </a:r>
        </a:p>
      </dgm:t>
    </dgm:pt>
    <dgm:pt modelId="{C73A3C13-84D5-459C-BA36-DD23B6BB168F}" type="parTrans" cxnId="{60E8547C-2C5F-428C-A5B2-07E611E01FBE}">
      <dgm:prSet/>
      <dgm:spPr/>
      <dgm:t>
        <a:bodyPr/>
        <a:lstStyle/>
        <a:p>
          <a:endParaRPr lang="fr-FR"/>
        </a:p>
      </dgm:t>
    </dgm:pt>
    <dgm:pt modelId="{2AB8F61E-72F2-4B5D-A9FD-4A7A35305CF0}" type="sibTrans" cxnId="{60E8547C-2C5F-428C-A5B2-07E611E01FBE}">
      <dgm:prSet/>
      <dgm:spPr/>
      <dgm:t>
        <a:bodyPr/>
        <a:lstStyle/>
        <a:p>
          <a:endParaRPr lang="fr-FR"/>
        </a:p>
      </dgm:t>
    </dgm:pt>
    <dgm:pt modelId="{2C409EEC-2CC3-4E04-B3B5-B2FABFC89483}">
      <dgm:prSet phldrT="[Texte]"/>
      <dgm:spPr>
        <a:solidFill>
          <a:schemeClr val="accent4">
            <a:lumMod val="50000"/>
          </a:schemeClr>
        </a:solidFill>
      </dgm:spPr>
      <dgm:t>
        <a:bodyPr/>
        <a:lstStyle/>
        <a:p>
          <a:r>
            <a:rPr lang="fr-FR" dirty="0"/>
            <a:t>Les nécessités, le signe alpha, l’organisation tabulaire, le répertoire</a:t>
          </a:r>
        </a:p>
      </dgm:t>
    </dgm:pt>
    <dgm:pt modelId="{60838BDA-1E70-40AD-8536-1CB790DE5040}" type="parTrans" cxnId="{5502542F-C821-46DA-9886-FAB0435CED20}">
      <dgm:prSet/>
      <dgm:spPr/>
      <dgm:t>
        <a:bodyPr/>
        <a:lstStyle/>
        <a:p>
          <a:endParaRPr lang="fr-FR"/>
        </a:p>
      </dgm:t>
    </dgm:pt>
    <dgm:pt modelId="{948678F0-0D12-4D53-BF9C-F416F65F3AB2}" type="sibTrans" cxnId="{5502542F-C821-46DA-9886-FAB0435CED20}">
      <dgm:prSet/>
      <dgm:spPr/>
      <dgm:t>
        <a:bodyPr/>
        <a:lstStyle/>
        <a:p>
          <a:endParaRPr lang="fr-FR"/>
        </a:p>
      </dgm:t>
    </dgm:pt>
    <dgm:pt modelId="{9A7E4943-D484-4BB7-B5A0-CA913713B48A}">
      <dgm:prSet phldrT="[Texte]"/>
      <dgm:spPr>
        <a:solidFill>
          <a:schemeClr val="accent4">
            <a:lumMod val="60000"/>
            <a:lumOff val="40000"/>
          </a:schemeClr>
        </a:solidFill>
      </dgm:spPr>
      <dgm:t>
        <a:bodyPr/>
        <a:lstStyle/>
        <a:p>
          <a:pPr algn="ctr"/>
          <a:r>
            <a:rPr lang="fr-FR" dirty="0">
              <a:solidFill>
                <a:schemeClr val="tx1"/>
              </a:solidFill>
            </a:rPr>
            <a:t>8€        100g</a:t>
          </a:r>
        </a:p>
        <a:p>
          <a:pPr algn="ctr"/>
          <a:r>
            <a:rPr lang="fr-FR" dirty="0">
              <a:solidFill>
                <a:schemeClr val="tx1"/>
              </a:solidFill>
            </a:rPr>
            <a:t>Couleurs</a:t>
          </a:r>
        </a:p>
        <a:p>
          <a:pPr algn="ctr"/>
          <a:r>
            <a:rPr lang="fr-FR" dirty="0">
              <a:solidFill>
                <a:schemeClr val="tx1"/>
              </a:solidFill>
            </a:rPr>
            <a:t>Organisation des données</a:t>
          </a:r>
        </a:p>
      </dgm:t>
    </dgm:pt>
    <dgm:pt modelId="{14895B65-43DF-4272-9929-F1BA65EABB12}" type="sibTrans" cxnId="{681AB3E0-8F8B-425B-8586-75B821E43FD6}">
      <dgm:prSet/>
      <dgm:spPr/>
      <dgm:t>
        <a:bodyPr/>
        <a:lstStyle/>
        <a:p>
          <a:endParaRPr lang="fr-FR"/>
        </a:p>
      </dgm:t>
    </dgm:pt>
    <dgm:pt modelId="{9746C1BD-1C1E-42F2-8A3E-C951F3D9DF6F}" type="parTrans" cxnId="{681AB3E0-8F8B-425B-8586-75B821E43FD6}">
      <dgm:prSet/>
      <dgm:spPr/>
      <dgm:t>
        <a:bodyPr/>
        <a:lstStyle/>
        <a:p>
          <a:endParaRPr lang="fr-FR"/>
        </a:p>
      </dgm:t>
    </dgm:pt>
    <dgm:pt modelId="{C74CE7B7-AB77-44EA-B30E-23224F70801E}" type="pres">
      <dgm:prSet presAssocID="{C91E8006-3FD8-496E-A207-DDED41177D2C}" presName="linearFlow" presStyleCnt="0">
        <dgm:presLayoutVars>
          <dgm:resizeHandles val="exact"/>
        </dgm:presLayoutVars>
      </dgm:prSet>
      <dgm:spPr/>
    </dgm:pt>
    <dgm:pt modelId="{8B86A185-94A9-46CA-8689-CDB28CD6C123}" type="pres">
      <dgm:prSet presAssocID="{9A7E4943-D484-4BB7-B5A0-CA913713B48A}" presName="node" presStyleLbl="node1" presStyleIdx="0" presStyleCnt="3">
        <dgm:presLayoutVars>
          <dgm:bulletEnabled val="1"/>
        </dgm:presLayoutVars>
      </dgm:prSet>
      <dgm:spPr/>
    </dgm:pt>
    <dgm:pt modelId="{5B5A3F23-3555-4FBC-A1FE-518EC8A4100E}" type="pres">
      <dgm:prSet presAssocID="{14895B65-43DF-4272-9929-F1BA65EABB12}" presName="sibTrans" presStyleLbl="sibTrans2D1" presStyleIdx="0" presStyleCnt="2"/>
      <dgm:spPr/>
    </dgm:pt>
    <dgm:pt modelId="{C5E41467-0BA4-490A-A38D-A17E54CDA934}" type="pres">
      <dgm:prSet presAssocID="{14895B65-43DF-4272-9929-F1BA65EABB12}" presName="connectorText" presStyleLbl="sibTrans2D1" presStyleIdx="0" presStyleCnt="2"/>
      <dgm:spPr/>
    </dgm:pt>
    <dgm:pt modelId="{C31F818C-B0DE-487D-9BEC-703EC1A7C6DC}" type="pres">
      <dgm:prSet presAssocID="{53DA5FB6-476B-4847-934F-0990FB785BE6}" presName="node" presStyleLbl="node1" presStyleIdx="1" presStyleCnt="3">
        <dgm:presLayoutVars>
          <dgm:bulletEnabled val="1"/>
        </dgm:presLayoutVars>
      </dgm:prSet>
      <dgm:spPr/>
    </dgm:pt>
    <dgm:pt modelId="{8C039A43-3AD5-4231-BA56-D15B6F6EBF38}" type="pres">
      <dgm:prSet presAssocID="{2AB8F61E-72F2-4B5D-A9FD-4A7A35305CF0}" presName="sibTrans" presStyleLbl="sibTrans2D1" presStyleIdx="1" presStyleCnt="2"/>
      <dgm:spPr/>
    </dgm:pt>
    <dgm:pt modelId="{520EC81E-1FAE-48B4-8585-53C838677C0D}" type="pres">
      <dgm:prSet presAssocID="{2AB8F61E-72F2-4B5D-A9FD-4A7A35305CF0}" presName="connectorText" presStyleLbl="sibTrans2D1" presStyleIdx="1" presStyleCnt="2"/>
      <dgm:spPr/>
    </dgm:pt>
    <dgm:pt modelId="{F4222081-F0BB-4A44-995B-4E0E97672F24}" type="pres">
      <dgm:prSet presAssocID="{2C409EEC-2CC3-4E04-B3B5-B2FABFC89483}" presName="node" presStyleLbl="node1" presStyleIdx="2" presStyleCnt="3">
        <dgm:presLayoutVars>
          <dgm:bulletEnabled val="1"/>
        </dgm:presLayoutVars>
      </dgm:prSet>
      <dgm:spPr/>
    </dgm:pt>
  </dgm:ptLst>
  <dgm:cxnLst>
    <dgm:cxn modelId="{5502542F-C821-46DA-9886-FAB0435CED20}" srcId="{C91E8006-3FD8-496E-A207-DDED41177D2C}" destId="{2C409EEC-2CC3-4E04-B3B5-B2FABFC89483}" srcOrd="2" destOrd="0" parTransId="{60838BDA-1E70-40AD-8536-1CB790DE5040}" sibTransId="{948678F0-0D12-4D53-BF9C-F416F65F3AB2}"/>
    <dgm:cxn modelId="{F5BD4C31-D7C3-4947-96F1-A172FAED912D}" type="presOf" srcId="{C91E8006-3FD8-496E-A207-DDED41177D2C}" destId="{C74CE7B7-AB77-44EA-B30E-23224F70801E}" srcOrd="0" destOrd="0" presId="urn:microsoft.com/office/officeart/2005/8/layout/process2"/>
    <dgm:cxn modelId="{9E80F547-6471-4F89-8A39-F695E12B543C}" type="presOf" srcId="{2AB8F61E-72F2-4B5D-A9FD-4A7A35305CF0}" destId="{520EC81E-1FAE-48B4-8585-53C838677C0D}" srcOrd="1" destOrd="0" presId="urn:microsoft.com/office/officeart/2005/8/layout/process2"/>
    <dgm:cxn modelId="{60E8547C-2C5F-428C-A5B2-07E611E01FBE}" srcId="{C91E8006-3FD8-496E-A207-DDED41177D2C}" destId="{53DA5FB6-476B-4847-934F-0990FB785BE6}" srcOrd="1" destOrd="0" parTransId="{C73A3C13-84D5-459C-BA36-DD23B6BB168F}" sibTransId="{2AB8F61E-72F2-4B5D-A9FD-4A7A35305CF0}"/>
    <dgm:cxn modelId="{CF36369D-7499-40A4-9F90-9E4D7DE021DF}" type="presOf" srcId="{2C409EEC-2CC3-4E04-B3B5-B2FABFC89483}" destId="{F4222081-F0BB-4A44-995B-4E0E97672F24}" srcOrd="0" destOrd="0" presId="urn:microsoft.com/office/officeart/2005/8/layout/process2"/>
    <dgm:cxn modelId="{51D5B5BD-F6C0-4001-A66A-D0D5C710B416}" type="presOf" srcId="{2AB8F61E-72F2-4B5D-A9FD-4A7A35305CF0}" destId="{8C039A43-3AD5-4231-BA56-D15B6F6EBF38}" srcOrd="0" destOrd="0" presId="urn:microsoft.com/office/officeart/2005/8/layout/process2"/>
    <dgm:cxn modelId="{A95D6CC4-97BF-43D9-ABA0-BE66DD963EDA}" type="presOf" srcId="{53DA5FB6-476B-4847-934F-0990FB785BE6}" destId="{C31F818C-B0DE-487D-9BEC-703EC1A7C6DC}" srcOrd="0" destOrd="0" presId="urn:microsoft.com/office/officeart/2005/8/layout/process2"/>
    <dgm:cxn modelId="{27024DD0-4552-40DC-862D-0046064D7AC0}" type="presOf" srcId="{9A7E4943-D484-4BB7-B5A0-CA913713B48A}" destId="{8B86A185-94A9-46CA-8689-CDB28CD6C123}" srcOrd="0" destOrd="0" presId="urn:microsoft.com/office/officeart/2005/8/layout/process2"/>
    <dgm:cxn modelId="{681AB3E0-8F8B-425B-8586-75B821E43FD6}" srcId="{C91E8006-3FD8-496E-A207-DDED41177D2C}" destId="{9A7E4943-D484-4BB7-B5A0-CA913713B48A}" srcOrd="0" destOrd="0" parTransId="{9746C1BD-1C1E-42F2-8A3E-C951F3D9DF6F}" sibTransId="{14895B65-43DF-4272-9929-F1BA65EABB12}"/>
    <dgm:cxn modelId="{4817B9E2-F205-4196-AA2B-C2E5946BB9F2}" type="presOf" srcId="{14895B65-43DF-4272-9929-F1BA65EABB12}" destId="{C5E41467-0BA4-490A-A38D-A17E54CDA934}" srcOrd="1" destOrd="0" presId="urn:microsoft.com/office/officeart/2005/8/layout/process2"/>
    <dgm:cxn modelId="{2B3BB2F8-A90B-48C4-95D7-E380A2E79394}" type="presOf" srcId="{14895B65-43DF-4272-9929-F1BA65EABB12}" destId="{5B5A3F23-3555-4FBC-A1FE-518EC8A4100E}" srcOrd="0" destOrd="0" presId="urn:microsoft.com/office/officeart/2005/8/layout/process2"/>
    <dgm:cxn modelId="{5AC051D6-662D-421D-BDFD-47546DD223EA}" type="presParOf" srcId="{C74CE7B7-AB77-44EA-B30E-23224F70801E}" destId="{8B86A185-94A9-46CA-8689-CDB28CD6C123}" srcOrd="0" destOrd="0" presId="urn:microsoft.com/office/officeart/2005/8/layout/process2"/>
    <dgm:cxn modelId="{4E5237C8-3120-45C1-97AB-95DFF8CE3929}" type="presParOf" srcId="{C74CE7B7-AB77-44EA-B30E-23224F70801E}" destId="{5B5A3F23-3555-4FBC-A1FE-518EC8A4100E}" srcOrd="1" destOrd="0" presId="urn:microsoft.com/office/officeart/2005/8/layout/process2"/>
    <dgm:cxn modelId="{53FCAE97-A585-4B33-B4D8-870482A9DFA8}" type="presParOf" srcId="{5B5A3F23-3555-4FBC-A1FE-518EC8A4100E}" destId="{C5E41467-0BA4-490A-A38D-A17E54CDA934}" srcOrd="0" destOrd="0" presId="urn:microsoft.com/office/officeart/2005/8/layout/process2"/>
    <dgm:cxn modelId="{2664DE1B-90F7-42EB-B81E-B6C18E539E88}" type="presParOf" srcId="{C74CE7B7-AB77-44EA-B30E-23224F70801E}" destId="{C31F818C-B0DE-487D-9BEC-703EC1A7C6DC}" srcOrd="2" destOrd="0" presId="urn:microsoft.com/office/officeart/2005/8/layout/process2"/>
    <dgm:cxn modelId="{4157FB2C-6632-4381-A7C5-580721963034}" type="presParOf" srcId="{C74CE7B7-AB77-44EA-B30E-23224F70801E}" destId="{8C039A43-3AD5-4231-BA56-D15B6F6EBF38}" srcOrd="3" destOrd="0" presId="urn:microsoft.com/office/officeart/2005/8/layout/process2"/>
    <dgm:cxn modelId="{D90D9390-7C0D-4BCE-8EF6-C43EACD449DB}" type="presParOf" srcId="{8C039A43-3AD5-4231-BA56-D15B6F6EBF38}" destId="{520EC81E-1FAE-48B4-8585-53C838677C0D}" srcOrd="0" destOrd="0" presId="urn:microsoft.com/office/officeart/2005/8/layout/process2"/>
    <dgm:cxn modelId="{5CB66D58-A170-4141-898A-CF8AFE3C062D}" type="presParOf" srcId="{C74CE7B7-AB77-44EA-B30E-23224F70801E}" destId="{F4222081-F0BB-4A44-995B-4E0E97672F24}"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1E8006-3FD8-496E-A207-DDED41177D2C}" type="doc">
      <dgm:prSet loTypeId="urn:microsoft.com/office/officeart/2005/8/layout/process2" loCatId="process" qsTypeId="urn:microsoft.com/office/officeart/2005/8/quickstyle/simple1" qsCatId="simple" csTypeId="urn:microsoft.com/office/officeart/2005/8/colors/accent1_2" csCatId="accent1" phldr="1"/>
      <dgm:spPr/>
    </dgm:pt>
    <dgm:pt modelId="{9A7E4943-D484-4BB7-B5A0-CA913713B48A}">
      <dgm:prSet phldrT="[Texte]"/>
      <dgm:spPr>
        <a:solidFill>
          <a:schemeClr val="accent4">
            <a:lumMod val="60000"/>
            <a:lumOff val="40000"/>
          </a:schemeClr>
        </a:solidFill>
      </dgm:spPr>
      <dgm:t>
        <a:bodyPr/>
        <a:lstStyle/>
        <a:p>
          <a:r>
            <a:rPr lang="fr-FR" dirty="0">
              <a:solidFill>
                <a:schemeClr val="tx1"/>
              </a:solidFill>
            </a:rPr>
            <a:t>Unité 1: Identifier que 2 grandeurs sont en jeu</a:t>
          </a:r>
        </a:p>
      </dgm:t>
    </dgm:pt>
    <dgm:pt modelId="{9746C1BD-1C1E-42F2-8A3E-C951F3D9DF6F}" type="parTrans" cxnId="{681AB3E0-8F8B-425B-8586-75B821E43FD6}">
      <dgm:prSet/>
      <dgm:spPr/>
      <dgm:t>
        <a:bodyPr/>
        <a:lstStyle/>
        <a:p>
          <a:endParaRPr lang="fr-FR"/>
        </a:p>
      </dgm:t>
    </dgm:pt>
    <dgm:pt modelId="{14895B65-43DF-4272-9929-F1BA65EABB12}" type="sibTrans" cxnId="{681AB3E0-8F8B-425B-8586-75B821E43FD6}">
      <dgm:prSet/>
      <dgm:spPr/>
      <dgm:t>
        <a:bodyPr/>
        <a:lstStyle/>
        <a:p>
          <a:endParaRPr lang="fr-FR"/>
        </a:p>
      </dgm:t>
    </dgm:pt>
    <dgm:pt modelId="{53DA5FB6-476B-4847-934F-0990FB785BE6}">
      <dgm:prSet phldrT="[Texte]" custT="1"/>
      <dgm:spPr>
        <a:solidFill>
          <a:schemeClr val="accent4">
            <a:lumMod val="75000"/>
          </a:schemeClr>
        </a:solidFill>
      </dgm:spPr>
      <dgm: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Unité 2: Repérer la covariation des grandeurs</a:t>
          </a:r>
        </a:p>
      </dgm:t>
    </dgm:pt>
    <dgm:pt modelId="{C73A3C13-84D5-459C-BA36-DD23B6BB168F}" type="parTrans" cxnId="{60E8547C-2C5F-428C-A5B2-07E611E01FBE}">
      <dgm:prSet/>
      <dgm:spPr/>
      <dgm:t>
        <a:bodyPr/>
        <a:lstStyle/>
        <a:p>
          <a:endParaRPr lang="fr-FR"/>
        </a:p>
      </dgm:t>
    </dgm:pt>
    <dgm:pt modelId="{2AB8F61E-72F2-4B5D-A9FD-4A7A35305CF0}" type="sibTrans" cxnId="{60E8547C-2C5F-428C-A5B2-07E611E01FBE}">
      <dgm:prSet/>
      <dgm:spPr/>
      <dgm:t>
        <a:bodyPr/>
        <a:lstStyle/>
        <a:p>
          <a:endParaRPr lang="fr-FR"/>
        </a:p>
      </dgm:t>
    </dgm:pt>
    <dgm:pt modelId="{2C409EEC-2CC3-4E04-B3B5-B2FABFC89483}">
      <dgm:prSet phldrT="[Texte]"/>
      <dgm:spPr>
        <a:solidFill>
          <a:schemeClr val="accent4">
            <a:lumMod val="50000"/>
          </a:schemeClr>
        </a:solidFill>
      </dgm:spPr>
      <dgm:t>
        <a:bodyPr/>
        <a:lstStyle/>
        <a:p>
          <a:r>
            <a:rPr lang="fr-FR" dirty="0"/>
            <a:t>Unité 3: Identifier la relation de proportionnalité</a:t>
          </a:r>
        </a:p>
      </dgm:t>
    </dgm:pt>
    <dgm:pt modelId="{60838BDA-1E70-40AD-8536-1CB790DE5040}" type="parTrans" cxnId="{5502542F-C821-46DA-9886-FAB0435CED20}">
      <dgm:prSet/>
      <dgm:spPr/>
      <dgm:t>
        <a:bodyPr/>
        <a:lstStyle/>
        <a:p>
          <a:endParaRPr lang="fr-FR"/>
        </a:p>
      </dgm:t>
    </dgm:pt>
    <dgm:pt modelId="{948678F0-0D12-4D53-BF9C-F416F65F3AB2}" type="sibTrans" cxnId="{5502542F-C821-46DA-9886-FAB0435CED20}">
      <dgm:prSet/>
      <dgm:spPr/>
      <dgm:t>
        <a:bodyPr/>
        <a:lstStyle/>
        <a:p>
          <a:endParaRPr lang="fr-FR"/>
        </a:p>
      </dgm:t>
    </dgm:pt>
    <dgm:pt modelId="{C74CE7B7-AB77-44EA-B30E-23224F70801E}" type="pres">
      <dgm:prSet presAssocID="{C91E8006-3FD8-496E-A207-DDED41177D2C}" presName="linearFlow" presStyleCnt="0">
        <dgm:presLayoutVars>
          <dgm:resizeHandles val="exact"/>
        </dgm:presLayoutVars>
      </dgm:prSet>
      <dgm:spPr/>
    </dgm:pt>
    <dgm:pt modelId="{8B86A185-94A9-46CA-8689-CDB28CD6C123}" type="pres">
      <dgm:prSet presAssocID="{9A7E4943-D484-4BB7-B5A0-CA913713B48A}" presName="node" presStyleLbl="node1" presStyleIdx="0" presStyleCnt="3">
        <dgm:presLayoutVars>
          <dgm:bulletEnabled val="1"/>
        </dgm:presLayoutVars>
      </dgm:prSet>
      <dgm:spPr/>
    </dgm:pt>
    <dgm:pt modelId="{5B5A3F23-3555-4FBC-A1FE-518EC8A4100E}" type="pres">
      <dgm:prSet presAssocID="{14895B65-43DF-4272-9929-F1BA65EABB12}" presName="sibTrans" presStyleLbl="sibTrans2D1" presStyleIdx="0" presStyleCnt="2"/>
      <dgm:spPr/>
    </dgm:pt>
    <dgm:pt modelId="{C5E41467-0BA4-490A-A38D-A17E54CDA934}" type="pres">
      <dgm:prSet presAssocID="{14895B65-43DF-4272-9929-F1BA65EABB12}" presName="connectorText" presStyleLbl="sibTrans2D1" presStyleIdx="0" presStyleCnt="2"/>
      <dgm:spPr/>
    </dgm:pt>
    <dgm:pt modelId="{C31F818C-B0DE-487D-9BEC-703EC1A7C6DC}" type="pres">
      <dgm:prSet presAssocID="{53DA5FB6-476B-4847-934F-0990FB785BE6}" presName="node" presStyleLbl="node1" presStyleIdx="1" presStyleCnt="3">
        <dgm:presLayoutVars>
          <dgm:bulletEnabled val="1"/>
        </dgm:presLayoutVars>
      </dgm:prSet>
      <dgm:spPr/>
    </dgm:pt>
    <dgm:pt modelId="{8C039A43-3AD5-4231-BA56-D15B6F6EBF38}" type="pres">
      <dgm:prSet presAssocID="{2AB8F61E-72F2-4B5D-A9FD-4A7A35305CF0}" presName="sibTrans" presStyleLbl="sibTrans2D1" presStyleIdx="1" presStyleCnt="2"/>
      <dgm:spPr/>
    </dgm:pt>
    <dgm:pt modelId="{520EC81E-1FAE-48B4-8585-53C838677C0D}" type="pres">
      <dgm:prSet presAssocID="{2AB8F61E-72F2-4B5D-A9FD-4A7A35305CF0}" presName="connectorText" presStyleLbl="sibTrans2D1" presStyleIdx="1" presStyleCnt="2"/>
      <dgm:spPr/>
    </dgm:pt>
    <dgm:pt modelId="{F4222081-F0BB-4A44-995B-4E0E97672F24}" type="pres">
      <dgm:prSet presAssocID="{2C409EEC-2CC3-4E04-B3B5-B2FABFC89483}" presName="node" presStyleLbl="node1" presStyleIdx="2" presStyleCnt="3">
        <dgm:presLayoutVars>
          <dgm:bulletEnabled val="1"/>
        </dgm:presLayoutVars>
      </dgm:prSet>
      <dgm:spPr/>
    </dgm:pt>
  </dgm:ptLst>
  <dgm:cxnLst>
    <dgm:cxn modelId="{5502542F-C821-46DA-9886-FAB0435CED20}" srcId="{C91E8006-3FD8-496E-A207-DDED41177D2C}" destId="{2C409EEC-2CC3-4E04-B3B5-B2FABFC89483}" srcOrd="2" destOrd="0" parTransId="{60838BDA-1E70-40AD-8536-1CB790DE5040}" sibTransId="{948678F0-0D12-4D53-BF9C-F416F65F3AB2}"/>
    <dgm:cxn modelId="{F5BD4C31-D7C3-4947-96F1-A172FAED912D}" type="presOf" srcId="{C91E8006-3FD8-496E-A207-DDED41177D2C}" destId="{C74CE7B7-AB77-44EA-B30E-23224F70801E}" srcOrd="0" destOrd="0" presId="urn:microsoft.com/office/officeart/2005/8/layout/process2"/>
    <dgm:cxn modelId="{9E80F547-6471-4F89-8A39-F695E12B543C}" type="presOf" srcId="{2AB8F61E-72F2-4B5D-A9FD-4A7A35305CF0}" destId="{520EC81E-1FAE-48B4-8585-53C838677C0D}" srcOrd="1" destOrd="0" presId="urn:microsoft.com/office/officeart/2005/8/layout/process2"/>
    <dgm:cxn modelId="{60E8547C-2C5F-428C-A5B2-07E611E01FBE}" srcId="{C91E8006-3FD8-496E-A207-DDED41177D2C}" destId="{53DA5FB6-476B-4847-934F-0990FB785BE6}" srcOrd="1" destOrd="0" parTransId="{C73A3C13-84D5-459C-BA36-DD23B6BB168F}" sibTransId="{2AB8F61E-72F2-4B5D-A9FD-4A7A35305CF0}"/>
    <dgm:cxn modelId="{CF36369D-7499-40A4-9F90-9E4D7DE021DF}" type="presOf" srcId="{2C409EEC-2CC3-4E04-B3B5-B2FABFC89483}" destId="{F4222081-F0BB-4A44-995B-4E0E97672F24}" srcOrd="0" destOrd="0" presId="urn:microsoft.com/office/officeart/2005/8/layout/process2"/>
    <dgm:cxn modelId="{51D5B5BD-F6C0-4001-A66A-D0D5C710B416}" type="presOf" srcId="{2AB8F61E-72F2-4B5D-A9FD-4A7A35305CF0}" destId="{8C039A43-3AD5-4231-BA56-D15B6F6EBF38}" srcOrd="0" destOrd="0" presId="urn:microsoft.com/office/officeart/2005/8/layout/process2"/>
    <dgm:cxn modelId="{A95D6CC4-97BF-43D9-ABA0-BE66DD963EDA}" type="presOf" srcId="{53DA5FB6-476B-4847-934F-0990FB785BE6}" destId="{C31F818C-B0DE-487D-9BEC-703EC1A7C6DC}" srcOrd="0" destOrd="0" presId="urn:microsoft.com/office/officeart/2005/8/layout/process2"/>
    <dgm:cxn modelId="{27024DD0-4552-40DC-862D-0046064D7AC0}" type="presOf" srcId="{9A7E4943-D484-4BB7-B5A0-CA913713B48A}" destId="{8B86A185-94A9-46CA-8689-CDB28CD6C123}" srcOrd="0" destOrd="0" presId="urn:microsoft.com/office/officeart/2005/8/layout/process2"/>
    <dgm:cxn modelId="{681AB3E0-8F8B-425B-8586-75B821E43FD6}" srcId="{C91E8006-3FD8-496E-A207-DDED41177D2C}" destId="{9A7E4943-D484-4BB7-B5A0-CA913713B48A}" srcOrd="0" destOrd="0" parTransId="{9746C1BD-1C1E-42F2-8A3E-C951F3D9DF6F}" sibTransId="{14895B65-43DF-4272-9929-F1BA65EABB12}"/>
    <dgm:cxn modelId="{4817B9E2-F205-4196-AA2B-C2E5946BB9F2}" type="presOf" srcId="{14895B65-43DF-4272-9929-F1BA65EABB12}" destId="{C5E41467-0BA4-490A-A38D-A17E54CDA934}" srcOrd="1" destOrd="0" presId="urn:microsoft.com/office/officeart/2005/8/layout/process2"/>
    <dgm:cxn modelId="{2B3BB2F8-A90B-48C4-95D7-E380A2E79394}" type="presOf" srcId="{14895B65-43DF-4272-9929-F1BA65EABB12}" destId="{5B5A3F23-3555-4FBC-A1FE-518EC8A4100E}" srcOrd="0" destOrd="0" presId="urn:microsoft.com/office/officeart/2005/8/layout/process2"/>
    <dgm:cxn modelId="{5AC051D6-662D-421D-BDFD-47546DD223EA}" type="presParOf" srcId="{C74CE7B7-AB77-44EA-B30E-23224F70801E}" destId="{8B86A185-94A9-46CA-8689-CDB28CD6C123}" srcOrd="0" destOrd="0" presId="urn:microsoft.com/office/officeart/2005/8/layout/process2"/>
    <dgm:cxn modelId="{4E5237C8-3120-45C1-97AB-95DFF8CE3929}" type="presParOf" srcId="{C74CE7B7-AB77-44EA-B30E-23224F70801E}" destId="{5B5A3F23-3555-4FBC-A1FE-518EC8A4100E}" srcOrd="1" destOrd="0" presId="urn:microsoft.com/office/officeart/2005/8/layout/process2"/>
    <dgm:cxn modelId="{53FCAE97-A585-4B33-B4D8-870482A9DFA8}" type="presParOf" srcId="{5B5A3F23-3555-4FBC-A1FE-518EC8A4100E}" destId="{C5E41467-0BA4-490A-A38D-A17E54CDA934}" srcOrd="0" destOrd="0" presId="urn:microsoft.com/office/officeart/2005/8/layout/process2"/>
    <dgm:cxn modelId="{2664DE1B-90F7-42EB-B81E-B6C18E539E88}" type="presParOf" srcId="{C74CE7B7-AB77-44EA-B30E-23224F70801E}" destId="{C31F818C-B0DE-487D-9BEC-703EC1A7C6DC}" srcOrd="2" destOrd="0" presId="urn:microsoft.com/office/officeart/2005/8/layout/process2"/>
    <dgm:cxn modelId="{4157FB2C-6632-4381-A7C5-580721963034}" type="presParOf" srcId="{C74CE7B7-AB77-44EA-B30E-23224F70801E}" destId="{8C039A43-3AD5-4231-BA56-D15B6F6EBF38}" srcOrd="3" destOrd="0" presId="urn:microsoft.com/office/officeart/2005/8/layout/process2"/>
    <dgm:cxn modelId="{D90D9390-7C0D-4BCE-8EF6-C43EACD449DB}" type="presParOf" srcId="{8C039A43-3AD5-4231-BA56-D15B6F6EBF38}" destId="{520EC81E-1FAE-48B4-8585-53C838677C0D}" srcOrd="0" destOrd="0" presId="urn:microsoft.com/office/officeart/2005/8/layout/process2"/>
    <dgm:cxn modelId="{5CB66D58-A170-4141-898A-CF8AFE3C062D}" type="presParOf" srcId="{C74CE7B7-AB77-44EA-B30E-23224F70801E}" destId="{F4222081-F0BB-4A44-995B-4E0E97672F24}"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E8006-3FD8-496E-A207-DDED41177D2C}" type="doc">
      <dgm:prSet loTypeId="urn:microsoft.com/office/officeart/2005/8/layout/process2" loCatId="process" qsTypeId="urn:microsoft.com/office/officeart/2005/8/quickstyle/simple1" qsCatId="simple" csTypeId="urn:microsoft.com/office/officeart/2005/8/colors/accent1_2" csCatId="accent1" phldr="1"/>
      <dgm:spPr/>
    </dgm:pt>
    <dgm:pt modelId="{9A7E4943-D484-4BB7-B5A0-CA913713B48A}">
      <dgm:prSet phldrT="[Texte]"/>
      <dgm:spPr>
        <a:solidFill>
          <a:schemeClr val="accent4">
            <a:lumMod val="60000"/>
            <a:lumOff val="40000"/>
          </a:schemeClr>
        </a:solidFill>
      </dgm:spPr>
      <dgm:t>
        <a:bodyPr/>
        <a:lstStyle/>
        <a:p>
          <a:r>
            <a:rPr lang="fr-FR" dirty="0">
              <a:solidFill>
                <a:schemeClr val="tx1"/>
              </a:solidFill>
            </a:rPr>
            <a:t>Toujours se référer aux unités de mesure et les écrire</a:t>
          </a:r>
        </a:p>
      </dgm:t>
    </dgm:pt>
    <dgm:pt modelId="{9746C1BD-1C1E-42F2-8A3E-C951F3D9DF6F}" type="parTrans" cxnId="{681AB3E0-8F8B-425B-8586-75B821E43FD6}">
      <dgm:prSet/>
      <dgm:spPr/>
      <dgm:t>
        <a:bodyPr/>
        <a:lstStyle/>
        <a:p>
          <a:endParaRPr lang="fr-FR"/>
        </a:p>
      </dgm:t>
    </dgm:pt>
    <dgm:pt modelId="{14895B65-43DF-4272-9929-F1BA65EABB12}" type="sibTrans" cxnId="{681AB3E0-8F8B-425B-8586-75B821E43FD6}">
      <dgm:prSet/>
      <dgm:spPr/>
      <dgm:t>
        <a:bodyPr/>
        <a:lstStyle/>
        <a:p>
          <a:endParaRPr lang="fr-FR"/>
        </a:p>
      </dgm:t>
    </dgm:pt>
    <dgm:pt modelId="{2C409EEC-2CC3-4E04-B3B5-B2FABFC89483}">
      <dgm:prSet phldrT="[Texte]"/>
      <dgm:spPr>
        <a:solidFill>
          <a:schemeClr val="accent4">
            <a:lumMod val="50000"/>
          </a:schemeClr>
        </a:solidFill>
      </dgm:spPr>
      <dgm:t>
        <a:bodyPr/>
        <a:lstStyle/>
        <a:p>
          <a:r>
            <a:rPr lang="fr-FR" dirty="0"/>
            <a:t>Définir la proportionnalité, formaliser et expliciter les propriétés de linéarité</a:t>
          </a:r>
        </a:p>
      </dgm:t>
    </dgm:pt>
    <dgm:pt modelId="{948678F0-0D12-4D53-BF9C-F416F65F3AB2}" type="sibTrans" cxnId="{5502542F-C821-46DA-9886-FAB0435CED20}">
      <dgm:prSet/>
      <dgm:spPr/>
      <dgm:t>
        <a:bodyPr/>
        <a:lstStyle/>
        <a:p>
          <a:endParaRPr lang="fr-FR"/>
        </a:p>
      </dgm:t>
    </dgm:pt>
    <dgm:pt modelId="{60838BDA-1E70-40AD-8536-1CB790DE5040}" type="parTrans" cxnId="{5502542F-C821-46DA-9886-FAB0435CED20}">
      <dgm:prSet/>
      <dgm:spPr/>
      <dgm:t>
        <a:bodyPr/>
        <a:lstStyle/>
        <a:p>
          <a:endParaRPr lang="fr-FR"/>
        </a:p>
      </dgm:t>
    </dgm:pt>
    <dgm:pt modelId="{53DA5FB6-476B-4847-934F-0990FB785BE6}">
      <dgm:prSet phldrT="[Texte]" custT="1"/>
      <dgm:spPr>
        <a:solidFill>
          <a:schemeClr val="accent4">
            <a:lumMod val="75000"/>
          </a:schemeClr>
        </a:solidFill>
      </dgm:spPr>
      <dgm: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Proposer des situations </a:t>
          </a:r>
          <a:r>
            <a:rPr lang="fr-FR" sz="1800" kern="1200" dirty="0">
              <a:solidFill>
                <a:srgbClr val="000000"/>
              </a:solidFill>
              <a:latin typeface="Calibri" panose="020F0502020204030204"/>
              <a:ea typeface="+mn-ea"/>
              <a:cs typeface="+mn-cs"/>
              <a:hlinkClick xmlns:r="http://schemas.openxmlformats.org/officeDocument/2006/relationships" r:id="rId1" action="ppaction://hlinksldjump"/>
            </a:rPr>
            <a:t>proportionnelles</a:t>
          </a:r>
          <a:r>
            <a:rPr lang="fr-FR" sz="1800" kern="1200" dirty="0">
              <a:solidFill>
                <a:srgbClr val="000000"/>
              </a:solidFill>
              <a:latin typeface="Calibri" panose="020F0502020204030204"/>
              <a:ea typeface="+mn-ea"/>
              <a:cs typeface="+mn-cs"/>
            </a:rPr>
            <a:t> et non proportionnelles</a:t>
          </a:r>
        </a:p>
      </dgm:t>
    </dgm:pt>
    <dgm:pt modelId="{2AB8F61E-72F2-4B5D-A9FD-4A7A35305CF0}" type="sibTrans" cxnId="{60E8547C-2C5F-428C-A5B2-07E611E01FBE}">
      <dgm:prSet/>
      <dgm:spPr/>
      <dgm:t>
        <a:bodyPr/>
        <a:lstStyle/>
        <a:p>
          <a:endParaRPr lang="fr-FR"/>
        </a:p>
      </dgm:t>
    </dgm:pt>
    <dgm:pt modelId="{C73A3C13-84D5-459C-BA36-DD23B6BB168F}" type="parTrans" cxnId="{60E8547C-2C5F-428C-A5B2-07E611E01FBE}">
      <dgm:prSet/>
      <dgm:spPr/>
      <dgm:t>
        <a:bodyPr/>
        <a:lstStyle/>
        <a:p>
          <a:endParaRPr lang="fr-FR"/>
        </a:p>
      </dgm:t>
    </dgm:pt>
    <dgm:pt modelId="{C74CE7B7-AB77-44EA-B30E-23224F70801E}" type="pres">
      <dgm:prSet presAssocID="{C91E8006-3FD8-496E-A207-DDED41177D2C}" presName="linearFlow" presStyleCnt="0">
        <dgm:presLayoutVars>
          <dgm:resizeHandles val="exact"/>
        </dgm:presLayoutVars>
      </dgm:prSet>
      <dgm:spPr/>
    </dgm:pt>
    <dgm:pt modelId="{8B86A185-94A9-46CA-8689-CDB28CD6C123}" type="pres">
      <dgm:prSet presAssocID="{9A7E4943-D484-4BB7-B5A0-CA913713B48A}" presName="node" presStyleLbl="node1" presStyleIdx="0" presStyleCnt="3">
        <dgm:presLayoutVars>
          <dgm:bulletEnabled val="1"/>
        </dgm:presLayoutVars>
      </dgm:prSet>
      <dgm:spPr/>
    </dgm:pt>
    <dgm:pt modelId="{5B5A3F23-3555-4FBC-A1FE-518EC8A4100E}" type="pres">
      <dgm:prSet presAssocID="{14895B65-43DF-4272-9929-F1BA65EABB12}" presName="sibTrans" presStyleLbl="sibTrans2D1" presStyleIdx="0" presStyleCnt="2"/>
      <dgm:spPr/>
    </dgm:pt>
    <dgm:pt modelId="{C5E41467-0BA4-490A-A38D-A17E54CDA934}" type="pres">
      <dgm:prSet presAssocID="{14895B65-43DF-4272-9929-F1BA65EABB12}" presName="connectorText" presStyleLbl="sibTrans2D1" presStyleIdx="0" presStyleCnt="2"/>
      <dgm:spPr/>
    </dgm:pt>
    <dgm:pt modelId="{C31F818C-B0DE-487D-9BEC-703EC1A7C6DC}" type="pres">
      <dgm:prSet presAssocID="{53DA5FB6-476B-4847-934F-0990FB785BE6}" presName="node" presStyleLbl="node1" presStyleIdx="1" presStyleCnt="3">
        <dgm:presLayoutVars>
          <dgm:bulletEnabled val="1"/>
        </dgm:presLayoutVars>
      </dgm:prSet>
      <dgm:spPr/>
    </dgm:pt>
    <dgm:pt modelId="{8C039A43-3AD5-4231-BA56-D15B6F6EBF38}" type="pres">
      <dgm:prSet presAssocID="{2AB8F61E-72F2-4B5D-A9FD-4A7A35305CF0}" presName="sibTrans" presStyleLbl="sibTrans2D1" presStyleIdx="1" presStyleCnt="2"/>
      <dgm:spPr/>
    </dgm:pt>
    <dgm:pt modelId="{520EC81E-1FAE-48B4-8585-53C838677C0D}" type="pres">
      <dgm:prSet presAssocID="{2AB8F61E-72F2-4B5D-A9FD-4A7A35305CF0}" presName="connectorText" presStyleLbl="sibTrans2D1" presStyleIdx="1" presStyleCnt="2"/>
      <dgm:spPr/>
    </dgm:pt>
    <dgm:pt modelId="{F4222081-F0BB-4A44-995B-4E0E97672F24}" type="pres">
      <dgm:prSet presAssocID="{2C409EEC-2CC3-4E04-B3B5-B2FABFC89483}" presName="node" presStyleLbl="node1" presStyleIdx="2" presStyleCnt="3">
        <dgm:presLayoutVars>
          <dgm:bulletEnabled val="1"/>
        </dgm:presLayoutVars>
      </dgm:prSet>
      <dgm:spPr/>
    </dgm:pt>
  </dgm:ptLst>
  <dgm:cxnLst>
    <dgm:cxn modelId="{5502542F-C821-46DA-9886-FAB0435CED20}" srcId="{C91E8006-3FD8-496E-A207-DDED41177D2C}" destId="{2C409EEC-2CC3-4E04-B3B5-B2FABFC89483}" srcOrd="2" destOrd="0" parTransId="{60838BDA-1E70-40AD-8536-1CB790DE5040}" sibTransId="{948678F0-0D12-4D53-BF9C-F416F65F3AB2}"/>
    <dgm:cxn modelId="{F5BD4C31-D7C3-4947-96F1-A172FAED912D}" type="presOf" srcId="{C91E8006-3FD8-496E-A207-DDED41177D2C}" destId="{C74CE7B7-AB77-44EA-B30E-23224F70801E}" srcOrd="0" destOrd="0" presId="urn:microsoft.com/office/officeart/2005/8/layout/process2"/>
    <dgm:cxn modelId="{9E80F547-6471-4F89-8A39-F695E12B543C}" type="presOf" srcId="{2AB8F61E-72F2-4B5D-A9FD-4A7A35305CF0}" destId="{520EC81E-1FAE-48B4-8585-53C838677C0D}" srcOrd="1" destOrd="0" presId="urn:microsoft.com/office/officeart/2005/8/layout/process2"/>
    <dgm:cxn modelId="{60E8547C-2C5F-428C-A5B2-07E611E01FBE}" srcId="{C91E8006-3FD8-496E-A207-DDED41177D2C}" destId="{53DA5FB6-476B-4847-934F-0990FB785BE6}" srcOrd="1" destOrd="0" parTransId="{C73A3C13-84D5-459C-BA36-DD23B6BB168F}" sibTransId="{2AB8F61E-72F2-4B5D-A9FD-4A7A35305CF0}"/>
    <dgm:cxn modelId="{CF36369D-7499-40A4-9F90-9E4D7DE021DF}" type="presOf" srcId="{2C409EEC-2CC3-4E04-B3B5-B2FABFC89483}" destId="{F4222081-F0BB-4A44-995B-4E0E97672F24}" srcOrd="0" destOrd="0" presId="urn:microsoft.com/office/officeart/2005/8/layout/process2"/>
    <dgm:cxn modelId="{51D5B5BD-F6C0-4001-A66A-D0D5C710B416}" type="presOf" srcId="{2AB8F61E-72F2-4B5D-A9FD-4A7A35305CF0}" destId="{8C039A43-3AD5-4231-BA56-D15B6F6EBF38}" srcOrd="0" destOrd="0" presId="urn:microsoft.com/office/officeart/2005/8/layout/process2"/>
    <dgm:cxn modelId="{A95D6CC4-97BF-43D9-ABA0-BE66DD963EDA}" type="presOf" srcId="{53DA5FB6-476B-4847-934F-0990FB785BE6}" destId="{C31F818C-B0DE-487D-9BEC-703EC1A7C6DC}" srcOrd="0" destOrd="0" presId="urn:microsoft.com/office/officeart/2005/8/layout/process2"/>
    <dgm:cxn modelId="{27024DD0-4552-40DC-862D-0046064D7AC0}" type="presOf" srcId="{9A7E4943-D484-4BB7-B5A0-CA913713B48A}" destId="{8B86A185-94A9-46CA-8689-CDB28CD6C123}" srcOrd="0" destOrd="0" presId="urn:microsoft.com/office/officeart/2005/8/layout/process2"/>
    <dgm:cxn modelId="{681AB3E0-8F8B-425B-8586-75B821E43FD6}" srcId="{C91E8006-3FD8-496E-A207-DDED41177D2C}" destId="{9A7E4943-D484-4BB7-B5A0-CA913713B48A}" srcOrd="0" destOrd="0" parTransId="{9746C1BD-1C1E-42F2-8A3E-C951F3D9DF6F}" sibTransId="{14895B65-43DF-4272-9929-F1BA65EABB12}"/>
    <dgm:cxn modelId="{4817B9E2-F205-4196-AA2B-C2E5946BB9F2}" type="presOf" srcId="{14895B65-43DF-4272-9929-F1BA65EABB12}" destId="{C5E41467-0BA4-490A-A38D-A17E54CDA934}" srcOrd="1" destOrd="0" presId="urn:microsoft.com/office/officeart/2005/8/layout/process2"/>
    <dgm:cxn modelId="{2B3BB2F8-A90B-48C4-95D7-E380A2E79394}" type="presOf" srcId="{14895B65-43DF-4272-9929-F1BA65EABB12}" destId="{5B5A3F23-3555-4FBC-A1FE-518EC8A4100E}" srcOrd="0" destOrd="0" presId="urn:microsoft.com/office/officeart/2005/8/layout/process2"/>
    <dgm:cxn modelId="{5AC051D6-662D-421D-BDFD-47546DD223EA}" type="presParOf" srcId="{C74CE7B7-AB77-44EA-B30E-23224F70801E}" destId="{8B86A185-94A9-46CA-8689-CDB28CD6C123}" srcOrd="0" destOrd="0" presId="urn:microsoft.com/office/officeart/2005/8/layout/process2"/>
    <dgm:cxn modelId="{4E5237C8-3120-45C1-97AB-95DFF8CE3929}" type="presParOf" srcId="{C74CE7B7-AB77-44EA-B30E-23224F70801E}" destId="{5B5A3F23-3555-4FBC-A1FE-518EC8A4100E}" srcOrd="1" destOrd="0" presId="urn:microsoft.com/office/officeart/2005/8/layout/process2"/>
    <dgm:cxn modelId="{53FCAE97-A585-4B33-B4D8-870482A9DFA8}" type="presParOf" srcId="{5B5A3F23-3555-4FBC-A1FE-518EC8A4100E}" destId="{C5E41467-0BA4-490A-A38D-A17E54CDA934}" srcOrd="0" destOrd="0" presId="urn:microsoft.com/office/officeart/2005/8/layout/process2"/>
    <dgm:cxn modelId="{2664DE1B-90F7-42EB-B81E-B6C18E539E88}" type="presParOf" srcId="{C74CE7B7-AB77-44EA-B30E-23224F70801E}" destId="{C31F818C-B0DE-487D-9BEC-703EC1A7C6DC}" srcOrd="2" destOrd="0" presId="urn:microsoft.com/office/officeart/2005/8/layout/process2"/>
    <dgm:cxn modelId="{4157FB2C-6632-4381-A7C5-580721963034}" type="presParOf" srcId="{C74CE7B7-AB77-44EA-B30E-23224F70801E}" destId="{8C039A43-3AD5-4231-BA56-D15B6F6EBF38}" srcOrd="3" destOrd="0" presId="urn:microsoft.com/office/officeart/2005/8/layout/process2"/>
    <dgm:cxn modelId="{D90D9390-7C0D-4BCE-8EF6-C43EACD449DB}" type="presParOf" srcId="{8C039A43-3AD5-4231-BA56-D15B6F6EBF38}" destId="{520EC81E-1FAE-48B4-8585-53C838677C0D}" srcOrd="0" destOrd="0" presId="urn:microsoft.com/office/officeart/2005/8/layout/process2"/>
    <dgm:cxn modelId="{5CB66D58-A170-4141-898A-CF8AFE3C062D}" type="presParOf" srcId="{C74CE7B7-AB77-44EA-B30E-23224F70801E}" destId="{F4222081-F0BB-4A44-995B-4E0E97672F2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1E8006-3FD8-496E-A207-DDED41177D2C}" type="doc">
      <dgm:prSet loTypeId="urn:microsoft.com/office/officeart/2005/8/layout/process2" loCatId="process" qsTypeId="urn:microsoft.com/office/officeart/2005/8/quickstyle/simple1" qsCatId="simple" csTypeId="urn:microsoft.com/office/officeart/2005/8/colors/accent1_2" csCatId="accent1" phldr="1"/>
      <dgm:spPr/>
    </dgm:pt>
    <dgm:pt modelId="{53DA5FB6-476B-4847-934F-0990FB785BE6}">
      <dgm:prSet phldrT="[Texte]" custT="1"/>
      <dgm:spPr>
        <a:solidFill>
          <a:schemeClr val="accent4">
            <a:lumMod val="75000"/>
          </a:schemeClr>
        </a:solidFill>
      </dgm:spPr>
      <dgm: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Les formulations la moitié de …</a:t>
          </a:r>
        </a:p>
      </dgm:t>
    </dgm:pt>
    <dgm:pt modelId="{C73A3C13-84D5-459C-BA36-DD23B6BB168F}" type="parTrans" cxnId="{60E8547C-2C5F-428C-A5B2-07E611E01FBE}">
      <dgm:prSet/>
      <dgm:spPr/>
      <dgm:t>
        <a:bodyPr/>
        <a:lstStyle/>
        <a:p>
          <a:endParaRPr lang="fr-FR"/>
        </a:p>
      </dgm:t>
    </dgm:pt>
    <dgm:pt modelId="{2AB8F61E-72F2-4B5D-A9FD-4A7A35305CF0}" type="sibTrans" cxnId="{60E8547C-2C5F-428C-A5B2-07E611E01FBE}">
      <dgm:prSet/>
      <dgm:spPr/>
      <dgm:t>
        <a:bodyPr/>
        <a:lstStyle/>
        <a:p>
          <a:endParaRPr lang="fr-FR"/>
        </a:p>
      </dgm:t>
    </dgm:pt>
    <dgm:pt modelId="{2C409EEC-2CC3-4E04-B3B5-B2FABFC89483}">
      <dgm:prSet phldrT="[Texte]"/>
      <dgm:spPr>
        <a:solidFill>
          <a:schemeClr val="accent4">
            <a:lumMod val="50000"/>
          </a:schemeClr>
        </a:solidFill>
      </dgm:spPr>
      <dgm:t>
        <a:bodyPr/>
        <a:lstStyle/>
        <a:p>
          <a:r>
            <a:rPr lang="fr-FR" dirty="0"/>
            <a:t>Les nécessités, le signe alpha, l’organisation tabulaire, le </a:t>
          </a:r>
          <a:r>
            <a:rPr lang="fr-FR" dirty="0">
              <a:hlinkClick xmlns:r="http://schemas.openxmlformats.org/officeDocument/2006/relationships" r:id="rId1" action="ppaction://hlinksldjump"/>
            </a:rPr>
            <a:t>répertoire</a:t>
          </a:r>
          <a:endParaRPr lang="fr-FR" dirty="0"/>
        </a:p>
      </dgm:t>
    </dgm:pt>
    <dgm:pt modelId="{60838BDA-1E70-40AD-8536-1CB790DE5040}" type="parTrans" cxnId="{5502542F-C821-46DA-9886-FAB0435CED20}">
      <dgm:prSet/>
      <dgm:spPr/>
      <dgm:t>
        <a:bodyPr/>
        <a:lstStyle/>
        <a:p>
          <a:endParaRPr lang="fr-FR"/>
        </a:p>
      </dgm:t>
    </dgm:pt>
    <dgm:pt modelId="{948678F0-0D12-4D53-BF9C-F416F65F3AB2}" type="sibTrans" cxnId="{5502542F-C821-46DA-9886-FAB0435CED20}">
      <dgm:prSet/>
      <dgm:spPr/>
      <dgm:t>
        <a:bodyPr/>
        <a:lstStyle/>
        <a:p>
          <a:endParaRPr lang="fr-FR"/>
        </a:p>
      </dgm:t>
    </dgm:pt>
    <dgm:pt modelId="{9A7E4943-D484-4BB7-B5A0-CA913713B48A}">
      <dgm:prSet phldrT="[Texte]"/>
      <dgm:spPr>
        <a:solidFill>
          <a:schemeClr val="accent4">
            <a:lumMod val="60000"/>
            <a:lumOff val="40000"/>
          </a:schemeClr>
        </a:solidFill>
      </dgm:spPr>
      <dgm:t>
        <a:bodyPr/>
        <a:lstStyle/>
        <a:p>
          <a:pPr algn="ctr"/>
          <a:r>
            <a:rPr lang="fr-FR" dirty="0">
              <a:solidFill>
                <a:schemeClr val="tx1"/>
              </a:solidFill>
              <a:hlinkClick xmlns:r="http://schemas.openxmlformats.org/officeDocument/2006/relationships" r:id="rId2" action="ppaction://hlinksldjump"/>
            </a:rPr>
            <a:t>8€        100g</a:t>
          </a:r>
        </a:p>
        <a:p>
          <a:pPr algn="ctr"/>
          <a:r>
            <a:rPr lang="fr-FR" dirty="0">
              <a:solidFill>
                <a:schemeClr val="tx1"/>
              </a:solidFill>
              <a:hlinkClick xmlns:r="http://schemas.openxmlformats.org/officeDocument/2006/relationships" r:id="rId2" action="ppaction://hlinksldjump"/>
            </a:rPr>
            <a:t>Couleurs</a:t>
          </a:r>
        </a:p>
        <a:p>
          <a:pPr algn="ctr"/>
          <a:r>
            <a:rPr lang="fr-FR" dirty="0">
              <a:solidFill>
                <a:schemeClr val="tx1"/>
              </a:solidFill>
              <a:hlinkClick xmlns:r="http://schemas.openxmlformats.org/officeDocument/2006/relationships" r:id="rId2" action="ppaction://hlinksldjump"/>
            </a:rPr>
            <a:t>Organisation des données</a:t>
          </a:r>
          <a:endParaRPr lang="fr-FR" dirty="0">
            <a:solidFill>
              <a:schemeClr val="tx1"/>
            </a:solidFill>
          </a:endParaRPr>
        </a:p>
      </dgm:t>
    </dgm:pt>
    <dgm:pt modelId="{14895B65-43DF-4272-9929-F1BA65EABB12}" type="sibTrans" cxnId="{681AB3E0-8F8B-425B-8586-75B821E43FD6}">
      <dgm:prSet/>
      <dgm:spPr/>
      <dgm:t>
        <a:bodyPr/>
        <a:lstStyle/>
        <a:p>
          <a:endParaRPr lang="fr-FR"/>
        </a:p>
      </dgm:t>
    </dgm:pt>
    <dgm:pt modelId="{9746C1BD-1C1E-42F2-8A3E-C951F3D9DF6F}" type="parTrans" cxnId="{681AB3E0-8F8B-425B-8586-75B821E43FD6}">
      <dgm:prSet/>
      <dgm:spPr/>
      <dgm:t>
        <a:bodyPr/>
        <a:lstStyle/>
        <a:p>
          <a:endParaRPr lang="fr-FR"/>
        </a:p>
      </dgm:t>
    </dgm:pt>
    <dgm:pt modelId="{C74CE7B7-AB77-44EA-B30E-23224F70801E}" type="pres">
      <dgm:prSet presAssocID="{C91E8006-3FD8-496E-A207-DDED41177D2C}" presName="linearFlow" presStyleCnt="0">
        <dgm:presLayoutVars>
          <dgm:resizeHandles val="exact"/>
        </dgm:presLayoutVars>
      </dgm:prSet>
      <dgm:spPr/>
    </dgm:pt>
    <dgm:pt modelId="{8B86A185-94A9-46CA-8689-CDB28CD6C123}" type="pres">
      <dgm:prSet presAssocID="{9A7E4943-D484-4BB7-B5A0-CA913713B48A}" presName="node" presStyleLbl="node1" presStyleIdx="0" presStyleCnt="3">
        <dgm:presLayoutVars>
          <dgm:bulletEnabled val="1"/>
        </dgm:presLayoutVars>
      </dgm:prSet>
      <dgm:spPr/>
    </dgm:pt>
    <dgm:pt modelId="{5B5A3F23-3555-4FBC-A1FE-518EC8A4100E}" type="pres">
      <dgm:prSet presAssocID="{14895B65-43DF-4272-9929-F1BA65EABB12}" presName="sibTrans" presStyleLbl="sibTrans2D1" presStyleIdx="0" presStyleCnt="2"/>
      <dgm:spPr/>
    </dgm:pt>
    <dgm:pt modelId="{C5E41467-0BA4-490A-A38D-A17E54CDA934}" type="pres">
      <dgm:prSet presAssocID="{14895B65-43DF-4272-9929-F1BA65EABB12}" presName="connectorText" presStyleLbl="sibTrans2D1" presStyleIdx="0" presStyleCnt="2"/>
      <dgm:spPr/>
    </dgm:pt>
    <dgm:pt modelId="{C31F818C-B0DE-487D-9BEC-703EC1A7C6DC}" type="pres">
      <dgm:prSet presAssocID="{53DA5FB6-476B-4847-934F-0990FB785BE6}" presName="node" presStyleLbl="node1" presStyleIdx="1" presStyleCnt="3">
        <dgm:presLayoutVars>
          <dgm:bulletEnabled val="1"/>
        </dgm:presLayoutVars>
      </dgm:prSet>
      <dgm:spPr/>
    </dgm:pt>
    <dgm:pt modelId="{8C039A43-3AD5-4231-BA56-D15B6F6EBF38}" type="pres">
      <dgm:prSet presAssocID="{2AB8F61E-72F2-4B5D-A9FD-4A7A35305CF0}" presName="sibTrans" presStyleLbl="sibTrans2D1" presStyleIdx="1" presStyleCnt="2"/>
      <dgm:spPr/>
    </dgm:pt>
    <dgm:pt modelId="{520EC81E-1FAE-48B4-8585-53C838677C0D}" type="pres">
      <dgm:prSet presAssocID="{2AB8F61E-72F2-4B5D-A9FD-4A7A35305CF0}" presName="connectorText" presStyleLbl="sibTrans2D1" presStyleIdx="1" presStyleCnt="2"/>
      <dgm:spPr/>
    </dgm:pt>
    <dgm:pt modelId="{F4222081-F0BB-4A44-995B-4E0E97672F24}" type="pres">
      <dgm:prSet presAssocID="{2C409EEC-2CC3-4E04-B3B5-B2FABFC89483}" presName="node" presStyleLbl="node1" presStyleIdx="2" presStyleCnt="3">
        <dgm:presLayoutVars>
          <dgm:bulletEnabled val="1"/>
        </dgm:presLayoutVars>
      </dgm:prSet>
      <dgm:spPr/>
    </dgm:pt>
  </dgm:ptLst>
  <dgm:cxnLst>
    <dgm:cxn modelId="{5502542F-C821-46DA-9886-FAB0435CED20}" srcId="{C91E8006-3FD8-496E-A207-DDED41177D2C}" destId="{2C409EEC-2CC3-4E04-B3B5-B2FABFC89483}" srcOrd="2" destOrd="0" parTransId="{60838BDA-1E70-40AD-8536-1CB790DE5040}" sibTransId="{948678F0-0D12-4D53-BF9C-F416F65F3AB2}"/>
    <dgm:cxn modelId="{F5BD4C31-D7C3-4947-96F1-A172FAED912D}" type="presOf" srcId="{C91E8006-3FD8-496E-A207-DDED41177D2C}" destId="{C74CE7B7-AB77-44EA-B30E-23224F70801E}" srcOrd="0" destOrd="0" presId="urn:microsoft.com/office/officeart/2005/8/layout/process2"/>
    <dgm:cxn modelId="{9E80F547-6471-4F89-8A39-F695E12B543C}" type="presOf" srcId="{2AB8F61E-72F2-4B5D-A9FD-4A7A35305CF0}" destId="{520EC81E-1FAE-48B4-8585-53C838677C0D}" srcOrd="1" destOrd="0" presId="urn:microsoft.com/office/officeart/2005/8/layout/process2"/>
    <dgm:cxn modelId="{60E8547C-2C5F-428C-A5B2-07E611E01FBE}" srcId="{C91E8006-3FD8-496E-A207-DDED41177D2C}" destId="{53DA5FB6-476B-4847-934F-0990FB785BE6}" srcOrd="1" destOrd="0" parTransId="{C73A3C13-84D5-459C-BA36-DD23B6BB168F}" sibTransId="{2AB8F61E-72F2-4B5D-A9FD-4A7A35305CF0}"/>
    <dgm:cxn modelId="{CF36369D-7499-40A4-9F90-9E4D7DE021DF}" type="presOf" srcId="{2C409EEC-2CC3-4E04-B3B5-B2FABFC89483}" destId="{F4222081-F0BB-4A44-995B-4E0E97672F24}" srcOrd="0" destOrd="0" presId="urn:microsoft.com/office/officeart/2005/8/layout/process2"/>
    <dgm:cxn modelId="{51D5B5BD-F6C0-4001-A66A-D0D5C710B416}" type="presOf" srcId="{2AB8F61E-72F2-4B5D-A9FD-4A7A35305CF0}" destId="{8C039A43-3AD5-4231-BA56-D15B6F6EBF38}" srcOrd="0" destOrd="0" presId="urn:microsoft.com/office/officeart/2005/8/layout/process2"/>
    <dgm:cxn modelId="{A95D6CC4-97BF-43D9-ABA0-BE66DD963EDA}" type="presOf" srcId="{53DA5FB6-476B-4847-934F-0990FB785BE6}" destId="{C31F818C-B0DE-487D-9BEC-703EC1A7C6DC}" srcOrd="0" destOrd="0" presId="urn:microsoft.com/office/officeart/2005/8/layout/process2"/>
    <dgm:cxn modelId="{27024DD0-4552-40DC-862D-0046064D7AC0}" type="presOf" srcId="{9A7E4943-D484-4BB7-B5A0-CA913713B48A}" destId="{8B86A185-94A9-46CA-8689-CDB28CD6C123}" srcOrd="0" destOrd="0" presId="urn:microsoft.com/office/officeart/2005/8/layout/process2"/>
    <dgm:cxn modelId="{681AB3E0-8F8B-425B-8586-75B821E43FD6}" srcId="{C91E8006-3FD8-496E-A207-DDED41177D2C}" destId="{9A7E4943-D484-4BB7-B5A0-CA913713B48A}" srcOrd="0" destOrd="0" parTransId="{9746C1BD-1C1E-42F2-8A3E-C951F3D9DF6F}" sibTransId="{14895B65-43DF-4272-9929-F1BA65EABB12}"/>
    <dgm:cxn modelId="{4817B9E2-F205-4196-AA2B-C2E5946BB9F2}" type="presOf" srcId="{14895B65-43DF-4272-9929-F1BA65EABB12}" destId="{C5E41467-0BA4-490A-A38D-A17E54CDA934}" srcOrd="1" destOrd="0" presId="urn:microsoft.com/office/officeart/2005/8/layout/process2"/>
    <dgm:cxn modelId="{2B3BB2F8-A90B-48C4-95D7-E380A2E79394}" type="presOf" srcId="{14895B65-43DF-4272-9929-F1BA65EABB12}" destId="{5B5A3F23-3555-4FBC-A1FE-518EC8A4100E}" srcOrd="0" destOrd="0" presId="urn:microsoft.com/office/officeart/2005/8/layout/process2"/>
    <dgm:cxn modelId="{5AC051D6-662D-421D-BDFD-47546DD223EA}" type="presParOf" srcId="{C74CE7B7-AB77-44EA-B30E-23224F70801E}" destId="{8B86A185-94A9-46CA-8689-CDB28CD6C123}" srcOrd="0" destOrd="0" presId="urn:microsoft.com/office/officeart/2005/8/layout/process2"/>
    <dgm:cxn modelId="{4E5237C8-3120-45C1-97AB-95DFF8CE3929}" type="presParOf" srcId="{C74CE7B7-AB77-44EA-B30E-23224F70801E}" destId="{5B5A3F23-3555-4FBC-A1FE-518EC8A4100E}" srcOrd="1" destOrd="0" presId="urn:microsoft.com/office/officeart/2005/8/layout/process2"/>
    <dgm:cxn modelId="{53FCAE97-A585-4B33-B4D8-870482A9DFA8}" type="presParOf" srcId="{5B5A3F23-3555-4FBC-A1FE-518EC8A4100E}" destId="{C5E41467-0BA4-490A-A38D-A17E54CDA934}" srcOrd="0" destOrd="0" presId="urn:microsoft.com/office/officeart/2005/8/layout/process2"/>
    <dgm:cxn modelId="{2664DE1B-90F7-42EB-B81E-B6C18E539E88}" type="presParOf" srcId="{C74CE7B7-AB77-44EA-B30E-23224F70801E}" destId="{C31F818C-B0DE-487D-9BEC-703EC1A7C6DC}" srcOrd="2" destOrd="0" presId="urn:microsoft.com/office/officeart/2005/8/layout/process2"/>
    <dgm:cxn modelId="{4157FB2C-6632-4381-A7C5-580721963034}" type="presParOf" srcId="{C74CE7B7-AB77-44EA-B30E-23224F70801E}" destId="{8C039A43-3AD5-4231-BA56-D15B6F6EBF38}" srcOrd="3" destOrd="0" presId="urn:microsoft.com/office/officeart/2005/8/layout/process2"/>
    <dgm:cxn modelId="{D90D9390-7C0D-4BCE-8EF6-C43EACD449DB}" type="presParOf" srcId="{8C039A43-3AD5-4231-BA56-D15B6F6EBF38}" destId="{520EC81E-1FAE-48B4-8585-53C838677C0D}" srcOrd="0" destOrd="0" presId="urn:microsoft.com/office/officeart/2005/8/layout/process2"/>
    <dgm:cxn modelId="{5CB66D58-A170-4141-898A-CF8AFE3C062D}" type="presParOf" srcId="{C74CE7B7-AB77-44EA-B30E-23224F70801E}" destId="{F4222081-F0BB-4A44-995B-4E0E97672F2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DE267-8594-4879-9906-0DF504C6712C}">
      <dsp:nvSpPr>
        <dsp:cNvPr id="0" name=""/>
        <dsp:cNvSpPr/>
      </dsp:nvSpPr>
      <dsp:spPr>
        <a:xfrm rot="5400000">
          <a:off x="-208927" y="208927"/>
          <a:ext cx="1392850" cy="974995"/>
        </a:xfrm>
        <a:prstGeom prst="chevron">
          <a:avLst/>
        </a:prstGeom>
        <a:gradFill rotWithShape="0">
          <a:gsLst>
            <a:gs pos="0">
              <a:schemeClr val="accent1">
                <a:hueOff val="0"/>
                <a:satOff val="0"/>
                <a:lumOff val="0"/>
                <a:alphaOff val="0"/>
                <a:lumMod val="110000"/>
                <a:tint val="67000"/>
              </a:schemeClr>
            </a:gs>
            <a:gs pos="50000">
              <a:schemeClr val="accent1">
                <a:hueOff val="0"/>
                <a:satOff val="0"/>
                <a:lumOff val="0"/>
                <a:alphaOff val="0"/>
                <a:lumMod val="105000"/>
                <a:tint val="73000"/>
              </a:schemeClr>
            </a:gs>
            <a:gs pos="100000">
              <a:schemeClr val="accent1">
                <a:hueOff val="0"/>
                <a:satOff val="0"/>
                <a:lumOff val="0"/>
                <a:alphaOff val="0"/>
                <a:lumMod val="105000"/>
                <a:tint val="81000"/>
              </a:schemeClr>
            </a:gs>
          </a:gsLst>
          <a:lin ang="5400000" scaled="0"/>
          <a:tileRect/>
        </a:gradFill>
        <a:ln w="6350" cap="flat" cmpd="sng" algn="ctr">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 2023-24</a:t>
          </a:r>
        </a:p>
      </dsp:txBody>
      <dsp:txXfrm rot="-5400000">
        <a:off x="1" y="487498"/>
        <a:ext cx="974995" cy="417855"/>
      </dsp:txXfrm>
    </dsp:sp>
    <dsp:sp modelId="{443FBCD5-01C1-461F-8EFB-53D4A3AF9C4A}">
      <dsp:nvSpPr>
        <dsp:cNvPr id="0" name=""/>
        <dsp:cNvSpPr/>
      </dsp:nvSpPr>
      <dsp:spPr>
        <a:xfrm rot="5400000">
          <a:off x="4605921" y="-3622793"/>
          <a:ext cx="905352" cy="8167204"/>
        </a:xfrm>
        <a:prstGeom prst="round2SameRect">
          <a:avLst/>
        </a:prstGeom>
        <a:solidFill>
          <a:schemeClr val="lt1">
            <a:alpha val="90000"/>
            <a:hueOff val="0"/>
            <a:satOff val="0"/>
            <a:lumOff val="0"/>
            <a:alphaOff val="0"/>
          </a:schemeClr>
        </a:solidFill>
        <a:ln w="6350" cap="flat" cmpd="sng" algn="ctr">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1 stage inter degrés de circonscription en mathématiques</a:t>
          </a:r>
        </a:p>
        <a:p>
          <a:pPr marL="114300" lvl="1" indent="-114300" algn="l" defTabSz="533400">
            <a:lnSpc>
              <a:spcPct val="90000"/>
            </a:lnSpc>
            <a:spcBef>
              <a:spcPct val="0"/>
            </a:spcBef>
            <a:spcAft>
              <a:spcPct val="15000"/>
            </a:spcAft>
            <a:buChar char="•"/>
          </a:pPr>
          <a:r>
            <a:rPr lang="fr-FR" sz="1200" kern="1200" dirty="0"/>
            <a:t>Des enseignants volontaires</a:t>
          </a:r>
        </a:p>
        <a:p>
          <a:pPr marL="114300" lvl="1" indent="-114300" algn="l" defTabSz="533400">
            <a:lnSpc>
              <a:spcPct val="90000"/>
            </a:lnSpc>
            <a:spcBef>
              <a:spcPct val="0"/>
            </a:spcBef>
            <a:spcAft>
              <a:spcPct val="15000"/>
            </a:spcAft>
            <a:buChar char="•"/>
          </a:pPr>
          <a:r>
            <a:rPr lang="fr-FR" sz="1200" kern="1200" dirty="0"/>
            <a:t>Constitution d’une équipe et préparation de la création d’un labo-maths pour la rentrée 2024-25</a:t>
          </a:r>
        </a:p>
      </dsp:txBody>
      <dsp:txXfrm rot="-5400000">
        <a:off x="974995" y="52329"/>
        <a:ext cx="8123008" cy="816960"/>
      </dsp:txXfrm>
    </dsp:sp>
    <dsp:sp modelId="{DA79FFAB-DB0B-4EB7-B3B4-CBEC80D84A09}">
      <dsp:nvSpPr>
        <dsp:cNvPr id="0" name=""/>
        <dsp:cNvSpPr/>
      </dsp:nvSpPr>
      <dsp:spPr>
        <a:xfrm rot="5400000">
          <a:off x="-384259" y="1660418"/>
          <a:ext cx="1743514" cy="974995"/>
        </a:xfrm>
        <a:prstGeom prst="chevron">
          <a:avLst/>
        </a:prstGeom>
        <a:gradFill rotWithShape="0">
          <a:gsLst>
            <a:gs pos="0">
              <a:schemeClr val="accent1">
                <a:hueOff val="0"/>
                <a:satOff val="0"/>
                <a:lumOff val="0"/>
                <a:alphaOff val="0"/>
                <a:lumMod val="110000"/>
                <a:tint val="67000"/>
              </a:schemeClr>
            </a:gs>
            <a:gs pos="50000">
              <a:schemeClr val="accent1">
                <a:hueOff val="0"/>
                <a:satOff val="0"/>
                <a:lumOff val="0"/>
                <a:alphaOff val="0"/>
                <a:lumMod val="105000"/>
                <a:tint val="73000"/>
              </a:schemeClr>
            </a:gs>
            <a:gs pos="100000">
              <a:schemeClr val="accent1">
                <a:hueOff val="0"/>
                <a:satOff val="0"/>
                <a:lumOff val="0"/>
                <a:alphaOff val="0"/>
                <a:lumMod val="105000"/>
                <a:tint val="81000"/>
              </a:schemeClr>
            </a:gs>
          </a:gsLst>
          <a:lin ang="5400000" scaled="0"/>
          <a:tileRect/>
        </a:gradFill>
        <a:ln w="6350" cap="flat" cmpd="sng" algn="ctr">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Objectifs pour les enseignants</a:t>
          </a:r>
        </a:p>
      </dsp:txBody>
      <dsp:txXfrm rot="-5400000">
        <a:off x="1" y="1763657"/>
        <a:ext cx="974995" cy="768519"/>
      </dsp:txXfrm>
    </dsp:sp>
    <dsp:sp modelId="{E9B8CDCB-5C4E-4E4C-BBCD-49E8FE079F7C}">
      <dsp:nvSpPr>
        <dsp:cNvPr id="0" name=""/>
        <dsp:cNvSpPr/>
      </dsp:nvSpPr>
      <dsp:spPr>
        <a:xfrm rot="5400000">
          <a:off x="4420840" y="-2179435"/>
          <a:ext cx="1275515" cy="8167204"/>
        </a:xfrm>
        <a:prstGeom prst="round2SameRect">
          <a:avLst/>
        </a:prstGeom>
        <a:solidFill>
          <a:schemeClr val="lt1">
            <a:alpha val="90000"/>
            <a:hueOff val="0"/>
            <a:satOff val="0"/>
            <a:lumOff val="0"/>
            <a:alphaOff val="0"/>
          </a:schemeClr>
        </a:solidFill>
        <a:ln w="6350" cap="flat" cmpd="sng" algn="ctr">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fr-FR" sz="1400" kern="1200" dirty="0"/>
            <a:t>Réfléchir autour de la trace écrite et de l’institutionnalisation</a:t>
          </a:r>
        </a:p>
        <a:p>
          <a:pPr marL="114300" lvl="1" indent="-114300" algn="l" defTabSz="622300">
            <a:lnSpc>
              <a:spcPct val="90000"/>
            </a:lnSpc>
            <a:spcBef>
              <a:spcPct val="0"/>
            </a:spcBef>
            <a:spcAft>
              <a:spcPct val="15000"/>
            </a:spcAft>
            <a:buFont typeface="Symbol" panose="05050102010706020507" pitchFamily="18" charset="2"/>
            <a:buChar char=""/>
          </a:pPr>
          <a:r>
            <a:rPr lang="fr-FR" sz="1400" kern="1200" dirty="0"/>
            <a:t>Approfondir ses connaissances en didactique des mathématiques</a:t>
          </a:r>
        </a:p>
        <a:p>
          <a:pPr marL="114300" lvl="1" indent="-114300" algn="l" defTabSz="622300">
            <a:lnSpc>
              <a:spcPct val="90000"/>
            </a:lnSpc>
            <a:spcBef>
              <a:spcPct val="0"/>
            </a:spcBef>
            <a:spcAft>
              <a:spcPct val="15000"/>
            </a:spcAft>
            <a:buFont typeface="Symbol" panose="05050102010706020507" pitchFamily="18" charset="2"/>
            <a:buChar char=""/>
          </a:pPr>
          <a:r>
            <a:rPr lang="fr-FR" sz="1400" kern="1200" dirty="0"/>
            <a:t>Vivre des </a:t>
          </a:r>
          <a:r>
            <a:rPr lang="fr-FR" sz="1400" kern="1200" dirty="0" err="1"/>
            <a:t>co</a:t>
          </a:r>
          <a:r>
            <a:rPr lang="fr-FR" sz="1400" kern="1200" dirty="0"/>
            <a:t>-observations, expérimenter</a:t>
          </a:r>
        </a:p>
      </dsp:txBody>
      <dsp:txXfrm rot="-5400000">
        <a:off x="974996" y="1328675"/>
        <a:ext cx="8104938" cy="1150983"/>
      </dsp:txXfrm>
    </dsp:sp>
    <dsp:sp modelId="{EAA11D29-9D31-486D-8223-ECFE47E2CC2B}">
      <dsp:nvSpPr>
        <dsp:cNvPr id="0" name=""/>
        <dsp:cNvSpPr/>
      </dsp:nvSpPr>
      <dsp:spPr>
        <a:xfrm rot="5400000">
          <a:off x="-208927" y="3094027"/>
          <a:ext cx="1392850" cy="974995"/>
        </a:xfrm>
        <a:prstGeom prst="chevron">
          <a:avLst/>
        </a:prstGeom>
        <a:gradFill rotWithShape="0">
          <a:gsLst>
            <a:gs pos="0">
              <a:schemeClr val="accent1">
                <a:hueOff val="0"/>
                <a:satOff val="0"/>
                <a:lumOff val="0"/>
                <a:alphaOff val="0"/>
                <a:lumMod val="110000"/>
                <a:tint val="67000"/>
              </a:schemeClr>
            </a:gs>
            <a:gs pos="50000">
              <a:schemeClr val="accent1">
                <a:hueOff val="0"/>
                <a:satOff val="0"/>
                <a:lumOff val="0"/>
                <a:alphaOff val="0"/>
                <a:lumMod val="105000"/>
                <a:tint val="73000"/>
              </a:schemeClr>
            </a:gs>
            <a:gs pos="100000">
              <a:schemeClr val="accent1">
                <a:hueOff val="0"/>
                <a:satOff val="0"/>
                <a:lumOff val="0"/>
                <a:alphaOff val="0"/>
                <a:lumMod val="105000"/>
                <a:tint val="81000"/>
              </a:schemeClr>
            </a:gs>
          </a:gsLst>
          <a:lin ang="5400000" scaled="0"/>
          <a:tileRect/>
        </a:gradFill>
        <a:ln w="6350" cap="flat" cmpd="sng" algn="ctr">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Objectifs pour les élèves</a:t>
          </a:r>
        </a:p>
      </dsp:txBody>
      <dsp:txXfrm rot="-5400000">
        <a:off x="1" y="3372598"/>
        <a:ext cx="974995" cy="417855"/>
      </dsp:txXfrm>
    </dsp:sp>
    <dsp:sp modelId="{ECB4BDF8-D020-42D8-AA64-F6CAE09AF32D}">
      <dsp:nvSpPr>
        <dsp:cNvPr id="0" name=""/>
        <dsp:cNvSpPr/>
      </dsp:nvSpPr>
      <dsp:spPr>
        <a:xfrm rot="5400000">
          <a:off x="4605921" y="-745826"/>
          <a:ext cx="905352" cy="8167204"/>
        </a:xfrm>
        <a:prstGeom prst="round2SameRect">
          <a:avLst/>
        </a:prstGeom>
        <a:solidFill>
          <a:schemeClr val="lt1">
            <a:alpha val="90000"/>
            <a:hueOff val="0"/>
            <a:satOff val="0"/>
            <a:lumOff val="0"/>
            <a:alphaOff val="0"/>
          </a:schemeClr>
        </a:solidFill>
        <a:ln w="6350" cap="flat" cmpd="sng" algn="ctr">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fr-FR" sz="1400" kern="1200" dirty="0"/>
            <a:t>Développer les compétences mathématiques chercher, communiquer, modéliser, représenter</a:t>
          </a:r>
        </a:p>
        <a:p>
          <a:pPr marL="114300" lvl="1" indent="-114300" algn="l" defTabSz="622300">
            <a:lnSpc>
              <a:spcPct val="90000"/>
            </a:lnSpc>
            <a:spcBef>
              <a:spcPct val="0"/>
            </a:spcBef>
            <a:spcAft>
              <a:spcPct val="15000"/>
            </a:spcAft>
            <a:buFont typeface="Symbol" panose="05050102010706020507" pitchFamily="18" charset="2"/>
            <a:buChar char=""/>
          </a:pPr>
          <a:r>
            <a:rPr lang="fr-FR" sz="1400" kern="1200" dirty="0"/>
            <a:t>S’approprier les traces écrites pour mieux mémoriser</a:t>
          </a:r>
        </a:p>
      </dsp:txBody>
      <dsp:txXfrm rot="-5400000">
        <a:off x="974995" y="2929296"/>
        <a:ext cx="8123008" cy="816960"/>
      </dsp:txXfrm>
    </dsp:sp>
    <dsp:sp modelId="{43A10B74-1066-47BF-AB1E-3BF3FE6FA3B5}">
      <dsp:nvSpPr>
        <dsp:cNvPr id="0" name=""/>
        <dsp:cNvSpPr/>
      </dsp:nvSpPr>
      <dsp:spPr>
        <a:xfrm rot="5400000">
          <a:off x="-208927" y="4352304"/>
          <a:ext cx="1392850" cy="974995"/>
        </a:xfrm>
        <a:prstGeom prst="chevron">
          <a:avLst/>
        </a:prstGeom>
        <a:gradFill rotWithShape="0">
          <a:gsLst>
            <a:gs pos="0">
              <a:schemeClr val="accent1">
                <a:hueOff val="0"/>
                <a:satOff val="0"/>
                <a:lumOff val="0"/>
                <a:alphaOff val="0"/>
                <a:lumMod val="110000"/>
                <a:tint val="67000"/>
              </a:schemeClr>
            </a:gs>
            <a:gs pos="50000">
              <a:schemeClr val="accent1">
                <a:hueOff val="0"/>
                <a:satOff val="0"/>
                <a:lumOff val="0"/>
                <a:alphaOff val="0"/>
                <a:lumMod val="105000"/>
                <a:tint val="73000"/>
              </a:schemeClr>
            </a:gs>
            <a:gs pos="100000">
              <a:schemeClr val="accent1">
                <a:hueOff val="0"/>
                <a:satOff val="0"/>
                <a:lumOff val="0"/>
                <a:alphaOff val="0"/>
                <a:lumMod val="105000"/>
                <a:tint val="81000"/>
              </a:schemeClr>
            </a:gs>
          </a:gsLst>
          <a:lin ang="5400000" scaled="0"/>
          <a:tileRect/>
        </a:gradFill>
        <a:ln w="6350" cap="flat" cmpd="sng" algn="ctr">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Choix du sujet d’étude :</a:t>
          </a:r>
        </a:p>
      </dsp:txBody>
      <dsp:txXfrm rot="-5400000">
        <a:off x="1" y="4630875"/>
        <a:ext cx="974995" cy="417855"/>
      </dsp:txXfrm>
    </dsp:sp>
    <dsp:sp modelId="{5DE6987A-2BBC-4292-B14A-BCE251368FC2}">
      <dsp:nvSpPr>
        <dsp:cNvPr id="0" name=""/>
        <dsp:cNvSpPr/>
      </dsp:nvSpPr>
      <dsp:spPr>
        <a:xfrm rot="5400000">
          <a:off x="4118423" y="999948"/>
          <a:ext cx="905352" cy="7192209"/>
        </a:xfrm>
        <a:prstGeom prst="round2SameRect">
          <a:avLst/>
        </a:prstGeom>
        <a:solidFill>
          <a:schemeClr val="lt1">
            <a:alpha val="90000"/>
            <a:hueOff val="0"/>
            <a:satOff val="0"/>
            <a:lumOff val="0"/>
            <a:alphaOff val="0"/>
          </a:schemeClr>
        </a:solidFill>
        <a:ln w="6350" cap="flat" cmpd="sng" algn="ctr">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Ø"/>
          </a:pPr>
          <a:r>
            <a:rPr lang="fr-FR" sz="1600" b="1" kern="1200" dirty="0"/>
            <a:t>Le statut de la trace écrite et le processus d’institutionnalisation                                          </a:t>
          </a:r>
        </a:p>
        <a:p>
          <a:pPr marL="171450" lvl="1" indent="-171450" algn="l" defTabSz="711200">
            <a:lnSpc>
              <a:spcPct val="90000"/>
            </a:lnSpc>
            <a:spcBef>
              <a:spcPct val="0"/>
            </a:spcBef>
            <a:spcAft>
              <a:spcPct val="15000"/>
            </a:spcAft>
            <a:buFont typeface="Wingdings" panose="05000000000000000000" pitchFamily="2" charset="2"/>
            <a:buChar char="Ø"/>
          </a:pPr>
          <a:r>
            <a:rPr lang="fr-FR" sz="1600" b="1" kern="1200" dirty="0"/>
            <a:t>La proportionnalité au cycle 3</a:t>
          </a:r>
        </a:p>
      </dsp:txBody>
      <dsp:txXfrm rot="-5400000">
        <a:off x="974995" y="4187572"/>
        <a:ext cx="7148013" cy="81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A185-94A9-46CA-8689-CDB28CD6C123}">
      <dsp:nvSpPr>
        <dsp:cNvPr id="0" name=""/>
        <dsp:cNvSpPr/>
      </dsp:nvSpPr>
      <dsp:spPr>
        <a:xfrm>
          <a:off x="442126" y="0"/>
          <a:ext cx="1929507" cy="1071948"/>
        </a:xfrm>
        <a:prstGeom prst="roundRect">
          <a:avLst>
            <a:gd name="adj" fmla="val 10000"/>
          </a:avLst>
        </a:prstGeom>
        <a:solidFill>
          <a:schemeClr val="accent4">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Unité 1: Identifier que 2 grandeurs sont en jeu</a:t>
          </a:r>
        </a:p>
      </dsp:txBody>
      <dsp:txXfrm>
        <a:off x="473522" y="31396"/>
        <a:ext cx="1866715" cy="1009156"/>
      </dsp:txXfrm>
    </dsp:sp>
    <dsp:sp modelId="{5B5A3F23-3555-4FBC-A1FE-518EC8A4100E}">
      <dsp:nvSpPr>
        <dsp:cNvPr id="0" name=""/>
        <dsp:cNvSpPr/>
      </dsp:nvSpPr>
      <dsp:spPr>
        <a:xfrm rot="5400000">
          <a:off x="1205890" y="1098747"/>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1138945"/>
        <a:ext cx="289426" cy="281386"/>
      </dsp:txXfrm>
    </dsp:sp>
    <dsp:sp modelId="{C31F818C-B0DE-487D-9BEC-703EC1A7C6DC}">
      <dsp:nvSpPr>
        <dsp:cNvPr id="0" name=""/>
        <dsp:cNvSpPr/>
      </dsp:nvSpPr>
      <dsp:spPr>
        <a:xfrm>
          <a:off x="442126" y="1607922"/>
          <a:ext cx="1929507" cy="1071948"/>
        </a:xfrm>
        <a:prstGeom prst="roundRect">
          <a:avLst>
            <a:gd name="adj" fmla="val 10000"/>
          </a:avLst>
        </a:prstGeom>
        <a:solidFill>
          <a:schemeClr val="accent4">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Unité 2: Repérer la covariation des grandeurs</a:t>
          </a:r>
        </a:p>
      </dsp:txBody>
      <dsp:txXfrm>
        <a:off x="473522" y="1639318"/>
        <a:ext cx="1866715" cy="1009156"/>
      </dsp:txXfrm>
    </dsp:sp>
    <dsp:sp modelId="{8C039A43-3AD5-4231-BA56-D15B6F6EBF38}">
      <dsp:nvSpPr>
        <dsp:cNvPr id="0" name=""/>
        <dsp:cNvSpPr/>
      </dsp:nvSpPr>
      <dsp:spPr>
        <a:xfrm rot="5400000">
          <a:off x="1205890" y="2706669"/>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2746867"/>
        <a:ext cx="289426" cy="281386"/>
      </dsp:txXfrm>
    </dsp:sp>
    <dsp:sp modelId="{F4222081-F0BB-4A44-995B-4E0E97672F24}">
      <dsp:nvSpPr>
        <dsp:cNvPr id="0" name=""/>
        <dsp:cNvSpPr/>
      </dsp:nvSpPr>
      <dsp:spPr>
        <a:xfrm>
          <a:off x="442126" y="3215845"/>
          <a:ext cx="1929507" cy="1071948"/>
        </a:xfrm>
        <a:prstGeom prst="roundRect">
          <a:avLst>
            <a:gd name="adj" fmla="val 10000"/>
          </a:avLst>
        </a:prstGeom>
        <a:solidFill>
          <a:schemeClr val="accent4">
            <a:lumMod val="5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Unité 3: Identifier la relation de proportionnalité</a:t>
          </a:r>
        </a:p>
      </dsp:txBody>
      <dsp:txXfrm>
        <a:off x="473522" y="3247241"/>
        <a:ext cx="1866715" cy="1009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A185-94A9-46CA-8689-CDB28CD6C123}">
      <dsp:nvSpPr>
        <dsp:cNvPr id="0" name=""/>
        <dsp:cNvSpPr/>
      </dsp:nvSpPr>
      <dsp:spPr>
        <a:xfrm>
          <a:off x="49966" y="0"/>
          <a:ext cx="2713827" cy="1071948"/>
        </a:xfrm>
        <a:prstGeom prst="roundRect">
          <a:avLst>
            <a:gd name="adj" fmla="val 10000"/>
          </a:avLst>
        </a:prstGeom>
        <a:solidFill>
          <a:schemeClr val="accent4">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Toujours se référer aux unités de mesure et les écrire</a:t>
          </a:r>
        </a:p>
      </dsp:txBody>
      <dsp:txXfrm>
        <a:off x="81362" y="31396"/>
        <a:ext cx="2651035" cy="1009156"/>
      </dsp:txXfrm>
    </dsp:sp>
    <dsp:sp modelId="{5B5A3F23-3555-4FBC-A1FE-518EC8A4100E}">
      <dsp:nvSpPr>
        <dsp:cNvPr id="0" name=""/>
        <dsp:cNvSpPr/>
      </dsp:nvSpPr>
      <dsp:spPr>
        <a:xfrm rot="5400000">
          <a:off x="1205890" y="1098747"/>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1138945"/>
        <a:ext cx="289426" cy="281386"/>
      </dsp:txXfrm>
    </dsp:sp>
    <dsp:sp modelId="{C31F818C-B0DE-487D-9BEC-703EC1A7C6DC}">
      <dsp:nvSpPr>
        <dsp:cNvPr id="0" name=""/>
        <dsp:cNvSpPr/>
      </dsp:nvSpPr>
      <dsp:spPr>
        <a:xfrm>
          <a:off x="49966" y="1607922"/>
          <a:ext cx="2713827" cy="1071948"/>
        </a:xfrm>
        <a:prstGeom prst="roundRect">
          <a:avLst>
            <a:gd name="adj" fmla="val 10000"/>
          </a:avLst>
        </a:prstGeom>
        <a:solidFill>
          <a:schemeClr val="accent4">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Proposer des situations proportionnelles et non proportionnelles</a:t>
          </a:r>
        </a:p>
      </dsp:txBody>
      <dsp:txXfrm>
        <a:off x="81362" y="1639318"/>
        <a:ext cx="2651035" cy="1009156"/>
      </dsp:txXfrm>
    </dsp:sp>
    <dsp:sp modelId="{8C039A43-3AD5-4231-BA56-D15B6F6EBF38}">
      <dsp:nvSpPr>
        <dsp:cNvPr id="0" name=""/>
        <dsp:cNvSpPr/>
      </dsp:nvSpPr>
      <dsp:spPr>
        <a:xfrm rot="5400000">
          <a:off x="1205890" y="2706669"/>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2746867"/>
        <a:ext cx="289426" cy="281386"/>
      </dsp:txXfrm>
    </dsp:sp>
    <dsp:sp modelId="{F4222081-F0BB-4A44-995B-4E0E97672F24}">
      <dsp:nvSpPr>
        <dsp:cNvPr id="0" name=""/>
        <dsp:cNvSpPr/>
      </dsp:nvSpPr>
      <dsp:spPr>
        <a:xfrm>
          <a:off x="49966" y="3215845"/>
          <a:ext cx="2713827" cy="1071948"/>
        </a:xfrm>
        <a:prstGeom prst="roundRect">
          <a:avLst>
            <a:gd name="adj" fmla="val 10000"/>
          </a:avLst>
        </a:prstGeom>
        <a:solidFill>
          <a:schemeClr val="accent4">
            <a:lumMod val="5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Définir la proportionnalité, formaliser et expliciter les propriétés de linéarité</a:t>
          </a:r>
        </a:p>
      </dsp:txBody>
      <dsp:txXfrm>
        <a:off x="81362" y="3247241"/>
        <a:ext cx="2651035" cy="1009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A185-94A9-46CA-8689-CDB28CD6C123}">
      <dsp:nvSpPr>
        <dsp:cNvPr id="0" name=""/>
        <dsp:cNvSpPr/>
      </dsp:nvSpPr>
      <dsp:spPr>
        <a:xfrm>
          <a:off x="221037" y="0"/>
          <a:ext cx="2371686" cy="1071948"/>
        </a:xfrm>
        <a:prstGeom prst="roundRect">
          <a:avLst>
            <a:gd name="adj" fmla="val 10000"/>
          </a:avLst>
        </a:prstGeom>
        <a:solidFill>
          <a:schemeClr val="accent4">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8€        100g</a:t>
          </a:r>
        </a:p>
        <a:p>
          <a:pPr marL="0" lvl="0" indent="0" algn="ctr" defTabSz="711200">
            <a:lnSpc>
              <a:spcPct val="90000"/>
            </a:lnSpc>
            <a:spcBef>
              <a:spcPct val="0"/>
            </a:spcBef>
            <a:spcAft>
              <a:spcPct val="35000"/>
            </a:spcAft>
            <a:buNone/>
          </a:pPr>
          <a:r>
            <a:rPr lang="fr-FR" sz="1600" kern="1200" dirty="0">
              <a:solidFill>
                <a:schemeClr val="tx1"/>
              </a:solidFill>
            </a:rPr>
            <a:t>Couleurs</a:t>
          </a:r>
        </a:p>
        <a:p>
          <a:pPr marL="0" lvl="0" indent="0" algn="ctr" defTabSz="711200">
            <a:lnSpc>
              <a:spcPct val="90000"/>
            </a:lnSpc>
            <a:spcBef>
              <a:spcPct val="0"/>
            </a:spcBef>
            <a:spcAft>
              <a:spcPct val="35000"/>
            </a:spcAft>
            <a:buNone/>
          </a:pPr>
          <a:r>
            <a:rPr lang="fr-FR" sz="1600" kern="1200" dirty="0">
              <a:solidFill>
                <a:schemeClr val="tx1"/>
              </a:solidFill>
            </a:rPr>
            <a:t>Organisation des données</a:t>
          </a:r>
        </a:p>
      </dsp:txBody>
      <dsp:txXfrm>
        <a:off x="252433" y="31396"/>
        <a:ext cx="2308894" cy="1009156"/>
      </dsp:txXfrm>
    </dsp:sp>
    <dsp:sp modelId="{5B5A3F23-3555-4FBC-A1FE-518EC8A4100E}">
      <dsp:nvSpPr>
        <dsp:cNvPr id="0" name=""/>
        <dsp:cNvSpPr/>
      </dsp:nvSpPr>
      <dsp:spPr>
        <a:xfrm rot="5400000">
          <a:off x="1205890" y="1098747"/>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1262167" y="1138945"/>
        <a:ext cx="289426" cy="281386"/>
      </dsp:txXfrm>
    </dsp:sp>
    <dsp:sp modelId="{C31F818C-B0DE-487D-9BEC-703EC1A7C6DC}">
      <dsp:nvSpPr>
        <dsp:cNvPr id="0" name=""/>
        <dsp:cNvSpPr/>
      </dsp:nvSpPr>
      <dsp:spPr>
        <a:xfrm>
          <a:off x="221037" y="1607922"/>
          <a:ext cx="2371686" cy="1071948"/>
        </a:xfrm>
        <a:prstGeom prst="roundRect">
          <a:avLst>
            <a:gd name="adj" fmla="val 10000"/>
          </a:avLst>
        </a:prstGeom>
        <a:solidFill>
          <a:schemeClr val="accent4">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Les formulations la moitié de …</a:t>
          </a:r>
        </a:p>
      </dsp:txBody>
      <dsp:txXfrm>
        <a:off x="252433" y="1639318"/>
        <a:ext cx="2308894" cy="1009156"/>
      </dsp:txXfrm>
    </dsp:sp>
    <dsp:sp modelId="{8C039A43-3AD5-4231-BA56-D15B6F6EBF38}">
      <dsp:nvSpPr>
        <dsp:cNvPr id="0" name=""/>
        <dsp:cNvSpPr/>
      </dsp:nvSpPr>
      <dsp:spPr>
        <a:xfrm rot="5400000">
          <a:off x="1205890" y="2706669"/>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1262167" y="2746867"/>
        <a:ext cx="289426" cy="281386"/>
      </dsp:txXfrm>
    </dsp:sp>
    <dsp:sp modelId="{F4222081-F0BB-4A44-995B-4E0E97672F24}">
      <dsp:nvSpPr>
        <dsp:cNvPr id="0" name=""/>
        <dsp:cNvSpPr/>
      </dsp:nvSpPr>
      <dsp:spPr>
        <a:xfrm>
          <a:off x="221037" y="3215845"/>
          <a:ext cx="2371686" cy="1071948"/>
        </a:xfrm>
        <a:prstGeom prst="roundRect">
          <a:avLst>
            <a:gd name="adj" fmla="val 10000"/>
          </a:avLst>
        </a:prstGeom>
        <a:solidFill>
          <a:schemeClr val="accent4">
            <a:lumMod val="5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Les nécessités, le signe alpha, l’organisation tabulaire, le répertoire</a:t>
          </a:r>
        </a:p>
      </dsp:txBody>
      <dsp:txXfrm>
        <a:off x="252433" y="3247241"/>
        <a:ext cx="2308894" cy="1009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A185-94A9-46CA-8689-CDB28CD6C123}">
      <dsp:nvSpPr>
        <dsp:cNvPr id="0" name=""/>
        <dsp:cNvSpPr/>
      </dsp:nvSpPr>
      <dsp:spPr>
        <a:xfrm>
          <a:off x="442126" y="0"/>
          <a:ext cx="1929507" cy="1071948"/>
        </a:xfrm>
        <a:prstGeom prst="roundRect">
          <a:avLst>
            <a:gd name="adj" fmla="val 10000"/>
          </a:avLst>
        </a:prstGeom>
        <a:solidFill>
          <a:schemeClr val="accent4">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Unité 1: Identifier que 2 grandeurs sont en jeu</a:t>
          </a:r>
        </a:p>
      </dsp:txBody>
      <dsp:txXfrm>
        <a:off x="473522" y="31396"/>
        <a:ext cx="1866715" cy="1009156"/>
      </dsp:txXfrm>
    </dsp:sp>
    <dsp:sp modelId="{5B5A3F23-3555-4FBC-A1FE-518EC8A4100E}">
      <dsp:nvSpPr>
        <dsp:cNvPr id="0" name=""/>
        <dsp:cNvSpPr/>
      </dsp:nvSpPr>
      <dsp:spPr>
        <a:xfrm rot="5400000">
          <a:off x="1205890" y="1098747"/>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1138945"/>
        <a:ext cx="289426" cy="281386"/>
      </dsp:txXfrm>
    </dsp:sp>
    <dsp:sp modelId="{C31F818C-B0DE-487D-9BEC-703EC1A7C6DC}">
      <dsp:nvSpPr>
        <dsp:cNvPr id="0" name=""/>
        <dsp:cNvSpPr/>
      </dsp:nvSpPr>
      <dsp:spPr>
        <a:xfrm>
          <a:off x="442126" y="1607922"/>
          <a:ext cx="1929507" cy="1071948"/>
        </a:xfrm>
        <a:prstGeom prst="roundRect">
          <a:avLst>
            <a:gd name="adj" fmla="val 10000"/>
          </a:avLst>
        </a:prstGeom>
        <a:solidFill>
          <a:schemeClr val="accent4">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Unité 2: Repérer la covariation des grandeurs</a:t>
          </a:r>
        </a:p>
      </dsp:txBody>
      <dsp:txXfrm>
        <a:off x="473522" y="1639318"/>
        <a:ext cx="1866715" cy="1009156"/>
      </dsp:txXfrm>
    </dsp:sp>
    <dsp:sp modelId="{8C039A43-3AD5-4231-BA56-D15B6F6EBF38}">
      <dsp:nvSpPr>
        <dsp:cNvPr id="0" name=""/>
        <dsp:cNvSpPr/>
      </dsp:nvSpPr>
      <dsp:spPr>
        <a:xfrm rot="5400000">
          <a:off x="1205890" y="2706669"/>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2746867"/>
        <a:ext cx="289426" cy="281386"/>
      </dsp:txXfrm>
    </dsp:sp>
    <dsp:sp modelId="{F4222081-F0BB-4A44-995B-4E0E97672F24}">
      <dsp:nvSpPr>
        <dsp:cNvPr id="0" name=""/>
        <dsp:cNvSpPr/>
      </dsp:nvSpPr>
      <dsp:spPr>
        <a:xfrm>
          <a:off x="442126" y="3215845"/>
          <a:ext cx="1929507" cy="1071948"/>
        </a:xfrm>
        <a:prstGeom prst="roundRect">
          <a:avLst>
            <a:gd name="adj" fmla="val 10000"/>
          </a:avLst>
        </a:prstGeom>
        <a:solidFill>
          <a:schemeClr val="accent4">
            <a:lumMod val="5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Unité 3: Identifier la relation de proportionnalité</a:t>
          </a:r>
        </a:p>
      </dsp:txBody>
      <dsp:txXfrm>
        <a:off x="473522" y="3247241"/>
        <a:ext cx="1866715" cy="1009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A185-94A9-46CA-8689-CDB28CD6C123}">
      <dsp:nvSpPr>
        <dsp:cNvPr id="0" name=""/>
        <dsp:cNvSpPr/>
      </dsp:nvSpPr>
      <dsp:spPr>
        <a:xfrm>
          <a:off x="49966" y="0"/>
          <a:ext cx="2713827" cy="1071948"/>
        </a:xfrm>
        <a:prstGeom prst="roundRect">
          <a:avLst>
            <a:gd name="adj" fmla="val 10000"/>
          </a:avLst>
        </a:prstGeom>
        <a:solidFill>
          <a:schemeClr val="accent4">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Toujours se référer aux unités de mesure et les écrire</a:t>
          </a:r>
        </a:p>
      </dsp:txBody>
      <dsp:txXfrm>
        <a:off x="81362" y="31396"/>
        <a:ext cx="2651035" cy="1009156"/>
      </dsp:txXfrm>
    </dsp:sp>
    <dsp:sp modelId="{5B5A3F23-3555-4FBC-A1FE-518EC8A4100E}">
      <dsp:nvSpPr>
        <dsp:cNvPr id="0" name=""/>
        <dsp:cNvSpPr/>
      </dsp:nvSpPr>
      <dsp:spPr>
        <a:xfrm rot="5400000">
          <a:off x="1205890" y="1098747"/>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1138945"/>
        <a:ext cx="289426" cy="281386"/>
      </dsp:txXfrm>
    </dsp:sp>
    <dsp:sp modelId="{C31F818C-B0DE-487D-9BEC-703EC1A7C6DC}">
      <dsp:nvSpPr>
        <dsp:cNvPr id="0" name=""/>
        <dsp:cNvSpPr/>
      </dsp:nvSpPr>
      <dsp:spPr>
        <a:xfrm>
          <a:off x="49966" y="1607922"/>
          <a:ext cx="2713827" cy="1071948"/>
        </a:xfrm>
        <a:prstGeom prst="roundRect">
          <a:avLst>
            <a:gd name="adj" fmla="val 10000"/>
          </a:avLst>
        </a:prstGeom>
        <a:solidFill>
          <a:schemeClr val="accent4">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Proposer des situations </a:t>
          </a:r>
          <a:r>
            <a:rPr lang="fr-FR" sz="1800" kern="1200" dirty="0">
              <a:solidFill>
                <a:srgbClr val="000000"/>
              </a:solidFill>
              <a:latin typeface="Calibri" panose="020F0502020204030204"/>
              <a:ea typeface="+mn-ea"/>
              <a:cs typeface="+mn-cs"/>
              <a:hlinkClick xmlns:r="http://schemas.openxmlformats.org/officeDocument/2006/relationships" r:id="" action="ppaction://hlinksldjump"/>
            </a:rPr>
            <a:t>proportionnelles</a:t>
          </a:r>
          <a:r>
            <a:rPr lang="fr-FR" sz="1800" kern="1200" dirty="0">
              <a:solidFill>
                <a:srgbClr val="000000"/>
              </a:solidFill>
              <a:latin typeface="Calibri" panose="020F0502020204030204"/>
              <a:ea typeface="+mn-ea"/>
              <a:cs typeface="+mn-cs"/>
            </a:rPr>
            <a:t> et non proportionnelles</a:t>
          </a:r>
        </a:p>
      </dsp:txBody>
      <dsp:txXfrm>
        <a:off x="81362" y="1639318"/>
        <a:ext cx="2651035" cy="1009156"/>
      </dsp:txXfrm>
    </dsp:sp>
    <dsp:sp modelId="{8C039A43-3AD5-4231-BA56-D15B6F6EBF38}">
      <dsp:nvSpPr>
        <dsp:cNvPr id="0" name=""/>
        <dsp:cNvSpPr/>
      </dsp:nvSpPr>
      <dsp:spPr>
        <a:xfrm rot="5400000">
          <a:off x="1205890" y="2706669"/>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1262167" y="2746867"/>
        <a:ext cx="289426" cy="281386"/>
      </dsp:txXfrm>
    </dsp:sp>
    <dsp:sp modelId="{F4222081-F0BB-4A44-995B-4E0E97672F24}">
      <dsp:nvSpPr>
        <dsp:cNvPr id="0" name=""/>
        <dsp:cNvSpPr/>
      </dsp:nvSpPr>
      <dsp:spPr>
        <a:xfrm>
          <a:off x="49966" y="3215845"/>
          <a:ext cx="2713827" cy="1071948"/>
        </a:xfrm>
        <a:prstGeom prst="roundRect">
          <a:avLst>
            <a:gd name="adj" fmla="val 10000"/>
          </a:avLst>
        </a:prstGeom>
        <a:solidFill>
          <a:schemeClr val="accent4">
            <a:lumMod val="5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Définir la proportionnalité, formaliser et expliciter les propriétés de linéarité</a:t>
          </a:r>
        </a:p>
      </dsp:txBody>
      <dsp:txXfrm>
        <a:off x="81362" y="3247241"/>
        <a:ext cx="2651035" cy="1009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A185-94A9-46CA-8689-CDB28CD6C123}">
      <dsp:nvSpPr>
        <dsp:cNvPr id="0" name=""/>
        <dsp:cNvSpPr/>
      </dsp:nvSpPr>
      <dsp:spPr>
        <a:xfrm>
          <a:off x="221037" y="0"/>
          <a:ext cx="2371686" cy="1071948"/>
        </a:xfrm>
        <a:prstGeom prst="roundRect">
          <a:avLst>
            <a:gd name="adj" fmla="val 10000"/>
          </a:avLst>
        </a:prstGeom>
        <a:solidFill>
          <a:schemeClr val="accent4">
            <a:lumMod val="60000"/>
            <a:lumOff val="4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hlinkClick xmlns:r="http://schemas.openxmlformats.org/officeDocument/2006/relationships" r:id="" action="ppaction://hlinksldjump"/>
            </a:rPr>
            <a:t>8€        100g</a:t>
          </a:r>
        </a:p>
        <a:p>
          <a:pPr marL="0" lvl="0" indent="0" algn="ctr" defTabSz="711200">
            <a:lnSpc>
              <a:spcPct val="90000"/>
            </a:lnSpc>
            <a:spcBef>
              <a:spcPct val="0"/>
            </a:spcBef>
            <a:spcAft>
              <a:spcPct val="35000"/>
            </a:spcAft>
            <a:buNone/>
          </a:pPr>
          <a:r>
            <a:rPr lang="fr-FR" sz="1600" kern="1200" dirty="0">
              <a:solidFill>
                <a:schemeClr val="tx1"/>
              </a:solidFill>
              <a:hlinkClick xmlns:r="http://schemas.openxmlformats.org/officeDocument/2006/relationships" r:id="" action="ppaction://hlinksldjump"/>
            </a:rPr>
            <a:t>Couleurs</a:t>
          </a:r>
        </a:p>
        <a:p>
          <a:pPr marL="0" lvl="0" indent="0" algn="ctr" defTabSz="711200">
            <a:lnSpc>
              <a:spcPct val="90000"/>
            </a:lnSpc>
            <a:spcBef>
              <a:spcPct val="0"/>
            </a:spcBef>
            <a:spcAft>
              <a:spcPct val="35000"/>
            </a:spcAft>
            <a:buNone/>
          </a:pPr>
          <a:r>
            <a:rPr lang="fr-FR" sz="1600" kern="1200" dirty="0">
              <a:solidFill>
                <a:schemeClr val="tx1"/>
              </a:solidFill>
              <a:hlinkClick xmlns:r="http://schemas.openxmlformats.org/officeDocument/2006/relationships" r:id="" action="ppaction://hlinksldjump"/>
            </a:rPr>
            <a:t>Organisation des données</a:t>
          </a:r>
          <a:endParaRPr lang="fr-FR" sz="1600" kern="1200" dirty="0">
            <a:solidFill>
              <a:schemeClr val="tx1"/>
            </a:solidFill>
          </a:endParaRPr>
        </a:p>
      </dsp:txBody>
      <dsp:txXfrm>
        <a:off x="252433" y="31396"/>
        <a:ext cx="2308894" cy="1009156"/>
      </dsp:txXfrm>
    </dsp:sp>
    <dsp:sp modelId="{5B5A3F23-3555-4FBC-A1FE-518EC8A4100E}">
      <dsp:nvSpPr>
        <dsp:cNvPr id="0" name=""/>
        <dsp:cNvSpPr/>
      </dsp:nvSpPr>
      <dsp:spPr>
        <a:xfrm rot="5400000">
          <a:off x="1205890" y="1098747"/>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1262167" y="1138945"/>
        <a:ext cx="289426" cy="281386"/>
      </dsp:txXfrm>
    </dsp:sp>
    <dsp:sp modelId="{C31F818C-B0DE-487D-9BEC-703EC1A7C6DC}">
      <dsp:nvSpPr>
        <dsp:cNvPr id="0" name=""/>
        <dsp:cNvSpPr/>
      </dsp:nvSpPr>
      <dsp:spPr>
        <a:xfrm>
          <a:off x="221037" y="1607922"/>
          <a:ext cx="2371686" cy="1071948"/>
        </a:xfrm>
        <a:prstGeom prst="roundRect">
          <a:avLst>
            <a:gd name="adj" fmla="val 10000"/>
          </a:avLst>
        </a:prstGeom>
        <a:solidFill>
          <a:schemeClr val="accent4">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00000"/>
              </a:solidFill>
              <a:latin typeface="Calibri" panose="020F0502020204030204"/>
              <a:ea typeface="+mn-ea"/>
              <a:cs typeface="+mn-cs"/>
            </a:rPr>
            <a:t>Les formulations la moitié de …</a:t>
          </a:r>
        </a:p>
      </dsp:txBody>
      <dsp:txXfrm>
        <a:off x="252433" y="1639318"/>
        <a:ext cx="2308894" cy="1009156"/>
      </dsp:txXfrm>
    </dsp:sp>
    <dsp:sp modelId="{8C039A43-3AD5-4231-BA56-D15B6F6EBF38}">
      <dsp:nvSpPr>
        <dsp:cNvPr id="0" name=""/>
        <dsp:cNvSpPr/>
      </dsp:nvSpPr>
      <dsp:spPr>
        <a:xfrm rot="5400000">
          <a:off x="1205890" y="2706669"/>
          <a:ext cx="401980" cy="482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1262167" y="2746867"/>
        <a:ext cx="289426" cy="281386"/>
      </dsp:txXfrm>
    </dsp:sp>
    <dsp:sp modelId="{F4222081-F0BB-4A44-995B-4E0E97672F24}">
      <dsp:nvSpPr>
        <dsp:cNvPr id="0" name=""/>
        <dsp:cNvSpPr/>
      </dsp:nvSpPr>
      <dsp:spPr>
        <a:xfrm>
          <a:off x="221037" y="3215845"/>
          <a:ext cx="2371686" cy="1071948"/>
        </a:xfrm>
        <a:prstGeom prst="roundRect">
          <a:avLst>
            <a:gd name="adj" fmla="val 10000"/>
          </a:avLst>
        </a:prstGeom>
        <a:solidFill>
          <a:schemeClr val="accent4">
            <a:lumMod val="5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Les nécessités, le signe alpha, l’organisation tabulaire, le </a:t>
          </a:r>
          <a:r>
            <a:rPr lang="fr-FR" sz="1600" kern="1200" dirty="0">
              <a:hlinkClick xmlns:r="http://schemas.openxmlformats.org/officeDocument/2006/relationships" r:id="" action="ppaction://hlinksldjump"/>
            </a:rPr>
            <a:t>répertoire</a:t>
          </a:r>
          <a:endParaRPr lang="fr-FR" sz="1600" kern="1200" dirty="0"/>
        </a:p>
      </dsp:txBody>
      <dsp:txXfrm>
        <a:off x="252433" y="3247241"/>
        <a:ext cx="2308894" cy="10091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fr-FR" sz="1800" b="0" strike="noStrike" spc="-1">
                <a:solidFill>
                  <a:schemeClr val="dk1"/>
                </a:solidFill>
                <a:latin typeface="Calibri"/>
              </a:rPr>
              <a:t>Cliquez pour déplacer la diapo</a:t>
            </a:r>
          </a:p>
        </p:txBody>
      </p:sp>
      <p:sp>
        <p:nvSpPr>
          <p:cNvPr id="15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strike="noStrike" spc="-1">
                <a:solidFill>
                  <a:srgbClr val="000000"/>
                </a:solidFill>
                <a:latin typeface="Calibri"/>
              </a:rPr>
              <a:t>Cliquez pour modifier le format des notes</a:t>
            </a:r>
          </a:p>
        </p:txBody>
      </p:sp>
      <p:sp>
        <p:nvSpPr>
          <p:cNvPr id="15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Calibri"/>
              </a:rPr>
              <a:t>&lt;en-tête&gt;</a:t>
            </a:r>
          </a:p>
        </p:txBody>
      </p:sp>
      <p:sp>
        <p:nvSpPr>
          <p:cNvPr id="158" name="PlaceHolder 4"/>
          <p:cNvSpPr>
            <a:spLocks noGrp="1"/>
          </p:cNvSpPr>
          <p:nvPr>
            <p:ph type="dt" idx="57"/>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Calibri"/>
              </a:defRPr>
            </a:lvl1pPr>
          </a:lstStyle>
          <a:p>
            <a:pPr indent="0" algn="r">
              <a:buNone/>
            </a:pPr>
            <a:r>
              <a:rPr lang="fr-FR" sz="1400" b="0" strike="noStrike" spc="-1">
                <a:solidFill>
                  <a:srgbClr val="000000"/>
                </a:solidFill>
                <a:latin typeface="Calibri"/>
              </a:rPr>
              <a:t>&lt;date/heure&gt;</a:t>
            </a:r>
          </a:p>
        </p:txBody>
      </p:sp>
      <p:sp>
        <p:nvSpPr>
          <p:cNvPr id="159" name="PlaceHolder 5"/>
          <p:cNvSpPr>
            <a:spLocks noGrp="1"/>
          </p:cNvSpPr>
          <p:nvPr>
            <p:ph type="ftr" idx="58"/>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&lt;pied de page&gt;</a:t>
            </a:r>
          </a:p>
        </p:txBody>
      </p:sp>
      <p:sp>
        <p:nvSpPr>
          <p:cNvPr id="160" name="PlaceHolder 6"/>
          <p:cNvSpPr>
            <a:spLocks noGrp="1"/>
          </p:cNvSpPr>
          <p:nvPr>
            <p:ph type="sldNum" idx="59"/>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Calibri"/>
              </a:defRPr>
            </a:lvl1pPr>
          </a:lstStyle>
          <a:p>
            <a:pPr indent="0" algn="r">
              <a:buNone/>
            </a:pPr>
            <a:fld id="{2072B938-FB37-469F-A5F8-46FE79297EC7}" type="slidenum">
              <a:rPr lang="fr-FR" sz="1400" b="0" strike="noStrike" spc="-1">
                <a:solidFill>
                  <a:srgbClr val="000000"/>
                </a:solidFill>
                <a:latin typeface="Calibri"/>
              </a:rPr>
              <a:t>‹N°›</a:t>
            </a:fld>
            <a:endParaRPr lang="fr-FR"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952500" y="685800"/>
            <a:ext cx="4953000" cy="3429000"/>
          </a:xfrm>
          <a:prstGeom prst="rect">
            <a:avLst/>
          </a:prstGeom>
          <a:ln w="0">
            <a:noFill/>
          </a:ln>
        </p:spPr>
      </p:sp>
      <p:sp>
        <p:nvSpPr>
          <p:cNvPr id="272"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FJ</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b="1" u="sng" dirty="0"/>
              <a:t>ND</a:t>
            </a:r>
          </a:p>
          <a:p>
            <a:r>
              <a:rPr lang="fr-FR" sz="1200" kern="1200" dirty="0">
                <a:solidFill>
                  <a:schemeClr val="tx1"/>
                </a:solidFill>
                <a:effectLst/>
                <a:latin typeface="+mn-lt"/>
                <a:ea typeface="+mn-ea"/>
                <a:cs typeface="+mn-cs"/>
              </a:rPr>
              <a:t>Après la situation proposée, les données proposées influent </a:t>
            </a:r>
            <a:r>
              <a:rPr lang="fr-FR" sz="1200" u="sng" kern="1200" dirty="0">
                <a:solidFill>
                  <a:schemeClr val="tx1"/>
                </a:solidFill>
                <a:effectLst/>
                <a:latin typeface="+mn-lt"/>
                <a:ea typeface="+mn-ea"/>
                <a:cs typeface="+mn-cs"/>
              </a:rPr>
              <a:t>sur les procédures des élèves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Dans la situation des bandes bleues, le rapport de longueur entre les bandes bleues et rouges n’est pas un rapport de moitié ni de quart qui sont des rapports utilisés naturellement par les élèves.</a:t>
            </a:r>
          </a:p>
          <a:p>
            <a:r>
              <a:rPr lang="fr-FR" sz="1200" kern="1200" dirty="0">
                <a:solidFill>
                  <a:schemeClr val="tx1"/>
                </a:solidFill>
                <a:effectLst/>
                <a:latin typeface="+mn-lt"/>
                <a:ea typeface="+mn-ea"/>
                <a:cs typeface="+mn-cs"/>
              </a:rPr>
              <a:t>Dans la situation des morilles, les étiquettes prix ne correspondent pas toutes à des étiquettes poids. Cela évite le rangement par ordre croissant. </a:t>
            </a:r>
          </a:p>
          <a:p>
            <a:r>
              <a:rPr lang="fr-FR" sz="1200" kern="1200" dirty="0">
                <a:solidFill>
                  <a:schemeClr val="tx1"/>
                </a:solidFill>
                <a:effectLst/>
                <a:latin typeface="+mn-lt"/>
                <a:ea typeface="+mn-ea"/>
                <a:cs typeface="+mn-cs"/>
              </a:rPr>
              <a:t>Ces données sont également des </a:t>
            </a:r>
            <a:r>
              <a:rPr lang="fr-FR" sz="1200" u="sng" kern="1200" dirty="0">
                <a:solidFill>
                  <a:schemeClr val="tx1"/>
                </a:solidFill>
                <a:effectLst/>
                <a:latin typeface="+mn-lt"/>
                <a:ea typeface="+mn-ea"/>
                <a:cs typeface="+mn-cs"/>
              </a:rPr>
              <a:t>moyens de différenciations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Dans la situation des bandes, les nombres proposés vont être plus grands mais avec des relations simples utilisant le répertoire d’équivalences créé.</a:t>
            </a:r>
          </a:p>
          <a:p>
            <a:r>
              <a:rPr lang="fr-FR" sz="1200" kern="1200" dirty="0">
                <a:solidFill>
                  <a:schemeClr val="tx1"/>
                </a:solidFill>
                <a:effectLst/>
                <a:latin typeface="+mn-lt"/>
                <a:ea typeface="+mn-ea"/>
                <a:cs typeface="+mn-cs"/>
              </a:rPr>
              <a:t>Dans la situation des morilles, les premières recherches mettent en jeu des rapports simples (double, addition de deux valeurs). Les dernières situations demandent plus de manipulation de nombres et une bonne maîtrise du calcul mental.</a:t>
            </a:r>
          </a:p>
          <a:p>
            <a:r>
              <a:rPr lang="fr-FR" sz="1200" kern="1200" dirty="0">
                <a:solidFill>
                  <a:schemeClr val="tx1"/>
                </a:solidFill>
                <a:effectLst/>
                <a:latin typeface="+mn-lt"/>
                <a:ea typeface="+mn-ea"/>
                <a:cs typeface="+mn-cs"/>
              </a:rPr>
              <a:t>Du matériel pour guider les élèves le plus en difficultés sur le calcul mental notamment peut être proposé. Dans la situation des morilles des cartes « coup de pouce » sont proposées :</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Le matériel de recherche</a:t>
            </a:r>
            <a:r>
              <a:rPr lang="fr-FR" sz="1200" kern="1200" dirty="0">
                <a:solidFill>
                  <a:schemeClr val="tx1"/>
                </a:solidFill>
                <a:effectLst/>
                <a:latin typeface="+mn-lt"/>
                <a:ea typeface="+mn-ea"/>
                <a:cs typeface="+mn-cs"/>
              </a:rPr>
              <a:t> proposé aux élèves :</a:t>
            </a:r>
          </a:p>
          <a:p>
            <a:pPr lvl="0"/>
            <a:r>
              <a:rPr lang="fr-FR" sz="1200" kern="1200" dirty="0">
                <a:solidFill>
                  <a:schemeClr val="tx1"/>
                </a:solidFill>
                <a:effectLst/>
                <a:latin typeface="+mn-lt"/>
                <a:ea typeface="+mn-ea"/>
                <a:cs typeface="+mn-cs"/>
              </a:rPr>
              <a:t>- Cahiers, feuilles ou carnet permettant de garder la trace du raisonnement et la construction du savoir.</a:t>
            </a:r>
          </a:p>
          <a:p>
            <a:pPr lvl="0"/>
            <a:r>
              <a:rPr lang="fr-FR" sz="1200" kern="1200" dirty="0">
                <a:solidFill>
                  <a:schemeClr val="tx1"/>
                </a:solidFill>
                <a:effectLst/>
                <a:latin typeface="+mn-lt"/>
                <a:ea typeface="+mn-ea"/>
                <a:cs typeface="+mn-cs"/>
              </a:rPr>
              <a:t>- Eviter les ardoises qui sont petites et ne gardent pas les traces.</a:t>
            </a:r>
          </a:p>
          <a:p>
            <a:pPr lvl="0"/>
            <a:r>
              <a:rPr lang="fr-FR" sz="1200" kern="1200" dirty="0">
                <a:solidFill>
                  <a:schemeClr val="tx1"/>
                </a:solidFill>
                <a:effectLst/>
                <a:latin typeface="+mn-lt"/>
                <a:ea typeface="+mn-ea"/>
                <a:cs typeface="+mn-cs"/>
              </a:rPr>
              <a:t>- Il est conseillé de ne garder qu’un support pour éviter aux élèves de s’éparpiller.</a:t>
            </a:r>
          </a:p>
          <a:p>
            <a:endParaRPr lang="fr-FR" dirty="0"/>
          </a:p>
        </p:txBody>
      </p:sp>
      <p:sp>
        <p:nvSpPr>
          <p:cNvPr id="4" name="Espace réservé du numéro de diapositive 3"/>
          <p:cNvSpPr>
            <a:spLocks noGrp="1"/>
          </p:cNvSpPr>
          <p:nvPr>
            <p:ph type="sldNum" idx="62"/>
          </p:nvPr>
        </p:nvSpPr>
        <p:spPr/>
        <p:txBody>
          <a:bodyPr/>
          <a:lstStyle/>
          <a:p>
            <a:pPr indent="0" algn="r">
              <a:buNone/>
            </a:pPr>
            <a:fld id="{EC64479C-B2C1-4AE4-B64B-754E85496B03}" type="slidenum">
              <a:rPr lang="fr-FR" sz="1400" b="0" strike="noStrike" spc="-1" smtClean="0">
                <a:solidFill>
                  <a:srgbClr val="000000"/>
                </a:solidFill>
                <a:latin typeface="Calibri"/>
              </a:rPr>
              <a:t>10</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408443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b="1" u="sng" dirty="0"/>
              <a:t>ND</a:t>
            </a:r>
          </a:p>
          <a:p>
            <a:r>
              <a:rPr lang="fr-FR" sz="1200" kern="1200" dirty="0">
                <a:solidFill>
                  <a:schemeClr val="tx1"/>
                </a:solidFill>
                <a:effectLst/>
                <a:latin typeface="+mn-lt"/>
                <a:ea typeface="+mn-ea"/>
                <a:cs typeface="+mn-cs"/>
              </a:rPr>
              <a:t>Après la situation proposée, les données proposées influent </a:t>
            </a:r>
            <a:r>
              <a:rPr lang="fr-FR" sz="1200" u="sng" kern="1200" dirty="0">
                <a:solidFill>
                  <a:schemeClr val="tx1"/>
                </a:solidFill>
                <a:effectLst/>
                <a:latin typeface="+mn-lt"/>
                <a:ea typeface="+mn-ea"/>
                <a:cs typeface="+mn-cs"/>
              </a:rPr>
              <a:t>sur les procédures des élèves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Dans la situation des bandes bleues, le rapport de longueur entre les bandes bleues et rouges n’est pas un rapport de moitié ni de quart qui sont des rapports utilisés naturellement par les élèves.</a:t>
            </a:r>
          </a:p>
          <a:p>
            <a:r>
              <a:rPr lang="fr-FR" sz="1200" kern="1200" dirty="0">
                <a:solidFill>
                  <a:schemeClr val="tx1"/>
                </a:solidFill>
                <a:effectLst/>
                <a:latin typeface="+mn-lt"/>
                <a:ea typeface="+mn-ea"/>
                <a:cs typeface="+mn-cs"/>
              </a:rPr>
              <a:t>Dans la situation des morilles, les étiquettes prix ne correspondent pas toutes à des étiquettes poids. Cela évite le rangement par ordre croissant. </a:t>
            </a:r>
          </a:p>
          <a:p>
            <a:r>
              <a:rPr lang="fr-FR" sz="1200" kern="1200" dirty="0">
                <a:solidFill>
                  <a:schemeClr val="tx1"/>
                </a:solidFill>
                <a:effectLst/>
                <a:latin typeface="+mn-lt"/>
                <a:ea typeface="+mn-ea"/>
                <a:cs typeface="+mn-cs"/>
              </a:rPr>
              <a:t>Ces données sont également des </a:t>
            </a:r>
            <a:r>
              <a:rPr lang="fr-FR" sz="1200" u="sng" kern="1200" dirty="0">
                <a:solidFill>
                  <a:schemeClr val="tx1"/>
                </a:solidFill>
                <a:effectLst/>
                <a:latin typeface="+mn-lt"/>
                <a:ea typeface="+mn-ea"/>
                <a:cs typeface="+mn-cs"/>
              </a:rPr>
              <a:t>moyens de différenciations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Dans la situation des bandes, les nombres proposés vont être plus grands mais avec des relations simples utilisant le répertoire d’équivalences créé.</a:t>
            </a:r>
          </a:p>
          <a:p>
            <a:r>
              <a:rPr lang="fr-FR" sz="1200" kern="1200" dirty="0">
                <a:solidFill>
                  <a:schemeClr val="tx1"/>
                </a:solidFill>
                <a:effectLst/>
                <a:latin typeface="+mn-lt"/>
                <a:ea typeface="+mn-ea"/>
                <a:cs typeface="+mn-cs"/>
              </a:rPr>
              <a:t>Dans la situation des morilles, les premières recherches mettent en jeu des rapports simples (double, addition de deux valeurs). Les dernières situations demandent plus de manipulation de nombres et une bonne maîtrise du calcul mental.</a:t>
            </a:r>
          </a:p>
          <a:p>
            <a:r>
              <a:rPr lang="fr-FR" sz="1200" kern="1200" dirty="0">
                <a:solidFill>
                  <a:schemeClr val="tx1"/>
                </a:solidFill>
                <a:effectLst/>
                <a:latin typeface="+mn-lt"/>
                <a:ea typeface="+mn-ea"/>
                <a:cs typeface="+mn-cs"/>
              </a:rPr>
              <a:t>Du matériel pour guider les élèves le plus en difficultés sur le calcul mental notamment peut être proposé. Dans la situation des morilles des cartes « coup de pouce » sont proposées :</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Le matériel de recherche</a:t>
            </a:r>
            <a:r>
              <a:rPr lang="fr-FR" sz="1200" kern="1200" dirty="0">
                <a:solidFill>
                  <a:schemeClr val="tx1"/>
                </a:solidFill>
                <a:effectLst/>
                <a:latin typeface="+mn-lt"/>
                <a:ea typeface="+mn-ea"/>
                <a:cs typeface="+mn-cs"/>
              </a:rPr>
              <a:t> proposé aux élèves :</a:t>
            </a:r>
          </a:p>
          <a:p>
            <a:pPr lvl="0"/>
            <a:r>
              <a:rPr lang="fr-FR" sz="1200" kern="1200" dirty="0">
                <a:solidFill>
                  <a:schemeClr val="tx1"/>
                </a:solidFill>
                <a:effectLst/>
                <a:latin typeface="+mn-lt"/>
                <a:ea typeface="+mn-ea"/>
                <a:cs typeface="+mn-cs"/>
              </a:rPr>
              <a:t>- Cahiers, feuilles ou carnet permettant de garder la trace du raisonnement et la construction du savoir.</a:t>
            </a:r>
          </a:p>
          <a:p>
            <a:pPr lvl="0"/>
            <a:r>
              <a:rPr lang="fr-FR" sz="1200" kern="1200" dirty="0">
                <a:solidFill>
                  <a:schemeClr val="tx1"/>
                </a:solidFill>
                <a:effectLst/>
                <a:latin typeface="+mn-lt"/>
                <a:ea typeface="+mn-ea"/>
                <a:cs typeface="+mn-cs"/>
              </a:rPr>
              <a:t>- Eviter les ardoises qui sont petites et ne gardent pas les traces.</a:t>
            </a:r>
          </a:p>
          <a:p>
            <a:pPr lvl="0"/>
            <a:r>
              <a:rPr lang="fr-FR" sz="1200" kern="1200" dirty="0">
                <a:solidFill>
                  <a:schemeClr val="tx1"/>
                </a:solidFill>
                <a:effectLst/>
                <a:latin typeface="+mn-lt"/>
                <a:ea typeface="+mn-ea"/>
                <a:cs typeface="+mn-cs"/>
              </a:rPr>
              <a:t>- Il est conseillé de ne garder qu’un support pour éviter aux élèves de s’éparpiller.</a:t>
            </a:r>
          </a:p>
          <a:p>
            <a:endParaRPr lang="fr-FR" dirty="0"/>
          </a:p>
        </p:txBody>
      </p:sp>
      <p:sp>
        <p:nvSpPr>
          <p:cNvPr id="4" name="Espace réservé du numéro de diapositive 3"/>
          <p:cNvSpPr>
            <a:spLocks noGrp="1"/>
          </p:cNvSpPr>
          <p:nvPr>
            <p:ph type="sldNum" idx="62"/>
          </p:nvPr>
        </p:nvSpPr>
        <p:spPr/>
        <p:txBody>
          <a:bodyPr/>
          <a:lstStyle/>
          <a:p>
            <a:pPr indent="0" algn="r">
              <a:buNone/>
            </a:pPr>
            <a:fld id="{EC64479C-B2C1-4AE4-B64B-754E85496B03}" type="slidenum">
              <a:rPr lang="fr-FR" sz="1400" b="0" strike="noStrike" spc="-1" smtClean="0">
                <a:solidFill>
                  <a:srgbClr val="000000"/>
                </a:solidFill>
                <a:latin typeface="Calibri"/>
              </a:rPr>
              <a:t>11</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290215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952500" y="685800"/>
            <a:ext cx="4953000" cy="3429000"/>
          </a:xfrm>
          <a:prstGeom prst="rect">
            <a:avLst/>
          </a:prstGeom>
          <a:ln w="0">
            <a:noFill/>
          </a:ln>
        </p:spPr>
      </p:sp>
      <p:sp>
        <p:nvSpPr>
          <p:cNvPr id="278"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YC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952500" y="685800"/>
            <a:ext cx="4953000" cy="3429000"/>
          </a:xfrm>
          <a:prstGeom prst="rect">
            <a:avLst/>
          </a:prstGeom>
          <a:ln w="0">
            <a:noFill/>
          </a:ln>
        </p:spPr>
      </p:sp>
      <p:sp>
        <p:nvSpPr>
          <p:cNvPr id="280"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Dynamique globale YC</a:t>
            </a:r>
          </a:p>
          <a:p>
            <a:pPr marL="216000" indent="0">
              <a:lnSpc>
                <a:spcPct val="100000"/>
              </a:lnSpc>
              <a:buNone/>
            </a:pPr>
            <a:r>
              <a:rPr lang="fr-FR" sz="2000" b="0" strike="noStrike" spc="-1" dirty="0">
                <a:solidFill>
                  <a:srgbClr val="000000"/>
                </a:solidFill>
                <a:latin typeface="Calibri"/>
              </a:rPr>
              <a:t>Détail unité 1 MAM</a:t>
            </a:r>
          </a:p>
          <a:p>
            <a:pPr marL="216000" indent="0">
              <a:lnSpc>
                <a:spcPct val="100000"/>
              </a:lnSpc>
              <a:buNone/>
            </a:pPr>
            <a:r>
              <a:rPr lang="fr-FR" sz="2000" b="0" strike="noStrike" spc="-1" dirty="0">
                <a:solidFill>
                  <a:srgbClr val="000000"/>
                </a:solidFill>
                <a:latin typeface="Calibri"/>
              </a:rPr>
              <a:t>Détail unité 2 LB</a:t>
            </a:r>
          </a:p>
          <a:p>
            <a:pPr marL="216000" indent="0">
              <a:lnSpc>
                <a:spcPct val="100000"/>
              </a:lnSpc>
              <a:buNone/>
            </a:pPr>
            <a:r>
              <a:rPr lang="fr-FR" sz="2000" b="0" strike="noStrike" spc="-1" dirty="0">
                <a:solidFill>
                  <a:srgbClr val="000000"/>
                </a:solidFill>
                <a:latin typeface="Calibri"/>
              </a:rPr>
              <a:t>Détail par unité 3 CF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952500" y="685800"/>
            <a:ext cx="4953000" cy="3429000"/>
          </a:xfrm>
          <a:prstGeom prst="rect">
            <a:avLst/>
          </a:prstGeom>
          <a:ln w="0">
            <a:noFill/>
          </a:ln>
        </p:spPr>
      </p:sp>
      <p:sp>
        <p:nvSpPr>
          <p:cNvPr id="280"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Dynamique globale YC</a:t>
            </a:r>
          </a:p>
          <a:p>
            <a:pPr marL="216000" indent="0">
              <a:lnSpc>
                <a:spcPct val="100000"/>
              </a:lnSpc>
              <a:buNone/>
            </a:pPr>
            <a:r>
              <a:rPr lang="fr-FR" sz="2000" b="0" strike="noStrike" spc="-1" dirty="0">
                <a:solidFill>
                  <a:srgbClr val="000000"/>
                </a:solidFill>
                <a:latin typeface="Calibri"/>
              </a:rPr>
              <a:t>Détail unité 1 MAM</a:t>
            </a:r>
          </a:p>
          <a:p>
            <a:pPr marL="216000" indent="0">
              <a:lnSpc>
                <a:spcPct val="100000"/>
              </a:lnSpc>
              <a:buNone/>
            </a:pPr>
            <a:r>
              <a:rPr lang="fr-FR" sz="2000" b="0" strike="noStrike" spc="-1" dirty="0">
                <a:solidFill>
                  <a:srgbClr val="000000"/>
                </a:solidFill>
                <a:latin typeface="Calibri"/>
              </a:rPr>
              <a:t>Détail unité 2 LB</a:t>
            </a:r>
          </a:p>
          <a:p>
            <a:pPr marL="216000" indent="0">
              <a:lnSpc>
                <a:spcPct val="100000"/>
              </a:lnSpc>
              <a:buNone/>
            </a:pPr>
            <a:r>
              <a:rPr lang="fr-FR" sz="2000" b="0" strike="noStrike" spc="-1" dirty="0">
                <a:solidFill>
                  <a:srgbClr val="000000"/>
                </a:solidFill>
                <a:latin typeface="Calibri"/>
              </a:rPr>
              <a:t>Détail par unité 3 CF</a:t>
            </a:r>
          </a:p>
        </p:txBody>
      </p:sp>
    </p:spTree>
    <p:extLst>
      <p:ext uri="{BB962C8B-B14F-4D97-AF65-F5344CB8AC3E}">
        <p14:creationId xmlns:p14="http://schemas.microsoft.com/office/powerpoint/2010/main" val="72454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952500" y="685800"/>
            <a:ext cx="4953000" cy="3429000"/>
          </a:xfrm>
          <a:prstGeom prst="rect">
            <a:avLst/>
          </a:prstGeom>
          <a:ln w="0">
            <a:noFill/>
          </a:ln>
        </p:spPr>
      </p:sp>
      <p:sp>
        <p:nvSpPr>
          <p:cNvPr id="280"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Dynamique globale YC</a:t>
            </a:r>
          </a:p>
          <a:p>
            <a:pPr marL="216000" indent="0">
              <a:lnSpc>
                <a:spcPct val="100000"/>
              </a:lnSpc>
              <a:buNone/>
            </a:pPr>
            <a:r>
              <a:rPr lang="fr-FR" sz="2000" b="0" strike="noStrike" spc="-1" dirty="0">
                <a:solidFill>
                  <a:srgbClr val="000000"/>
                </a:solidFill>
                <a:latin typeface="Calibri"/>
              </a:rPr>
              <a:t>Détail unité 1 MAM</a:t>
            </a:r>
          </a:p>
          <a:p>
            <a:pPr marL="216000" indent="0">
              <a:lnSpc>
                <a:spcPct val="100000"/>
              </a:lnSpc>
              <a:buNone/>
            </a:pPr>
            <a:r>
              <a:rPr lang="fr-FR" sz="2000" b="0" strike="noStrike" spc="-1" dirty="0">
                <a:solidFill>
                  <a:srgbClr val="000000"/>
                </a:solidFill>
                <a:latin typeface="Calibri"/>
              </a:rPr>
              <a:t>Détail unité 2 LB</a:t>
            </a:r>
          </a:p>
          <a:p>
            <a:pPr marL="216000" indent="0">
              <a:lnSpc>
                <a:spcPct val="100000"/>
              </a:lnSpc>
              <a:buNone/>
            </a:pPr>
            <a:r>
              <a:rPr lang="fr-FR" sz="2000" b="0" strike="noStrike" spc="-1" dirty="0">
                <a:solidFill>
                  <a:srgbClr val="000000"/>
                </a:solidFill>
                <a:latin typeface="Calibri"/>
              </a:rPr>
              <a:t>Détail par unité 3 CF</a:t>
            </a:r>
          </a:p>
        </p:txBody>
      </p:sp>
    </p:spTree>
    <p:extLst>
      <p:ext uri="{BB962C8B-B14F-4D97-AF65-F5344CB8AC3E}">
        <p14:creationId xmlns:p14="http://schemas.microsoft.com/office/powerpoint/2010/main" val="343641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LB</a:t>
            </a:r>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16</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117198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952500" y="685800"/>
            <a:ext cx="4953000" cy="3429000"/>
          </a:xfrm>
          <a:prstGeom prst="rect">
            <a:avLst/>
          </a:prstGeom>
          <a:ln w="0">
            <a:noFill/>
          </a:ln>
        </p:spPr>
      </p:sp>
      <p:sp>
        <p:nvSpPr>
          <p:cNvPr id="280"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Dynamique globale YC</a:t>
            </a:r>
          </a:p>
          <a:p>
            <a:pPr marL="216000" indent="0">
              <a:lnSpc>
                <a:spcPct val="100000"/>
              </a:lnSpc>
              <a:buNone/>
            </a:pPr>
            <a:r>
              <a:rPr lang="fr-FR" sz="2000" b="0" strike="noStrike" spc="-1" dirty="0">
                <a:solidFill>
                  <a:srgbClr val="000000"/>
                </a:solidFill>
                <a:latin typeface="Calibri"/>
              </a:rPr>
              <a:t>Détail unité 1 MAM</a:t>
            </a:r>
          </a:p>
          <a:p>
            <a:pPr marL="216000" indent="0">
              <a:lnSpc>
                <a:spcPct val="100000"/>
              </a:lnSpc>
              <a:buNone/>
            </a:pPr>
            <a:r>
              <a:rPr lang="fr-FR" sz="2000" b="0" strike="noStrike" spc="-1" dirty="0">
                <a:solidFill>
                  <a:srgbClr val="000000"/>
                </a:solidFill>
                <a:latin typeface="Calibri"/>
              </a:rPr>
              <a:t>Détail unité 2 LB</a:t>
            </a:r>
          </a:p>
          <a:p>
            <a:pPr marL="216000" indent="0">
              <a:lnSpc>
                <a:spcPct val="100000"/>
              </a:lnSpc>
              <a:buNone/>
            </a:pPr>
            <a:r>
              <a:rPr lang="fr-FR" sz="2000" b="0" strike="noStrike" spc="-1" dirty="0">
                <a:solidFill>
                  <a:srgbClr val="000000"/>
                </a:solidFill>
                <a:latin typeface="Calibri"/>
              </a:rPr>
              <a:t>Détail par unité 3 CF</a:t>
            </a:r>
          </a:p>
        </p:txBody>
      </p:sp>
    </p:spTree>
    <p:extLst>
      <p:ext uri="{BB962C8B-B14F-4D97-AF65-F5344CB8AC3E}">
        <p14:creationId xmlns:p14="http://schemas.microsoft.com/office/powerpoint/2010/main" val="1336183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MAM</a:t>
            </a:r>
          </a:p>
        </p:txBody>
      </p:sp>
      <p:sp>
        <p:nvSpPr>
          <p:cNvPr id="4" name="Espace réservé du numéro de diapositive 3"/>
          <p:cNvSpPr>
            <a:spLocks noGrp="1"/>
          </p:cNvSpPr>
          <p:nvPr>
            <p:ph type="sldNum" sz="quarter" idx="5"/>
          </p:nvPr>
        </p:nvSpPr>
        <p:spPr/>
        <p:txBody>
          <a:bodyPr/>
          <a:lstStyle/>
          <a:p>
            <a:fld id="{0C36E7F9-7BB8-4322-929D-B658E166D08E}" type="slidenum">
              <a:rPr lang="fr-FR" smtClean="0"/>
              <a:t>18</a:t>
            </a:fld>
            <a:endParaRPr lang="fr-FR"/>
          </a:p>
        </p:txBody>
      </p:sp>
    </p:spTree>
    <p:extLst>
      <p:ext uri="{BB962C8B-B14F-4D97-AF65-F5344CB8AC3E}">
        <p14:creationId xmlns:p14="http://schemas.microsoft.com/office/powerpoint/2010/main" val="389079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952500" y="685800"/>
            <a:ext cx="4953000" cy="3429000"/>
          </a:xfrm>
          <a:prstGeom prst="rect">
            <a:avLst/>
          </a:prstGeom>
          <a:ln w="0">
            <a:noFill/>
          </a:ln>
        </p:spPr>
      </p:sp>
      <p:sp>
        <p:nvSpPr>
          <p:cNvPr id="286"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CF</a:t>
            </a:r>
          </a:p>
        </p:txBody>
      </p:sp>
    </p:spTree>
    <p:extLst>
      <p:ext uri="{BB962C8B-B14F-4D97-AF65-F5344CB8AC3E}">
        <p14:creationId xmlns:p14="http://schemas.microsoft.com/office/powerpoint/2010/main" val="238778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952500" y="685800"/>
            <a:ext cx="4953000" cy="3429000"/>
          </a:xfrm>
          <a:prstGeom prst="rect">
            <a:avLst/>
          </a:prstGeom>
          <a:ln w="0">
            <a:noFill/>
          </a:ln>
        </p:spPr>
      </p:sp>
      <p:sp>
        <p:nvSpPr>
          <p:cNvPr id="274"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FJ</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952500" y="685800"/>
            <a:ext cx="4953000" cy="3429000"/>
          </a:xfrm>
          <a:prstGeom prst="rect">
            <a:avLst/>
          </a:prstGeom>
          <a:ln w="0">
            <a:noFill/>
          </a:ln>
        </p:spPr>
      </p:sp>
      <p:sp>
        <p:nvSpPr>
          <p:cNvPr id="284"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IT</a:t>
            </a:r>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21</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407002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IT</a:t>
            </a:r>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22</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840482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952500" y="685800"/>
            <a:ext cx="4953000" cy="3429000"/>
          </a:xfrm>
          <a:prstGeom prst="rect">
            <a:avLst/>
          </a:prstGeom>
          <a:ln w="0">
            <a:noFill/>
          </a:ln>
        </p:spPr>
      </p:sp>
      <p:sp>
        <p:nvSpPr>
          <p:cNvPr id="286"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IT</a:t>
            </a:r>
          </a:p>
        </p:txBody>
      </p:sp>
    </p:spTree>
    <p:extLst>
      <p:ext uri="{BB962C8B-B14F-4D97-AF65-F5344CB8AC3E}">
        <p14:creationId xmlns:p14="http://schemas.microsoft.com/office/powerpoint/2010/main" val="2932101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1200150" y="1143000"/>
            <a:ext cx="4457700" cy="3086100"/>
          </a:xfrm>
          <a:prstGeom prst="rect">
            <a:avLst/>
          </a:prstGeom>
          <a:ln w="0">
            <a:noFill/>
          </a:ln>
        </p:spPr>
      </p:sp>
      <p:sp>
        <p:nvSpPr>
          <p:cNvPr id="288"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216000">
              <a:buNone/>
            </a:pPr>
            <a:endParaRPr lang="fr-FR" sz="1800" b="0" strike="noStrike" spc="-1">
              <a:solidFill>
                <a:srgbClr val="000000"/>
              </a:solidFill>
              <a:latin typeface="Calibri"/>
            </a:endParaRPr>
          </a:p>
        </p:txBody>
      </p:sp>
      <p:sp>
        <p:nvSpPr>
          <p:cNvPr id="289" name="PlaceHolder 3"/>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fr-FR" sz="1200" b="0" strike="noStrike" spc="-1">
                <a:solidFill>
                  <a:srgbClr val="000000"/>
                </a:solidFill>
                <a:latin typeface="Calibri"/>
                <a:ea typeface="+mn-ea"/>
              </a:defRPr>
            </a:lvl1pPr>
          </a:lstStyle>
          <a:p>
            <a:pPr indent="0" algn="r" defTabSz="914400">
              <a:lnSpc>
                <a:spcPct val="100000"/>
              </a:lnSpc>
              <a:buNone/>
              <a:tabLst>
                <a:tab pos="0" algn="l"/>
              </a:tabLst>
            </a:pPr>
            <a:fld id="{EF9D65BA-C71B-43E3-AF00-691127B6FB98}" type="slidenum">
              <a:rPr lang="fr-FR" sz="1200" b="0" strike="noStrike" spc="-1">
                <a:solidFill>
                  <a:srgbClr val="000000"/>
                </a:solidFill>
                <a:latin typeface="Calibri"/>
                <a:ea typeface="+mn-ea"/>
              </a:rPr>
              <a:t>24</a:t>
            </a:fld>
            <a:endParaRPr lang="fr-FR" sz="12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FJ</a:t>
            </a:r>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3</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22152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FJ</a:t>
            </a:r>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4</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10851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FJ</a:t>
            </a:r>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5</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35568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952500" y="685800"/>
            <a:ext cx="4953000" cy="3429000"/>
          </a:xfrm>
          <a:prstGeom prst="rect">
            <a:avLst/>
          </a:prstGeom>
          <a:ln w="0">
            <a:noFill/>
          </a:ln>
        </p:spPr>
      </p:sp>
      <p:sp>
        <p:nvSpPr>
          <p:cNvPr id="276"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fr-FR" sz="2000" b="0" strike="noStrike" spc="-1" dirty="0">
                <a:solidFill>
                  <a:srgbClr val="000000"/>
                </a:solidFill>
                <a:latin typeface="Calibri"/>
              </a:rPr>
              <a: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dirty="0"/>
              <a:t>EM</a:t>
            </a:r>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7</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275353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b="1" dirty="0"/>
              <a:t>Le matériel (ND ) </a:t>
            </a:r>
            <a:r>
              <a:rPr lang="fr-FR" dirty="0">
                <a:sym typeface="Wingdings" panose="05000000000000000000" pitchFamily="2" charset="2"/>
              </a:rPr>
              <a:t> </a:t>
            </a:r>
            <a:r>
              <a:rPr lang="fr-FR" sz="1200" kern="1200" dirty="0">
                <a:solidFill>
                  <a:schemeClr val="tx1"/>
                </a:solidFill>
                <a:effectLst/>
                <a:latin typeface="+mn-lt"/>
                <a:ea typeface="+mn-ea"/>
                <a:cs typeface="+mn-cs"/>
              </a:rPr>
              <a:t>Pour chacune des séances proposées, la question du matériel présenté aux élèves a été au cœur des discussions pour que l’élève se concentre sur la situation problème. Le choix du matériel induit certaines réflexions des élèves ou peut être un frein à la compréhension ou détourner les élèves de la compétence que nous voulons allez chercher.</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002060"/>
                </a:solidFill>
              </a:rPr>
              <a:t>La structuration de la séquence, de la séance et des consignes </a:t>
            </a:r>
            <a:r>
              <a:rPr lang="fr-FR" b="1" dirty="0"/>
              <a:t>(IT) </a:t>
            </a:r>
            <a:r>
              <a:rPr lang="fr-FR" dirty="0">
                <a:sym typeface="Wingdings" panose="05000000000000000000" pitchFamily="2" charset="2"/>
              </a:rPr>
              <a:t> alternance recherche, mise en commun, travail en groupe en individuel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b="1" dirty="0"/>
              <a:t>Le domaine mathématique  de </a:t>
            </a:r>
            <a:r>
              <a:rPr lang="fr-FR" b="1" dirty="0" err="1"/>
              <a:t>ref</a:t>
            </a:r>
            <a:r>
              <a:rPr lang="fr-FR" b="1" dirty="0"/>
              <a:t> ( MA M) </a:t>
            </a:r>
            <a:r>
              <a:rPr lang="fr-FR" dirty="0">
                <a:sym typeface="Wingdings" panose="05000000000000000000" pitchFamily="2" charset="2"/>
              </a:rPr>
              <a:t> à quel moment on introduit le concept de proportionnalité: au début, au cours, à la fin</a:t>
            </a:r>
          </a:p>
          <a:p>
            <a:endParaRPr lang="fr-FR" dirty="0"/>
          </a:p>
          <a:p>
            <a:r>
              <a:rPr lang="fr-FR" b="1" dirty="0"/>
              <a:t>La formulation ( EM) </a:t>
            </a:r>
            <a:r>
              <a:rPr lang="fr-FR" dirty="0">
                <a:sym typeface="Wingdings" panose="05000000000000000000" pitchFamily="2" charset="2"/>
              </a:rPr>
              <a:t> signe =, le contexte des morilles, confusion entre bandes, la bande blanche … </a:t>
            </a:r>
            <a:endParaRPr lang="fr-FR" dirty="0"/>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8</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299296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0" y="812800"/>
            <a:ext cx="0" cy="0"/>
          </a:xfrm>
        </p:spPr>
      </p:sp>
      <p:sp>
        <p:nvSpPr>
          <p:cNvPr id="3" name="Espace réservé des notes 2"/>
          <p:cNvSpPr>
            <a:spLocks noGrp="1"/>
          </p:cNvSpPr>
          <p:nvPr>
            <p:ph type="body" idx="1"/>
          </p:nvPr>
        </p:nvSpPr>
        <p:spPr/>
        <p:txBody>
          <a:bodyPr/>
          <a:lstStyle/>
          <a:p>
            <a:r>
              <a:rPr lang="fr-FR" b="1" dirty="0"/>
              <a:t>ND       </a:t>
            </a:r>
            <a:r>
              <a:rPr lang="fr-FR" sz="1200" b="1" u="sng" kern="1200" dirty="0">
                <a:solidFill>
                  <a:schemeClr val="tx1"/>
                </a:solidFill>
                <a:effectLst/>
                <a:latin typeface="+mn-lt"/>
                <a:ea typeface="+mn-ea"/>
                <a:cs typeface="+mn-cs"/>
              </a:rPr>
              <a:t>Dans la situation des bandes bleues :</a:t>
            </a:r>
          </a:p>
          <a:p>
            <a:pPr lvl="0"/>
            <a:r>
              <a:rPr lang="fr-FR" sz="1200" kern="1200" dirty="0">
                <a:solidFill>
                  <a:schemeClr val="tx1"/>
                </a:solidFill>
                <a:effectLst/>
                <a:latin typeface="+mn-lt"/>
                <a:ea typeface="+mn-ea"/>
                <a:cs typeface="+mn-cs"/>
              </a:rPr>
              <a:t>- Les bandes sont un choix qui permet aux élèves d’être en situation connue.</a:t>
            </a:r>
          </a:p>
          <a:p>
            <a:pPr lvl="0"/>
            <a:r>
              <a:rPr lang="fr-FR" sz="1200" kern="1200" dirty="0">
                <a:solidFill>
                  <a:schemeClr val="tx1"/>
                </a:solidFill>
                <a:effectLst/>
                <a:latin typeface="+mn-lt"/>
                <a:ea typeface="+mn-ea"/>
                <a:cs typeface="+mn-cs"/>
              </a:rPr>
              <a:t>- Les bandes sont faciles à représenter par un dessin.</a:t>
            </a:r>
          </a:p>
          <a:p>
            <a:pPr lvl="0"/>
            <a:r>
              <a:rPr lang="fr-FR" sz="1200" kern="1200" dirty="0">
                <a:solidFill>
                  <a:schemeClr val="tx1"/>
                </a:solidFill>
                <a:effectLst/>
                <a:latin typeface="+mn-lt"/>
                <a:ea typeface="+mn-ea"/>
                <a:cs typeface="+mn-cs"/>
              </a:rPr>
              <a:t>- Il est aisé de proposer des bandes à manipuler aux élèves les plus en difficultés.</a:t>
            </a:r>
          </a:p>
          <a:p>
            <a:pPr lvl="0"/>
            <a:r>
              <a:rPr lang="fr-FR" sz="1200" kern="1200" dirty="0">
                <a:solidFill>
                  <a:schemeClr val="tx1"/>
                </a:solidFill>
                <a:effectLst/>
                <a:latin typeface="+mn-lt"/>
                <a:ea typeface="+mn-ea"/>
                <a:cs typeface="+mn-cs"/>
              </a:rPr>
              <a:t>- La validation se fait directement au tableau et visuellement.</a:t>
            </a:r>
          </a:p>
          <a:p>
            <a:pPr lvl="0"/>
            <a:r>
              <a:rPr lang="fr-FR" sz="1200" kern="1200" dirty="0">
                <a:solidFill>
                  <a:schemeClr val="tx1"/>
                </a:solidFill>
                <a:effectLst/>
                <a:latin typeface="+mn-lt"/>
                <a:ea typeface="+mn-ea"/>
                <a:cs typeface="+mn-cs"/>
              </a:rPr>
              <a:t>Même si cette situation est complexe pour mettre en avant les grandeurs qui entre en jeu dans la situation de proportionnalité. Ce sont deux longueurs.</a:t>
            </a:r>
          </a:p>
          <a:p>
            <a:r>
              <a:rPr lang="fr-FR" sz="1200" kern="1200" dirty="0">
                <a:solidFill>
                  <a:schemeClr val="tx1"/>
                </a:solidFill>
                <a:effectLst/>
                <a:latin typeface="+mn-lt"/>
                <a:ea typeface="+mn-ea"/>
                <a:cs typeface="+mn-cs"/>
              </a:rPr>
              <a:t>Il est important de ne pas présenter directement les bandes bleues et rouges les unes sous les autres pour obliger les élèves à chercher des relations de proportionnalité. (=&gt; Si j’ai 20 bandes bleues c’est deux fois 10 bandes bleues)</a:t>
            </a:r>
          </a:p>
          <a:p>
            <a:r>
              <a:rPr lang="fr-FR" sz="1200" kern="1200" dirty="0">
                <a:solidFill>
                  <a:schemeClr val="tx1"/>
                </a:solidFill>
                <a:effectLst/>
                <a:latin typeface="+mn-lt"/>
                <a:ea typeface="+mn-ea"/>
                <a:cs typeface="+mn-cs"/>
              </a:rPr>
              <a:t>La bande blanche est importante pour faire le lien visuel.</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Dans la situation des morilles :</a:t>
            </a:r>
          </a:p>
          <a:p>
            <a:pPr lvl="0"/>
            <a:r>
              <a:rPr lang="fr-FR" sz="1200" kern="1200" dirty="0">
                <a:solidFill>
                  <a:schemeClr val="tx1"/>
                </a:solidFill>
                <a:effectLst/>
                <a:latin typeface="+mn-lt"/>
                <a:ea typeface="+mn-ea"/>
                <a:cs typeface="+mn-cs"/>
              </a:rPr>
              <a:t>La situation d’achat de produit est une situation à priori connue mais le vocabulaire de la morille est à expliquer avant. </a:t>
            </a:r>
          </a:p>
          <a:p>
            <a:pPr lvl="0"/>
            <a:r>
              <a:rPr lang="fr-FR" sz="1200" kern="1200" dirty="0">
                <a:solidFill>
                  <a:schemeClr val="tx1"/>
                </a:solidFill>
                <a:effectLst/>
                <a:latin typeface="+mn-lt"/>
                <a:ea typeface="+mn-ea"/>
                <a:cs typeface="+mn-cs"/>
              </a:rPr>
              <a:t>Le support qui est donné aux élèves ne doit pas avoir trop de distracteurs pour éviter aux élèves d’être concentré sur un autre problème ou de ne pas comprendre la situation problème.</a:t>
            </a:r>
          </a:p>
          <a:p>
            <a:endParaRPr lang="fr-FR" dirty="0"/>
          </a:p>
        </p:txBody>
      </p:sp>
      <p:sp>
        <p:nvSpPr>
          <p:cNvPr id="4" name="Espace réservé du numéro de diapositive 3"/>
          <p:cNvSpPr>
            <a:spLocks noGrp="1"/>
          </p:cNvSpPr>
          <p:nvPr>
            <p:ph type="sldNum" idx="59"/>
          </p:nvPr>
        </p:nvSpPr>
        <p:spPr/>
        <p:txBody>
          <a:bodyPr/>
          <a:lstStyle/>
          <a:p>
            <a:pPr indent="0" algn="r">
              <a:buNone/>
            </a:pPr>
            <a:fld id="{2072B938-FB37-469F-A5F8-46FE79297EC7}" type="slidenum">
              <a:rPr lang="fr-FR" sz="1400" b="0" strike="noStrike" spc="-1" smtClean="0">
                <a:solidFill>
                  <a:srgbClr val="000000"/>
                </a:solidFill>
                <a:latin typeface="Calibri"/>
              </a:rPr>
              <a:t>9</a:t>
            </a:fld>
            <a:endParaRPr lang="fr-FR" sz="1400" b="0" strike="noStrike" spc="-1">
              <a:solidFill>
                <a:srgbClr val="000000"/>
              </a:solidFill>
              <a:latin typeface="Calibri"/>
            </a:endParaRPr>
          </a:p>
        </p:txBody>
      </p:sp>
    </p:spTree>
    <p:extLst>
      <p:ext uri="{BB962C8B-B14F-4D97-AF65-F5344CB8AC3E}">
        <p14:creationId xmlns:p14="http://schemas.microsoft.com/office/powerpoint/2010/main" val="173738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uvertur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CDD8DCBC-9901-4E81-A64D-67A8BD5C7071}"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dgm" preserve="1">
  <p:cSld name="Standard">
    <p:spTree>
      <p:nvGrpSpPr>
        <p:cNvPr id="1" name=""/>
        <p:cNvGrpSpPr/>
        <p:nvPr/>
      </p:nvGrpSpPr>
      <p:grpSpPr>
        <a:xfrm>
          <a:off x="0" y="0"/>
          <a:ext cx="0" cy="0"/>
          <a:chOff x="0" y="0"/>
          <a:chExt cx="0" cy="0"/>
        </a:xfrm>
      </p:grpSpPr>
      <p:sp>
        <p:nvSpPr>
          <p:cNvPr id="78" name="PlaceHolder 1"/>
          <p:cNvSpPr>
            <a:spLocks noGrp="1"/>
          </p:cNvSpPr>
          <p:nvPr>
            <p:ph type="title"/>
          </p:nvPr>
        </p:nvSpPr>
        <p:spPr>
          <a:xfrm>
            <a:off x="449280" y="441000"/>
            <a:ext cx="8610120" cy="44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79" name="PlaceHolder 2"/>
          <p:cNvSpPr>
            <a:spLocks noGrp="1"/>
          </p:cNvSpPr>
          <p:nvPr>
            <p:ph/>
          </p:nvPr>
        </p:nvSpPr>
        <p:spPr>
          <a:xfrm>
            <a:off x="688320" y="1965960"/>
            <a:ext cx="8259480" cy="639000"/>
          </a:xfrm>
          <a:prstGeom prst="rect">
            <a:avLst/>
          </a:prstGeom>
          <a:noFill/>
          <a:ln w="0">
            <a:noFill/>
          </a:ln>
        </p:spPr>
        <p:txBody>
          <a:bodyPr lIns="0" tIns="0" rIns="0" bIns="0" anchor="t">
            <a:normAutofit/>
          </a:bodyPr>
          <a:lstStyle/>
          <a:p>
            <a:pPr indent="0">
              <a:lnSpc>
                <a:spcPct val="90000"/>
              </a:lnSpc>
              <a:spcBef>
                <a:spcPts val="1417"/>
              </a:spcBef>
              <a:buNone/>
            </a:pPr>
            <a:endParaRPr lang="fr-FR" sz="2280" b="0" strike="noStrike" spc="-1">
              <a:solidFill>
                <a:schemeClr val="dk1"/>
              </a:solidFill>
              <a:latin typeface="Calibri"/>
            </a:endParaRPr>
          </a:p>
        </p:txBody>
      </p:sp>
      <p:sp>
        <p:nvSpPr>
          <p:cNvPr id="4" name="PlaceHolder 3"/>
          <p:cNvSpPr>
            <a:spLocks noGrp="1"/>
          </p:cNvSpPr>
          <p:nvPr>
            <p:ph type="ftr" idx="29"/>
          </p:nvPr>
        </p:nvSpPr>
        <p:spPr/>
        <p:txBody>
          <a:bodyPr/>
          <a:lstStyle/>
          <a:p>
            <a:r>
              <a:t>Footer</a:t>
            </a:r>
          </a:p>
        </p:txBody>
      </p:sp>
      <p:sp>
        <p:nvSpPr>
          <p:cNvPr id="5" name="PlaceHolder 4"/>
          <p:cNvSpPr>
            <a:spLocks noGrp="1"/>
          </p:cNvSpPr>
          <p:nvPr>
            <p:ph type="sldNum" idx="30"/>
          </p:nvPr>
        </p:nvSpPr>
        <p:spPr/>
        <p:txBody>
          <a:bodyPr/>
          <a:lstStyle/>
          <a:p>
            <a:fld id="{7BBDE142-381E-4AD7-AAEA-CA72AF0E8A64}" type="slidenum">
              <a:t>‹N°›</a:t>
            </a:fld>
            <a:endParaRPr/>
          </a:p>
        </p:txBody>
      </p:sp>
      <p:sp>
        <p:nvSpPr>
          <p:cNvPr id="6" name="PlaceHolder 5"/>
          <p:cNvSpPr>
            <a:spLocks noGrp="1"/>
          </p:cNvSpPr>
          <p:nvPr>
            <p:ph type="dt" idx="28"/>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15F0654B-758E-483A-B266-BC28796584CF}" type="slidenum">
              <a:t>‹N°›</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C98B5-E1D6-85BF-C2A1-35606E3CBD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03B46-C4A1-61D9-66D7-396DD8979F0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6608A2-0530-EC83-5459-34F1CF970046}"/>
              </a:ext>
            </a:extLst>
          </p:cNvPr>
          <p:cNvSpPr>
            <a:spLocks noGrp="1"/>
          </p:cNvSpPr>
          <p:nvPr>
            <p:ph type="dt" sz="half" idx="10"/>
          </p:nvPr>
        </p:nvSpPr>
        <p:spPr/>
        <p:txBody>
          <a:bodyPr/>
          <a:lstStyle/>
          <a:p>
            <a:fld id="{58C1AC1D-9333-4561-87C1-C7C9DD5DF8F6}" type="datetimeFigureOut">
              <a:rPr lang="fr-FR" smtClean="0"/>
              <a:t>06/02/2026</a:t>
            </a:fld>
            <a:endParaRPr lang="fr-FR"/>
          </a:p>
        </p:txBody>
      </p:sp>
      <p:sp>
        <p:nvSpPr>
          <p:cNvPr id="5" name="Espace réservé du pied de page 4">
            <a:extLst>
              <a:ext uri="{FF2B5EF4-FFF2-40B4-BE49-F238E27FC236}">
                <a16:creationId xmlns:a16="http://schemas.microsoft.com/office/drawing/2014/main" id="{8E9944EE-ADDF-1941-925A-6D9613496E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6BA5E5-73C2-77E3-1CB5-CC5DC3BC49CE}"/>
              </a:ext>
            </a:extLst>
          </p:cNvPr>
          <p:cNvSpPr>
            <a:spLocks noGrp="1"/>
          </p:cNvSpPr>
          <p:nvPr>
            <p:ph type="sldNum" sz="quarter" idx="12"/>
          </p:nvPr>
        </p:nvSpPr>
        <p:spPr/>
        <p:txBody>
          <a:bodyPr/>
          <a:lstStyle/>
          <a:p>
            <a:fld id="{06C80104-40D7-417D-84A6-7746609EE8EB}" type="slidenum">
              <a:rPr lang="fr-FR" smtClean="0"/>
              <a:t>‹N°›</a:t>
            </a:fld>
            <a:endParaRPr lang="fr-FR"/>
          </a:p>
        </p:txBody>
      </p:sp>
    </p:spTree>
    <p:extLst>
      <p:ext uri="{BB962C8B-B14F-4D97-AF65-F5344CB8AC3E}">
        <p14:creationId xmlns:p14="http://schemas.microsoft.com/office/powerpoint/2010/main" val="405535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520065" y="1371600"/>
            <a:ext cx="5423535" cy="2951825"/>
          </a:xfrm>
        </p:spPr>
        <p:txBody>
          <a:bodyPr anchor="t">
            <a:normAutofit/>
          </a:bodyPr>
          <a:lstStyle>
            <a:lvl1pPr algn="l">
              <a:defRPr sz="4388"/>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520065" y="4584880"/>
            <a:ext cx="5423535" cy="1287887"/>
          </a:xfrm>
        </p:spPr>
        <p:txBody>
          <a:bodyPr anchor="b">
            <a:normAutofit/>
          </a:bodyPr>
          <a:lstStyle>
            <a:lvl1pPr marL="0" indent="0" algn="l">
              <a:lnSpc>
                <a:spcPct val="130000"/>
              </a:lnSpc>
              <a:buNone/>
              <a:defRPr sz="1463" b="1" cap="all" spc="244" baseline="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2/6/2026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893597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ge de contenu 1">
    <p:spTree>
      <p:nvGrpSpPr>
        <p:cNvPr id="1" name=""/>
        <p:cNvGrpSpPr/>
        <p:nvPr/>
      </p:nvGrpSpPr>
      <p:grpSpPr>
        <a:xfrm>
          <a:off x="0" y="0"/>
          <a:ext cx="0" cy="0"/>
          <a:chOff x="0" y="0"/>
          <a:chExt cx="0" cy="0"/>
        </a:xfrm>
      </p:grpSpPr>
      <p:sp>
        <p:nvSpPr>
          <p:cNvPr id="86" name="PlaceHolder 1"/>
          <p:cNvSpPr>
            <a:spLocks noGrp="1"/>
          </p:cNvSpPr>
          <p:nvPr>
            <p:ph type="title"/>
          </p:nvPr>
        </p:nvSpPr>
        <p:spPr>
          <a:xfrm>
            <a:off x="449280" y="441000"/>
            <a:ext cx="8610120" cy="44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87" name="PlaceHolder 2"/>
          <p:cNvSpPr>
            <a:spLocks noGrp="1"/>
          </p:cNvSpPr>
          <p:nvPr>
            <p:ph/>
          </p:nvPr>
        </p:nvSpPr>
        <p:spPr>
          <a:xfrm>
            <a:off x="688320" y="1965960"/>
            <a:ext cx="8259480" cy="639000"/>
          </a:xfrm>
          <a:prstGeom prst="rect">
            <a:avLst/>
          </a:prstGeom>
          <a:noFill/>
          <a:ln w="0">
            <a:noFill/>
          </a:ln>
        </p:spPr>
        <p:txBody>
          <a:bodyPr lIns="0" tIns="0" rIns="0" bIns="0" anchor="t">
            <a:normAutofit/>
          </a:bodyPr>
          <a:lstStyle/>
          <a:p>
            <a:pPr indent="0">
              <a:lnSpc>
                <a:spcPct val="90000"/>
              </a:lnSpc>
              <a:spcBef>
                <a:spcPts val="1417"/>
              </a:spcBef>
              <a:buNone/>
            </a:pPr>
            <a:endParaRPr lang="fr-FR" sz="2280" b="0" strike="noStrike" spc="-1">
              <a:solidFill>
                <a:schemeClr val="dk1"/>
              </a:solidFill>
              <a:latin typeface="Calibri"/>
            </a:endParaRPr>
          </a:p>
        </p:txBody>
      </p:sp>
      <p:sp>
        <p:nvSpPr>
          <p:cNvPr id="4" name="PlaceHolder 3"/>
          <p:cNvSpPr>
            <a:spLocks noGrp="1"/>
          </p:cNvSpPr>
          <p:nvPr>
            <p:ph type="ftr" idx="31"/>
          </p:nvPr>
        </p:nvSpPr>
        <p:spPr/>
        <p:txBody>
          <a:bodyPr/>
          <a:lstStyle/>
          <a:p>
            <a:r>
              <a:t>Footer</a:t>
            </a:r>
          </a:p>
        </p:txBody>
      </p:sp>
      <p:sp>
        <p:nvSpPr>
          <p:cNvPr id="5" name="PlaceHolder 4"/>
          <p:cNvSpPr>
            <a:spLocks noGrp="1"/>
          </p:cNvSpPr>
          <p:nvPr>
            <p:ph type="sldNum" idx="32"/>
          </p:nvPr>
        </p:nvSpPr>
        <p:spPr/>
        <p:txBody>
          <a:bodyPr/>
          <a:lstStyle/>
          <a:p>
            <a:fld id="{05944BB4-18F2-4A41-8A8B-5781BCB220EF}" type="slidenum">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5" name="PlaceHolder 1"/>
          <p:cNvSpPr>
            <a:spLocks noGrp="1"/>
          </p:cNvSpPr>
          <p:nvPr>
            <p:ph type="title"/>
          </p:nvPr>
        </p:nvSpPr>
        <p:spPr>
          <a:xfrm>
            <a:off x="449280" y="441000"/>
            <a:ext cx="8610120" cy="44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96" name="PlaceHolder 2"/>
          <p:cNvSpPr>
            <a:spLocks noGrp="1"/>
          </p:cNvSpPr>
          <p:nvPr>
            <p:ph/>
          </p:nvPr>
        </p:nvSpPr>
        <p:spPr>
          <a:xfrm>
            <a:off x="688320" y="1965960"/>
            <a:ext cx="8259480" cy="639000"/>
          </a:xfrm>
          <a:prstGeom prst="rect">
            <a:avLst/>
          </a:prstGeom>
          <a:noFill/>
          <a:ln w="0">
            <a:noFill/>
          </a:ln>
        </p:spPr>
        <p:txBody>
          <a:bodyPr lIns="0" tIns="0" rIns="0" bIns="0" anchor="t">
            <a:normAutofit/>
          </a:bodyPr>
          <a:lstStyle/>
          <a:p>
            <a:pPr indent="0">
              <a:lnSpc>
                <a:spcPct val="90000"/>
              </a:lnSpc>
              <a:spcBef>
                <a:spcPts val="1417"/>
              </a:spcBef>
              <a:buNone/>
            </a:pPr>
            <a:endParaRPr lang="fr-FR" sz="2280" b="0" strike="noStrike" spc="-1">
              <a:solidFill>
                <a:schemeClr val="dk1"/>
              </a:solidFill>
              <a:latin typeface="Calibri"/>
            </a:endParaRPr>
          </a:p>
        </p:txBody>
      </p:sp>
      <p:sp>
        <p:nvSpPr>
          <p:cNvPr id="4" name="PlaceHolder 3"/>
          <p:cNvSpPr>
            <a:spLocks noGrp="1"/>
          </p:cNvSpPr>
          <p:nvPr>
            <p:ph type="ftr" idx="34"/>
          </p:nvPr>
        </p:nvSpPr>
        <p:spPr/>
        <p:txBody>
          <a:bodyPr/>
          <a:lstStyle/>
          <a:p>
            <a:r>
              <a:t>Footer</a:t>
            </a:r>
          </a:p>
        </p:txBody>
      </p:sp>
      <p:sp>
        <p:nvSpPr>
          <p:cNvPr id="5" name="PlaceHolder 4"/>
          <p:cNvSpPr>
            <a:spLocks noGrp="1"/>
          </p:cNvSpPr>
          <p:nvPr>
            <p:ph type="sldNum" idx="35"/>
          </p:nvPr>
        </p:nvSpPr>
        <p:spPr/>
        <p:txBody>
          <a:bodyPr/>
          <a:lstStyle/>
          <a:p>
            <a:fld id="{4257AD92-CDD9-4DCF-94F1-87D219A7A8D3}" type="slidenum">
              <a:t>‹N°›</a:t>
            </a:fld>
            <a:endParaRPr/>
          </a:p>
        </p:txBody>
      </p:sp>
      <p:sp>
        <p:nvSpPr>
          <p:cNvPr id="6" name="PlaceHolder 5"/>
          <p:cNvSpPr>
            <a:spLocks noGrp="1"/>
          </p:cNvSpPr>
          <p:nvPr>
            <p:ph type="dt" idx="3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lstStyle/>
          <a:p>
            <a:r>
              <a:t>Footer</a:t>
            </a:r>
          </a:p>
        </p:txBody>
      </p:sp>
      <p:sp>
        <p:nvSpPr>
          <p:cNvPr id="3" name="PlaceHolder 2"/>
          <p:cNvSpPr>
            <a:spLocks noGrp="1"/>
          </p:cNvSpPr>
          <p:nvPr>
            <p:ph type="sldNum" idx="38"/>
          </p:nvPr>
        </p:nvSpPr>
        <p:spPr/>
        <p:txBody>
          <a:bodyPr/>
          <a:lstStyle/>
          <a:p>
            <a:fld id="{98CDFEFD-DDDE-4B4A-9688-F1CADE159E4B}" type="slidenum">
              <a:t>‹N°›</a:t>
            </a:fld>
            <a:endParaRPr/>
          </a:p>
        </p:txBody>
      </p:sp>
      <p:sp>
        <p:nvSpPr>
          <p:cNvPr id="4" name="PlaceHolder 3"/>
          <p:cNvSpPr>
            <a:spLocks noGrp="1"/>
          </p:cNvSpPr>
          <p:nvPr>
            <p:ph type="dt" idx="3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2" name="PlaceHolder 1"/>
          <p:cNvSpPr>
            <a:spLocks noGrp="1"/>
          </p:cNvSpPr>
          <p:nvPr>
            <p:ph type="title"/>
          </p:nvPr>
        </p:nvSpPr>
        <p:spPr>
          <a:xfrm>
            <a:off x="449280" y="441000"/>
            <a:ext cx="8610120" cy="44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113" name="PlaceHolder 2"/>
          <p:cNvSpPr>
            <a:spLocks noGrp="1"/>
          </p:cNvSpPr>
          <p:nvPr>
            <p:ph/>
          </p:nvPr>
        </p:nvSpPr>
        <p:spPr>
          <a:xfrm>
            <a:off x="688320" y="1965960"/>
            <a:ext cx="4030560" cy="639000"/>
          </a:xfrm>
          <a:prstGeom prst="rect">
            <a:avLst/>
          </a:prstGeom>
          <a:noFill/>
          <a:ln w="0">
            <a:noFill/>
          </a:ln>
        </p:spPr>
        <p:txBody>
          <a:bodyPr lIns="0" tIns="0" rIns="0" bIns="0" anchor="t">
            <a:normAutofit/>
          </a:bodyPr>
          <a:lstStyle/>
          <a:p>
            <a:pPr indent="0">
              <a:lnSpc>
                <a:spcPct val="90000"/>
              </a:lnSpc>
              <a:spcBef>
                <a:spcPts val="1417"/>
              </a:spcBef>
              <a:buNone/>
            </a:pPr>
            <a:endParaRPr lang="fr-FR" sz="2280" b="0" strike="noStrike" spc="-1">
              <a:solidFill>
                <a:schemeClr val="dk1"/>
              </a:solidFill>
              <a:latin typeface="Calibri"/>
            </a:endParaRPr>
          </a:p>
        </p:txBody>
      </p:sp>
      <p:sp>
        <p:nvSpPr>
          <p:cNvPr id="114" name="PlaceHolder 3"/>
          <p:cNvSpPr>
            <a:spLocks noGrp="1"/>
          </p:cNvSpPr>
          <p:nvPr>
            <p:ph/>
          </p:nvPr>
        </p:nvSpPr>
        <p:spPr>
          <a:xfrm>
            <a:off x="4920840" y="1965960"/>
            <a:ext cx="4030560" cy="639000"/>
          </a:xfrm>
          <a:prstGeom prst="rect">
            <a:avLst/>
          </a:prstGeom>
          <a:noFill/>
          <a:ln w="0">
            <a:noFill/>
          </a:ln>
        </p:spPr>
        <p:txBody>
          <a:bodyPr lIns="0" tIns="0" rIns="0" bIns="0" anchor="t">
            <a:normAutofit/>
          </a:bodyPr>
          <a:lstStyle/>
          <a:p>
            <a:pPr indent="0">
              <a:lnSpc>
                <a:spcPct val="90000"/>
              </a:lnSpc>
              <a:spcBef>
                <a:spcPts val="1417"/>
              </a:spcBef>
              <a:buNone/>
            </a:pPr>
            <a:endParaRPr lang="fr-FR" sz="2280" b="0" strike="noStrike" spc="-1">
              <a:solidFill>
                <a:schemeClr val="dk1"/>
              </a:solidFill>
              <a:latin typeface="Calibri"/>
            </a:endParaRPr>
          </a:p>
        </p:txBody>
      </p:sp>
      <p:sp>
        <p:nvSpPr>
          <p:cNvPr id="5" name="PlaceHolder 4"/>
          <p:cNvSpPr>
            <a:spLocks noGrp="1"/>
          </p:cNvSpPr>
          <p:nvPr>
            <p:ph type="ftr" idx="40"/>
          </p:nvPr>
        </p:nvSpPr>
        <p:spPr/>
        <p:txBody>
          <a:bodyPr/>
          <a:lstStyle/>
          <a:p>
            <a:r>
              <a:t>Footer</a:t>
            </a:r>
          </a:p>
        </p:txBody>
      </p:sp>
      <p:sp>
        <p:nvSpPr>
          <p:cNvPr id="6" name="PlaceHolder 5"/>
          <p:cNvSpPr>
            <a:spLocks noGrp="1"/>
          </p:cNvSpPr>
          <p:nvPr>
            <p:ph type="sldNum" idx="41"/>
          </p:nvPr>
        </p:nvSpPr>
        <p:spPr/>
        <p:txBody>
          <a:bodyPr/>
          <a:lstStyle/>
          <a:p>
            <a:fld id="{C92908B9-7F8D-4C1A-8A05-F1CAF076944A}" type="slidenum">
              <a:t>‹N°›</a:t>
            </a:fld>
            <a:endParaRPr/>
          </a:p>
        </p:txBody>
      </p:sp>
      <p:sp>
        <p:nvSpPr>
          <p:cNvPr id="7" name="PlaceHolder 6"/>
          <p:cNvSpPr>
            <a:spLocks noGrp="1"/>
          </p:cNvSpPr>
          <p:nvPr>
            <p:ph type="dt" idx="39"/>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lstStyle/>
          <a:p>
            <a:r>
              <a:t>Footer</a:t>
            </a:r>
          </a:p>
        </p:txBody>
      </p:sp>
      <p:sp>
        <p:nvSpPr>
          <p:cNvPr id="3" name="PlaceHolder 2"/>
          <p:cNvSpPr>
            <a:spLocks noGrp="1"/>
          </p:cNvSpPr>
          <p:nvPr>
            <p:ph type="sldNum" idx="44"/>
          </p:nvPr>
        </p:nvSpPr>
        <p:spPr/>
        <p:txBody>
          <a:bodyPr/>
          <a:lstStyle/>
          <a:p>
            <a:fld id="{ADA1CC35-D905-4F73-A11E-84FA2D32E4E6}" type="slidenum">
              <a:t>‹N°›</a:t>
            </a:fld>
            <a:endParaRPr/>
          </a:p>
        </p:txBody>
      </p:sp>
      <p:sp>
        <p:nvSpPr>
          <p:cNvPr id="4" name="PlaceHolder 3"/>
          <p:cNvSpPr>
            <a:spLocks noGrp="1"/>
          </p:cNvSpPr>
          <p:nvPr>
            <p:ph type="dt" idx="42"/>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1" name="PlaceHolder 1"/>
          <p:cNvSpPr>
            <a:spLocks noGrp="1"/>
          </p:cNvSpPr>
          <p:nvPr>
            <p:ph type="title"/>
          </p:nvPr>
        </p:nvSpPr>
        <p:spPr>
          <a:xfrm>
            <a:off x="449280" y="441000"/>
            <a:ext cx="8610120" cy="44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3" name="PlaceHolder 2"/>
          <p:cNvSpPr>
            <a:spLocks noGrp="1"/>
          </p:cNvSpPr>
          <p:nvPr>
            <p:ph type="ftr" idx="46"/>
          </p:nvPr>
        </p:nvSpPr>
        <p:spPr/>
        <p:txBody>
          <a:bodyPr/>
          <a:lstStyle/>
          <a:p>
            <a:r>
              <a:t>Footer</a:t>
            </a:r>
          </a:p>
        </p:txBody>
      </p:sp>
      <p:sp>
        <p:nvSpPr>
          <p:cNvPr id="4" name="PlaceHolder 3"/>
          <p:cNvSpPr>
            <a:spLocks noGrp="1"/>
          </p:cNvSpPr>
          <p:nvPr>
            <p:ph type="sldNum" idx="47"/>
          </p:nvPr>
        </p:nvSpPr>
        <p:spPr/>
        <p:txBody>
          <a:bodyPr/>
          <a:lstStyle/>
          <a:p>
            <a:fld id="{C19FA10F-143E-4937-B0DE-48EB410374A5}" type="slidenum">
              <a:t>‹N°›</a:t>
            </a:fld>
            <a:endParaRPr/>
          </a:p>
        </p:txBody>
      </p:sp>
      <p:sp>
        <p:nvSpPr>
          <p:cNvPr id="5" name="PlaceHolder 4"/>
          <p:cNvSpPr>
            <a:spLocks noGrp="1"/>
          </p:cNvSpPr>
          <p:nvPr>
            <p:ph type="dt" idx="45"/>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et sous-titr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DBD5FC9D-A789-49D2-8EAA-49CA628DA09E}"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lstStyle/>
          <a:p>
            <a:r>
              <a:t>Footer</a:t>
            </a:r>
          </a:p>
        </p:txBody>
      </p:sp>
      <p:sp>
        <p:nvSpPr>
          <p:cNvPr id="3" name="PlaceHolder 2"/>
          <p:cNvSpPr>
            <a:spLocks noGrp="1"/>
          </p:cNvSpPr>
          <p:nvPr>
            <p:ph type="sldNum" idx="50"/>
          </p:nvPr>
        </p:nvSpPr>
        <p:spPr/>
        <p:txBody>
          <a:bodyPr/>
          <a:lstStyle/>
          <a:p>
            <a:fld id="{BF9F2B18-40CC-4C02-8087-159F1FDAA676}" type="slidenum">
              <a:t>‹N°›</a:t>
            </a:fld>
            <a:endParaRPr/>
          </a:p>
        </p:txBody>
      </p:sp>
      <p:sp>
        <p:nvSpPr>
          <p:cNvPr id="4" name="PlaceHolder 3"/>
          <p:cNvSpPr>
            <a:spLocks noGrp="1"/>
          </p:cNvSpPr>
          <p:nvPr>
            <p:ph type="dt" idx="48"/>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52"/>
          </p:nvPr>
        </p:nvSpPr>
        <p:spPr/>
        <p:txBody>
          <a:bodyPr/>
          <a:lstStyle/>
          <a:p>
            <a:r>
              <a:t>Footer</a:t>
            </a:r>
          </a:p>
        </p:txBody>
      </p:sp>
      <p:sp>
        <p:nvSpPr>
          <p:cNvPr id="3" name="PlaceHolder 2"/>
          <p:cNvSpPr>
            <a:spLocks noGrp="1"/>
          </p:cNvSpPr>
          <p:nvPr>
            <p:ph type="sldNum" idx="53"/>
          </p:nvPr>
        </p:nvSpPr>
        <p:spPr/>
        <p:txBody>
          <a:bodyPr/>
          <a:lstStyle/>
          <a:p>
            <a:fld id="{1E394D34-7AC0-429C-BCD1-7B7627B0050E}" type="slidenum">
              <a:t>‹N°›</a:t>
            </a:fld>
            <a:endParaRPr/>
          </a:p>
        </p:txBody>
      </p:sp>
      <p:sp>
        <p:nvSpPr>
          <p:cNvPr id="4" name="PlaceHolder 3"/>
          <p:cNvSpPr>
            <a:spLocks noGrp="1"/>
          </p:cNvSpPr>
          <p:nvPr>
            <p:ph type="dt" idx="51"/>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55"/>
          </p:nvPr>
        </p:nvSpPr>
        <p:spPr/>
        <p:txBody>
          <a:bodyPr/>
          <a:lstStyle/>
          <a:p>
            <a:r>
              <a:t>Footer</a:t>
            </a:r>
          </a:p>
        </p:txBody>
      </p:sp>
      <p:sp>
        <p:nvSpPr>
          <p:cNvPr id="3" name="PlaceHolder 2"/>
          <p:cNvSpPr>
            <a:spLocks noGrp="1"/>
          </p:cNvSpPr>
          <p:nvPr>
            <p:ph type="sldNum" idx="56"/>
          </p:nvPr>
        </p:nvSpPr>
        <p:spPr/>
        <p:txBody>
          <a:bodyPr/>
          <a:lstStyle/>
          <a:p>
            <a:fld id="{2D143600-846D-40C0-9640-C437303AF031}" type="slidenum">
              <a:t>‹N°›</a:t>
            </a:fld>
            <a:endParaRPr/>
          </a:p>
        </p:txBody>
      </p:sp>
      <p:sp>
        <p:nvSpPr>
          <p:cNvPr id="4" name="PlaceHolder 3"/>
          <p:cNvSpPr>
            <a:spLocks noGrp="1"/>
          </p:cNvSpPr>
          <p:nvPr>
            <p:ph type="dt" idx="5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ommair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E43B6A66-B137-4E77-A8AC-4E4C6752794F}"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hapitr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2E99FC64-38B9-40DF-A015-F98EE1DD2C33}" type="slidenum">
              <a:t>‹N°›</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re et textes 3 colonnes">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CC7D2298-8D20-482D-B8E6-12292CECF21B}" type="slidenum">
              <a:t>‹N°›</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D00333B3-CFC4-44EB-806D-E788A19C161F}" type="slidenum">
              <a:t>‹N°›</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3" name="PlaceHolder 1"/>
          <p:cNvSpPr>
            <a:spLocks noGrp="1"/>
          </p:cNvSpPr>
          <p:nvPr>
            <p:ph type="title"/>
          </p:nvPr>
        </p:nvSpPr>
        <p:spPr>
          <a:xfrm>
            <a:off x="449280" y="441000"/>
            <a:ext cx="8610120" cy="4435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54" name="PlaceHolder 2"/>
          <p:cNvSpPr>
            <a:spLocks noGrp="1"/>
          </p:cNvSpPr>
          <p:nvPr>
            <p:ph type="subTitle"/>
          </p:nvPr>
        </p:nvSpPr>
        <p:spPr>
          <a:xfrm>
            <a:off x="688320" y="1965960"/>
            <a:ext cx="8259480" cy="63900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Calibri"/>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D5DE33C0-D965-40FB-ACD5-29DE769FE564}" type="slidenum">
              <a:t>‹N°›</a:t>
            </a:fld>
            <a:endParaRPr/>
          </a:p>
        </p:txBody>
      </p:sp>
      <p:sp>
        <p:nvSpPr>
          <p:cNvPr id="6" name="PlaceHolder 5"/>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24DFDC5D-B77A-4FE6-80B2-3E2FEE17B3FD}" type="slidenum">
              <a:t>‹N°›</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D385F9C1-0D0B-4F99-A0E8-CF8310039C02}" type="slidenum">
              <a:t>‹N°›</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wmf"/><Relationship Id="rId5" Type="http://schemas.openxmlformats.org/officeDocument/2006/relationships/theme" Target="../theme/theme10.xml"/><Relationship Id="rId4"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 name="Connecteur droit 9"/>
          <p:cNvCxnSpPr/>
          <p:nvPr/>
        </p:nvCxnSpPr>
        <p:spPr>
          <a:xfrm>
            <a:off x="389880" y="6379200"/>
            <a:ext cx="9126360" cy="360"/>
          </a:xfrm>
          <a:prstGeom prst="straightConnector1">
            <a:avLst/>
          </a:prstGeom>
          <a:ln w="10160">
            <a:solidFill>
              <a:srgbClr val="000000"/>
            </a:solidFill>
            <a:round/>
          </a:ln>
        </p:spPr>
      </p:cxnSp>
      <p:pic>
        <p:nvPicPr>
          <p:cNvPr id="8" name="Image 12" descr="logoAC_NANTES_diaporama.wmf"/>
          <p:cNvPicPr/>
          <p:nvPr/>
        </p:nvPicPr>
        <p:blipFill>
          <a:blip r:embed="rId3"/>
          <a:stretch/>
        </p:blipFill>
        <p:spPr>
          <a:xfrm>
            <a:off x="324000" y="144000"/>
            <a:ext cx="449280" cy="449640"/>
          </a:xfrm>
          <a:prstGeom prst="rect">
            <a:avLst/>
          </a:prstGeom>
          <a:ln w="0">
            <a:noFill/>
          </a:ln>
        </p:spPr>
      </p:pic>
      <p:sp>
        <p:nvSpPr>
          <p:cNvPr id="2" name="PlaceHolder 1"/>
          <p:cNvSpPr>
            <a:spLocks noGrp="1"/>
          </p:cNvSpPr>
          <p:nvPr>
            <p:ph type="dt" idx="1"/>
          </p:nvPr>
        </p:nvSpPr>
        <p:spPr>
          <a:xfrm>
            <a:off x="0" y="6617880"/>
            <a:ext cx="194760" cy="239760"/>
          </a:xfrm>
          <a:prstGeom prst="rect">
            <a:avLst/>
          </a:prstGeom>
          <a:noFill/>
          <a:ln w="0">
            <a:solidFill>
              <a:srgbClr val="000000">
                <a:alpha val="0"/>
              </a:srgbClr>
            </a:solidFill>
          </a:ln>
        </p:spPr>
        <p:txBody>
          <a:bodyPr lIns="0" tIns="0" rIns="0" bIns="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3" name="PlaceHolder 2"/>
          <p:cNvSpPr>
            <a:spLocks noGrp="1"/>
          </p:cNvSpPr>
          <p:nvPr>
            <p:ph type="ftr" idx="2"/>
          </p:nvPr>
        </p:nvSpPr>
        <p:spPr>
          <a:xfrm>
            <a:off x="780120" y="5226480"/>
            <a:ext cx="3509640" cy="1199520"/>
          </a:xfrm>
          <a:prstGeom prst="rect">
            <a:avLst/>
          </a:prstGeom>
          <a:noFill/>
          <a:ln w="0">
            <a:noFill/>
          </a:ln>
        </p:spPr>
        <p:txBody>
          <a:bodyPr lIns="0" tIns="0" rIns="0" bIns="0" anchor="b">
            <a:noAutofit/>
          </a:bodyPr>
          <a:lstStyle>
            <a:lvl1pPr indent="0" defTabSz="914400">
              <a:lnSpc>
                <a:spcPct val="100000"/>
              </a:lnSpc>
              <a:buNone/>
              <a:defRPr lang="fr-FR" sz="1150" b="1" strike="noStrike" spc="-1">
                <a:solidFill>
                  <a:schemeClr val="dk1"/>
                </a:solidFill>
                <a:latin typeface="Marianne"/>
              </a:defRPr>
            </a:lvl1pPr>
          </a:lstStyle>
          <a:p>
            <a:pPr indent="0" defTabSz="914400">
              <a:lnSpc>
                <a:spcPct val="100000"/>
              </a:lnSpc>
              <a:buNone/>
            </a:pPr>
            <a:r>
              <a:rPr lang="fr-FR" sz="1150" b="1" strike="noStrike" spc="-1">
                <a:solidFill>
                  <a:schemeClr val="dk1"/>
                </a:solidFill>
                <a:latin typeface="Marianne"/>
              </a:rPr>
              <a:t>&lt;pied de page&gt;</a:t>
            </a:r>
            <a:endParaRPr lang="fr-FR" sz="1150" b="0" strike="noStrike" spc="-1">
              <a:solidFill>
                <a:srgbClr val="000000"/>
              </a:solidFill>
              <a:latin typeface="Calibri"/>
            </a:endParaRPr>
          </a:p>
        </p:txBody>
      </p:sp>
      <p:sp>
        <p:nvSpPr>
          <p:cNvPr id="4" name="PlaceHolder 3"/>
          <p:cNvSpPr>
            <a:spLocks noGrp="1"/>
          </p:cNvSpPr>
          <p:nvPr>
            <p:ph type="sldNum" idx="3"/>
          </p:nvPr>
        </p:nvSpPr>
        <p:spPr>
          <a:xfrm>
            <a:off x="0" y="6617880"/>
            <a:ext cx="194760" cy="239760"/>
          </a:xfrm>
          <a:prstGeom prst="rect">
            <a:avLst/>
          </a:prstGeom>
          <a:noFill/>
          <a:ln w="0">
            <a:solidFill>
              <a:srgbClr val="000000">
                <a:alpha val="0"/>
              </a:srgbClr>
            </a:solidFill>
          </a:ln>
        </p:spPr>
        <p:txBody>
          <a:bodyPr lIns="0" tIns="0" rIns="0" bIns="0" anchor="ctr">
            <a:noAutofit/>
          </a:bodyPr>
          <a:lstStyle>
            <a:lvl1pPr indent="0" algn="r" defTabSz="914400">
              <a:lnSpc>
                <a:spcPct val="100000"/>
              </a:lnSpc>
              <a:buNone/>
              <a:defRPr lang="fr-FR" sz="100" b="1" strike="noStrike" spc="-1">
                <a:solidFill>
                  <a:schemeClr val="dk1">
                    <a:alpha val="0"/>
                  </a:schemeClr>
                </a:solidFill>
                <a:latin typeface="Marianne"/>
              </a:defRPr>
            </a:lvl1pPr>
          </a:lstStyle>
          <a:p>
            <a:pPr indent="0" algn="r" defTabSz="914400">
              <a:lnSpc>
                <a:spcPct val="100000"/>
              </a:lnSpc>
              <a:buNone/>
            </a:pPr>
            <a:fld id="{54B1CC46-4D39-47FA-9A95-EA2C01B7E594}" type="slidenum">
              <a:rPr lang="fr-FR" sz="100" b="1" strike="noStrike" spc="-1">
                <a:solidFill>
                  <a:schemeClr val="dk1">
                    <a:alpha val="0"/>
                  </a:schemeClr>
                </a:solidFill>
                <a:latin typeface="Marianne"/>
              </a:rPr>
              <a:t>‹N°›</a:t>
            </a:fld>
            <a:endParaRPr lang="fr-FR" sz="100" b="0" strike="noStrike" spc="-1">
              <a:solidFill>
                <a:srgbClr val="000000"/>
              </a:solidFill>
              <a:latin typeface="Calibri"/>
            </a:endParaRPr>
          </a:p>
        </p:txBody>
      </p:sp>
      <p:sp>
        <p:nvSpPr>
          <p:cNvPr id="5" name="PlaceHolder 4"/>
          <p:cNvSpPr>
            <a:spLocks noGrp="1"/>
          </p:cNvSpPr>
          <p:nvPr>
            <p:ph type="title"/>
          </p:nvPr>
        </p:nvSpPr>
        <p:spPr>
          <a:xfrm>
            <a:off x="0" y="0"/>
            <a:ext cx="194760" cy="239760"/>
          </a:xfrm>
          <a:prstGeom prst="rect">
            <a:avLst/>
          </a:prstGeom>
          <a:noFill/>
          <a:ln w="0">
            <a:solidFill>
              <a:srgbClr val="000000">
                <a:alpha val="0"/>
              </a:srgbClr>
            </a:solidFill>
          </a:ln>
        </p:spPr>
        <p:txBody>
          <a:bodyPr lIns="0" tIns="0" rIns="0" bIns="0" anchor="t">
            <a:noAutofit/>
          </a:bodyPr>
          <a:lstStyle/>
          <a:p>
            <a:pPr indent="0" defTabSz="914400">
              <a:lnSpc>
                <a:spcPct val="90000"/>
              </a:lnSpc>
              <a:buNone/>
            </a:pPr>
            <a:r>
              <a:rPr lang="fr-FR" sz="100" b="1" strike="noStrike" spc="-1">
                <a:solidFill>
                  <a:schemeClr val="dk1">
                    <a:alpha val="0"/>
                  </a:schemeClr>
                </a:solidFill>
                <a:latin typeface="Marianne"/>
              </a:rPr>
              <a:t>Titre</a:t>
            </a:r>
            <a:endParaRPr lang="fr-FR" sz="100" b="0" strike="noStrike" spc="-1">
              <a:solidFill>
                <a:schemeClr val="dk1"/>
              </a:solidFill>
              <a:latin typeface="Marianne"/>
            </a:endParaRPr>
          </a:p>
        </p:txBody>
      </p:sp>
      <p:pic>
        <p:nvPicPr>
          <p:cNvPr id="6" name="Image 7"/>
          <p:cNvPicPr/>
          <p:nvPr/>
        </p:nvPicPr>
        <p:blipFill>
          <a:blip r:embed="rId3"/>
          <a:stretch/>
        </p:blipFill>
        <p:spPr>
          <a:xfrm>
            <a:off x="540000" y="360000"/>
            <a:ext cx="2696400" cy="2699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9" name="Connecteur droit 6"/>
          <p:cNvCxnSpPr/>
          <p:nvPr/>
        </p:nvCxnSpPr>
        <p:spPr>
          <a:xfrm>
            <a:off x="389880" y="6379200"/>
            <a:ext cx="9126360" cy="360"/>
          </a:xfrm>
          <a:prstGeom prst="straightConnector1">
            <a:avLst/>
          </a:prstGeom>
          <a:ln w="10160">
            <a:solidFill>
              <a:srgbClr val="000000"/>
            </a:solidFill>
          </a:ln>
        </p:spPr>
      </p:cxnSp>
      <p:pic>
        <p:nvPicPr>
          <p:cNvPr id="70" name="Image 7" descr="logoAC_NANTES_diaporama.wmf"/>
          <p:cNvPicPr/>
          <p:nvPr/>
        </p:nvPicPr>
        <p:blipFill>
          <a:blip r:embed="rId6"/>
          <a:stretch/>
        </p:blipFill>
        <p:spPr>
          <a:xfrm>
            <a:off x="324000" y="144000"/>
            <a:ext cx="449280" cy="449640"/>
          </a:xfrm>
          <a:prstGeom prst="rect">
            <a:avLst/>
          </a:prstGeom>
          <a:ln w="0">
            <a:noFill/>
          </a:ln>
        </p:spPr>
      </p:pic>
      <p:sp>
        <p:nvSpPr>
          <p:cNvPr id="71"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Titre</a:t>
            </a:r>
            <a:endParaRPr lang="fr-FR" sz="100" b="0" strike="noStrike" spc="-1">
              <a:solidFill>
                <a:schemeClr val="dk1"/>
              </a:solidFill>
              <a:latin typeface="Calibri"/>
            </a:endParaRPr>
          </a:p>
        </p:txBody>
      </p:sp>
      <p:sp>
        <p:nvSpPr>
          <p:cNvPr id="72" name="PlaceHolder 2"/>
          <p:cNvSpPr>
            <a:spLocks noGrp="1"/>
          </p:cNvSpPr>
          <p:nvPr>
            <p:ph type="dt" idx="28"/>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73" name="PlaceHolder 3"/>
          <p:cNvSpPr>
            <a:spLocks noGrp="1"/>
          </p:cNvSpPr>
          <p:nvPr>
            <p:ph type="ftr" idx="29"/>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74" name="PlaceHolder 4"/>
          <p:cNvSpPr>
            <a:spLocks noGrp="1"/>
          </p:cNvSpPr>
          <p:nvPr>
            <p:ph type="sldNum" idx="30"/>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93F86EE1-F45E-4C49-B43D-9D9D9977A661}"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
        <p:nvSpPr>
          <p:cNvPr id="75" name="PlaceHolder 5"/>
          <p:cNvSpPr>
            <a:spLocks noGrp="1"/>
          </p:cNvSpPr>
          <p:nvPr>
            <p:ph type="body"/>
          </p:nvPr>
        </p:nvSpPr>
        <p:spPr>
          <a:xfrm>
            <a:off x="389880" y="3128040"/>
            <a:ext cx="9125640" cy="2769120"/>
          </a:xfrm>
          <a:prstGeom prst="rect">
            <a:avLst/>
          </a:prstGeom>
          <a:noFill/>
          <a:ln w="0">
            <a:noFill/>
          </a:ln>
        </p:spPr>
        <p:txBody>
          <a:bodyPr lIns="91440" tIns="45720" rIns="91440" bIns="45720" anchor="t">
            <a:noAutofit/>
          </a:bodyPr>
          <a:lstStyle/>
          <a:p>
            <a:pPr marL="185760" indent="-185760" defTabSz="743040">
              <a:lnSpc>
                <a:spcPct val="90000"/>
              </a:lnSpc>
              <a:spcBef>
                <a:spcPts val="814"/>
              </a:spcBef>
              <a:buClr>
                <a:srgbClr val="000000"/>
              </a:buClr>
              <a:buFont typeface="Arial"/>
              <a:buChar char="•"/>
            </a:pPr>
            <a:r>
              <a:rPr lang="fr-FR" sz="3250" b="1" strike="noStrike" cap="all" spc="-1">
                <a:solidFill>
                  <a:schemeClr val="dk1"/>
                </a:solidFill>
                <a:latin typeface="Calibri"/>
              </a:rPr>
              <a:t>Titre</a:t>
            </a:r>
            <a:endParaRPr lang="fr-FR" sz="3250" b="0" strike="noStrike" spc="-1">
              <a:solidFill>
                <a:schemeClr val="dk1"/>
              </a:solidFill>
              <a:latin typeface="Calibri"/>
            </a:endParaRPr>
          </a:p>
          <a:p>
            <a:pPr indent="0" defTabSz="743040">
              <a:lnSpc>
                <a:spcPct val="90000"/>
              </a:lnSpc>
              <a:spcBef>
                <a:spcPts val="499"/>
              </a:spcBef>
              <a:buNone/>
              <a:tabLst>
                <a:tab pos="0" algn="l"/>
              </a:tabLst>
            </a:pPr>
            <a:r>
              <a:rPr lang="fr-FR" sz="1850" b="0" strike="noStrike" spc="-1">
                <a:solidFill>
                  <a:schemeClr val="dk1"/>
                </a:solidFill>
                <a:latin typeface="Calibri"/>
              </a:rPr>
              <a:t>Sous-titre</a:t>
            </a:r>
          </a:p>
        </p:txBody>
      </p:sp>
      <p:cxnSp>
        <p:nvCxnSpPr>
          <p:cNvPr id="76" name="Connecteur droit 11"/>
          <p:cNvCxnSpPr/>
          <p:nvPr/>
        </p:nvCxnSpPr>
        <p:spPr>
          <a:xfrm>
            <a:off x="389880" y="6379200"/>
            <a:ext cx="9126360" cy="360"/>
          </a:xfrm>
          <a:prstGeom prst="straightConnector1">
            <a:avLst/>
          </a:prstGeom>
          <a:ln w="10160">
            <a:solidFill>
              <a:srgbClr val="000000"/>
            </a:solidFill>
          </a:ln>
        </p:spPr>
      </p:cxnSp>
      <p:pic>
        <p:nvPicPr>
          <p:cNvPr id="77" name="Image 8"/>
          <p:cNvPicPr/>
          <p:nvPr/>
        </p:nvPicPr>
        <p:blipFill>
          <a:blip r:embed="rId7"/>
          <a:stretch/>
        </p:blipFill>
        <p:spPr>
          <a:xfrm>
            <a:off x="180000" y="180000"/>
            <a:ext cx="1439640" cy="1439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80" name="Connecteur droit 6"/>
          <p:cNvCxnSpPr/>
          <p:nvPr/>
        </p:nvCxnSpPr>
        <p:spPr>
          <a:xfrm>
            <a:off x="389880" y="6379200"/>
            <a:ext cx="9126360" cy="360"/>
          </a:xfrm>
          <a:prstGeom prst="straightConnector1">
            <a:avLst/>
          </a:prstGeom>
          <a:ln w="10160">
            <a:solidFill>
              <a:srgbClr val="000000"/>
            </a:solidFill>
          </a:ln>
        </p:spPr>
      </p:cxnSp>
      <p:pic>
        <p:nvPicPr>
          <p:cNvPr id="81" name="Image 7" descr="logoAC_NANTES_diaporama.wmf"/>
          <p:cNvPicPr/>
          <p:nvPr/>
        </p:nvPicPr>
        <p:blipFill>
          <a:blip r:embed="rId3"/>
          <a:stretch/>
        </p:blipFill>
        <p:spPr>
          <a:xfrm>
            <a:off x="324000" y="144000"/>
            <a:ext cx="449280" cy="449640"/>
          </a:xfrm>
          <a:prstGeom prst="rect">
            <a:avLst/>
          </a:prstGeom>
          <a:ln w="0">
            <a:noFill/>
          </a:ln>
        </p:spPr>
      </p:pic>
      <p:sp>
        <p:nvSpPr>
          <p:cNvPr id="82" name="PlaceHolder 1"/>
          <p:cNvSpPr>
            <a:spLocks noGrp="1"/>
          </p:cNvSpPr>
          <p:nvPr>
            <p:ph type="title"/>
          </p:nvPr>
        </p:nvSpPr>
        <p:spPr>
          <a:xfrm>
            <a:off x="449280" y="441000"/>
            <a:ext cx="8610120" cy="443520"/>
          </a:xfrm>
          <a:prstGeom prst="rect">
            <a:avLst/>
          </a:prstGeom>
          <a:noFill/>
          <a:ln w="0">
            <a:noFill/>
          </a:ln>
        </p:spPr>
        <p:txBody>
          <a:bodyPr lIns="0" tIns="0" rIns="0" bIns="0" anchor="ctr">
            <a:noAutofit/>
          </a:bodyPr>
          <a:lstStyle/>
          <a:p>
            <a:pPr indent="0">
              <a:buNone/>
            </a:pPr>
            <a:r>
              <a:rPr lang="fr-FR" sz="3570" b="0" strike="noStrike" spc="-1">
                <a:solidFill>
                  <a:schemeClr val="dk1"/>
                </a:solidFill>
                <a:latin typeface="Calibri"/>
              </a:rPr>
              <a:t>Cliquez pour éditer le format du texte-titre</a:t>
            </a:r>
          </a:p>
        </p:txBody>
      </p:sp>
      <p:sp>
        <p:nvSpPr>
          <p:cNvPr id="83" name="PlaceHolder 2"/>
          <p:cNvSpPr>
            <a:spLocks noGrp="1"/>
          </p:cNvSpPr>
          <p:nvPr>
            <p:ph type="body"/>
          </p:nvPr>
        </p:nvSpPr>
        <p:spPr>
          <a:xfrm>
            <a:off x="688320" y="1965960"/>
            <a:ext cx="8259480" cy="639000"/>
          </a:xfrm>
          <a:prstGeom prst="rect">
            <a:avLst/>
          </a:prstGeom>
          <a:noFill/>
          <a:ln w="0">
            <a:noFill/>
          </a:ln>
        </p:spPr>
        <p:txBody>
          <a:bodyPr lIns="0" tIns="0" rIns="0" bIns="0" anchor="t">
            <a:normAutofit fontScale="25000" lnSpcReduction="2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Calibri"/>
              </a:rPr>
              <a:t>Septième niveau de plan</a:t>
            </a:r>
          </a:p>
        </p:txBody>
      </p:sp>
      <p:sp>
        <p:nvSpPr>
          <p:cNvPr id="84" name="PlaceHolder 3"/>
          <p:cNvSpPr>
            <a:spLocks noGrp="1"/>
          </p:cNvSpPr>
          <p:nvPr>
            <p:ph type="ftr" idx="31"/>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85" name="PlaceHolder 4"/>
          <p:cNvSpPr>
            <a:spLocks noGrp="1"/>
          </p:cNvSpPr>
          <p:nvPr>
            <p:ph type="sldNum" idx="32"/>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E39F4147-6E00-4421-B480-03E137646C52}"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88" name="Connecteur droit 6"/>
          <p:cNvCxnSpPr/>
          <p:nvPr/>
        </p:nvCxnSpPr>
        <p:spPr>
          <a:xfrm>
            <a:off x="389880" y="6379200"/>
            <a:ext cx="9126360" cy="360"/>
          </a:xfrm>
          <a:prstGeom prst="straightConnector1">
            <a:avLst/>
          </a:prstGeom>
          <a:ln w="10160">
            <a:solidFill>
              <a:srgbClr val="000000"/>
            </a:solidFill>
          </a:ln>
        </p:spPr>
      </p:cxnSp>
      <p:pic>
        <p:nvPicPr>
          <p:cNvPr id="89" name="Image 7" descr="logoAC_NANTES_diaporama.wmf"/>
          <p:cNvPicPr/>
          <p:nvPr/>
        </p:nvPicPr>
        <p:blipFill>
          <a:blip r:embed="rId3"/>
          <a:stretch/>
        </p:blipFill>
        <p:spPr>
          <a:xfrm>
            <a:off x="324000" y="144000"/>
            <a:ext cx="449280" cy="449640"/>
          </a:xfrm>
          <a:prstGeom prst="rect">
            <a:avLst/>
          </a:prstGeom>
          <a:ln w="0">
            <a:noFill/>
          </a:ln>
        </p:spPr>
      </p:pic>
      <p:sp>
        <p:nvSpPr>
          <p:cNvPr id="90"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743040">
              <a:lnSpc>
                <a:spcPct val="90000"/>
              </a:lnSpc>
              <a:buNone/>
            </a:pPr>
            <a:r>
              <a:rPr lang="fr-FR" sz="3570" b="0" strike="noStrike" spc="-1">
                <a:solidFill>
                  <a:schemeClr val="dk1"/>
                </a:solidFill>
                <a:latin typeface="Calibri Light"/>
              </a:rPr>
              <a:t>Modifiez le style du titre</a:t>
            </a:r>
            <a:endParaRPr lang="fr-FR" sz="3570" b="0" strike="noStrike" spc="-1">
              <a:solidFill>
                <a:schemeClr val="dk1"/>
              </a:solidFill>
              <a:latin typeface="Calibri"/>
            </a:endParaRPr>
          </a:p>
        </p:txBody>
      </p:sp>
      <p:sp>
        <p:nvSpPr>
          <p:cNvPr id="91" name="PlaceHolder 2"/>
          <p:cNvSpPr>
            <a:spLocks noGrp="1"/>
          </p:cNvSpPr>
          <p:nvPr>
            <p:ph type="body"/>
          </p:nvPr>
        </p:nvSpPr>
        <p:spPr>
          <a:xfrm>
            <a:off x="681120" y="1825560"/>
            <a:ext cx="8543520" cy="4350960"/>
          </a:xfrm>
          <a:prstGeom prst="rect">
            <a:avLst/>
          </a:prstGeom>
          <a:noFill/>
          <a:ln w="0">
            <a:noFill/>
          </a:ln>
        </p:spPr>
        <p:txBody>
          <a:bodyPr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28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Cinquième niveau</a:t>
            </a:r>
          </a:p>
        </p:txBody>
      </p:sp>
      <p:sp>
        <p:nvSpPr>
          <p:cNvPr id="92" name="PlaceHolder 3"/>
          <p:cNvSpPr>
            <a:spLocks noGrp="1"/>
          </p:cNvSpPr>
          <p:nvPr>
            <p:ph type="dt" idx="33"/>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93" name="PlaceHolder 4"/>
          <p:cNvSpPr>
            <a:spLocks noGrp="1"/>
          </p:cNvSpPr>
          <p:nvPr>
            <p:ph type="ftr" idx="34"/>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94" name="PlaceHolder 5"/>
          <p:cNvSpPr>
            <a:spLocks noGrp="1"/>
          </p:cNvSpPr>
          <p:nvPr>
            <p:ph type="sldNum" idx="35"/>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7821E260-CED9-4E9A-9A11-BE75F0855AEA}"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97" name="Connecteur droit 6"/>
          <p:cNvCxnSpPr/>
          <p:nvPr/>
        </p:nvCxnSpPr>
        <p:spPr>
          <a:xfrm>
            <a:off x="389880" y="6379200"/>
            <a:ext cx="9126360" cy="360"/>
          </a:xfrm>
          <a:prstGeom prst="straightConnector1">
            <a:avLst/>
          </a:prstGeom>
          <a:ln w="10160">
            <a:solidFill>
              <a:srgbClr val="000000"/>
            </a:solidFill>
          </a:ln>
        </p:spPr>
      </p:cxnSp>
      <p:pic>
        <p:nvPicPr>
          <p:cNvPr id="98" name="Image 7" descr="logoAC_NANTES_diaporama.wmf"/>
          <p:cNvPicPr/>
          <p:nvPr/>
        </p:nvPicPr>
        <p:blipFill>
          <a:blip r:embed="rId3"/>
          <a:stretch/>
        </p:blipFill>
        <p:spPr>
          <a:xfrm>
            <a:off x="324000" y="144000"/>
            <a:ext cx="449280" cy="449640"/>
          </a:xfrm>
          <a:prstGeom prst="rect">
            <a:avLst/>
          </a:prstGeom>
          <a:ln w="0">
            <a:noFill/>
          </a:ln>
        </p:spPr>
      </p:pic>
      <p:sp>
        <p:nvSpPr>
          <p:cNvPr id="99" name="PlaceHolder 1"/>
          <p:cNvSpPr>
            <a:spLocks noGrp="1"/>
          </p:cNvSpPr>
          <p:nvPr>
            <p:ph type="title"/>
          </p:nvPr>
        </p:nvSpPr>
        <p:spPr>
          <a:xfrm>
            <a:off x="675720" y="1709640"/>
            <a:ext cx="8543520" cy="2852280"/>
          </a:xfrm>
          <a:prstGeom prst="rect">
            <a:avLst/>
          </a:prstGeom>
          <a:noFill/>
          <a:ln w="0">
            <a:noFill/>
          </a:ln>
        </p:spPr>
        <p:txBody>
          <a:bodyPr lIns="91440" tIns="45720" rIns="91440" bIns="45720" anchor="b">
            <a:noAutofit/>
          </a:bodyPr>
          <a:lstStyle/>
          <a:p>
            <a:pPr indent="0" defTabSz="743040">
              <a:lnSpc>
                <a:spcPct val="90000"/>
              </a:lnSpc>
              <a:buNone/>
            </a:pPr>
            <a:r>
              <a:rPr lang="fr-FR" sz="4880" b="0" strike="noStrike" spc="-1">
                <a:solidFill>
                  <a:schemeClr val="dk1"/>
                </a:solidFill>
                <a:latin typeface="Calibri Light"/>
              </a:rPr>
              <a:t>Modifiez le style du titre</a:t>
            </a:r>
            <a:endParaRPr lang="fr-FR" sz="4880" b="0" strike="noStrike" spc="-1">
              <a:solidFill>
                <a:schemeClr val="dk1"/>
              </a:solidFill>
              <a:latin typeface="Calibri"/>
            </a:endParaRPr>
          </a:p>
        </p:txBody>
      </p:sp>
      <p:sp>
        <p:nvSpPr>
          <p:cNvPr id="100" name="PlaceHolder 2"/>
          <p:cNvSpPr>
            <a:spLocks noGrp="1"/>
          </p:cNvSpPr>
          <p:nvPr>
            <p:ph type="body"/>
          </p:nvPr>
        </p:nvSpPr>
        <p:spPr>
          <a:xfrm>
            <a:off x="675720" y="4589640"/>
            <a:ext cx="8543520" cy="1499760"/>
          </a:xfrm>
          <a:prstGeom prst="rect">
            <a:avLst/>
          </a:prstGeom>
          <a:noFill/>
          <a:ln w="0">
            <a:noFill/>
          </a:ln>
        </p:spPr>
        <p:txBody>
          <a:bodyPr lIns="91440" tIns="45720" rIns="91440" bIns="45720" anchor="t">
            <a:noAutofit/>
          </a:bodyPr>
          <a:lstStyle/>
          <a:p>
            <a:pPr indent="0" defTabSz="743040">
              <a:lnSpc>
                <a:spcPct val="90000"/>
              </a:lnSpc>
              <a:spcBef>
                <a:spcPts val="814"/>
              </a:spcBef>
              <a:buNone/>
              <a:tabLst>
                <a:tab pos="0" algn="l"/>
              </a:tabLst>
            </a:pPr>
            <a:r>
              <a:rPr lang="fr-FR" sz="1950" b="0" strike="noStrike" spc="-1">
                <a:solidFill>
                  <a:schemeClr val="dk1">
                    <a:tint val="75000"/>
                  </a:schemeClr>
                </a:solidFill>
                <a:latin typeface="Calibri"/>
              </a:rPr>
              <a:t>Modifier les styles du texte du masque</a:t>
            </a:r>
            <a:endParaRPr lang="fr-FR" sz="1950" b="0" strike="noStrike" spc="-1">
              <a:solidFill>
                <a:schemeClr val="dk1"/>
              </a:solidFill>
              <a:latin typeface="Calibri"/>
            </a:endParaRPr>
          </a:p>
        </p:txBody>
      </p:sp>
      <p:sp>
        <p:nvSpPr>
          <p:cNvPr id="101" name="PlaceHolder 3"/>
          <p:cNvSpPr>
            <a:spLocks noGrp="1"/>
          </p:cNvSpPr>
          <p:nvPr>
            <p:ph type="dt" idx="36"/>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02" name="PlaceHolder 4"/>
          <p:cNvSpPr>
            <a:spLocks noGrp="1"/>
          </p:cNvSpPr>
          <p:nvPr>
            <p:ph type="ftr" idx="37"/>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103" name="PlaceHolder 5"/>
          <p:cNvSpPr>
            <a:spLocks noGrp="1"/>
          </p:cNvSpPr>
          <p:nvPr>
            <p:ph type="sldNum" idx="38"/>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002815F1-6BA0-43A4-8F3A-C94C9ADA19F6}"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04" name="Connecteur droit 6"/>
          <p:cNvCxnSpPr/>
          <p:nvPr/>
        </p:nvCxnSpPr>
        <p:spPr>
          <a:xfrm>
            <a:off x="389880" y="6379200"/>
            <a:ext cx="9126360" cy="360"/>
          </a:xfrm>
          <a:prstGeom prst="straightConnector1">
            <a:avLst/>
          </a:prstGeom>
          <a:ln w="10160">
            <a:solidFill>
              <a:srgbClr val="000000"/>
            </a:solidFill>
          </a:ln>
        </p:spPr>
      </p:cxnSp>
      <p:pic>
        <p:nvPicPr>
          <p:cNvPr id="105" name="Image 7" descr="logoAC_NANTES_diaporama.wmf"/>
          <p:cNvPicPr/>
          <p:nvPr/>
        </p:nvPicPr>
        <p:blipFill>
          <a:blip r:embed="rId3"/>
          <a:stretch/>
        </p:blipFill>
        <p:spPr>
          <a:xfrm>
            <a:off x="324000" y="144000"/>
            <a:ext cx="449280" cy="449640"/>
          </a:xfrm>
          <a:prstGeom prst="rect">
            <a:avLst/>
          </a:prstGeom>
          <a:ln w="0">
            <a:noFill/>
          </a:ln>
        </p:spPr>
      </p:pic>
      <p:sp>
        <p:nvSpPr>
          <p:cNvPr id="106"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743040">
              <a:lnSpc>
                <a:spcPct val="90000"/>
              </a:lnSpc>
              <a:buNone/>
            </a:pPr>
            <a:r>
              <a:rPr lang="fr-FR" sz="3570" b="0" strike="noStrike" spc="-1">
                <a:solidFill>
                  <a:schemeClr val="dk1"/>
                </a:solidFill>
                <a:latin typeface="Calibri Light"/>
              </a:rPr>
              <a:t>Modifiez le style du titre</a:t>
            </a:r>
            <a:endParaRPr lang="fr-FR" sz="3570" b="0" strike="noStrike" spc="-1">
              <a:solidFill>
                <a:schemeClr val="dk1"/>
              </a:solidFill>
              <a:latin typeface="Calibri"/>
            </a:endParaRPr>
          </a:p>
        </p:txBody>
      </p:sp>
      <p:sp>
        <p:nvSpPr>
          <p:cNvPr id="107" name="PlaceHolder 2"/>
          <p:cNvSpPr>
            <a:spLocks noGrp="1"/>
          </p:cNvSpPr>
          <p:nvPr>
            <p:ph type="body"/>
          </p:nvPr>
        </p:nvSpPr>
        <p:spPr>
          <a:xfrm>
            <a:off x="681120" y="1825560"/>
            <a:ext cx="4209840" cy="4350960"/>
          </a:xfrm>
          <a:prstGeom prst="rect">
            <a:avLst/>
          </a:prstGeom>
          <a:noFill/>
          <a:ln w="0">
            <a:noFill/>
          </a:ln>
        </p:spPr>
        <p:txBody>
          <a:bodyPr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28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Cinquième niveau</a:t>
            </a:r>
          </a:p>
        </p:txBody>
      </p:sp>
      <p:sp>
        <p:nvSpPr>
          <p:cNvPr id="108" name="PlaceHolder 3"/>
          <p:cNvSpPr>
            <a:spLocks noGrp="1"/>
          </p:cNvSpPr>
          <p:nvPr>
            <p:ph type="body"/>
          </p:nvPr>
        </p:nvSpPr>
        <p:spPr>
          <a:xfrm>
            <a:off x="5014800" y="1825560"/>
            <a:ext cx="4209840" cy="4350960"/>
          </a:xfrm>
          <a:prstGeom prst="rect">
            <a:avLst/>
          </a:prstGeom>
          <a:noFill/>
          <a:ln w="0">
            <a:noFill/>
          </a:ln>
        </p:spPr>
        <p:txBody>
          <a:bodyPr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28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Cinquième niveau</a:t>
            </a:r>
          </a:p>
        </p:txBody>
      </p:sp>
      <p:sp>
        <p:nvSpPr>
          <p:cNvPr id="109" name="PlaceHolder 4"/>
          <p:cNvSpPr>
            <a:spLocks noGrp="1"/>
          </p:cNvSpPr>
          <p:nvPr>
            <p:ph type="dt" idx="39"/>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10" name="PlaceHolder 5"/>
          <p:cNvSpPr>
            <a:spLocks noGrp="1"/>
          </p:cNvSpPr>
          <p:nvPr>
            <p:ph type="ftr" idx="40"/>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111" name="PlaceHolder 6"/>
          <p:cNvSpPr>
            <a:spLocks noGrp="1"/>
          </p:cNvSpPr>
          <p:nvPr>
            <p:ph type="sldNum" idx="41"/>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03CC2D55-BE1F-4398-91CD-698C7F762B40}"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15" name="Connecteur droit 6"/>
          <p:cNvCxnSpPr/>
          <p:nvPr/>
        </p:nvCxnSpPr>
        <p:spPr>
          <a:xfrm>
            <a:off x="389880" y="6379200"/>
            <a:ext cx="9126360" cy="360"/>
          </a:xfrm>
          <a:prstGeom prst="straightConnector1">
            <a:avLst/>
          </a:prstGeom>
          <a:ln w="10160">
            <a:solidFill>
              <a:srgbClr val="000000"/>
            </a:solidFill>
          </a:ln>
        </p:spPr>
      </p:cxnSp>
      <p:pic>
        <p:nvPicPr>
          <p:cNvPr id="116" name="Image 7" descr="logoAC_NANTES_diaporama.wmf"/>
          <p:cNvPicPr/>
          <p:nvPr/>
        </p:nvPicPr>
        <p:blipFill>
          <a:blip r:embed="rId3"/>
          <a:stretch/>
        </p:blipFill>
        <p:spPr>
          <a:xfrm>
            <a:off x="324000" y="144000"/>
            <a:ext cx="449280" cy="449640"/>
          </a:xfrm>
          <a:prstGeom prst="rect">
            <a:avLst/>
          </a:prstGeom>
          <a:ln w="0">
            <a:noFill/>
          </a:ln>
        </p:spPr>
      </p:pic>
      <p:sp>
        <p:nvSpPr>
          <p:cNvPr id="117" name="PlaceHolder 1"/>
          <p:cNvSpPr>
            <a:spLocks noGrp="1"/>
          </p:cNvSpPr>
          <p:nvPr>
            <p:ph type="title"/>
          </p:nvPr>
        </p:nvSpPr>
        <p:spPr>
          <a:xfrm>
            <a:off x="682200" y="365040"/>
            <a:ext cx="8543520" cy="1325160"/>
          </a:xfrm>
          <a:prstGeom prst="rect">
            <a:avLst/>
          </a:prstGeom>
          <a:noFill/>
          <a:ln w="0">
            <a:noFill/>
          </a:ln>
        </p:spPr>
        <p:txBody>
          <a:bodyPr lIns="91440" tIns="45720" rIns="91440" bIns="45720" anchor="ctr">
            <a:noAutofit/>
          </a:bodyPr>
          <a:lstStyle/>
          <a:p>
            <a:pPr indent="0" defTabSz="743040">
              <a:lnSpc>
                <a:spcPct val="90000"/>
              </a:lnSpc>
              <a:buNone/>
            </a:pPr>
            <a:r>
              <a:rPr lang="fr-FR" sz="3570" b="0" strike="noStrike" spc="-1">
                <a:solidFill>
                  <a:schemeClr val="dk1"/>
                </a:solidFill>
                <a:latin typeface="Calibri Light"/>
              </a:rPr>
              <a:t>Modifiez le style du titre</a:t>
            </a:r>
            <a:endParaRPr lang="fr-FR" sz="3570" b="0" strike="noStrike" spc="-1">
              <a:solidFill>
                <a:schemeClr val="dk1"/>
              </a:solidFill>
              <a:latin typeface="Calibri"/>
            </a:endParaRPr>
          </a:p>
        </p:txBody>
      </p:sp>
      <p:sp>
        <p:nvSpPr>
          <p:cNvPr id="118" name="PlaceHolder 2"/>
          <p:cNvSpPr>
            <a:spLocks noGrp="1"/>
          </p:cNvSpPr>
          <p:nvPr>
            <p:ph type="body"/>
          </p:nvPr>
        </p:nvSpPr>
        <p:spPr>
          <a:xfrm>
            <a:off x="682200" y="1681200"/>
            <a:ext cx="4190400" cy="823680"/>
          </a:xfrm>
          <a:prstGeom prst="rect">
            <a:avLst/>
          </a:prstGeom>
          <a:noFill/>
          <a:ln w="0">
            <a:noFill/>
          </a:ln>
        </p:spPr>
        <p:txBody>
          <a:bodyPr lIns="91440" tIns="45720" rIns="91440" bIns="45720" anchor="b">
            <a:noAutofit/>
          </a:bodyPr>
          <a:lstStyle/>
          <a:p>
            <a:pPr indent="0" defTabSz="743040">
              <a:lnSpc>
                <a:spcPct val="90000"/>
              </a:lnSpc>
              <a:spcBef>
                <a:spcPts val="814"/>
              </a:spcBef>
              <a:buNone/>
              <a:tabLst>
                <a:tab pos="0" algn="l"/>
              </a:tabLst>
            </a:pPr>
            <a:r>
              <a:rPr lang="fr-FR" sz="1950" b="1" strike="noStrike" spc="-1">
                <a:solidFill>
                  <a:schemeClr val="dk1"/>
                </a:solidFill>
                <a:latin typeface="Calibri"/>
              </a:rPr>
              <a:t>Modifier les styles du texte du masque</a:t>
            </a:r>
            <a:endParaRPr lang="fr-FR" sz="1950" b="0" strike="noStrike" spc="-1">
              <a:solidFill>
                <a:schemeClr val="dk1"/>
              </a:solidFill>
              <a:latin typeface="Calibri"/>
            </a:endParaRPr>
          </a:p>
        </p:txBody>
      </p:sp>
      <p:sp>
        <p:nvSpPr>
          <p:cNvPr id="119" name="PlaceHolder 3"/>
          <p:cNvSpPr>
            <a:spLocks noGrp="1"/>
          </p:cNvSpPr>
          <p:nvPr>
            <p:ph type="body"/>
          </p:nvPr>
        </p:nvSpPr>
        <p:spPr>
          <a:xfrm>
            <a:off x="682200" y="2505240"/>
            <a:ext cx="4190400" cy="3684240"/>
          </a:xfrm>
          <a:prstGeom prst="rect">
            <a:avLst/>
          </a:prstGeom>
          <a:noFill/>
          <a:ln w="0">
            <a:noFill/>
          </a:ln>
        </p:spPr>
        <p:txBody>
          <a:bodyPr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28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Cinquième niveau</a:t>
            </a:r>
          </a:p>
        </p:txBody>
      </p:sp>
      <p:sp>
        <p:nvSpPr>
          <p:cNvPr id="120" name="PlaceHolder 4"/>
          <p:cNvSpPr>
            <a:spLocks noGrp="1"/>
          </p:cNvSpPr>
          <p:nvPr>
            <p:ph type="body"/>
          </p:nvPr>
        </p:nvSpPr>
        <p:spPr>
          <a:xfrm>
            <a:off x="5014800" y="1681200"/>
            <a:ext cx="4210920" cy="823680"/>
          </a:xfrm>
          <a:prstGeom prst="rect">
            <a:avLst/>
          </a:prstGeom>
          <a:noFill/>
          <a:ln w="0">
            <a:noFill/>
          </a:ln>
        </p:spPr>
        <p:txBody>
          <a:bodyPr lIns="91440" tIns="45720" rIns="91440" bIns="45720" anchor="b">
            <a:noAutofit/>
          </a:bodyPr>
          <a:lstStyle/>
          <a:p>
            <a:pPr indent="0" defTabSz="743040">
              <a:lnSpc>
                <a:spcPct val="90000"/>
              </a:lnSpc>
              <a:spcBef>
                <a:spcPts val="814"/>
              </a:spcBef>
              <a:buNone/>
              <a:tabLst>
                <a:tab pos="0" algn="l"/>
              </a:tabLst>
            </a:pPr>
            <a:r>
              <a:rPr lang="fr-FR" sz="1950" b="1" strike="noStrike" spc="-1">
                <a:solidFill>
                  <a:schemeClr val="dk1"/>
                </a:solidFill>
                <a:latin typeface="Calibri"/>
              </a:rPr>
              <a:t>Modifier les styles du texte du masque</a:t>
            </a:r>
            <a:endParaRPr lang="fr-FR" sz="1950" b="0" strike="noStrike" spc="-1">
              <a:solidFill>
                <a:schemeClr val="dk1"/>
              </a:solidFill>
              <a:latin typeface="Calibri"/>
            </a:endParaRPr>
          </a:p>
        </p:txBody>
      </p:sp>
      <p:sp>
        <p:nvSpPr>
          <p:cNvPr id="121" name="PlaceHolder 5"/>
          <p:cNvSpPr>
            <a:spLocks noGrp="1"/>
          </p:cNvSpPr>
          <p:nvPr>
            <p:ph type="body"/>
          </p:nvPr>
        </p:nvSpPr>
        <p:spPr>
          <a:xfrm>
            <a:off x="5014800" y="2505240"/>
            <a:ext cx="4210920" cy="3684240"/>
          </a:xfrm>
          <a:prstGeom prst="rect">
            <a:avLst/>
          </a:prstGeom>
          <a:noFill/>
          <a:ln w="0">
            <a:noFill/>
          </a:ln>
        </p:spPr>
        <p:txBody>
          <a:bodyPr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28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Cinquième niveau</a:t>
            </a:r>
          </a:p>
        </p:txBody>
      </p:sp>
      <p:sp>
        <p:nvSpPr>
          <p:cNvPr id="122" name="PlaceHolder 6"/>
          <p:cNvSpPr>
            <a:spLocks noGrp="1"/>
          </p:cNvSpPr>
          <p:nvPr>
            <p:ph type="dt" idx="42"/>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23" name="PlaceHolder 7"/>
          <p:cNvSpPr>
            <a:spLocks noGrp="1"/>
          </p:cNvSpPr>
          <p:nvPr>
            <p:ph type="ftr" idx="43"/>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124" name="PlaceHolder 8"/>
          <p:cNvSpPr>
            <a:spLocks noGrp="1"/>
          </p:cNvSpPr>
          <p:nvPr>
            <p:ph type="sldNum" idx="44"/>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52EC1A25-18AF-45E3-AF6A-8BAFED4AA7E4}"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25" name="Connecteur droit 6"/>
          <p:cNvCxnSpPr/>
          <p:nvPr/>
        </p:nvCxnSpPr>
        <p:spPr>
          <a:xfrm>
            <a:off x="389880" y="6379200"/>
            <a:ext cx="9126360" cy="360"/>
          </a:xfrm>
          <a:prstGeom prst="straightConnector1">
            <a:avLst/>
          </a:prstGeom>
          <a:ln w="10160">
            <a:solidFill>
              <a:srgbClr val="000000"/>
            </a:solidFill>
          </a:ln>
        </p:spPr>
      </p:cxnSp>
      <p:pic>
        <p:nvPicPr>
          <p:cNvPr id="126" name="Image 7" descr="logoAC_NANTES_diaporama.wmf"/>
          <p:cNvPicPr/>
          <p:nvPr/>
        </p:nvPicPr>
        <p:blipFill>
          <a:blip r:embed="rId3"/>
          <a:stretch/>
        </p:blipFill>
        <p:spPr>
          <a:xfrm>
            <a:off x="324000" y="144000"/>
            <a:ext cx="449280" cy="449640"/>
          </a:xfrm>
          <a:prstGeom prst="rect">
            <a:avLst/>
          </a:prstGeom>
          <a:ln w="0">
            <a:noFill/>
          </a:ln>
        </p:spPr>
      </p:pic>
      <p:sp>
        <p:nvSpPr>
          <p:cNvPr id="127"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743040">
              <a:lnSpc>
                <a:spcPct val="90000"/>
              </a:lnSpc>
              <a:buNone/>
            </a:pPr>
            <a:r>
              <a:rPr lang="fr-FR" sz="3570" b="0" strike="noStrike" spc="-1">
                <a:solidFill>
                  <a:schemeClr val="dk1"/>
                </a:solidFill>
                <a:latin typeface="Calibri Light"/>
              </a:rPr>
              <a:t>Modifiez le style du titre</a:t>
            </a:r>
            <a:endParaRPr lang="fr-FR" sz="3570" b="0" strike="noStrike" spc="-1">
              <a:solidFill>
                <a:schemeClr val="dk1"/>
              </a:solidFill>
              <a:latin typeface="Calibri"/>
            </a:endParaRPr>
          </a:p>
        </p:txBody>
      </p:sp>
      <p:sp>
        <p:nvSpPr>
          <p:cNvPr id="128" name="PlaceHolder 2"/>
          <p:cNvSpPr>
            <a:spLocks noGrp="1"/>
          </p:cNvSpPr>
          <p:nvPr>
            <p:ph type="dt" idx="45"/>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29" name="PlaceHolder 3"/>
          <p:cNvSpPr>
            <a:spLocks noGrp="1"/>
          </p:cNvSpPr>
          <p:nvPr>
            <p:ph type="ftr" idx="46"/>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130" name="PlaceHolder 4"/>
          <p:cNvSpPr>
            <a:spLocks noGrp="1"/>
          </p:cNvSpPr>
          <p:nvPr>
            <p:ph type="sldNum" idx="47"/>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DCED6FB5-62B6-43BA-AACA-340247988CC6}"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32" name="Connecteur droit 6"/>
          <p:cNvCxnSpPr/>
          <p:nvPr/>
        </p:nvCxnSpPr>
        <p:spPr>
          <a:xfrm>
            <a:off x="389880" y="6379200"/>
            <a:ext cx="9126360" cy="360"/>
          </a:xfrm>
          <a:prstGeom prst="straightConnector1">
            <a:avLst/>
          </a:prstGeom>
          <a:ln w="10160">
            <a:solidFill>
              <a:srgbClr val="000000"/>
            </a:solidFill>
          </a:ln>
        </p:spPr>
      </p:cxnSp>
      <p:pic>
        <p:nvPicPr>
          <p:cNvPr id="133" name="Image 7" descr="logoAC_NANTES_diaporama.wmf"/>
          <p:cNvPicPr/>
          <p:nvPr/>
        </p:nvPicPr>
        <p:blipFill>
          <a:blip r:embed="rId3"/>
          <a:stretch/>
        </p:blipFill>
        <p:spPr>
          <a:xfrm>
            <a:off x="324000" y="144000"/>
            <a:ext cx="449280" cy="449640"/>
          </a:xfrm>
          <a:prstGeom prst="rect">
            <a:avLst/>
          </a:prstGeom>
          <a:ln w="0">
            <a:noFill/>
          </a:ln>
        </p:spPr>
      </p:pic>
      <p:sp>
        <p:nvSpPr>
          <p:cNvPr id="134" name="PlaceHolder 1"/>
          <p:cNvSpPr>
            <a:spLocks noGrp="1"/>
          </p:cNvSpPr>
          <p:nvPr>
            <p:ph type="dt" idx="48"/>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35" name="PlaceHolder 2"/>
          <p:cNvSpPr>
            <a:spLocks noGrp="1"/>
          </p:cNvSpPr>
          <p:nvPr>
            <p:ph type="ftr" idx="49"/>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136" name="PlaceHolder 3"/>
          <p:cNvSpPr>
            <a:spLocks noGrp="1"/>
          </p:cNvSpPr>
          <p:nvPr>
            <p:ph type="sldNum" idx="50"/>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52730C26-72A1-4FEA-90FC-9AAEBD89B6FA}"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
        <p:nvSpPr>
          <p:cNvPr id="137" name="PlaceHolder 4"/>
          <p:cNvSpPr>
            <a:spLocks noGrp="1"/>
          </p:cNvSpPr>
          <p:nvPr>
            <p:ph type="title"/>
          </p:nvPr>
        </p:nvSpPr>
        <p:spPr>
          <a:xfrm>
            <a:off x="495000" y="273600"/>
            <a:ext cx="89150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Calibri"/>
              </a:rPr>
              <a:t>Cliquez pour éditer le format du texte-titre</a:t>
            </a:r>
          </a:p>
        </p:txBody>
      </p:sp>
      <p:sp>
        <p:nvSpPr>
          <p:cNvPr id="138" name="PlaceHolder 5"/>
          <p:cNvSpPr>
            <a:spLocks noGrp="1"/>
          </p:cNvSpPr>
          <p:nvPr>
            <p:ph type="body"/>
          </p:nvPr>
        </p:nvSpPr>
        <p:spPr>
          <a:xfrm>
            <a:off x="495000" y="1604520"/>
            <a:ext cx="89150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28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62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47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47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39" name="Connecteur droit 6"/>
          <p:cNvCxnSpPr/>
          <p:nvPr/>
        </p:nvCxnSpPr>
        <p:spPr>
          <a:xfrm>
            <a:off x="389880" y="6379200"/>
            <a:ext cx="9126360" cy="360"/>
          </a:xfrm>
          <a:prstGeom prst="straightConnector1">
            <a:avLst/>
          </a:prstGeom>
          <a:ln w="10160">
            <a:solidFill>
              <a:srgbClr val="000000"/>
            </a:solidFill>
          </a:ln>
        </p:spPr>
      </p:cxnSp>
      <p:pic>
        <p:nvPicPr>
          <p:cNvPr id="140" name="Image 7" descr="logoAC_NANTES_diaporama.wmf"/>
          <p:cNvPicPr/>
          <p:nvPr/>
        </p:nvPicPr>
        <p:blipFill>
          <a:blip r:embed="rId3"/>
          <a:stretch/>
        </p:blipFill>
        <p:spPr>
          <a:xfrm>
            <a:off x="324000" y="144000"/>
            <a:ext cx="449280" cy="449640"/>
          </a:xfrm>
          <a:prstGeom prst="rect">
            <a:avLst/>
          </a:prstGeom>
          <a:ln w="0">
            <a:noFill/>
          </a:ln>
        </p:spPr>
      </p:pic>
      <p:sp>
        <p:nvSpPr>
          <p:cNvPr id="141" name="PlaceHolder 1"/>
          <p:cNvSpPr>
            <a:spLocks noGrp="1"/>
          </p:cNvSpPr>
          <p:nvPr>
            <p:ph type="title"/>
          </p:nvPr>
        </p:nvSpPr>
        <p:spPr>
          <a:xfrm>
            <a:off x="682200" y="457200"/>
            <a:ext cx="3194640" cy="1599840"/>
          </a:xfrm>
          <a:prstGeom prst="rect">
            <a:avLst/>
          </a:prstGeom>
          <a:noFill/>
          <a:ln w="0">
            <a:noFill/>
          </a:ln>
        </p:spPr>
        <p:txBody>
          <a:bodyPr lIns="91440" tIns="45720" rIns="91440" bIns="45720" anchor="b">
            <a:noAutofit/>
          </a:bodyPr>
          <a:lstStyle/>
          <a:p>
            <a:pPr indent="0" defTabSz="743040">
              <a:lnSpc>
                <a:spcPct val="90000"/>
              </a:lnSpc>
              <a:buNone/>
            </a:pPr>
            <a:r>
              <a:rPr lang="fr-FR" sz="2600" b="0" strike="noStrike" spc="-1">
                <a:solidFill>
                  <a:schemeClr val="dk1"/>
                </a:solidFill>
                <a:latin typeface="Calibri Light"/>
              </a:rPr>
              <a:t>Modifiez le style du titre</a:t>
            </a:r>
            <a:endParaRPr lang="fr-FR" sz="2600" b="0" strike="noStrike" spc="-1">
              <a:solidFill>
                <a:schemeClr val="dk1"/>
              </a:solidFill>
              <a:latin typeface="Calibri"/>
            </a:endParaRPr>
          </a:p>
        </p:txBody>
      </p:sp>
      <p:sp>
        <p:nvSpPr>
          <p:cNvPr id="142" name="PlaceHolder 2"/>
          <p:cNvSpPr>
            <a:spLocks noGrp="1"/>
          </p:cNvSpPr>
          <p:nvPr>
            <p:ph type="body"/>
          </p:nvPr>
        </p:nvSpPr>
        <p:spPr>
          <a:xfrm>
            <a:off x="4211280" y="987480"/>
            <a:ext cx="5014440" cy="4873320"/>
          </a:xfrm>
          <a:prstGeom prst="rect">
            <a:avLst/>
          </a:prstGeom>
          <a:noFill/>
          <a:ln w="0">
            <a:noFill/>
          </a:ln>
        </p:spPr>
        <p:txBody>
          <a:bodyPr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60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228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Cinquième niveau</a:t>
            </a:r>
          </a:p>
        </p:txBody>
      </p:sp>
      <p:sp>
        <p:nvSpPr>
          <p:cNvPr id="143" name="PlaceHolder 3"/>
          <p:cNvSpPr>
            <a:spLocks noGrp="1"/>
          </p:cNvSpPr>
          <p:nvPr>
            <p:ph type="body"/>
          </p:nvPr>
        </p:nvSpPr>
        <p:spPr>
          <a:xfrm>
            <a:off x="682200" y="2057400"/>
            <a:ext cx="3194640" cy="3811320"/>
          </a:xfrm>
          <a:prstGeom prst="rect">
            <a:avLst/>
          </a:prstGeom>
          <a:noFill/>
          <a:ln w="0">
            <a:noFill/>
          </a:ln>
        </p:spPr>
        <p:txBody>
          <a:bodyPr lIns="91440" tIns="45720" rIns="91440" bIns="45720" anchor="t">
            <a:noAutofit/>
          </a:bodyPr>
          <a:lstStyle/>
          <a:p>
            <a:pPr indent="0" defTabSz="743040">
              <a:lnSpc>
                <a:spcPct val="90000"/>
              </a:lnSpc>
              <a:spcBef>
                <a:spcPts val="814"/>
              </a:spcBef>
              <a:buNone/>
              <a:tabLst>
                <a:tab pos="0" algn="l"/>
              </a:tabLst>
            </a:pPr>
            <a:r>
              <a:rPr lang="fr-FR" sz="1300" b="0" strike="noStrike" spc="-1">
                <a:solidFill>
                  <a:schemeClr val="dk1"/>
                </a:solidFill>
                <a:latin typeface="Calibri"/>
              </a:rPr>
              <a:t>Modifier les styles du texte du masque</a:t>
            </a:r>
          </a:p>
        </p:txBody>
      </p:sp>
      <p:sp>
        <p:nvSpPr>
          <p:cNvPr id="144" name="PlaceHolder 4"/>
          <p:cNvSpPr>
            <a:spLocks noGrp="1"/>
          </p:cNvSpPr>
          <p:nvPr>
            <p:ph type="dt" idx="51"/>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45" name="PlaceHolder 5"/>
          <p:cNvSpPr>
            <a:spLocks noGrp="1"/>
          </p:cNvSpPr>
          <p:nvPr>
            <p:ph type="ftr" idx="52"/>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146" name="PlaceHolder 6"/>
          <p:cNvSpPr>
            <a:spLocks noGrp="1"/>
          </p:cNvSpPr>
          <p:nvPr>
            <p:ph type="sldNum" idx="53"/>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006E694B-D384-4722-9233-8D4193B5F761}"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47" name="Connecteur droit 6"/>
          <p:cNvCxnSpPr/>
          <p:nvPr/>
        </p:nvCxnSpPr>
        <p:spPr>
          <a:xfrm>
            <a:off x="389880" y="6379200"/>
            <a:ext cx="9126360" cy="360"/>
          </a:xfrm>
          <a:prstGeom prst="straightConnector1">
            <a:avLst/>
          </a:prstGeom>
          <a:ln w="10160">
            <a:solidFill>
              <a:srgbClr val="000000"/>
            </a:solidFill>
          </a:ln>
        </p:spPr>
      </p:cxnSp>
      <p:pic>
        <p:nvPicPr>
          <p:cNvPr id="148" name="Image 7" descr="logoAC_NANTES_diaporama.wmf"/>
          <p:cNvPicPr/>
          <p:nvPr/>
        </p:nvPicPr>
        <p:blipFill>
          <a:blip r:embed="rId3"/>
          <a:stretch/>
        </p:blipFill>
        <p:spPr>
          <a:xfrm>
            <a:off x="324000" y="144000"/>
            <a:ext cx="449280" cy="449640"/>
          </a:xfrm>
          <a:prstGeom prst="rect">
            <a:avLst/>
          </a:prstGeom>
          <a:ln w="0">
            <a:noFill/>
          </a:ln>
        </p:spPr>
      </p:pic>
      <p:sp>
        <p:nvSpPr>
          <p:cNvPr id="149" name="PlaceHolder 1"/>
          <p:cNvSpPr>
            <a:spLocks noGrp="1"/>
          </p:cNvSpPr>
          <p:nvPr>
            <p:ph type="title"/>
          </p:nvPr>
        </p:nvSpPr>
        <p:spPr>
          <a:xfrm>
            <a:off x="682200" y="457200"/>
            <a:ext cx="3194640" cy="1599840"/>
          </a:xfrm>
          <a:prstGeom prst="rect">
            <a:avLst/>
          </a:prstGeom>
          <a:noFill/>
          <a:ln w="0">
            <a:noFill/>
          </a:ln>
        </p:spPr>
        <p:txBody>
          <a:bodyPr lIns="91440" tIns="45720" rIns="91440" bIns="45720" anchor="b">
            <a:noAutofit/>
          </a:bodyPr>
          <a:lstStyle/>
          <a:p>
            <a:pPr indent="0" defTabSz="743040">
              <a:lnSpc>
                <a:spcPct val="90000"/>
              </a:lnSpc>
              <a:buNone/>
            </a:pPr>
            <a:r>
              <a:rPr lang="fr-FR" sz="2600" b="0" strike="noStrike" spc="-1">
                <a:solidFill>
                  <a:schemeClr val="dk1"/>
                </a:solidFill>
                <a:latin typeface="Calibri Light"/>
              </a:rPr>
              <a:t>Modifiez le style du titre</a:t>
            </a:r>
            <a:endParaRPr lang="fr-FR" sz="2600" b="0" strike="noStrike" spc="-1">
              <a:solidFill>
                <a:schemeClr val="dk1"/>
              </a:solidFill>
              <a:latin typeface="Calibri"/>
            </a:endParaRPr>
          </a:p>
        </p:txBody>
      </p:sp>
      <p:sp>
        <p:nvSpPr>
          <p:cNvPr id="150" name="PlaceHolder 2"/>
          <p:cNvSpPr>
            <a:spLocks noGrp="1"/>
          </p:cNvSpPr>
          <p:nvPr>
            <p:ph type="body"/>
          </p:nvPr>
        </p:nvSpPr>
        <p:spPr>
          <a:xfrm>
            <a:off x="4211280" y="987480"/>
            <a:ext cx="50144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fr-FR" sz="26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6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26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26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6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6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600" b="0" strike="noStrike" spc="-1">
                <a:solidFill>
                  <a:schemeClr val="dk1"/>
                </a:solidFill>
                <a:latin typeface="Calibri"/>
              </a:rPr>
              <a:t>Septième niveau de plan</a:t>
            </a:r>
          </a:p>
        </p:txBody>
      </p:sp>
      <p:sp>
        <p:nvSpPr>
          <p:cNvPr id="151" name="PlaceHolder 3"/>
          <p:cNvSpPr>
            <a:spLocks noGrp="1"/>
          </p:cNvSpPr>
          <p:nvPr>
            <p:ph type="body"/>
          </p:nvPr>
        </p:nvSpPr>
        <p:spPr>
          <a:xfrm>
            <a:off x="682200" y="2057400"/>
            <a:ext cx="3194640" cy="3811320"/>
          </a:xfrm>
          <a:prstGeom prst="rect">
            <a:avLst/>
          </a:prstGeom>
          <a:noFill/>
          <a:ln w="0">
            <a:noFill/>
          </a:ln>
        </p:spPr>
        <p:txBody>
          <a:bodyPr lIns="91440" tIns="45720" rIns="91440" bIns="45720" anchor="t">
            <a:noAutofit/>
          </a:bodyPr>
          <a:lstStyle/>
          <a:p>
            <a:pPr indent="0" defTabSz="743040">
              <a:lnSpc>
                <a:spcPct val="90000"/>
              </a:lnSpc>
              <a:spcBef>
                <a:spcPts val="814"/>
              </a:spcBef>
              <a:buNone/>
              <a:tabLst>
                <a:tab pos="0" algn="l"/>
              </a:tabLst>
            </a:pPr>
            <a:r>
              <a:rPr lang="fr-FR" sz="1300" b="0" strike="noStrike" spc="-1">
                <a:solidFill>
                  <a:schemeClr val="dk1"/>
                </a:solidFill>
                <a:latin typeface="Calibri"/>
              </a:rPr>
              <a:t>Modifier les styles du texte du masque</a:t>
            </a:r>
          </a:p>
        </p:txBody>
      </p:sp>
      <p:sp>
        <p:nvSpPr>
          <p:cNvPr id="152" name="PlaceHolder 4"/>
          <p:cNvSpPr>
            <a:spLocks noGrp="1"/>
          </p:cNvSpPr>
          <p:nvPr>
            <p:ph type="dt" idx="54"/>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53" name="PlaceHolder 5"/>
          <p:cNvSpPr>
            <a:spLocks noGrp="1"/>
          </p:cNvSpPr>
          <p:nvPr>
            <p:ph type="ftr" idx="55"/>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154" name="PlaceHolder 6"/>
          <p:cNvSpPr>
            <a:spLocks noGrp="1"/>
          </p:cNvSpPr>
          <p:nvPr>
            <p:ph type="sldNum" idx="56"/>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CABD27C7-0C11-4B48-8981-5CC4BB6AF70A}"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 name="Connecteur droit 9"/>
          <p:cNvCxnSpPr/>
          <p:nvPr/>
        </p:nvCxnSpPr>
        <p:spPr>
          <a:xfrm>
            <a:off x="389880" y="6379200"/>
            <a:ext cx="9126360" cy="360"/>
          </a:xfrm>
          <a:prstGeom prst="straightConnector1">
            <a:avLst/>
          </a:prstGeom>
          <a:ln w="10160">
            <a:solidFill>
              <a:srgbClr val="000000"/>
            </a:solidFill>
            <a:round/>
          </a:ln>
        </p:spPr>
      </p:cxnSp>
      <p:pic>
        <p:nvPicPr>
          <p:cNvPr id="8" name="Image 12" descr="logoAC_NANTES_diaporama.wmf"/>
          <p:cNvPicPr/>
          <p:nvPr/>
        </p:nvPicPr>
        <p:blipFill>
          <a:blip r:embed="rId3"/>
          <a:stretch/>
        </p:blipFill>
        <p:spPr>
          <a:xfrm>
            <a:off x="324000" y="144000"/>
            <a:ext cx="449280" cy="449640"/>
          </a:xfrm>
          <a:prstGeom prst="rect">
            <a:avLst/>
          </a:prstGeom>
          <a:ln w="0">
            <a:noFill/>
          </a:ln>
        </p:spPr>
      </p:pic>
      <p:sp>
        <p:nvSpPr>
          <p:cNvPr id="9"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0" tIns="0" rIns="0" bIns="0" anchor="t">
            <a:noAutofit/>
          </a:bodyPr>
          <a:lstStyle/>
          <a:p>
            <a:pPr indent="0" defTabSz="914400">
              <a:lnSpc>
                <a:spcPct val="90000"/>
              </a:lnSpc>
              <a:buNone/>
            </a:pPr>
            <a:r>
              <a:rPr lang="fr-FR" sz="100" b="1" strike="noStrike" spc="-1">
                <a:solidFill>
                  <a:schemeClr val="dk1">
                    <a:alpha val="0"/>
                  </a:schemeClr>
                </a:solidFill>
                <a:latin typeface="Marianne"/>
              </a:rPr>
              <a:t>Titre</a:t>
            </a:r>
            <a:endParaRPr lang="fr-FR" sz="100" b="0" strike="noStrike" spc="-1">
              <a:solidFill>
                <a:schemeClr val="dk1"/>
              </a:solidFill>
              <a:latin typeface="Marianne"/>
            </a:endParaRPr>
          </a:p>
        </p:txBody>
      </p:sp>
      <p:sp>
        <p:nvSpPr>
          <p:cNvPr id="10" name="PlaceHolder 2"/>
          <p:cNvSpPr>
            <a:spLocks noGrp="1"/>
          </p:cNvSpPr>
          <p:nvPr>
            <p:ph type="dt" idx="4"/>
          </p:nvPr>
        </p:nvSpPr>
        <p:spPr>
          <a:xfrm>
            <a:off x="8248680" y="6378120"/>
            <a:ext cx="1267200" cy="479520"/>
          </a:xfrm>
          <a:prstGeom prst="rect">
            <a:avLst/>
          </a:prstGeom>
          <a:noFill/>
          <a:ln w="0">
            <a:noFill/>
          </a:ln>
        </p:spPr>
        <p:txBody>
          <a:bodyPr lIns="0" tIns="0" rIns="0" bIns="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11" name="PlaceHolder 3"/>
          <p:cNvSpPr>
            <a:spLocks noGrp="1"/>
          </p:cNvSpPr>
          <p:nvPr>
            <p:ph type="ftr" idx="5"/>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defRPr lang="fr-FR" sz="750" b="1" strike="noStrike" spc="-1">
                <a:solidFill>
                  <a:schemeClr val="dk1"/>
                </a:solidFill>
                <a:latin typeface="Marianne"/>
              </a:defRPr>
            </a:lvl1pPr>
          </a:lstStyle>
          <a:p>
            <a:pPr indent="0" defTabSz="914400">
              <a:lnSpc>
                <a:spcPct val="100000"/>
              </a:lnSpc>
              <a:buNone/>
            </a:pPr>
            <a:r>
              <a:rPr lang="fr-FR" sz="750" b="1" strike="noStrike" spc="-1">
                <a:solidFill>
                  <a:schemeClr val="dk1"/>
                </a:solidFill>
                <a:latin typeface="Marianne"/>
              </a:rPr>
              <a:t>&lt;pied de page&gt;</a:t>
            </a:r>
            <a:endParaRPr lang="fr-FR" sz="750" b="0" strike="noStrike" spc="-1">
              <a:solidFill>
                <a:srgbClr val="000000"/>
              </a:solidFill>
              <a:latin typeface="Calibri"/>
            </a:endParaRPr>
          </a:p>
        </p:txBody>
      </p:sp>
      <p:sp>
        <p:nvSpPr>
          <p:cNvPr id="12" name="PlaceHolder 4"/>
          <p:cNvSpPr>
            <a:spLocks noGrp="1"/>
          </p:cNvSpPr>
          <p:nvPr>
            <p:ph type="sldNum" idx="6"/>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defRPr lang="fr-FR" sz="750" b="1" strike="noStrike" spc="-1">
                <a:solidFill>
                  <a:schemeClr val="dk1"/>
                </a:solidFill>
                <a:latin typeface="Marianne"/>
              </a:defRPr>
            </a:lvl1pPr>
          </a:lstStyle>
          <a:p>
            <a:pPr indent="0" algn="r" defTabSz="914400">
              <a:lnSpc>
                <a:spcPct val="100000"/>
              </a:lnSpc>
              <a:buNone/>
            </a:pPr>
            <a:fld id="{B33586F7-52D8-4ED8-A7BB-65BAE1E555C8}" type="slidenum">
              <a:rPr lang="fr-FR" sz="750" b="1" strike="noStrike" spc="-1">
                <a:solidFill>
                  <a:schemeClr val="dk1"/>
                </a:solidFill>
                <a:latin typeface="Marianne"/>
              </a:rPr>
              <a:t>‹N°›</a:t>
            </a:fld>
            <a:endParaRPr lang="fr-FR" sz="750" b="0" strike="noStrike" spc="-1">
              <a:solidFill>
                <a:srgbClr val="000000"/>
              </a:solidFill>
              <a:latin typeface="Calibri"/>
            </a:endParaRPr>
          </a:p>
        </p:txBody>
      </p:sp>
      <p:sp>
        <p:nvSpPr>
          <p:cNvPr id="13" name="PlaceHolder 5"/>
          <p:cNvSpPr>
            <a:spLocks noGrp="1"/>
          </p:cNvSpPr>
          <p:nvPr>
            <p:ph type="body"/>
          </p:nvPr>
        </p:nvSpPr>
        <p:spPr>
          <a:xfrm>
            <a:off x="389880" y="3128040"/>
            <a:ext cx="9125640" cy="276912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3250" b="1" strike="noStrike" cap="all" spc="-1">
                <a:solidFill>
                  <a:schemeClr val="dk1"/>
                </a:solidFill>
                <a:latin typeface="Marianne"/>
              </a:rPr>
              <a:t>Titre</a:t>
            </a:r>
            <a:endParaRPr lang="fr-FR" sz="3250" b="0" strike="noStrike" spc="-1">
              <a:solidFill>
                <a:schemeClr val="dk1"/>
              </a:solidFill>
              <a:latin typeface="Marianne"/>
            </a:endParaRPr>
          </a:p>
          <a:p>
            <a:pPr indent="0" defTabSz="914400">
              <a:lnSpc>
                <a:spcPct val="100000"/>
              </a:lnSpc>
              <a:spcBef>
                <a:spcPts val="499"/>
              </a:spcBef>
              <a:buNone/>
              <a:tabLst>
                <a:tab pos="0" algn="l"/>
              </a:tabLst>
            </a:pPr>
            <a:r>
              <a:rPr lang="fr-FR" sz="1850" b="0" strike="noStrike" spc="-1">
                <a:solidFill>
                  <a:schemeClr val="dk1"/>
                </a:solidFill>
                <a:latin typeface="Marianne"/>
              </a:rPr>
              <a:t>Sous-titre</a:t>
            </a:r>
          </a:p>
        </p:txBody>
      </p:sp>
      <p:cxnSp>
        <p:nvCxnSpPr>
          <p:cNvPr id="14" name="Connecteur droit 11"/>
          <p:cNvCxnSpPr/>
          <p:nvPr/>
        </p:nvCxnSpPr>
        <p:spPr>
          <a:xfrm>
            <a:off x="389880" y="6379200"/>
            <a:ext cx="9126360" cy="360"/>
          </a:xfrm>
          <a:prstGeom prst="straightConnector1">
            <a:avLst/>
          </a:prstGeom>
          <a:ln w="10160">
            <a:solidFill>
              <a:srgbClr val="000000"/>
            </a:solidFill>
            <a:round/>
          </a:ln>
        </p:spPr>
      </p:cxnSp>
      <p:pic>
        <p:nvPicPr>
          <p:cNvPr id="15" name="Image 8"/>
          <p:cNvPicPr/>
          <p:nvPr/>
        </p:nvPicPr>
        <p:blipFill>
          <a:blip r:embed="rId4"/>
          <a:stretch/>
        </p:blipFill>
        <p:spPr>
          <a:xfrm>
            <a:off x="180000" y="180000"/>
            <a:ext cx="1439640" cy="1439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6" name="Connecteur droit 9"/>
          <p:cNvCxnSpPr/>
          <p:nvPr/>
        </p:nvCxnSpPr>
        <p:spPr>
          <a:xfrm>
            <a:off x="389880" y="6379200"/>
            <a:ext cx="9126360" cy="360"/>
          </a:xfrm>
          <a:prstGeom prst="straightConnector1">
            <a:avLst/>
          </a:prstGeom>
          <a:ln w="10160">
            <a:solidFill>
              <a:srgbClr val="000000"/>
            </a:solidFill>
            <a:round/>
          </a:ln>
        </p:spPr>
      </p:cxnSp>
      <p:pic>
        <p:nvPicPr>
          <p:cNvPr id="17" name="Image 12" descr="logoAC_NANTES_diaporama.wmf"/>
          <p:cNvPicPr/>
          <p:nvPr/>
        </p:nvPicPr>
        <p:blipFill>
          <a:blip r:embed="rId3"/>
          <a:stretch/>
        </p:blipFill>
        <p:spPr>
          <a:xfrm>
            <a:off x="324000" y="144000"/>
            <a:ext cx="449280" cy="449640"/>
          </a:xfrm>
          <a:prstGeom prst="rect">
            <a:avLst/>
          </a:prstGeom>
          <a:ln w="0">
            <a:noFill/>
          </a:ln>
        </p:spPr>
      </p:pic>
      <p:sp>
        <p:nvSpPr>
          <p:cNvPr id="18" name="PlaceHolder 1"/>
          <p:cNvSpPr>
            <a:spLocks noGrp="1"/>
          </p:cNvSpPr>
          <p:nvPr>
            <p:ph type="title"/>
          </p:nvPr>
        </p:nvSpPr>
        <p:spPr>
          <a:xfrm>
            <a:off x="389880" y="1199880"/>
            <a:ext cx="9125640" cy="959760"/>
          </a:xfrm>
          <a:prstGeom prst="rect">
            <a:avLst/>
          </a:prstGeom>
          <a:noFill/>
          <a:ln w="0">
            <a:noFill/>
          </a:ln>
        </p:spPr>
        <p:txBody>
          <a:bodyPr lIns="0" tIns="0" rIns="0" bIns="0" anchor="t">
            <a:noAutofit/>
          </a:bodyPr>
          <a:lstStyle/>
          <a:p>
            <a:pPr indent="0" defTabSz="914400">
              <a:lnSpc>
                <a:spcPct val="90000"/>
              </a:lnSpc>
              <a:buNone/>
            </a:pPr>
            <a:r>
              <a:rPr lang="fr-FR" sz="2550" b="1" strike="noStrike" spc="-1">
                <a:solidFill>
                  <a:schemeClr val="dk1"/>
                </a:solidFill>
                <a:latin typeface="Marianne"/>
              </a:rPr>
              <a:t>Titre</a:t>
            </a:r>
            <a:endParaRPr lang="fr-FR" sz="2550" b="0" strike="noStrike" spc="-1">
              <a:solidFill>
                <a:schemeClr val="dk1"/>
              </a:solidFill>
              <a:latin typeface="Marianne"/>
            </a:endParaRPr>
          </a:p>
        </p:txBody>
      </p:sp>
      <p:sp>
        <p:nvSpPr>
          <p:cNvPr id="19" name="PlaceHolder 2"/>
          <p:cNvSpPr>
            <a:spLocks noGrp="1"/>
          </p:cNvSpPr>
          <p:nvPr>
            <p:ph type="dt" idx="7"/>
          </p:nvPr>
        </p:nvSpPr>
        <p:spPr>
          <a:xfrm>
            <a:off x="8248680" y="6378120"/>
            <a:ext cx="1267200" cy="479520"/>
          </a:xfrm>
          <a:prstGeom prst="rect">
            <a:avLst/>
          </a:prstGeom>
          <a:noFill/>
          <a:ln w="0">
            <a:noFill/>
          </a:ln>
        </p:spPr>
        <p:txBody>
          <a:bodyPr lIns="0" tIns="0" rIns="0" bIns="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20" name="PlaceHolder 3"/>
          <p:cNvSpPr>
            <a:spLocks noGrp="1"/>
          </p:cNvSpPr>
          <p:nvPr>
            <p:ph type="ftr" idx="8"/>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defRPr lang="fr-FR" sz="750" b="1" strike="noStrike" spc="-1">
                <a:solidFill>
                  <a:schemeClr val="dk1"/>
                </a:solidFill>
                <a:latin typeface="Marianne"/>
              </a:defRPr>
            </a:lvl1pPr>
          </a:lstStyle>
          <a:p>
            <a:pPr indent="0" defTabSz="914400">
              <a:lnSpc>
                <a:spcPct val="100000"/>
              </a:lnSpc>
              <a:buNone/>
            </a:pPr>
            <a:r>
              <a:rPr lang="fr-FR" sz="750" b="1" strike="noStrike" spc="-1">
                <a:solidFill>
                  <a:schemeClr val="dk1"/>
                </a:solidFill>
                <a:latin typeface="Marianne"/>
              </a:rPr>
              <a:t>&lt;pied de page&gt;</a:t>
            </a:r>
            <a:endParaRPr lang="fr-FR" sz="750" b="0" strike="noStrike" spc="-1">
              <a:solidFill>
                <a:srgbClr val="000000"/>
              </a:solidFill>
              <a:latin typeface="Calibri"/>
            </a:endParaRPr>
          </a:p>
        </p:txBody>
      </p:sp>
      <p:sp>
        <p:nvSpPr>
          <p:cNvPr id="21" name="PlaceHolder 4"/>
          <p:cNvSpPr>
            <a:spLocks noGrp="1"/>
          </p:cNvSpPr>
          <p:nvPr>
            <p:ph type="sldNum" idx="9"/>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defRPr lang="fr-FR" sz="750" b="1" strike="noStrike" spc="-1">
                <a:solidFill>
                  <a:schemeClr val="dk1"/>
                </a:solidFill>
                <a:latin typeface="Marianne"/>
              </a:defRPr>
            </a:lvl1pPr>
          </a:lstStyle>
          <a:p>
            <a:pPr indent="0" algn="r" defTabSz="914400">
              <a:lnSpc>
                <a:spcPct val="100000"/>
              </a:lnSpc>
              <a:buNone/>
            </a:pPr>
            <a:fld id="{D1A41F6C-5D02-4B62-A7E7-6A190B9B4779}" type="slidenum">
              <a:rPr lang="fr-FR" sz="750" b="1" strike="noStrike" spc="-1">
                <a:solidFill>
                  <a:schemeClr val="dk1"/>
                </a:solidFill>
                <a:latin typeface="Marianne"/>
              </a:rPr>
              <a:t>‹N°›</a:t>
            </a:fld>
            <a:endParaRPr lang="fr-FR" sz="750" b="0" strike="noStrike" spc="-1">
              <a:solidFill>
                <a:srgbClr val="000000"/>
              </a:solidFill>
              <a:latin typeface="Calibri"/>
            </a:endParaRPr>
          </a:p>
        </p:txBody>
      </p:sp>
      <p:sp>
        <p:nvSpPr>
          <p:cNvPr id="22" name="PlaceHolder 5"/>
          <p:cNvSpPr>
            <a:spLocks noGrp="1"/>
          </p:cNvSpPr>
          <p:nvPr>
            <p:ph type="body"/>
          </p:nvPr>
        </p:nvSpPr>
        <p:spPr>
          <a:xfrm>
            <a:off x="389880" y="252252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chemeClr val="dk1"/>
                </a:solidFill>
                <a:latin typeface="Marianne"/>
              </a:rPr>
              <a:t>Titre de la partie</a:t>
            </a:r>
            <a:endParaRPr lang="fr-FR" sz="1050" b="0" strike="noStrike" spc="-1">
              <a:solidFill>
                <a:schemeClr val="dk1"/>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chemeClr val="dk1"/>
                </a:solidFill>
                <a:latin typeface="Marianne"/>
              </a:rPr>
              <a:t>Deuxième niveau</a:t>
            </a:r>
          </a:p>
        </p:txBody>
      </p:sp>
      <p:sp>
        <p:nvSpPr>
          <p:cNvPr id="23" name="PlaceHolder 6"/>
          <p:cNvSpPr>
            <a:spLocks noGrp="1"/>
          </p:cNvSpPr>
          <p:nvPr>
            <p:ph type="body"/>
          </p:nvPr>
        </p:nvSpPr>
        <p:spPr>
          <a:xfrm>
            <a:off x="3588120" y="252468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chemeClr val="dk1"/>
                </a:solidFill>
                <a:latin typeface="Marianne"/>
              </a:rPr>
              <a:t>Titre de la partie</a:t>
            </a:r>
            <a:endParaRPr lang="fr-FR" sz="1050" b="0" strike="noStrike" spc="-1">
              <a:solidFill>
                <a:schemeClr val="dk1"/>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chemeClr val="dk1"/>
                </a:solidFill>
                <a:latin typeface="Marianne"/>
              </a:rPr>
              <a:t>Deuxième niveau</a:t>
            </a:r>
          </a:p>
        </p:txBody>
      </p:sp>
      <p:sp>
        <p:nvSpPr>
          <p:cNvPr id="24" name="PlaceHolder 7"/>
          <p:cNvSpPr>
            <a:spLocks noGrp="1"/>
          </p:cNvSpPr>
          <p:nvPr>
            <p:ph type="body"/>
          </p:nvPr>
        </p:nvSpPr>
        <p:spPr>
          <a:xfrm>
            <a:off x="6786000" y="252468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chemeClr val="dk1"/>
                </a:solidFill>
                <a:latin typeface="Marianne"/>
              </a:rPr>
              <a:t>Titre de la partie</a:t>
            </a:r>
            <a:endParaRPr lang="fr-FR" sz="1050" b="0" strike="noStrike" spc="-1">
              <a:solidFill>
                <a:schemeClr val="dk1"/>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chemeClr val="dk1"/>
                </a:solidFill>
                <a:latin typeface="Marianne"/>
              </a:rPr>
              <a:t>Deuxième niveau</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5" name="Connecteur droit 9"/>
          <p:cNvCxnSpPr/>
          <p:nvPr/>
        </p:nvCxnSpPr>
        <p:spPr>
          <a:xfrm>
            <a:off x="389880" y="6379200"/>
            <a:ext cx="9126360" cy="360"/>
          </a:xfrm>
          <a:prstGeom prst="straightConnector1">
            <a:avLst/>
          </a:prstGeom>
          <a:ln w="10160">
            <a:solidFill>
              <a:srgbClr val="000000"/>
            </a:solidFill>
            <a:round/>
          </a:ln>
        </p:spPr>
      </p:cxnSp>
      <p:pic>
        <p:nvPicPr>
          <p:cNvPr id="26" name="Image 12" descr="logoAC_NANTES_diaporama.wmf"/>
          <p:cNvPicPr/>
          <p:nvPr/>
        </p:nvPicPr>
        <p:blipFill>
          <a:blip r:embed="rId3"/>
          <a:stretch/>
        </p:blipFill>
        <p:spPr>
          <a:xfrm>
            <a:off x="324000" y="144000"/>
            <a:ext cx="449280" cy="449640"/>
          </a:xfrm>
          <a:prstGeom prst="rect">
            <a:avLst/>
          </a:prstGeom>
          <a:ln w="0">
            <a:noFill/>
          </a:ln>
        </p:spPr>
      </p:pic>
      <p:sp>
        <p:nvSpPr>
          <p:cNvPr id="27" name="PlaceHolder 1"/>
          <p:cNvSpPr>
            <a:spLocks noGrp="1"/>
          </p:cNvSpPr>
          <p:nvPr>
            <p:ph type="body"/>
          </p:nvPr>
        </p:nvSpPr>
        <p:spPr>
          <a:xfrm>
            <a:off x="0" y="983880"/>
            <a:ext cx="9905760" cy="5874840"/>
          </a:xfrm>
          <a:prstGeom prst="rect">
            <a:avLst/>
          </a:prstGeom>
          <a:solidFill>
            <a:schemeClr val="lt1">
              <a:lumMod val="85000"/>
            </a:schemeClr>
          </a:solidFill>
          <a:ln w="0">
            <a:noFill/>
          </a:ln>
        </p:spPr>
        <p:txBody>
          <a:bodyPr lIns="90000" tIns="1080000" rIns="90000" bIns="45000" anchor="ctr">
            <a:noAutofit/>
          </a:bodyPr>
          <a:lstStyle/>
          <a:p>
            <a:pPr indent="0" algn="ctr" defTabSz="914400">
              <a:lnSpc>
                <a:spcPct val="100000"/>
              </a:lnSpc>
              <a:buNone/>
            </a:pPr>
            <a:r>
              <a:rPr lang="fr-FR" sz="1800" b="0" strike="noStrike" cap="all" spc="-1">
                <a:solidFill>
                  <a:schemeClr val="dk1"/>
                </a:solidFill>
                <a:latin typeface="Marianne"/>
              </a:rPr>
              <a:t>Sélectionner l’icône pour insérer une image, </a:t>
            </a:r>
            <a:br>
              <a:rPr sz="1800"/>
            </a:br>
            <a:r>
              <a:rPr lang="fr-FR" sz="1800" b="0" strike="noStrike" cap="all" spc="-1">
                <a:solidFill>
                  <a:schemeClr val="dk1"/>
                </a:solidFill>
                <a:latin typeface="Marianne"/>
              </a:rPr>
              <a:t>puis disposer l’image en arrière plan </a:t>
            </a:r>
            <a:br>
              <a:rPr sz="1800"/>
            </a:br>
            <a:r>
              <a:rPr lang="fr-FR" sz="1800" b="0" strike="noStrike" cap="all" spc="-1">
                <a:solidFill>
                  <a:schemeClr val="dk1"/>
                </a:solidFill>
                <a:latin typeface="Marianne"/>
              </a:rPr>
              <a:t>(Sélectionner l’image avec le bouton droit de la souris / </a:t>
            </a:r>
            <a:br>
              <a:rPr sz="1800"/>
            </a:br>
            <a:r>
              <a:rPr lang="fr-FR" sz="1800" b="0" strike="noStrike" cap="all" spc="-1">
                <a:solidFill>
                  <a:schemeClr val="dk1"/>
                </a:solidFill>
                <a:latin typeface="Marianne"/>
              </a:rPr>
              <a:t>Mettre à l’arrière plan)</a:t>
            </a:r>
            <a:endParaRPr lang="fr-FR" sz="1800" b="0" strike="noStrike" spc="-1">
              <a:solidFill>
                <a:schemeClr val="dk1"/>
              </a:solidFill>
              <a:latin typeface="Marianne"/>
            </a:endParaRPr>
          </a:p>
        </p:txBody>
      </p:sp>
      <p:sp>
        <p:nvSpPr>
          <p:cNvPr id="28" name="PlaceHolder 2"/>
          <p:cNvSpPr>
            <a:spLocks noGrp="1"/>
          </p:cNvSpPr>
          <p:nvPr>
            <p:ph type="title"/>
          </p:nvPr>
        </p:nvSpPr>
        <p:spPr>
          <a:xfrm>
            <a:off x="389880" y="983880"/>
            <a:ext cx="9125640" cy="5394960"/>
          </a:xfrm>
          <a:prstGeom prst="rect">
            <a:avLst/>
          </a:prstGeom>
          <a:noFill/>
          <a:ln w="10080">
            <a:solidFill>
              <a:srgbClr val="000000"/>
            </a:solidFill>
            <a:round/>
          </a:ln>
        </p:spPr>
        <p:txBody>
          <a:bodyPr lIns="0" tIns="0" rIns="0" bIns="360000" anchor="ctr">
            <a:noAutofit/>
          </a:bodyPr>
          <a:lstStyle/>
          <a:p>
            <a:pPr marL="396000" indent="-396000" defTabSz="914400">
              <a:lnSpc>
                <a:spcPct val="90000"/>
              </a:lnSpc>
              <a:buClr>
                <a:srgbClr val="000000"/>
              </a:buClr>
              <a:buFont typeface="Marianne"/>
              <a:buAutoNum type="arabicPeriod"/>
            </a:pPr>
            <a:r>
              <a:rPr lang="fr-FR" sz="3250" b="1" strike="noStrike" spc="-1">
                <a:solidFill>
                  <a:schemeClr val="dk1"/>
                </a:solidFill>
                <a:latin typeface="Marianne"/>
              </a:rPr>
              <a:t>Titre</a:t>
            </a:r>
            <a:endParaRPr lang="fr-FR" sz="3250" b="0" strike="noStrike" spc="-1">
              <a:solidFill>
                <a:schemeClr val="dk1"/>
              </a:solidFill>
              <a:latin typeface="Marianne"/>
            </a:endParaRPr>
          </a:p>
        </p:txBody>
      </p:sp>
      <p:sp>
        <p:nvSpPr>
          <p:cNvPr id="29" name="PlaceHolder 3"/>
          <p:cNvSpPr>
            <a:spLocks noGrp="1"/>
          </p:cNvSpPr>
          <p:nvPr>
            <p:ph type="dt" idx="10"/>
          </p:nvPr>
        </p:nvSpPr>
        <p:spPr>
          <a:xfrm>
            <a:off x="8248680" y="6378120"/>
            <a:ext cx="1267200" cy="479520"/>
          </a:xfrm>
          <a:prstGeom prst="rect">
            <a:avLst/>
          </a:prstGeom>
          <a:noFill/>
          <a:ln w="0">
            <a:noFill/>
          </a:ln>
        </p:spPr>
        <p:txBody>
          <a:bodyPr lIns="0" tIns="0" rIns="0" bIns="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30" name="PlaceHolder 4"/>
          <p:cNvSpPr>
            <a:spLocks noGrp="1"/>
          </p:cNvSpPr>
          <p:nvPr>
            <p:ph type="ftr" idx="11"/>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defRPr lang="fr-FR" sz="750" b="1" strike="noStrike" spc="-1">
                <a:solidFill>
                  <a:schemeClr val="dk1"/>
                </a:solidFill>
                <a:latin typeface="Marianne"/>
              </a:defRPr>
            </a:lvl1pPr>
          </a:lstStyle>
          <a:p>
            <a:pPr indent="0" defTabSz="914400">
              <a:lnSpc>
                <a:spcPct val="100000"/>
              </a:lnSpc>
              <a:buNone/>
            </a:pPr>
            <a:r>
              <a:rPr lang="fr-FR" sz="750" b="1" strike="noStrike" spc="-1">
                <a:solidFill>
                  <a:schemeClr val="dk1"/>
                </a:solidFill>
                <a:latin typeface="Marianne"/>
              </a:rPr>
              <a:t>&lt;pied de page&gt;</a:t>
            </a:r>
            <a:endParaRPr lang="fr-FR" sz="750" b="0" strike="noStrike" spc="-1">
              <a:solidFill>
                <a:srgbClr val="000000"/>
              </a:solidFill>
              <a:latin typeface="Calibri"/>
            </a:endParaRPr>
          </a:p>
        </p:txBody>
      </p:sp>
      <p:sp>
        <p:nvSpPr>
          <p:cNvPr id="31" name="PlaceHolder 5"/>
          <p:cNvSpPr>
            <a:spLocks noGrp="1"/>
          </p:cNvSpPr>
          <p:nvPr>
            <p:ph type="sldNum" idx="12"/>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defRPr lang="fr-FR" sz="750" b="1" strike="noStrike" spc="-1">
                <a:solidFill>
                  <a:schemeClr val="dk1"/>
                </a:solidFill>
                <a:latin typeface="Marianne"/>
              </a:defRPr>
            </a:lvl1pPr>
          </a:lstStyle>
          <a:p>
            <a:pPr indent="0" algn="r" defTabSz="914400">
              <a:lnSpc>
                <a:spcPct val="100000"/>
              </a:lnSpc>
              <a:buNone/>
            </a:pPr>
            <a:fld id="{51950D48-935F-404A-BAF8-1F41CA4A9ACA}" type="slidenum">
              <a:rPr lang="fr-FR" sz="750" b="1" strike="noStrike" spc="-1">
                <a:solidFill>
                  <a:schemeClr val="dk1"/>
                </a:solidFill>
                <a:latin typeface="Marianne"/>
              </a:rPr>
              <a:t>‹N°›</a:t>
            </a:fld>
            <a:endParaRPr lang="fr-FR" sz="75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2" name="Connecteur droit 9"/>
          <p:cNvCxnSpPr/>
          <p:nvPr/>
        </p:nvCxnSpPr>
        <p:spPr>
          <a:xfrm>
            <a:off x="389880" y="6379200"/>
            <a:ext cx="9126360" cy="360"/>
          </a:xfrm>
          <a:prstGeom prst="straightConnector1">
            <a:avLst/>
          </a:prstGeom>
          <a:ln w="10160">
            <a:solidFill>
              <a:srgbClr val="000000"/>
            </a:solidFill>
            <a:round/>
          </a:ln>
        </p:spPr>
      </p:cxnSp>
      <p:pic>
        <p:nvPicPr>
          <p:cNvPr id="33" name="Image 12" descr="logoAC_NANTES_diaporama.wmf"/>
          <p:cNvPicPr/>
          <p:nvPr/>
        </p:nvPicPr>
        <p:blipFill>
          <a:blip r:embed="rId3"/>
          <a:stretch/>
        </p:blipFill>
        <p:spPr>
          <a:xfrm>
            <a:off x="324000" y="144000"/>
            <a:ext cx="449280" cy="449640"/>
          </a:xfrm>
          <a:prstGeom prst="rect">
            <a:avLst/>
          </a:prstGeom>
          <a:ln w="0">
            <a:noFill/>
          </a:ln>
        </p:spPr>
      </p:pic>
      <p:sp>
        <p:nvSpPr>
          <p:cNvPr id="34" name="PlaceHolder 1"/>
          <p:cNvSpPr>
            <a:spLocks noGrp="1"/>
          </p:cNvSpPr>
          <p:nvPr>
            <p:ph type="title"/>
          </p:nvPr>
        </p:nvSpPr>
        <p:spPr>
          <a:xfrm>
            <a:off x="389880" y="1199880"/>
            <a:ext cx="9125640" cy="959760"/>
          </a:xfrm>
          <a:prstGeom prst="rect">
            <a:avLst/>
          </a:prstGeom>
          <a:noFill/>
          <a:ln w="0">
            <a:noFill/>
          </a:ln>
        </p:spPr>
        <p:txBody>
          <a:bodyPr lIns="0" tIns="0" rIns="0" bIns="0" anchor="t">
            <a:noAutofit/>
          </a:bodyPr>
          <a:lstStyle/>
          <a:p>
            <a:pPr indent="0" defTabSz="914400">
              <a:lnSpc>
                <a:spcPct val="90000"/>
              </a:lnSpc>
              <a:buNone/>
            </a:pPr>
            <a:r>
              <a:rPr lang="fr-FR" sz="2550" b="1" strike="noStrike" spc="-1">
                <a:solidFill>
                  <a:schemeClr val="dk1"/>
                </a:solidFill>
                <a:latin typeface="Marianne"/>
              </a:rPr>
              <a:t>Titre</a:t>
            </a:r>
            <a:endParaRPr lang="fr-FR" sz="2550" b="0" strike="noStrike" spc="-1">
              <a:solidFill>
                <a:schemeClr val="dk1"/>
              </a:solidFill>
              <a:latin typeface="Marianne"/>
            </a:endParaRPr>
          </a:p>
        </p:txBody>
      </p:sp>
      <p:sp>
        <p:nvSpPr>
          <p:cNvPr id="35" name="PlaceHolder 2"/>
          <p:cNvSpPr>
            <a:spLocks noGrp="1"/>
          </p:cNvSpPr>
          <p:nvPr>
            <p:ph type="dt" idx="13"/>
          </p:nvPr>
        </p:nvSpPr>
        <p:spPr>
          <a:xfrm>
            <a:off x="8248680" y="6378120"/>
            <a:ext cx="1267200" cy="479520"/>
          </a:xfrm>
          <a:prstGeom prst="rect">
            <a:avLst/>
          </a:prstGeom>
          <a:noFill/>
          <a:ln w="0">
            <a:noFill/>
          </a:ln>
        </p:spPr>
        <p:txBody>
          <a:bodyPr lIns="0" tIns="0" rIns="0" bIns="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36" name="PlaceHolder 3"/>
          <p:cNvSpPr>
            <a:spLocks noGrp="1"/>
          </p:cNvSpPr>
          <p:nvPr>
            <p:ph type="ftr" idx="14"/>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defRPr lang="fr-FR" sz="750" b="1" strike="noStrike" spc="-1">
                <a:solidFill>
                  <a:schemeClr val="dk1"/>
                </a:solidFill>
                <a:latin typeface="Marianne"/>
              </a:defRPr>
            </a:lvl1pPr>
          </a:lstStyle>
          <a:p>
            <a:pPr indent="0" defTabSz="914400">
              <a:lnSpc>
                <a:spcPct val="100000"/>
              </a:lnSpc>
              <a:buNone/>
            </a:pPr>
            <a:r>
              <a:rPr lang="fr-FR" sz="750" b="1" strike="noStrike" spc="-1">
                <a:solidFill>
                  <a:schemeClr val="dk1"/>
                </a:solidFill>
                <a:latin typeface="Marianne"/>
              </a:rPr>
              <a:t>&lt;pied de page&gt;</a:t>
            </a:r>
            <a:endParaRPr lang="fr-FR" sz="750" b="0" strike="noStrike" spc="-1">
              <a:solidFill>
                <a:srgbClr val="000000"/>
              </a:solidFill>
              <a:latin typeface="Calibri"/>
            </a:endParaRPr>
          </a:p>
        </p:txBody>
      </p:sp>
      <p:sp>
        <p:nvSpPr>
          <p:cNvPr id="37" name="PlaceHolder 4"/>
          <p:cNvSpPr>
            <a:spLocks noGrp="1"/>
          </p:cNvSpPr>
          <p:nvPr>
            <p:ph type="sldNum" idx="15"/>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defRPr lang="fr-FR" sz="750" b="1" strike="noStrike" spc="-1">
                <a:solidFill>
                  <a:schemeClr val="dk1"/>
                </a:solidFill>
                <a:latin typeface="Marianne"/>
              </a:defRPr>
            </a:lvl1pPr>
          </a:lstStyle>
          <a:p>
            <a:pPr indent="0" algn="r" defTabSz="914400">
              <a:lnSpc>
                <a:spcPct val="100000"/>
              </a:lnSpc>
              <a:buNone/>
            </a:pPr>
            <a:fld id="{64AC1F4F-A8BC-43F7-B0CE-49D74643B9A6}" type="slidenum">
              <a:rPr lang="fr-FR" sz="750" b="1" strike="noStrike" spc="-1">
                <a:solidFill>
                  <a:schemeClr val="dk1"/>
                </a:solidFill>
                <a:latin typeface="Marianne"/>
              </a:rPr>
              <a:t>‹N°›</a:t>
            </a:fld>
            <a:endParaRPr lang="fr-FR" sz="750" b="0" strike="noStrike" spc="-1">
              <a:solidFill>
                <a:srgbClr val="000000"/>
              </a:solidFill>
              <a:latin typeface="Calibri"/>
            </a:endParaRPr>
          </a:p>
        </p:txBody>
      </p:sp>
      <p:sp>
        <p:nvSpPr>
          <p:cNvPr id="38" name="PlaceHolder 5"/>
          <p:cNvSpPr>
            <a:spLocks noGrp="1"/>
          </p:cNvSpPr>
          <p:nvPr>
            <p:ph type="body"/>
          </p:nvPr>
        </p:nvSpPr>
        <p:spPr>
          <a:xfrm>
            <a:off x="3588120" y="240120"/>
            <a:ext cx="5927760" cy="479520"/>
          </a:xfrm>
          <a:prstGeom prst="rect">
            <a:avLst/>
          </a:prstGeom>
          <a:noFill/>
          <a:ln w="0">
            <a:noFill/>
          </a:ln>
        </p:spPr>
        <p:txBody>
          <a:bodyPr lIns="0" tIns="0" rIns="0" bIns="0" anchor="t">
            <a:noAutofit/>
          </a:bodyPr>
          <a:lstStyle/>
          <a:p>
            <a:pPr marL="108000" indent="-108000" algn="r" defTabSz="914400">
              <a:lnSpc>
                <a:spcPct val="100000"/>
              </a:lnSpc>
              <a:buClr>
                <a:srgbClr val="000000"/>
              </a:buClr>
              <a:buFont typeface="Marianne"/>
              <a:buAutoNum type="arabicPeriod"/>
            </a:pPr>
            <a:r>
              <a:rPr lang="fr-FR" sz="750" b="1" strike="noStrike" spc="-1">
                <a:solidFill>
                  <a:schemeClr val="dk1"/>
                </a:solidFill>
                <a:latin typeface="Marianne"/>
              </a:rPr>
              <a:t>Titre</a:t>
            </a:r>
            <a:endParaRPr lang="fr-FR" sz="750" b="0" strike="noStrike" spc="-1">
              <a:solidFill>
                <a:schemeClr val="dk1"/>
              </a:solidFill>
              <a:latin typeface="Marianne"/>
            </a:endParaRPr>
          </a:p>
          <a:p>
            <a:pPr marL="108000" lvl="1" indent="-108000" algn="r" defTabSz="914400">
              <a:lnSpc>
                <a:spcPct val="100000"/>
              </a:lnSpc>
              <a:buClr>
                <a:srgbClr val="000000"/>
              </a:buClr>
              <a:buFont typeface="Marianne"/>
              <a:buAutoNum type="alphaLcPeriod"/>
            </a:pPr>
            <a:r>
              <a:rPr lang="fr-FR" sz="750" b="0" strike="noStrike" spc="-1">
                <a:solidFill>
                  <a:schemeClr val="dk1"/>
                </a:solidFill>
                <a:latin typeface="Marianne"/>
              </a:rPr>
              <a:t>Sous-titre</a:t>
            </a:r>
          </a:p>
        </p:txBody>
      </p:sp>
      <p:sp>
        <p:nvSpPr>
          <p:cNvPr id="39" name="PlaceHolder 6"/>
          <p:cNvSpPr>
            <a:spLocks noGrp="1"/>
          </p:cNvSpPr>
          <p:nvPr>
            <p:ph type="body"/>
          </p:nvPr>
        </p:nvSpPr>
        <p:spPr>
          <a:xfrm>
            <a:off x="389880" y="2448000"/>
            <a:ext cx="2729520" cy="3431520"/>
          </a:xfrm>
          <a:prstGeom prst="rect">
            <a:avLst/>
          </a:prstGeom>
          <a:noFill/>
          <a:ln w="0">
            <a:noFill/>
          </a:ln>
        </p:spPr>
        <p:txBody>
          <a:bodyPr lIns="0" tIns="0" rIns="0" bIns="0" anchor="t">
            <a:noAutofit/>
          </a:bodyPr>
          <a:lstStyle/>
          <a:p>
            <a:pPr indent="0" defTabSz="914400">
              <a:lnSpc>
                <a:spcPct val="100000"/>
              </a:lnSpc>
              <a:spcAft>
                <a:spcPts val="499"/>
              </a:spcAft>
              <a:buNone/>
              <a:tabLst>
                <a:tab pos="0" algn="l"/>
              </a:tabLst>
            </a:pPr>
            <a:r>
              <a:rPr lang="fr-FR" sz="1050" b="0" strike="noStrike" spc="-1">
                <a:solidFill>
                  <a:schemeClr val="dk1"/>
                </a:solidFill>
                <a:latin typeface="Marianne"/>
              </a:rPr>
              <a:t>Texte de niveau 1</a:t>
            </a:r>
          </a:p>
          <a:p>
            <a:pPr marL="252000" lvl="1" indent="-72000" defTabSz="914400">
              <a:lnSpc>
                <a:spcPct val="100000"/>
              </a:lnSpc>
              <a:spcBef>
                <a:spcPts val="601"/>
              </a:spcBef>
              <a:spcAft>
                <a:spcPts val="601"/>
              </a:spcAft>
              <a:buClr>
                <a:srgbClr val="000000"/>
              </a:buClr>
              <a:buFont typeface="Arial"/>
              <a:buChar char="•"/>
              <a:tabLst>
                <a:tab pos="0" algn="l"/>
              </a:tabLst>
            </a:pPr>
            <a:r>
              <a:rPr lang="fr-FR" sz="950" b="0" strike="noStrike" spc="-1">
                <a:solidFill>
                  <a:schemeClr val="dk1"/>
                </a:solidFill>
                <a:latin typeface="Marianne"/>
              </a:rPr>
              <a:t>Texte de niveau 2</a:t>
            </a:r>
          </a:p>
          <a:p>
            <a:pPr marL="432000" lvl="2" indent="-72000" defTabSz="914400">
              <a:lnSpc>
                <a:spcPct val="100000"/>
              </a:lnSpc>
              <a:spcBef>
                <a:spcPts val="99"/>
              </a:spcBef>
              <a:spcAft>
                <a:spcPts val="99"/>
              </a:spcAft>
              <a:buClr>
                <a:srgbClr val="000000"/>
              </a:buClr>
              <a:buFont typeface="Arial"/>
              <a:buChar char="•"/>
              <a:tabLst>
                <a:tab pos="0" algn="l"/>
              </a:tabLst>
            </a:pPr>
            <a:r>
              <a:rPr lang="fr-FR" sz="850" b="0" strike="noStrike" spc="-1">
                <a:solidFill>
                  <a:schemeClr val="dk1"/>
                </a:solidFill>
                <a:latin typeface="Marianne"/>
              </a:rPr>
              <a:t>Texte de niveau 3</a:t>
            </a:r>
          </a:p>
          <a:p>
            <a:pPr marL="612000" lvl="3" indent="-72000" defTabSz="914400">
              <a:lnSpc>
                <a:spcPct val="100000"/>
              </a:lnSpc>
              <a:spcBef>
                <a:spcPts val="99"/>
              </a:spcBef>
              <a:spcAft>
                <a:spcPts val="99"/>
              </a:spcAft>
              <a:buClr>
                <a:srgbClr val="000000"/>
              </a:buClr>
              <a:buFont typeface="Arial"/>
              <a:buChar char="•"/>
              <a:tabLst>
                <a:tab pos="0" algn="l"/>
              </a:tabLst>
            </a:pPr>
            <a:r>
              <a:rPr lang="fr-FR" sz="750" b="0" strike="noStrike" spc="-1">
                <a:solidFill>
                  <a:schemeClr val="dk1"/>
                </a:solidFill>
                <a:latin typeface="Marianne"/>
              </a:rPr>
              <a:t>Texte de niveau 4</a:t>
            </a:r>
          </a:p>
          <a:p>
            <a:pPr marL="828000" lvl="4" indent="-72000" defTabSz="914400">
              <a:lnSpc>
                <a:spcPct val="100000"/>
              </a:lnSpc>
              <a:spcBef>
                <a:spcPts val="99"/>
              </a:spcBef>
              <a:spcAft>
                <a:spcPts val="99"/>
              </a:spcAft>
              <a:buClr>
                <a:srgbClr val="000000"/>
              </a:buClr>
              <a:buFont typeface="Arial"/>
              <a:buChar char="•"/>
              <a:tabLst>
                <a:tab pos="0" algn="l"/>
              </a:tabLst>
            </a:pPr>
            <a:r>
              <a:rPr lang="fr-FR" sz="700" b="0" strike="noStrike" spc="-1">
                <a:solidFill>
                  <a:schemeClr val="dk1"/>
                </a:solidFill>
                <a:latin typeface="Marianne"/>
              </a:rPr>
              <a:t>Texte de niveau 5</a:t>
            </a:r>
          </a:p>
        </p:txBody>
      </p:sp>
      <p:sp>
        <p:nvSpPr>
          <p:cNvPr id="40" name="PlaceHolder 7"/>
          <p:cNvSpPr>
            <a:spLocks noGrp="1"/>
          </p:cNvSpPr>
          <p:nvPr>
            <p:ph type="body"/>
          </p:nvPr>
        </p:nvSpPr>
        <p:spPr>
          <a:xfrm>
            <a:off x="3588120" y="2448000"/>
            <a:ext cx="2729520" cy="3431520"/>
          </a:xfrm>
          <a:prstGeom prst="rect">
            <a:avLst/>
          </a:prstGeom>
          <a:noFill/>
          <a:ln w="0">
            <a:noFill/>
          </a:ln>
        </p:spPr>
        <p:txBody>
          <a:bodyPr lIns="0" tIns="0" rIns="0" bIns="0" anchor="t">
            <a:noAutofit/>
          </a:bodyPr>
          <a:lstStyle/>
          <a:p>
            <a:pPr indent="0" defTabSz="914400">
              <a:lnSpc>
                <a:spcPct val="100000"/>
              </a:lnSpc>
              <a:spcAft>
                <a:spcPts val="499"/>
              </a:spcAft>
              <a:buNone/>
              <a:tabLst>
                <a:tab pos="0" algn="l"/>
              </a:tabLst>
            </a:pPr>
            <a:r>
              <a:rPr lang="fr-FR" sz="1050" b="0" strike="noStrike" spc="-1">
                <a:solidFill>
                  <a:schemeClr val="dk1"/>
                </a:solidFill>
                <a:latin typeface="Marianne"/>
              </a:rPr>
              <a:t>Texte de niveau 1</a:t>
            </a:r>
          </a:p>
          <a:p>
            <a:pPr marL="252000" lvl="1" indent="-72000" defTabSz="914400">
              <a:lnSpc>
                <a:spcPct val="100000"/>
              </a:lnSpc>
              <a:spcBef>
                <a:spcPts val="601"/>
              </a:spcBef>
              <a:spcAft>
                <a:spcPts val="601"/>
              </a:spcAft>
              <a:buClr>
                <a:srgbClr val="000000"/>
              </a:buClr>
              <a:buFont typeface="Arial"/>
              <a:buChar char="•"/>
              <a:tabLst>
                <a:tab pos="0" algn="l"/>
              </a:tabLst>
            </a:pPr>
            <a:r>
              <a:rPr lang="fr-FR" sz="950" b="0" strike="noStrike" spc="-1">
                <a:solidFill>
                  <a:schemeClr val="dk1"/>
                </a:solidFill>
                <a:latin typeface="Marianne"/>
              </a:rPr>
              <a:t>Texte de niveau 2</a:t>
            </a:r>
          </a:p>
          <a:p>
            <a:pPr marL="432000" lvl="2" indent="-72000" defTabSz="914400">
              <a:lnSpc>
                <a:spcPct val="100000"/>
              </a:lnSpc>
              <a:spcBef>
                <a:spcPts val="99"/>
              </a:spcBef>
              <a:spcAft>
                <a:spcPts val="99"/>
              </a:spcAft>
              <a:buClr>
                <a:srgbClr val="000000"/>
              </a:buClr>
              <a:buFont typeface="Arial"/>
              <a:buChar char="•"/>
              <a:tabLst>
                <a:tab pos="0" algn="l"/>
              </a:tabLst>
            </a:pPr>
            <a:r>
              <a:rPr lang="fr-FR" sz="850" b="0" strike="noStrike" spc="-1">
                <a:solidFill>
                  <a:schemeClr val="dk1"/>
                </a:solidFill>
                <a:latin typeface="Marianne"/>
              </a:rPr>
              <a:t>Texte de niveau 3</a:t>
            </a:r>
          </a:p>
          <a:p>
            <a:pPr marL="612000" lvl="3" indent="-72000" defTabSz="914400">
              <a:lnSpc>
                <a:spcPct val="100000"/>
              </a:lnSpc>
              <a:spcBef>
                <a:spcPts val="99"/>
              </a:spcBef>
              <a:spcAft>
                <a:spcPts val="99"/>
              </a:spcAft>
              <a:buClr>
                <a:srgbClr val="000000"/>
              </a:buClr>
              <a:buFont typeface="Arial"/>
              <a:buChar char="•"/>
              <a:tabLst>
                <a:tab pos="0" algn="l"/>
              </a:tabLst>
            </a:pPr>
            <a:r>
              <a:rPr lang="fr-FR" sz="750" b="0" strike="noStrike" spc="-1">
                <a:solidFill>
                  <a:schemeClr val="dk1"/>
                </a:solidFill>
                <a:latin typeface="Marianne"/>
              </a:rPr>
              <a:t>Texte de niveau 4</a:t>
            </a:r>
          </a:p>
          <a:p>
            <a:pPr marL="828000" lvl="4" indent="-72000" defTabSz="914400">
              <a:lnSpc>
                <a:spcPct val="100000"/>
              </a:lnSpc>
              <a:spcBef>
                <a:spcPts val="99"/>
              </a:spcBef>
              <a:spcAft>
                <a:spcPts val="99"/>
              </a:spcAft>
              <a:buClr>
                <a:srgbClr val="000000"/>
              </a:buClr>
              <a:buFont typeface="Arial"/>
              <a:buChar char="•"/>
              <a:tabLst>
                <a:tab pos="0" algn="l"/>
              </a:tabLst>
            </a:pPr>
            <a:r>
              <a:rPr lang="fr-FR" sz="700" b="0" strike="noStrike" spc="-1">
                <a:solidFill>
                  <a:schemeClr val="dk1"/>
                </a:solidFill>
                <a:latin typeface="Marianne"/>
              </a:rPr>
              <a:t>Texte de niveau 5</a:t>
            </a:r>
          </a:p>
        </p:txBody>
      </p:sp>
      <p:sp>
        <p:nvSpPr>
          <p:cNvPr id="41" name="PlaceHolder 8"/>
          <p:cNvSpPr>
            <a:spLocks noGrp="1"/>
          </p:cNvSpPr>
          <p:nvPr>
            <p:ph type="body"/>
          </p:nvPr>
        </p:nvSpPr>
        <p:spPr>
          <a:xfrm>
            <a:off x="6786000" y="2448000"/>
            <a:ext cx="2729520" cy="3431520"/>
          </a:xfrm>
          <a:prstGeom prst="rect">
            <a:avLst/>
          </a:prstGeom>
          <a:noFill/>
          <a:ln w="0">
            <a:noFill/>
          </a:ln>
        </p:spPr>
        <p:txBody>
          <a:bodyPr lIns="0" tIns="0" rIns="0" bIns="0" anchor="t">
            <a:noAutofit/>
          </a:bodyPr>
          <a:lstStyle/>
          <a:p>
            <a:pPr indent="0" defTabSz="914400">
              <a:lnSpc>
                <a:spcPct val="100000"/>
              </a:lnSpc>
              <a:spcAft>
                <a:spcPts val="499"/>
              </a:spcAft>
              <a:buNone/>
              <a:tabLst>
                <a:tab pos="0" algn="l"/>
              </a:tabLst>
            </a:pPr>
            <a:r>
              <a:rPr lang="fr-FR" sz="1050" b="0" strike="noStrike" spc="-1">
                <a:solidFill>
                  <a:schemeClr val="dk1"/>
                </a:solidFill>
                <a:latin typeface="Marianne"/>
              </a:rPr>
              <a:t>Texte de niveau 1</a:t>
            </a:r>
          </a:p>
          <a:p>
            <a:pPr marL="252000" lvl="1" indent="-72000" defTabSz="914400">
              <a:lnSpc>
                <a:spcPct val="100000"/>
              </a:lnSpc>
              <a:spcBef>
                <a:spcPts val="601"/>
              </a:spcBef>
              <a:spcAft>
                <a:spcPts val="601"/>
              </a:spcAft>
              <a:buClr>
                <a:srgbClr val="000000"/>
              </a:buClr>
              <a:buFont typeface="Arial"/>
              <a:buChar char="•"/>
              <a:tabLst>
                <a:tab pos="0" algn="l"/>
              </a:tabLst>
            </a:pPr>
            <a:r>
              <a:rPr lang="fr-FR" sz="950" b="0" strike="noStrike" spc="-1">
                <a:solidFill>
                  <a:schemeClr val="dk1"/>
                </a:solidFill>
                <a:latin typeface="Marianne"/>
              </a:rPr>
              <a:t>Texte de niveau 2</a:t>
            </a:r>
          </a:p>
          <a:p>
            <a:pPr marL="432000" lvl="2" indent="-72000" defTabSz="914400">
              <a:lnSpc>
                <a:spcPct val="100000"/>
              </a:lnSpc>
              <a:spcBef>
                <a:spcPts val="99"/>
              </a:spcBef>
              <a:spcAft>
                <a:spcPts val="99"/>
              </a:spcAft>
              <a:buClr>
                <a:srgbClr val="000000"/>
              </a:buClr>
              <a:buFont typeface="Arial"/>
              <a:buChar char="•"/>
              <a:tabLst>
                <a:tab pos="0" algn="l"/>
              </a:tabLst>
            </a:pPr>
            <a:r>
              <a:rPr lang="fr-FR" sz="850" b="0" strike="noStrike" spc="-1">
                <a:solidFill>
                  <a:schemeClr val="dk1"/>
                </a:solidFill>
                <a:latin typeface="Marianne"/>
              </a:rPr>
              <a:t>Texte de niveau 3</a:t>
            </a:r>
          </a:p>
          <a:p>
            <a:pPr marL="612000" lvl="3" indent="-72000" defTabSz="914400">
              <a:lnSpc>
                <a:spcPct val="100000"/>
              </a:lnSpc>
              <a:spcBef>
                <a:spcPts val="99"/>
              </a:spcBef>
              <a:spcAft>
                <a:spcPts val="99"/>
              </a:spcAft>
              <a:buClr>
                <a:srgbClr val="000000"/>
              </a:buClr>
              <a:buFont typeface="Arial"/>
              <a:buChar char="•"/>
              <a:tabLst>
                <a:tab pos="0" algn="l"/>
              </a:tabLst>
            </a:pPr>
            <a:r>
              <a:rPr lang="fr-FR" sz="750" b="0" strike="noStrike" spc="-1">
                <a:solidFill>
                  <a:schemeClr val="dk1"/>
                </a:solidFill>
                <a:latin typeface="Marianne"/>
              </a:rPr>
              <a:t>Texte de niveau 4</a:t>
            </a:r>
          </a:p>
          <a:p>
            <a:pPr marL="828000" lvl="4" indent="-72000" defTabSz="914400">
              <a:lnSpc>
                <a:spcPct val="100000"/>
              </a:lnSpc>
              <a:spcBef>
                <a:spcPts val="99"/>
              </a:spcBef>
              <a:spcAft>
                <a:spcPts val="99"/>
              </a:spcAft>
              <a:buClr>
                <a:srgbClr val="000000"/>
              </a:buClr>
              <a:buFont typeface="Arial"/>
              <a:buChar char="•"/>
              <a:tabLst>
                <a:tab pos="0" algn="l"/>
              </a:tabLst>
            </a:pPr>
            <a:r>
              <a:rPr lang="fr-FR" sz="700" b="0" strike="noStrike" spc="-1">
                <a:solidFill>
                  <a:schemeClr val="dk1"/>
                </a:solidFill>
                <a:latin typeface="Marianne"/>
              </a:rPr>
              <a:t>Texte de niveau 5</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2" name="Connecteur droit 9"/>
          <p:cNvCxnSpPr/>
          <p:nvPr/>
        </p:nvCxnSpPr>
        <p:spPr>
          <a:xfrm>
            <a:off x="389880" y="6379200"/>
            <a:ext cx="9126360" cy="360"/>
          </a:xfrm>
          <a:prstGeom prst="straightConnector1">
            <a:avLst/>
          </a:prstGeom>
          <a:ln w="10160">
            <a:solidFill>
              <a:srgbClr val="000000"/>
            </a:solidFill>
            <a:round/>
          </a:ln>
        </p:spPr>
      </p:cxnSp>
      <p:pic>
        <p:nvPicPr>
          <p:cNvPr id="43" name="Image 12" descr="logoAC_NANTES_diaporama.wmf"/>
          <p:cNvPicPr/>
          <p:nvPr/>
        </p:nvPicPr>
        <p:blipFill>
          <a:blip r:embed="rId3"/>
          <a:stretch/>
        </p:blipFill>
        <p:spPr>
          <a:xfrm>
            <a:off x="324000" y="144000"/>
            <a:ext cx="449280" cy="449640"/>
          </a:xfrm>
          <a:prstGeom prst="rect">
            <a:avLst/>
          </a:prstGeom>
          <a:ln w="0">
            <a:noFill/>
          </a:ln>
        </p:spPr>
      </p:pic>
      <p:sp>
        <p:nvSpPr>
          <p:cNvPr id="44" name="PlaceHolder 1"/>
          <p:cNvSpPr>
            <a:spLocks noGrp="1"/>
          </p:cNvSpPr>
          <p:nvPr>
            <p:ph type="dt" idx="16"/>
          </p:nvPr>
        </p:nvSpPr>
        <p:spPr>
          <a:xfrm>
            <a:off x="8248680" y="6378120"/>
            <a:ext cx="1267200" cy="479520"/>
          </a:xfrm>
          <a:prstGeom prst="rect">
            <a:avLst/>
          </a:prstGeom>
          <a:noFill/>
          <a:ln w="0">
            <a:noFill/>
          </a:ln>
        </p:spPr>
        <p:txBody>
          <a:bodyPr lIns="0" tIns="0" rIns="0" bIns="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45" name="PlaceHolder 2"/>
          <p:cNvSpPr>
            <a:spLocks noGrp="1"/>
          </p:cNvSpPr>
          <p:nvPr>
            <p:ph type="ftr" idx="17"/>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defRPr lang="fr-FR" sz="750" b="1" strike="noStrike" spc="-1">
                <a:solidFill>
                  <a:schemeClr val="dk1"/>
                </a:solidFill>
                <a:latin typeface="Marianne"/>
              </a:defRPr>
            </a:lvl1pPr>
          </a:lstStyle>
          <a:p>
            <a:pPr indent="0" defTabSz="914400">
              <a:lnSpc>
                <a:spcPct val="100000"/>
              </a:lnSpc>
              <a:buNone/>
            </a:pPr>
            <a:r>
              <a:rPr lang="fr-FR" sz="750" b="1" strike="noStrike" spc="-1">
                <a:solidFill>
                  <a:schemeClr val="dk1"/>
                </a:solidFill>
                <a:latin typeface="Marianne"/>
              </a:rPr>
              <a:t>&lt;pied de page&gt;</a:t>
            </a:r>
            <a:endParaRPr lang="fr-FR" sz="750" b="0" strike="noStrike" spc="-1">
              <a:solidFill>
                <a:srgbClr val="000000"/>
              </a:solidFill>
              <a:latin typeface="Calibri"/>
            </a:endParaRPr>
          </a:p>
        </p:txBody>
      </p:sp>
      <p:sp>
        <p:nvSpPr>
          <p:cNvPr id="46" name="PlaceHolder 3"/>
          <p:cNvSpPr>
            <a:spLocks noGrp="1"/>
          </p:cNvSpPr>
          <p:nvPr>
            <p:ph type="sldNum" idx="18"/>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defRPr lang="en-US" sz="750" b="1" strike="noStrike" spc="-1">
                <a:solidFill>
                  <a:schemeClr val="dk1"/>
                </a:solidFill>
                <a:latin typeface="Marianne"/>
              </a:defRPr>
            </a:lvl1pPr>
          </a:lstStyle>
          <a:p>
            <a:pPr indent="0" algn="r" defTabSz="914400">
              <a:lnSpc>
                <a:spcPct val="100000"/>
              </a:lnSpc>
              <a:buNone/>
            </a:pPr>
            <a:fld id="{5591786F-D2BC-4DE3-B57B-AADFE109705B}" type="slidenum">
              <a:rPr lang="en-US" sz="750" b="1" strike="noStrike" spc="-1">
                <a:solidFill>
                  <a:schemeClr val="dk1"/>
                </a:solidFill>
                <a:latin typeface="Marianne"/>
              </a:rPr>
              <a:t>‹N°›</a:t>
            </a:fld>
            <a:endParaRPr lang="fr-FR" sz="75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7" name="Connecteur droit 6"/>
          <p:cNvCxnSpPr/>
          <p:nvPr/>
        </p:nvCxnSpPr>
        <p:spPr>
          <a:xfrm>
            <a:off x="389880" y="6379200"/>
            <a:ext cx="9126360" cy="360"/>
          </a:xfrm>
          <a:prstGeom prst="straightConnector1">
            <a:avLst/>
          </a:prstGeom>
          <a:ln w="10160">
            <a:solidFill>
              <a:srgbClr val="000000"/>
            </a:solidFill>
          </a:ln>
        </p:spPr>
      </p:cxnSp>
      <p:pic>
        <p:nvPicPr>
          <p:cNvPr id="48" name="Image 7" descr="logoAC_NANTES_diaporama.wmf"/>
          <p:cNvPicPr/>
          <p:nvPr/>
        </p:nvPicPr>
        <p:blipFill>
          <a:blip r:embed="rId3"/>
          <a:stretch/>
        </p:blipFill>
        <p:spPr>
          <a:xfrm>
            <a:off x="324000" y="144000"/>
            <a:ext cx="449280" cy="449640"/>
          </a:xfrm>
          <a:prstGeom prst="rect">
            <a:avLst/>
          </a:prstGeom>
          <a:ln w="0">
            <a:noFill/>
          </a:ln>
        </p:spPr>
      </p:pic>
      <p:sp>
        <p:nvSpPr>
          <p:cNvPr id="49" name="PlaceHolder 1"/>
          <p:cNvSpPr>
            <a:spLocks noGrp="1"/>
          </p:cNvSpPr>
          <p:nvPr>
            <p:ph type="title"/>
          </p:nvPr>
        </p:nvSpPr>
        <p:spPr>
          <a:xfrm>
            <a:off x="1238400" y="1122480"/>
            <a:ext cx="7429320" cy="2387160"/>
          </a:xfrm>
          <a:prstGeom prst="rect">
            <a:avLst/>
          </a:prstGeom>
          <a:noFill/>
          <a:ln w="0">
            <a:noFill/>
          </a:ln>
        </p:spPr>
        <p:txBody>
          <a:bodyPr lIns="91440" tIns="45720" rIns="91440" bIns="45720" anchor="b">
            <a:noAutofit/>
          </a:bodyPr>
          <a:lstStyle/>
          <a:p>
            <a:pPr indent="0" algn="ctr" defTabSz="743040">
              <a:lnSpc>
                <a:spcPct val="90000"/>
              </a:lnSpc>
              <a:buNone/>
            </a:pPr>
            <a:r>
              <a:rPr lang="fr-FR" sz="4880" b="0" strike="noStrike" spc="-1">
                <a:solidFill>
                  <a:schemeClr val="dk1"/>
                </a:solidFill>
                <a:latin typeface="Calibri Light"/>
              </a:rPr>
              <a:t>Modifiez le style du titre</a:t>
            </a:r>
            <a:endParaRPr lang="fr-FR" sz="4880" b="0" strike="noStrike" spc="-1">
              <a:solidFill>
                <a:schemeClr val="dk1"/>
              </a:solidFill>
              <a:latin typeface="Calibri"/>
            </a:endParaRPr>
          </a:p>
        </p:txBody>
      </p:sp>
      <p:sp>
        <p:nvSpPr>
          <p:cNvPr id="50" name="PlaceHolder 2"/>
          <p:cNvSpPr>
            <a:spLocks noGrp="1"/>
          </p:cNvSpPr>
          <p:nvPr>
            <p:ph type="dt" idx="19"/>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51" name="PlaceHolder 3"/>
          <p:cNvSpPr>
            <a:spLocks noGrp="1"/>
          </p:cNvSpPr>
          <p:nvPr>
            <p:ph type="ftr" idx="20"/>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52" name="PlaceHolder 4"/>
          <p:cNvSpPr>
            <a:spLocks noGrp="1"/>
          </p:cNvSpPr>
          <p:nvPr>
            <p:ph type="sldNum" idx="21"/>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5B758AC1-677D-4DD8-8D27-87A59A4572B3}"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55" name="Connecteur droit 6"/>
          <p:cNvCxnSpPr/>
          <p:nvPr/>
        </p:nvCxnSpPr>
        <p:spPr>
          <a:xfrm>
            <a:off x="389880" y="6379200"/>
            <a:ext cx="9126360" cy="360"/>
          </a:xfrm>
          <a:prstGeom prst="straightConnector1">
            <a:avLst/>
          </a:prstGeom>
          <a:ln w="10160">
            <a:solidFill>
              <a:srgbClr val="000000"/>
            </a:solidFill>
          </a:ln>
        </p:spPr>
      </p:cxnSp>
      <p:pic>
        <p:nvPicPr>
          <p:cNvPr id="56" name="Image 7" descr="logoAC_NANTES_diaporama.wmf"/>
          <p:cNvPicPr/>
          <p:nvPr/>
        </p:nvPicPr>
        <p:blipFill>
          <a:blip r:embed="rId3"/>
          <a:stretch/>
        </p:blipFill>
        <p:spPr>
          <a:xfrm>
            <a:off x="324000" y="144000"/>
            <a:ext cx="449280" cy="449640"/>
          </a:xfrm>
          <a:prstGeom prst="rect">
            <a:avLst/>
          </a:prstGeom>
          <a:ln w="0">
            <a:noFill/>
          </a:ln>
        </p:spPr>
      </p:pic>
      <p:sp>
        <p:nvSpPr>
          <p:cNvPr id="57" name="PlaceHolder 1"/>
          <p:cNvSpPr>
            <a:spLocks noGrp="1"/>
          </p:cNvSpPr>
          <p:nvPr>
            <p:ph type="title"/>
          </p:nvPr>
        </p:nvSpPr>
        <p:spPr>
          <a:xfrm>
            <a:off x="681120" y="365040"/>
            <a:ext cx="8543520" cy="1325160"/>
          </a:xfrm>
          <a:prstGeom prst="rect">
            <a:avLst/>
          </a:prstGeom>
          <a:noFill/>
          <a:ln w="0">
            <a:noFill/>
          </a:ln>
        </p:spPr>
        <p:txBody>
          <a:bodyPr lIns="91440" tIns="45720" rIns="91440" bIns="45720" anchor="ctr">
            <a:noAutofit/>
          </a:bodyPr>
          <a:lstStyle/>
          <a:p>
            <a:pPr indent="0" defTabSz="743040">
              <a:lnSpc>
                <a:spcPct val="90000"/>
              </a:lnSpc>
              <a:buNone/>
            </a:pPr>
            <a:r>
              <a:rPr lang="fr-FR" sz="3570" b="0" strike="noStrike" spc="-1">
                <a:solidFill>
                  <a:schemeClr val="dk1"/>
                </a:solidFill>
                <a:latin typeface="Calibri Light"/>
              </a:rPr>
              <a:t>Modifiez le style du titre</a:t>
            </a:r>
            <a:endParaRPr lang="fr-FR" sz="3570" b="0" strike="noStrike" spc="-1">
              <a:solidFill>
                <a:schemeClr val="dk1"/>
              </a:solidFill>
              <a:latin typeface="Calibri"/>
            </a:endParaRPr>
          </a:p>
        </p:txBody>
      </p:sp>
      <p:sp>
        <p:nvSpPr>
          <p:cNvPr id="58" name="PlaceHolder 2"/>
          <p:cNvSpPr>
            <a:spLocks noGrp="1"/>
          </p:cNvSpPr>
          <p:nvPr>
            <p:ph type="body"/>
          </p:nvPr>
        </p:nvSpPr>
        <p:spPr>
          <a:xfrm>
            <a:off x="681120" y="1825560"/>
            <a:ext cx="8543520" cy="4350960"/>
          </a:xfrm>
          <a:prstGeom prst="rect">
            <a:avLst/>
          </a:prstGeom>
          <a:noFill/>
          <a:ln w="0">
            <a:noFill/>
          </a:ln>
        </p:spPr>
        <p:txBody>
          <a:bodyPr vert="eaVert"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28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Cinquième niveau</a:t>
            </a:r>
          </a:p>
        </p:txBody>
      </p:sp>
      <p:sp>
        <p:nvSpPr>
          <p:cNvPr id="59" name="PlaceHolder 3"/>
          <p:cNvSpPr>
            <a:spLocks noGrp="1"/>
          </p:cNvSpPr>
          <p:nvPr>
            <p:ph type="dt" idx="22"/>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60" name="PlaceHolder 4"/>
          <p:cNvSpPr>
            <a:spLocks noGrp="1"/>
          </p:cNvSpPr>
          <p:nvPr>
            <p:ph type="ftr" idx="23"/>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61" name="PlaceHolder 5"/>
          <p:cNvSpPr>
            <a:spLocks noGrp="1"/>
          </p:cNvSpPr>
          <p:nvPr>
            <p:ph type="sldNum" idx="24"/>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1B6EB4A3-7C72-461D-9C52-A1037A408F9C}"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2" name="Connecteur droit 6"/>
          <p:cNvCxnSpPr/>
          <p:nvPr/>
        </p:nvCxnSpPr>
        <p:spPr>
          <a:xfrm>
            <a:off x="389880" y="6379200"/>
            <a:ext cx="9126360" cy="360"/>
          </a:xfrm>
          <a:prstGeom prst="straightConnector1">
            <a:avLst/>
          </a:prstGeom>
          <a:ln w="10160">
            <a:solidFill>
              <a:srgbClr val="000000"/>
            </a:solidFill>
          </a:ln>
        </p:spPr>
      </p:cxnSp>
      <p:pic>
        <p:nvPicPr>
          <p:cNvPr id="63" name="Image 7" descr="logoAC_NANTES_diaporama.wmf"/>
          <p:cNvPicPr/>
          <p:nvPr/>
        </p:nvPicPr>
        <p:blipFill>
          <a:blip r:embed="rId3"/>
          <a:stretch/>
        </p:blipFill>
        <p:spPr>
          <a:xfrm>
            <a:off x="324000" y="144000"/>
            <a:ext cx="449280" cy="449640"/>
          </a:xfrm>
          <a:prstGeom prst="rect">
            <a:avLst/>
          </a:prstGeom>
          <a:ln w="0">
            <a:noFill/>
          </a:ln>
        </p:spPr>
      </p:pic>
      <p:sp>
        <p:nvSpPr>
          <p:cNvPr id="64" name="PlaceHolder 1"/>
          <p:cNvSpPr>
            <a:spLocks noGrp="1"/>
          </p:cNvSpPr>
          <p:nvPr>
            <p:ph type="title"/>
          </p:nvPr>
        </p:nvSpPr>
        <p:spPr>
          <a:xfrm>
            <a:off x="7089120" y="365040"/>
            <a:ext cx="2135520" cy="5811480"/>
          </a:xfrm>
          <a:prstGeom prst="rect">
            <a:avLst/>
          </a:prstGeom>
          <a:noFill/>
          <a:ln w="0">
            <a:noFill/>
          </a:ln>
        </p:spPr>
        <p:txBody>
          <a:bodyPr vert="eaVert" lIns="91440" tIns="45720" rIns="91440" bIns="45720" anchor="ctr">
            <a:noAutofit/>
          </a:bodyPr>
          <a:lstStyle/>
          <a:p>
            <a:pPr indent="0" defTabSz="743040">
              <a:lnSpc>
                <a:spcPct val="90000"/>
              </a:lnSpc>
              <a:buNone/>
            </a:pPr>
            <a:r>
              <a:rPr lang="fr-FR" sz="3570" b="0" strike="noStrike" spc="-1">
                <a:solidFill>
                  <a:schemeClr val="dk1"/>
                </a:solidFill>
                <a:latin typeface="Calibri Light"/>
              </a:rPr>
              <a:t>Modifiez le style du titre</a:t>
            </a:r>
            <a:endParaRPr lang="fr-FR" sz="3570" b="0" strike="noStrike" spc="-1">
              <a:solidFill>
                <a:schemeClr val="dk1"/>
              </a:solidFill>
              <a:latin typeface="Calibri"/>
            </a:endParaRPr>
          </a:p>
        </p:txBody>
      </p:sp>
      <p:sp>
        <p:nvSpPr>
          <p:cNvPr id="65" name="PlaceHolder 2"/>
          <p:cNvSpPr>
            <a:spLocks noGrp="1"/>
          </p:cNvSpPr>
          <p:nvPr>
            <p:ph type="body"/>
          </p:nvPr>
        </p:nvSpPr>
        <p:spPr>
          <a:xfrm>
            <a:off x="681120" y="365040"/>
            <a:ext cx="6283800" cy="5811480"/>
          </a:xfrm>
          <a:prstGeom prst="rect">
            <a:avLst/>
          </a:prstGeom>
          <a:noFill/>
          <a:ln w="0">
            <a:noFill/>
          </a:ln>
        </p:spPr>
        <p:txBody>
          <a:bodyPr vert="eaVert" lIns="91440" tIns="45720" rIns="91440" bIns="45720" anchor="t">
            <a:noAutofit/>
          </a:bodyPr>
          <a:lstStyle/>
          <a:p>
            <a:pPr marL="185760" indent="-185760" defTabSz="743040">
              <a:lnSpc>
                <a:spcPct val="90000"/>
              </a:lnSpc>
              <a:spcBef>
                <a:spcPts val="814"/>
              </a:spcBef>
              <a:buClr>
                <a:srgbClr val="000000"/>
              </a:buClr>
              <a:buFont typeface="Arial"/>
              <a:buChar char="•"/>
            </a:pPr>
            <a:r>
              <a:rPr lang="fr-FR" sz="2280" b="0" strike="noStrike" spc="-1">
                <a:solidFill>
                  <a:schemeClr val="dk1"/>
                </a:solidFill>
                <a:latin typeface="Calibri"/>
              </a:rPr>
              <a:t>Modifier les styles du texte du masque</a:t>
            </a:r>
          </a:p>
          <a:p>
            <a:pPr marL="557280" lvl="1" indent="-185760" defTabSz="743040">
              <a:lnSpc>
                <a:spcPct val="90000"/>
              </a:lnSpc>
              <a:spcBef>
                <a:spcPts val="405"/>
              </a:spcBef>
              <a:buClr>
                <a:srgbClr val="000000"/>
              </a:buClr>
              <a:buFont typeface="Arial"/>
              <a:buChar char="•"/>
            </a:pPr>
            <a:r>
              <a:rPr lang="fr-FR" sz="1950" b="0" strike="noStrike" spc="-1">
                <a:solidFill>
                  <a:schemeClr val="dk1"/>
                </a:solidFill>
                <a:latin typeface="Calibri"/>
              </a:rPr>
              <a:t>Deuxième niveau</a:t>
            </a:r>
          </a:p>
          <a:p>
            <a:pPr marL="928800" lvl="2" indent="-185760" defTabSz="743040">
              <a:lnSpc>
                <a:spcPct val="90000"/>
              </a:lnSpc>
              <a:spcBef>
                <a:spcPts val="405"/>
              </a:spcBef>
              <a:buClr>
                <a:srgbClr val="000000"/>
              </a:buClr>
              <a:buFont typeface="Arial"/>
              <a:buChar char="•"/>
            </a:pPr>
            <a:r>
              <a:rPr lang="fr-FR" sz="1620" b="0" strike="noStrike" spc="-1">
                <a:solidFill>
                  <a:schemeClr val="dk1"/>
                </a:solidFill>
                <a:latin typeface="Calibri"/>
              </a:rPr>
              <a:t>Troisième niveau</a:t>
            </a:r>
          </a:p>
          <a:p>
            <a:pPr marL="1300320" lvl="3"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Quatrième niveau</a:t>
            </a:r>
          </a:p>
          <a:p>
            <a:pPr marL="1671480" lvl="4" indent="-185760" defTabSz="743040">
              <a:lnSpc>
                <a:spcPct val="90000"/>
              </a:lnSpc>
              <a:spcBef>
                <a:spcPts val="405"/>
              </a:spcBef>
              <a:buClr>
                <a:srgbClr val="000000"/>
              </a:buClr>
              <a:buFont typeface="Arial"/>
              <a:buChar char="•"/>
            </a:pPr>
            <a:r>
              <a:rPr lang="fr-FR" sz="1470" b="0" strike="noStrike" spc="-1">
                <a:solidFill>
                  <a:schemeClr val="dk1"/>
                </a:solidFill>
                <a:latin typeface="Calibri"/>
              </a:rPr>
              <a:t>Cinquième niveau</a:t>
            </a:r>
          </a:p>
        </p:txBody>
      </p:sp>
      <p:sp>
        <p:nvSpPr>
          <p:cNvPr id="66" name="PlaceHolder 3"/>
          <p:cNvSpPr>
            <a:spLocks noGrp="1"/>
          </p:cNvSpPr>
          <p:nvPr>
            <p:ph type="dt" idx="25"/>
          </p:nvPr>
        </p:nvSpPr>
        <p:spPr>
          <a:xfrm>
            <a:off x="681120" y="6356520"/>
            <a:ext cx="222840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67" name="PlaceHolder 4"/>
          <p:cNvSpPr>
            <a:spLocks noGrp="1"/>
          </p:cNvSpPr>
          <p:nvPr>
            <p:ph type="ftr" idx="26"/>
          </p:nvPr>
        </p:nvSpPr>
        <p:spPr>
          <a:xfrm>
            <a:off x="3281400" y="6356520"/>
            <a:ext cx="3342960" cy="3646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&lt;pied de page&gt;</a:t>
            </a:r>
            <a:endParaRPr lang="fr-FR" sz="980" b="0" strike="noStrike" spc="-1">
              <a:solidFill>
                <a:srgbClr val="000000"/>
              </a:solidFill>
              <a:latin typeface="Calibri"/>
            </a:endParaRPr>
          </a:p>
        </p:txBody>
      </p:sp>
      <p:sp>
        <p:nvSpPr>
          <p:cNvPr id="68" name="PlaceHolder 5"/>
          <p:cNvSpPr>
            <a:spLocks noGrp="1"/>
          </p:cNvSpPr>
          <p:nvPr>
            <p:ph type="sldNum" idx="27"/>
          </p:nvPr>
        </p:nvSpPr>
        <p:spPr>
          <a:xfrm>
            <a:off x="6996240" y="6356520"/>
            <a:ext cx="2228400" cy="364680"/>
          </a:xfrm>
          <a:prstGeom prst="rect">
            <a:avLst/>
          </a:prstGeom>
          <a:noFill/>
          <a:ln w="0">
            <a:noFill/>
          </a:ln>
        </p:spPr>
        <p:txBody>
          <a:bodyPr lIns="91440" tIns="45720" rIns="91440" bIns="45720" anchor="ctr">
            <a:noAutofit/>
          </a:bodyPr>
          <a:lstStyle>
            <a:lvl1pPr indent="0" algn="r" defTabSz="914400">
              <a:lnSpc>
                <a:spcPct val="100000"/>
              </a:lnSpc>
              <a:buNone/>
              <a:defRPr lang="fr-FR" sz="980" b="0" strike="noStrike" spc="-1">
                <a:solidFill>
                  <a:schemeClr val="dk1">
                    <a:tint val="75000"/>
                  </a:schemeClr>
                </a:solidFill>
                <a:latin typeface="Calibri"/>
              </a:defRPr>
            </a:lvl1pPr>
          </a:lstStyle>
          <a:p>
            <a:pPr indent="0" algn="r" defTabSz="914400">
              <a:lnSpc>
                <a:spcPct val="100000"/>
              </a:lnSpc>
              <a:buNone/>
            </a:pPr>
            <a:fld id="{2DD6D83D-7275-47F1-92ED-848D67919F48}" type="slidenum">
              <a:rPr lang="fr-FR" sz="980" b="0" strike="noStrike" spc="-1">
                <a:solidFill>
                  <a:schemeClr val="dk1">
                    <a:tint val="75000"/>
                  </a:schemeClr>
                </a:solidFill>
                <a:latin typeface="Calibri"/>
              </a:rPr>
              <a:t>‹N°›</a:t>
            </a:fld>
            <a:endParaRPr lang="fr-FR" sz="98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3.xml"/><Relationship Id="rId16" Type="http://schemas.openxmlformats.org/officeDocument/2006/relationships/diagramColors" Target="../diagrams/colors4.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9.xml"/><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nathalie.devisscher@ac-nantes.fr"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mailto:sylvie.grau@univ-nantes.fr" TargetMode="External"/><Relationship Id="rId4" Type="http://schemas.openxmlformats.org/officeDocument/2006/relationships/hyperlink" Target="mailto:claude.fey@ac-nantes.f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162" name="Nuage 2"/>
          <p:cNvSpPr/>
          <p:nvPr/>
        </p:nvSpPr>
        <p:spPr>
          <a:xfrm>
            <a:off x="434520" y="2417760"/>
            <a:ext cx="2088000" cy="1850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Qui sommes-nous?</a:t>
            </a:r>
            <a:endParaRPr lang="fr-FR" sz="1800" b="0" strike="noStrike" spc="-1">
              <a:solidFill>
                <a:srgbClr val="FFFFFF"/>
              </a:solidFill>
              <a:latin typeface="Calibri"/>
            </a:endParaRPr>
          </a:p>
        </p:txBody>
      </p:sp>
      <p:sp>
        <p:nvSpPr>
          <p:cNvPr id="163" name="Nuage 6"/>
          <p:cNvSpPr/>
          <p:nvPr/>
        </p:nvSpPr>
        <p:spPr>
          <a:xfrm>
            <a:off x="1954080" y="4053240"/>
            <a:ext cx="2232000" cy="1994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Ce que nous avons testé.</a:t>
            </a:r>
            <a:endParaRPr lang="fr-FR" sz="1800" b="0" strike="noStrike" spc="-1">
              <a:solidFill>
                <a:srgbClr val="FFFFFF"/>
              </a:solidFill>
              <a:latin typeface="Calibri"/>
            </a:endParaRPr>
          </a:p>
        </p:txBody>
      </p:sp>
      <p:sp>
        <p:nvSpPr>
          <p:cNvPr id="164" name="Nuage 9"/>
          <p:cNvSpPr/>
          <p:nvPr/>
        </p:nvSpPr>
        <p:spPr>
          <a:xfrm>
            <a:off x="4545000" y="3055680"/>
            <a:ext cx="2349360" cy="1994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Ce que nous avons découvert, appris …</a:t>
            </a:r>
            <a:endParaRPr lang="fr-FR" sz="1800" b="0" strike="noStrike" spc="-1">
              <a:solidFill>
                <a:srgbClr val="FFFFFF"/>
              </a:solidFill>
              <a:latin typeface="Calibri"/>
            </a:endParaRPr>
          </a:p>
        </p:txBody>
      </p:sp>
      <p:sp>
        <p:nvSpPr>
          <p:cNvPr id="165" name="Nuage 10"/>
          <p:cNvSpPr/>
          <p:nvPr/>
        </p:nvSpPr>
        <p:spPr>
          <a:xfrm>
            <a:off x="6913440" y="4068000"/>
            <a:ext cx="2349360" cy="1994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Ce que le labo nous a apporté.</a:t>
            </a:r>
            <a:endParaRPr lang="fr-FR" sz="1800" b="0" strike="noStrike" spc="-1">
              <a:solidFill>
                <a:srgbClr val="FFFFFF"/>
              </a:solidFill>
              <a:latin typeface="Calibri"/>
            </a:endParaRPr>
          </a:p>
        </p:txBody>
      </p:sp>
      <p:sp>
        <p:nvSpPr>
          <p:cNvPr id="167" name="Rectangle 4"/>
          <p:cNvSpPr/>
          <p:nvPr/>
        </p:nvSpPr>
        <p:spPr>
          <a:xfrm>
            <a:off x="2677680" y="1226880"/>
            <a:ext cx="6976440" cy="155448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gn="ctr" defTabSz="914400">
              <a:lnSpc>
                <a:spcPct val="100000"/>
              </a:lnSpc>
            </a:pPr>
            <a:r>
              <a:rPr lang="fr-FR" sz="3200" b="1" strike="noStrike" spc="-1">
                <a:solidFill>
                  <a:schemeClr val="accent5"/>
                </a:solidFill>
                <a:latin typeface="Calibri"/>
              </a:rPr>
              <a:t>Présentation du labo-maths inter degrés</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de la circonscription de St Sébastien s/L</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année 2024-25</a:t>
            </a:r>
            <a:endParaRPr lang="fr-FR" sz="3200" b="0" strike="noStrike" spc="-1">
              <a:solidFill>
                <a:srgbClr val="000000"/>
              </a:solidFill>
              <a:latin typeface="Calibri"/>
            </a:endParaRPr>
          </a:p>
        </p:txBody>
      </p:sp>
      <p:sp>
        <p:nvSpPr>
          <p:cNvPr id="168" name="PlaceHolder 2"/>
          <p:cNvSpPr>
            <a:spLocks noGrp="1"/>
          </p:cNvSpPr>
          <p:nvPr>
            <p:ph type="ftr" idx="60"/>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72453FA5-C0C6-4EF0-8DCF-5558EB869BD8}"/>
              </a:ext>
            </a:extLst>
          </p:cNvPr>
          <p:cNvSpPr/>
          <p:nvPr/>
        </p:nvSpPr>
        <p:spPr>
          <a:xfrm>
            <a:off x="2474976" y="322560"/>
            <a:ext cx="6242303"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3200" b="1" spc="-1" dirty="0">
                <a:solidFill>
                  <a:srgbClr val="0070C0"/>
                </a:solidFill>
                <a:latin typeface="Calibri"/>
              </a:rPr>
              <a:t>Le matériel mis à</a:t>
            </a:r>
            <a:r>
              <a:rPr lang="fr-FR" sz="3200" b="1" strike="noStrike" spc="-1" dirty="0">
                <a:solidFill>
                  <a:srgbClr val="0070C0"/>
                </a:solidFill>
                <a:latin typeface="Calibri"/>
              </a:rPr>
              <a:t> disposition des élèves</a:t>
            </a:r>
            <a:endParaRPr lang="fr-FR" sz="3200" b="0" strike="noStrike" spc="-1" dirty="0">
              <a:solidFill>
                <a:srgbClr val="0070C0"/>
              </a:solidFill>
              <a:latin typeface="Calibri"/>
            </a:endParaRPr>
          </a:p>
        </p:txBody>
      </p:sp>
      <p:sp>
        <p:nvSpPr>
          <p:cNvPr id="2" name="ZoneTexte 1">
            <a:extLst>
              <a:ext uri="{FF2B5EF4-FFF2-40B4-BE49-F238E27FC236}">
                <a16:creationId xmlns:a16="http://schemas.microsoft.com/office/drawing/2014/main" id="{A24B149D-374B-4CF2-AC16-49F742A5410C}"/>
              </a:ext>
            </a:extLst>
          </p:cNvPr>
          <p:cNvSpPr txBox="1"/>
          <p:nvPr/>
        </p:nvSpPr>
        <p:spPr>
          <a:xfrm>
            <a:off x="209064" y="5151373"/>
            <a:ext cx="8096403" cy="1200329"/>
          </a:xfrm>
          <a:prstGeom prst="rect">
            <a:avLst/>
          </a:prstGeom>
          <a:noFill/>
        </p:spPr>
        <p:txBody>
          <a:bodyPr wrap="square" rtlCol="0">
            <a:spAutoFit/>
          </a:bodyPr>
          <a:lstStyle/>
          <a:p>
            <a:r>
              <a:rPr lang="fr-FR" u="sng" dirty="0"/>
              <a:t>Les supports de recherche.</a:t>
            </a:r>
          </a:p>
          <a:p>
            <a:endParaRPr lang="fr-FR" dirty="0"/>
          </a:p>
          <a:p>
            <a:pPr marL="285750" indent="-285750">
              <a:buFontTx/>
              <a:buChar char="-"/>
            </a:pPr>
            <a:r>
              <a:rPr lang="fr-FR" dirty="0"/>
              <a:t>cahiers, feuilles ou carnet permettant de conserver la trace du raisonnement.</a:t>
            </a:r>
          </a:p>
          <a:p>
            <a:pPr marL="285750" indent="-285750">
              <a:buFontTx/>
              <a:buChar char="-"/>
            </a:pPr>
            <a:r>
              <a:rPr lang="fr-FR" dirty="0"/>
              <a:t>Un seul type de support pour éviter aux élèves de s’éparpiller.</a:t>
            </a:r>
          </a:p>
        </p:txBody>
      </p:sp>
      <p:sp>
        <p:nvSpPr>
          <p:cNvPr id="15" name="ZoneTexte 14">
            <a:extLst>
              <a:ext uri="{FF2B5EF4-FFF2-40B4-BE49-F238E27FC236}">
                <a16:creationId xmlns:a16="http://schemas.microsoft.com/office/drawing/2014/main" id="{4DA14719-5735-4950-A13F-47C6C3920F75}"/>
              </a:ext>
            </a:extLst>
          </p:cNvPr>
          <p:cNvSpPr txBox="1"/>
          <p:nvPr/>
        </p:nvSpPr>
        <p:spPr>
          <a:xfrm>
            <a:off x="209064" y="1632352"/>
            <a:ext cx="4743936" cy="2031325"/>
          </a:xfrm>
          <a:prstGeom prst="rect">
            <a:avLst/>
          </a:prstGeom>
          <a:noFill/>
        </p:spPr>
        <p:txBody>
          <a:bodyPr wrap="square" rtlCol="0">
            <a:spAutoFit/>
          </a:bodyPr>
          <a:lstStyle/>
          <a:p>
            <a:r>
              <a:rPr lang="fr-FR" u="sng" dirty="0"/>
              <a:t>Le choix de données pour écarter certains biais</a:t>
            </a:r>
            <a:r>
              <a:rPr lang="fr-FR" dirty="0"/>
              <a:t>:</a:t>
            </a:r>
          </a:p>
          <a:p>
            <a:endParaRPr lang="fr-FR" dirty="0"/>
          </a:p>
          <a:p>
            <a:r>
              <a:rPr lang="fr-FR" dirty="0"/>
              <a:t>- Pas de rapport de moitié entre bandes colorées.</a:t>
            </a:r>
          </a:p>
          <a:p>
            <a:r>
              <a:rPr lang="fr-FR" dirty="0"/>
              <a:t>- Pas de correspondance terme à terme entre le poids et les prix  pour éviter le rangement par ordre croissant</a:t>
            </a:r>
          </a:p>
        </p:txBody>
      </p:sp>
      <p:sp>
        <p:nvSpPr>
          <p:cNvPr id="16" name="ZoneTexte 15">
            <a:extLst>
              <a:ext uri="{FF2B5EF4-FFF2-40B4-BE49-F238E27FC236}">
                <a16:creationId xmlns:a16="http://schemas.microsoft.com/office/drawing/2014/main" id="{E522B7DA-D73A-44B2-BC8B-656515183029}"/>
              </a:ext>
            </a:extLst>
          </p:cNvPr>
          <p:cNvSpPr txBox="1"/>
          <p:nvPr/>
        </p:nvSpPr>
        <p:spPr>
          <a:xfrm>
            <a:off x="209064" y="3703060"/>
            <a:ext cx="5265905" cy="1754326"/>
          </a:xfrm>
          <a:prstGeom prst="rect">
            <a:avLst/>
          </a:prstGeom>
          <a:noFill/>
        </p:spPr>
        <p:txBody>
          <a:bodyPr wrap="square" rtlCol="0">
            <a:spAutoFit/>
          </a:bodyPr>
          <a:lstStyle/>
          <a:p>
            <a:r>
              <a:rPr lang="fr-FR" u="sng" dirty="0"/>
              <a:t>Des données différentes pour permettre de différencier</a:t>
            </a:r>
            <a:r>
              <a:rPr lang="fr-FR" dirty="0"/>
              <a:t>.</a:t>
            </a:r>
          </a:p>
          <a:p>
            <a:endParaRPr lang="fr-FR" dirty="0"/>
          </a:p>
          <a:p>
            <a:r>
              <a:rPr lang="fr-FR" dirty="0"/>
              <a:t>Les rapports proposés se complexifient.</a:t>
            </a:r>
          </a:p>
          <a:p>
            <a:r>
              <a:rPr lang="fr-FR" dirty="0"/>
              <a:t>Des aides pour les élèves les plus en difficultés </a:t>
            </a:r>
          </a:p>
          <a:p>
            <a:endParaRPr lang="fr-FR" dirty="0"/>
          </a:p>
        </p:txBody>
      </p:sp>
      <p:sp>
        <p:nvSpPr>
          <p:cNvPr id="7" name="Phylactère : pensées 6">
            <a:hlinkClick r:id="rId3" action="ppaction://hlinksldjump"/>
            <a:extLst>
              <a:ext uri="{FF2B5EF4-FFF2-40B4-BE49-F238E27FC236}">
                <a16:creationId xmlns:a16="http://schemas.microsoft.com/office/drawing/2014/main" id="{1D995396-0D7A-4C12-B556-BEB7AB793D83}"/>
              </a:ext>
            </a:extLst>
          </p:cNvPr>
          <p:cNvSpPr/>
          <p:nvPr/>
        </p:nvSpPr>
        <p:spPr>
          <a:xfrm>
            <a:off x="4953000" y="1267068"/>
            <a:ext cx="5292154" cy="3996135"/>
          </a:xfrm>
          <a:prstGeom prst="cloudCallout">
            <a:avLst>
              <a:gd name="adj1" fmla="val -61665"/>
              <a:gd name="adj2" fmla="val -2514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choix des données numériques joue un rôle clé : il guide les procédures utilisées par les élèves et permet une différenciation.</a:t>
            </a:r>
            <a:r>
              <a:rPr lang="fr-FR" dirty="0"/>
              <a:t> </a:t>
            </a:r>
            <a:r>
              <a:rPr lang="fr-FR" dirty="0">
                <a:solidFill>
                  <a:schemeClr val="tx1"/>
                </a:solidFill>
              </a:rPr>
              <a:t>Ainsi, les premières tâches reposent sur des rapports simples, tandis que les suivantes mobilisent des calculs plus complexes, sollicitant davantage le raisonnement et le calcul mental.</a:t>
            </a:r>
          </a:p>
        </p:txBody>
      </p:sp>
    </p:spTree>
    <p:extLst>
      <p:ext uri="{BB962C8B-B14F-4D97-AF65-F5344CB8AC3E}">
        <p14:creationId xmlns:p14="http://schemas.microsoft.com/office/powerpoint/2010/main" val="281220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hylactère : pensées 7">
            <a:extLst>
              <a:ext uri="{FF2B5EF4-FFF2-40B4-BE49-F238E27FC236}">
                <a16:creationId xmlns:a16="http://schemas.microsoft.com/office/drawing/2014/main" id="{779DD095-DAB8-4DF7-9CDE-7AC1470569CD}"/>
              </a:ext>
            </a:extLst>
          </p:cNvPr>
          <p:cNvSpPr/>
          <p:nvPr/>
        </p:nvSpPr>
        <p:spPr>
          <a:xfrm>
            <a:off x="-1" y="847493"/>
            <a:ext cx="8305467" cy="5280549"/>
          </a:xfrm>
          <a:prstGeom prst="cloudCallout">
            <a:avLst>
              <a:gd name="adj1" fmla="val 64395"/>
              <a:gd name="adj2" fmla="val 2329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Le calendrier du Labo maths nous a obligés à aborder assez tôt dans l’année scolaire la thématique de la proportionnalité, habituellement programmée en période 5 car « difficile » pour les élèves, et à y revenir à plusieurs moments ensuite pour les </a:t>
            </a:r>
            <a:r>
              <a:rPr lang="fr-FR" sz="2000" dirty="0" err="1">
                <a:solidFill>
                  <a:schemeClr val="tx1"/>
                </a:solidFill>
              </a:rPr>
              <a:t>co</a:t>
            </a:r>
            <a:r>
              <a:rPr lang="fr-FR" sz="2000" dirty="0">
                <a:solidFill>
                  <a:schemeClr val="tx1"/>
                </a:solidFill>
              </a:rPr>
              <a:t>-observations. Cette modification de la programmation semble plus efficace : en tous cas, les progrès des élèves dans la présentation de leurs traces écrites pour rendre compte de leur(s) raisonnement(s) ont été visibles sur cette durée.</a:t>
            </a:r>
          </a:p>
        </p:txBody>
      </p:sp>
      <p:sp>
        <p:nvSpPr>
          <p:cNvPr id="3" name="Rectangle 4">
            <a:extLst>
              <a:ext uri="{FF2B5EF4-FFF2-40B4-BE49-F238E27FC236}">
                <a16:creationId xmlns:a16="http://schemas.microsoft.com/office/drawing/2014/main" id="{72453FA5-C0C6-4EF0-8DCF-5558EB869BD8}"/>
              </a:ext>
            </a:extLst>
          </p:cNvPr>
          <p:cNvSpPr/>
          <p:nvPr/>
        </p:nvSpPr>
        <p:spPr>
          <a:xfrm>
            <a:off x="3297682" y="537687"/>
            <a:ext cx="6242303"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3200" b="1" spc="-1" dirty="0">
                <a:solidFill>
                  <a:srgbClr val="0070C0"/>
                </a:solidFill>
                <a:latin typeface="Calibri"/>
              </a:rPr>
              <a:t>Le domaine mathématique de référence: la proportionnalité</a:t>
            </a:r>
            <a:endParaRPr lang="fr-FR" sz="3200" b="0" strike="noStrike" spc="-1" dirty="0">
              <a:solidFill>
                <a:srgbClr val="0070C0"/>
              </a:solidFill>
              <a:latin typeface="Calibri"/>
            </a:endParaRPr>
          </a:p>
        </p:txBody>
      </p:sp>
    </p:spTree>
    <p:extLst>
      <p:ext uri="{BB962C8B-B14F-4D97-AF65-F5344CB8AC3E}">
        <p14:creationId xmlns:p14="http://schemas.microsoft.com/office/powerpoint/2010/main" val="285290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234" name="Nuage 2"/>
          <p:cNvSpPr/>
          <p:nvPr/>
        </p:nvSpPr>
        <p:spPr>
          <a:xfrm>
            <a:off x="434520" y="2417760"/>
            <a:ext cx="2088000" cy="1850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Qui sommes-nous?</a:t>
            </a:r>
            <a:endParaRPr lang="fr-FR" sz="1800" b="0" strike="noStrike" spc="-1">
              <a:solidFill>
                <a:srgbClr val="000000"/>
              </a:solidFill>
              <a:latin typeface="Calibri"/>
            </a:endParaRPr>
          </a:p>
        </p:txBody>
      </p:sp>
      <p:sp>
        <p:nvSpPr>
          <p:cNvPr id="235" name="Nuage 6"/>
          <p:cNvSpPr/>
          <p:nvPr/>
        </p:nvSpPr>
        <p:spPr>
          <a:xfrm>
            <a:off x="1954080" y="4053240"/>
            <a:ext cx="223200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nous avons testé.</a:t>
            </a:r>
            <a:endParaRPr lang="fr-FR" sz="1800" b="0" strike="noStrike" spc="-1">
              <a:solidFill>
                <a:srgbClr val="000000"/>
              </a:solidFill>
              <a:latin typeface="Calibri"/>
            </a:endParaRPr>
          </a:p>
        </p:txBody>
      </p:sp>
      <p:sp>
        <p:nvSpPr>
          <p:cNvPr id="236" name="Nuage 9"/>
          <p:cNvSpPr/>
          <p:nvPr/>
        </p:nvSpPr>
        <p:spPr>
          <a:xfrm>
            <a:off x="4545000" y="3055680"/>
            <a:ext cx="2349360" cy="1994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Ce que nous avons découvert, appris …</a:t>
            </a:r>
            <a:endParaRPr lang="fr-FR" sz="1800" b="0" strike="noStrike" spc="-1">
              <a:solidFill>
                <a:srgbClr val="FFFFFF"/>
              </a:solidFill>
              <a:latin typeface="Calibri"/>
            </a:endParaRPr>
          </a:p>
        </p:txBody>
      </p:sp>
      <p:sp>
        <p:nvSpPr>
          <p:cNvPr id="237" name="Nuage 10"/>
          <p:cNvSpPr/>
          <p:nvPr/>
        </p:nvSpPr>
        <p:spPr>
          <a:xfrm>
            <a:off x="6913440" y="4068000"/>
            <a:ext cx="234936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le labo nous a apporté.</a:t>
            </a:r>
            <a:endParaRPr lang="fr-FR" sz="1800" b="0" strike="noStrike" spc="-1">
              <a:solidFill>
                <a:srgbClr val="000000"/>
              </a:solidFill>
              <a:latin typeface="Calibri"/>
            </a:endParaRPr>
          </a:p>
        </p:txBody>
      </p:sp>
      <p:sp>
        <p:nvSpPr>
          <p:cNvPr id="239" name="Rectangle 4"/>
          <p:cNvSpPr/>
          <p:nvPr/>
        </p:nvSpPr>
        <p:spPr>
          <a:xfrm>
            <a:off x="2677680" y="1226880"/>
            <a:ext cx="6976440" cy="155448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gn="ctr" defTabSz="914400">
              <a:lnSpc>
                <a:spcPct val="100000"/>
              </a:lnSpc>
            </a:pPr>
            <a:r>
              <a:rPr lang="fr-FR" sz="3200" b="1" strike="noStrike" spc="-1">
                <a:solidFill>
                  <a:schemeClr val="accent5"/>
                </a:solidFill>
                <a:latin typeface="Calibri"/>
              </a:rPr>
              <a:t>Présentation du labo-maths inter degrés</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de la circonscription de St Sébastien s/L</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année 2024-25</a:t>
            </a:r>
            <a:endParaRPr lang="fr-FR" sz="3200" b="0" strike="noStrike" spc="-1">
              <a:solidFill>
                <a:srgbClr val="000000"/>
              </a:solidFill>
              <a:latin typeface="Calibri"/>
            </a:endParaRPr>
          </a:p>
        </p:txBody>
      </p:sp>
      <p:sp>
        <p:nvSpPr>
          <p:cNvPr id="240" name="PlaceHolder 2"/>
          <p:cNvSpPr>
            <a:spLocks noGrp="1"/>
          </p:cNvSpPr>
          <p:nvPr>
            <p:ph type="ftr" idx="68"/>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242" name="PlaceHolder 2"/>
          <p:cNvSpPr>
            <a:spLocks noGrp="1"/>
          </p:cNvSpPr>
          <p:nvPr>
            <p:ph type="ftr" idx="69"/>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
        <p:nvSpPr>
          <p:cNvPr id="243" name="Nuage 11"/>
          <p:cNvSpPr/>
          <p:nvPr/>
        </p:nvSpPr>
        <p:spPr>
          <a:xfrm>
            <a:off x="3156957" y="225795"/>
            <a:ext cx="3024000" cy="160452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600" b="1" strike="noStrike" spc="-1">
                <a:solidFill>
                  <a:schemeClr val="lt1"/>
                </a:solidFill>
                <a:latin typeface="Calibri"/>
              </a:rPr>
              <a:t>Sur l’enseignement de la proportionnalité</a:t>
            </a:r>
            <a:endParaRPr lang="fr-FR" sz="1600" b="0" strike="noStrike" spc="-1">
              <a:solidFill>
                <a:srgbClr val="FFFFFF"/>
              </a:solidFill>
              <a:latin typeface="Calibri"/>
            </a:endParaRPr>
          </a:p>
        </p:txBody>
      </p:sp>
      <p:graphicFrame>
        <p:nvGraphicFramePr>
          <p:cNvPr id="2" name="Diagramme 1">
            <a:extLst>
              <a:ext uri="{FF2B5EF4-FFF2-40B4-BE49-F238E27FC236}">
                <a16:creationId xmlns:a16="http://schemas.microsoft.com/office/drawing/2014/main" id="{8E264F46-2DA3-47BA-B535-1E7C86BF79D6}"/>
              </a:ext>
            </a:extLst>
          </p:cNvPr>
          <p:cNvGraphicFramePr/>
          <p:nvPr>
            <p:extLst>
              <p:ext uri="{D42A27DB-BD31-4B8C-83A1-F6EECF244321}">
                <p14:modId xmlns:p14="http://schemas.microsoft.com/office/powerpoint/2010/main" val="2793649427"/>
              </p:ext>
            </p:extLst>
          </p:nvPr>
        </p:nvGraphicFramePr>
        <p:xfrm>
          <a:off x="-88001" y="1964725"/>
          <a:ext cx="2813761" cy="428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èche : bas 2">
            <a:extLst>
              <a:ext uri="{FF2B5EF4-FFF2-40B4-BE49-F238E27FC236}">
                <a16:creationId xmlns:a16="http://schemas.microsoft.com/office/drawing/2014/main" id="{B5B22B23-9980-4C8C-8FDF-7B5E9282EFC8}"/>
              </a:ext>
            </a:extLst>
          </p:cNvPr>
          <p:cNvSpPr/>
          <p:nvPr/>
        </p:nvSpPr>
        <p:spPr>
          <a:xfrm>
            <a:off x="2547417" y="1964725"/>
            <a:ext cx="961768" cy="4201297"/>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47868700-DC38-4A90-8869-806E46583644}"/>
              </a:ext>
            </a:extLst>
          </p:cNvPr>
          <p:cNvSpPr txBox="1"/>
          <p:nvPr/>
        </p:nvSpPr>
        <p:spPr>
          <a:xfrm>
            <a:off x="2439095" y="2705037"/>
            <a:ext cx="1941750" cy="2308324"/>
          </a:xfrm>
          <a:prstGeom prst="rect">
            <a:avLst/>
          </a:prstGeom>
          <a:noFill/>
        </p:spPr>
        <p:txBody>
          <a:bodyPr wrap="square" rtlCol="0">
            <a:spAutoFit/>
          </a:bodyPr>
          <a:lstStyle/>
          <a:p>
            <a:r>
              <a:rPr lang="fr-FR" dirty="0"/>
              <a:t>Progression des raisonnements à prendre en compte</a:t>
            </a:r>
          </a:p>
          <a:p>
            <a:endParaRPr lang="fr-FR" dirty="0"/>
          </a:p>
          <a:p>
            <a:r>
              <a:rPr lang="fr-FR" dirty="0"/>
              <a:t> </a:t>
            </a:r>
            <a:r>
              <a:rPr lang="fr-FR" dirty="0">
                <a:sym typeface="Wingdings" panose="05000000000000000000" pitchFamily="2" charset="2"/>
              </a:rPr>
              <a:t> obstacles d’apprentissage</a:t>
            </a:r>
          </a:p>
          <a:p>
            <a:r>
              <a:rPr lang="fr-FR" dirty="0">
                <a:sym typeface="Wingdings" panose="05000000000000000000" pitchFamily="2" charset="2"/>
              </a:rPr>
              <a:t> différenciation</a:t>
            </a:r>
            <a:endParaRPr lang="fr-FR" dirty="0"/>
          </a:p>
        </p:txBody>
      </p:sp>
      <p:graphicFrame>
        <p:nvGraphicFramePr>
          <p:cNvPr id="8" name="Diagramme 7">
            <a:extLst>
              <a:ext uri="{FF2B5EF4-FFF2-40B4-BE49-F238E27FC236}">
                <a16:creationId xmlns:a16="http://schemas.microsoft.com/office/drawing/2014/main" id="{54310956-56E4-4F52-A07B-23048DA6BF88}"/>
              </a:ext>
            </a:extLst>
          </p:cNvPr>
          <p:cNvGraphicFramePr/>
          <p:nvPr>
            <p:extLst>
              <p:ext uri="{D42A27DB-BD31-4B8C-83A1-F6EECF244321}">
                <p14:modId xmlns:p14="http://schemas.microsoft.com/office/powerpoint/2010/main" val="3981781442"/>
              </p:ext>
            </p:extLst>
          </p:nvPr>
        </p:nvGraphicFramePr>
        <p:xfrm>
          <a:off x="4035503" y="2000985"/>
          <a:ext cx="2813761" cy="42877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e 8">
            <a:extLst>
              <a:ext uri="{FF2B5EF4-FFF2-40B4-BE49-F238E27FC236}">
                <a16:creationId xmlns:a16="http://schemas.microsoft.com/office/drawing/2014/main" id="{CA455FDB-4B00-4E7E-9D8E-1B9AB474CE9B}"/>
              </a:ext>
            </a:extLst>
          </p:cNvPr>
          <p:cNvGraphicFramePr/>
          <p:nvPr>
            <p:extLst>
              <p:ext uri="{D42A27DB-BD31-4B8C-83A1-F6EECF244321}">
                <p14:modId xmlns:p14="http://schemas.microsoft.com/office/powerpoint/2010/main" val="3785283294"/>
              </p:ext>
            </p:extLst>
          </p:nvPr>
        </p:nvGraphicFramePr>
        <p:xfrm>
          <a:off x="6971085" y="1990691"/>
          <a:ext cx="2813761" cy="42877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Nuage 11">
            <a:extLst>
              <a:ext uri="{FF2B5EF4-FFF2-40B4-BE49-F238E27FC236}">
                <a16:creationId xmlns:a16="http://schemas.microsoft.com/office/drawing/2014/main" id="{D96C90DA-A3B1-47F7-BA0B-D7FE551C4232}"/>
              </a:ext>
            </a:extLst>
          </p:cNvPr>
          <p:cNvSpPr/>
          <p:nvPr/>
        </p:nvSpPr>
        <p:spPr>
          <a:xfrm>
            <a:off x="6375240" y="240120"/>
            <a:ext cx="3024000" cy="160452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2000" b="1" strike="noStrike" spc="-1" dirty="0">
                <a:solidFill>
                  <a:schemeClr val="lt1"/>
                </a:solidFill>
                <a:latin typeface="Calibri"/>
              </a:rPr>
              <a:t>Sur les traces écrites</a:t>
            </a:r>
            <a:endParaRPr lang="fr-FR" sz="2000" b="0" strike="noStrike" spc="-1" dirty="0">
              <a:solidFill>
                <a:srgbClr val="FFFFFF"/>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hylactère : pensées 12">
            <a:hlinkClick r:id="rId3" action="ppaction://hlinksldjump"/>
            <a:extLst>
              <a:ext uri="{FF2B5EF4-FFF2-40B4-BE49-F238E27FC236}">
                <a16:creationId xmlns:a16="http://schemas.microsoft.com/office/drawing/2014/main" id="{1252838B-5388-446C-AD32-347C4C174AC6}"/>
              </a:ext>
            </a:extLst>
          </p:cNvPr>
          <p:cNvSpPr/>
          <p:nvPr/>
        </p:nvSpPr>
        <p:spPr>
          <a:xfrm>
            <a:off x="3812267" y="66981"/>
            <a:ext cx="6061675" cy="6099041"/>
          </a:xfrm>
          <a:prstGeom prst="cloudCallout">
            <a:avLst>
              <a:gd name="adj1" fmla="val -67041"/>
              <a:gd name="adj2" fmla="val 4754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Afin de mieux prendre en compte la diversité des élèves, les apports de l’enseignante chercheuse accompagnant le labo (unités de raisonnement, nécessités ou conditions…) ont été déterminants dans notre appropriation de savoirs didactiques et disciplinaires en lien avec la proportionnalité. La présence d’un professeur de mathématiques a, dans le même sens, permis le partage de compétences disciplinaires « expertes » mais aussi liées à la didactique des mathématiques avec les enseignants du 1</a:t>
            </a:r>
            <a:r>
              <a:rPr lang="fr-FR" baseline="30000" dirty="0"/>
              <a:t>er</a:t>
            </a:r>
            <a:r>
              <a:rPr lang="fr-FR" dirty="0"/>
              <a:t> degré.</a:t>
            </a:r>
          </a:p>
        </p:txBody>
      </p:sp>
      <p:sp>
        <p:nvSpPr>
          <p:cNvPr id="241"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242" name="PlaceHolder 2"/>
          <p:cNvSpPr>
            <a:spLocks noGrp="1"/>
          </p:cNvSpPr>
          <p:nvPr>
            <p:ph type="ftr" idx="69"/>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graphicFrame>
        <p:nvGraphicFramePr>
          <p:cNvPr id="2" name="Diagramme 1">
            <a:extLst>
              <a:ext uri="{FF2B5EF4-FFF2-40B4-BE49-F238E27FC236}">
                <a16:creationId xmlns:a16="http://schemas.microsoft.com/office/drawing/2014/main" id="{8E264F46-2DA3-47BA-B535-1E7C86BF79D6}"/>
              </a:ext>
            </a:extLst>
          </p:cNvPr>
          <p:cNvGraphicFramePr/>
          <p:nvPr>
            <p:extLst>
              <p:ext uri="{D42A27DB-BD31-4B8C-83A1-F6EECF244321}">
                <p14:modId xmlns:p14="http://schemas.microsoft.com/office/powerpoint/2010/main" val="724570206"/>
              </p:ext>
            </p:extLst>
          </p:nvPr>
        </p:nvGraphicFramePr>
        <p:xfrm>
          <a:off x="-88001" y="1964725"/>
          <a:ext cx="2813761" cy="4287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lèche : bas 2">
            <a:extLst>
              <a:ext uri="{FF2B5EF4-FFF2-40B4-BE49-F238E27FC236}">
                <a16:creationId xmlns:a16="http://schemas.microsoft.com/office/drawing/2014/main" id="{B5B22B23-9980-4C8C-8FDF-7B5E9282EFC8}"/>
              </a:ext>
            </a:extLst>
          </p:cNvPr>
          <p:cNvSpPr/>
          <p:nvPr/>
        </p:nvSpPr>
        <p:spPr>
          <a:xfrm>
            <a:off x="2547417" y="1964725"/>
            <a:ext cx="961768" cy="4201297"/>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47868700-DC38-4A90-8869-806E46583644}"/>
              </a:ext>
            </a:extLst>
          </p:cNvPr>
          <p:cNvSpPr txBox="1"/>
          <p:nvPr/>
        </p:nvSpPr>
        <p:spPr>
          <a:xfrm>
            <a:off x="2439095" y="2705037"/>
            <a:ext cx="1941750" cy="2308324"/>
          </a:xfrm>
          <a:prstGeom prst="rect">
            <a:avLst/>
          </a:prstGeom>
          <a:noFill/>
        </p:spPr>
        <p:txBody>
          <a:bodyPr wrap="square" rtlCol="0">
            <a:spAutoFit/>
          </a:bodyPr>
          <a:lstStyle/>
          <a:p>
            <a:r>
              <a:rPr lang="fr-FR" dirty="0"/>
              <a:t>Progression des raisonnements à prendre en compte</a:t>
            </a:r>
          </a:p>
          <a:p>
            <a:endParaRPr lang="fr-FR" dirty="0"/>
          </a:p>
          <a:p>
            <a:r>
              <a:rPr lang="fr-FR" dirty="0"/>
              <a:t> </a:t>
            </a:r>
            <a:r>
              <a:rPr lang="fr-FR" dirty="0">
                <a:sym typeface="Wingdings" panose="05000000000000000000" pitchFamily="2" charset="2"/>
              </a:rPr>
              <a:t> obstacles d’apprentissage</a:t>
            </a:r>
          </a:p>
          <a:p>
            <a:r>
              <a:rPr lang="fr-FR" dirty="0">
                <a:sym typeface="Wingdings" panose="05000000000000000000" pitchFamily="2" charset="2"/>
              </a:rPr>
              <a:t> différenciation</a:t>
            </a:r>
            <a:endParaRPr lang="fr-FR" dirty="0"/>
          </a:p>
        </p:txBody>
      </p:sp>
      <p:sp>
        <p:nvSpPr>
          <p:cNvPr id="5" name="Rectangle 4">
            <a:extLst>
              <a:ext uri="{FF2B5EF4-FFF2-40B4-BE49-F238E27FC236}">
                <a16:creationId xmlns:a16="http://schemas.microsoft.com/office/drawing/2014/main" id="{AE8F2766-7B3B-4BF7-BDE6-BB26DBF1F7EC}"/>
              </a:ext>
            </a:extLst>
          </p:cNvPr>
          <p:cNvSpPr/>
          <p:nvPr/>
        </p:nvSpPr>
        <p:spPr>
          <a:xfrm>
            <a:off x="1850592" y="605481"/>
            <a:ext cx="2587869" cy="923330"/>
          </a:xfrm>
          <a:prstGeom prst="rect">
            <a:avLst/>
          </a:prstGeom>
          <a:solidFill>
            <a:srgbClr val="0070C0"/>
          </a:solidFill>
          <a:ln>
            <a:solidFill>
              <a:srgbClr val="0070C0"/>
            </a:solidFill>
          </a:ln>
        </p:spPr>
        <p:txBody>
          <a:bodyPr wrap="square">
            <a:spAutoFit/>
          </a:bodyPr>
          <a:lstStyle/>
          <a:p>
            <a:r>
              <a:rPr lang="fr-FR" dirty="0">
                <a:solidFill>
                  <a:schemeClr val="bg1"/>
                </a:solidFill>
              </a:rPr>
              <a:t>Unités de raisonnement (Valériane </a:t>
            </a:r>
            <a:r>
              <a:rPr lang="fr-FR" dirty="0" err="1">
                <a:solidFill>
                  <a:schemeClr val="bg1"/>
                </a:solidFill>
              </a:rPr>
              <a:t>Passaro</a:t>
            </a:r>
            <a:r>
              <a:rPr lang="fr-FR" dirty="0">
                <a:solidFill>
                  <a:schemeClr val="bg1"/>
                </a:solidFill>
              </a:rPr>
              <a:t> ), travail de Sylvie Grau</a:t>
            </a:r>
          </a:p>
        </p:txBody>
      </p:sp>
    </p:spTree>
    <p:extLst>
      <p:ext uri="{BB962C8B-B14F-4D97-AF65-F5344CB8AC3E}">
        <p14:creationId xmlns:p14="http://schemas.microsoft.com/office/powerpoint/2010/main" val="222953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242" name="PlaceHolder 2"/>
          <p:cNvSpPr>
            <a:spLocks noGrp="1"/>
          </p:cNvSpPr>
          <p:nvPr>
            <p:ph type="ftr" idx="69"/>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
        <p:nvSpPr>
          <p:cNvPr id="243" name="Nuage 11"/>
          <p:cNvSpPr/>
          <p:nvPr/>
        </p:nvSpPr>
        <p:spPr>
          <a:xfrm>
            <a:off x="3156957" y="225795"/>
            <a:ext cx="3024000" cy="160452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600" b="1" strike="noStrike" spc="-1" dirty="0">
                <a:solidFill>
                  <a:schemeClr val="lt1"/>
                </a:solidFill>
                <a:latin typeface="Calibri"/>
              </a:rPr>
              <a:t>Sur l’enseignement de la proportionnalité</a:t>
            </a:r>
            <a:endParaRPr lang="fr-FR" sz="1600" b="0" strike="noStrike" spc="-1" dirty="0">
              <a:solidFill>
                <a:srgbClr val="FFFFFF"/>
              </a:solidFill>
              <a:latin typeface="Calibri"/>
            </a:endParaRPr>
          </a:p>
        </p:txBody>
      </p:sp>
      <p:graphicFrame>
        <p:nvGraphicFramePr>
          <p:cNvPr id="8" name="Diagramme 7">
            <a:extLst>
              <a:ext uri="{FF2B5EF4-FFF2-40B4-BE49-F238E27FC236}">
                <a16:creationId xmlns:a16="http://schemas.microsoft.com/office/drawing/2014/main" id="{54310956-56E4-4F52-A07B-23048DA6BF88}"/>
              </a:ext>
            </a:extLst>
          </p:cNvPr>
          <p:cNvGraphicFramePr/>
          <p:nvPr/>
        </p:nvGraphicFramePr>
        <p:xfrm>
          <a:off x="4035503" y="2000985"/>
          <a:ext cx="2813761" cy="428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51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E050-7065-0C53-656D-89ACA26B6C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51A88C-E961-204C-8C15-4018B903A953}"/>
              </a:ext>
            </a:extLst>
          </p:cNvPr>
          <p:cNvSpPr>
            <a:spLocks noGrp="1"/>
          </p:cNvSpPr>
          <p:nvPr>
            <p:ph type="title"/>
          </p:nvPr>
        </p:nvSpPr>
        <p:spPr>
          <a:xfrm>
            <a:off x="1441239" y="66981"/>
            <a:ext cx="8543925" cy="713748"/>
          </a:xfrm>
        </p:spPr>
        <p:txBody>
          <a:bodyPr>
            <a:normAutofit/>
          </a:bodyPr>
          <a:lstStyle/>
          <a:p>
            <a:r>
              <a:rPr lang="fr-FR" sz="2925" dirty="0"/>
              <a:t>La proportionnalité : ce qui est proportionnel ou… pas!</a:t>
            </a:r>
          </a:p>
        </p:txBody>
      </p:sp>
      <p:sp>
        <p:nvSpPr>
          <p:cNvPr id="3" name="Espace réservé du contenu 2">
            <a:extLst>
              <a:ext uri="{FF2B5EF4-FFF2-40B4-BE49-F238E27FC236}">
                <a16:creationId xmlns:a16="http://schemas.microsoft.com/office/drawing/2014/main" id="{ACAC0BDF-C6E9-CD3B-2239-25696D253D4D}"/>
              </a:ext>
            </a:extLst>
          </p:cNvPr>
          <p:cNvSpPr>
            <a:spLocks noGrp="1"/>
          </p:cNvSpPr>
          <p:nvPr>
            <p:ph idx="1"/>
          </p:nvPr>
        </p:nvSpPr>
        <p:spPr>
          <a:xfrm>
            <a:off x="200120" y="1579384"/>
            <a:ext cx="9505760" cy="5413247"/>
          </a:xfrm>
        </p:spPr>
        <p:txBody>
          <a:bodyPr>
            <a:normAutofit/>
          </a:bodyPr>
          <a:lstStyle/>
          <a:p>
            <a:r>
              <a:rPr lang="fr-FR" sz="1400" dirty="0">
                <a:solidFill>
                  <a:srgbClr val="7030A0"/>
                </a:solidFill>
              </a:rPr>
              <a:t>Nécessité de vérifier si la proportionnalité s’applique ou non </a:t>
            </a:r>
          </a:p>
          <a:p>
            <a:pPr marL="0" indent="0">
              <a:buNone/>
            </a:pPr>
            <a:r>
              <a:rPr lang="fr-FR" sz="1400" dirty="0"/>
              <a:t>Les élèves identifient la covariation de deux grandeurs et doivent vérifier que cette covariation est proportionnelle (quand la valeur de l’une double, l’autre double, si elle triple, l’autre triple etc.).Compréhension par des exemples OUI et des exemples NON.</a:t>
            </a:r>
          </a:p>
          <a:p>
            <a:pPr marL="0" indent="0">
              <a:buNone/>
            </a:pPr>
            <a:r>
              <a:rPr lang="fr-FR" sz="1400" dirty="0">
                <a:solidFill>
                  <a:schemeClr val="accent6">
                    <a:lumMod val="75000"/>
                  </a:schemeClr>
                </a:solidFill>
              </a:rPr>
              <a:t>Travail sur des problèmes relevant et ne relevant pas de la proportionnalité. Identification de contextes qui permettent de dire qu’il y a proportionnalité (prix à l’unité, prix au kg, chacun pèse…, vitesse moyenne, tous les… etc.). Vérification de la faisabilité, de la cohérence, de la vraisemblance...</a:t>
            </a:r>
          </a:p>
          <a:p>
            <a:pPr marL="0" indent="0">
              <a:buNone/>
            </a:pPr>
            <a:endParaRPr lang="fr-FR" sz="1400" dirty="0"/>
          </a:p>
          <a:p>
            <a:pPr marL="0" indent="0">
              <a:buNone/>
            </a:pPr>
            <a:endParaRPr lang="fr-FR" sz="1300" dirty="0"/>
          </a:p>
          <a:p>
            <a:pPr marL="0" indent="0">
              <a:buNone/>
            </a:pPr>
            <a:r>
              <a:rPr lang="fr-FR" sz="1300" dirty="0">
                <a:solidFill>
                  <a:schemeClr val="accent6">
                    <a:lumMod val="75000"/>
                  </a:schemeClr>
                </a:solidFill>
              </a:rPr>
              <a:t>.</a:t>
            </a:r>
          </a:p>
          <a:p>
            <a:pPr marL="0" indent="0">
              <a:buNone/>
            </a:pPr>
            <a:endParaRPr lang="fr-FR" sz="1300" dirty="0">
              <a:solidFill>
                <a:schemeClr val="accent6">
                  <a:lumMod val="75000"/>
                </a:schemeClr>
              </a:solidFill>
            </a:endParaRPr>
          </a:p>
          <a:p>
            <a:r>
              <a:rPr lang="fr-FR" sz="1400" dirty="0">
                <a:solidFill>
                  <a:srgbClr val="7030A0"/>
                </a:solidFill>
              </a:rPr>
              <a:t>Nécessité de symboles pour indiquer la proportionnalité</a:t>
            </a:r>
          </a:p>
          <a:p>
            <a:pPr marL="0" indent="0">
              <a:buNone/>
            </a:pPr>
            <a:r>
              <a:rPr lang="fr-FR" sz="1400" dirty="0" err="1"/>
              <a:t>Britt</a:t>
            </a:r>
            <a:r>
              <a:rPr lang="fr-FR" sz="1400" dirty="0"/>
              <a:t> Mari Barth: « Les mots employés ne se rattachent pas toujours au même sens pour tous les élèves, d’autant plus si le contexte n’a pas été suffisamment explicité. » </a:t>
            </a:r>
          </a:p>
          <a:p>
            <a:pPr marL="0" indent="0">
              <a:buNone/>
            </a:pPr>
            <a:r>
              <a:rPr lang="fr-FR" sz="1400" dirty="0"/>
              <a:t>L’enseignant devra mettre des mots, utiliser des indices écrits sur ce qui relève de la proportionnalité de manière claire et structurée de façon à ne pas créer de malentendus.</a:t>
            </a:r>
          </a:p>
          <a:p>
            <a:pPr marL="0" indent="0">
              <a:buNone/>
            </a:pPr>
            <a:r>
              <a:rPr lang="fr-FR" sz="1400" dirty="0">
                <a:solidFill>
                  <a:schemeClr val="accent6">
                    <a:lumMod val="75000"/>
                  </a:schemeClr>
                </a:solidFill>
              </a:rPr>
              <a:t>Trace écrite avec des couleurs, des signes, des mots et/ou une organisation permettant de mettre en évidence la relation de deux grandeurs</a:t>
            </a:r>
            <a:endParaRPr lang="fr-FR" sz="1400" dirty="0"/>
          </a:p>
        </p:txBody>
      </p:sp>
      <p:pic>
        <p:nvPicPr>
          <p:cNvPr id="9" name="Image 8">
            <a:extLst>
              <a:ext uri="{FF2B5EF4-FFF2-40B4-BE49-F238E27FC236}">
                <a16:creationId xmlns:a16="http://schemas.microsoft.com/office/drawing/2014/main" id="{CABD9762-64AD-0C9F-E60B-B42A8B3D8750}"/>
              </a:ext>
            </a:extLst>
          </p:cNvPr>
          <p:cNvPicPr>
            <a:picLocks noChangeAspect="1"/>
          </p:cNvPicPr>
          <p:nvPr/>
        </p:nvPicPr>
        <p:blipFill>
          <a:blip r:embed="rId3"/>
          <a:stretch>
            <a:fillRect/>
          </a:stretch>
        </p:blipFill>
        <p:spPr>
          <a:xfrm>
            <a:off x="7460088" y="3087886"/>
            <a:ext cx="1795713" cy="1532548"/>
          </a:xfrm>
          <a:prstGeom prst="rect">
            <a:avLst/>
          </a:prstGeom>
        </p:spPr>
      </p:pic>
      <p:grpSp>
        <p:nvGrpSpPr>
          <p:cNvPr id="11" name="Groupe 10">
            <a:extLst>
              <a:ext uri="{FF2B5EF4-FFF2-40B4-BE49-F238E27FC236}">
                <a16:creationId xmlns:a16="http://schemas.microsoft.com/office/drawing/2014/main" id="{0A3418D6-DCFF-6B41-FB0B-9497E1142A38}"/>
              </a:ext>
            </a:extLst>
          </p:cNvPr>
          <p:cNvGrpSpPr/>
          <p:nvPr/>
        </p:nvGrpSpPr>
        <p:grpSpPr>
          <a:xfrm>
            <a:off x="270647" y="3311515"/>
            <a:ext cx="6739362" cy="885175"/>
            <a:chOff x="402972" y="2378141"/>
            <a:chExt cx="8294599" cy="1089446"/>
          </a:xfrm>
        </p:grpSpPr>
        <p:grpSp>
          <p:nvGrpSpPr>
            <p:cNvPr id="8" name="Groupe 7">
              <a:extLst>
                <a:ext uri="{FF2B5EF4-FFF2-40B4-BE49-F238E27FC236}">
                  <a16:creationId xmlns:a16="http://schemas.microsoft.com/office/drawing/2014/main" id="{D8CC90A2-66A4-2236-E342-0D875A4E813F}"/>
                </a:ext>
              </a:extLst>
            </p:cNvPr>
            <p:cNvGrpSpPr/>
            <p:nvPr/>
          </p:nvGrpSpPr>
          <p:grpSpPr>
            <a:xfrm>
              <a:off x="5134724" y="2378141"/>
              <a:ext cx="3562847" cy="1039243"/>
              <a:chOff x="5134724" y="2378141"/>
              <a:chExt cx="3562847" cy="1039243"/>
            </a:xfrm>
          </p:grpSpPr>
          <p:pic>
            <p:nvPicPr>
              <p:cNvPr id="7" name="Image 6">
                <a:extLst>
                  <a:ext uri="{FF2B5EF4-FFF2-40B4-BE49-F238E27FC236}">
                    <a16:creationId xmlns:a16="http://schemas.microsoft.com/office/drawing/2014/main" id="{66F96F6C-C920-C099-7532-E31F079DA924}"/>
                  </a:ext>
                </a:extLst>
              </p:cNvPr>
              <p:cNvPicPr>
                <a:picLocks noChangeAspect="1"/>
              </p:cNvPicPr>
              <p:nvPr/>
            </p:nvPicPr>
            <p:blipFill>
              <a:blip r:embed="rId4"/>
              <a:stretch>
                <a:fillRect/>
              </a:stretch>
            </p:blipFill>
            <p:spPr>
              <a:xfrm>
                <a:off x="5134724" y="2378141"/>
                <a:ext cx="3562847" cy="771633"/>
              </a:xfrm>
              <a:prstGeom prst="rect">
                <a:avLst/>
              </a:prstGeom>
            </p:spPr>
          </p:pic>
          <p:sp>
            <p:nvSpPr>
              <p:cNvPr id="4" name="ZoneTexte 3">
                <a:extLst>
                  <a:ext uri="{FF2B5EF4-FFF2-40B4-BE49-F238E27FC236}">
                    <a16:creationId xmlns:a16="http://schemas.microsoft.com/office/drawing/2014/main" id="{995A4C84-3259-EEE4-1876-F235977C1728}"/>
                  </a:ext>
                </a:extLst>
              </p:cNvPr>
              <p:cNvSpPr txBox="1"/>
              <p:nvPr/>
            </p:nvSpPr>
            <p:spPr>
              <a:xfrm>
                <a:off x="5134724" y="3149775"/>
                <a:ext cx="2688336" cy="267609"/>
              </a:xfrm>
              <a:prstGeom prst="rect">
                <a:avLst/>
              </a:prstGeom>
              <a:noFill/>
            </p:spPr>
            <p:txBody>
              <a:bodyPr wrap="square" rtlCol="0">
                <a:spAutoFit/>
              </a:bodyPr>
              <a:lstStyle/>
              <a:p>
                <a:r>
                  <a:rPr lang="fr-FR" sz="813" dirty="0"/>
                  <a:t>A 32 ans, Karen aurait 96 dents!!!!</a:t>
                </a:r>
              </a:p>
            </p:txBody>
          </p:sp>
        </p:grpSp>
        <p:grpSp>
          <p:nvGrpSpPr>
            <p:cNvPr id="10" name="Groupe 9">
              <a:extLst>
                <a:ext uri="{FF2B5EF4-FFF2-40B4-BE49-F238E27FC236}">
                  <a16:creationId xmlns:a16="http://schemas.microsoft.com/office/drawing/2014/main" id="{22C17DA4-179D-B7DD-65F1-0D24DE0C1954}"/>
                </a:ext>
              </a:extLst>
            </p:cNvPr>
            <p:cNvGrpSpPr/>
            <p:nvPr/>
          </p:nvGrpSpPr>
          <p:grpSpPr>
            <a:xfrm>
              <a:off x="402972" y="2494625"/>
              <a:ext cx="3769533" cy="972962"/>
              <a:chOff x="402972" y="2494625"/>
              <a:chExt cx="3769533" cy="972962"/>
            </a:xfrm>
          </p:grpSpPr>
          <p:pic>
            <p:nvPicPr>
              <p:cNvPr id="5" name="Image 4">
                <a:extLst>
                  <a:ext uri="{FF2B5EF4-FFF2-40B4-BE49-F238E27FC236}">
                    <a16:creationId xmlns:a16="http://schemas.microsoft.com/office/drawing/2014/main" id="{66B97C31-41F3-19B5-4DB9-F2B661F0DDE3}"/>
                  </a:ext>
                </a:extLst>
              </p:cNvPr>
              <p:cNvPicPr>
                <a:picLocks noChangeAspect="1"/>
              </p:cNvPicPr>
              <p:nvPr/>
            </p:nvPicPr>
            <p:blipFill>
              <a:blip r:embed="rId5"/>
              <a:srcRect t="18085"/>
              <a:stretch/>
            </p:blipFill>
            <p:spPr>
              <a:xfrm>
                <a:off x="402972" y="2494625"/>
                <a:ext cx="3629532" cy="366764"/>
              </a:xfrm>
              <a:prstGeom prst="rect">
                <a:avLst/>
              </a:prstGeom>
            </p:spPr>
          </p:pic>
          <p:sp>
            <p:nvSpPr>
              <p:cNvPr id="6" name="ZoneTexte 5">
                <a:extLst>
                  <a:ext uri="{FF2B5EF4-FFF2-40B4-BE49-F238E27FC236}">
                    <a16:creationId xmlns:a16="http://schemas.microsoft.com/office/drawing/2014/main" id="{EB86CAC7-811E-0979-F4C1-8C15BA72D598}"/>
                  </a:ext>
                </a:extLst>
              </p:cNvPr>
              <p:cNvSpPr txBox="1"/>
              <p:nvPr/>
            </p:nvSpPr>
            <p:spPr>
              <a:xfrm>
                <a:off x="466549" y="3046012"/>
                <a:ext cx="3705956" cy="421575"/>
              </a:xfrm>
              <a:prstGeom prst="rect">
                <a:avLst/>
              </a:prstGeom>
              <a:noFill/>
            </p:spPr>
            <p:txBody>
              <a:bodyPr wrap="square" rtlCol="0">
                <a:spAutoFit/>
              </a:bodyPr>
              <a:lstStyle/>
              <a:p>
                <a:r>
                  <a:rPr lang="fr-FR" sz="813" dirty="0"/>
                  <a:t>Implicitement cela signifie qu’à chaque fois qu’on en achète 4, on paye 23€, il n’y a pas de promotion ou de lots moins chers.</a:t>
                </a:r>
              </a:p>
            </p:txBody>
          </p:sp>
        </p:grpSp>
      </p:grpSp>
    </p:spTree>
    <p:extLst>
      <p:ext uri="{BB962C8B-B14F-4D97-AF65-F5344CB8AC3E}">
        <p14:creationId xmlns:p14="http://schemas.microsoft.com/office/powerpoint/2010/main" val="67744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242" name="PlaceHolder 2"/>
          <p:cNvSpPr>
            <a:spLocks noGrp="1"/>
          </p:cNvSpPr>
          <p:nvPr>
            <p:ph type="ftr" idx="69"/>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graphicFrame>
        <p:nvGraphicFramePr>
          <p:cNvPr id="9" name="Diagramme 8">
            <a:extLst>
              <a:ext uri="{FF2B5EF4-FFF2-40B4-BE49-F238E27FC236}">
                <a16:creationId xmlns:a16="http://schemas.microsoft.com/office/drawing/2014/main" id="{CA455FDB-4B00-4E7E-9D8E-1B9AB474CE9B}"/>
              </a:ext>
            </a:extLst>
          </p:cNvPr>
          <p:cNvGraphicFramePr/>
          <p:nvPr/>
        </p:nvGraphicFramePr>
        <p:xfrm>
          <a:off x="6971085" y="1990691"/>
          <a:ext cx="2813761" cy="428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Nuage 11">
            <a:extLst>
              <a:ext uri="{FF2B5EF4-FFF2-40B4-BE49-F238E27FC236}">
                <a16:creationId xmlns:a16="http://schemas.microsoft.com/office/drawing/2014/main" id="{D96C90DA-A3B1-47F7-BA0B-D7FE551C4232}"/>
              </a:ext>
            </a:extLst>
          </p:cNvPr>
          <p:cNvSpPr/>
          <p:nvPr/>
        </p:nvSpPr>
        <p:spPr>
          <a:xfrm>
            <a:off x="6375240" y="240120"/>
            <a:ext cx="3024000" cy="160452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2000" b="1" strike="noStrike" spc="-1" dirty="0">
                <a:solidFill>
                  <a:schemeClr val="lt1"/>
                </a:solidFill>
                <a:latin typeface="Calibri"/>
              </a:rPr>
              <a:t>Sur les traces écrites</a:t>
            </a:r>
            <a:endParaRPr lang="fr-FR" sz="2000" b="0" strike="noStrike" spc="-1" dirty="0">
              <a:solidFill>
                <a:srgbClr val="FFFFFF"/>
              </a:solidFill>
              <a:latin typeface="Calibri"/>
            </a:endParaRPr>
          </a:p>
        </p:txBody>
      </p:sp>
      <p:sp>
        <p:nvSpPr>
          <p:cNvPr id="13" name="Phylactère : pensées 12">
            <a:hlinkClick r:id="rId8" action="ppaction://hlinksldjump"/>
            <a:extLst>
              <a:ext uri="{FF2B5EF4-FFF2-40B4-BE49-F238E27FC236}">
                <a16:creationId xmlns:a16="http://schemas.microsoft.com/office/drawing/2014/main" id="{C2997037-21CC-4999-8843-81BE35EEB876}"/>
              </a:ext>
            </a:extLst>
          </p:cNvPr>
          <p:cNvSpPr/>
          <p:nvPr/>
        </p:nvSpPr>
        <p:spPr>
          <a:xfrm>
            <a:off x="-150913" y="489934"/>
            <a:ext cx="5486077" cy="5788551"/>
          </a:xfrm>
          <a:prstGeom prst="cloudCallout">
            <a:avLst>
              <a:gd name="adj1" fmla="val 86435"/>
              <a:gd name="adj2" fmla="val -3163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La co-construction, la mise en œuvre et l’animation de situations d’enseignement efficientes a favorisé l’appropriation de nouveaux gestes professionnels transférables dans l’ensemble des disciplines scolaires. L’équipe est en effet montée en compétences à travers différents domaines comme : l’anticipation de l’utilisation du tableau, l’explicitation des situations, la construction de traces intermédiaires au service des apprentissages des élèves, la place de l’élève dans la construction de ces traces...</a:t>
            </a:r>
          </a:p>
        </p:txBody>
      </p:sp>
    </p:spTree>
    <p:extLst>
      <p:ext uri="{BB962C8B-B14F-4D97-AF65-F5344CB8AC3E}">
        <p14:creationId xmlns:p14="http://schemas.microsoft.com/office/powerpoint/2010/main" val="276726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87EB198-5009-8BDD-80B8-9116F4156447}"/>
              </a:ext>
            </a:extLst>
          </p:cNvPr>
          <p:cNvPicPr>
            <a:picLocks noChangeAspect="1"/>
          </p:cNvPicPr>
          <p:nvPr/>
        </p:nvPicPr>
        <p:blipFill rotWithShape="1">
          <a:blip r:embed="rId3"/>
          <a:srcRect l="3227" r="13554" b="22923"/>
          <a:stretch/>
        </p:blipFill>
        <p:spPr>
          <a:xfrm>
            <a:off x="1420836" y="0"/>
            <a:ext cx="8243667" cy="4294818"/>
          </a:xfrm>
          <a:prstGeom prst="rect">
            <a:avLst/>
          </a:prstGeom>
        </p:spPr>
      </p:pic>
      <p:sp>
        <p:nvSpPr>
          <p:cNvPr id="4" name="Phylactère : pensées 3">
            <a:hlinkClick r:id="rId4" action="ppaction://hlinksldjump"/>
            <a:extLst>
              <a:ext uri="{FF2B5EF4-FFF2-40B4-BE49-F238E27FC236}">
                <a16:creationId xmlns:a16="http://schemas.microsoft.com/office/drawing/2014/main" id="{52039045-87EF-4AB9-99B7-26761736B4C8}"/>
              </a:ext>
            </a:extLst>
          </p:cNvPr>
          <p:cNvSpPr/>
          <p:nvPr/>
        </p:nvSpPr>
        <p:spPr>
          <a:xfrm>
            <a:off x="241497" y="4008515"/>
            <a:ext cx="6569612" cy="2849485"/>
          </a:xfrm>
          <a:prstGeom prst="cloudCallout">
            <a:avLst>
              <a:gd name="adj1" fmla="val 5041"/>
              <a:gd name="adj2" fmla="val -9235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L’influence des traces écrites au tableau a été explicitée après les premières </a:t>
            </a:r>
            <a:r>
              <a:rPr lang="fr-FR" dirty="0" err="1"/>
              <a:t>co</a:t>
            </a:r>
            <a:r>
              <a:rPr lang="fr-FR" dirty="0"/>
              <a:t>-observations. On a alors pris en compte la trace écrite comme un écrit de travail (travail en cours), et non plus comme souvent, une trace écrite finale, de conclusion.</a:t>
            </a:r>
          </a:p>
        </p:txBody>
      </p:sp>
    </p:spTree>
    <p:extLst>
      <p:ext uri="{BB962C8B-B14F-4D97-AF65-F5344CB8AC3E}">
        <p14:creationId xmlns:p14="http://schemas.microsoft.com/office/powerpoint/2010/main" val="122534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9" name="Titre 8">
            <a:extLst>
              <a:ext uri="{FF2B5EF4-FFF2-40B4-BE49-F238E27FC236}">
                <a16:creationId xmlns:a16="http://schemas.microsoft.com/office/drawing/2014/main" id="{6055C749-53D0-4455-95C8-E4876C5CD9D0}"/>
              </a:ext>
            </a:extLst>
          </p:cNvPr>
          <p:cNvSpPr>
            <a:spLocks noGrp="1"/>
          </p:cNvSpPr>
          <p:nvPr>
            <p:ph type="title"/>
          </p:nvPr>
        </p:nvSpPr>
        <p:spPr>
          <a:xfrm>
            <a:off x="1775940" y="239760"/>
            <a:ext cx="8610120" cy="443520"/>
          </a:xfrm>
        </p:spPr>
        <p:txBody>
          <a:bodyPr/>
          <a:lstStyle/>
          <a:p>
            <a:r>
              <a:rPr lang="fr-FR" sz="3600" b="1" dirty="0"/>
              <a:t>Quelle trace, quels ostensifs?</a:t>
            </a:r>
          </a:p>
        </p:txBody>
      </p:sp>
      <p:pic>
        <p:nvPicPr>
          <p:cNvPr id="12" name="Image 11">
            <a:extLst>
              <a:ext uri="{FF2B5EF4-FFF2-40B4-BE49-F238E27FC236}">
                <a16:creationId xmlns:a16="http://schemas.microsoft.com/office/drawing/2014/main" id="{9255C165-0A55-4D04-BC2C-5F9DBF549F0B}"/>
              </a:ext>
            </a:extLst>
          </p:cNvPr>
          <p:cNvPicPr>
            <a:picLocks noChangeAspect="1"/>
          </p:cNvPicPr>
          <p:nvPr/>
        </p:nvPicPr>
        <p:blipFill>
          <a:blip r:embed="rId3"/>
          <a:stretch>
            <a:fillRect/>
          </a:stretch>
        </p:blipFill>
        <p:spPr>
          <a:xfrm>
            <a:off x="1299420" y="1135910"/>
            <a:ext cx="7462898" cy="4902099"/>
          </a:xfrm>
          <a:prstGeom prst="rect">
            <a:avLst/>
          </a:prstGeom>
        </p:spPr>
      </p:pic>
    </p:spTree>
    <p:extLst>
      <p:ext uri="{BB962C8B-B14F-4D97-AF65-F5344CB8AC3E}">
        <p14:creationId xmlns:p14="http://schemas.microsoft.com/office/powerpoint/2010/main" val="304253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170" name="Nuage 2"/>
          <p:cNvSpPr/>
          <p:nvPr/>
        </p:nvSpPr>
        <p:spPr>
          <a:xfrm>
            <a:off x="434520" y="2417760"/>
            <a:ext cx="2088000" cy="1850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Qui sommes-nous?</a:t>
            </a:r>
            <a:endParaRPr lang="fr-FR" sz="1800" b="0" strike="noStrike" spc="-1">
              <a:solidFill>
                <a:srgbClr val="FFFFFF"/>
              </a:solidFill>
              <a:latin typeface="Calibri"/>
            </a:endParaRPr>
          </a:p>
        </p:txBody>
      </p:sp>
      <p:sp>
        <p:nvSpPr>
          <p:cNvPr id="171" name="Nuage 6"/>
          <p:cNvSpPr/>
          <p:nvPr/>
        </p:nvSpPr>
        <p:spPr>
          <a:xfrm>
            <a:off x="1954080" y="4053240"/>
            <a:ext cx="223200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nous avons testé.</a:t>
            </a:r>
            <a:endParaRPr lang="fr-FR" sz="1800" b="0" strike="noStrike" spc="-1">
              <a:solidFill>
                <a:srgbClr val="000000"/>
              </a:solidFill>
              <a:latin typeface="Calibri"/>
            </a:endParaRPr>
          </a:p>
        </p:txBody>
      </p:sp>
      <p:sp>
        <p:nvSpPr>
          <p:cNvPr id="172" name="Nuage 9"/>
          <p:cNvSpPr/>
          <p:nvPr/>
        </p:nvSpPr>
        <p:spPr>
          <a:xfrm>
            <a:off x="4545000" y="3055680"/>
            <a:ext cx="234936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nous avons découvert, appris …</a:t>
            </a:r>
            <a:endParaRPr lang="fr-FR" sz="1800" b="0" strike="noStrike" spc="-1">
              <a:solidFill>
                <a:srgbClr val="000000"/>
              </a:solidFill>
              <a:latin typeface="Calibri"/>
            </a:endParaRPr>
          </a:p>
        </p:txBody>
      </p:sp>
      <p:sp>
        <p:nvSpPr>
          <p:cNvPr id="173" name="Nuage 10"/>
          <p:cNvSpPr/>
          <p:nvPr/>
        </p:nvSpPr>
        <p:spPr>
          <a:xfrm>
            <a:off x="6913440" y="4068000"/>
            <a:ext cx="234936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le labo nous a apporté.</a:t>
            </a:r>
            <a:endParaRPr lang="fr-FR" sz="1800" b="0" strike="noStrike" spc="-1">
              <a:solidFill>
                <a:srgbClr val="000000"/>
              </a:solidFill>
              <a:latin typeface="Calibri"/>
            </a:endParaRPr>
          </a:p>
        </p:txBody>
      </p:sp>
      <p:sp>
        <p:nvSpPr>
          <p:cNvPr id="175" name="Rectangle 4"/>
          <p:cNvSpPr/>
          <p:nvPr/>
        </p:nvSpPr>
        <p:spPr>
          <a:xfrm>
            <a:off x="2677680" y="1226880"/>
            <a:ext cx="6976440" cy="155448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gn="ctr" defTabSz="914400">
              <a:lnSpc>
                <a:spcPct val="100000"/>
              </a:lnSpc>
            </a:pPr>
            <a:r>
              <a:rPr lang="fr-FR" sz="3200" b="1" strike="noStrike" spc="-1">
                <a:solidFill>
                  <a:schemeClr val="accent5"/>
                </a:solidFill>
                <a:latin typeface="Calibri"/>
              </a:rPr>
              <a:t>Présentation du labo-maths inter degrés</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de la circonscription de St Sébastien s/L</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année 2024-25</a:t>
            </a:r>
            <a:endParaRPr lang="fr-FR" sz="3200" b="0" strike="noStrike" spc="-1">
              <a:solidFill>
                <a:srgbClr val="000000"/>
              </a:solidFill>
              <a:latin typeface="Calibri"/>
            </a:endParaRPr>
          </a:p>
        </p:txBody>
      </p:sp>
      <p:sp>
        <p:nvSpPr>
          <p:cNvPr id="176" name="PlaceHolder 2"/>
          <p:cNvSpPr>
            <a:spLocks noGrp="1"/>
          </p:cNvSpPr>
          <p:nvPr>
            <p:ph type="ftr" idx="61"/>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248" name="Nuage 2"/>
          <p:cNvSpPr/>
          <p:nvPr/>
        </p:nvSpPr>
        <p:spPr>
          <a:xfrm>
            <a:off x="434520" y="2417760"/>
            <a:ext cx="2088000" cy="1850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Qui sommes-nous?</a:t>
            </a:r>
            <a:endParaRPr lang="fr-FR" sz="1800" b="0" strike="noStrike" spc="-1">
              <a:solidFill>
                <a:srgbClr val="000000"/>
              </a:solidFill>
              <a:latin typeface="Calibri"/>
            </a:endParaRPr>
          </a:p>
        </p:txBody>
      </p:sp>
      <p:sp>
        <p:nvSpPr>
          <p:cNvPr id="249" name="Nuage 6"/>
          <p:cNvSpPr/>
          <p:nvPr/>
        </p:nvSpPr>
        <p:spPr>
          <a:xfrm>
            <a:off x="1954080" y="4053240"/>
            <a:ext cx="223200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nous avons testé.</a:t>
            </a:r>
            <a:endParaRPr lang="fr-FR" sz="1800" b="0" strike="noStrike" spc="-1">
              <a:solidFill>
                <a:srgbClr val="000000"/>
              </a:solidFill>
              <a:latin typeface="Calibri"/>
            </a:endParaRPr>
          </a:p>
        </p:txBody>
      </p:sp>
      <p:sp>
        <p:nvSpPr>
          <p:cNvPr id="250" name="Nuage 9"/>
          <p:cNvSpPr/>
          <p:nvPr/>
        </p:nvSpPr>
        <p:spPr>
          <a:xfrm>
            <a:off x="4545000" y="3055680"/>
            <a:ext cx="234936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nous avons découvert, appris …</a:t>
            </a:r>
            <a:endParaRPr lang="fr-FR" sz="1800" b="0" strike="noStrike" spc="-1">
              <a:solidFill>
                <a:srgbClr val="000000"/>
              </a:solidFill>
              <a:latin typeface="Calibri"/>
            </a:endParaRPr>
          </a:p>
        </p:txBody>
      </p:sp>
      <p:sp>
        <p:nvSpPr>
          <p:cNvPr id="251" name="Nuage 10"/>
          <p:cNvSpPr/>
          <p:nvPr/>
        </p:nvSpPr>
        <p:spPr>
          <a:xfrm>
            <a:off x="6913440" y="4068000"/>
            <a:ext cx="2349360" cy="1994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Ce que le labo nous a apporté.</a:t>
            </a:r>
            <a:endParaRPr lang="fr-FR" sz="1800" b="0" strike="noStrike" spc="-1">
              <a:solidFill>
                <a:srgbClr val="FFFFFF"/>
              </a:solidFill>
              <a:latin typeface="Calibri"/>
            </a:endParaRPr>
          </a:p>
        </p:txBody>
      </p:sp>
      <p:sp>
        <p:nvSpPr>
          <p:cNvPr id="253" name="Rectangle 4"/>
          <p:cNvSpPr/>
          <p:nvPr/>
        </p:nvSpPr>
        <p:spPr>
          <a:xfrm>
            <a:off x="2677680" y="1226880"/>
            <a:ext cx="6976440" cy="155448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gn="ctr" defTabSz="914400">
              <a:lnSpc>
                <a:spcPct val="100000"/>
              </a:lnSpc>
            </a:pPr>
            <a:r>
              <a:rPr lang="fr-FR" sz="3200" b="1" strike="noStrike" spc="-1">
                <a:solidFill>
                  <a:schemeClr val="accent5"/>
                </a:solidFill>
                <a:latin typeface="Calibri"/>
              </a:rPr>
              <a:t>Présentation du labo-maths inter degrés</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de la circonscription de St Sébastien s/L</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année 2024-25</a:t>
            </a:r>
            <a:endParaRPr lang="fr-FR" sz="3200" b="0" strike="noStrike" spc="-1">
              <a:solidFill>
                <a:srgbClr val="000000"/>
              </a:solidFill>
              <a:latin typeface="Calibri"/>
            </a:endParaRPr>
          </a:p>
        </p:txBody>
      </p:sp>
      <p:sp>
        <p:nvSpPr>
          <p:cNvPr id="254" name="PlaceHolder 2"/>
          <p:cNvSpPr>
            <a:spLocks noGrp="1"/>
          </p:cNvSpPr>
          <p:nvPr>
            <p:ph type="ftr" idx="71"/>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E7A9060-442D-4710-8F41-37A538832C16}"/>
              </a:ext>
            </a:extLst>
          </p:cNvPr>
          <p:cNvPicPr>
            <a:picLocks noChangeAspect="1"/>
          </p:cNvPicPr>
          <p:nvPr/>
        </p:nvPicPr>
        <p:blipFill>
          <a:blip r:embed="rId3"/>
          <a:stretch>
            <a:fillRect/>
          </a:stretch>
        </p:blipFill>
        <p:spPr>
          <a:xfrm>
            <a:off x="382172" y="3997749"/>
            <a:ext cx="2095792" cy="1314633"/>
          </a:xfrm>
          <a:prstGeom prst="rect">
            <a:avLst/>
          </a:prstGeom>
        </p:spPr>
      </p:pic>
      <p:sp>
        <p:nvSpPr>
          <p:cNvPr id="2" name="Titre 1">
            <a:extLst>
              <a:ext uri="{FF2B5EF4-FFF2-40B4-BE49-F238E27FC236}">
                <a16:creationId xmlns:a16="http://schemas.microsoft.com/office/drawing/2014/main" id="{EEA1A95B-3539-45BC-A751-4D90F69C14DC}"/>
              </a:ext>
            </a:extLst>
          </p:cNvPr>
          <p:cNvSpPr txBox="1">
            <a:spLocks/>
          </p:cNvSpPr>
          <p:nvPr/>
        </p:nvSpPr>
        <p:spPr>
          <a:xfrm>
            <a:off x="1364566" y="218821"/>
            <a:ext cx="8595360" cy="9881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Ce qui a évolué dans notre pratique…</a:t>
            </a:r>
          </a:p>
        </p:txBody>
      </p:sp>
      <p:sp>
        <p:nvSpPr>
          <p:cNvPr id="10" name="Phylactère : pensées 9">
            <a:hlinkClick r:id="rId4" action="ppaction://hlinksldjump"/>
            <a:extLst>
              <a:ext uri="{FF2B5EF4-FFF2-40B4-BE49-F238E27FC236}">
                <a16:creationId xmlns:a16="http://schemas.microsoft.com/office/drawing/2014/main" id="{2D248360-9B2A-4485-9557-F077448C1924}"/>
              </a:ext>
            </a:extLst>
          </p:cNvPr>
          <p:cNvSpPr/>
          <p:nvPr/>
        </p:nvSpPr>
        <p:spPr>
          <a:xfrm>
            <a:off x="213360" y="1060771"/>
            <a:ext cx="5582529" cy="2202934"/>
          </a:xfrm>
          <a:prstGeom prst="cloudCallout">
            <a:avLst>
              <a:gd name="adj1" fmla="val -39881"/>
              <a:gd name="adj2" fmla="val 887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La coopération en équipe : la multiplicité des temps de rencontre autour d’un thème de travail commun a créé une réelle communauté d’apprenants </a:t>
            </a:r>
            <a:endParaRPr lang="fr-FR" b="1" dirty="0">
              <a:solidFill>
                <a:schemeClr val="tx1"/>
              </a:solidFill>
            </a:endParaRPr>
          </a:p>
        </p:txBody>
      </p:sp>
      <p:sp>
        <p:nvSpPr>
          <p:cNvPr id="13" name="Phylactère : pensées 12">
            <a:hlinkClick r:id="rId4" action="ppaction://hlinksldjump"/>
            <a:extLst>
              <a:ext uri="{FF2B5EF4-FFF2-40B4-BE49-F238E27FC236}">
                <a16:creationId xmlns:a16="http://schemas.microsoft.com/office/drawing/2014/main" id="{522329E4-C6C4-4B59-9E9B-FF30035646A3}"/>
              </a:ext>
            </a:extLst>
          </p:cNvPr>
          <p:cNvSpPr/>
          <p:nvPr/>
        </p:nvSpPr>
        <p:spPr>
          <a:xfrm>
            <a:off x="4174588" y="712914"/>
            <a:ext cx="6502400" cy="4835736"/>
          </a:xfrm>
          <a:prstGeom prst="cloudCallout">
            <a:avLst>
              <a:gd name="adj1" fmla="val -83676"/>
              <a:gd name="adj2" fmla="val 2013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ptos" panose="020B0004020202020204"/>
                <a:ea typeface="Aptos" panose="020B0004020202020204"/>
                <a:cs typeface="Aptos" panose="020B0004020202020204"/>
              </a:rPr>
              <a:t>Ces temps riches d’échanges ont facilité une mise à distance de notre enseignement dans une recherche de développement professionnel, la dialectique activités des élèves et gestes de l’enseignant se retrouvant au cœur des débats. Une analyse fine des exercices proposés, des écrits tout au long de la construction du savoir mathématique ainsi que de la mise en œuvre a permis de mesurer l’impact des choix d’enseignement sur les représentations et acquis des apprenants.</a:t>
            </a:r>
          </a:p>
          <a:p>
            <a:pPr algn="ctr"/>
            <a:endParaRPr lang="fr-FR" b="1" dirty="0">
              <a:solidFill>
                <a:schemeClr val="tx1"/>
              </a:solidFill>
            </a:endParaRPr>
          </a:p>
        </p:txBody>
      </p:sp>
      <p:sp>
        <p:nvSpPr>
          <p:cNvPr id="16" name="Phylactère : pensées 15">
            <a:hlinkClick r:id="rId4" action="ppaction://hlinksldjump"/>
            <a:extLst>
              <a:ext uri="{FF2B5EF4-FFF2-40B4-BE49-F238E27FC236}">
                <a16:creationId xmlns:a16="http://schemas.microsoft.com/office/drawing/2014/main" id="{3B0EA777-897B-4361-829F-7BFE54FEC24B}"/>
              </a:ext>
            </a:extLst>
          </p:cNvPr>
          <p:cNvSpPr/>
          <p:nvPr/>
        </p:nvSpPr>
        <p:spPr>
          <a:xfrm>
            <a:off x="1631852" y="4488188"/>
            <a:ext cx="8328074" cy="2202934"/>
          </a:xfrm>
          <a:prstGeom prst="cloudCallout">
            <a:avLst>
              <a:gd name="adj1" fmla="val -51321"/>
              <a:gd name="adj2" fmla="val -4918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fr-FR" dirty="0">
                <a:latin typeface="Aptos" panose="020B0004020202020204"/>
                <a:ea typeface="Aptos" panose="020B0004020202020204"/>
                <a:cs typeface="Aptos" panose="020B0004020202020204"/>
              </a:rPr>
              <a:t>Le développement professionnel a été d’autant plus efficace qu’il mettait les enseignants dans une posture d’apprenant, en miroir avec les élèves. Les élèves étaient alors également </a:t>
            </a:r>
            <a:r>
              <a:rPr lang="fr-FR" dirty="0" err="1">
                <a:latin typeface="Aptos" panose="020B0004020202020204"/>
                <a:ea typeface="Aptos" panose="020B0004020202020204"/>
                <a:cs typeface="Aptos" panose="020B0004020202020204"/>
              </a:rPr>
              <a:t>co</a:t>
            </a:r>
            <a:r>
              <a:rPr lang="fr-FR" dirty="0">
                <a:latin typeface="Aptos" panose="020B0004020202020204"/>
                <a:ea typeface="Aptos" panose="020B0004020202020204"/>
                <a:cs typeface="Aptos" panose="020B0004020202020204"/>
              </a:rPr>
              <a:t>-constructeurs du savoir, réfléchi et explicité par les enseignants.</a:t>
            </a:r>
          </a:p>
        </p:txBody>
      </p:sp>
    </p:spTree>
    <p:extLst>
      <p:ext uri="{BB962C8B-B14F-4D97-AF65-F5344CB8AC3E}">
        <p14:creationId xmlns:p14="http://schemas.microsoft.com/office/powerpoint/2010/main" val="43130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1A95B-3539-45BC-A751-4D90F69C14DC}"/>
              </a:ext>
            </a:extLst>
          </p:cNvPr>
          <p:cNvSpPr txBox="1">
            <a:spLocks/>
          </p:cNvSpPr>
          <p:nvPr/>
        </p:nvSpPr>
        <p:spPr>
          <a:xfrm>
            <a:off x="1371600" y="218821"/>
            <a:ext cx="8534400" cy="9881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Ce qui a évolué dans notre pratique…</a:t>
            </a:r>
          </a:p>
        </p:txBody>
      </p:sp>
      <p:sp>
        <p:nvSpPr>
          <p:cNvPr id="3" name="ZoneTexte 2">
            <a:extLst>
              <a:ext uri="{FF2B5EF4-FFF2-40B4-BE49-F238E27FC236}">
                <a16:creationId xmlns:a16="http://schemas.microsoft.com/office/drawing/2014/main" id="{BBEA09DF-7FF9-412B-854E-2F10755167F9}"/>
              </a:ext>
            </a:extLst>
          </p:cNvPr>
          <p:cNvSpPr txBox="1"/>
          <p:nvPr/>
        </p:nvSpPr>
        <p:spPr>
          <a:xfrm rot="21286112">
            <a:off x="91442" y="1521648"/>
            <a:ext cx="8165592" cy="369332"/>
          </a:xfrm>
          <a:prstGeom prst="rect">
            <a:avLst/>
          </a:prstGeom>
          <a:noFill/>
        </p:spPr>
        <p:txBody>
          <a:bodyPr wrap="square" rtlCol="0">
            <a:spAutoFit/>
          </a:bodyPr>
          <a:lstStyle/>
          <a:p>
            <a:r>
              <a:rPr lang="fr-FR" b="1" dirty="0">
                <a:solidFill>
                  <a:srgbClr val="00B050"/>
                </a:solidFill>
                <a:latin typeface="Aptos" panose="020B0004020202020204" pitchFamily="34" charset="0"/>
                <a:ea typeface="Aptos" panose="020B0004020202020204" pitchFamily="34" charset="0"/>
                <a:cs typeface="Times New Roman" panose="02020603050405020304" pitchFamily="18" charset="0"/>
              </a:rPr>
              <a:t>E</a:t>
            </a:r>
            <a:r>
              <a:rPr lang="fr-FR" sz="1800" b="1"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space du tableau géré différemment, l’organisation est anticipée.</a:t>
            </a:r>
            <a:endParaRPr lang="fr-FR" b="1" dirty="0">
              <a:solidFill>
                <a:srgbClr val="00B050"/>
              </a:solidFill>
            </a:endParaRPr>
          </a:p>
        </p:txBody>
      </p:sp>
      <p:sp>
        <p:nvSpPr>
          <p:cNvPr id="4" name="ZoneTexte 3">
            <a:extLst>
              <a:ext uri="{FF2B5EF4-FFF2-40B4-BE49-F238E27FC236}">
                <a16:creationId xmlns:a16="http://schemas.microsoft.com/office/drawing/2014/main" id="{BADC9AFD-8634-4C96-9AF8-346E045E8E19}"/>
              </a:ext>
            </a:extLst>
          </p:cNvPr>
          <p:cNvSpPr txBox="1"/>
          <p:nvPr/>
        </p:nvSpPr>
        <p:spPr>
          <a:xfrm rot="21127759">
            <a:off x="5817025" y="1644427"/>
            <a:ext cx="6528816" cy="369332"/>
          </a:xfrm>
          <a:prstGeom prst="rect">
            <a:avLst/>
          </a:prstGeom>
          <a:noFill/>
        </p:spPr>
        <p:txBody>
          <a:bodyPr wrap="square" rtlCol="0">
            <a:spAutoFit/>
          </a:bodyPr>
          <a:lstStyle/>
          <a:p>
            <a:r>
              <a:rPr lang="fr-FR" b="1" dirty="0">
                <a:solidFill>
                  <a:srgbClr val="FF9900"/>
                </a:solidFill>
                <a:latin typeface="Aptos" panose="020B0004020202020204" pitchFamily="34" charset="0"/>
                <a:ea typeface="Aptos" panose="020B0004020202020204" pitchFamily="34" charset="0"/>
                <a:cs typeface="Times New Roman" panose="02020603050405020304" pitchFamily="18" charset="0"/>
              </a:rPr>
              <a:t>P</a:t>
            </a:r>
            <a:r>
              <a:rPr lang="fr-FR" sz="1800" b="1" dirty="0">
                <a:solidFill>
                  <a:srgbClr val="FF9900"/>
                </a:solidFill>
                <a:effectLst/>
                <a:latin typeface="Aptos" panose="020B0004020202020204" pitchFamily="34" charset="0"/>
                <a:ea typeface="Aptos" panose="020B0004020202020204" pitchFamily="34" charset="0"/>
                <a:cs typeface="Times New Roman" panose="02020603050405020304" pitchFamily="18" charset="0"/>
              </a:rPr>
              <a:t>rise en compte des freins des élèves.</a:t>
            </a:r>
            <a:endParaRPr lang="fr-FR" b="1" dirty="0">
              <a:solidFill>
                <a:srgbClr val="FF9900"/>
              </a:solidFill>
            </a:endParaRPr>
          </a:p>
        </p:txBody>
      </p:sp>
      <p:sp>
        <p:nvSpPr>
          <p:cNvPr id="5" name="ZoneTexte 4">
            <a:extLst>
              <a:ext uri="{FF2B5EF4-FFF2-40B4-BE49-F238E27FC236}">
                <a16:creationId xmlns:a16="http://schemas.microsoft.com/office/drawing/2014/main" id="{94C01F1B-F2D1-4315-9B1D-8C38074D9E34}"/>
              </a:ext>
            </a:extLst>
          </p:cNvPr>
          <p:cNvSpPr txBox="1"/>
          <p:nvPr/>
        </p:nvSpPr>
        <p:spPr>
          <a:xfrm>
            <a:off x="842821" y="2543696"/>
            <a:ext cx="8033325" cy="646331"/>
          </a:xfrm>
          <a:prstGeom prst="rect">
            <a:avLst/>
          </a:prstGeom>
          <a:noFill/>
        </p:spPr>
        <p:txBody>
          <a:bodyPr wrap="square" rtlCol="0">
            <a:spAutoFit/>
          </a:bodyPr>
          <a:lstStyle/>
          <a:p>
            <a:r>
              <a:rPr lang="fr-FR" b="1" dirty="0">
                <a:solidFill>
                  <a:srgbClr val="C00000"/>
                </a:solidFill>
                <a:latin typeface="Aptos" panose="020B0004020202020204" pitchFamily="34" charset="0"/>
                <a:ea typeface="Aptos" panose="020B0004020202020204" pitchFamily="34" charset="0"/>
                <a:cs typeface="Times New Roman" panose="02020603050405020304" pitchFamily="18" charset="0"/>
              </a:rPr>
              <a:t>S</a:t>
            </a:r>
            <a:r>
              <a:rPr lang="fr-FR" sz="1800" b="1"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ouhait de faire évoluer les traces écrites car ce n’est pas forcément bien fait dans le manuel. </a:t>
            </a:r>
            <a:endParaRPr lang="fr-FR" b="1" dirty="0">
              <a:solidFill>
                <a:srgbClr val="C00000"/>
              </a:solidFill>
            </a:endParaRPr>
          </a:p>
        </p:txBody>
      </p:sp>
      <p:sp>
        <p:nvSpPr>
          <p:cNvPr id="6" name="ZoneTexte 5">
            <a:extLst>
              <a:ext uri="{FF2B5EF4-FFF2-40B4-BE49-F238E27FC236}">
                <a16:creationId xmlns:a16="http://schemas.microsoft.com/office/drawing/2014/main" id="{9FD94F8D-7B71-4B90-AB61-7B1AD2CE1B80}"/>
              </a:ext>
            </a:extLst>
          </p:cNvPr>
          <p:cNvSpPr txBox="1"/>
          <p:nvPr/>
        </p:nvSpPr>
        <p:spPr>
          <a:xfrm>
            <a:off x="228602" y="5776290"/>
            <a:ext cx="6949440" cy="369332"/>
          </a:xfrm>
          <a:prstGeom prst="rect">
            <a:avLst/>
          </a:prstGeom>
          <a:noFill/>
        </p:spPr>
        <p:txBody>
          <a:bodyPr wrap="square" rtlCol="0">
            <a:spAutoFit/>
          </a:bodyPr>
          <a:lstStyle/>
          <a:p>
            <a:r>
              <a:rPr lang="fr-FR" sz="1800" b="1" dirty="0">
                <a:solidFill>
                  <a:schemeClr val="accent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Cela a influencé ma programmation. </a:t>
            </a:r>
            <a:endParaRPr lang="fr-FR" b="1" dirty="0">
              <a:solidFill>
                <a:schemeClr val="accent2">
                  <a:lumMod val="60000"/>
                  <a:lumOff val="40000"/>
                </a:schemeClr>
              </a:solidFill>
            </a:endParaRPr>
          </a:p>
        </p:txBody>
      </p:sp>
      <p:sp>
        <p:nvSpPr>
          <p:cNvPr id="7" name="ZoneTexte 6">
            <a:extLst>
              <a:ext uri="{FF2B5EF4-FFF2-40B4-BE49-F238E27FC236}">
                <a16:creationId xmlns:a16="http://schemas.microsoft.com/office/drawing/2014/main" id="{39203FA1-63ED-4B29-96C5-2706E1D91377}"/>
              </a:ext>
            </a:extLst>
          </p:cNvPr>
          <p:cNvSpPr txBox="1"/>
          <p:nvPr/>
        </p:nvSpPr>
        <p:spPr>
          <a:xfrm rot="1380544">
            <a:off x="760746" y="5269158"/>
            <a:ext cx="7114032" cy="369332"/>
          </a:xfrm>
          <a:prstGeom prst="rect">
            <a:avLst/>
          </a:prstGeom>
          <a:noFill/>
        </p:spPr>
        <p:txBody>
          <a:bodyPr wrap="square" rtlCol="0">
            <a:spAutoFit/>
          </a:bodyPr>
          <a:lstStyle/>
          <a:p>
            <a:r>
              <a:rPr lang="fr-FR" b="1" dirty="0">
                <a:solidFill>
                  <a:schemeClr val="accent6">
                    <a:lumMod val="75000"/>
                  </a:schemeClr>
                </a:solidFill>
              </a:rPr>
              <a:t>Transfert dans d’autres domaines. </a:t>
            </a:r>
            <a:r>
              <a:rPr lang="fr-FR" b="1" dirty="0">
                <a:solidFill>
                  <a:schemeClr val="accent6">
                    <a:lumMod val="75000"/>
                  </a:schemeClr>
                </a:solidFill>
                <a:latin typeface="Aptos" panose="020B0004020202020204" pitchFamily="34" charset="0"/>
                <a:cs typeface="Times New Roman" panose="02020603050405020304" pitchFamily="18" charset="0"/>
              </a:rPr>
              <a:t>F</a:t>
            </a:r>
            <a:r>
              <a:rPr lang="fr-FR" sz="1800" b="1"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aire des ponts.</a:t>
            </a:r>
            <a:endParaRPr lang="fr-FR" b="1" dirty="0">
              <a:solidFill>
                <a:schemeClr val="accent6">
                  <a:lumMod val="75000"/>
                </a:schemeClr>
              </a:solidFill>
            </a:endParaRPr>
          </a:p>
        </p:txBody>
      </p:sp>
      <p:sp>
        <p:nvSpPr>
          <p:cNvPr id="8" name="ZoneTexte 7">
            <a:extLst>
              <a:ext uri="{FF2B5EF4-FFF2-40B4-BE49-F238E27FC236}">
                <a16:creationId xmlns:a16="http://schemas.microsoft.com/office/drawing/2014/main" id="{62D0FDC1-4AA4-4A56-9626-9211D7AB2B10}"/>
              </a:ext>
            </a:extLst>
          </p:cNvPr>
          <p:cNvSpPr txBox="1"/>
          <p:nvPr/>
        </p:nvSpPr>
        <p:spPr>
          <a:xfrm rot="20676378">
            <a:off x="5804433" y="4606169"/>
            <a:ext cx="3375548" cy="923330"/>
          </a:xfrm>
          <a:prstGeom prst="rect">
            <a:avLst/>
          </a:prstGeom>
          <a:noFill/>
        </p:spPr>
        <p:txBody>
          <a:bodyPr wrap="square" rtlCol="0">
            <a:spAutoFit/>
          </a:bodyPr>
          <a:lstStyle/>
          <a:p>
            <a:r>
              <a:rPr lang="fr-FR" b="1" dirty="0">
                <a:solidFill>
                  <a:schemeClr val="accent5">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L</a:t>
            </a:r>
            <a:r>
              <a:rPr lang="fr-FR" sz="1800" b="1" dirty="0">
                <a:solidFill>
                  <a:schemeClr val="accent5">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a planification et la prise en compte des unités de raisonnement. </a:t>
            </a:r>
            <a:endParaRPr lang="fr-FR" b="1" dirty="0">
              <a:solidFill>
                <a:schemeClr val="accent5">
                  <a:lumMod val="60000"/>
                  <a:lumOff val="40000"/>
                </a:schemeClr>
              </a:solidFill>
            </a:endParaRPr>
          </a:p>
        </p:txBody>
      </p:sp>
      <p:sp>
        <p:nvSpPr>
          <p:cNvPr id="9" name="ZoneTexte 8">
            <a:extLst>
              <a:ext uri="{FF2B5EF4-FFF2-40B4-BE49-F238E27FC236}">
                <a16:creationId xmlns:a16="http://schemas.microsoft.com/office/drawing/2014/main" id="{59FFD8D5-DBA3-43E2-B320-A757E7E65E8F}"/>
              </a:ext>
            </a:extLst>
          </p:cNvPr>
          <p:cNvSpPr txBox="1"/>
          <p:nvPr/>
        </p:nvSpPr>
        <p:spPr>
          <a:xfrm rot="21082083">
            <a:off x="3679185" y="3711541"/>
            <a:ext cx="5741440" cy="646331"/>
          </a:xfrm>
          <a:prstGeom prst="rect">
            <a:avLst/>
          </a:prstGeom>
          <a:noFill/>
        </p:spPr>
        <p:txBody>
          <a:bodyPr wrap="square" rtlCol="0">
            <a:spAutoFit/>
          </a:bodyPr>
          <a:lstStyle/>
          <a:p>
            <a:r>
              <a:rPr lang="fr-FR" sz="1800" b="1"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Traces sur un tableau annexe puis reprises et mises sur papier comme mémoire. </a:t>
            </a:r>
            <a:endParaRPr lang="fr-FR" b="1" dirty="0">
              <a:solidFill>
                <a:srgbClr val="0070C0"/>
              </a:solidFill>
            </a:endParaRPr>
          </a:p>
        </p:txBody>
      </p:sp>
    </p:spTree>
    <p:extLst>
      <p:ext uri="{BB962C8B-B14F-4D97-AF65-F5344CB8AC3E}">
        <p14:creationId xmlns:p14="http://schemas.microsoft.com/office/powerpoint/2010/main" val="302644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pic>
        <p:nvPicPr>
          <p:cNvPr id="9" name="Image 8">
            <a:extLst>
              <a:ext uri="{FF2B5EF4-FFF2-40B4-BE49-F238E27FC236}">
                <a16:creationId xmlns:a16="http://schemas.microsoft.com/office/drawing/2014/main" id="{6774851E-3645-4502-A82D-0B7E020903AB}"/>
              </a:ext>
            </a:extLst>
          </p:cNvPr>
          <p:cNvPicPr>
            <a:picLocks noChangeAspect="1"/>
          </p:cNvPicPr>
          <p:nvPr/>
        </p:nvPicPr>
        <p:blipFill>
          <a:blip r:embed="rId3"/>
          <a:stretch>
            <a:fillRect/>
          </a:stretch>
        </p:blipFill>
        <p:spPr>
          <a:xfrm>
            <a:off x="-46528" y="1382751"/>
            <a:ext cx="9999055" cy="4906537"/>
          </a:xfrm>
          <a:prstGeom prst="rect">
            <a:avLst/>
          </a:prstGeom>
        </p:spPr>
      </p:pic>
    </p:spTree>
    <p:extLst>
      <p:ext uri="{BB962C8B-B14F-4D97-AF65-F5344CB8AC3E}">
        <p14:creationId xmlns:p14="http://schemas.microsoft.com/office/powerpoint/2010/main" val="1390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1100160" y="191339"/>
            <a:ext cx="8610120" cy="360360"/>
          </a:xfrm>
          <a:prstGeom prst="rect">
            <a:avLst/>
          </a:prstGeom>
          <a:noFill/>
          <a:ln w="0">
            <a:noFill/>
          </a:ln>
        </p:spPr>
        <p:txBody>
          <a:bodyPr lIns="0" tIns="0" rIns="0" bIns="0" anchor="ctr">
            <a:noAutofit/>
          </a:bodyPr>
          <a:lstStyle/>
          <a:p>
            <a:pPr indent="0" defTabSz="743040">
              <a:lnSpc>
                <a:spcPct val="90000"/>
              </a:lnSpc>
              <a:buNone/>
              <a:tabLst>
                <a:tab pos="0" algn="l"/>
              </a:tabLst>
            </a:pPr>
            <a:r>
              <a:rPr lang="fr-FR" sz="2610" b="0" strike="noStrike" spc="-1" dirty="0">
                <a:solidFill>
                  <a:schemeClr val="dk1"/>
                </a:solidFill>
                <a:latin typeface="Source Sans Pro"/>
                <a:ea typeface="Arial"/>
              </a:rPr>
              <a:t>Le </a:t>
            </a:r>
            <a:r>
              <a:rPr lang="fr-FR" sz="2610" b="0" strike="noStrike" spc="-1" dirty="0" err="1">
                <a:solidFill>
                  <a:schemeClr val="dk1"/>
                </a:solidFill>
                <a:latin typeface="Source Sans Pro"/>
                <a:ea typeface="Arial"/>
              </a:rPr>
              <a:t>Labomaths</a:t>
            </a:r>
            <a:r>
              <a:rPr lang="fr-FR" sz="2610" b="0" strike="noStrike" spc="-1" dirty="0">
                <a:solidFill>
                  <a:schemeClr val="dk1"/>
                </a:solidFill>
                <a:latin typeface="Source Sans Pro"/>
                <a:ea typeface="Arial"/>
              </a:rPr>
              <a:t> de SSSL</a:t>
            </a:r>
            <a:endParaRPr lang="fr-FR" sz="2610" b="0" strike="noStrike" spc="-1" dirty="0">
              <a:solidFill>
                <a:schemeClr val="dk1"/>
              </a:solidFill>
              <a:latin typeface="Calibri"/>
            </a:endParaRPr>
          </a:p>
        </p:txBody>
      </p:sp>
      <p:sp>
        <p:nvSpPr>
          <p:cNvPr id="269" name="ZoneTexte 8"/>
          <p:cNvSpPr/>
          <p:nvPr/>
        </p:nvSpPr>
        <p:spPr>
          <a:xfrm>
            <a:off x="449280" y="4738680"/>
            <a:ext cx="5200560" cy="529560"/>
          </a:xfrm>
          <a:prstGeom prst="rect">
            <a:avLst/>
          </a:prstGeom>
          <a:noFill/>
          <a:ln w="0">
            <a:noFill/>
          </a:ln>
        </p:spPr>
        <p:style>
          <a:lnRef idx="0">
            <a:scrgbClr r="0" g="0" b="0"/>
          </a:lnRef>
          <a:fillRef idx="0">
            <a:scrgbClr r="0" g="0" b="0"/>
          </a:fillRef>
          <a:effectRef idx="0">
            <a:scrgbClr r="0" g="0" b="0"/>
          </a:effectRef>
          <a:fontRef idx="minor"/>
        </p:style>
        <p:txBody>
          <a:bodyPr lIns="73080" tIns="36720" rIns="73080" bIns="36720" anchor="t">
            <a:spAutoFit/>
          </a:bodyPr>
          <a:lstStyle/>
          <a:p>
            <a:pPr defTabSz="371520">
              <a:lnSpc>
                <a:spcPct val="100000"/>
              </a:lnSpc>
            </a:pPr>
            <a:r>
              <a:rPr lang="fr-FR" sz="1470" b="0" u="sng" strike="noStrike" spc="-1" dirty="0">
                <a:solidFill>
                  <a:schemeClr val="dk1"/>
                </a:solidFill>
                <a:uFillTx/>
                <a:latin typeface="Source Sans Pro"/>
                <a:ea typeface="Arial"/>
              </a:rPr>
              <a:t>https://pedagogie.ac-nantes.fr/les-disciplines-du-second-degre/mathematiques/des-maths/laboratoires</a:t>
            </a:r>
            <a:endParaRPr lang="fr-FR" sz="1470" b="0" strike="noStrike" spc="-1" dirty="0">
              <a:solidFill>
                <a:srgbClr val="000000"/>
              </a:solidFill>
              <a:latin typeface="Calibri"/>
            </a:endParaRPr>
          </a:p>
        </p:txBody>
      </p:sp>
      <p:sp>
        <p:nvSpPr>
          <p:cNvPr id="270" name="PlaceHolder 2"/>
          <p:cNvSpPr>
            <a:spLocks noGrp="1"/>
          </p:cNvSpPr>
          <p:nvPr>
            <p:ph type="ftr" idx="73"/>
          </p:nvPr>
        </p:nvSpPr>
        <p:spPr>
          <a:xfrm>
            <a:off x="2743920" y="6448680"/>
            <a:ext cx="4551480" cy="2404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pic>
        <p:nvPicPr>
          <p:cNvPr id="3" name="Image 2" descr="Une image contenant texte, capture d’écran&#10;&#10;Le contenu généré par l’IA peut être incorrect.">
            <a:extLst>
              <a:ext uri="{FF2B5EF4-FFF2-40B4-BE49-F238E27FC236}">
                <a16:creationId xmlns:a16="http://schemas.microsoft.com/office/drawing/2014/main" id="{03E070D1-0180-A6D1-2633-2B5010E86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51" y="663713"/>
            <a:ext cx="9297698" cy="39629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948600" y="248760"/>
            <a:ext cx="8610120" cy="360360"/>
          </a:xfrm>
          <a:prstGeom prst="rect">
            <a:avLst/>
          </a:prstGeom>
          <a:noFill/>
          <a:ln w="0">
            <a:noFill/>
          </a:ln>
        </p:spPr>
        <p:txBody>
          <a:bodyPr lIns="0" tIns="0" rIns="0" bIns="0" anchor="ctr">
            <a:noAutofit/>
          </a:bodyPr>
          <a:lstStyle/>
          <a:p>
            <a:pPr indent="0" defTabSz="743040">
              <a:lnSpc>
                <a:spcPct val="90000"/>
              </a:lnSpc>
              <a:buNone/>
              <a:tabLst>
                <a:tab pos="0" algn="l"/>
              </a:tabLst>
            </a:pPr>
            <a:r>
              <a:rPr lang="fr-FR" sz="2610" b="0" strike="noStrike" spc="-1">
                <a:solidFill>
                  <a:schemeClr val="dk1"/>
                </a:solidFill>
                <a:latin typeface="Source Sans Pro"/>
                <a:ea typeface="Arial"/>
              </a:rPr>
              <a:t>Naissance du projet, objectifs et choix du sujet d’étude </a:t>
            </a:r>
            <a:endParaRPr lang="fr-FR" sz="2610" b="0" strike="noStrike" spc="-1">
              <a:solidFill>
                <a:schemeClr val="dk1"/>
              </a:solidFill>
              <a:latin typeface="Calibri"/>
            </a:endParaRPr>
          </a:p>
        </p:txBody>
      </p:sp>
      <p:graphicFrame>
        <p:nvGraphicFramePr>
          <p:cNvPr id="2" name="Diagram1"/>
          <p:cNvGraphicFramePr/>
          <p:nvPr>
            <p:extLst>
              <p:ext uri="{D42A27DB-BD31-4B8C-83A1-F6EECF244321}">
                <p14:modId xmlns:p14="http://schemas.microsoft.com/office/powerpoint/2010/main" val="2458363269"/>
              </p:ext>
            </p:extLst>
          </p:nvPr>
        </p:nvGraphicFramePr>
        <p:xfrm>
          <a:off x="416520" y="764640"/>
          <a:ext cx="9142200" cy="554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8" name="PlaceHolder 2"/>
          <p:cNvSpPr>
            <a:spLocks noGrp="1"/>
          </p:cNvSpPr>
          <p:nvPr>
            <p:ph type="ftr" idx="62"/>
          </p:nvPr>
        </p:nvSpPr>
        <p:spPr>
          <a:xfrm>
            <a:off x="2763000" y="6482880"/>
            <a:ext cx="4479480" cy="25236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49280" y="1001160"/>
            <a:ext cx="8610120" cy="360360"/>
          </a:xfrm>
          <a:prstGeom prst="rect">
            <a:avLst/>
          </a:prstGeom>
          <a:noFill/>
          <a:ln w="0">
            <a:noFill/>
          </a:ln>
        </p:spPr>
        <p:txBody>
          <a:bodyPr lIns="0" tIns="0" rIns="0" bIns="0" anchor="ctr">
            <a:noAutofit/>
          </a:bodyPr>
          <a:lstStyle/>
          <a:p>
            <a:pPr indent="0" defTabSz="743040">
              <a:lnSpc>
                <a:spcPct val="90000"/>
              </a:lnSpc>
              <a:buNone/>
              <a:tabLst>
                <a:tab pos="0" algn="l"/>
              </a:tabLst>
            </a:pPr>
            <a:r>
              <a:rPr lang="fr-FR" sz="2610" b="0" strike="noStrike" spc="-1">
                <a:solidFill>
                  <a:schemeClr val="dk1"/>
                </a:solidFill>
                <a:latin typeface="Source Sans Pro"/>
                <a:ea typeface="Arial"/>
              </a:rPr>
              <a:t>L’équipe</a:t>
            </a:r>
            <a:endParaRPr lang="fr-FR" sz="2610" b="0" strike="noStrike" spc="-1">
              <a:solidFill>
                <a:schemeClr val="dk1"/>
              </a:solidFill>
              <a:latin typeface="Calibri"/>
            </a:endParaRPr>
          </a:p>
        </p:txBody>
      </p:sp>
      <p:graphicFrame>
        <p:nvGraphicFramePr>
          <p:cNvPr id="180" name="Tableau 4"/>
          <p:cNvGraphicFramePr/>
          <p:nvPr/>
        </p:nvGraphicFramePr>
        <p:xfrm>
          <a:off x="449280" y="1405440"/>
          <a:ext cx="8807400" cy="1933920"/>
        </p:xfrm>
        <a:graphic>
          <a:graphicData uri="http://schemas.openxmlformats.org/drawingml/2006/table">
            <a:tbl>
              <a:tblPr/>
              <a:tblGrid>
                <a:gridCol w="1541160">
                  <a:extLst>
                    <a:ext uri="{9D8B030D-6E8A-4147-A177-3AD203B41FA5}">
                      <a16:colId xmlns:a16="http://schemas.microsoft.com/office/drawing/2014/main" val="20000"/>
                    </a:ext>
                  </a:extLst>
                </a:gridCol>
                <a:gridCol w="866520">
                  <a:extLst>
                    <a:ext uri="{9D8B030D-6E8A-4147-A177-3AD203B41FA5}">
                      <a16:colId xmlns:a16="http://schemas.microsoft.com/office/drawing/2014/main" val="20001"/>
                    </a:ext>
                  </a:extLst>
                </a:gridCol>
                <a:gridCol w="3443400">
                  <a:extLst>
                    <a:ext uri="{9D8B030D-6E8A-4147-A177-3AD203B41FA5}">
                      <a16:colId xmlns:a16="http://schemas.microsoft.com/office/drawing/2014/main" val="20002"/>
                    </a:ext>
                  </a:extLst>
                </a:gridCol>
                <a:gridCol w="2956320">
                  <a:extLst>
                    <a:ext uri="{9D8B030D-6E8A-4147-A177-3AD203B41FA5}">
                      <a16:colId xmlns:a16="http://schemas.microsoft.com/office/drawing/2014/main" val="20003"/>
                    </a:ext>
                  </a:extLst>
                </a:gridCol>
              </a:tblGrid>
              <a:tr h="333720">
                <a:tc gridSpan="4">
                  <a:txBody>
                    <a:bodyPr/>
                    <a:lstStyle/>
                    <a:p>
                      <a:pPr defTabSz="914400">
                        <a:lnSpc>
                          <a:spcPct val="100000"/>
                        </a:lnSpc>
                      </a:pPr>
                      <a:r>
                        <a:rPr lang="fr-FR" sz="1500" b="1" strike="noStrike" spc="-1">
                          <a:solidFill>
                            <a:schemeClr val="lt1"/>
                          </a:solidFill>
                          <a:latin typeface="Source Sans Pro"/>
                          <a:ea typeface="Arial"/>
                        </a:rPr>
                        <a:t>5 enseignants en classe</a:t>
                      </a:r>
                      <a:endParaRPr lang="fr-FR" sz="1500" b="0" strike="noStrike" spc="-1">
                        <a:solidFill>
                          <a:srgbClr val="FFFFFF"/>
                        </a:solidFill>
                        <a:latin typeface="Calibri"/>
                      </a:endParaRPr>
                    </a:p>
                  </a:txBody>
                  <a:tcPr marL="74160" marR="7416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300960">
                <a:tc>
                  <a:txBody>
                    <a:bodyPr/>
                    <a:lstStyle/>
                    <a:p>
                      <a:pPr defTabSz="914400">
                        <a:lnSpc>
                          <a:spcPct val="100000"/>
                        </a:lnSpc>
                      </a:pPr>
                      <a:r>
                        <a:rPr lang="fr-FR" sz="1300" b="0" strike="noStrike" spc="-1">
                          <a:solidFill>
                            <a:schemeClr val="dk1"/>
                          </a:solidFill>
                          <a:latin typeface="Source Sans Pro"/>
                          <a:ea typeface="Arial"/>
                        </a:rPr>
                        <a:t>DEVISSCHER Nathalie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fr-FR" sz="1300" b="0" strike="noStrike" spc="-1">
                          <a:solidFill>
                            <a:schemeClr val="dk1"/>
                          </a:solidFill>
                          <a:latin typeface="Source Sans Pro"/>
                          <a:ea typeface="Arial"/>
                        </a:rPr>
                        <a:t>CM1</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300" b="0" strike="noStrike" spc="-1">
                          <a:solidFill>
                            <a:schemeClr val="dk1"/>
                          </a:solidFill>
                          <a:latin typeface="Source Sans Pro"/>
                          <a:ea typeface="Arial"/>
                        </a:rPr>
                        <a:t>EEPU Le Grignon – Basse Goulaine</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500" b="0" u="sng" strike="noStrike" spc="-1">
                          <a:solidFill>
                            <a:srgbClr val="0563C1"/>
                          </a:solidFill>
                          <a:uFillTx/>
                          <a:latin typeface="Source Sans Pro"/>
                          <a:ea typeface="Arial"/>
                          <a:hlinkClick r:id="rId3"/>
                        </a:rPr>
                        <a:t>nathalie.devisscher@ac-nantes.fr</a:t>
                      </a:r>
                      <a:r>
                        <a:rPr lang="fr-FR" sz="1500" b="0" u="sng" strike="noStrike" spc="-1">
                          <a:solidFill>
                            <a:srgbClr val="0070C0"/>
                          </a:solidFill>
                          <a:uFillTx/>
                          <a:latin typeface="Source Sans Pro"/>
                          <a:ea typeface="Arial"/>
                        </a:rPr>
                        <a:t> </a:t>
                      </a:r>
                      <a:endParaRPr lang="fr-FR" sz="15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300960">
                <a:tc>
                  <a:txBody>
                    <a:bodyPr/>
                    <a:lstStyle/>
                    <a:p>
                      <a:pPr defTabSz="914400">
                        <a:lnSpc>
                          <a:spcPct val="100000"/>
                        </a:lnSpc>
                        <a:tabLst>
                          <a:tab pos="0" algn="l"/>
                        </a:tabLst>
                      </a:pPr>
                      <a:r>
                        <a:rPr lang="fr-FR" sz="1300" b="0" strike="noStrike" spc="-1">
                          <a:solidFill>
                            <a:schemeClr val="dk1"/>
                          </a:solidFill>
                          <a:latin typeface="Source Sans Pro"/>
                          <a:ea typeface="Arial"/>
                        </a:rPr>
                        <a:t>FEY Claude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fr-FR" sz="1300" b="0" strike="noStrike" spc="-1">
                          <a:solidFill>
                            <a:schemeClr val="dk1"/>
                          </a:solidFill>
                          <a:latin typeface="Source Sans Pro"/>
                          <a:ea typeface="Arial"/>
                        </a:rPr>
                        <a:t>6ème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fr-FR" sz="1300" b="0" strike="noStrike" spc="-1">
                          <a:solidFill>
                            <a:schemeClr val="dk1"/>
                          </a:solidFill>
                          <a:latin typeface="Source Sans Pro"/>
                          <a:ea typeface="Arial"/>
                        </a:rPr>
                        <a:t>CLG René Bernier – Saint Sébastien sur Loire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fr-FR" sz="1500" b="0" u="sng" strike="noStrike" spc="-1">
                          <a:solidFill>
                            <a:srgbClr val="0563C1"/>
                          </a:solidFill>
                          <a:uFillTx/>
                          <a:latin typeface="Source Sans Pro"/>
                          <a:ea typeface="Arial"/>
                          <a:hlinkClick r:id="rId4"/>
                        </a:rPr>
                        <a:t> claude.fey@ac-nantes.fr   </a:t>
                      </a:r>
                      <a:endParaRPr lang="fr-FR" sz="15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295920">
                <a:tc>
                  <a:txBody>
                    <a:bodyPr/>
                    <a:lstStyle/>
                    <a:p>
                      <a:pPr defTabSz="914400">
                        <a:lnSpc>
                          <a:spcPct val="100000"/>
                        </a:lnSpc>
                        <a:tabLst>
                          <a:tab pos="0" algn="l"/>
                        </a:tabLst>
                      </a:pPr>
                      <a:r>
                        <a:rPr lang="fr-FR" sz="1300" b="0" strike="noStrike" spc="-1">
                          <a:solidFill>
                            <a:schemeClr val="dk1"/>
                          </a:solidFill>
                          <a:latin typeface="Source Sans Pro"/>
                          <a:ea typeface="Arial"/>
                        </a:rPr>
                        <a:t>MARTIN Marie-Angèle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fr-FR" sz="1300" b="0" strike="noStrike" spc="-1">
                          <a:solidFill>
                            <a:schemeClr val="dk1"/>
                          </a:solidFill>
                          <a:latin typeface="Source Sans Pro"/>
                          <a:ea typeface="Arial"/>
                        </a:rPr>
                        <a:t>CM2</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300" b="0" strike="noStrike" spc="-1">
                          <a:solidFill>
                            <a:schemeClr val="dk1"/>
                          </a:solidFill>
                          <a:latin typeface="Source Sans Pro"/>
                          <a:ea typeface="Arial"/>
                        </a:rPr>
                        <a:t>EEPU La Profondine – Saint Sébastien sur Loire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500" b="0" u="sng" strike="noStrike" spc="-1">
                          <a:solidFill>
                            <a:srgbClr val="0070C0"/>
                          </a:solidFill>
                          <a:uFillTx/>
                          <a:latin typeface="Source Sans Pro"/>
                          <a:ea typeface="Arial"/>
                        </a:rPr>
                        <a:t>marie-angele.tuffery@ac-nantes.fr </a:t>
                      </a:r>
                      <a:endParaRPr lang="fr-FR" sz="15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300960">
                <a:tc>
                  <a:txBody>
                    <a:bodyPr/>
                    <a:lstStyle/>
                    <a:p>
                      <a:pPr defTabSz="914400">
                        <a:lnSpc>
                          <a:spcPct val="100000"/>
                        </a:lnSpc>
                        <a:tabLst>
                          <a:tab pos="0" algn="l"/>
                        </a:tabLst>
                      </a:pPr>
                      <a:r>
                        <a:rPr lang="fr-FR" sz="1300" b="0" strike="noStrike" spc="-1">
                          <a:solidFill>
                            <a:schemeClr val="dk1"/>
                          </a:solidFill>
                          <a:latin typeface="Source Sans Pro"/>
                          <a:ea typeface="Arial"/>
                        </a:rPr>
                        <a:t>MENARD Emilie </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fr-FR" sz="1300" b="0" strike="noStrike" spc="-1">
                          <a:solidFill>
                            <a:schemeClr val="dk1"/>
                          </a:solidFill>
                          <a:latin typeface="Source Sans Pro"/>
                          <a:ea typeface="Arial"/>
                        </a:rPr>
                        <a:t>CM2</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fr-FR" sz="1300" b="0" strike="noStrike" spc="-1">
                          <a:solidFill>
                            <a:schemeClr val="dk1"/>
                          </a:solidFill>
                          <a:latin typeface="Source Sans Pro"/>
                          <a:ea typeface="Arial"/>
                        </a:rPr>
                        <a:t>EEPU Robert Doisneau – La Divatte sur Loire</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fr-FR" sz="1500" b="0" u="sng" strike="noStrike" spc="-1">
                          <a:solidFill>
                            <a:srgbClr val="0070C0"/>
                          </a:solidFill>
                          <a:uFillTx/>
                          <a:latin typeface="Source Sans Pro"/>
                          <a:ea typeface="Arial"/>
                        </a:rPr>
                        <a:t>emilie.etienne1@ac-nantes.fr  </a:t>
                      </a:r>
                      <a:endParaRPr lang="fr-FR" sz="15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300960">
                <a:tc>
                  <a:txBody>
                    <a:bodyPr/>
                    <a:lstStyle/>
                    <a:p>
                      <a:pPr defTabSz="914400">
                        <a:lnSpc>
                          <a:spcPct val="100000"/>
                        </a:lnSpc>
                      </a:pPr>
                      <a:r>
                        <a:rPr lang="fr-FR" sz="1300" b="0" strike="noStrike" spc="-1">
                          <a:solidFill>
                            <a:schemeClr val="dk1"/>
                          </a:solidFill>
                          <a:latin typeface="Source Sans Pro"/>
                          <a:ea typeface="Arial"/>
                        </a:rPr>
                        <a:t>THOMAS Ingrid</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fr-FR" sz="1300" b="0" strike="noStrike" spc="-1">
                          <a:solidFill>
                            <a:schemeClr val="dk1"/>
                          </a:solidFill>
                          <a:latin typeface="Source Sans Pro"/>
                          <a:ea typeface="Arial"/>
                        </a:rPr>
                        <a:t>CM1-CM2</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300" b="0" strike="noStrike" spc="-1">
                          <a:solidFill>
                            <a:schemeClr val="dk1"/>
                          </a:solidFill>
                          <a:latin typeface="Source Sans Pro"/>
                          <a:ea typeface="Arial"/>
                        </a:rPr>
                        <a:t>EEPU Maxime Marchand – Le Loroux Bottereau</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500" b="0" u="sng" strike="noStrike" spc="-1">
                          <a:solidFill>
                            <a:srgbClr val="0070C0"/>
                          </a:solidFill>
                          <a:uFillTx/>
                          <a:latin typeface="Source Sans Pro"/>
                          <a:ea typeface="Arial"/>
                        </a:rPr>
                        <a:t>ingrid.filali@ac-nantes.fr </a:t>
                      </a:r>
                      <a:endParaRPr lang="fr-FR" sz="15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bl>
          </a:graphicData>
        </a:graphic>
      </p:graphicFrame>
      <p:graphicFrame>
        <p:nvGraphicFramePr>
          <p:cNvPr id="181" name="Tableau 5"/>
          <p:cNvGraphicFramePr/>
          <p:nvPr/>
        </p:nvGraphicFramePr>
        <p:xfrm>
          <a:off x="428040" y="3284640"/>
          <a:ext cx="8828640" cy="1645920"/>
        </p:xfrm>
        <a:graphic>
          <a:graphicData uri="http://schemas.openxmlformats.org/drawingml/2006/table">
            <a:tbl>
              <a:tblPr/>
              <a:tblGrid>
                <a:gridCol w="1562400">
                  <a:extLst>
                    <a:ext uri="{9D8B030D-6E8A-4147-A177-3AD203B41FA5}">
                      <a16:colId xmlns:a16="http://schemas.microsoft.com/office/drawing/2014/main" val="20000"/>
                    </a:ext>
                  </a:extLst>
                </a:gridCol>
                <a:gridCol w="866520">
                  <a:extLst>
                    <a:ext uri="{9D8B030D-6E8A-4147-A177-3AD203B41FA5}">
                      <a16:colId xmlns:a16="http://schemas.microsoft.com/office/drawing/2014/main" val="20001"/>
                    </a:ext>
                  </a:extLst>
                </a:gridCol>
                <a:gridCol w="3443400">
                  <a:extLst>
                    <a:ext uri="{9D8B030D-6E8A-4147-A177-3AD203B41FA5}">
                      <a16:colId xmlns:a16="http://schemas.microsoft.com/office/drawing/2014/main" val="20002"/>
                    </a:ext>
                  </a:extLst>
                </a:gridCol>
                <a:gridCol w="2956320">
                  <a:extLst>
                    <a:ext uri="{9D8B030D-6E8A-4147-A177-3AD203B41FA5}">
                      <a16:colId xmlns:a16="http://schemas.microsoft.com/office/drawing/2014/main" val="20003"/>
                    </a:ext>
                  </a:extLst>
                </a:gridCol>
              </a:tblGrid>
              <a:tr h="313920">
                <a:tc gridSpan="4">
                  <a:txBody>
                    <a:bodyPr/>
                    <a:lstStyle/>
                    <a:p>
                      <a:pPr defTabSz="914400">
                        <a:lnSpc>
                          <a:spcPct val="100000"/>
                        </a:lnSpc>
                      </a:pPr>
                      <a:r>
                        <a:rPr lang="fr-FR" sz="1500" b="1" strike="noStrike" spc="-1">
                          <a:solidFill>
                            <a:schemeClr val="lt1"/>
                          </a:solidFill>
                          <a:latin typeface="Source Sans Pro"/>
                          <a:ea typeface="Arial"/>
                        </a:rPr>
                        <a:t>3 formateurs</a:t>
                      </a:r>
                      <a:endParaRPr lang="fr-FR" sz="1500" b="0" strike="noStrike" spc="-1">
                        <a:solidFill>
                          <a:srgbClr val="FFFFFF"/>
                        </a:solidFill>
                        <a:latin typeface="Calibri"/>
                      </a:endParaRPr>
                    </a:p>
                  </a:txBody>
                  <a:tcPr marL="74160" marR="7416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318960">
                <a:tc>
                  <a:txBody>
                    <a:bodyPr/>
                    <a:lstStyle/>
                    <a:p>
                      <a:pPr defTabSz="914400">
                        <a:lnSpc>
                          <a:spcPct val="100000"/>
                        </a:lnSpc>
                      </a:pPr>
                      <a:r>
                        <a:rPr lang="fr-FR" sz="1300" b="0" strike="noStrike" spc="-1">
                          <a:solidFill>
                            <a:schemeClr val="dk1"/>
                          </a:solidFill>
                          <a:latin typeface="Source Sans Pro"/>
                          <a:ea typeface="Arial"/>
                        </a:rPr>
                        <a:t>BRACHET Lucie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fr-FR" sz="1300" b="0" strike="noStrike" spc="-1">
                          <a:solidFill>
                            <a:schemeClr val="dk1"/>
                          </a:solidFill>
                          <a:latin typeface="Source Sans Pro"/>
                          <a:ea typeface="Arial"/>
                        </a:rPr>
                        <a:t>CPD</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300" b="0" strike="noStrike" spc="-1">
                          <a:solidFill>
                            <a:schemeClr val="dk1"/>
                          </a:solidFill>
                          <a:latin typeface="Source Sans Pro"/>
                          <a:ea typeface="Arial"/>
                        </a:rPr>
                        <a:t>DSDEN Loire Atlantique</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500" b="0" u="sng" strike="noStrike" spc="-1">
                          <a:solidFill>
                            <a:srgbClr val="0070C0"/>
                          </a:solidFill>
                          <a:uFillTx/>
                          <a:latin typeface="Source Sans Pro"/>
                          <a:ea typeface="Arial"/>
                        </a:rPr>
                        <a:t>lucie.brachet@ac-nantes.fr</a:t>
                      </a:r>
                      <a:endParaRPr lang="fr-FR" sz="15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517320">
                <a:tc>
                  <a:txBody>
                    <a:bodyPr/>
                    <a:lstStyle/>
                    <a:p>
                      <a:pPr defTabSz="914400">
                        <a:lnSpc>
                          <a:spcPct val="100000"/>
                        </a:lnSpc>
                        <a:tabLst>
                          <a:tab pos="0" algn="l"/>
                        </a:tabLst>
                      </a:pPr>
                      <a:r>
                        <a:rPr lang="fr-FR" sz="1300" b="0" strike="noStrike" spc="-1">
                          <a:solidFill>
                            <a:schemeClr val="dk1"/>
                          </a:solidFill>
                          <a:latin typeface="Source Sans Pro"/>
                          <a:ea typeface="Arial"/>
                        </a:rPr>
                        <a:t>CORVEZ-MAINARD Youenn</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fr-FR" sz="1300" b="0" strike="noStrike" spc="-1">
                          <a:solidFill>
                            <a:schemeClr val="dk1"/>
                          </a:solidFill>
                          <a:latin typeface="Source Sans Pro"/>
                          <a:ea typeface="Arial"/>
                        </a:rPr>
                        <a:t>Directeur déchargé</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fr-FR" sz="1300" b="0" strike="noStrike" spc="-1">
                          <a:solidFill>
                            <a:schemeClr val="dk1"/>
                          </a:solidFill>
                          <a:latin typeface="Source Sans Pro"/>
                          <a:ea typeface="Arial"/>
                        </a:rPr>
                        <a:t>EEPU Le Lys de la Vallée – Saint Julien de Concelles</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fr-FR" sz="1500" b="0" u="sng" strike="noStrike" spc="-1">
                          <a:solidFill>
                            <a:srgbClr val="0070C0"/>
                          </a:solidFill>
                          <a:uFillTx/>
                          <a:latin typeface="Source Sans Pro"/>
                          <a:ea typeface="Arial"/>
                        </a:rPr>
                        <a:t>youenn-loe.mainard-corvez@ac-nantes.fr </a:t>
                      </a:r>
                      <a:endParaRPr lang="fr-FR" sz="15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432000">
                <a:tc>
                  <a:txBody>
                    <a:bodyPr/>
                    <a:lstStyle/>
                    <a:p>
                      <a:pPr defTabSz="914400">
                        <a:lnSpc>
                          <a:spcPct val="100000"/>
                        </a:lnSpc>
                        <a:tabLst>
                          <a:tab pos="0" algn="l"/>
                        </a:tabLst>
                      </a:pPr>
                      <a:r>
                        <a:rPr lang="fr-FR" sz="1300" b="0" strike="noStrike" spc="-1">
                          <a:solidFill>
                            <a:schemeClr val="dk1"/>
                          </a:solidFill>
                          <a:latin typeface="Source Sans Pro"/>
                          <a:ea typeface="Arial"/>
                        </a:rPr>
                        <a:t>JANNIERE Fabienne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fr-FR" sz="1300" b="0" strike="noStrike" spc="-1">
                          <a:solidFill>
                            <a:schemeClr val="dk1"/>
                          </a:solidFill>
                          <a:latin typeface="Source Sans Pro"/>
                          <a:ea typeface="Arial"/>
                        </a:rPr>
                        <a:t>CPC</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300" b="0" strike="noStrike" spc="-1">
                          <a:solidFill>
                            <a:schemeClr val="dk1"/>
                          </a:solidFill>
                          <a:latin typeface="Source Sans Pro"/>
                          <a:ea typeface="Arial"/>
                        </a:rPr>
                        <a:t>Circonscription Saint Sébastien sur Loire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fr-FR" sz="1500" b="0" u="sng" strike="noStrike" spc="-1">
                          <a:solidFill>
                            <a:srgbClr val="0070C0"/>
                          </a:solidFill>
                          <a:uFillTx/>
                          <a:latin typeface="Source Sans Pro"/>
                          <a:ea typeface="Arial"/>
                        </a:rPr>
                        <a:t>fabienne.janniere@ac-nantes.fr</a:t>
                      </a:r>
                      <a:endParaRPr lang="fr-FR" sz="1500" b="0" strike="noStrike" spc="-1">
                        <a:solidFill>
                          <a:srgbClr val="000000"/>
                        </a:solidFill>
                        <a:latin typeface="Calibri"/>
                      </a:endParaRPr>
                    </a:p>
                    <a:p>
                      <a:pPr defTabSz="914400">
                        <a:lnSpc>
                          <a:spcPct val="100000"/>
                        </a:lnSpc>
                        <a:tabLst>
                          <a:tab pos="0" algn="l"/>
                        </a:tabLst>
                      </a:pPr>
                      <a:endParaRPr lang="fr-FR" sz="900" b="0" strike="noStrike" spc="-1">
                        <a:solidFill>
                          <a:srgbClr val="000000"/>
                        </a:solidFill>
                        <a:latin typeface="Calibri"/>
                      </a:endParaRPr>
                    </a:p>
                  </a:txBody>
                  <a:tcPr marL="7560" marR="7560" anchor="b">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bl>
          </a:graphicData>
        </a:graphic>
      </p:graphicFrame>
      <p:graphicFrame>
        <p:nvGraphicFramePr>
          <p:cNvPr id="182" name="Tableau 6"/>
          <p:cNvGraphicFramePr/>
          <p:nvPr/>
        </p:nvGraphicFramePr>
        <p:xfrm>
          <a:off x="428040" y="4837320"/>
          <a:ext cx="8828280" cy="640080"/>
        </p:xfrm>
        <a:graphic>
          <a:graphicData uri="http://schemas.openxmlformats.org/drawingml/2006/table">
            <a:tbl>
              <a:tblPr/>
              <a:tblGrid>
                <a:gridCol w="1322640">
                  <a:extLst>
                    <a:ext uri="{9D8B030D-6E8A-4147-A177-3AD203B41FA5}">
                      <a16:colId xmlns:a16="http://schemas.microsoft.com/office/drawing/2014/main" val="20000"/>
                    </a:ext>
                  </a:extLst>
                </a:gridCol>
                <a:gridCol w="1459440">
                  <a:extLst>
                    <a:ext uri="{9D8B030D-6E8A-4147-A177-3AD203B41FA5}">
                      <a16:colId xmlns:a16="http://schemas.microsoft.com/office/drawing/2014/main" val="20001"/>
                    </a:ext>
                  </a:extLst>
                </a:gridCol>
                <a:gridCol w="3089880">
                  <a:extLst>
                    <a:ext uri="{9D8B030D-6E8A-4147-A177-3AD203B41FA5}">
                      <a16:colId xmlns:a16="http://schemas.microsoft.com/office/drawing/2014/main" val="20002"/>
                    </a:ext>
                  </a:extLst>
                </a:gridCol>
                <a:gridCol w="2956320">
                  <a:extLst>
                    <a:ext uri="{9D8B030D-6E8A-4147-A177-3AD203B41FA5}">
                      <a16:colId xmlns:a16="http://schemas.microsoft.com/office/drawing/2014/main" val="20003"/>
                    </a:ext>
                  </a:extLst>
                </a:gridCol>
              </a:tblGrid>
              <a:tr h="295920">
                <a:tc gridSpan="4">
                  <a:txBody>
                    <a:bodyPr/>
                    <a:lstStyle/>
                    <a:p>
                      <a:pPr defTabSz="914400">
                        <a:lnSpc>
                          <a:spcPct val="100000"/>
                        </a:lnSpc>
                      </a:pPr>
                      <a:r>
                        <a:rPr lang="fr-FR" sz="1500" b="1" strike="noStrike" spc="-1">
                          <a:solidFill>
                            <a:schemeClr val="lt1"/>
                          </a:solidFill>
                          <a:latin typeface="Source Sans Pro"/>
                          <a:ea typeface="Arial"/>
                        </a:rPr>
                        <a:t>1 enseignante chercheuse</a:t>
                      </a:r>
                      <a:endParaRPr lang="fr-FR" sz="1500" b="0" strike="noStrike" spc="-1">
                        <a:solidFill>
                          <a:srgbClr val="FFFFFF"/>
                        </a:solidFill>
                        <a:latin typeface="Calibri"/>
                      </a:endParaRPr>
                    </a:p>
                  </a:txBody>
                  <a:tcPr marL="74160" marR="7416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295920">
                <a:tc>
                  <a:txBody>
                    <a:bodyPr/>
                    <a:lstStyle/>
                    <a:p>
                      <a:pPr defTabSz="914400">
                        <a:lnSpc>
                          <a:spcPct val="100000"/>
                        </a:lnSpc>
                      </a:pPr>
                      <a:r>
                        <a:rPr lang="fr-FR" sz="1300" b="0" strike="noStrike" spc="-1">
                          <a:solidFill>
                            <a:schemeClr val="dk1"/>
                          </a:solidFill>
                          <a:latin typeface="Source Sans Pro"/>
                          <a:ea typeface="Arial"/>
                        </a:rPr>
                        <a:t>GRAU Sylvie</a:t>
                      </a:r>
                      <a:endParaRPr lang="fr-FR" sz="1300" b="0" strike="noStrike" spc="-1">
                        <a:solidFill>
                          <a:srgbClr val="000000"/>
                        </a:solidFill>
                        <a:latin typeface="Calibri"/>
                      </a:endParaRPr>
                    </a:p>
                  </a:txBody>
                  <a:tcPr marL="7560" marR="7560"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fr-FR" sz="1300" b="0" strike="noStrike" spc="-1">
                          <a:solidFill>
                            <a:schemeClr val="dk1"/>
                          </a:solidFill>
                          <a:latin typeface="Source Sans Pro"/>
                          <a:ea typeface="Arial"/>
                        </a:rPr>
                        <a:t>EMC did. maths</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300" b="0" strike="noStrike" spc="-1">
                          <a:solidFill>
                            <a:schemeClr val="dk1"/>
                          </a:solidFill>
                          <a:latin typeface="Source Sans Pro"/>
                          <a:ea typeface="Arial"/>
                        </a:rPr>
                        <a:t>INSPE Nantes</a:t>
                      </a:r>
                      <a:endParaRPr lang="fr-FR" sz="1300" b="0" strike="noStrike" spc="-1">
                        <a:solidFill>
                          <a:srgbClr val="000000"/>
                        </a:solidFill>
                        <a:latin typeface="Calibri"/>
                      </a:endParaRPr>
                    </a:p>
                  </a:txBody>
                  <a:tcPr marL="74160" marR="741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fr-FR" sz="1500" b="0" u="sng" strike="noStrike" spc="-1">
                          <a:solidFill>
                            <a:srgbClr val="0563C1"/>
                          </a:solidFill>
                          <a:uFillTx/>
                          <a:latin typeface="Source Sans Pro"/>
                          <a:ea typeface="Arial"/>
                          <a:hlinkClick r:id="rId5"/>
                        </a:rPr>
                        <a:t>sylvie.grau@univ-nantes.fr</a:t>
                      </a:r>
                      <a:endParaRPr lang="fr-FR" sz="1500" b="0" strike="noStrike" spc="-1">
                        <a:solidFill>
                          <a:srgbClr val="000000"/>
                        </a:solidFill>
                        <a:latin typeface="Calibri"/>
                      </a:endParaRPr>
                    </a:p>
                  </a:txBody>
                  <a:tcPr marL="7560" marR="7560" anchor="b">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183" name="PlaceHolder 2"/>
          <p:cNvSpPr>
            <a:spLocks noGrp="1"/>
          </p:cNvSpPr>
          <p:nvPr>
            <p:ph type="ftr" idx="63"/>
          </p:nvPr>
        </p:nvSpPr>
        <p:spPr>
          <a:xfrm>
            <a:off x="2792880" y="6442200"/>
            <a:ext cx="4695480" cy="3124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449280" y="1001160"/>
            <a:ext cx="8610120" cy="360360"/>
          </a:xfrm>
          <a:prstGeom prst="rect">
            <a:avLst/>
          </a:prstGeom>
          <a:noFill/>
          <a:ln w="0">
            <a:noFill/>
          </a:ln>
        </p:spPr>
        <p:txBody>
          <a:bodyPr lIns="0" tIns="0" rIns="0" bIns="0" anchor="ctr">
            <a:noAutofit/>
          </a:bodyPr>
          <a:lstStyle/>
          <a:p>
            <a:pPr indent="0" defTabSz="743040">
              <a:lnSpc>
                <a:spcPct val="90000"/>
              </a:lnSpc>
              <a:buNone/>
              <a:tabLst>
                <a:tab pos="0" algn="l"/>
              </a:tabLst>
            </a:pPr>
            <a:r>
              <a:rPr lang="fr-FR" sz="2610" b="0" strike="noStrike" spc="-1">
                <a:solidFill>
                  <a:schemeClr val="dk1"/>
                </a:solidFill>
                <a:latin typeface="Source Sans Pro"/>
                <a:ea typeface="Arial"/>
              </a:rPr>
              <a:t>Organisation sur l’année</a:t>
            </a:r>
            <a:endParaRPr lang="fr-FR" sz="2610" b="0" strike="noStrike" spc="-1">
              <a:solidFill>
                <a:schemeClr val="dk1"/>
              </a:solidFill>
              <a:latin typeface="Calibri"/>
            </a:endParaRPr>
          </a:p>
        </p:txBody>
      </p:sp>
      <p:grpSp>
        <p:nvGrpSpPr>
          <p:cNvPr id="185" name="Groupe 11"/>
          <p:cNvGrpSpPr/>
          <p:nvPr/>
        </p:nvGrpSpPr>
        <p:grpSpPr>
          <a:xfrm>
            <a:off x="1038240" y="1181880"/>
            <a:ext cx="7432560" cy="3178440"/>
            <a:chOff x="1038240" y="1181880"/>
            <a:chExt cx="7432560" cy="3178440"/>
          </a:xfrm>
        </p:grpSpPr>
        <p:grpSp>
          <p:nvGrpSpPr>
            <p:cNvPr id="186" name="Diagramme 9"/>
            <p:cNvGrpSpPr/>
            <p:nvPr/>
          </p:nvGrpSpPr>
          <p:grpSpPr>
            <a:xfrm>
              <a:off x="1038240" y="1181880"/>
              <a:ext cx="7432560" cy="3178440"/>
              <a:chOff x="1038240" y="1181880"/>
              <a:chExt cx="7432560" cy="3178440"/>
            </a:xfrm>
          </p:grpSpPr>
          <p:sp>
            <p:nvSpPr>
              <p:cNvPr id="187" name="Rectangle 86"/>
              <p:cNvSpPr/>
              <p:nvPr/>
            </p:nvSpPr>
            <p:spPr>
              <a:xfrm>
                <a:off x="1038240" y="1181880"/>
                <a:ext cx="7432560" cy="3178440"/>
              </a:xfrm>
              <a:prstGeom prst="rect">
                <a:avLst/>
              </a:prstGeom>
              <a:noFill/>
              <a:ln w="0">
                <a:noFill/>
              </a:ln>
            </p:spPr>
            <p:style>
              <a:lnRef idx="0">
                <a:scrgbClr r="0" g="0" b="0"/>
              </a:lnRef>
              <a:fillRef idx="0">
                <a:scrgbClr r="0" g="0" b="0"/>
              </a:fillRef>
              <a:effectRef idx="0">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188" name="Cercle : creux 87"/>
              <p:cNvSpPr/>
              <p:nvPr/>
            </p:nvSpPr>
            <p:spPr>
              <a:xfrm>
                <a:off x="1776960" y="2935080"/>
                <a:ext cx="60120" cy="92520"/>
              </a:xfrm>
              <a:prstGeom prst="donut">
                <a:avLst>
                  <a:gd name="adj" fmla="val 20000"/>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29520" rIns="73080" bIns="29520" anchor="t">
                <a:noAutofit/>
              </a:bodyPr>
              <a:lstStyle/>
              <a:p>
                <a:pPr defTabSz="914400">
                  <a:lnSpc>
                    <a:spcPct val="100000"/>
                  </a:lnSpc>
                </a:pPr>
                <a:endParaRPr lang="fr-FR" sz="1470" b="0" strike="noStrike" spc="-1">
                  <a:solidFill>
                    <a:srgbClr val="000000"/>
                  </a:solidFill>
                  <a:latin typeface="Calibri"/>
                </a:endParaRPr>
              </a:p>
            </p:txBody>
          </p:sp>
          <p:sp>
            <p:nvSpPr>
              <p:cNvPr id="189" name="Rectangle 88"/>
              <p:cNvSpPr/>
              <p:nvPr/>
            </p:nvSpPr>
            <p:spPr>
              <a:xfrm rot="17700000">
                <a:off x="952200" y="3135960"/>
                <a:ext cx="1215720" cy="585360"/>
              </a:xfrm>
              <a:prstGeom prst="rect">
                <a:avLst/>
              </a:prstGeom>
              <a:noFill/>
              <a:ln w="0">
                <a:noFill/>
              </a:ln>
            </p:spPr>
            <p:style>
              <a:lnRef idx="0">
                <a:scrgbClr r="0" g="0" b="0"/>
              </a:lnRef>
              <a:fillRef idx="0">
                <a:scrgbClr r="0" g="0" b="0"/>
              </a:fillRef>
              <a:effectRef idx="0">
                <a:scrgbClr r="0" g="0" b="0"/>
              </a:effectRef>
              <a:fontRef idx="minor"/>
            </p:style>
            <p:txBody>
              <a:bodyPr lIns="37080" tIns="0" rIns="0" bIns="0" numCol="1" spcCol="1440" anchor="ctr">
                <a:noAutofit/>
              </a:bodyPr>
              <a:lstStyle/>
              <a:p>
                <a:pPr defTabSz="650160">
                  <a:lnSpc>
                    <a:spcPct val="90000"/>
                  </a:lnSpc>
                  <a:spcAft>
                    <a:spcPts val="510"/>
                  </a:spcAft>
                  <a:tabLst>
                    <a:tab pos="0" algn="l"/>
                  </a:tabLst>
                </a:pPr>
                <a:r>
                  <a:rPr lang="fr-FR" sz="1470" b="0" strike="noStrike" spc="-1">
                    <a:solidFill>
                      <a:srgbClr val="000000"/>
                    </a:solidFill>
                    <a:latin typeface="Source Sans Pro"/>
                    <a:ea typeface="Arial"/>
                  </a:rPr>
                  <a:t>Réunions </a:t>
                </a:r>
                <a:endParaRPr lang="fr-FR" sz="1470" b="0" strike="noStrike" spc="-1">
                  <a:solidFill>
                    <a:srgbClr val="000000"/>
                  </a:solidFill>
                  <a:latin typeface="Calibri"/>
                </a:endParaRPr>
              </a:p>
              <a:p>
                <a:pPr defTabSz="650160">
                  <a:lnSpc>
                    <a:spcPct val="90000"/>
                  </a:lnSpc>
                  <a:spcAft>
                    <a:spcPts val="510"/>
                  </a:spcAft>
                  <a:tabLst>
                    <a:tab pos="0" algn="l"/>
                  </a:tabLst>
                </a:pPr>
                <a:r>
                  <a:rPr lang="fr-FR" sz="1470" b="0" strike="noStrike" spc="-1">
                    <a:solidFill>
                      <a:srgbClr val="000000"/>
                    </a:solidFill>
                    <a:latin typeface="Source Sans Pro"/>
                    <a:ea typeface="Arial"/>
                  </a:rPr>
                  <a:t>1, 2 et 3</a:t>
                </a:r>
                <a:endParaRPr lang="fr-FR" sz="1470" b="0" strike="noStrike" spc="-1">
                  <a:solidFill>
                    <a:srgbClr val="000000"/>
                  </a:solidFill>
                  <a:latin typeface="Calibri"/>
                </a:endParaRPr>
              </a:p>
            </p:txBody>
          </p:sp>
          <p:sp>
            <p:nvSpPr>
              <p:cNvPr id="190" name="Cercle : creux 89"/>
              <p:cNvSpPr/>
              <p:nvPr/>
            </p:nvSpPr>
            <p:spPr>
              <a:xfrm>
                <a:off x="2093040" y="2471400"/>
                <a:ext cx="977400" cy="977400"/>
              </a:xfrm>
              <a:prstGeom prst="donut">
                <a:avLst>
                  <a:gd name="adj" fmla="val 20000"/>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191" name="Rectangle 90"/>
              <p:cNvSpPr/>
              <p:nvPr/>
            </p:nvSpPr>
            <p:spPr>
              <a:xfrm rot="17700000">
                <a:off x="2437200" y="1674000"/>
                <a:ext cx="1215720" cy="585360"/>
              </a:xfrm>
              <a:prstGeom prst="rect">
                <a:avLst/>
              </a:prstGeom>
              <a:noFill/>
              <a:ln w="0">
                <a:noFill/>
              </a:ln>
            </p:spPr>
            <p:style>
              <a:lnRef idx="0">
                <a:scrgbClr r="0" g="0" b="0"/>
              </a:lnRef>
              <a:fillRef idx="0">
                <a:scrgbClr r="0" g="0" b="0"/>
              </a:fillRef>
              <a:effectRef idx="0">
                <a:scrgbClr r="0" g="0" b="0"/>
              </a:effectRef>
              <a:fontRef idx="minor"/>
            </p:style>
            <p:txBody>
              <a:bodyPr lIns="39240" tIns="0" rIns="0" bIns="0" numCol="1" spcCol="1440" anchor="ctr">
                <a:noAutofit/>
              </a:bodyPr>
              <a:lstStyle/>
              <a:p>
                <a:pPr defTabSz="686160">
                  <a:lnSpc>
                    <a:spcPct val="90000"/>
                  </a:lnSpc>
                  <a:spcAft>
                    <a:spcPts val="541"/>
                  </a:spcAft>
                  <a:tabLst>
                    <a:tab pos="0" algn="l"/>
                  </a:tabLst>
                </a:pPr>
                <a:r>
                  <a:rPr lang="fr-FR" sz="1540" b="0" strike="noStrike" spc="-1">
                    <a:solidFill>
                      <a:srgbClr val="000000"/>
                    </a:solidFill>
                    <a:latin typeface="Source Sans Pro"/>
                    <a:ea typeface="Arial"/>
                  </a:rPr>
                  <a:t>1</a:t>
                </a:r>
                <a:r>
                  <a:rPr lang="fr-FR" sz="1539" b="0" strike="noStrike" spc="-1" baseline="30000">
                    <a:solidFill>
                      <a:srgbClr val="000000"/>
                    </a:solidFill>
                    <a:latin typeface="Source Sans Pro"/>
                    <a:ea typeface="Arial"/>
                  </a:rPr>
                  <a:t>ère</a:t>
                </a:r>
                <a:r>
                  <a:rPr lang="fr-FR" sz="1540" b="0" strike="noStrike" spc="-1">
                    <a:solidFill>
                      <a:srgbClr val="000000"/>
                    </a:solidFill>
                    <a:latin typeface="Source Sans Pro"/>
                    <a:ea typeface="Arial"/>
                  </a:rPr>
                  <a:t> co-observation</a:t>
                </a:r>
                <a:endParaRPr lang="fr-FR" sz="1540" b="0" strike="noStrike" spc="-1">
                  <a:solidFill>
                    <a:srgbClr val="000000"/>
                  </a:solidFill>
                  <a:latin typeface="Calibri"/>
                </a:endParaRPr>
              </a:p>
            </p:txBody>
          </p:sp>
          <p:sp>
            <p:nvSpPr>
              <p:cNvPr id="192" name="Ellipse 91"/>
              <p:cNvSpPr/>
              <p:nvPr/>
            </p:nvSpPr>
            <p:spPr>
              <a:xfrm>
                <a:off x="3145320" y="2706480"/>
                <a:ext cx="507240" cy="507240"/>
              </a:xfrm>
              <a:prstGeom prst="ellipse">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193" name="Rectangle 92"/>
              <p:cNvSpPr/>
              <p:nvPr/>
            </p:nvSpPr>
            <p:spPr>
              <a:xfrm rot="17700000">
                <a:off x="2543400" y="3413160"/>
                <a:ext cx="1051200" cy="506520"/>
              </a:xfrm>
              <a:prstGeom prst="rect">
                <a:avLst/>
              </a:prstGeom>
              <a:noFill/>
              <a:ln w="0">
                <a:noFill/>
              </a:ln>
            </p:spPr>
            <p:style>
              <a:lnRef idx="0">
                <a:scrgbClr r="0" g="0" b="0"/>
              </a:lnRef>
              <a:fillRef idx="0">
                <a:scrgbClr r="0" g="0" b="0"/>
              </a:fillRef>
              <a:effectRef idx="0">
                <a:scrgbClr r="0" g="0" b="0"/>
              </a:effectRef>
              <a:fontRef idx="minor"/>
            </p:style>
            <p:txBody>
              <a:bodyPr lIns="0" tIns="0" rIns="37080" bIns="0" numCol="1" spcCol="1440" anchor="ctr">
                <a:noAutofit/>
              </a:bodyPr>
              <a:lstStyle/>
              <a:p>
                <a:pPr algn="r" defTabSz="650160">
                  <a:lnSpc>
                    <a:spcPct val="90000"/>
                  </a:lnSpc>
                  <a:spcAft>
                    <a:spcPts val="510"/>
                  </a:spcAft>
                  <a:tabLst>
                    <a:tab pos="0" algn="l"/>
                  </a:tabLst>
                </a:pPr>
                <a:r>
                  <a:rPr lang="fr-FR" sz="1470" b="0" strike="noStrike" spc="-1">
                    <a:solidFill>
                      <a:srgbClr val="000000"/>
                    </a:solidFill>
                    <a:latin typeface="Source Sans Pro"/>
                    <a:ea typeface="Arial"/>
                  </a:rPr>
                  <a:t>Réunion 4</a:t>
                </a:r>
                <a:endParaRPr lang="fr-FR" sz="1470" b="0" strike="noStrike" spc="-1">
                  <a:solidFill>
                    <a:srgbClr val="000000"/>
                  </a:solidFill>
                  <a:latin typeface="Calibri"/>
                </a:endParaRPr>
              </a:p>
            </p:txBody>
          </p:sp>
          <p:sp>
            <p:nvSpPr>
              <p:cNvPr id="194" name="Rectangle 93"/>
              <p:cNvSpPr/>
              <p:nvPr/>
            </p:nvSpPr>
            <p:spPr>
              <a:xfrm rot="17700000">
                <a:off x="3201840" y="2000520"/>
                <a:ext cx="1051200" cy="506520"/>
              </a:xfrm>
              <a:prstGeom prst="rect">
                <a:avLst/>
              </a:prstGeom>
              <a:noFill/>
              <a:ln w="0">
                <a:noFill/>
              </a:ln>
            </p:spPr>
            <p:style>
              <a:lnRef idx="0">
                <a:scrgbClr r="0" g="0" b="0"/>
              </a:lnRef>
              <a:fillRef idx="0">
                <a:scrgbClr r="0" g="0" b="0"/>
              </a:fillRef>
              <a:effectRef idx="0">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195" name="Cercle : creux 94"/>
              <p:cNvSpPr/>
              <p:nvPr/>
            </p:nvSpPr>
            <p:spPr>
              <a:xfrm>
                <a:off x="3726360" y="2471400"/>
                <a:ext cx="977400" cy="977400"/>
              </a:xfrm>
              <a:prstGeom prst="donut">
                <a:avLst>
                  <a:gd name="adj" fmla="val 20000"/>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196" name="Rectangle 95"/>
              <p:cNvSpPr/>
              <p:nvPr/>
            </p:nvSpPr>
            <p:spPr>
              <a:xfrm rot="17700000">
                <a:off x="4070520" y="1674000"/>
                <a:ext cx="1215720" cy="585360"/>
              </a:xfrm>
              <a:prstGeom prst="rect">
                <a:avLst/>
              </a:prstGeom>
              <a:noFill/>
              <a:ln w="0">
                <a:noFill/>
              </a:ln>
            </p:spPr>
            <p:style>
              <a:lnRef idx="0">
                <a:scrgbClr r="0" g="0" b="0"/>
              </a:lnRef>
              <a:fillRef idx="0">
                <a:scrgbClr r="0" g="0" b="0"/>
              </a:fillRef>
              <a:effectRef idx="0">
                <a:scrgbClr r="0" g="0" b="0"/>
              </a:effectRef>
              <a:fontRef idx="minor"/>
            </p:style>
            <p:txBody>
              <a:bodyPr lIns="39240" tIns="0" rIns="0" bIns="0" numCol="1" spcCol="1440" anchor="ctr">
                <a:noAutofit/>
              </a:bodyPr>
              <a:lstStyle/>
              <a:p>
                <a:pPr defTabSz="686160">
                  <a:lnSpc>
                    <a:spcPct val="90000"/>
                  </a:lnSpc>
                  <a:spcAft>
                    <a:spcPts val="541"/>
                  </a:spcAft>
                  <a:tabLst>
                    <a:tab pos="0" algn="l"/>
                  </a:tabLst>
                </a:pPr>
                <a:r>
                  <a:rPr lang="fr-FR" sz="1540" b="0" strike="noStrike" spc="-1">
                    <a:solidFill>
                      <a:srgbClr val="000000"/>
                    </a:solidFill>
                    <a:latin typeface="Source Sans Pro"/>
                    <a:ea typeface="Arial"/>
                  </a:rPr>
                  <a:t>Journée de stage</a:t>
                </a:r>
                <a:endParaRPr lang="fr-FR" sz="1540" b="0" strike="noStrike" spc="-1">
                  <a:solidFill>
                    <a:srgbClr val="000000"/>
                  </a:solidFill>
                  <a:latin typeface="Calibri"/>
                </a:endParaRPr>
              </a:p>
            </p:txBody>
          </p:sp>
          <p:sp>
            <p:nvSpPr>
              <p:cNvPr id="197" name="Ellipse 96"/>
              <p:cNvSpPr/>
              <p:nvPr/>
            </p:nvSpPr>
            <p:spPr>
              <a:xfrm>
                <a:off x="4778640" y="2706480"/>
                <a:ext cx="507240" cy="507240"/>
              </a:xfrm>
              <a:prstGeom prst="ellipse">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198" name="Rectangle 97"/>
              <p:cNvSpPr/>
              <p:nvPr/>
            </p:nvSpPr>
            <p:spPr>
              <a:xfrm rot="17700000">
                <a:off x="4176720" y="3413160"/>
                <a:ext cx="1051200" cy="506520"/>
              </a:xfrm>
              <a:prstGeom prst="rect">
                <a:avLst/>
              </a:prstGeom>
              <a:noFill/>
              <a:ln w="0">
                <a:noFill/>
              </a:ln>
            </p:spPr>
            <p:style>
              <a:lnRef idx="0">
                <a:scrgbClr r="0" g="0" b="0"/>
              </a:lnRef>
              <a:fillRef idx="0">
                <a:scrgbClr r="0" g="0" b="0"/>
              </a:fillRef>
              <a:effectRef idx="0">
                <a:scrgbClr r="0" g="0" b="0"/>
              </a:effectRef>
              <a:fontRef idx="minor"/>
            </p:style>
            <p:txBody>
              <a:bodyPr lIns="0" tIns="0" rIns="37080" bIns="0" numCol="1" spcCol="1440" anchor="ctr">
                <a:noAutofit/>
              </a:bodyPr>
              <a:lstStyle/>
              <a:p>
                <a:pPr algn="r" defTabSz="650160">
                  <a:lnSpc>
                    <a:spcPct val="90000"/>
                  </a:lnSpc>
                  <a:spcAft>
                    <a:spcPts val="510"/>
                  </a:spcAft>
                  <a:tabLst>
                    <a:tab pos="0" algn="l"/>
                  </a:tabLst>
                </a:pPr>
                <a:r>
                  <a:rPr lang="fr-FR" sz="1470" b="0" strike="noStrike" spc="-1">
                    <a:solidFill>
                      <a:srgbClr val="000000"/>
                    </a:solidFill>
                    <a:latin typeface="Source Sans Pro"/>
                    <a:ea typeface="Arial"/>
                  </a:rPr>
                  <a:t>Réunion 5</a:t>
                </a:r>
                <a:endParaRPr lang="fr-FR" sz="1470" b="0" strike="noStrike" spc="-1">
                  <a:solidFill>
                    <a:srgbClr val="000000"/>
                  </a:solidFill>
                  <a:latin typeface="Calibri"/>
                </a:endParaRPr>
              </a:p>
            </p:txBody>
          </p:sp>
          <p:sp>
            <p:nvSpPr>
              <p:cNvPr id="199" name="Rectangle 98"/>
              <p:cNvSpPr/>
              <p:nvPr/>
            </p:nvSpPr>
            <p:spPr>
              <a:xfrm rot="17700000">
                <a:off x="4835160" y="2000520"/>
                <a:ext cx="1051200" cy="506520"/>
              </a:xfrm>
              <a:prstGeom prst="rect">
                <a:avLst/>
              </a:prstGeom>
              <a:noFill/>
              <a:ln w="0">
                <a:noFill/>
              </a:ln>
            </p:spPr>
            <p:style>
              <a:lnRef idx="0">
                <a:scrgbClr r="0" g="0" b="0"/>
              </a:lnRef>
              <a:fillRef idx="0">
                <a:scrgbClr r="0" g="0" b="0"/>
              </a:fillRef>
              <a:effectRef idx="0">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200" name="Cercle : creux 99"/>
              <p:cNvSpPr/>
              <p:nvPr/>
            </p:nvSpPr>
            <p:spPr>
              <a:xfrm>
                <a:off x="5360040" y="2471400"/>
                <a:ext cx="977400" cy="977400"/>
              </a:xfrm>
              <a:prstGeom prst="donut">
                <a:avLst>
                  <a:gd name="adj" fmla="val 20000"/>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201" name="Rectangle 100"/>
              <p:cNvSpPr/>
              <p:nvPr/>
            </p:nvSpPr>
            <p:spPr>
              <a:xfrm rot="17700000">
                <a:off x="5704200" y="1674000"/>
                <a:ext cx="1215720" cy="585360"/>
              </a:xfrm>
              <a:prstGeom prst="rect">
                <a:avLst/>
              </a:prstGeom>
              <a:noFill/>
              <a:ln w="0">
                <a:noFill/>
              </a:ln>
            </p:spPr>
            <p:style>
              <a:lnRef idx="0">
                <a:scrgbClr r="0" g="0" b="0"/>
              </a:lnRef>
              <a:fillRef idx="0">
                <a:scrgbClr r="0" g="0" b="0"/>
              </a:fillRef>
              <a:effectRef idx="0">
                <a:scrgbClr r="0" g="0" b="0"/>
              </a:effectRef>
              <a:fontRef idx="minor"/>
            </p:style>
            <p:txBody>
              <a:bodyPr lIns="39240" tIns="0" rIns="0" bIns="0" numCol="1" spcCol="1440" anchor="ctr">
                <a:noAutofit/>
              </a:bodyPr>
              <a:lstStyle/>
              <a:p>
                <a:pPr defTabSz="686160">
                  <a:lnSpc>
                    <a:spcPct val="90000"/>
                  </a:lnSpc>
                  <a:spcAft>
                    <a:spcPts val="541"/>
                  </a:spcAft>
                  <a:tabLst>
                    <a:tab pos="0" algn="l"/>
                  </a:tabLst>
                </a:pPr>
                <a:r>
                  <a:rPr lang="fr-FR" sz="1540" b="0" strike="noStrike" spc="-1">
                    <a:solidFill>
                      <a:srgbClr val="000000"/>
                    </a:solidFill>
                    <a:latin typeface="Source Sans Pro"/>
                    <a:ea typeface="Arial"/>
                  </a:rPr>
                  <a:t>2</a:t>
                </a:r>
                <a:r>
                  <a:rPr lang="fr-FR" sz="1539" b="0" strike="noStrike" spc="-1" baseline="30000">
                    <a:solidFill>
                      <a:srgbClr val="000000"/>
                    </a:solidFill>
                    <a:latin typeface="Source Sans Pro"/>
                    <a:ea typeface="Arial"/>
                  </a:rPr>
                  <a:t>ème</a:t>
                </a:r>
                <a:r>
                  <a:rPr lang="fr-FR" sz="1540" b="0" strike="noStrike" spc="-1">
                    <a:solidFill>
                      <a:srgbClr val="000000"/>
                    </a:solidFill>
                    <a:latin typeface="Source Sans Pro"/>
                    <a:ea typeface="Arial"/>
                  </a:rPr>
                  <a:t> co-observation</a:t>
                </a:r>
                <a:endParaRPr lang="fr-FR" sz="1540" b="0" strike="noStrike" spc="-1">
                  <a:solidFill>
                    <a:srgbClr val="000000"/>
                  </a:solidFill>
                  <a:latin typeface="Calibri"/>
                </a:endParaRPr>
              </a:p>
            </p:txBody>
          </p:sp>
          <p:sp>
            <p:nvSpPr>
              <p:cNvPr id="202" name="Ellipse 101"/>
              <p:cNvSpPr/>
              <p:nvPr/>
            </p:nvSpPr>
            <p:spPr>
              <a:xfrm>
                <a:off x="6411960" y="2706480"/>
                <a:ext cx="507240" cy="507240"/>
              </a:xfrm>
              <a:prstGeom prst="ellipse">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203" name="Rectangle 102"/>
              <p:cNvSpPr/>
              <p:nvPr/>
            </p:nvSpPr>
            <p:spPr>
              <a:xfrm rot="17700000">
                <a:off x="5862240" y="3510000"/>
                <a:ext cx="1051200" cy="506520"/>
              </a:xfrm>
              <a:prstGeom prst="rect">
                <a:avLst/>
              </a:prstGeom>
              <a:noFill/>
              <a:ln w="0">
                <a:noFill/>
              </a:ln>
            </p:spPr>
            <p:style>
              <a:lnRef idx="0">
                <a:scrgbClr r="0" g="0" b="0"/>
              </a:lnRef>
              <a:fillRef idx="0">
                <a:scrgbClr r="0" g="0" b="0"/>
              </a:fillRef>
              <a:effectRef idx="0">
                <a:scrgbClr r="0" g="0" b="0"/>
              </a:effectRef>
              <a:fontRef idx="minor"/>
            </p:style>
            <p:txBody>
              <a:bodyPr lIns="0" tIns="0" rIns="37080" bIns="0" numCol="1" spcCol="1440" anchor="ctr">
                <a:noAutofit/>
              </a:bodyPr>
              <a:lstStyle/>
              <a:p>
                <a:pPr algn="r" defTabSz="650160">
                  <a:lnSpc>
                    <a:spcPct val="90000"/>
                  </a:lnSpc>
                  <a:spcAft>
                    <a:spcPts val="510"/>
                  </a:spcAft>
                  <a:tabLst>
                    <a:tab pos="0" algn="l"/>
                  </a:tabLst>
                </a:pPr>
                <a:r>
                  <a:rPr lang="fr-FR" sz="1470" b="0" strike="noStrike" spc="-1">
                    <a:solidFill>
                      <a:srgbClr val="000000"/>
                    </a:solidFill>
                    <a:latin typeface="Source Sans Pro"/>
                    <a:ea typeface="Arial"/>
                  </a:rPr>
                  <a:t>Réunions </a:t>
                </a:r>
                <a:endParaRPr lang="fr-FR" sz="1470" b="0" strike="noStrike" spc="-1">
                  <a:solidFill>
                    <a:srgbClr val="000000"/>
                  </a:solidFill>
                  <a:latin typeface="Calibri"/>
                </a:endParaRPr>
              </a:p>
              <a:p>
                <a:pPr algn="r" defTabSz="650160">
                  <a:lnSpc>
                    <a:spcPct val="90000"/>
                  </a:lnSpc>
                  <a:spcAft>
                    <a:spcPts val="510"/>
                  </a:spcAft>
                  <a:tabLst>
                    <a:tab pos="0" algn="l"/>
                  </a:tabLst>
                </a:pPr>
                <a:r>
                  <a:rPr lang="fr-FR" sz="1470" b="0" strike="noStrike" spc="-1">
                    <a:solidFill>
                      <a:srgbClr val="000000"/>
                    </a:solidFill>
                    <a:latin typeface="Source Sans Pro"/>
                    <a:ea typeface="Arial"/>
                  </a:rPr>
                  <a:t>6 et 7</a:t>
                </a:r>
                <a:endParaRPr lang="fr-FR" sz="1470" b="0" strike="noStrike" spc="-1">
                  <a:solidFill>
                    <a:srgbClr val="000000"/>
                  </a:solidFill>
                  <a:latin typeface="Calibri"/>
                </a:endParaRPr>
              </a:p>
            </p:txBody>
          </p:sp>
          <p:sp>
            <p:nvSpPr>
              <p:cNvPr id="204" name="Rectangle 103"/>
              <p:cNvSpPr/>
              <p:nvPr/>
            </p:nvSpPr>
            <p:spPr>
              <a:xfrm rot="17700000">
                <a:off x="6468480" y="2000520"/>
                <a:ext cx="1051200" cy="506520"/>
              </a:xfrm>
              <a:prstGeom prst="rect">
                <a:avLst/>
              </a:prstGeom>
              <a:noFill/>
              <a:ln w="0">
                <a:noFill/>
              </a:ln>
            </p:spPr>
            <p:style>
              <a:lnRef idx="0">
                <a:scrgbClr r="0" g="0" b="0"/>
              </a:lnRef>
              <a:fillRef idx="0">
                <a:scrgbClr r="0" g="0" b="0"/>
              </a:fillRef>
              <a:effectRef idx="0">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205" name="Cercle : creux 104"/>
              <p:cNvSpPr/>
              <p:nvPr/>
            </p:nvSpPr>
            <p:spPr>
              <a:xfrm>
                <a:off x="6993360" y="2471400"/>
                <a:ext cx="977400" cy="977400"/>
              </a:xfrm>
              <a:prstGeom prst="donut">
                <a:avLst>
                  <a:gd name="adj" fmla="val 20000"/>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sp>
            <p:nvSpPr>
              <p:cNvPr id="206" name="Rectangle 105"/>
              <p:cNvSpPr/>
              <p:nvPr/>
            </p:nvSpPr>
            <p:spPr>
              <a:xfrm rot="17700000">
                <a:off x="7337520" y="1674000"/>
                <a:ext cx="1215720" cy="585360"/>
              </a:xfrm>
              <a:prstGeom prst="rect">
                <a:avLst/>
              </a:prstGeom>
              <a:noFill/>
              <a:ln w="0">
                <a:noFill/>
              </a:ln>
            </p:spPr>
            <p:style>
              <a:lnRef idx="0">
                <a:scrgbClr r="0" g="0" b="0"/>
              </a:lnRef>
              <a:fillRef idx="0">
                <a:scrgbClr r="0" g="0" b="0"/>
              </a:fillRef>
              <a:effectRef idx="0">
                <a:scrgbClr r="0" g="0" b="0"/>
              </a:effectRef>
              <a:fontRef idx="minor"/>
            </p:style>
            <p:txBody>
              <a:bodyPr lIns="39240" tIns="0" rIns="0" bIns="0" numCol="1" spcCol="1440" anchor="ctr">
                <a:noAutofit/>
              </a:bodyPr>
              <a:lstStyle/>
              <a:p>
                <a:pPr defTabSz="686160">
                  <a:lnSpc>
                    <a:spcPct val="90000"/>
                  </a:lnSpc>
                  <a:spcAft>
                    <a:spcPts val="541"/>
                  </a:spcAft>
                  <a:tabLst>
                    <a:tab pos="0" algn="l"/>
                  </a:tabLst>
                </a:pPr>
                <a:r>
                  <a:rPr lang="fr-FR" sz="1540" b="0" strike="noStrike" spc="-1">
                    <a:solidFill>
                      <a:srgbClr val="000000"/>
                    </a:solidFill>
                    <a:latin typeface="Source Sans Pro"/>
                    <a:ea typeface="Arial"/>
                  </a:rPr>
                  <a:t>Restitution </a:t>
                </a:r>
                <a:endParaRPr lang="fr-FR" sz="1540" b="0" strike="noStrike" spc="-1">
                  <a:solidFill>
                    <a:srgbClr val="000000"/>
                  </a:solidFill>
                  <a:latin typeface="Calibri"/>
                </a:endParaRPr>
              </a:p>
            </p:txBody>
          </p:sp>
        </p:grpSp>
        <p:sp>
          <p:nvSpPr>
            <p:cNvPr id="207" name="Ellipse 10"/>
            <p:cNvSpPr/>
            <p:nvPr/>
          </p:nvSpPr>
          <p:spPr>
            <a:xfrm>
              <a:off x="1477800" y="2736000"/>
              <a:ext cx="507240" cy="507240"/>
            </a:xfrm>
            <a:prstGeom prst="ellipse">
              <a:avLst/>
            </a:prstGeom>
            <a:gradFill rotWithShape="0">
              <a:gsLst>
                <a:gs pos="0">
                  <a:srgbClr val="5A6CFF"/>
                </a:gs>
                <a:gs pos="50000">
                  <a:srgbClr val="3451FF"/>
                </a:gs>
                <a:gs pos="100000">
                  <a:srgbClr val="2B46E4"/>
                </a:gs>
              </a:gsLst>
              <a:lin ang="5400000"/>
            </a:gradFill>
            <a:ln w="0">
              <a:noFill/>
            </a:ln>
            <a:effectLst>
              <a:outerShdw blurRad="3996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txBody>
            <a:bodyPr lIns="73080" tIns="36720" rIns="73080" bIns="36720" anchor="t">
              <a:noAutofit/>
            </a:bodyPr>
            <a:lstStyle/>
            <a:p>
              <a:pPr defTabSz="914400">
                <a:lnSpc>
                  <a:spcPct val="100000"/>
                </a:lnSpc>
              </a:pPr>
              <a:endParaRPr lang="fr-FR" sz="1470" b="0" strike="noStrike" spc="-1">
                <a:solidFill>
                  <a:srgbClr val="000000"/>
                </a:solidFill>
                <a:latin typeface="Calibri"/>
              </a:endParaRPr>
            </a:p>
          </p:txBody>
        </p:sp>
      </p:grpSp>
      <p:sp>
        <p:nvSpPr>
          <p:cNvPr id="208" name="ZoneTexte 14"/>
          <p:cNvSpPr/>
          <p:nvPr/>
        </p:nvSpPr>
        <p:spPr>
          <a:xfrm>
            <a:off x="483480" y="4361040"/>
            <a:ext cx="3052080" cy="519480"/>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wrap="none" lIns="73080" tIns="36720" rIns="73080" bIns="36720" anchor="t">
            <a:spAutoFit/>
          </a:bodyPr>
          <a:lstStyle/>
          <a:p>
            <a:pPr defTabSz="371520">
              <a:lnSpc>
                <a:spcPct val="100000"/>
              </a:lnSpc>
            </a:pPr>
            <a:r>
              <a:rPr lang="fr-FR" sz="1470" b="0" strike="noStrike" spc="-1">
                <a:solidFill>
                  <a:schemeClr val="dk1"/>
                </a:solidFill>
                <a:latin typeface="Source Sans Pro"/>
                <a:ea typeface="Arial"/>
              </a:rPr>
              <a:t>7 réunions de 2 heures en soirée: 14H</a:t>
            </a:r>
            <a:endParaRPr lang="fr-FR" sz="1470" b="0" strike="noStrike" spc="-1">
              <a:solidFill>
                <a:srgbClr val="000000"/>
              </a:solidFill>
              <a:latin typeface="Calibri"/>
            </a:endParaRPr>
          </a:p>
          <a:p>
            <a:pPr defTabSz="371520">
              <a:lnSpc>
                <a:spcPct val="100000"/>
              </a:lnSpc>
            </a:pPr>
            <a:r>
              <a:rPr lang="fr-FR" sz="1470" b="0" strike="noStrike" spc="-1">
                <a:solidFill>
                  <a:schemeClr val="dk1"/>
                </a:solidFill>
                <a:latin typeface="Source Sans Pro"/>
                <a:ea typeface="Arial"/>
              </a:rPr>
              <a:t>1 restitution de 2 heures en soirée: 2H</a:t>
            </a:r>
            <a:endParaRPr lang="fr-FR" sz="1470" b="0" strike="noStrike" spc="-1">
              <a:solidFill>
                <a:srgbClr val="000000"/>
              </a:solidFill>
              <a:latin typeface="Calibri"/>
            </a:endParaRPr>
          </a:p>
        </p:txBody>
      </p:sp>
      <p:sp>
        <p:nvSpPr>
          <p:cNvPr id="209" name="ZoneTexte 15"/>
          <p:cNvSpPr/>
          <p:nvPr/>
        </p:nvSpPr>
        <p:spPr>
          <a:xfrm>
            <a:off x="3617280" y="4361040"/>
            <a:ext cx="2274120" cy="519480"/>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73080" tIns="36720" rIns="73080" bIns="36720" anchor="t">
            <a:spAutoFit/>
          </a:bodyPr>
          <a:lstStyle/>
          <a:p>
            <a:pPr defTabSz="371520">
              <a:lnSpc>
                <a:spcPct val="100000"/>
              </a:lnSpc>
            </a:pPr>
            <a:r>
              <a:rPr lang="fr-FR" sz="1470" b="0" strike="noStrike" spc="-1">
                <a:solidFill>
                  <a:schemeClr val="dk1"/>
                </a:solidFill>
                <a:latin typeface="Source Sans Pro"/>
                <a:ea typeface="Arial"/>
              </a:rPr>
              <a:t>2 demies journées de co-observation: 6H</a:t>
            </a:r>
            <a:endParaRPr lang="fr-FR" sz="1470" b="0" strike="noStrike" spc="-1">
              <a:solidFill>
                <a:srgbClr val="000000"/>
              </a:solidFill>
              <a:latin typeface="Calibri"/>
            </a:endParaRPr>
          </a:p>
        </p:txBody>
      </p:sp>
      <p:sp>
        <p:nvSpPr>
          <p:cNvPr id="210" name="ZoneTexte 16"/>
          <p:cNvSpPr/>
          <p:nvPr/>
        </p:nvSpPr>
        <p:spPr>
          <a:xfrm>
            <a:off x="5972040" y="4355280"/>
            <a:ext cx="1296720" cy="519480"/>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73080" tIns="36720" rIns="73080" bIns="36720" anchor="t">
            <a:spAutoFit/>
          </a:bodyPr>
          <a:lstStyle/>
          <a:p>
            <a:pPr defTabSz="371520">
              <a:lnSpc>
                <a:spcPct val="100000"/>
              </a:lnSpc>
            </a:pPr>
            <a:r>
              <a:rPr lang="fr-FR" sz="1470" b="0" strike="noStrike" spc="-1">
                <a:solidFill>
                  <a:schemeClr val="dk1"/>
                </a:solidFill>
                <a:latin typeface="Source Sans Pro"/>
                <a:ea typeface="Arial"/>
              </a:rPr>
              <a:t>1 journée de </a:t>
            </a:r>
            <a:endParaRPr lang="fr-FR" sz="1470" b="0" strike="noStrike" spc="-1">
              <a:solidFill>
                <a:srgbClr val="000000"/>
              </a:solidFill>
              <a:latin typeface="Calibri"/>
            </a:endParaRPr>
          </a:p>
          <a:p>
            <a:pPr defTabSz="371520">
              <a:lnSpc>
                <a:spcPct val="100000"/>
              </a:lnSpc>
            </a:pPr>
            <a:r>
              <a:rPr lang="fr-FR" sz="1470" b="0" strike="noStrike" spc="-1">
                <a:solidFill>
                  <a:schemeClr val="dk1"/>
                </a:solidFill>
                <a:latin typeface="Source Sans Pro"/>
                <a:ea typeface="Arial"/>
              </a:rPr>
              <a:t>stage: 6H</a:t>
            </a:r>
            <a:endParaRPr lang="fr-FR" sz="1470" b="0" strike="noStrike" spc="-1">
              <a:solidFill>
                <a:srgbClr val="000000"/>
              </a:solidFill>
              <a:latin typeface="Calibri"/>
            </a:endParaRPr>
          </a:p>
        </p:txBody>
      </p:sp>
      <p:sp>
        <p:nvSpPr>
          <p:cNvPr id="211" name="ZoneTexte 17"/>
          <p:cNvSpPr/>
          <p:nvPr/>
        </p:nvSpPr>
        <p:spPr>
          <a:xfrm>
            <a:off x="7351920" y="4361040"/>
            <a:ext cx="1949040" cy="519480"/>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73080" tIns="36720" rIns="73080" bIns="36720" anchor="t">
            <a:spAutoFit/>
          </a:bodyPr>
          <a:lstStyle/>
          <a:p>
            <a:pPr defTabSz="371520">
              <a:lnSpc>
                <a:spcPct val="100000"/>
              </a:lnSpc>
            </a:pPr>
            <a:r>
              <a:rPr lang="fr-FR" sz="1470" b="0" strike="noStrike" spc="-1">
                <a:solidFill>
                  <a:schemeClr val="dk1"/>
                </a:solidFill>
                <a:latin typeface="Source Sans Pro"/>
                <a:ea typeface="Arial"/>
              </a:rPr>
              <a:t>temps de préparation de la classe : 2H</a:t>
            </a:r>
            <a:endParaRPr lang="fr-FR" sz="1470" b="0" strike="noStrike" spc="-1">
              <a:solidFill>
                <a:srgbClr val="000000"/>
              </a:solidFill>
              <a:latin typeface="Calibri"/>
            </a:endParaRPr>
          </a:p>
        </p:txBody>
      </p:sp>
      <p:sp>
        <p:nvSpPr>
          <p:cNvPr id="212" name="ZoneTexte 18"/>
          <p:cNvSpPr/>
          <p:nvPr/>
        </p:nvSpPr>
        <p:spPr>
          <a:xfrm>
            <a:off x="3265200" y="5050800"/>
            <a:ext cx="2915640" cy="519480"/>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73080" tIns="36720" rIns="73080" bIns="36720" anchor="t">
            <a:spAutoFit/>
          </a:bodyPr>
          <a:lstStyle/>
          <a:p>
            <a:pPr algn="ctr" defTabSz="371520">
              <a:lnSpc>
                <a:spcPct val="100000"/>
              </a:lnSpc>
            </a:pPr>
            <a:r>
              <a:rPr lang="fr-FR" sz="1470" b="1" strike="noStrike" spc="-1">
                <a:solidFill>
                  <a:schemeClr val="dk1"/>
                </a:solidFill>
                <a:latin typeface="Source Sans Pro"/>
                <a:ea typeface="Arial"/>
              </a:rPr>
              <a:t>30H de formation sur l’année dont 18H sur temps personnel</a:t>
            </a:r>
            <a:endParaRPr lang="fr-FR" sz="1470" b="0" strike="noStrike" spc="-1">
              <a:solidFill>
                <a:srgbClr val="000000"/>
              </a:solidFill>
              <a:latin typeface="Calibri"/>
            </a:endParaRPr>
          </a:p>
        </p:txBody>
      </p:sp>
      <p:sp>
        <p:nvSpPr>
          <p:cNvPr id="213" name="PlaceHolder 2"/>
          <p:cNvSpPr>
            <a:spLocks noGrp="1"/>
          </p:cNvSpPr>
          <p:nvPr>
            <p:ph type="ftr" idx="64"/>
          </p:nvPr>
        </p:nvSpPr>
        <p:spPr>
          <a:xfrm>
            <a:off x="2737800" y="6437880"/>
            <a:ext cx="4531320" cy="3844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0" y="0"/>
            <a:ext cx="194760" cy="239760"/>
          </a:xfrm>
          <a:prstGeom prst="rect">
            <a:avLst/>
          </a:prstGeom>
          <a:noFill/>
          <a:ln w="0">
            <a:solidFill>
              <a:srgbClr val="000000">
                <a:alpha val="0"/>
              </a:srgbClr>
            </a:solidFill>
          </a:ln>
        </p:spPr>
        <p:txBody>
          <a:bodyPr lIns="91440" tIns="45720" rIns="91440" bIns="45720" anchor="ctr">
            <a:noAutofit/>
          </a:bodyPr>
          <a:lstStyle/>
          <a:p>
            <a:pPr indent="0" defTabSz="743040">
              <a:lnSpc>
                <a:spcPct val="90000"/>
              </a:lnSpc>
              <a:buNone/>
            </a:pPr>
            <a:r>
              <a:rPr lang="fr-FR" sz="100" b="0" strike="noStrike" spc="-1">
                <a:solidFill>
                  <a:schemeClr val="dk1">
                    <a:alpha val="0"/>
                  </a:schemeClr>
                </a:solidFill>
                <a:latin typeface="Calibri Light"/>
              </a:rPr>
              <a:t> a</a:t>
            </a:r>
            <a:endParaRPr lang="fr-FR" sz="100" b="0" strike="noStrike" spc="-1">
              <a:solidFill>
                <a:schemeClr val="dk1"/>
              </a:solidFill>
              <a:latin typeface="Calibri"/>
            </a:endParaRPr>
          </a:p>
        </p:txBody>
      </p:sp>
      <p:sp>
        <p:nvSpPr>
          <p:cNvPr id="215" name="Nuage 2"/>
          <p:cNvSpPr/>
          <p:nvPr/>
        </p:nvSpPr>
        <p:spPr>
          <a:xfrm>
            <a:off x="434520" y="2417760"/>
            <a:ext cx="2088000" cy="1850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Qui sommes-nous?</a:t>
            </a:r>
            <a:endParaRPr lang="fr-FR" sz="1800" b="0" strike="noStrike" spc="-1">
              <a:solidFill>
                <a:srgbClr val="000000"/>
              </a:solidFill>
              <a:latin typeface="Calibri"/>
            </a:endParaRPr>
          </a:p>
        </p:txBody>
      </p:sp>
      <p:sp>
        <p:nvSpPr>
          <p:cNvPr id="216" name="Nuage 6"/>
          <p:cNvSpPr/>
          <p:nvPr/>
        </p:nvSpPr>
        <p:spPr>
          <a:xfrm>
            <a:off x="1954080" y="4053240"/>
            <a:ext cx="2232000" cy="1994400"/>
          </a:xfrm>
          <a:prstGeom prst="cloud">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chemeClr val="lt1"/>
                </a:solidFill>
                <a:latin typeface="Calibri"/>
              </a:rPr>
              <a:t>Ce que nous avons testé.</a:t>
            </a:r>
            <a:endParaRPr lang="fr-FR" sz="1800" b="0" strike="noStrike" spc="-1">
              <a:solidFill>
                <a:srgbClr val="FFFFFF"/>
              </a:solidFill>
              <a:latin typeface="Calibri"/>
            </a:endParaRPr>
          </a:p>
        </p:txBody>
      </p:sp>
      <p:sp>
        <p:nvSpPr>
          <p:cNvPr id="217" name="Nuage 9"/>
          <p:cNvSpPr/>
          <p:nvPr/>
        </p:nvSpPr>
        <p:spPr>
          <a:xfrm>
            <a:off x="4545000" y="3055680"/>
            <a:ext cx="234936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nous avons découvert, appris …</a:t>
            </a:r>
            <a:endParaRPr lang="fr-FR" sz="1800" b="0" strike="noStrike" spc="-1">
              <a:solidFill>
                <a:srgbClr val="000000"/>
              </a:solidFill>
              <a:latin typeface="Calibri"/>
            </a:endParaRPr>
          </a:p>
        </p:txBody>
      </p:sp>
      <p:sp>
        <p:nvSpPr>
          <p:cNvPr id="218" name="Nuage 10"/>
          <p:cNvSpPr/>
          <p:nvPr/>
        </p:nvSpPr>
        <p:spPr>
          <a:xfrm>
            <a:off x="6913440" y="4068000"/>
            <a:ext cx="2349360" cy="1994400"/>
          </a:xfrm>
          <a:prstGeom prst="cloud">
            <a:avLst/>
          </a:prstGeom>
          <a:solidFill>
            <a:schemeClr val="accent1">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800" b="0" strike="noStrike" spc="-1">
                <a:solidFill>
                  <a:srgbClr val="0070C0"/>
                </a:solidFill>
                <a:latin typeface="Calibri"/>
              </a:rPr>
              <a:t>Ce que le labo nous a apporté.</a:t>
            </a:r>
            <a:endParaRPr lang="fr-FR" sz="1800" b="0" strike="noStrike" spc="-1">
              <a:solidFill>
                <a:srgbClr val="000000"/>
              </a:solidFill>
              <a:latin typeface="Calibri"/>
            </a:endParaRPr>
          </a:p>
        </p:txBody>
      </p:sp>
      <p:sp>
        <p:nvSpPr>
          <p:cNvPr id="220" name="Rectangle 4"/>
          <p:cNvSpPr/>
          <p:nvPr/>
        </p:nvSpPr>
        <p:spPr>
          <a:xfrm>
            <a:off x="2677680" y="1226880"/>
            <a:ext cx="6976440" cy="155448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gn="ctr" defTabSz="914400">
              <a:lnSpc>
                <a:spcPct val="100000"/>
              </a:lnSpc>
            </a:pPr>
            <a:r>
              <a:rPr lang="fr-FR" sz="3200" b="1" strike="noStrike" spc="-1">
                <a:solidFill>
                  <a:schemeClr val="accent5"/>
                </a:solidFill>
                <a:latin typeface="Calibri"/>
              </a:rPr>
              <a:t>Présentation du labo-maths inter degrés</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de la circonscription de St Sébastien s/L</a:t>
            </a:r>
            <a:endParaRPr lang="fr-FR" sz="3200" b="0" strike="noStrike" spc="-1">
              <a:solidFill>
                <a:srgbClr val="000000"/>
              </a:solidFill>
              <a:latin typeface="Calibri"/>
            </a:endParaRPr>
          </a:p>
          <a:p>
            <a:pPr algn="ctr" defTabSz="914400">
              <a:lnSpc>
                <a:spcPct val="100000"/>
              </a:lnSpc>
            </a:pPr>
            <a:r>
              <a:rPr lang="fr-FR" sz="3200" b="1" strike="noStrike" spc="-1">
                <a:solidFill>
                  <a:schemeClr val="accent5"/>
                </a:solidFill>
                <a:latin typeface="Calibri"/>
              </a:rPr>
              <a:t>année 2024-25</a:t>
            </a:r>
            <a:endParaRPr lang="fr-FR" sz="3200" b="0" strike="noStrike" spc="-1">
              <a:solidFill>
                <a:srgbClr val="000000"/>
              </a:solidFill>
              <a:latin typeface="Calibri"/>
            </a:endParaRPr>
          </a:p>
        </p:txBody>
      </p:sp>
      <p:sp>
        <p:nvSpPr>
          <p:cNvPr id="221" name="PlaceHolder 2"/>
          <p:cNvSpPr>
            <a:spLocks noGrp="1"/>
          </p:cNvSpPr>
          <p:nvPr>
            <p:ph type="ftr" idx="65"/>
          </p:nvPr>
        </p:nvSpPr>
        <p:spPr>
          <a:xfrm>
            <a:off x="1485000" y="6473520"/>
            <a:ext cx="6624360" cy="32904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ftr" idx="66"/>
          </p:nvPr>
        </p:nvSpPr>
        <p:spPr>
          <a:xfrm>
            <a:off x="2360880" y="6453360"/>
            <a:ext cx="4695480" cy="2404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pic>
        <p:nvPicPr>
          <p:cNvPr id="223" name="Image 2"/>
          <p:cNvPicPr/>
          <p:nvPr/>
        </p:nvPicPr>
        <p:blipFill>
          <a:blip r:embed="rId3"/>
          <a:stretch/>
        </p:blipFill>
        <p:spPr>
          <a:xfrm rot="1165800">
            <a:off x="7383240" y="1430280"/>
            <a:ext cx="1946160" cy="2694600"/>
          </a:xfrm>
          <a:prstGeom prst="rect">
            <a:avLst/>
          </a:prstGeom>
          <a:ln w="0">
            <a:noFill/>
          </a:ln>
        </p:spPr>
      </p:pic>
      <p:sp>
        <p:nvSpPr>
          <p:cNvPr id="224" name="ZoneTexte 3"/>
          <p:cNvSpPr/>
          <p:nvPr/>
        </p:nvSpPr>
        <p:spPr>
          <a:xfrm>
            <a:off x="1064520" y="255600"/>
            <a:ext cx="8461080" cy="13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rgbClr val="0070C0"/>
                </a:solidFill>
                <a:latin typeface="Forte"/>
              </a:rPr>
              <a:t>Les traces écrites des élèves et de l’enseignant dans la résolution de situations de proportionnalité au cycle 3</a:t>
            </a:r>
            <a:endParaRPr lang="fr-FR" sz="2800" b="0" strike="noStrike" spc="-1">
              <a:solidFill>
                <a:srgbClr val="000000"/>
              </a:solidFill>
              <a:latin typeface="Calibri"/>
            </a:endParaRPr>
          </a:p>
        </p:txBody>
      </p:sp>
      <p:sp>
        <p:nvSpPr>
          <p:cNvPr id="225" name="ZoneTexte 6"/>
          <p:cNvSpPr/>
          <p:nvPr/>
        </p:nvSpPr>
        <p:spPr>
          <a:xfrm>
            <a:off x="207720" y="1767600"/>
            <a:ext cx="55317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i="1" strike="noStrike" spc="-1">
                <a:solidFill>
                  <a:schemeClr val="dk1"/>
                </a:solidFill>
                <a:latin typeface="Source Sans Pro"/>
                <a:ea typeface="Arial"/>
              </a:rPr>
              <a:t>situation « bandes colorées » (Ermel, CM1, 2005, p. 265)</a:t>
            </a:r>
            <a:endParaRPr lang="fr-FR" sz="1800" b="0" strike="noStrike" spc="-1">
              <a:solidFill>
                <a:srgbClr val="000000"/>
              </a:solidFill>
              <a:latin typeface="Calibri"/>
            </a:endParaRPr>
          </a:p>
        </p:txBody>
      </p:sp>
      <p:sp>
        <p:nvSpPr>
          <p:cNvPr id="226" name="Rectangle 7"/>
          <p:cNvSpPr/>
          <p:nvPr/>
        </p:nvSpPr>
        <p:spPr>
          <a:xfrm>
            <a:off x="1064520" y="4037040"/>
            <a:ext cx="6004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strike="noStrike" spc="-1">
                <a:solidFill>
                  <a:schemeClr val="dk1"/>
                </a:solidFill>
                <a:latin typeface="Source Sans Pro"/>
                <a:ea typeface="Arial"/>
              </a:rPr>
              <a:t>situation « les prix des morilles » (Ermel, CM1, 2005, p. 275) </a:t>
            </a:r>
            <a:endParaRPr lang="fr-FR" sz="1800" b="0" strike="noStrike" spc="-1">
              <a:solidFill>
                <a:srgbClr val="000000"/>
              </a:solidFill>
              <a:latin typeface="Calibri"/>
            </a:endParaRPr>
          </a:p>
        </p:txBody>
      </p:sp>
      <p:pic>
        <p:nvPicPr>
          <p:cNvPr id="227" name="Image 226"/>
          <p:cNvPicPr/>
          <p:nvPr/>
        </p:nvPicPr>
        <p:blipFill>
          <a:blip r:embed="rId4"/>
          <a:stretch/>
        </p:blipFill>
        <p:spPr>
          <a:xfrm>
            <a:off x="2057400" y="2152800"/>
            <a:ext cx="4486320" cy="1962000"/>
          </a:xfrm>
          <a:prstGeom prst="rect">
            <a:avLst/>
          </a:prstGeom>
          <a:ln w="0">
            <a:noFill/>
          </a:ln>
        </p:spPr>
      </p:pic>
      <p:pic>
        <p:nvPicPr>
          <p:cNvPr id="228" name="Image 227"/>
          <p:cNvPicPr/>
          <p:nvPr/>
        </p:nvPicPr>
        <p:blipFill>
          <a:blip r:embed="rId5"/>
          <a:stretch/>
        </p:blipFill>
        <p:spPr>
          <a:xfrm>
            <a:off x="4800600" y="4543560"/>
            <a:ext cx="3753000" cy="16286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ftr" idx="67"/>
          </p:nvPr>
        </p:nvSpPr>
        <p:spPr>
          <a:xfrm>
            <a:off x="2360880" y="6453360"/>
            <a:ext cx="4695480" cy="240480"/>
          </a:xfrm>
          <a:prstGeom prst="rect">
            <a:avLst/>
          </a:prstGeom>
          <a:noFill/>
          <a:ln w="0">
            <a:noFill/>
          </a:ln>
        </p:spPr>
        <p:txBody>
          <a:bodyPr lIns="91440" tIns="45720" rIns="91440" bIns="45720" anchor="ctr">
            <a:noAutofit/>
          </a:bodyPr>
          <a:lstStyle>
            <a:lvl1pPr indent="0" algn="ctr" defTabSz="914400">
              <a:lnSpc>
                <a:spcPct val="100000"/>
              </a:lnSpc>
              <a:buNone/>
              <a:defRPr lang="fr-FR" sz="980" b="0" strike="noStrike" spc="-1">
                <a:solidFill>
                  <a:schemeClr val="dk1">
                    <a:tint val="75000"/>
                  </a:schemeClr>
                </a:solidFill>
                <a:latin typeface="Calibri"/>
              </a:defRPr>
            </a:lvl1pPr>
          </a:lstStyle>
          <a:p>
            <a:pPr indent="0" algn="ctr" defTabSz="914400">
              <a:lnSpc>
                <a:spcPct val="100000"/>
              </a:lnSpc>
              <a:buNone/>
            </a:pPr>
            <a:r>
              <a:rPr lang="fr-FR" sz="980" b="0" strike="noStrike" spc="-1">
                <a:solidFill>
                  <a:schemeClr val="dk1">
                    <a:tint val="75000"/>
                  </a:schemeClr>
                </a:solidFill>
                <a:latin typeface="Calibri"/>
              </a:rPr>
              <a:t>Labo-maths inter degrés de la circonscription de St Sébastien sur L          2024-2025</a:t>
            </a:r>
            <a:endParaRPr lang="fr-FR" sz="980" b="0" strike="noStrike" spc="-1">
              <a:solidFill>
                <a:srgbClr val="000000"/>
              </a:solidFill>
              <a:latin typeface="Calibri"/>
            </a:endParaRPr>
          </a:p>
        </p:txBody>
      </p:sp>
      <p:pic>
        <p:nvPicPr>
          <p:cNvPr id="230" name="Image 2"/>
          <p:cNvPicPr/>
          <p:nvPr/>
        </p:nvPicPr>
        <p:blipFill>
          <a:blip r:embed="rId3"/>
          <a:stretch/>
        </p:blipFill>
        <p:spPr>
          <a:xfrm rot="1165800">
            <a:off x="8799480" y="1031760"/>
            <a:ext cx="920520" cy="1274760"/>
          </a:xfrm>
          <a:prstGeom prst="rect">
            <a:avLst/>
          </a:prstGeom>
          <a:ln w="0">
            <a:noFill/>
          </a:ln>
        </p:spPr>
      </p:pic>
      <p:sp>
        <p:nvSpPr>
          <p:cNvPr id="2" name="Phylactère : pensées 1">
            <a:extLst>
              <a:ext uri="{FF2B5EF4-FFF2-40B4-BE49-F238E27FC236}">
                <a16:creationId xmlns:a16="http://schemas.microsoft.com/office/drawing/2014/main" id="{524505E8-E868-4AFA-9D21-387FBD6A575A}"/>
              </a:ext>
            </a:extLst>
          </p:cNvPr>
          <p:cNvSpPr/>
          <p:nvPr/>
        </p:nvSpPr>
        <p:spPr>
          <a:xfrm>
            <a:off x="5190601" y="844325"/>
            <a:ext cx="3078480" cy="1834288"/>
          </a:xfrm>
          <a:prstGeom prst="cloudCallout">
            <a:avLst>
              <a:gd name="adj1" fmla="val -51526"/>
              <a:gd name="adj2" fmla="val 5806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La structuration de la séquence, de la séance et des consignes</a:t>
            </a:r>
          </a:p>
        </p:txBody>
      </p:sp>
      <p:sp>
        <p:nvSpPr>
          <p:cNvPr id="7" name="Phylactère : pensées 6">
            <a:extLst>
              <a:ext uri="{FF2B5EF4-FFF2-40B4-BE49-F238E27FC236}">
                <a16:creationId xmlns:a16="http://schemas.microsoft.com/office/drawing/2014/main" id="{14ECDBCA-9F6A-4392-A398-140426A7D0B5}"/>
              </a:ext>
            </a:extLst>
          </p:cNvPr>
          <p:cNvSpPr/>
          <p:nvPr/>
        </p:nvSpPr>
        <p:spPr>
          <a:xfrm>
            <a:off x="569985" y="3429000"/>
            <a:ext cx="3078480" cy="2054130"/>
          </a:xfrm>
          <a:prstGeom prst="cloudCallout">
            <a:avLst>
              <a:gd name="adj1" fmla="val 69596"/>
              <a:gd name="adj2" fmla="val -1726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Le domaine mathématique de référence</a:t>
            </a:r>
          </a:p>
        </p:txBody>
      </p:sp>
      <p:sp>
        <p:nvSpPr>
          <p:cNvPr id="9" name="Phylactère : pensées 8">
            <a:hlinkClick r:id="rId4" action="ppaction://hlinksldjump"/>
            <a:extLst>
              <a:ext uri="{FF2B5EF4-FFF2-40B4-BE49-F238E27FC236}">
                <a16:creationId xmlns:a16="http://schemas.microsoft.com/office/drawing/2014/main" id="{73CEFB8E-676E-4197-9AD4-EFD4FDC1EAD5}"/>
              </a:ext>
            </a:extLst>
          </p:cNvPr>
          <p:cNvSpPr/>
          <p:nvPr/>
        </p:nvSpPr>
        <p:spPr>
          <a:xfrm>
            <a:off x="569985" y="844325"/>
            <a:ext cx="3078480" cy="1834288"/>
          </a:xfrm>
          <a:prstGeom prst="cloudCallout">
            <a:avLst>
              <a:gd name="adj1" fmla="val 58705"/>
              <a:gd name="adj2" fmla="val 7579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2060"/>
                </a:solidFill>
              </a:rPr>
              <a:t>Le matériel</a:t>
            </a:r>
          </a:p>
        </p:txBody>
      </p:sp>
      <p:sp>
        <p:nvSpPr>
          <p:cNvPr id="8" name="Phylactère : pensées 7">
            <a:extLst>
              <a:ext uri="{FF2B5EF4-FFF2-40B4-BE49-F238E27FC236}">
                <a16:creationId xmlns:a16="http://schemas.microsoft.com/office/drawing/2014/main" id="{B9878969-20EE-439A-BA00-B23E403397CB}"/>
              </a:ext>
            </a:extLst>
          </p:cNvPr>
          <p:cNvSpPr/>
          <p:nvPr/>
        </p:nvSpPr>
        <p:spPr>
          <a:xfrm>
            <a:off x="6520073" y="3906403"/>
            <a:ext cx="3078480" cy="1834288"/>
          </a:xfrm>
          <a:prstGeom prst="cloudCallout">
            <a:avLst>
              <a:gd name="adj1" fmla="val -86929"/>
              <a:gd name="adj2" fmla="val -48578"/>
            </a:avLst>
          </a:prstGeom>
          <a:solidFill>
            <a:srgbClr val="8F79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La formulation</a:t>
            </a:r>
          </a:p>
        </p:txBody>
      </p:sp>
      <p:sp>
        <p:nvSpPr>
          <p:cNvPr id="5" name="Rectangle 4">
            <a:extLst>
              <a:ext uri="{FF2B5EF4-FFF2-40B4-BE49-F238E27FC236}">
                <a16:creationId xmlns:a16="http://schemas.microsoft.com/office/drawing/2014/main" id="{442A4FBA-B8F7-4631-AAE2-EF0616E18FA3}"/>
              </a:ext>
            </a:extLst>
          </p:cNvPr>
          <p:cNvSpPr/>
          <p:nvPr/>
        </p:nvSpPr>
        <p:spPr>
          <a:xfrm>
            <a:off x="1317572" y="214934"/>
            <a:ext cx="7149971" cy="523220"/>
          </a:xfrm>
          <a:prstGeom prst="rect">
            <a:avLst/>
          </a:prstGeom>
        </p:spPr>
        <p:txBody>
          <a:bodyPr wrap="none">
            <a:spAutoFit/>
          </a:bodyPr>
          <a:lstStyle/>
          <a:p>
            <a:r>
              <a:rPr lang="fr-FR" sz="2800" i="1" spc="-1" dirty="0">
                <a:solidFill>
                  <a:srgbClr val="0070C0"/>
                </a:solidFill>
                <a:latin typeface="Source Sans Pro"/>
              </a:rPr>
              <a:t>Les points de vigilance que nous avons identifiés</a:t>
            </a:r>
          </a:p>
        </p:txBody>
      </p:sp>
      <p:sp>
        <p:nvSpPr>
          <p:cNvPr id="13" name="Rectangle 12">
            <a:extLst>
              <a:ext uri="{FF2B5EF4-FFF2-40B4-BE49-F238E27FC236}">
                <a16:creationId xmlns:a16="http://schemas.microsoft.com/office/drawing/2014/main" id="{53616773-90F2-4B92-8637-DEB6641E2574}"/>
              </a:ext>
            </a:extLst>
          </p:cNvPr>
          <p:cNvSpPr/>
          <p:nvPr/>
        </p:nvSpPr>
        <p:spPr>
          <a:xfrm rot="21441588">
            <a:off x="4012479" y="3176426"/>
            <a:ext cx="6087761" cy="523220"/>
          </a:xfrm>
          <a:prstGeom prst="rect">
            <a:avLst/>
          </a:prstGeom>
        </p:spPr>
        <p:txBody>
          <a:bodyPr wrap="square">
            <a:spAutoFit/>
          </a:bodyPr>
          <a:lstStyle/>
          <a:p>
            <a:r>
              <a:rPr lang="fr-FR" sz="2800" i="1" spc="-1" dirty="0">
                <a:solidFill>
                  <a:srgbClr val="0070C0"/>
                </a:solidFill>
                <a:latin typeface="Source Sans Pro"/>
              </a:rPr>
              <a:t>Quels effets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hylactère : pensées 7">
            <a:hlinkClick r:id="rId3" action="ppaction://hlinksldjump"/>
            <a:extLst>
              <a:ext uri="{FF2B5EF4-FFF2-40B4-BE49-F238E27FC236}">
                <a16:creationId xmlns:a16="http://schemas.microsoft.com/office/drawing/2014/main" id="{D88A12B2-47DF-4097-9BE8-500E176AA706}"/>
              </a:ext>
            </a:extLst>
          </p:cNvPr>
          <p:cNvSpPr/>
          <p:nvPr/>
        </p:nvSpPr>
        <p:spPr>
          <a:xfrm>
            <a:off x="3523786" y="136410"/>
            <a:ext cx="6631536" cy="2520323"/>
          </a:xfrm>
          <a:prstGeom prst="cloudCallout">
            <a:avLst>
              <a:gd name="adj1" fmla="val -58294"/>
              <a:gd name="adj2" fmla="val 5633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Dans le cadre du labo-maths, nous avons pris le temps, à partir des situations d’Ermel de réfléchir et d’observer les conséquences des différents choix de matériel proposé aux élèves en termes de compréhension des situations, de progression et différenciation</a:t>
            </a:r>
            <a:r>
              <a:rPr lang="fr-FR" dirty="0"/>
              <a:t>.</a:t>
            </a:r>
          </a:p>
        </p:txBody>
      </p:sp>
      <p:sp>
        <p:nvSpPr>
          <p:cNvPr id="3" name="Rectangle 4">
            <a:extLst>
              <a:ext uri="{FF2B5EF4-FFF2-40B4-BE49-F238E27FC236}">
                <a16:creationId xmlns:a16="http://schemas.microsoft.com/office/drawing/2014/main" id="{72453FA5-C0C6-4EF0-8DCF-5558EB869BD8}"/>
              </a:ext>
            </a:extLst>
          </p:cNvPr>
          <p:cNvSpPr/>
          <p:nvPr/>
        </p:nvSpPr>
        <p:spPr>
          <a:xfrm>
            <a:off x="332698" y="371328"/>
            <a:ext cx="3860162" cy="206064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3200" b="1" spc="-1" dirty="0">
                <a:solidFill>
                  <a:srgbClr val="0070C0"/>
                </a:solidFill>
                <a:latin typeface="Calibri"/>
              </a:rPr>
              <a:t>Le choix du matériel </a:t>
            </a:r>
          </a:p>
          <a:p>
            <a:pPr algn="ctr" defTabSz="914400">
              <a:lnSpc>
                <a:spcPct val="100000"/>
              </a:lnSpc>
            </a:pPr>
            <a:r>
              <a:rPr lang="fr-FR" sz="3200" b="1" spc="-1" dirty="0">
                <a:solidFill>
                  <a:srgbClr val="0070C0"/>
                </a:solidFill>
                <a:latin typeface="Calibri"/>
              </a:rPr>
              <a:t>dans la compréhension de la situation</a:t>
            </a:r>
            <a:endParaRPr lang="fr-FR" sz="3200" b="0" strike="noStrike" spc="-1" dirty="0">
              <a:solidFill>
                <a:srgbClr val="0070C0"/>
              </a:solidFill>
              <a:latin typeface="Calibri"/>
            </a:endParaRPr>
          </a:p>
        </p:txBody>
      </p:sp>
      <p:pic>
        <p:nvPicPr>
          <p:cNvPr id="5" name="Image 4">
            <a:extLst>
              <a:ext uri="{FF2B5EF4-FFF2-40B4-BE49-F238E27FC236}">
                <a16:creationId xmlns:a16="http://schemas.microsoft.com/office/drawing/2014/main" id="{BFF8C03C-6C6F-4B03-AEC3-99BD149B75F1}"/>
              </a:ext>
            </a:extLst>
          </p:cNvPr>
          <p:cNvPicPr>
            <a:picLocks noChangeAspect="1"/>
          </p:cNvPicPr>
          <p:nvPr/>
        </p:nvPicPr>
        <p:blipFill>
          <a:blip r:embed="rId4"/>
          <a:stretch>
            <a:fillRect/>
          </a:stretch>
        </p:blipFill>
        <p:spPr>
          <a:xfrm>
            <a:off x="4570377" y="2656733"/>
            <a:ext cx="4538353" cy="923544"/>
          </a:xfrm>
          <a:prstGeom prst="rect">
            <a:avLst/>
          </a:prstGeom>
        </p:spPr>
      </p:pic>
      <p:pic>
        <p:nvPicPr>
          <p:cNvPr id="7" name="Image 6">
            <a:extLst>
              <a:ext uri="{FF2B5EF4-FFF2-40B4-BE49-F238E27FC236}">
                <a16:creationId xmlns:a16="http://schemas.microsoft.com/office/drawing/2014/main" id="{D9588860-976A-410B-BB39-07BB82CDDE68}"/>
              </a:ext>
            </a:extLst>
          </p:cNvPr>
          <p:cNvPicPr>
            <a:picLocks noChangeAspect="1"/>
          </p:cNvPicPr>
          <p:nvPr/>
        </p:nvPicPr>
        <p:blipFill>
          <a:blip r:embed="rId5"/>
          <a:stretch>
            <a:fillRect/>
          </a:stretch>
        </p:blipFill>
        <p:spPr>
          <a:xfrm>
            <a:off x="5198094" y="5185291"/>
            <a:ext cx="2760138" cy="1301381"/>
          </a:xfrm>
          <a:prstGeom prst="rect">
            <a:avLst/>
          </a:prstGeom>
        </p:spPr>
      </p:pic>
      <p:sp>
        <p:nvSpPr>
          <p:cNvPr id="10" name="ZoneTexte 9">
            <a:extLst>
              <a:ext uri="{FF2B5EF4-FFF2-40B4-BE49-F238E27FC236}">
                <a16:creationId xmlns:a16="http://schemas.microsoft.com/office/drawing/2014/main" id="{E0DE31E7-D167-45FB-8BBE-F75E4D0E3B29}"/>
              </a:ext>
            </a:extLst>
          </p:cNvPr>
          <p:cNvSpPr txBox="1"/>
          <p:nvPr/>
        </p:nvSpPr>
        <p:spPr>
          <a:xfrm>
            <a:off x="257549" y="2875418"/>
            <a:ext cx="6631536" cy="2031325"/>
          </a:xfrm>
          <a:prstGeom prst="rect">
            <a:avLst/>
          </a:prstGeom>
          <a:noFill/>
        </p:spPr>
        <p:txBody>
          <a:bodyPr wrap="square" rtlCol="0">
            <a:spAutoFit/>
          </a:bodyPr>
          <a:lstStyle/>
          <a:p>
            <a:r>
              <a:rPr lang="fr-FR" dirty="0"/>
              <a:t>Situations des bandes:</a:t>
            </a:r>
          </a:p>
          <a:p>
            <a:endParaRPr lang="fr-FR" dirty="0"/>
          </a:p>
          <a:p>
            <a:pPr marL="285750" indent="-285750">
              <a:buFontTx/>
              <a:buChar char="-"/>
            </a:pPr>
            <a:r>
              <a:rPr lang="fr-FR" dirty="0"/>
              <a:t>matériel connu</a:t>
            </a:r>
          </a:p>
          <a:p>
            <a:pPr marL="285750" indent="-285750">
              <a:buFontTx/>
              <a:buChar char="-"/>
            </a:pPr>
            <a:r>
              <a:rPr lang="fr-FR" dirty="0"/>
              <a:t>Facile à représenter</a:t>
            </a:r>
          </a:p>
          <a:p>
            <a:pPr marL="285750" indent="-285750">
              <a:buFontTx/>
              <a:buChar char="-"/>
            </a:pPr>
            <a:r>
              <a:rPr lang="fr-FR" dirty="0"/>
              <a:t>Facile à manipuler pour les élèves les plus fragiles</a:t>
            </a:r>
          </a:p>
          <a:p>
            <a:pPr marL="285750" indent="-285750">
              <a:buFontTx/>
              <a:buChar char="-"/>
            </a:pPr>
            <a:r>
              <a:rPr lang="fr-FR" dirty="0"/>
              <a:t>La validation est visuelle et facile à mettre en œuvre.</a:t>
            </a:r>
          </a:p>
          <a:p>
            <a:pPr marL="285750" indent="-285750">
              <a:buFontTx/>
              <a:buChar char="-"/>
            </a:pPr>
            <a:endParaRPr lang="fr-FR" dirty="0"/>
          </a:p>
        </p:txBody>
      </p:sp>
      <p:sp>
        <p:nvSpPr>
          <p:cNvPr id="11" name="ZoneTexte 10">
            <a:extLst>
              <a:ext uri="{FF2B5EF4-FFF2-40B4-BE49-F238E27FC236}">
                <a16:creationId xmlns:a16="http://schemas.microsoft.com/office/drawing/2014/main" id="{11A657B6-135A-4191-B40E-F4B98C2B37B7}"/>
              </a:ext>
            </a:extLst>
          </p:cNvPr>
          <p:cNvSpPr txBox="1"/>
          <p:nvPr/>
        </p:nvSpPr>
        <p:spPr>
          <a:xfrm>
            <a:off x="284718" y="4688060"/>
            <a:ext cx="4913376" cy="1754326"/>
          </a:xfrm>
          <a:prstGeom prst="rect">
            <a:avLst/>
          </a:prstGeom>
          <a:noFill/>
        </p:spPr>
        <p:txBody>
          <a:bodyPr wrap="square" rtlCol="0">
            <a:spAutoFit/>
          </a:bodyPr>
          <a:lstStyle/>
          <a:p>
            <a:r>
              <a:rPr lang="fr-FR" dirty="0"/>
              <a:t>Limitation des distracteurs:</a:t>
            </a:r>
          </a:p>
          <a:p>
            <a:endParaRPr lang="fr-FR" dirty="0"/>
          </a:p>
          <a:p>
            <a:pPr marL="285750" indent="-285750">
              <a:buFontTx/>
              <a:buChar char="-"/>
            </a:pPr>
            <a:r>
              <a:rPr lang="fr-FR" dirty="0"/>
              <a:t>Présentation se rapprochant de l’univers connu des élèves ( étiquettes)</a:t>
            </a:r>
          </a:p>
          <a:p>
            <a:pPr marL="285750" indent="-285750">
              <a:buFontTx/>
              <a:buChar char="-"/>
            </a:pPr>
            <a:r>
              <a:rPr lang="fr-FR" dirty="0"/>
              <a:t>Limiter les informations supplémentaires qui posent questions</a:t>
            </a:r>
          </a:p>
        </p:txBody>
      </p:sp>
      <p:pic>
        <p:nvPicPr>
          <p:cNvPr id="13" name="Image 12">
            <a:extLst>
              <a:ext uri="{FF2B5EF4-FFF2-40B4-BE49-F238E27FC236}">
                <a16:creationId xmlns:a16="http://schemas.microsoft.com/office/drawing/2014/main" id="{10BFE757-A646-47A9-B641-8A7B253C5D49}"/>
              </a:ext>
            </a:extLst>
          </p:cNvPr>
          <p:cNvPicPr>
            <a:picLocks noChangeAspect="1"/>
          </p:cNvPicPr>
          <p:nvPr/>
        </p:nvPicPr>
        <p:blipFill>
          <a:blip r:embed="rId6"/>
          <a:stretch>
            <a:fillRect/>
          </a:stretch>
        </p:blipFill>
        <p:spPr>
          <a:xfrm>
            <a:off x="6578162" y="3781028"/>
            <a:ext cx="1936329" cy="1336119"/>
          </a:xfrm>
          <a:prstGeom prst="rect">
            <a:avLst/>
          </a:prstGeom>
        </p:spPr>
      </p:pic>
    </p:spTree>
    <p:extLst>
      <p:ext uri="{BB962C8B-B14F-4D97-AF65-F5344CB8AC3E}">
        <p14:creationId xmlns:p14="http://schemas.microsoft.com/office/powerpoint/2010/main" val="4072433782"/>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7.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8.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9.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MATRICE PPT_A4</Template>
  <TotalTime>2914</TotalTime>
  <Words>3039</Words>
  <Application>Microsoft Office PowerPoint</Application>
  <PresentationFormat>Format A4 (210 x 297 mm)</PresentationFormat>
  <Paragraphs>328</Paragraphs>
  <Slides>24</Slides>
  <Notes>24</Notes>
  <HiddenSlides>0</HiddenSlides>
  <MMClips>0</MMClips>
  <ScaleCrop>false</ScaleCrop>
  <HeadingPairs>
    <vt:vector size="6" baseType="variant">
      <vt:variant>
        <vt:lpstr>Polices utilisées</vt:lpstr>
      </vt:variant>
      <vt:variant>
        <vt:i4>9</vt:i4>
      </vt:variant>
      <vt:variant>
        <vt:lpstr>Thème</vt:lpstr>
      </vt:variant>
      <vt:variant>
        <vt:i4>19</vt:i4>
      </vt:variant>
      <vt:variant>
        <vt:lpstr>Titres des diapositives</vt:lpstr>
      </vt:variant>
      <vt:variant>
        <vt:i4>24</vt:i4>
      </vt:variant>
    </vt:vector>
  </HeadingPairs>
  <TitlesOfParts>
    <vt:vector size="52" baseType="lpstr">
      <vt:lpstr>Aptos</vt:lpstr>
      <vt:lpstr>Arial</vt:lpstr>
      <vt:lpstr>Calibri</vt:lpstr>
      <vt:lpstr>Calibri Light</vt:lpstr>
      <vt:lpstr>Forte</vt:lpstr>
      <vt:lpstr>Marianne</vt:lpstr>
      <vt:lpstr>Source Sans Pro</vt:lpstr>
      <vt:lpstr>Symbol</vt:lpstr>
      <vt:lpstr>Wingdings</vt:lpstr>
      <vt:lpstr>MINISTÈRIEL</vt:lpstr>
      <vt:lpstr>MINISTÈRIEL</vt:lpstr>
      <vt:lpstr>MINISTÈRIEL</vt:lpstr>
      <vt:lpstr>MINISTÈRIEL</vt:lpstr>
      <vt:lpstr>MINISTÈRIEL</vt:lpstr>
      <vt:lpstr>MINISTÈRIEL</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 a</vt:lpstr>
      <vt:lpstr> a</vt:lpstr>
      <vt:lpstr>Naissance du projet, objectifs et choix du sujet d’étude </vt:lpstr>
      <vt:lpstr>L’équipe</vt:lpstr>
      <vt:lpstr>Organisation sur l’année</vt:lpstr>
      <vt:lpstr> a</vt:lpstr>
      <vt:lpstr>Présentation PowerPoint</vt:lpstr>
      <vt:lpstr>Présentation PowerPoint</vt:lpstr>
      <vt:lpstr>Présentation PowerPoint</vt:lpstr>
      <vt:lpstr>Présentation PowerPoint</vt:lpstr>
      <vt:lpstr>Présentation PowerPoint</vt:lpstr>
      <vt:lpstr> a</vt:lpstr>
      <vt:lpstr> a</vt:lpstr>
      <vt:lpstr> a</vt:lpstr>
      <vt:lpstr> a</vt:lpstr>
      <vt:lpstr>La proportionnalité : ce qui est proportionnel ou… pas!</vt:lpstr>
      <vt:lpstr> a</vt:lpstr>
      <vt:lpstr>Présentation PowerPoint</vt:lpstr>
      <vt:lpstr> a</vt:lpstr>
      <vt:lpstr> a</vt:lpstr>
      <vt:lpstr>Présentation PowerPoint</vt:lpstr>
      <vt:lpstr>Présentation PowerPoint</vt:lpstr>
      <vt:lpstr> a</vt:lpstr>
      <vt:lpstr>Le Labomaths de SSSL</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Brachet Lucie</dc:creator>
  <dc:description/>
  <cp:lastModifiedBy>Emmanuel Malgras</cp:lastModifiedBy>
  <cp:revision>171</cp:revision>
  <dcterms:created xsi:type="dcterms:W3CDTF">2024-09-03T13:50:08Z</dcterms:created>
  <dcterms:modified xsi:type="dcterms:W3CDTF">2026-02-06T15:18:36Z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y fmtid="{D5CDD505-2E9C-101B-9397-08002B2CF9AE}" pid="3" name="Notes">
    <vt:i4>9</vt:i4>
  </property>
  <property fmtid="{D5CDD505-2E9C-101B-9397-08002B2CF9AE}" pid="4" name="PresentationFormat">
    <vt:lpwstr>Format A4 (210 x 297 mm)</vt:lpwstr>
  </property>
  <property fmtid="{D5CDD505-2E9C-101B-9397-08002B2CF9AE}" pid="5" name="Slides">
    <vt:i4>15</vt:i4>
  </property>
</Properties>
</file>