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48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3940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83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33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912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1521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908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72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82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39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D2A0E-1A48-45EF-A61A-D8E1B8D09EFD}" type="datetimeFigureOut">
              <a:rPr lang="fr-FR" smtClean="0"/>
              <a:t>31/10/2024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8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50000"/>
                  </a:schemeClr>
                </a:solidFill>
              </a:rPr>
              <a:t>Album souvenirs de nos défis</a:t>
            </a:r>
            <a:br>
              <a:rPr lang="fr-FR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fr-FR" b="1" dirty="0" smtClean="0">
                <a:solidFill>
                  <a:schemeClr val="accent5">
                    <a:lumMod val="50000"/>
                  </a:schemeClr>
                </a:solidFill>
              </a:rPr>
              <a:t>2024-2025</a:t>
            </a:r>
            <a:endParaRPr lang="fr-FR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46537" y="4196854"/>
            <a:ext cx="1087304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La </a:t>
            </a:r>
            <a:r>
              <a:rPr lang="fr-FR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semaine de la maternelle a 10 ans: </a:t>
            </a:r>
          </a:p>
          <a:p>
            <a:pPr algn="ctr"/>
            <a:r>
              <a:rPr lang="fr-FR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fêtons-la </a:t>
            </a:r>
            <a:r>
              <a:rPr lang="fr-FR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ensemble!</a:t>
            </a:r>
            <a:endParaRPr lang="fr-F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13434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Défi 8: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439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Défi 9: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648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Défi 10: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370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2670" y="1385047"/>
            <a:ext cx="10515600" cy="5007069"/>
          </a:xfrm>
        </p:spPr>
        <p:txBody>
          <a:bodyPr/>
          <a:lstStyle/>
          <a:p>
            <a:r>
              <a:rPr lang="fr-FR" sz="3600" dirty="0" smtClean="0">
                <a:solidFill>
                  <a:schemeClr val="accent5"/>
                </a:solidFill>
              </a:rPr>
              <a:t>Ce carnet, album, livre a pour objectif de garder trace de vos défis partagés avec vos élèves et leur famille.</a:t>
            </a:r>
          </a:p>
          <a:p>
            <a:r>
              <a:rPr lang="fr-FR" sz="3600" dirty="0" smtClean="0">
                <a:solidFill>
                  <a:schemeClr val="accent5"/>
                </a:solidFill>
              </a:rPr>
              <a:t>A vous de le modeler à votre </a:t>
            </a:r>
            <a:r>
              <a:rPr lang="fr-FR" sz="3600" dirty="0" smtClean="0">
                <a:solidFill>
                  <a:schemeClr val="accent5"/>
                </a:solidFill>
              </a:rPr>
              <a:t>goût</a:t>
            </a:r>
            <a:r>
              <a:rPr lang="fr-FR" sz="3600" dirty="0" smtClean="0">
                <a:solidFill>
                  <a:schemeClr val="accent5"/>
                </a:solidFill>
              </a:rPr>
              <a:t>, besoin, </a:t>
            </a:r>
            <a:r>
              <a:rPr lang="fr-FR" sz="3600" dirty="0" smtClean="0">
                <a:solidFill>
                  <a:schemeClr val="accent5"/>
                </a:solidFill>
              </a:rPr>
              <a:t>envie</a:t>
            </a:r>
            <a:r>
              <a:rPr lang="fr-FR" sz="3600" dirty="0" smtClean="0">
                <a:solidFill>
                  <a:schemeClr val="accent5"/>
                </a:solidFill>
              </a:rPr>
              <a:t>, d</a:t>
            </a:r>
            <a:r>
              <a:rPr lang="fr-FR" sz="3600" dirty="0" smtClean="0">
                <a:solidFill>
                  <a:schemeClr val="accent5"/>
                </a:solidFill>
              </a:rPr>
              <a:t>’y </a:t>
            </a:r>
            <a:r>
              <a:rPr lang="fr-FR" sz="3600" dirty="0" smtClean="0">
                <a:solidFill>
                  <a:schemeClr val="accent5"/>
                </a:solidFill>
              </a:rPr>
              <a:t>laisser des photos, des écrits, des vidéos ou des </a:t>
            </a:r>
            <a:r>
              <a:rPr lang="fr-FR" sz="3600" dirty="0" err="1" smtClean="0">
                <a:solidFill>
                  <a:schemeClr val="accent5"/>
                </a:solidFill>
              </a:rPr>
              <a:t>audios</a:t>
            </a:r>
            <a:r>
              <a:rPr lang="fr-FR" sz="3600" dirty="0" smtClean="0">
                <a:solidFill>
                  <a:schemeClr val="accent5"/>
                </a:solidFill>
              </a:rPr>
              <a:t>…</a:t>
            </a:r>
            <a:endParaRPr lang="fr-FR" sz="3600" dirty="0" smtClean="0">
              <a:solidFill>
                <a:schemeClr val="accent5"/>
              </a:solidFill>
            </a:endParaRPr>
          </a:p>
          <a:p>
            <a:r>
              <a:rPr lang="fr-FR" sz="3600" dirty="0" smtClean="0">
                <a:solidFill>
                  <a:schemeClr val="accent5"/>
                </a:solidFill>
              </a:rPr>
              <a:t>10 ans, 10 possibles? Accepterez-vous le défi</a:t>
            </a:r>
            <a:r>
              <a:rPr lang="fr-FR" sz="3600" dirty="0" smtClean="0">
                <a:solidFill>
                  <a:schemeClr val="accent5"/>
                </a:solidFill>
              </a:rPr>
              <a:t>?</a:t>
            </a:r>
          </a:p>
          <a:p>
            <a:endParaRPr lang="fr-FR" sz="3600" dirty="0" smtClean="0">
              <a:solidFill>
                <a:schemeClr val="accent5"/>
              </a:solidFill>
            </a:endParaRPr>
          </a:p>
          <a:p>
            <a:r>
              <a:rPr lang="fr-FR" sz="3600" dirty="0" smtClean="0">
                <a:solidFill>
                  <a:schemeClr val="accent5"/>
                </a:solidFill>
              </a:rPr>
              <a:t>10 ans cela se fête alors</a:t>
            </a:r>
            <a:r>
              <a:rPr lang="fr-FR" sz="3600" dirty="0" smtClean="0">
                <a:solidFill>
                  <a:schemeClr val="accent5"/>
                </a:solidFill>
              </a:rPr>
              <a:t>… que </a:t>
            </a:r>
            <a:r>
              <a:rPr lang="fr-FR" sz="3600" dirty="0" smtClean="0">
                <a:solidFill>
                  <a:schemeClr val="accent5"/>
                </a:solidFill>
              </a:rPr>
              <a:t>la fête commence…</a:t>
            </a:r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36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/>
              <a:t>Défi </a:t>
            </a:r>
            <a:r>
              <a:rPr lang="fr-FR" b="1" u="sng" dirty="0" smtClean="0"/>
              <a:t>1</a:t>
            </a:r>
            <a:r>
              <a:rPr lang="fr-FR" dirty="0" smtClean="0"/>
              <a:t> : Titre </a:t>
            </a:r>
          </a:p>
          <a:p>
            <a:r>
              <a:rPr lang="fr-FR" dirty="0"/>
              <a:t>E</a:t>
            </a:r>
            <a:r>
              <a:rPr lang="fr-FR" dirty="0" smtClean="0"/>
              <a:t>xplication en quelques lignes du défi choisi</a:t>
            </a:r>
          </a:p>
          <a:p>
            <a:r>
              <a:rPr lang="fr-FR" dirty="0" smtClean="0"/>
              <a:t>Illustration avec des photos, </a:t>
            </a:r>
            <a:r>
              <a:rPr lang="fr-FR" dirty="0" err="1" smtClean="0"/>
              <a:t>audios</a:t>
            </a:r>
            <a:r>
              <a:rPr lang="fr-FR" dirty="0" smtClean="0"/>
              <a:t>, </a:t>
            </a:r>
            <a:r>
              <a:rPr lang="fr-FR" dirty="0" smtClean="0"/>
              <a:t>vidéos…</a:t>
            </a:r>
            <a:endParaRPr lang="fr-FR" dirty="0" smtClean="0"/>
          </a:p>
          <a:p>
            <a:r>
              <a:rPr lang="fr-FR" dirty="0" smtClean="0"/>
              <a:t>Textes descriptifs des étapes/ </a:t>
            </a:r>
            <a:r>
              <a:rPr lang="fr-FR" smtClean="0"/>
              <a:t>écrits </a:t>
            </a:r>
            <a:r>
              <a:rPr lang="fr-FR" smtClean="0"/>
              <a:t>des </a:t>
            </a:r>
            <a:r>
              <a:rPr lang="fr-FR" dirty="0" smtClean="0"/>
              <a:t>élèves </a:t>
            </a:r>
            <a:r>
              <a:rPr lang="fr-FR" dirty="0" smtClean="0"/>
              <a:t>(dictée </a:t>
            </a:r>
            <a:r>
              <a:rPr lang="fr-FR" dirty="0" smtClean="0"/>
              <a:t>à </a:t>
            </a:r>
            <a:r>
              <a:rPr lang="fr-FR" dirty="0" smtClean="0"/>
              <a:t>l’adulte) / </a:t>
            </a:r>
            <a:r>
              <a:rPr lang="fr-FR" dirty="0" smtClean="0"/>
              <a:t>…</a:t>
            </a:r>
          </a:p>
          <a:p>
            <a:r>
              <a:rPr lang="fr-FR" dirty="0" smtClean="0"/>
              <a:t>Mots des parents (paroles, ressentis…)</a:t>
            </a:r>
          </a:p>
          <a:p>
            <a:r>
              <a:rPr lang="fr-FR" dirty="0" smtClean="0"/>
              <a:t>….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27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8883" y="1731496"/>
            <a:ext cx="10515600" cy="4351338"/>
          </a:xfrm>
        </p:spPr>
        <p:txBody>
          <a:bodyPr/>
          <a:lstStyle/>
          <a:p>
            <a:r>
              <a:rPr lang="fr-FR" dirty="0" smtClean="0"/>
              <a:t>Défi 2: 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621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Défi 3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533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Défi 4: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532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Défi 5: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027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Défi 6: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25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Défi 7:</a:t>
            </a:r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1984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161</Words>
  <Application>Microsoft Office PowerPoint</Application>
  <PresentationFormat>Grand écran</PresentationFormat>
  <Paragraphs>23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Album souvenirs de nos défis 2024-2025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Education Nationale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Album souvenirs  2024-2025</dc:title>
  <dc:creator>meteve</dc:creator>
  <cp:lastModifiedBy>meteve</cp:lastModifiedBy>
  <cp:revision>5</cp:revision>
  <dcterms:created xsi:type="dcterms:W3CDTF">2024-10-07T12:11:32Z</dcterms:created>
  <dcterms:modified xsi:type="dcterms:W3CDTF">2024-10-31T13:17:18Z</dcterms:modified>
</cp:coreProperties>
</file>