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132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E89B5-F68D-4CD6-93E4-9D3BE140543A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730FA-AAE4-44A6-ADB9-B2462592F0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327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DB8B4-E0F8-4D41-853F-980FCB22E9A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57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698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438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36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57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549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074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72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305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8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883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434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FFC03-2D14-4E69-978E-83C0F8AB5085}" type="datetimeFigureOut">
              <a:rPr lang="fr-FR" smtClean="0"/>
              <a:t>11/04/2018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63D7A-F95F-4016-92E2-2E43BAA24D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20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01" y="631455"/>
            <a:ext cx="6976774" cy="5211047"/>
          </a:xfrm>
          <a:ln>
            <a:solidFill>
              <a:schemeClr val="tx1"/>
            </a:solidFill>
          </a:ln>
        </p:spPr>
      </p:pic>
      <p:sp>
        <p:nvSpPr>
          <p:cNvPr id="5" name="Espace réservé du texte 4"/>
          <p:cNvSpPr>
            <a:spLocks noGrp="1"/>
          </p:cNvSpPr>
          <p:nvPr>
            <p:ph type="body" sz="half" idx="2"/>
          </p:nvPr>
        </p:nvSpPr>
        <p:spPr>
          <a:xfrm>
            <a:off x="1191625" y="5266438"/>
            <a:ext cx="6264696" cy="1152128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fr-FR" sz="3600" b="1" dirty="0">
                <a:solidFill>
                  <a:schemeClr val="accent6">
                    <a:lumMod val="75000"/>
                  </a:schemeClr>
                </a:solidFill>
              </a:rPr>
              <a:t>153 élèves inscrits pour une journée de folie !!!  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 rot="21359943">
            <a:off x="47372" y="609594"/>
            <a:ext cx="5175203" cy="733938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 anchorCtr="0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1" u="none" strike="noStrike" kern="1200" cap="none" spc="0" normalizeH="0" baseline="0" noProof="0" dirty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Le </a:t>
            </a:r>
            <a:r>
              <a:rPr kumimoji="0" lang="fr-FR" sz="4400" b="0" i="1" u="none" strike="noStrike" kern="1200" cap="none" spc="0" normalizeH="0" baseline="0" noProof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RAID </a:t>
            </a:r>
            <a:r>
              <a:rPr kumimoji="0" lang="fr-FR" sz="4400" b="0" i="1" u="none" strike="noStrike" kern="1200" cap="none" spc="0" normalizeH="0" baseline="0" noProof="0" dirty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USEP à Spay </a:t>
            </a:r>
            <a:endParaRPr kumimoji="0" lang="fr-FR" sz="4400" b="1" i="1" u="none" strike="noStrike" kern="1200" cap="none" spc="0" normalizeH="0" baseline="0" noProof="0" dirty="0">
              <a:ln w="34925" cmpd="sng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673100" dir="2700000" algn="tl" rotWithShape="0">
                  <a:prstClr val="white">
                    <a:alpha val="75000"/>
                  </a:prstClr>
                </a:outerShdw>
              </a:effectLst>
              <a:uLnTx/>
              <a:uFillTx/>
              <a:latin typeface="Franklin Gothic Heavy" panose="020B09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62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4" y="620687"/>
            <a:ext cx="3089935" cy="2700300"/>
          </a:xfrm>
          <a:ln>
            <a:solidFill>
              <a:schemeClr val="tx1"/>
            </a:solidFill>
          </a:ln>
        </p:spPr>
      </p:pic>
      <p:pic>
        <p:nvPicPr>
          <p:cNvPr id="7" name="Espace réservé du contenu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36900" y="3650580"/>
            <a:ext cx="3600400" cy="26891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Espace réservé du texte 4"/>
          <p:cNvSpPr txBox="1">
            <a:spLocks/>
          </p:cNvSpPr>
          <p:nvPr/>
        </p:nvSpPr>
        <p:spPr>
          <a:xfrm>
            <a:off x="4592883" y="1181376"/>
            <a:ext cx="3888432" cy="213961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Les élèves de cycle ont pratiqué six activités au domaine du Houssay à Spay.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 rot="21359943">
            <a:off x="3583187" y="368291"/>
            <a:ext cx="5175203" cy="733938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latin typeface="Franklin Gothic Heavy" panose="020B0903020102020204" pitchFamily="34" charset="0"/>
              </a:rPr>
              <a:t>Le Raid USEP</a:t>
            </a:r>
            <a:endParaRPr kumimoji="0" lang="fr-FR" sz="4400" b="1" i="1" u="none" strike="noStrike" kern="1200" cap="none" spc="0" normalizeH="0" baseline="0" noProof="0" dirty="0">
              <a:ln w="34925" cmpd="sng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673100" dir="2700000" algn="tl" rotWithShape="0">
                  <a:prstClr val="white">
                    <a:alpha val="75000"/>
                  </a:prstClr>
                </a:outerShdw>
              </a:effectLst>
              <a:uLnTx/>
              <a:uFillTx/>
              <a:latin typeface="Franklin Gothic Heavy" panose="020B0903020102020204" pitchFamily="34" charset="0"/>
              <a:ea typeface="+mn-ea"/>
              <a:cs typeface="+mn-cs"/>
            </a:endParaRPr>
          </a:p>
        </p:txBody>
      </p:sp>
      <p:sp>
        <p:nvSpPr>
          <p:cNvPr id="10" name="Espace réservé du texte 4"/>
          <p:cNvSpPr txBox="1">
            <a:spLocks/>
          </p:cNvSpPr>
          <p:nvPr/>
        </p:nvSpPr>
        <p:spPr>
          <a:xfrm>
            <a:off x="467544" y="3645024"/>
            <a:ext cx="3888432" cy="27003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000" dirty="0"/>
              <a:t>Le mercredi 11 avril de 10 heures à 16 heures s’est déroulé un raid organisé par l’USEP. Huit écoles ont participé : Les </a:t>
            </a:r>
            <a:r>
              <a:rPr lang="fr-FR" sz="2000" dirty="0" err="1"/>
              <a:t>Ardriers</a:t>
            </a:r>
            <a:r>
              <a:rPr lang="fr-FR" sz="2000" dirty="0"/>
              <a:t> au Mans, </a:t>
            </a:r>
            <a:r>
              <a:rPr lang="fr-FR" sz="2000" dirty="0" err="1"/>
              <a:t>Fay</a:t>
            </a:r>
            <a:r>
              <a:rPr lang="fr-FR" sz="2000" dirty="0"/>
              <a:t> , Fatines, Etival, </a:t>
            </a:r>
            <a:r>
              <a:rPr lang="fr-FR" sz="2000" dirty="0" err="1"/>
              <a:t>Boessé</a:t>
            </a:r>
            <a:r>
              <a:rPr lang="fr-FR" sz="2000" dirty="0"/>
              <a:t> le sec, Parigné l’Evêque, </a:t>
            </a:r>
            <a:r>
              <a:rPr lang="fr-FR" sz="2000" dirty="0" err="1"/>
              <a:t>Thorée</a:t>
            </a:r>
            <a:r>
              <a:rPr lang="fr-FR" sz="2000" dirty="0"/>
              <a:t> les Pins et IME Malécot du Mans.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67292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0094" y="0"/>
            <a:ext cx="9144000" cy="6858000"/>
          </a:xfrm>
          <a:prstGeom prst="snip2Diag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endParaRPr lang="fr-FR" sz="2800" dirty="0">
              <a:solidFill>
                <a:schemeClr val="tx1"/>
              </a:solidFill>
            </a:endParaRPr>
          </a:p>
          <a:p>
            <a:pPr algn="l"/>
            <a:r>
              <a:rPr lang="fr-FR" sz="2800" dirty="0">
                <a:solidFill>
                  <a:schemeClr val="tx1"/>
                </a:solidFill>
              </a:rPr>
              <a:t>                                      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0283">
            <a:off x="529804" y="709158"/>
            <a:ext cx="2387397" cy="2350920"/>
          </a:xfrm>
          <a:prstGeom prst="ellipse">
            <a:avLst/>
          </a:prstGeom>
          <a:ln>
            <a:solidFill>
              <a:schemeClr val="tx1"/>
            </a:solidFill>
          </a:ln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2538741" y="188641"/>
            <a:ext cx="5175203" cy="733938"/>
          </a:xfrm>
          <a:prstGeom prst="rect">
            <a:avLst/>
          </a:prstGeom>
          <a:noFill/>
          <a:ln w="9525" cap="flat" cmpd="sng" algn="ctr">
            <a:noFill/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>
                <a:ln w="34925" cmpd="sng">
                  <a:solidFill>
                    <a:schemeClr val="bg1"/>
                  </a:solidFill>
                </a:ln>
                <a:effectLst>
                  <a:outerShdw blurRad="50800" dist="673100" dir="2700000" algn="tl" rotWithShape="0">
                    <a:schemeClr val="bg1">
                      <a:alpha val="75000"/>
                    </a:schemeClr>
                  </a:outerShdw>
                </a:effectLst>
                <a:latin typeface="Franklin Gothic Heavy" panose="020B0903020102020204" pitchFamily="34" charset="0"/>
              </a:rPr>
              <a:t>Interview express !</a:t>
            </a:r>
            <a:endParaRPr lang="fr-FR" b="1" i="1" dirty="0">
              <a:ln w="34925" cmpd="sng">
                <a:solidFill>
                  <a:schemeClr val="bg1"/>
                </a:solidFill>
              </a:ln>
              <a:effectLst>
                <a:outerShdw blurRad="50800" dist="673100" dir="2700000" algn="tl" rotWithShape="0">
                  <a:schemeClr val="bg1">
                    <a:alpha val="75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754904" y="2523512"/>
            <a:ext cx="4680520" cy="1152129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spcBef>
                <a:spcPts val="1425"/>
              </a:spcBef>
              <a:buSzPct val="45000"/>
              <a:buFont typeface="Wingdings" charset="2"/>
              <a:buNone/>
              <a:defRPr/>
            </a:pPr>
            <a:r>
              <a:rPr lang="fr-FR" altLang="fr-FR" sz="1600" i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Quel est le sport qui t’a le plus plu? </a:t>
            </a:r>
            <a:endParaRPr lang="fr-FR" altLang="fr-FR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>
              <a:spcBef>
                <a:spcPts val="1425"/>
              </a:spcBef>
              <a:buSzPct val="45000"/>
              <a:buFont typeface="Wingdings" charset="2"/>
              <a:buNone/>
              <a:defRPr/>
            </a:pPr>
            <a:r>
              <a:rPr lang="fr-FR" altLang="fr-F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canoë parce que c’est drôle !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907704" y="51964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39625" y="4403930"/>
            <a:ext cx="4817741" cy="1319561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spcBef>
                <a:spcPts val="1425"/>
              </a:spcBef>
              <a:buSzPct val="45000"/>
              <a:buFont typeface="Wingdings" charset="2"/>
              <a:buNone/>
              <a:defRPr/>
            </a:pPr>
            <a:r>
              <a:rPr lang="fr-FR" altLang="fr-FR" sz="1600" i="1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Quelle activité t-a déçu ?   </a:t>
            </a:r>
            <a:endParaRPr lang="fr-FR" altLang="fr-FR" sz="1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>
              <a:spcBef>
                <a:spcPts val="1425"/>
              </a:spcBef>
              <a:buSzPct val="45000"/>
              <a:buFont typeface="Wingdings" charset="2"/>
              <a:buNone/>
              <a:defRPr/>
            </a:pPr>
            <a:r>
              <a:rPr lang="fr-FR" altLang="fr-FR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disc golf car nous n’avons pas pu faire toutes les panières.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395200"/>
            <a:ext cx="3134561" cy="2341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851920" y="1340768"/>
            <a:ext cx="4680520" cy="454455"/>
          </a:xfrm>
          <a:prstGeom prst="rect">
            <a:avLst/>
          </a:prstGeom>
          <a:solidFill>
            <a:srgbClr val="99CCFF">
              <a:alpha val="45000"/>
            </a:srgbClr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14224" rIns="0" bIns="0"/>
          <a:lstStyle>
            <a:lvl1pPr marL="431800" indent="-323850"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eaLnBrk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</a:tabLst>
              <a:defRPr>
                <a:solidFill>
                  <a:schemeClr val="tx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>
              <a:spcBef>
                <a:spcPts val="1425"/>
              </a:spcBef>
              <a:buSzPct val="45000"/>
              <a:buFont typeface="Wingdings" charset="2"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Jules </a:t>
            </a:r>
            <a:r>
              <a:rPr lang="fr-FR" altLang="fr-FR" sz="160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élève de l’école des </a:t>
            </a:r>
            <a:r>
              <a:rPr lang="fr-FR" altLang="fr-FR" sz="1600" dirty="0" err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Ardriers</a:t>
            </a:r>
            <a:r>
              <a:rPr lang="fr-FR" altLang="fr-FR" sz="1600" dirty="0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276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20688"/>
            <a:ext cx="3600400" cy="2700300"/>
          </a:xfrm>
          <a:ln>
            <a:solidFill>
              <a:schemeClr val="tx1"/>
            </a:solidFill>
          </a:ln>
        </p:spPr>
      </p:pic>
      <p:pic>
        <p:nvPicPr>
          <p:cNvPr id="7" name="Espace réservé du contenu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904005"/>
            <a:ext cx="3600400" cy="22094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Espace réservé du texte 4"/>
          <p:cNvSpPr txBox="1">
            <a:spLocks/>
          </p:cNvSpPr>
          <p:nvPr/>
        </p:nvSpPr>
        <p:spPr>
          <a:xfrm>
            <a:off x="467544" y="1764394"/>
            <a:ext cx="3888432" cy="213961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Canoë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 rot="21359943">
            <a:off x="-351848" y="456756"/>
            <a:ext cx="5175203" cy="733938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1" u="none" strike="noStrike" kern="1200" cap="none" spc="0" normalizeH="0" baseline="0" noProof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Les 6 </a:t>
            </a:r>
            <a:r>
              <a:rPr kumimoji="0" lang="fr-FR" sz="4400" b="0" i="1" u="none" strike="noStrike" kern="1200" cap="none" spc="0" normalizeH="0" baseline="0" noProof="0" dirty="0" err="1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é</a:t>
            </a:r>
            <a:r>
              <a:rPr kumimoji="0" lang="fr-FR" sz="4400" b="0" i="1" u="none" strike="noStrike" kern="1200" cap="none" spc="0" normalizeH="0" baseline="0" noProof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preuves! </a:t>
            </a:r>
            <a:endParaRPr kumimoji="0" lang="fr-FR" sz="4400" b="1" i="1" u="none" strike="noStrike" kern="1200" cap="none" spc="0" normalizeH="0" baseline="0" noProof="0" dirty="0">
              <a:ln w="34925" cmpd="sng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673100" dir="2700000" algn="tl" rotWithShape="0">
                  <a:prstClr val="white">
                    <a:alpha val="75000"/>
                  </a:prstClr>
                </a:outerShdw>
              </a:effectLst>
              <a:uLnTx/>
              <a:uFillTx/>
              <a:latin typeface="Franklin Gothic Heavy" panose="020B0903020102020204" pitchFamily="34" charset="0"/>
              <a:ea typeface="+mn-ea"/>
              <a:cs typeface="+mn-cs"/>
            </a:endParaRPr>
          </a:p>
        </p:txBody>
      </p:sp>
      <p:sp>
        <p:nvSpPr>
          <p:cNvPr id="10" name="Espace réservé du texte 4"/>
          <p:cNvSpPr txBox="1">
            <a:spLocks/>
          </p:cNvSpPr>
          <p:nvPr/>
        </p:nvSpPr>
        <p:spPr>
          <a:xfrm>
            <a:off x="4572000" y="3679142"/>
            <a:ext cx="3888432" cy="27003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élèves partent par trois dans chaque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canöé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doivent tourner autour de la bouée et revenir sur la plage.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469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21" y="620688"/>
            <a:ext cx="3600400" cy="2700300"/>
          </a:xfrm>
          <a:ln>
            <a:solidFill>
              <a:schemeClr val="tx1"/>
            </a:solidFill>
          </a:ln>
        </p:spPr>
      </p:pic>
      <p:pic>
        <p:nvPicPr>
          <p:cNvPr id="7" name="Espace réservé du contenu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900" y="3645191"/>
            <a:ext cx="3600400" cy="26999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Espace réservé du texte 4"/>
          <p:cNvSpPr txBox="1">
            <a:spLocks/>
          </p:cNvSpPr>
          <p:nvPr/>
        </p:nvSpPr>
        <p:spPr>
          <a:xfrm>
            <a:off x="4592884" y="1340768"/>
            <a:ext cx="3888432" cy="213961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Course </a:t>
            </a: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d’orientation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space réservé du texte 4"/>
          <p:cNvSpPr txBox="1">
            <a:spLocks/>
          </p:cNvSpPr>
          <p:nvPr/>
        </p:nvSpPr>
        <p:spPr>
          <a:xfrm>
            <a:off x="265089" y="3671491"/>
            <a:ext cx="3888432" cy="27003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Disc-golf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135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2805708" cy="2804285"/>
          </a:xfrm>
          <a:ln>
            <a:solidFill>
              <a:schemeClr val="tx1"/>
            </a:solidFill>
          </a:ln>
        </p:spPr>
      </p:pic>
      <p:pic>
        <p:nvPicPr>
          <p:cNvPr id="7" name="Espace réservé du contenu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761" y="2708920"/>
            <a:ext cx="4848539" cy="36364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Espace réservé du texte 4"/>
          <p:cNvSpPr txBox="1">
            <a:spLocks/>
          </p:cNvSpPr>
          <p:nvPr/>
        </p:nvSpPr>
        <p:spPr>
          <a:xfrm>
            <a:off x="3880780" y="1340768"/>
            <a:ext cx="4629396" cy="213961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VTT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6703" y="4293096"/>
            <a:ext cx="30991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</a:t>
            </a: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Run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Bike</a:t>
            </a:r>
          </a:p>
        </p:txBody>
      </p:sp>
    </p:spTree>
    <p:extLst>
      <p:ext uri="{BB962C8B-B14F-4D97-AF65-F5344CB8AC3E}">
        <p14:creationId xmlns:p14="http://schemas.microsoft.com/office/powerpoint/2010/main" val="1170001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692696"/>
            <a:ext cx="3892429" cy="2919321"/>
          </a:xfrm>
          <a:ln>
            <a:solidFill>
              <a:schemeClr val="tx1"/>
            </a:solidFill>
          </a:ln>
        </p:spPr>
      </p:pic>
      <p:pic>
        <p:nvPicPr>
          <p:cNvPr id="11" name="Espace réservé du contenu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636912"/>
            <a:ext cx="4285613" cy="32142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re 1"/>
          <p:cNvSpPr txBox="1">
            <a:spLocks/>
          </p:cNvSpPr>
          <p:nvPr/>
        </p:nvSpPr>
        <p:spPr>
          <a:xfrm rot="21359943">
            <a:off x="4519267" y="4256721"/>
            <a:ext cx="5175203" cy="733938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1" u="none" strike="noStrike" kern="1200" cap="none" spc="0" normalizeH="0" baseline="0" noProof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Biathlon</a:t>
            </a:r>
            <a:endParaRPr kumimoji="0" lang="fr-FR" sz="4400" b="1" i="1" u="none" strike="noStrike" kern="1200" cap="none" spc="0" normalizeH="0" baseline="0" noProof="0" dirty="0">
              <a:ln w="34925" cmpd="sng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673100" dir="2700000" algn="tl" rotWithShape="0">
                  <a:prstClr val="white">
                    <a:alpha val="75000"/>
                  </a:prstClr>
                </a:outerShdw>
              </a:effectLst>
              <a:uLnTx/>
              <a:uFillTx/>
              <a:latin typeface="Franklin Gothic Heavy" panose="020B0903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401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6727" y="977729"/>
            <a:ext cx="5160575" cy="3870430"/>
          </a:xfrm>
          <a:ln>
            <a:solidFill>
              <a:schemeClr val="tx1"/>
            </a:solidFill>
          </a:ln>
        </p:spPr>
      </p:pic>
      <p:sp>
        <p:nvSpPr>
          <p:cNvPr id="6" name="Titre 1"/>
          <p:cNvSpPr txBox="1">
            <a:spLocks/>
          </p:cNvSpPr>
          <p:nvPr/>
        </p:nvSpPr>
        <p:spPr>
          <a:xfrm rot="21359943">
            <a:off x="770413" y="5272218"/>
            <a:ext cx="7449199" cy="685497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 anchorCtr="0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1" u="none" strike="noStrike" kern="1200" cap="none" spc="0" normalizeH="0" baseline="0" noProof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Merci au délégué USEP: Pierre </a:t>
            </a:r>
            <a:r>
              <a:rPr kumimoji="0" lang="fr-FR" sz="4400" b="0" i="1" u="none" strike="noStrike" kern="1200" cap="none" spc="0" normalizeH="0" baseline="0" noProof="0" dirty="0" err="1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Bérich</a:t>
            </a:r>
            <a:r>
              <a:rPr kumimoji="0" lang="fr-FR" sz="4400" b="0" i="1" u="none" strike="noStrike" kern="1200" cap="none" spc="0" normalizeH="0" baseline="0" noProof="0" dirty="0" smtClean="0">
                <a:ln w="34925" cmpd="sng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50800" dist="673100" dir="2700000" algn="tl" rotWithShape="0">
                    <a:prstClr val="white">
                      <a:alpha val="75000"/>
                    </a:prstClr>
                  </a:outerShdw>
                </a:effectLst>
                <a:uLnTx/>
                <a:uFillTx/>
                <a:latin typeface="Franklin Gothic Heavy" panose="020B0903020102020204" pitchFamily="34" charset="0"/>
                <a:ea typeface="+mn-ea"/>
                <a:cs typeface="+mn-cs"/>
              </a:rPr>
              <a:t>!</a:t>
            </a:r>
            <a:endParaRPr kumimoji="0" lang="fr-FR" sz="4400" b="1" i="1" u="none" strike="noStrike" kern="1200" cap="none" spc="0" normalizeH="0" baseline="0" noProof="0" dirty="0">
              <a:ln w="34925" cmpd="sng"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50800" dist="673100" dir="2700000" algn="tl" rotWithShape="0">
                  <a:prstClr val="white">
                    <a:alpha val="75000"/>
                  </a:prstClr>
                </a:outerShdw>
              </a:effectLst>
              <a:uLnTx/>
              <a:uFillTx/>
              <a:latin typeface="Franklin Gothic Heavy" panose="020B0903020102020204" pitchFamily="34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4300" y="6185114"/>
            <a:ext cx="6174686" cy="548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Articles et photos réalisées par : Aurore, Inès, Léa et </a:t>
            </a:r>
            <a:r>
              <a:rPr kumimoji="0" lang="fr-F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Rayan</a:t>
            </a: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>
                <a:solidFill>
                  <a:prstClr val="white"/>
                </a:solidFill>
                <a:latin typeface="Calibri"/>
              </a:rPr>
              <a:t>Elèves de CM2 de l’école des </a:t>
            </a:r>
            <a:r>
              <a:rPr lang="fr-FR" dirty="0" err="1" smtClean="0">
                <a:solidFill>
                  <a:prstClr val="white"/>
                </a:solidFill>
                <a:latin typeface="Calibri"/>
              </a:rPr>
              <a:t>Ardriers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5205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191</Words>
  <Application>Microsoft Office PowerPoint</Application>
  <PresentationFormat>Affichage à l'écran (4:3)</PresentationFormat>
  <Paragraphs>26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Franklin Gothic Heavy</vt:lpstr>
      <vt:lpstr>Lucida Sans Unicode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photo</dc:title>
  <dc:creator>Utilisateur</dc:creator>
  <cp:lastModifiedBy>sbrothier</cp:lastModifiedBy>
  <cp:revision>19</cp:revision>
  <dcterms:created xsi:type="dcterms:W3CDTF">2015-11-05T18:50:28Z</dcterms:created>
  <dcterms:modified xsi:type="dcterms:W3CDTF">2018-04-11T16:38:07Z</dcterms:modified>
</cp:coreProperties>
</file>