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theme/theme2.xml" ContentType="application/vnd.openxmlformats-officedocument.theme+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3.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theme/theme4.xml" ContentType="application/vnd.openxmlformats-officedocument.theme+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theme/theme5.xml" ContentType="application/vnd.openxmlformats-officedocument.theme+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theme/theme6.xml" ContentType="application/vnd.openxmlformats-officedocument.theme+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800" r:id="rId1"/>
    <p:sldMasterId id="2147483801" r:id="rId2"/>
    <p:sldMasterId id="2147483803" r:id="rId3"/>
    <p:sldMasterId id="2147483804" r:id="rId4"/>
    <p:sldMasterId id="2147483805" r:id="rId5"/>
    <p:sldMasterId id="2147483807" r:id="rId6"/>
    <p:sldMasterId id="2147483821" r:id="rId7"/>
  </p:sldMasterIdLst>
  <p:notesMasterIdLst>
    <p:notesMasterId r:id="rId48"/>
  </p:notesMasterIdLst>
  <p:sldIdLst>
    <p:sldId id="256" r:id="rId8"/>
    <p:sldId id="294" r:id="rId9"/>
    <p:sldId id="265" r:id="rId10"/>
    <p:sldId id="331" r:id="rId11"/>
    <p:sldId id="318" r:id="rId12"/>
    <p:sldId id="317" r:id="rId13"/>
    <p:sldId id="333" r:id="rId14"/>
    <p:sldId id="334" r:id="rId15"/>
    <p:sldId id="316" r:id="rId16"/>
    <p:sldId id="343" r:id="rId17"/>
    <p:sldId id="345" r:id="rId18"/>
    <p:sldId id="348" r:id="rId19"/>
    <p:sldId id="310" r:id="rId20"/>
    <p:sldId id="311" r:id="rId21"/>
    <p:sldId id="337" r:id="rId22"/>
    <p:sldId id="268" r:id="rId23"/>
    <p:sldId id="336" r:id="rId24"/>
    <p:sldId id="340" r:id="rId25"/>
    <p:sldId id="338" r:id="rId26"/>
    <p:sldId id="261" r:id="rId27"/>
    <p:sldId id="264" r:id="rId28"/>
    <p:sldId id="339" r:id="rId29"/>
    <p:sldId id="335" r:id="rId30"/>
    <p:sldId id="346" r:id="rId31"/>
    <p:sldId id="312" r:id="rId32"/>
    <p:sldId id="259" r:id="rId33"/>
    <p:sldId id="266" r:id="rId34"/>
    <p:sldId id="293" r:id="rId35"/>
    <p:sldId id="297" r:id="rId36"/>
    <p:sldId id="295" r:id="rId37"/>
    <p:sldId id="270" r:id="rId38"/>
    <p:sldId id="298" r:id="rId39"/>
    <p:sldId id="280" r:id="rId40"/>
    <p:sldId id="282" r:id="rId41"/>
    <p:sldId id="306" r:id="rId42"/>
    <p:sldId id="313" r:id="rId43"/>
    <p:sldId id="341" r:id="rId44"/>
    <p:sldId id="342" r:id="rId45"/>
    <p:sldId id="347" r:id="rId46"/>
    <p:sldId id="350" r:id="rId47"/>
  </p:sldIdLst>
  <p:sldSz cx="9144000" cy="5143500" type="screen16x9"/>
  <p:notesSz cx="6858000" cy="9144000"/>
  <p:embeddedFontLst>
    <p:embeddedFont>
      <p:font typeface="Arial Black" panose="020B0A04020102020204" pitchFamily="34" charset="0"/>
      <p:bold r:id="rId49"/>
    </p:embeddedFont>
    <p:embeddedFont>
      <p:font typeface="Calibri" panose="020F0502020204030204" pitchFamily="34" charset="0"/>
      <p:regular r:id="rId50"/>
      <p:bold r:id="rId51"/>
      <p:italic r:id="rId52"/>
      <p:boldItalic r:id="rId53"/>
    </p:embeddedFont>
    <p:embeddedFont>
      <p:font typeface="Calibri Light" panose="020F0302020204030204" pitchFamily="34" charset="0"/>
      <p:regular r:id="rId54"/>
      <p:italic r:id="rId55"/>
    </p:embeddedFont>
    <p:embeddedFont>
      <p:font typeface="Open Sans" panose="020B0606030504020204" pitchFamily="34" charset="0"/>
      <p:regular r:id="rId56"/>
      <p:bold r:id="rId57"/>
    </p:embeddedFont>
    <p:embeddedFont>
      <p:font typeface="Open Sans Light" panose="020B0306030504020204" pitchFamily="34" charset="0"/>
      <p:regular r:id="rId5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E700"/>
    <a:srgbClr val="FEC309"/>
    <a:srgbClr val="FFFF0A"/>
    <a:srgbClr val="000000"/>
    <a:srgbClr val="A5C3F5"/>
    <a:srgbClr val="6D9FEC"/>
    <a:srgbClr val="3C78D9"/>
    <a:srgbClr val="1155CD"/>
    <a:srgbClr val="1C4588"/>
    <a:srgbClr val="FF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6909" autoAdjust="0"/>
  </p:normalViewPr>
  <p:slideViewPr>
    <p:cSldViewPr snapToGrid="0">
      <p:cViewPr varScale="1">
        <p:scale>
          <a:sx n="131" d="100"/>
          <a:sy n="131" d="100"/>
        </p:scale>
        <p:origin x="1044" y="120"/>
      </p:cViewPr>
      <p:guideLst>
        <p:guide orient="horz" pos="1620"/>
        <p:guide pos="288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9" Type="http://schemas.openxmlformats.org/officeDocument/2006/relationships/slide" Target="slides/slide32.xml"/><Relationship Id="rId21" Type="http://schemas.openxmlformats.org/officeDocument/2006/relationships/slide" Target="slides/slide14.xml"/><Relationship Id="rId34" Type="http://schemas.openxmlformats.org/officeDocument/2006/relationships/slide" Target="slides/slide27.xml"/><Relationship Id="rId42" Type="http://schemas.openxmlformats.org/officeDocument/2006/relationships/slide" Target="slides/slide35.xml"/><Relationship Id="rId47" Type="http://schemas.openxmlformats.org/officeDocument/2006/relationships/slide" Target="slides/slide40.xml"/><Relationship Id="rId50" Type="http://schemas.openxmlformats.org/officeDocument/2006/relationships/font" Target="fonts/font2.fntdata"/><Relationship Id="rId55" Type="http://schemas.openxmlformats.org/officeDocument/2006/relationships/font" Target="fonts/font7.fntdata"/><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 Target="slides/slide9.xml"/><Relationship Id="rId29" Type="http://schemas.openxmlformats.org/officeDocument/2006/relationships/slide" Target="slides/slide22.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slide" Target="slides/slide33.xml"/><Relationship Id="rId45" Type="http://schemas.openxmlformats.org/officeDocument/2006/relationships/slide" Target="slides/slide38.xml"/><Relationship Id="rId53" Type="http://schemas.openxmlformats.org/officeDocument/2006/relationships/font" Target="fonts/font5.fntdata"/><Relationship Id="rId58" Type="http://schemas.openxmlformats.org/officeDocument/2006/relationships/font" Target="fonts/font10.fntdata"/><Relationship Id="rId5" Type="http://schemas.openxmlformats.org/officeDocument/2006/relationships/slideMaster" Target="slideMasters/slideMaster5.xml"/><Relationship Id="rId61" Type="http://schemas.openxmlformats.org/officeDocument/2006/relationships/theme" Target="theme/theme1.xml"/><Relationship Id="rId19" Type="http://schemas.openxmlformats.org/officeDocument/2006/relationships/slide" Target="slides/slide1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slide" Target="slides/slide36.xml"/><Relationship Id="rId48" Type="http://schemas.openxmlformats.org/officeDocument/2006/relationships/notesMaster" Target="notesMasters/notesMaster1.xml"/><Relationship Id="rId56" Type="http://schemas.openxmlformats.org/officeDocument/2006/relationships/font" Target="fonts/font8.fntdata"/><Relationship Id="rId8" Type="http://schemas.openxmlformats.org/officeDocument/2006/relationships/slide" Target="slides/slide1.xml"/><Relationship Id="rId51" Type="http://schemas.openxmlformats.org/officeDocument/2006/relationships/font" Target="fonts/font3.fntdata"/><Relationship Id="rId3" Type="http://schemas.openxmlformats.org/officeDocument/2006/relationships/slideMaster" Target="slideMasters/slideMaster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slide" Target="slides/slide39.xml"/><Relationship Id="rId59" Type="http://schemas.openxmlformats.org/officeDocument/2006/relationships/presProps" Target="presProps.xml"/><Relationship Id="rId20" Type="http://schemas.openxmlformats.org/officeDocument/2006/relationships/slide" Target="slides/slide13.xml"/><Relationship Id="rId41" Type="http://schemas.openxmlformats.org/officeDocument/2006/relationships/slide" Target="slides/slide34.xml"/><Relationship Id="rId54" Type="http://schemas.openxmlformats.org/officeDocument/2006/relationships/font" Target="fonts/font6.fntdata"/><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font" Target="fonts/font1.fntdata"/><Relationship Id="rId57" Type="http://schemas.openxmlformats.org/officeDocument/2006/relationships/font" Target="fonts/font9.fntdata"/><Relationship Id="rId10" Type="http://schemas.openxmlformats.org/officeDocument/2006/relationships/slide" Target="slides/slide3.xml"/><Relationship Id="rId31" Type="http://schemas.openxmlformats.org/officeDocument/2006/relationships/slide" Target="slides/slide24.xml"/><Relationship Id="rId44" Type="http://schemas.openxmlformats.org/officeDocument/2006/relationships/slide" Target="slides/slide37.xml"/><Relationship Id="rId52" Type="http://schemas.openxmlformats.org/officeDocument/2006/relationships/font" Target="fonts/font4.fntdata"/><Relationship Id="rId60"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1384879701"/>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3"/>
        <p:cNvGrpSpPr/>
        <p:nvPr/>
      </p:nvGrpSpPr>
      <p:grpSpPr>
        <a:xfrm>
          <a:off x="0" y="0"/>
          <a:ext cx="0" cy="0"/>
          <a:chOff x="0" y="0"/>
          <a:chExt cx="0" cy="0"/>
        </a:xfrm>
      </p:grpSpPr>
      <p:sp>
        <p:nvSpPr>
          <p:cNvPr id="794" name="Google Shape;794;g44069c1e40_1_0:notes"/>
          <p:cNvSpPr txBox="1">
            <a:spLocks noGrp="1"/>
          </p:cNvSpPr>
          <p:nvPr>
            <p:ph type="body" idx="1"/>
          </p:nvPr>
        </p:nvSpPr>
        <p:spPr>
          <a:xfrm>
            <a:off x="914400" y="4343400"/>
            <a:ext cx="50292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sz="1000"/>
          </a:p>
        </p:txBody>
      </p:sp>
      <p:sp>
        <p:nvSpPr>
          <p:cNvPr id="795" name="Google Shape;795;g44069c1e40_1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8"/>
        <p:cNvGrpSpPr/>
        <p:nvPr/>
      </p:nvGrpSpPr>
      <p:grpSpPr>
        <a:xfrm>
          <a:off x="0" y="0"/>
          <a:ext cx="0" cy="0"/>
          <a:chOff x="0" y="0"/>
          <a:chExt cx="0" cy="0"/>
        </a:xfrm>
      </p:grpSpPr>
      <p:sp>
        <p:nvSpPr>
          <p:cNvPr id="859" name="Google Shape;859;g44ee1a7fed_0_824:notes"/>
          <p:cNvSpPr txBox="1">
            <a:spLocks noGrp="1"/>
          </p:cNvSpPr>
          <p:nvPr>
            <p:ph type="body" idx="1"/>
          </p:nvPr>
        </p:nvSpPr>
        <p:spPr>
          <a:xfrm>
            <a:off x="914400" y="4343400"/>
            <a:ext cx="50292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60" name="Google Shape;860;g44ee1a7fed_0_8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606161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8"/>
        <p:cNvGrpSpPr/>
        <p:nvPr/>
      </p:nvGrpSpPr>
      <p:grpSpPr>
        <a:xfrm>
          <a:off x="0" y="0"/>
          <a:ext cx="0" cy="0"/>
          <a:chOff x="0" y="0"/>
          <a:chExt cx="0" cy="0"/>
        </a:xfrm>
      </p:grpSpPr>
      <p:sp>
        <p:nvSpPr>
          <p:cNvPr id="859" name="Google Shape;859;g44ee1a7fed_0_824:notes"/>
          <p:cNvSpPr txBox="1">
            <a:spLocks noGrp="1"/>
          </p:cNvSpPr>
          <p:nvPr>
            <p:ph type="body" idx="1"/>
          </p:nvPr>
        </p:nvSpPr>
        <p:spPr>
          <a:xfrm>
            <a:off x="914400" y="4343400"/>
            <a:ext cx="50292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60" name="Google Shape;860;g44ee1a7fed_0_8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Espace réservé du numéro de diapositive 6"/>
          <p:cNvSpPr>
            <a:spLocks noGrp="1" noChangeArrowheads="1"/>
          </p:cNvSpPr>
          <p:nvPr>
            <p:ph type="sldNum" sz="quarter"/>
          </p:nvPr>
        </p:nvSpPr>
        <p:spPr>
          <a:xfrm>
            <a:off x="3884088" y="8685103"/>
            <a:ext cx="2972472" cy="457539"/>
          </a:xfrm>
          <a:prstGeom prst="rect">
            <a:avLst/>
          </a:prstGeom>
        </p:spPr>
        <p:txBody>
          <a:bodyPr lIns="80165" tIns="40083" rIns="80165" bIns="40083"/>
          <a:lstStyle>
            <a:lvl1pPr eaLnBrk="0">
              <a:tabLst>
                <a:tab pos="393869" algn="l"/>
                <a:tab pos="787737" algn="l"/>
                <a:tab pos="1181606" algn="l"/>
                <a:tab pos="1575474" algn="l"/>
                <a:tab pos="1969343" algn="l"/>
                <a:tab pos="2363211" algn="l"/>
                <a:tab pos="2757079" algn="l"/>
              </a:tabLst>
              <a:defRPr sz="2100">
                <a:solidFill>
                  <a:schemeClr val="tx1"/>
                </a:solidFill>
                <a:latin typeface="Arial" charset="0"/>
                <a:ea typeface="SimSun" charset="0"/>
                <a:cs typeface="SimSun" charset="0"/>
              </a:defRPr>
            </a:lvl1pPr>
            <a:lvl2pPr eaLnBrk="0">
              <a:tabLst>
                <a:tab pos="393869" algn="l"/>
                <a:tab pos="787737" algn="l"/>
                <a:tab pos="1181606" algn="l"/>
                <a:tab pos="1575474" algn="l"/>
                <a:tab pos="1969343" algn="l"/>
                <a:tab pos="2363211" algn="l"/>
                <a:tab pos="2757079" algn="l"/>
              </a:tabLst>
              <a:defRPr sz="2100">
                <a:solidFill>
                  <a:schemeClr val="tx1"/>
                </a:solidFill>
                <a:latin typeface="Arial" charset="0"/>
                <a:ea typeface="SimSun" charset="0"/>
                <a:cs typeface="SimSun" charset="0"/>
              </a:defRPr>
            </a:lvl2pPr>
            <a:lvl3pPr eaLnBrk="0">
              <a:tabLst>
                <a:tab pos="393869" algn="l"/>
                <a:tab pos="787737" algn="l"/>
                <a:tab pos="1181606" algn="l"/>
                <a:tab pos="1575474" algn="l"/>
                <a:tab pos="1969343" algn="l"/>
                <a:tab pos="2363211" algn="l"/>
                <a:tab pos="2757079" algn="l"/>
              </a:tabLst>
              <a:defRPr sz="2100">
                <a:solidFill>
                  <a:schemeClr val="tx1"/>
                </a:solidFill>
                <a:latin typeface="Arial" charset="0"/>
                <a:ea typeface="SimSun" charset="0"/>
                <a:cs typeface="SimSun" charset="0"/>
              </a:defRPr>
            </a:lvl3pPr>
            <a:lvl4pPr eaLnBrk="0">
              <a:tabLst>
                <a:tab pos="393869" algn="l"/>
                <a:tab pos="787737" algn="l"/>
                <a:tab pos="1181606" algn="l"/>
                <a:tab pos="1575474" algn="l"/>
                <a:tab pos="1969343" algn="l"/>
                <a:tab pos="2363211" algn="l"/>
                <a:tab pos="2757079" algn="l"/>
              </a:tabLst>
              <a:defRPr sz="2100">
                <a:solidFill>
                  <a:schemeClr val="tx1"/>
                </a:solidFill>
                <a:latin typeface="Arial" charset="0"/>
                <a:ea typeface="SimSun" charset="0"/>
                <a:cs typeface="SimSun" charset="0"/>
              </a:defRPr>
            </a:lvl4pPr>
            <a:lvl5pPr eaLnBrk="0">
              <a:tabLst>
                <a:tab pos="393869" algn="l"/>
                <a:tab pos="787737" algn="l"/>
                <a:tab pos="1181606" algn="l"/>
                <a:tab pos="1575474" algn="l"/>
                <a:tab pos="1969343" algn="l"/>
                <a:tab pos="2363211" algn="l"/>
                <a:tab pos="2757079" algn="l"/>
              </a:tabLst>
              <a:defRPr sz="2100">
                <a:solidFill>
                  <a:schemeClr val="tx1"/>
                </a:solidFill>
                <a:latin typeface="Arial" charset="0"/>
                <a:ea typeface="SimSun" charset="0"/>
                <a:cs typeface="SimSun" charset="0"/>
              </a:defRPr>
            </a:lvl5pPr>
            <a:lvl6pPr marL="2204550" indent="-200414" defTabSz="393869" eaLnBrk="0" fontAlgn="base" hangingPunct="0">
              <a:lnSpc>
                <a:spcPct val="93000"/>
              </a:lnSpc>
              <a:spcBef>
                <a:spcPct val="0"/>
              </a:spcBef>
              <a:spcAft>
                <a:spcPct val="0"/>
              </a:spcAft>
              <a:buClr>
                <a:srgbClr val="000000"/>
              </a:buClr>
              <a:buSzPct val="100000"/>
              <a:buFont typeface="Times New Roman" charset="0"/>
              <a:tabLst>
                <a:tab pos="393869" algn="l"/>
                <a:tab pos="787737" algn="l"/>
                <a:tab pos="1181606" algn="l"/>
                <a:tab pos="1575474" algn="l"/>
                <a:tab pos="1969343" algn="l"/>
                <a:tab pos="2363211" algn="l"/>
                <a:tab pos="2757079" algn="l"/>
              </a:tabLst>
              <a:defRPr sz="2100">
                <a:solidFill>
                  <a:schemeClr val="tx1"/>
                </a:solidFill>
                <a:latin typeface="Arial" charset="0"/>
                <a:ea typeface="SimSun" charset="0"/>
                <a:cs typeface="SimSun" charset="0"/>
              </a:defRPr>
            </a:lvl6pPr>
            <a:lvl7pPr marL="2605377" indent="-200414" defTabSz="393869" eaLnBrk="0" fontAlgn="base" hangingPunct="0">
              <a:lnSpc>
                <a:spcPct val="93000"/>
              </a:lnSpc>
              <a:spcBef>
                <a:spcPct val="0"/>
              </a:spcBef>
              <a:spcAft>
                <a:spcPct val="0"/>
              </a:spcAft>
              <a:buClr>
                <a:srgbClr val="000000"/>
              </a:buClr>
              <a:buSzPct val="100000"/>
              <a:buFont typeface="Times New Roman" charset="0"/>
              <a:tabLst>
                <a:tab pos="393869" algn="l"/>
                <a:tab pos="787737" algn="l"/>
                <a:tab pos="1181606" algn="l"/>
                <a:tab pos="1575474" algn="l"/>
                <a:tab pos="1969343" algn="l"/>
                <a:tab pos="2363211" algn="l"/>
                <a:tab pos="2757079" algn="l"/>
              </a:tabLst>
              <a:defRPr sz="2100">
                <a:solidFill>
                  <a:schemeClr val="tx1"/>
                </a:solidFill>
                <a:latin typeface="Arial" charset="0"/>
                <a:ea typeface="SimSun" charset="0"/>
                <a:cs typeface="SimSun" charset="0"/>
              </a:defRPr>
            </a:lvl7pPr>
            <a:lvl8pPr marL="3006204" indent="-200414" defTabSz="393869" eaLnBrk="0" fontAlgn="base" hangingPunct="0">
              <a:lnSpc>
                <a:spcPct val="93000"/>
              </a:lnSpc>
              <a:spcBef>
                <a:spcPct val="0"/>
              </a:spcBef>
              <a:spcAft>
                <a:spcPct val="0"/>
              </a:spcAft>
              <a:buClr>
                <a:srgbClr val="000000"/>
              </a:buClr>
              <a:buSzPct val="100000"/>
              <a:buFont typeface="Times New Roman" charset="0"/>
              <a:tabLst>
                <a:tab pos="393869" algn="l"/>
                <a:tab pos="787737" algn="l"/>
                <a:tab pos="1181606" algn="l"/>
                <a:tab pos="1575474" algn="l"/>
                <a:tab pos="1969343" algn="l"/>
                <a:tab pos="2363211" algn="l"/>
                <a:tab pos="2757079" algn="l"/>
              </a:tabLst>
              <a:defRPr sz="2100">
                <a:solidFill>
                  <a:schemeClr val="tx1"/>
                </a:solidFill>
                <a:latin typeface="Arial" charset="0"/>
                <a:ea typeface="SimSun" charset="0"/>
                <a:cs typeface="SimSun" charset="0"/>
              </a:defRPr>
            </a:lvl8pPr>
            <a:lvl9pPr marL="3407032" indent="-200414" defTabSz="393869" eaLnBrk="0" fontAlgn="base" hangingPunct="0">
              <a:lnSpc>
                <a:spcPct val="93000"/>
              </a:lnSpc>
              <a:spcBef>
                <a:spcPct val="0"/>
              </a:spcBef>
              <a:spcAft>
                <a:spcPct val="0"/>
              </a:spcAft>
              <a:buClr>
                <a:srgbClr val="000000"/>
              </a:buClr>
              <a:buSzPct val="100000"/>
              <a:buFont typeface="Times New Roman" charset="0"/>
              <a:tabLst>
                <a:tab pos="393869" algn="l"/>
                <a:tab pos="787737" algn="l"/>
                <a:tab pos="1181606" algn="l"/>
                <a:tab pos="1575474" algn="l"/>
                <a:tab pos="1969343" algn="l"/>
                <a:tab pos="2363211" algn="l"/>
                <a:tab pos="2757079" algn="l"/>
              </a:tabLst>
              <a:defRPr sz="2100">
                <a:solidFill>
                  <a:schemeClr val="tx1"/>
                </a:solidFill>
                <a:latin typeface="Arial" charset="0"/>
                <a:ea typeface="SimSun" charset="0"/>
                <a:cs typeface="SimSun" charset="0"/>
              </a:defRPr>
            </a:lvl9pPr>
          </a:lstStyle>
          <a:p>
            <a:pPr eaLnBrk="1"/>
            <a:fld id="{532A9605-12DB-CD47-BFBC-19B45813DC6E}" type="slidenum">
              <a:rPr lang="fr-FR" sz="1200">
                <a:solidFill>
                  <a:srgbClr val="000000"/>
                </a:solidFill>
                <a:latin typeface="Times New Roman" charset="0"/>
                <a:cs typeface="Arial Unicode MS" charset="0"/>
              </a:rPr>
              <a:pPr eaLnBrk="1"/>
              <a:t>4</a:t>
            </a:fld>
            <a:endParaRPr lang="fr-FR" sz="1200">
              <a:solidFill>
                <a:srgbClr val="000000"/>
              </a:solidFill>
              <a:latin typeface="Times New Roman" charset="0"/>
              <a:cs typeface="Arial Unicode MS" charset="0"/>
            </a:endParaRPr>
          </a:p>
        </p:txBody>
      </p:sp>
      <p:sp>
        <p:nvSpPr>
          <p:cNvPr id="10241" name="Text Box 1"/>
          <p:cNvSpPr txBox="1">
            <a:spLocks noGrp="1" noRot="1" noChangeAspect="1" noChangeArrowheads="1"/>
          </p:cNvSpPr>
          <p:nvPr>
            <p:ph type="sldImg"/>
          </p:nvPr>
        </p:nvSpPr>
        <p:spPr>
          <a:xfrm>
            <a:off x="382588" y="695325"/>
            <a:ext cx="6091237" cy="3427413"/>
          </a:xfrm>
          <a:solidFill>
            <a:srgbClr val="FFFFFF"/>
          </a:solidFill>
          <a:ln>
            <a:solidFill>
              <a:srgbClr val="000000"/>
            </a:solidFill>
            <a:miter lim="800000"/>
            <a:headEnd/>
            <a:tailEnd/>
          </a:ln>
          <a:extLs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sp>
      <p:sp>
        <p:nvSpPr>
          <p:cNvPr id="10242" name="Text Box 2"/>
          <p:cNvSpPr txBox="1">
            <a:spLocks noGrp="1" noChangeArrowheads="1"/>
          </p:cNvSpPr>
          <p:nvPr>
            <p:ph type="body" idx="1"/>
          </p:nvPr>
        </p:nvSpPr>
        <p:spPr>
          <a:xfrm>
            <a:off x="685512" y="4343230"/>
            <a:ext cx="5486976" cy="4115139"/>
          </a:xfrm>
          <a:ln/>
          <a:extLs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defRPr/>
            </a:pPr>
            <a:endParaRPr lang="fr-FR">
              <a:cs typeface="+mn-cs"/>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Espace réservé du numéro de diapositive 6"/>
          <p:cNvSpPr>
            <a:spLocks noGrp="1" noChangeArrowheads="1"/>
          </p:cNvSpPr>
          <p:nvPr>
            <p:ph type="sldNum" sz="quarter"/>
          </p:nvPr>
        </p:nvSpPr>
        <p:spPr>
          <a:xfrm>
            <a:off x="3884088" y="8685103"/>
            <a:ext cx="2972472" cy="457539"/>
          </a:xfrm>
          <a:prstGeom prst="rect">
            <a:avLst/>
          </a:prstGeom>
        </p:spPr>
        <p:txBody>
          <a:bodyPr lIns="80165" tIns="40083" rIns="80165" bIns="40083"/>
          <a:lstStyle>
            <a:lvl1pPr eaLnBrk="0">
              <a:tabLst>
                <a:tab pos="393869" algn="l"/>
                <a:tab pos="787737" algn="l"/>
                <a:tab pos="1181606" algn="l"/>
                <a:tab pos="1575474" algn="l"/>
                <a:tab pos="1969343" algn="l"/>
                <a:tab pos="2363211" algn="l"/>
                <a:tab pos="2757079" algn="l"/>
              </a:tabLst>
              <a:defRPr sz="2100">
                <a:solidFill>
                  <a:schemeClr val="tx1"/>
                </a:solidFill>
                <a:latin typeface="Arial" charset="0"/>
                <a:ea typeface="SimSun" charset="0"/>
                <a:cs typeface="SimSun" charset="0"/>
              </a:defRPr>
            </a:lvl1pPr>
            <a:lvl2pPr eaLnBrk="0">
              <a:tabLst>
                <a:tab pos="393869" algn="l"/>
                <a:tab pos="787737" algn="l"/>
                <a:tab pos="1181606" algn="l"/>
                <a:tab pos="1575474" algn="l"/>
                <a:tab pos="1969343" algn="l"/>
                <a:tab pos="2363211" algn="l"/>
                <a:tab pos="2757079" algn="l"/>
              </a:tabLst>
              <a:defRPr sz="2100">
                <a:solidFill>
                  <a:schemeClr val="tx1"/>
                </a:solidFill>
                <a:latin typeface="Arial" charset="0"/>
                <a:ea typeface="SimSun" charset="0"/>
                <a:cs typeface="SimSun" charset="0"/>
              </a:defRPr>
            </a:lvl2pPr>
            <a:lvl3pPr eaLnBrk="0">
              <a:tabLst>
                <a:tab pos="393869" algn="l"/>
                <a:tab pos="787737" algn="l"/>
                <a:tab pos="1181606" algn="l"/>
                <a:tab pos="1575474" algn="l"/>
                <a:tab pos="1969343" algn="l"/>
                <a:tab pos="2363211" algn="l"/>
                <a:tab pos="2757079" algn="l"/>
              </a:tabLst>
              <a:defRPr sz="2100">
                <a:solidFill>
                  <a:schemeClr val="tx1"/>
                </a:solidFill>
                <a:latin typeface="Arial" charset="0"/>
                <a:ea typeface="SimSun" charset="0"/>
                <a:cs typeface="SimSun" charset="0"/>
              </a:defRPr>
            </a:lvl3pPr>
            <a:lvl4pPr eaLnBrk="0">
              <a:tabLst>
                <a:tab pos="393869" algn="l"/>
                <a:tab pos="787737" algn="l"/>
                <a:tab pos="1181606" algn="l"/>
                <a:tab pos="1575474" algn="l"/>
                <a:tab pos="1969343" algn="l"/>
                <a:tab pos="2363211" algn="l"/>
                <a:tab pos="2757079" algn="l"/>
              </a:tabLst>
              <a:defRPr sz="2100">
                <a:solidFill>
                  <a:schemeClr val="tx1"/>
                </a:solidFill>
                <a:latin typeface="Arial" charset="0"/>
                <a:ea typeface="SimSun" charset="0"/>
                <a:cs typeface="SimSun" charset="0"/>
              </a:defRPr>
            </a:lvl4pPr>
            <a:lvl5pPr eaLnBrk="0">
              <a:tabLst>
                <a:tab pos="393869" algn="l"/>
                <a:tab pos="787737" algn="l"/>
                <a:tab pos="1181606" algn="l"/>
                <a:tab pos="1575474" algn="l"/>
                <a:tab pos="1969343" algn="l"/>
                <a:tab pos="2363211" algn="l"/>
                <a:tab pos="2757079" algn="l"/>
              </a:tabLst>
              <a:defRPr sz="2100">
                <a:solidFill>
                  <a:schemeClr val="tx1"/>
                </a:solidFill>
                <a:latin typeface="Arial" charset="0"/>
                <a:ea typeface="SimSun" charset="0"/>
                <a:cs typeface="SimSun" charset="0"/>
              </a:defRPr>
            </a:lvl5pPr>
            <a:lvl6pPr marL="2204550" indent="-200414" defTabSz="393869" eaLnBrk="0" fontAlgn="base" hangingPunct="0">
              <a:lnSpc>
                <a:spcPct val="93000"/>
              </a:lnSpc>
              <a:spcBef>
                <a:spcPct val="0"/>
              </a:spcBef>
              <a:spcAft>
                <a:spcPct val="0"/>
              </a:spcAft>
              <a:buClr>
                <a:srgbClr val="000000"/>
              </a:buClr>
              <a:buSzPct val="100000"/>
              <a:buFont typeface="Times New Roman" charset="0"/>
              <a:tabLst>
                <a:tab pos="393869" algn="l"/>
                <a:tab pos="787737" algn="l"/>
                <a:tab pos="1181606" algn="l"/>
                <a:tab pos="1575474" algn="l"/>
                <a:tab pos="1969343" algn="l"/>
                <a:tab pos="2363211" algn="l"/>
                <a:tab pos="2757079" algn="l"/>
              </a:tabLst>
              <a:defRPr sz="2100">
                <a:solidFill>
                  <a:schemeClr val="tx1"/>
                </a:solidFill>
                <a:latin typeface="Arial" charset="0"/>
                <a:ea typeface="SimSun" charset="0"/>
                <a:cs typeface="SimSun" charset="0"/>
              </a:defRPr>
            </a:lvl6pPr>
            <a:lvl7pPr marL="2605377" indent="-200414" defTabSz="393869" eaLnBrk="0" fontAlgn="base" hangingPunct="0">
              <a:lnSpc>
                <a:spcPct val="93000"/>
              </a:lnSpc>
              <a:spcBef>
                <a:spcPct val="0"/>
              </a:spcBef>
              <a:spcAft>
                <a:spcPct val="0"/>
              </a:spcAft>
              <a:buClr>
                <a:srgbClr val="000000"/>
              </a:buClr>
              <a:buSzPct val="100000"/>
              <a:buFont typeface="Times New Roman" charset="0"/>
              <a:tabLst>
                <a:tab pos="393869" algn="l"/>
                <a:tab pos="787737" algn="l"/>
                <a:tab pos="1181606" algn="l"/>
                <a:tab pos="1575474" algn="l"/>
                <a:tab pos="1969343" algn="l"/>
                <a:tab pos="2363211" algn="l"/>
                <a:tab pos="2757079" algn="l"/>
              </a:tabLst>
              <a:defRPr sz="2100">
                <a:solidFill>
                  <a:schemeClr val="tx1"/>
                </a:solidFill>
                <a:latin typeface="Arial" charset="0"/>
                <a:ea typeface="SimSun" charset="0"/>
                <a:cs typeface="SimSun" charset="0"/>
              </a:defRPr>
            </a:lvl7pPr>
            <a:lvl8pPr marL="3006204" indent="-200414" defTabSz="393869" eaLnBrk="0" fontAlgn="base" hangingPunct="0">
              <a:lnSpc>
                <a:spcPct val="93000"/>
              </a:lnSpc>
              <a:spcBef>
                <a:spcPct val="0"/>
              </a:spcBef>
              <a:spcAft>
                <a:spcPct val="0"/>
              </a:spcAft>
              <a:buClr>
                <a:srgbClr val="000000"/>
              </a:buClr>
              <a:buSzPct val="100000"/>
              <a:buFont typeface="Times New Roman" charset="0"/>
              <a:tabLst>
                <a:tab pos="393869" algn="l"/>
                <a:tab pos="787737" algn="l"/>
                <a:tab pos="1181606" algn="l"/>
                <a:tab pos="1575474" algn="l"/>
                <a:tab pos="1969343" algn="l"/>
                <a:tab pos="2363211" algn="l"/>
                <a:tab pos="2757079" algn="l"/>
              </a:tabLst>
              <a:defRPr sz="2100">
                <a:solidFill>
                  <a:schemeClr val="tx1"/>
                </a:solidFill>
                <a:latin typeface="Arial" charset="0"/>
                <a:ea typeface="SimSun" charset="0"/>
                <a:cs typeface="SimSun" charset="0"/>
              </a:defRPr>
            </a:lvl8pPr>
            <a:lvl9pPr marL="3407032" indent="-200414" defTabSz="393869" eaLnBrk="0" fontAlgn="base" hangingPunct="0">
              <a:lnSpc>
                <a:spcPct val="93000"/>
              </a:lnSpc>
              <a:spcBef>
                <a:spcPct val="0"/>
              </a:spcBef>
              <a:spcAft>
                <a:spcPct val="0"/>
              </a:spcAft>
              <a:buClr>
                <a:srgbClr val="000000"/>
              </a:buClr>
              <a:buSzPct val="100000"/>
              <a:buFont typeface="Times New Roman" charset="0"/>
              <a:tabLst>
                <a:tab pos="393869" algn="l"/>
                <a:tab pos="787737" algn="l"/>
                <a:tab pos="1181606" algn="l"/>
                <a:tab pos="1575474" algn="l"/>
                <a:tab pos="1969343" algn="l"/>
                <a:tab pos="2363211" algn="l"/>
                <a:tab pos="2757079" algn="l"/>
              </a:tabLst>
              <a:defRPr sz="2100">
                <a:solidFill>
                  <a:schemeClr val="tx1"/>
                </a:solidFill>
                <a:latin typeface="Arial" charset="0"/>
                <a:ea typeface="SimSun" charset="0"/>
                <a:cs typeface="SimSun" charset="0"/>
              </a:defRPr>
            </a:lvl9pPr>
          </a:lstStyle>
          <a:p>
            <a:pPr eaLnBrk="1"/>
            <a:fld id="{9847791D-9EA8-F543-B281-A232075B3D07}" type="slidenum">
              <a:rPr lang="fr-FR" sz="1200">
                <a:solidFill>
                  <a:srgbClr val="000000"/>
                </a:solidFill>
                <a:latin typeface="Times New Roman" charset="0"/>
                <a:cs typeface="Arial Unicode MS" charset="0"/>
              </a:rPr>
              <a:pPr eaLnBrk="1"/>
              <a:t>5</a:t>
            </a:fld>
            <a:endParaRPr lang="fr-FR" sz="1200">
              <a:solidFill>
                <a:srgbClr val="000000"/>
              </a:solidFill>
              <a:latin typeface="Times New Roman" charset="0"/>
              <a:cs typeface="Arial Unicode MS" charset="0"/>
            </a:endParaRPr>
          </a:p>
        </p:txBody>
      </p:sp>
      <p:sp>
        <p:nvSpPr>
          <p:cNvPr id="10241" name="Text Box 1"/>
          <p:cNvSpPr txBox="1">
            <a:spLocks noGrp="1" noRot="1" noChangeAspect="1" noChangeArrowheads="1"/>
          </p:cNvSpPr>
          <p:nvPr>
            <p:ph type="sldImg"/>
          </p:nvPr>
        </p:nvSpPr>
        <p:spPr>
          <a:xfrm>
            <a:off x="382588" y="695325"/>
            <a:ext cx="6091237" cy="3427413"/>
          </a:xfrm>
          <a:solidFill>
            <a:srgbClr val="FFFFFF"/>
          </a:solidFill>
          <a:ln>
            <a:solidFill>
              <a:srgbClr val="000000"/>
            </a:solidFill>
            <a:miter lim="800000"/>
            <a:headEnd/>
            <a:tailEnd/>
          </a:ln>
          <a:extLs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sp>
      <p:sp>
        <p:nvSpPr>
          <p:cNvPr id="10242" name="Text Box 2"/>
          <p:cNvSpPr txBox="1">
            <a:spLocks noGrp="1" noChangeArrowheads="1"/>
          </p:cNvSpPr>
          <p:nvPr>
            <p:ph type="body" idx="1"/>
          </p:nvPr>
        </p:nvSpPr>
        <p:spPr>
          <a:xfrm>
            <a:off x="685512" y="4343230"/>
            <a:ext cx="5486976" cy="4115139"/>
          </a:xfrm>
          <a:ln/>
          <a:extLs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defRPr/>
            </a:pPr>
            <a:endParaRPr lang="fr-FR">
              <a:cs typeface="+mn-cs"/>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Espace réservé du numéro de diapositive 6"/>
          <p:cNvSpPr>
            <a:spLocks noGrp="1" noChangeArrowheads="1"/>
          </p:cNvSpPr>
          <p:nvPr>
            <p:ph type="sldNum" sz="quarter"/>
          </p:nvPr>
        </p:nvSpPr>
        <p:spPr>
          <a:xfrm>
            <a:off x="3884088" y="8685103"/>
            <a:ext cx="2972472" cy="457539"/>
          </a:xfrm>
          <a:prstGeom prst="rect">
            <a:avLst/>
          </a:prstGeom>
        </p:spPr>
        <p:txBody>
          <a:bodyPr lIns="80165" tIns="40083" rIns="80165" bIns="40083"/>
          <a:lstStyle>
            <a:lvl1pPr eaLnBrk="0">
              <a:tabLst>
                <a:tab pos="393869" algn="l"/>
                <a:tab pos="787737" algn="l"/>
                <a:tab pos="1181606" algn="l"/>
                <a:tab pos="1575474" algn="l"/>
                <a:tab pos="1969343" algn="l"/>
                <a:tab pos="2363211" algn="l"/>
                <a:tab pos="2757079" algn="l"/>
              </a:tabLst>
              <a:defRPr sz="2100">
                <a:solidFill>
                  <a:schemeClr val="tx1"/>
                </a:solidFill>
                <a:latin typeface="Arial" charset="0"/>
                <a:ea typeface="SimSun" charset="0"/>
                <a:cs typeface="SimSun" charset="0"/>
              </a:defRPr>
            </a:lvl1pPr>
            <a:lvl2pPr eaLnBrk="0">
              <a:tabLst>
                <a:tab pos="393869" algn="l"/>
                <a:tab pos="787737" algn="l"/>
                <a:tab pos="1181606" algn="l"/>
                <a:tab pos="1575474" algn="l"/>
                <a:tab pos="1969343" algn="l"/>
                <a:tab pos="2363211" algn="l"/>
                <a:tab pos="2757079" algn="l"/>
              </a:tabLst>
              <a:defRPr sz="2100">
                <a:solidFill>
                  <a:schemeClr val="tx1"/>
                </a:solidFill>
                <a:latin typeface="Arial" charset="0"/>
                <a:ea typeface="SimSun" charset="0"/>
                <a:cs typeface="SimSun" charset="0"/>
              </a:defRPr>
            </a:lvl2pPr>
            <a:lvl3pPr eaLnBrk="0">
              <a:tabLst>
                <a:tab pos="393869" algn="l"/>
                <a:tab pos="787737" algn="l"/>
                <a:tab pos="1181606" algn="l"/>
                <a:tab pos="1575474" algn="l"/>
                <a:tab pos="1969343" algn="l"/>
                <a:tab pos="2363211" algn="l"/>
                <a:tab pos="2757079" algn="l"/>
              </a:tabLst>
              <a:defRPr sz="2100">
                <a:solidFill>
                  <a:schemeClr val="tx1"/>
                </a:solidFill>
                <a:latin typeface="Arial" charset="0"/>
                <a:ea typeface="SimSun" charset="0"/>
                <a:cs typeface="SimSun" charset="0"/>
              </a:defRPr>
            </a:lvl3pPr>
            <a:lvl4pPr eaLnBrk="0">
              <a:tabLst>
                <a:tab pos="393869" algn="l"/>
                <a:tab pos="787737" algn="l"/>
                <a:tab pos="1181606" algn="l"/>
                <a:tab pos="1575474" algn="l"/>
                <a:tab pos="1969343" algn="l"/>
                <a:tab pos="2363211" algn="l"/>
                <a:tab pos="2757079" algn="l"/>
              </a:tabLst>
              <a:defRPr sz="2100">
                <a:solidFill>
                  <a:schemeClr val="tx1"/>
                </a:solidFill>
                <a:latin typeface="Arial" charset="0"/>
                <a:ea typeface="SimSun" charset="0"/>
                <a:cs typeface="SimSun" charset="0"/>
              </a:defRPr>
            </a:lvl4pPr>
            <a:lvl5pPr eaLnBrk="0">
              <a:tabLst>
                <a:tab pos="393869" algn="l"/>
                <a:tab pos="787737" algn="l"/>
                <a:tab pos="1181606" algn="l"/>
                <a:tab pos="1575474" algn="l"/>
                <a:tab pos="1969343" algn="l"/>
                <a:tab pos="2363211" algn="l"/>
                <a:tab pos="2757079" algn="l"/>
              </a:tabLst>
              <a:defRPr sz="2100">
                <a:solidFill>
                  <a:schemeClr val="tx1"/>
                </a:solidFill>
                <a:latin typeface="Arial" charset="0"/>
                <a:ea typeface="SimSun" charset="0"/>
                <a:cs typeface="SimSun" charset="0"/>
              </a:defRPr>
            </a:lvl5pPr>
            <a:lvl6pPr marL="2204550" indent="-200414" defTabSz="393869" eaLnBrk="0" fontAlgn="base" hangingPunct="0">
              <a:lnSpc>
                <a:spcPct val="93000"/>
              </a:lnSpc>
              <a:spcBef>
                <a:spcPct val="0"/>
              </a:spcBef>
              <a:spcAft>
                <a:spcPct val="0"/>
              </a:spcAft>
              <a:buClr>
                <a:srgbClr val="000000"/>
              </a:buClr>
              <a:buSzPct val="100000"/>
              <a:buFont typeface="Times New Roman" charset="0"/>
              <a:tabLst>
                <a:tab pos="393869" algn="l"/>
                <a:tab pos="787737" algn="l"/>
                <a:tab pos="1181606" algn="l"/>
                <a:tab pos="1575474" algn="l"/>
                <a:tab pos="1969343" algn="l"/>
                <a:tab pos="2363211" algn="l"/>
                <a:tab pos="2757079" algn="l"/>
              </a:tabLst>
              <a:defRPr sz="2100">
                <a:solidFill>
                  <a:schemeClr val="tx1"/>
                </a:solidFill>
                <a:latin typeface="Arial" charset="0"/>
                <a:ea typeface="SimSun" charset="0"/>
                <a:cs typeface="SimSun" charset="0"/>
              </a:defRPr>
            </a:lvl6pPr>
            <a:lvl7pPr marL="2605377" indent="-200414" defTabSz="393869" eaLnBrk="0" fontAlgn="base" hangingPunct="0">
              <a:lnSpc>
                <a:spcPct val="93000"/>
              </a:lnSpc>
              <a:spcBef>
                <a:spcPct val="0"/>
              </a:spcBef>
              <a:spcAft>
                <a:spcPct val="0"/>
              </a:spcAft>
              <a:buClr>
                <a:srgbClr val="000000"/>
              </a:buClr>
              <a:buSzPct val="100000"/>
              <a:buFont typeface="Times New Roman" charset="0"/>
              <a:tabLst>
                <a:tab pos="393869" algn="l"/>
                <a:tab pos="787737" algn="l"/>
                <a:tab pos="1181606" algn="l"/>
                <a:tab pos="1575474" algn="l"/>
                <a:tab pos="1969343" algn="l"/>
                <a:tab pos="2363211" algn="l"/>
                <a:tab pos="2757079" algn="l"/>
              </a:tabLst>
              <a:defRPr sz="2100">
                <a:solidFill>
                  <a:schemeClr val="tx1"/>
                </a:solidFill>
                <a:latin typeface="Arial" charset="0"/>
                <a:ea typeface="SimSun" charset="0"/>
                <a:cs typeface="SimSun" charset="0"/>
              </a:defRPr>
            </a:lvl7pPr>
            <a:lvl8pPr marL="3006204" indent="-200414" defTabSz="393869" eaLnBrk="0" fontAlgn="base" hangingPunct="0">
              <a:lnSpc>
                <a:spcPct val="93000"/>
              </a:lnSpc>
              <a:spcBef>
                <a:spcPct val="0"/>
              </a:spcBef>
              <a:spcAft>
                <a:spcPct val="0"/>
              </a:spcAft>
              <a:buClr>
                <a:srgbClr val="000000"/>
              </a:buClr>
              <a:buSzPct val="100000"/>
              <a:buFont typeface="Times New Roman" charset="0"/>
              <a:tabLst>
                <a:tab pos="393869" algn="l"/>
                <a:tab pos="787737" algn="l"/>
                <a:tab pos="1181606" algn="l"/>
                <a:tab pos="1575474" algn="l"/>
                <a:tab pos="1969343" algn="l"/>
                <a:tab pos="2363211" algn="l"/>
                <a:tab pos="2757079" algn="l"/>
              </a:tabLst>
              <a:defRPr sz="2100">
                <a:solidFill>
                  <a:schemeClr val="tx1"/>
                </a:solidFill>
                <a:latin typeface="Arial" charset="0"/>
                <a:ea typeface="SimSun" charset="0"/>
                <a:cs typeface="SimSun" charset="0"/>
              </a:defRPr>
            </a:lvl8pPr>
            <a:lvl9pPr marL="3407032" indent="-200414" defTabSz="393869" eaLnBrk="0" fontAlgn="base" hangingPunct="0">
              <a:lnSpc>
                <a:spcPct val="93000"/>
              </a:lnSpc>
              <a:spcBef>
                <a:spcPct val="0"/>
              </a:spcBef>
              <a:spcAft>
                <a:spcPct val="0"/>
              </a:spcAft>
              <a:buClr>
                <a:srgbClr val="000000"/>
              </a:buClr>
              <a:buSzPct val="100000"/>
              <a:buFont typeface="Times New Roman" charset="0"/>
              <a:tabLst>
                <a:tab pos="393869" algn="l"/>
                <a:tab pos="787737" algn="l"/>
                <a:tab pos="1181606" algn="l"/>
                <a:tab pos="1575474" algn="l"/>
                <a:tab pos="1969343" algn="l"/>
                <a:tab pos="2363211" algn="l"/>
                <a:tab pos="2757079" algn="l"/>
              </a:tabLst>
              <a:defRPr sz="2100">
                <a:solidFill>
                  <a:schemeClr val="tx1"/>
                </a:solidFill>
                <a:latin typeface="Arial" charset="0"/>
                <a:ea typeface="SimSun" charset="0"/>
                <a:cs typeface="SimSun" charset="0"/>
              </a:defRPr>
            </a:lvl9pPr>
          </a:lstStyle>
          <a:p>
            <a:pPr eaLnBrk="1"/>
            <a:fld id="{8E079557-7179-BD4D-B32E-2534A06E1AF3}" type="slidenum">
              <a:rPr lang="fr-FR" sz="1200">
                <a:solidFill>
                  <a:srgbClr val="000000"/>
                </a:solidFill>
                <a:latin typeface="Times New Roman" charset="0"/>
                <a:cs typeface="Arial Unicode MS" charset="0"/>
              </a:rPr>
              <a:pPr eaLnBrk="1"/>
              <a:t>6</a:t>
            </a:fld>
            <a:endParaRPr lang="fr-FR" sz="1200">
              <a:solidFill>
                <a:srgbClr val="000000"/>
              </a:solidFill>
              <a:latin typeface="Times New Roman" charset="0"/>
              <a:cs typeface="Arial Unicode MS" charset="0"/>
            </a:endParaRPr>
          </a:p>
        </p:txBody>
      </p:sp>
      <p:sp>
        <p:nvSpPr>
          <p:cNvPr id="10241" name="Text Box 1"/>
          <p:cNvSpPr txBox="1">
            <a:spLocks noGrp="1" noRot="1" noChangeAspect="1" noChangeArrowheads="1"/>
          </p:cNvSpPr>
          <p:nvPr>
            <p:ph type="sldImg"/>
          </p:nvPr>
        </p:nvSpPr>
        <p:spPr>
          <a:xfrm>
            <a:off x="382588" y="695325"/>
            <a:ext cx="6091237" cy="3427413"/>
          </a:xfrm>
          <a:solidFill>
            <a:srgbClr val="FFFFFF"/>
          </a:solidFill>
          <a:ln>
            <a:solidFill>
              <a:srgbClr val="000000"/>
            </a:solidFill>
            <a:miter lim="800000"/>
            <a:headEnd/>
            <a:tailEnd/>
          </a:ln>
          <a:extLs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sp>
      <p:sp>
        <p:nvSpPr>
          <p:cNvPr id="10242" name="Text Box 2"/>
          <p:cNvSpPr txBox="1">
            <a:spLocks noGrp="1" noChangeArrowheads="1"/>
          </p:cNvSpPr>
          <p:nvPr>
            <p:ph type="body" idx="1"/>
          </p:nvPr>
        </p:nvSpPr>
        <p:spPr>
          <a:xfrm>
            <a:off x="685512" y="4343230"/>
            <a:ext cx="5486976" cy="4115139"/>
          </a:xfrm>
          <a:ln/>
          <a:extLs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defRPr/>
            </a:pPr>
            <a:endParaRPr lang="fr-FR">
              <a:cs typeface="+mn-cs"/>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Espace réservé du numéro de diapositive 6"/>
          <p:cNvSpPr>
            <a:spLocks noGrp="1" noChangeArrowheads="1"/>
          </p:cNvSpPr>
          <p:nvPr>
            <p:ph type="sldNum" sz="quarter"/>
          </p:nvPr>
        </p:nvSpPr>
        <p:spPr>
          <a:xfrm>
            <a:off x="3884088" y="8685103"/>
            <a:ext cx="2972472" cy="457539"/>
          </a:xfrm>
          <a:prstGeom prst="rect">
            <a:avLst/>
          </a:prstGeom>
        </p:spPr>
        <p:txBody>
          <a:bodyPr lIns="80165" tIns="40083" rIns="80165" bIns="40083"/>
          <a:lstStyle>
            <a:lvl1pPr eaLnBrk="0">
              <a:tabLst>
                <a:tab pos="393869" algn="l"/>
                <a:tab pos="787737" algn="l"/>
                <a:tab pos="1181606" algn="l"/>
                <a:tab pos="1575474" algn="l"/>
                <a:tab pos="1969343" algn="l"/>
                <a:tab pos="2363211" algn="l"/>
                <a:tab pos="2757079" algn="l"/>
              </a:tabLst>
              <a:defRPr sz="2100">
                <a:solidFill>
                  <a:schemeClr val="tx1"/>
                </a:solidFill>
                <a:latin typeface="Arial" charset="0"/>
                <a:ea typeface="SimSun" charset="0"/>
                <a:cs typeface="SimSun" charset="0"/>
              </a:defRPr>
            </a:lvl1pPr>
            <a:lvl2pPr eaLnBrk="0">
              <a:tabLst>
                <a:tab pos="393869" algn="l"/>
                <a:tab pos="787737" algn="l"/>
                <a:tab pos="1181606" algn="l"/>
                <a:tab pos="1575474" algn="l"/>
                <a:tab pos="1969343" algn="l"/>
                <a:tab pos="2363211" algn="l"/>
                <a:tab pos="2757079" algn="l"/>
              </a:tabLst>
              <a:defRPr sz="2100">
                <a:solidFill>
                  <a:schemeClr val="tx1"/>
                </a:solidFill>
                <a:latin typeface="Arial" charset="0"/>
                <a:ea typeface="SimSun" charset="0"/>
                <a:cs typeface="SimSun" charset="0"/>
              </a:defRPr>
            </a:lvl2pPr>
            <a:lvl3pPr eaLnBrk="0">
              <a:tabLst>
                <a:tab pos="393869" algn="l"/>
                <a:tab pos="787737" algn="l"/>
                <a:tab pos="1181606" algn="l"/>
                <a:tab pos="1575474" algn="l"/>
                <a:tab pos="1969343" algn="l"/>
                <a:tab pos="2363211" algn="l"/>
                <a:tab pos="2757079" algn="l"/>
              </a:tabLst>
              <a:defRPr sz="2100">
                <a:solidFill>
                  <a:schemeClr val="tx1"/>
                </a:solidFill>
                <a:latin typeface="Arial" charset="0"/>
                <a:ea typeface="SimSun" charset="0"/>
                <a:cs typeface="SimSun" charset="0"/>
              </a:defRPr>
            </a:lvl3pPr>
            <a:lvl4pPr eaLnBrk="0">
              <a:tabLst>
                <a:tab pos="393869" algn="l"/>
                <a:tab pos="787737" algn="l"/>
                <a:tab pos="1181606" algn="l"/>
                <a:tab pos="1575474" algn="l"/>
                <a:tab pos="1969343" algn="l"/>
                <a:tab pos="2363211" algn="l"/>
                <a:tab pos="2757079" algn="l"/>
              </a:tabLst>
              <a:defRPr sz="2100">
                <a:solidFill>
                  <a:schemeClr val="tx1"/>
                </a:solidFill>
                <a:latin typeface="Arial" charset="0"/>
                <a:ea typeface="SimSun" charset="0"/>
                <a:cs typeface="SimSun" charset="0"/>
              </a:defRPr>
            </a:lvl4pPr>
            <a:lvl5pPr eaLnBrk="0">
              <a:tabLst>
                <a:tab pos="393869" algn="l"/>
                <a:tab pos="787737" algn="l"/>
                <a:tab pos="1181606" algn="l"/>
                <a:tab pos="1575474" algn="l"/>
                <a:tab pos="1969343" algn="l"/>
                <a:tab pos="2363211" algn="l"/>
                <a:tab pos="2757079" algn="l"/>
              </a:tabLst>
              <a:defRPr sz="2100">
                <a:solidFill>
                  <a:schemeClr val="tx1"/>
                </a:solidFill>
                <a:latin typeface="Arial" charset="0"/>
                <a:ea typeface="SimSun" charset="0"/>
                <a:cs typeface="SimSun" charset="0"/>
              </a:defRPr>
            </a:lvl5pPr>
            <a:lvl6pPr marL="2204550" indent="-200414" defTabSz="393869" eaLnBrk="0" fontAlgn="base" hangingPunct="0">
              <a:lnSpc>
                <a:spcPct val="93000"/>
              </a:lnSpc>
              <a:spcBef>
                <a:spcPct val="0"/>
              </a:spcBef>
              <a:spcAft>
                <a:spcPct val="0"/>
              </a:spcAft>
              <a:buClr>
                <a:srgbClr val="000000"/>
              </a:buClr>
              <a:buSzPct val="100000"/>
              <a:buFont typeface="Times New Roman" charset="0"/>
              <a:tabLst>
                <a:tab pos="393869" algn="l"/>
                <a:tab pos="787737" algn="l"/>
                <a:tab pos="1181606" algn="l"/>
                <a:tab pos="1575474" algn="l"/>
                <a:tab pos="1969343" algn="l"/>
                <a:tab pos="2363211" algn="l"/>
                <a:tab pos="2757079" algn="l"/>
              </a:tabLst>
              <a:defRPr sz="2100">
                <a:solidFill>
                  <a:schemeClr val="tx1"/>
                </a:solidFill>
                <a:latin typeface="Arial" charset="0"/>
                <a:ea typeface="SimSun" charset="0"/>
                <a:cs typeface="SimSun" charset="0"/>
              </a:defRPr>
            </a:lvl6pPr>
            <a:lvl7pPr marL="2605377" indent="-200414" defTabSz="393869" eaLnBrk="0" fontAlgn="base" hangingPunct="0">
              <a:lnSpc>
                <a:spcPct val="93000"/>
              </a:lnSpc>
              <a:spcBef>
                <a:spcPct val="0"/>
              </a:spcBef>
              <a:spcAft>
                <a:spcPct val="0"/>
              </a:spcAft>
              <a:buClr>
                <a:srgbClr val="000000"/>
              </a:buClr>
              <a:buSzPct val="100000"/>
              <a:buFont typeface="Times New Roman" charset="0"/>
              <a:tabLst>
                <a:tab pos="393869" algn="l"/>
                <a:tab pos="787737" algn="l"/>
                <a:tab pos="1181606" algn="l"/>
                <a:tab pos="1575474" algn="l"/>
                <a:tab pos="1969343" algn="l"/>
                <a:tab pos="2363211" algn="l"/>
                <a:tab pos="2757079" algn="l"/>
              </a:tabLst>
              <a:defRPr sz="2100">
                <a:solidFill>
                  <a:schemeClr val="tx1"/>
                </a:solidFill>
                <a:latin typeface="Arial" charset="0"/>
                <a:ea typeface="SimSun" charset="0"/>
                <a:cs typeface="SimSun" charset="0"/>
              </a:defRPr>
            </a:lvl7pPr>
            <a:lvl8pPr marL="3006204" indent="-200414" defTabSz="393869" eaLnBrk="0" fontAlgn="base" hangingPunct="0">
              <a:lnSpc>
                <a:spcPct val="93000"/>
              </a:lnSpc>
              <a:spcBef>
                <a:spcPct val="0"/>
              </a:spcBef>
              <a:spcAft>
                <a:spcPct val="0"/>
              </a:spcAft>
              <a:buClr>
                <a:srgbClr val="000000"/>
              </a:buClr>
              <a:buSzPct val="100000"/>
              <a:buFont typeface="Times New Roman" charset="0"/>
              <a:tabLst>
                <a:tab pos="393869" algn="l"/>
                <a:tab pos="787737" algn="l"/>
                <a:tab pos="1181606" algn="l"/>
                <a:tab pos="1575474" algn="l"/>
                <a:tab pos="1969343" algn="l"/>
                <a:tab pos="2363211" algn="l"/>
                <a:tab pos="2757079" algn="l"/>
              </a:tabLst>
              <a:defRPr sz="2100">
                <a:solidFill>
                  <a:schemeClr val="tx1"/>
                </a:solidFill>
                <a:latin typeface="Arial" charset="0"/>
                <a:ea typeface="SimSun" charset="0"/>
                <a:cs typeface="SimSun" charset="0"/>
              </a:defRPr>
            </a:lvl8pPr>
            <a:lvl9pPr marL="3407032" indent="-200414" defTabSz="393869" eaLnBrk="0" fontAlgn="base" hangingPunct="0">
              <a:lnSpc>
                <a:spcPct val="93000"/>
              </a:lnSpc>
              <a:spcBef>
                <a:spcPct val="0"/>
              </a:spcBef>
              <a:spcAft>
                <a:spcPct val="0"/>
              </a:spcAft>
              <a:buClr>
                <a:srgbClr val="000000"/>
              </a:buClr>
              <a:buSzPct val="100000"/>
              <a:buFont typeface="Times New Roman" charset="0"/>
              <a:tabLst>
                <a:tab pos="393869" algn="l"/>
                <a:tab pos="787737" algn="l"/>
                <a:tab pos="1181606" algn="l"/>
                <a:tab pos="1575474" algn="l"/>
                <a:tab pos="1969343" algn="l"/>
                <a:tab pos="2363211" algn="l"/>
                <a:tab pos="2757079" algn="l"/>
              </a:tabLst>
              <a:defRPr sz="2100">
                <a:solidFill>
                  <a:schemeClr val="tx1"/>
                </a:solidFill>
                <a:latin typeface="Arial" charset="0"/>
                <a:ea typeface="SimSun" charset="0"/>
                <a:cs typeface="SimSun" charset="0"/>
              </a:defRPr>
            </a:lvl9pPr>
          </a:lstStyle>
          <a:p>
            <a:pPr eaLnBrk="1"/>
            <a:fld id="{F2A27840-A09F-0644-A241-5178081BA0ED}" type="slidenum">
              <a:rPr lang="fr-FR" sz="1200">
                <a:solidFill>
                  <a:srgbClr val="000000"/>
                </a:solidFill>
                <a:latin typeface="Times New Roman" charset="0"/>
                <a:cs typeface="Arial Unicode MS" charset="0"/>
              </a:rPr>
              <a:pPr eaLnBrk="1"/>
              <a:t>7</a:t>
            </a:fld>
            <a:endParaRPr lang="fr-FR" sz="1200">
              <a:solidFill>
                <a:srgbClr val="000000"/>
              </a:solidFill>
              <a:latin typeface="Times New Roman" charset="0"/>
              <a:cs typeface="Arial Unicode MS" charset="0"/>
            </a:endParaRPr>
          </a:p>
        </p:txBody>
      </p:sp>
      <p:sp>
        <p:nvSpPr>
          <p:cNvPr id="10241" name="Text Box 1"/>
          <p:cNvSpPr txBox="1">
            <a:spLocks noGrp="1" noRot="1" noChangeAspect="1" noChangeArrowheads="1"/>
          </p:cNvSpPr>
          <p:nvPr>
            <p:ph type="sldImg"/>
          </p:nvPr>
        </p:nvSpPr>
        <p:spPr>
          <a:xfrm>
            <a:off x="382588" y="695325"/>
            <a:ext cx="6091237" cy="3427413"/>
          </a:xfrm>
          <a:solidFill>
            <a:srgbClr val="FFFFFF"/>
          </a:solidFill>
          <a:ln>
            <a:solidFill>
              <a:srgbClr val="000000"/>
            </a:solidFill>
            <a:miter lim="800000"/>
            <a:headEnd/>
            <a:tailEnd/>
          </a:ln>
          <a:extLs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sp>
      <p:sp>
        <p:nvSpPr>
          <p:cNvPr id="10242" name="Text Box 2"/>
          <p:cNvSpPr txBox="1">
            <a:spLocks noGrp="1" noChangeArrowheads="1"/>
          </p:cNvSpPr>
          <p:nvPr>
            <p:ph type="body" idx="1"/>
          </p:nvPr>
        </p:nvSpPr>
        <p:spPr>
          <a:xfrm>
            <a:off x="685512" y="4343230"/>
            <a:ext cx="5486976" cy="4115139"/>
          </a:xfrm>
          <a:ln/>
          <a:extLs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defRPr/>
            </a:pPr>
            <a:endParaRPr lang="fr-FR">
              <a:cs typeface="+mn-cs"/>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Espace réservé du numéro de diapositive 6"/>
          <p:cNvSpPr>
            <a:spLocks noGrp="1" noChangeArrowheads="1"/>
          </p:cNvSpPr>
          <p:nvPr>
            <p:ph type="sldNum" sz="quarter"/>
          </p:nvPr>
        </p:nvSpPr>
        <p:spPr>
          <a:xfrm>
            <a:off x="3884088" y="8685103"/>
            <a:ext cx="2972472" cy="457539"/>
          </a:xfrm>
          <a:prstGeom prst="rect">
            <a:avLst/>
          </a:prstGeom>
        </p:spPr>
        <p:txBody>
          <a:bodyPr lIns="80165" tIns="40083" rIns="80165" bIns="40083"/>
          <a:lstStyle>
            <a:lvl1pPr eaLnBrk="0">
              <a:tabLst>
                <a:tab pos="393869" algn="l"/>
                <a:tab pos="787737" algn="l"/>
                <a:tab pos="1181606" algn="l"/>
                <a:tab pos="1575474" algn="l"/>
                <a:tab pos="1969343" algn="l"/>
                <a:tab pos="2363211" algn="l"/>
                <a:tab pos="2757079" algn="l"/>
              </a:tabLst>
              <a:defRPr sz="2100">
                <a:solidFill>
                  <a:schemeClr val="tx1"/>
                </a:solidFill>
                <a:latin typeface="Arial" charset="0"/>
                <a:ea typeface="SimSun" charset="0"/>
                <a:cs typeface="SimSun" charset="0"/>
              </a:defRPr>
            </a:lvl1pPr>
            <a:lvl2pPr eaLnBrk="0">
              <a:tabLst>
                <a:tab pos="393869" algn="l"/>
                <a:tab pos="787737" algn="l"/>
                <a:tab pos="1181606" algn="l"/>
                <a:tab pos="1575474" algn="l"/>
                <a:tab pos="1969343" algn="l"/>
                <a:tab pos="2363211" algn="l"/>
                <a:tab pos="2757079" algn="l"/>
              </a:tabLst>
              <a:defRPr sz="2100">
                <a:solidFill>
                  <a:schemeClr val="tx1"/>
                </a:solidFill>
                <a:latin typeface="Arial" charset="0"/>
                <a:ea typeface="SimSun" charset="0"/>
                <a:cs typeface="SimSun" charset="0"/>
              </a:defRPr>
            </a:lvl2pPr>
            <a:lvl3pPr eaLnBrk="0">
              <a:tabLst>
                <a:tab pos="393869" algn="l"/>
                <a:tab pos="787737" algn="l"/>
                <a:tab pos="1181606" algn="l"/>
                <a:tab pos="1575474" algn="l"/>
                <a:tab pos="1969343" algn="l"/>
                <a:tab pos="2363211" algn="l"/>
                <a:tab pos="2757079" algn="l"/>
              </a:tabLst>
              <a:defRPr sz="2100">
                <a:solidFill>
                  <a:schemeClr val="tx1"/>
                </a:solidFill>
                <a:latin typeface="Arial" charset="0"/>
                <a:ea typeface="SimSun" charset="0"/>
                <a:cs typeface="SimSun" charset="0"/>
              </a:defRPr>
            </a:lvl3pPr>
            <a:lvl4pPr eaLnBrk="0">
              <a:tabLst>
                <a:tab pos="393869" algn="l"/>
                <a:tab pos="787737" algn="l"/>
                <a:tab pos="1181606" algn="l"/>
                <a:tab pos="1575474" algn="l"/>
                <a:tab pos="1969343" algn="l"/>
                <a:tab pos="2363211" algn="l"/>
                <a:tab pos="2757079" algn="l"/>
              </a:tabLst>
              <a:defRPr sz="2100">
                <a:solidFill>
                  <a:schemeClr val="tx1"/>
                </a:solidFill>
                <a:latin typeface="Arial" charset="0"/>
                <a:ea typeface="SimSun" charset="0"/>
                <a:cs typeface="SimSun" charset="0"/>
              </a:defRPr>
            </a:lvl4pPr>
            <a:lvl5pPr eaLnBrk="0">
              <a:tabLst>
                <a:tab pos="393869" algn="l"/>
                <a:tab pos="787737" algn="l"/>
                <a:tab pos="1181606" algn="l"/>
                <a:tab pos="1575474" algn="l"/>
                <a:tab pos="1969343" algn="l"/>
                <a:tab pos="2363211" algn="l"/>
                <a:tab pos="2757079" algn="l"/>
              </a:tabLst>
              <a:defRPr sz="2100">
                <a:solidFill>
                  <a:schemeClr val="tx1"/>
                </a:solidFill>
                <a:latin typeface="Arial" charset="0"/>
                <a:ea typeface="SimSun" charset="0"/>
                <a:cs typeface="SimSun" charset="0"/>
              </a:defRPr>
            </a:lvl5pPr>
            <a:lvl6pPr marL="2204550" indent="-200414" defTabSz="393869" eaLnBrk="0" fontAlgn="base" hangingPunct="0">
              <a:lnSpc>
                <a:spcPct val="93000"/>
              </a:lnSpc>
              <a:spcBef>
                <a:spcPct val="0"/>
              </a:spcBef>
              <a:spcAft>
                <a:spcPct val="0"/>
              </a:spcAft>
              <a:buClr>
                <a:srgbClr val="000000"/>
              </a:buClr>
              <a:buSzPct val="100000"/>
              <a:buFont typeface="Times New Roman" charset="0"/>
              <a:tabLst>
                <a:tab pos="393869" algn="l"/>
                <a:tab pos="787737" algn="l"/>
                <a:tab pos="1181606" algn="l"/>
                <a:tab pos="1575474" algn="l"/>
                <a:tab pos="1969343" algn="l"/>
                <a:tab pos="2363211" algn="l"/>
                <a:tab pos="2757079" algn="l"/>
              </a:tabLst>
              <a:defRPr sz="2100">
                <a:solidFill>
                  <a:schemeClr val="tx1"/>
                </a:solidFill>
                <a:latin typeface="Arial" charset="0"/>
                <a:ea typeface="SimSun" charset="0"/>
                <a:cs typeface="SimSun" charset="0"/>
              </a:defRPr>
            </a:lvl6pPr>
            <a:lvl7pPr marL="2605377" indent="-200414" defTabSz="393869" eaLnBrk="0" fontAlgn="base" hangingPunct="0">
              <a:lnSpc>
                <a:spcPct val="93000"/>
              </a:lnSpc>
              <a:spcBef>
                <a:spcPct val="0"/>
              </a:spcBef>
              <a:spcAft>
                <a:spcPct val="0"/>
              </a:spcAft>
              <a:buClr>
                <a:srgbClr val="000000"/>
              </a:buClr>
              <a:buSzPct val="100000"/>
              <a:buFont typeface="Times New Roman" charset="0"/>
              <a:tabLst>
                <a:tab pos="393869" algn="l"/>
                <a:tab pos="787737" algn="l"/>
                <a:tab pos="1181606" algn="l"/>
                <a:tab pos="1575474" algn="l"/>
                <a:tab pos="1969343" algn="l"/>
                <a:tab pos="2363211" algn="l"/>
                <a:tab pos="2757079" algn="l"/>
              </a:tabLst>
              <a:defRPr sz="2100">
                <a:solidFill>
                  <a:schemeClr val="tx1"/>
                </a:solidFill>
                <a:latin typeface="Arial" charset="0"/>
                <a:ea typeface="SimSun" charset="0"/>
                <a:cs typeface="SimSun" charset="0"/>
              </a:defRPr>
            </a:lvl7pPr>
            <a:lvl8pPr marL="3006204" indent="-200414" defTabSz="393869" eaLnBrk="0" fontAlgn="base" hangingPunct="0">
              <a:lnSpc>
                <a:spcPct val="93000"/>
              </a:lnSpc>
              <a:spcBef>
                <a:spcPct val="0"/>
              </a:spcBef>
              <a:spcAft>
                <a:spcPct val="0"/>
              </a:spcAft>
              <a:buClr>
                <a:srgbClr val="000000"/>
              </a:buClr>
              <a:buSzPct val="100000"/>
              <a:buFont typeface="Times New Roman" charset="0"/>
              <a:tabLst>
                <a:tab pos="393869" algn="l"/>
                <a:tab pos="787737" algn="l"/>
                <a:tab pos="1181606" algn="l"/>
                <a:tab pos="1575474" algn="l"/>
                <a:tab pos="1969343" algn="l"/>
                <a:tab pos="2363211" algn="l"/>
                <a:tab pos="2757079" algn="l"/>
              </a:tabLst>
              <a:defRPr sz="2100">
                <a:solidFill>
                  <a:schemeClr val="tx1"/>
                </a:solidFill>
                <a:latin typeface="Arial" charset="0"/>
                <a:ea typeface="SimSun" charset="0"/>
                <a:cs typeface="SimSun" charset="0"/>
              </a:defRPr>
            </a:lvl8pPr>
            <a:lvl9pPr marL="3407032" indent="-200414" defTabSz="393869" eaLnBrk="0" fontAlgn="base" hangingPunct="0">
              <a:lnSpc>
                <a:spcPct val="93000"/>
              </a:lnSpc>
              <a:spcBef>
                <a:spcPct val="0"/>
              </a:spcBef>
              <a:spcAft>
                <a:spcPct val="0"/>
              </a:spcAft>
              <a:buClr>
                <a:srgbClr val="000000"/>
              </a:buClr>
              <a:buSzPct val="100000"/>
              <a:buFont typeface="Times New Roman" charset="0"/>
              <a:tabLst>
                <a:tab pos="393869" algn="l"/>
                <a:tab pos="787737" algn="l"/>
                <a:tab pos="1181606" algn="l"/>
                <a:tab pos="1575474" algn="l"/>
                <a:tab pos="1969343" algn="l"/>
                <a:tab pos="2363211" algn="l"/>
                <a:tab pos="2757079" algn="l"/>
              </a:tabLst>
              <a:defRPr sz="2100">
                <a:solidFill>
                  <a:schemeClr val="tx1"/>
                </a:solidFill>
                <a:latin typeface="Arial" charset="0"/>
                <a:ea typeface="SimSun" charset="0"/>
                <a:cs typeface="SimSun" charset="0"/>
              </a:defRPr>
            </a:lvl9pPr>
          </a:lstStyle>
          <a:p>
            <a:pPr eaLnBrk="1"/>
            <a:fld id="{BDD768DC-FB0C-324C-B3B6-5D1BEE2A1F5D}" type="slidenum">
              <a:rPr lang="fr-FR" sz="1200">
                <a:solidFill>
                  <a:srgbClr val="000000"/>
                </a:solidFill>
                <a:latin typeface="Times New Roman" charset="0"/>
                <a:cs typeface="Arial Unicode MS" charset="0"/>
              </a:rPr>
              <a:pPr eaLnBrk="1"/>
              <a:t>8</a:t>
            </a:fld>
            <a:endParaRPr lang="fr-FR" sz="1200">
              <a:solidFill>
                <a:srgbClr val="000000"/>
              </a:solidFill>
              <a:latin typeface="Times New Roman" charset="0"/>
              <a:cs typeface="Arial Unicode MS" charset="0"/>
            </a:endParaRPr>
          </a:p>
        </p:txBody>
      </p:sp>
      <p:sp>
        <p:nvSpPr>
          <p:cNvPr id="10241" name="Text Box 1"/>
          <p:cNvSpPr txBox="1">
            <a:spLocks noGrp="1" noRot="1" noChangeAspect="1" noChangeArrowheads="1"/>
          </p:cNvSpPr>
          <p:nvPr>
            <p:ph type="sldImg"/>
          </p:nvPr>
        </p:nvSpPr>
        <p:spPr>
          <a:xfrm>
            <a:off x="382588" y="695325"/>
            <a:ext cx="6091237" cy="3427413"/>
          </a:xfrm>
          <a:solidFill>
            <a:srgbClr val="FFFFFF"/>
          </a:solidFill>
          <a:ln>
            <a:solidFill>
              <a:srgbClr val="000000"/>
            </a:solidFill>
            <a:miter lim="800000"/>
            <a:headEnd/>
            <a:tailEnd/>
          </a:ln>
          <a:extLs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sp>
      <p:sp>
        <p:nvSpPr>
          <p:cNvPr id="10242" name="Text Box 2"/>
          <p:cNvSpPr txBox="1">
            <a:spLocks noGrp="1" noChangeArrowheads="1"/>
          </p:cNvSpPr>
          <p:nvPr>
            <p:ph type="body" idx="1"/>
          </p:nvPr>
        </p:nvSpPr>
        <p:spPr>
          <a:xfrm>
            <a:off x="685512" y="4343230"/>
            <a:ext cx="5486976" cy="4115139"/>
          </a:xfrm>
          <a:ln/>
          <a:extLs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defRPr/>
            </a:pPr>
            <a:endParaRPr lang="fr-FR">
              <a:cs typeface="+mn-cs"/>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Espace réservé du numéro de diapositive 6"/>
          <p:cNvSpPr>
            <a:spLocks noGrp="1" noChangeArrowheads="1"/>
          </p:cNvSpPr>
          <p:nvPr>
            <p:ph type="sldNum" sz="quarter"/>
          </p:nvPr>
        </p:nvSpPr>
        <p:spPr>
          <a:xfrm>
            <a:off x="3884088" y="8685103"/>
            <a:ext cx="2972472" cy="457539"/>
          </a:xfrm>
          <a:prstGeom prst="rect">
            <a:avLst/>
          </a:prstGeom>
        </p:spPr>
        <p:txBody>
          <a:bodyPr lIns="80165" tIns="40083" rIns="80165" bIns="40083"/>
          <a:lstStyle>
            <a:lvl1pPr eaLnBrk="0">
              <a:tabLst>
                <a:tab pos="393869" algn="l"/>
                <a:tab pos="787737" algn="l"/>
                <a:tab pos="1181606" algn="l"/>
                <a:tab pos="1575474" algn="l"/>
                <a:tab pos="1969343" algn="l"/>
                <a:tab pos="2363211" algn="l"/>
                <a:tab pos="2757079" algn="l"/>
              </a:tabLst>
              <a:defRPr sz="2100">
                <a:solidFill>
                  <a:schemeClr val="tx1"/>
                </a:solidFill>
                <a:latin typeface="Arial" charset="0"/>
                <a:ea typeface="SimSun" charset="0"/>
                <a:cs typeface="SimSun" charset="0"/>
              </a:defRPr>
            </a:lvl1pPr>
            <a:lvl2pPr eaLnBrk="0">
              <a:tabLst>
                <a:tab pos="393869" algn="l"/>
                <a:tab pos="787737" algn="l"/>
                <a:tab pos="1181606" algn="l"/>
                <a:tab pos="1575474" algn="l"/>
                <a:tab pos="1969343" algn="l"/>
                <a:tab pos="2363211" algn="l"/>
                <a:tab pos="2757079" algn="l"/>
              </a:tabLst>
              <a:defRPr sz="2100">
                <a:solidFill>
                  <a:schemeClr val="tx1"/>
                </a:solidFill>
                <a:latin typeface="Arial" charset="0"/>
                <a:ea typeface="SimSun" charset="0"/>
                <a:cs typeface="SimSun" charset="0"/>
              </a:defRPr>
            </a:lvl2pPr>
            <a:lvl3pPr eaLnBrk="0">
              <a:tabLst>
                <a:tab pos="393869" algn="l"/>
                <a:tab pos="787737" algn="l"/>
                <a:tab pos="1181606" algn="l"/>
                <a:tab pos="1575474" algn="l"/>
                <a:tab pos="1969343" algn="l"/>
                <a:tab pos="2363211" algn="l"/>
                <a:tab pos="2757079" algn="l"/>
              </a:tabLst>
              <a:defRPr sz="2100">
                <a:solidFill>
                  <a:schemeClr val="tx1"/>
                </a:solidFill>
                <a:latin typeface="Arial" charset="0"/>
                <a:ea typeface="SimSun" charset="0"/>
                <a:cs typeface="SimSun" charset="0"/>
              </a:defRPr>
            </a:lvl3pPr>
            <a:lvl4pPr eaLnBrk="0">
              <a:tabLst>
                <a:tab pos="393869" algn="l"/>
                <a:tab pos="787737" algn="l"/>
                <a:tab pos="1181606" algn="l"/>
                <a:tab pos="1575474" algn="l"/>
                <a:tab pos="1969343" algn="l"/>
                <a:tab pos="2363211" algn="l"/>
                <a:tab pos="2757079" algn="l"/>
              </a:tabLst>
              <a:defRPr sz="2100">
                <a:solidFill>
                  <a:schemeClr val="tx1"/>
                </a:solidFill>
                <a:latin typeface="Arial" charset="0"/>
                <a:ea typeface="SimSun" charset="0"/>
                <a:cs typeface="SimSun" charset="0"/>
              </a:defRPr>
            </a:lvl4pPr>
            <a:lvl5pPr eaLnBrk="0">
              <a:tabLst>
                <a:tab pos="393869" algn="l"/>
                <a:tab pos="787737" algn="l"/>
                <a:tab pos="1181606" algn="l"/>
                <a:tab pos="1575474" algn="l"/>
                <a:tab pos="1969343" algn="l"/>
                <a:tab pos="2363211" algn="l"/>
                <a:tab pos="2757079" algn="l"/>
              </a:tabLst>
              <a:defRPr sz="2100">
                <a:solidFill>
                  <a:schemeClr val="tx1"/>
                </a:solidFill>
                <a:latin typeface="Arial" charset="0"/>
                <a:ea typeface="SimSun" charset="0"/>
                <a:cs typeface="SimSun" charset="0"/>
              </a:defRPr>
            </a:lvl5pPr>
            <a:lvl6pPr marL="2204550" indent="-200414" defTabSz="393869" eaLnBrk="0" fontAlgn="base" hangingPunct="0">
              <a:lnSpc>
                <a:spcPct val="93000"/>
              </a:lnSpc>
              <a:spcBef>
                <a:spcPct val="0"/>
              </a:spcBef>
              <a:spcAft>
                <a:spcPct val="0"/>
              </a:spcAft>
              <a:buClr>
                <a:srgbClr val="000000"/>
              </a:buClr>
              <a:buSzPct val="100000"/>
              <a:buFont typeface="Times New Roman" charset="0"/>
              <a:tabLst>
                <a:tab pos="393869" algn="l"/>
                <a:tab pos="787737" algn="l"/>
                <a:tab pos="1181606" algn="l"/>
                <a:tab pos="1575474" algn="l"/>
                <a:tab pos="1969343" algn="l"/>
                <a:tab pos="2363211" algn="l"/>
                <a:tab pos="2757079" algn="l"/>
              </a:tabLst>
              <a:defRPr sz="2100">
                <a:solidFill>
                  <a:schemeClr val="tx1"/>
                </a:solidFill>
                <a:latin typeface="Arial" charset="0"/>
                <a:ea typeface="SimSun" charset="0"/>
                <a:cs typeface="SimSun" charset="0"/>
              </a:defRPr>
            </a:lvl6pPr>
            <a:lvl7pPr marL="2605377" indent="-200414" defTabSz="393869" eaLnBrk="0" fontAlgn="base" hangingPunct="0">
              <a:lnSpc>
                <a:spcPct val="93000"/>
              </a:lnSpc>
              <a:spcBef>
                <a:spcPct val="0"/>
              </a:spcBef>
              <a:spcAft>
                <a:spcPct val="0"/>
              </a:spcAft>
              <a:buClr>
                <a:srgbClr val="000000"/>
              </a:buClr>
              <a:buSzPct val="100000"/>
              <a:buFont typeface="Times New Roman" charset="0"/>
              <a:tabLst>
                <a:tab pos="393869" algn="l"/>
                <a:tab pos="787737" algn="l"/>
                <a:tab pos="1181606" algn="l"/>
                <a:tab pos="1575474" algn="l"/>
                <a:tab pos="1969343" algn="l"/>
                <a:tab pos="2363211" algn="l"/>
                <a:tab pos="2757079" algn="l"/>
              </a:tabLst>
              <a:defRPr sz="2100">
                <a:solidFill>
                  <a:schemeClr val="tx1"/>
                </a:solidFill>
                <a:latin typeface="Arial" charset="0"/>
                <a:ea typeface="SimSun" charset="0"/>
                <a:cs typeface="SimSun" charset="0"/>
              </a:defRPr>
            </a:lvl7pPr>
            <a:lvl8pPr marL="3006204" indent="-200414" defTabSz="393869" eaLnBrk="0" fontAlgn="base" hangingPunct="0">
              <a:lnSpc>
                <a:spcPct val="93000"/>
              </a:lnSpc>
              <a:spcBef>
                <a:spcPct val="0"/>
              </a:spcBef>
              <a:spcAft>
                <a:spcPct val="0"/>
              </a:spcAft>
              <a:buClr>
                <a:srgbClr val="000000"/>
              </a:buClr>
              <a:buSzPct val="100000"/>
              <a:buFont typeface="Times New Roman" charset="0"/>
              <a:tabLst>
                <a:tab pos="393869" algn="l"/>
                <a:tab pos="787737" algn="l"/>
                <a:tab pos="1181606" algn="l"/>
                <a:tab pos="1575474" algn="l"/>
                <a:tab pos="1969343" algn="l"/>
                <a:tab pos="2363211" algn="l"/>
                <a:tab pos="2757079" algn="l"/>
              </a:tabLst>
              <a:defRPr sz="2100">
                <a:solidFill>
                  <a:schemeClr val="tx1"/>
                </a:solidFill>
                <a:latin typeface="Arial" charset="0"/>
                <a:ea typeface="SimSun" charset="0"/>
                <a:cs typeface="SimSun" charset="0"/>
              </a:defRPr>
            </a:lvl8pPr>
            <a:lvl9pPr marL="3407032" indent="-200414" defTabSz="393869" eaLnBrk="0" fontAlgn="base" hangingPunct="0">
              <a:lnSpc>
                <a:spcPct val="93000"/>
              </a:lnSpc>
              <a:spcBef>
                <a:spcPct val="0"/>
              </a:spcBef>
              <a:spcAft>
                <a:spcPct val="0"/>
              </a:spcAft>
              <a:buClr>
                <a:srgbClr val="000000"/>
              </a:buClr>
              <a:buSzPct val="100000"/>
              <a:buFont typeface="Times New Roman" charset="0"/>
              <a:tabLst>
                <a:tab pos="393869" algn="l"/>
                <a:tab pos="787737" algn="l"/>
                <a:tab pos="1181606" algn="l"/>
                <a:tab pos="1575474" algn="l"/>
                <a:tab pos="1969343" algn="l"/>
                <a:tab pos="2363211" algn="l"/>
                <a:tab pos="2757079" algn="l"/>
              </a:tabLst>
              <a:defRPr sz="2100">
                <a:solidFill>
                  <a:schemeClr val="tx1"/>
                </a:solidFill>
                <a:latin typeface="Arial" charset="0"/>
                <a:ea typeface="SimSun" charset="0"/>
                <a:cs typeface="SimSun" charset="0"/>
              </a:defRPr>
            </a:lvl9pPr>
          </a:lstStyle>
          <a:p>
            <a:pPr eaLnBrk="1"/>
            <a:fld id="{1DB0BED7-C3FF-3744-BA02-A44970144917}" type="slidenum">
              <a:rPr lang="fr-FR" sz="1200">
                <a:solidFill>
                  <a:srgbClr val="000000"/>
                </a:solidFill>
                <a:latin typeface="Times New Roman" charset="0"/>
                <a:cs typeface="Arial Unicode MS" charset="0"/>
              </a:rPr>
              <a:pPr eaLnBrk="1"/>
              <a:t>9</a:t>
            </a:fld>
            <a:endParaRPr lang="fr-FR" sz="1200">
              <a:solidFill>
                <a:srgbClr val="000000"/>
              </a:solidFill>
              <a:latin typeface="Times New Roman" charset="0"/>
              <a:cs typeface="Arial Unicode MS" charset="0"/>
            </a:endParaRPr>
          </a:p>
        </p:txBody>
      </p:sp>
      <p:sp>
        <p:nvSpPr>
          <p:cNvPr id="10241" name="Text Box 1"/>
          <p:cNvSpPr txBox="1">
            <a:spLocks noGrp="1" noRot="1" noChangeAspect="1" noChangeArrowheads="1"/>
          </p:cNvSpPr>
          <p:nvPr>
            <p:ph type="sldImg"/>
          </p:nvPr>
        </p:nvSpPr>
        <p:spPr>
          <a:xfrm>
            <a:off x="1003786" y="695134"/>
            <a:ext cx="4848989" cy="3428152"/>
          </a:xfrm>
          <a:solidFill>
            <a:srgbClr val="FFFFFF"/>
          </a:solidFill>
          <a:ln>
            <a:solidFill>
              <a:srgbClr val="000000"/>
            </a:solidFill>
            <a:miter lim="800000"/>
            <a:headEnd/>
            <a:tailEnd/>
          </a:ln>
          <a:extLs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sp>
      <p:sp>
        <p:nvSpPr>
          <p:cNvPr id="10242" name="Text Box 2"/>
          <p:cNvSpPr txBox="1">
            <a:spLocks noGrp="1" noChangeArrowheads="1"/>
          </p:cNvSpPr>
          <p:nvPr>
            <p:ph type="body" idx="1"/>
          </p:nvPr>
        </p:nvSpPr>
        <p:spPr>
          <a:xfrm>
            <a:off x="685512" y="4343230"/>
            <a:ext cx="5486976" cy="4115139"/>
          </a:xfrm>
          <a:ln/>
          <a:extLs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defRPr/>
            </a:pPr>
            <a:endParaRPr lang="fr-FR">
              <a:cs typeface="+mn-cs"/>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8"/>
        <p:cNvGrpSpPr/>
        <p:nvPr/>
      </p:nvGrpSpPr>
      <p:grpSpPr>
        <a:xfrm>
          <a:off x="0" y="0"/>
          <a:ext cx="0" cy="0"/>
          <a:chOff x="0" y="0"/>
          <a:chExt cx="0" cy="0"/>
        </a:xfrm>
      </p:grpSpPr>
      <p:sp>
        <p:nvSpPr>
          <p:cNvPr id="859" name="Google Shape;859;g44ee1a7fed_0_824:notes"/>
          <p:cNvSpPr txBox="1">
            <a:spLocks noGrp="1"/>
          </p:cNvSpPr>
          <p:nvPr>
            <p:ph type="body" idx="1"/>
          </p:nvPr>
        </p:nvSpPr>
        <p:spPr>
          <a:xfrm>
            <a:off x="914400" y="4343400"/>
            <a:ext cx="50292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60" name="Google Shape;860;g44ee1a7fed_0_8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Espace réservé du numéro de diapositive 6"/>
          <p:cNvSpPr>
            <a:spLocks noGrp="1" noChangeArrowheads="1"/>
          </p:cNvSpPr>
          <p:nvPr>
            <p:ph type="sldNum" sz="quarter"/>
          </p:nvPr>
        </p:nvSpPr>
        <p:spPr>
          <a:xfrm>
            <a:off x="3884088" y="8685103"/>
            <a:ext cx="2972472" cy="457539"/>
          </a:xfrm>
          <a:prstGeom prst="rect">
            <a:avLst/>
          </a:prstGeom>
        </p:spPr>
        <p:txBody>
          <a:bodyPr lIns="80165" tIns="40083" rIns="80165" bIns="40083"/>
          <a:lstStyle>
            <a:lvl1pPr eaLnBrk="0">
              <a:tabLst>
                <a:tab pos="393869" algn="l"/>
                <a:tab pos="787737" algn="l"/>
                <a:tab pos="1181606" algn="l"/>
                <a:tab pos="1575474" algn="l"/>
                <a:tab pos="1969343" algn="l"/>
                <a:tab pos="2363211" algn="l"/>
                <a:tab pos="2757079" algn="l"/>
              </a:tabLst>
              <a:defRPr sz="2100">
                <a:solidFill>
                  <a:schemeClr val="tx1"/>
                </a:solidFill>
                <a:latin typeface="Arial" charset="0"/>
                <a:ea typeface="SimSun" charset="0"/>
                <a:cs typeface="SimSun" charset="0"/>
              </a:defRPr>
            </a:lvl1pPr>
            <a:lvl2pPr eaLnBrk="0">
              <a:tabLst>
                <a:tab pos="393869" algn="l"/>
                <a:tab pos="787737" algn="l"/>
                <a:tab pos="1181606" algn="l"/>
                <a:tab pos="1575474" algn="l"/>
                <a:tab pos="1969343" algn="l"/>
                <a:tab pos="2363211" algn="l"/>
                <a:tab pos="2757079" algn="l"/>
              </a:tabLst>
              <a:defRPr sz="2100">
                <a:solidFill>
                  <a:schemeClr val="tx1"/>
                </a:solidFill>
                <a:latin typeface="Arial" charset="0"/>
                <a:ea typeface="SimSun" charset="0"/>
                <a:cs typeface="SimSun" charset="0"/>
              </a:defRPr>
            </a:lvl2pPr>
            <a:lvl3pPr eaLnBrk="0">
              <a:tabLst>
                <a:tab pos="393869" algn="l"/>
                <a:tab pos="787737" algn="l"/>
                <a:tab pos="1181606" algn="l"/>
                <a:tab pos="1575474" algn="l"/>
                <a:tab pos="1969343" algn="l"/>
                <a:tab pos="2363211" algn="l"/>
                <a:tab pos="2757079" algn="l"/>
              </a:tabLst>
              <a:defRPr sz="2100">
                <a:solidFill>
                  <a:schemeClr val="tx1"/>
                </a:solidFill>
                <a:latin typeface="Arial" charset="0"/>
                <a:ea typeface="SimSun" charset="0"/>
                <a:cs typeface="SimSun" charset="0"/>
              </a:defRPr>
            </a:lvl3pPr>
            <a:lvl4pPr eaLnBrk="0">
              <a:tabLst>
                <a:tab pos="393869" algn="l"/>
                <a:tab pos="787737" algn="l"/>
                <a:tab pos="1181606" algn="l"/>
                <a:tab pos="1575474" algn="l"/>
                <a:tab pos="1969343" algn="l"/>
                <a:tab pos="2363211" algn="l"/>
                <a:tab pos="2757079" algn="l"/>
              </a:tabLst>
              <a:defRPr sz="2100">
                <a:solidFill>
                  <a:schemeClr val="tx1"/>
                </a:solidFill>
                <a:latin typeface="Arial" charset="0"/>
                <a:ea typeface="SimSun" charset="0"/>
                <a:cs typeface="SimSun" charset="0"/>
              </a:defRPr>
            </a:lvl4pPr>
            <a:lvl5pPr eaLnBrk="0">
              <a:tabLst>
                <a:tab pos="393869" algn="l"/>
                <a:tab pos="787737" algn="l"/>
                <a:tab pos="1181606" algn="l"/>
                <a:tab pos="1575474" algn="l"/>
                <a:tab pos="1969343" algn="l"/>
                <a:tab pos="2363211" algn="l"/>
                <a:tab pos="2757079" algn="l"/>
              </a:tabLst>
              <a:defRPr sz="2100">
                <a:solidFill>
                  <a:schemeClr val="tx1"/>
                </a:solidFill>
                <a:latin typeface="Arial" charset="0"/>
                <a:ea typeface="SimSun" charset="0"/>
                <a:cs typeface="SimSun" charset="0"/>
              </a:defRPr>
            </a:lvl5pPr>
            <a:lvl6pPr marL="2204550" indent="-200414" defTabSz="393869" eaLnBrk="0" fontAlgn="base" hangingPunct="0">
              <a:lnSpc>
                <a:spcPct val="93000"/>
              </a:lnSpc>
              <a:spcBef>
                <a:spcPct val="0"/>
              </a:spcBef>
              <a:spcAft>
                <a:spcPct val="0"/>
              </a:spcAft>
              <a:buClr>
                <a:srgbClr val="000000"/>
              </a:buClr>
              <a:buSzPct val="100000"/>
              <a:buFont typeface="Times New Roman" charset="0"/>
              <a:tabLst>
                <a:tab pos="393869" algn="l"/>
                <a:tab pos="787737" algn="l"/>
                <a:tab pos="1181606" algn="l"/>
                <a:tab pos="1575474" algn="l"/>
                <a:tab pos="1969343" algn="l"/>
                <a:tab pos="2363211" algn="l"/>
                <a:tab pos="2757079" algn="l"/>
              </a:tabLst>
              <a:defRPr sz="2100">
                <a:solidFill>
                  <a:schemeClr val="tx1"/>
                </a:solidFill>
                <a:latin typeface="Arial" charset="0"/>
                <a:ea typeface="SimSun" charset="0"/>
                <a:cs typeface="SimSun" charset="0"/>
              </a:defRPr>
            </a:lvl6pPr>
            <a:lvl7pPr marL="2605377" indent="-200414" defTabSz="393869" eaLnBrk="0" fontAlgn="base" hangingPunct="0">
              <a:lnSpc>
                <a:spcPct val="93000"/>
              </a:lnSpc>
              <a:spcBef>
                <a:spcPct val="0"/>
              </a:spcBef>
              <a:spcAft>
                <a:spcPct val="0"/>
              </a:spcAft>
              <a:buClr>
                <a:srgbClr val="000000"/>
              </a:buClr>
              <a:buSzPct val="100000"/>
              <a:buFont typeface="Times New Roman" charset="0"/>
              <a:tabLst>
                <a:tab pos="393869" algn="l"/>
                <a:tab pos="787737" algn="l"/>
                <a:tab pos="1181606" algn="l"/>
                <a:tab pos="1575474" algn="l"/>
                <a:tab pos="1969343" algn="l"/>
                <a:tab pos="2363211" algn="l"/>
                <a:tab pos="2757079" algn="l"/>
              </a:tabLst>
              <a:defRPr sz="2100">
                <a:solidFill>
                  <a:schemeClr val="tx1"/>
                </a:solidFill>
                <a:latin typeface="Arial" charset="0"/>
                <a:ea typeface="SimSun" charset="0"/>
                <a:cs typeface="SimSun" charset="0"/>
              </a:defRPr>
            </a:lvl7pPr>
            <a:lvl8pPr marL="3006204" indent="-200414" defTabSz="393869" eaLnBrk="0" fontAlgn="base" hangingPunct="0">
              <a:lnSpc>
                <a:spcPct val="93000"/>
              </a:lnSpc>
              <a:spcBef>
                <a:spcPct val="0"/>
              </a:spcBef>
              <a:spcAft>
                <a:spcPct val="0"/>
              </a:spcAft>
              <a:buClr>
                <a:srgbClr val="000000"/>
              </a:buClr>
              <a:buSzPct val="100000"/>
              <a:buFont typeface="Times New Roman" charset="0"/>
              <a:tabLst>
                <a:tab pos="393869" algn="l"/>
                <a:tab pos="787737" algn="l"/>
                <a:tab pos="1181606" algn="l"/>
                <a:tab pos="1575474" algn="l"/>
                <a:tab pos="1969343" algn="l"/>
                <a:tab pos="2363211" algn="l"/>
                <a:tab pos="2757079" algn="l"/>
              </a:tabLst>
              <a:defRPr sz="2100">
                <a:solidFill>
                  <a:schemeClr val="tx1"/>
                </a:solidFill>
                <a:latin typeface="Arial" charset="0"/>
                <a:ea typeface="SimSun" charset="0"/>
                <a:cs typeface="SimSun" charset="0"/>
              </a:defRPr>
            </a:lvl8pPr>
            <a:lvl9pPr marL="3407032" indent="-200414" defTabSz="393869" eaLnBrk="0" fontAlgn="base" hangingPunct="0">
              <a:lnSpc>
                <a:spcPct val="93000"/>
              </a:lnSpc>
              <a:spcBef>
                <a:spcPct val="0"/>
              </a:spcBef>
              <a:spcAft>
                <a:spcPct val="0"/>
              </a:spcAft>
              <a:buClr>
                <a:srgbClr val="000000"/>
              </a:buClr>
              <a:buSzPct val="100000"/>
              <a:buFont typeface="Times New Roman" charset="0"/>
              <a:tabLst>
                <a:tab pos="393869" algn="l"/>
                <a:tab pos="787737" algn="l"/>
                <a:tab pos="1181606" algn="l"/>
                <a:tab pos="1575474" algn="l"/>
                <a:tab pos="1969343" algn="l"/>
                <a:tab pos="2363211" algn="l"/>
                <a:tab pos="2757079" algn="l"/>
              </a:tabLst>
              <a:defRPr sz="2100">
                <a:solidFill>
                  <a:schemeClr val="tx1"/>
                </a:solidFill>
                <a:latin typeface="Arial" charset="0"/>
                <a:ea typeface="SimSun" charset="0"/>
                <a:cs typeface="SimSun" charset="0"/>
              </a:defRPr>
            </a:lvl9pPr>
          </a:lstStyle>
          <a:p>
            <a:pPr eaLnBrk="1"/>
            <a:fld id="{BDD768DC-FB0C-324C-B3B6-5D1BEE2A1F5D}" type="slidenum">
              <a:rPr lang="fr-FR" sz="1200">
                <a:solidFill>
                  <a:srgbClr val="000000"/>
                </a:solidFill>
                <a:latin typeface="Times New Roman" charset="0"/>
                <a:cs typeface="Arial Unicode MS" charset="0"/>
              </a:rPr>
              <a:pPr eaLnBrk="1"/>
              <a:t>11</a:t>
            </a:fld>
            <a:endParaRPr lang="fr-FR" sz="1200">
              <a:solidFill>
                <a:srgbClr val="000000"/>
              </a:solidFill>
              <a:latin typeface="Times New Roman" charset="0"/>
              <a:cs typeface="Arial Unicode MS" charset="0"/>
            </a:endParaRPr>
          </a:p>
        </p:txBody>
      </p:sp>
      <p:sp>
        <p:nvSpPr>
          <p:cNvPr id="10241" name="Text Box 1"/>
          <p:cNvSpPr txBox="1">
            <a:spLocks noGrp="1" noRot="1" noChangeAspect="1" noChangeArrowheads="1"/>
          </p:cNvSpPr>
          <p:nvPr>
            <p:ph type="sldImg"/>
          </p:nvPr>
        </p:nvSpPr>
        <p:spPr>
          <a:xfrm>
            <a:off x="382588" y="695325"/>
            <a:ext cx="6091237" cy="3427413"/>
          </a:xfrm>
          <a:solidFill>
            <a:srgbClr val="FFFFFF"/>
          </a:solidFill>
          <a:ln>
            <a:solidFill>
              <a:srgbClr val="000000"/>
            </a:solidFill>
            <a:miter lim="800000"/>
            <a:headEnd/>
            <a:tailEnd/>
          </a:ln>
          <a:extLs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sp>
      <p:sp>
        <p:nvSpPr>
          <p:cNvPr id="10242" name="Text Box 2"/>
          <p:cNvSpPr txBox="1">
            <a:spLocks noGrp="1" noChangeArrowheads="1"/>
          </p:cNvSpPr>
          <p:nvPr>
            <p:ph type="body" idx="1"/>
          </p:nvPr>
        </p:nvSpPr>
        <p:spPr>
          <a:xfrm>
            <a:off x="685512" y="4343230"/>
            <a:ext cx="5486976" cy="4115139"/>
          </a:xfrm>
          <a:ln/>
          <a:extLs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defRPr/>
            </a:pPr>
            <a:endParaRPr lang="fr-FR">
              <a:cs typeface="+mn-cs"/>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Espace réservé du numéro de diapositive 6"/>
          <p:cNvSpPr>
            <a:spLocks noGrp="1" noChangeArrowheads="1"/>
          </p:cNvSpPr>
          <p:nvPr>
            <p:ph type="sldNum" sz="quarter"/>
          </p:nvPr>
        </p:nvSpPr>
        <p:spPr>
          <a:xfrm>
            <a:off x="3884088" y="8685103"/>
            <a:ext cx="2972472" cy="457539"/>
          </a:xfrm>
          <a:prstGeom prst="rect">
            <a:avLst/>
          </a:prstGeom>
        </p:spPr>
        <p:txBody>
          <a:bodyPr lIns="80165" tIns="40083" rIns="80165" bIns="40083"/>
          <a:lstStyle>
            <a:lvl1pPr eaLnBrk="0">
              <a:tabLst>
                <a:tab pos="393869" algn="l"/>
                <a:tab pos="787737" algn="l"/>
                <a:tab pos="1181606" algn="l"/>
                <a:tab pos="1575474" algn="l"/>
                <a:tab pos="1969343" algn="l"/>
                <a:tab pos="2363211" algn="l"/>
                <a:tab pos="2757079" algn="l"/>
              </a:tabLst>
              <a:defRPr sz="2100">
                <a:solidFill>
                  <a:schemeClr val="tx1"/>
                </a:solidFill>
                <a:latin typeface="Arial" charset="0"/>
                <a:ea typeface="SimSun" charset="0"/>
                <a:cs typeface="SimSun" charset="0"/>
              </a:defRPr>
            </a:lvl1pPr>
            <a:lvl2pPr eaLnBrk="0">
              <a:tabLst>
                <a:tab pos="393869" algn="l"/>
                <a:tab pos="787737" algn="l"/>
                <a:tab pos="1181606" algn="l"/>
                <a:tab pos="1575474" algn="l"/>
                <a:tab pos="1969343" algn="l"/>
                <a:tab pos="2363211" algn="l"/>
                <a:tab pos="2757079" algn="l"/>
              </a:tabLst>
              <a:defRPr sz="2100">
                <a:solidFill>
                  <a:schemeClr val="tx1"/>
                </a:solidFill>
                <a:latin typeface="Arial" charset="0"/>
                <a:ea typeface="SimSun" charset="0"/>
                <a:cs typeface="SimSun" charset="0"/>
              </a:defRPr>
            </a:lvl2pPr>
            <a:lvl3pPr eaLnBrk="0">
              <a:tabLst>
                <a:tab pos="393869" algn="l"/>
                <a:tab pos="787737" algn="l"/>
                <a:tab pos="1181606" algn="l"/>
                <a:tab pos="1575474" algn="l"/>
                <a:tab pos="1969343" algn="l"/>
                <a:tab pos="2363211" algn="l"/>
                <a:tab pos="2757079" algn="l"/>
              </a:tabLst>
              <a:defRPr sz="2100">
                <a:solidFill>
                  <a:schemeClr val="tx1"/>
                </a:solidFill>
                <a:latin typeface="Arial" charset="0"/>
                <a:ea typeface="SimSun" charset="0"/>
                <a:cs typeface="SimSun" charset="0"/>
              </a:defRPr>
            </a:lvl3pPr>
            <a:lvl4pPr eaLnBrk="0">
              <a:tabLst>
                <a:tab pos="393869" algn="l"/>
                <a:tab pos="787737" algn="l"/>
                <a:tab pos="1181606" algn="l"/>
                <a:tab pos="1575474" algn="l"/>
                <a:tab pos="1969343" algn="l"/>
                <a:tab pos="2363211" algn="l"/>
                <a:tab pos="2757079" algn="l"/>
              </a:tabLst>
              <a:defRPr sz="2100">
                <a:solidFill>
                  <a:schemeClr val="tx1"/>
                </a:solidFill>
                <a:latin typeface="Arial" charset="0"/>
                <a:ea typeface="SimSun" charset="0"/>
                <a:cs typeface="SimSun" charset="0"/>
              </a:defRPr>
            </a:lvl4pPr>
            <a:lvl5pPr eaLnBrk="0">
              <a:tabLst>
                <a:tab pos="393869" algn="l"/>
                <a:tab pos="787737" algn="l"/>
                <a:tab pos="1181606" algn="l"/>
                <a:tab pos="1575474" algn="l"/>
                <a:tab pos="1969343" algn="l"/>
                <a:tab pos="2363211" algn="l"/>
                <a:tab pos="2757079" algn="l"/>
              </a:tabLst>
              <a:defRPr sz="2100">
                <a:solidFill>
                  <a:schemeClr val="tx1"/>
                </a:solidFill>
                <a:latin typeface="Arial" charset="0"/>
                <a:ea typeface="SimSun" charset="0"/>
                <a:cs typeface="SimSun" charset="0"/>
              </a:defRPr>
            </a:lvl5pPr>
            <a:lvl6pPr marL="2204550" indent="-200414" defTabSz="393869" eaLnBrk="0" fontAlgn="base" hangingPunct="0">
              <a:lnSpc>
                <a:spcPct val="93000"/>
              </a:lnSpc>
              <a:spcBef>
                <a:spcPct val="0"/>
              </a:spcBef>
              <a:spcAft>
                <a:spcPct val="0"/>
              </a:spcAft>
              <a:buClr>
                <a:srgbClr val="000000"/>
              </a:buClr>
              <a:buSzPct val="100000"/>
              <a:buFont typeface="Times New Roman" charset="0"/>
              <a:tabLst>
                <a:tab pos="393869" algn="l"/>
                <a:tab pos="787737" algn="l"/>
                <a:tab pos="1181606" algn="l"/>
                <a:tab pos="1575474" algn="l"/>
                <a:tab pos="1969343" algn="l"/>
                <a:tab pos="2363211" algn="l"/>
                <a:tab pos="2757079" algn="l"/>
              </a:tabLst>
              <a:defRPr sz="2100">
                <a:solidFill>
                  <a:schemeClr val="tx1"/>
                </a:solidFill>
                <a:latin typeface="Arial" charset="0"/>
                <a:ea typeface="SimSun" charset="0"/>
                <a:cs typeface="SimSun" charset="0"/>
              </a:defRPr>
            </a:lvl6pPr>
            <a:lvl7pPr marL="2605377" indent="-200414" defTabSz="393869" eaLnBrk="0" fontAlgn="base" hangingPunct="0">
              <a:lnSpc>
                <a:spcPct val="93000"/>
              </a:lnSpc>
              <a:spcBef>
                <a:spcPct val="0"/>
              </a:spcBef>
              <a:spcAft>
                <a:spcPct val="0"/>
              </a:spcAft>
              <a:buClr>
                <a:srgbClr val="000000"/>
              </a:buClr>
              <a:buSzPct val="100000"/>
              <a:buFont typeface="Times New Roman" charset="0"/>
              <a:tabLst>
                <a:tab pos="393869" algn="l"/>
                <a:tab pos="787737" algn="l"/>
                <a:tab pos="1181606" algn="l"/>
                <a:tab pos="1575474" algn="l"/>
                <a:tab pos="1969343" algn="l"/>
                <a:tab pos="2363211" algn="l"/>
                <a:tab pos="2757079" algn="l"/>
              </a:tabLst>
              <a:defRPr sz="2100">
                <a:solidFill>
                  <a:schemeClr val="tx1"/>
                </a:solidFill>
                <a:latin typeface="Arial" charset="0"/>
                <a:ea typeface="SimSun" charset="0"/>
                <a:cs typeface="SimSun" charset="0"/>
              </a:defRPr>
            </a:lvl7pPr>
            <a:lvl8pPr marL="3006204" indent="-200414" defTabSz="393869" eaLnBrk="0" fontAlgn="base" hangingPunct="0">
              <a:lnSpc>
                <a:spcPct val="93000"/>
              </a:lnSpc>
              <a:spcBef>
                <a:spcPct val="0"/>
              </a:spcBef>
              <a:spcAft>
                <a:spcPct val="0"/>
              </a:spcAft>
              <a:buClr>
                <a:srgbClr val="000000"/>
              </a:buClr>
              <a:buSzPct val="100000"/>
              <a:buFont typeface="Times New Roman" charset="0"/>
              <a:tabLst>
                <a:tab pos="393869" algn="l"/>
                <a:tab pos="787737" algn="l"/>
                <a:tab pos="1181606" algn="l"/>
                <a:tab pos="1575474" algn="l"/>
                <a:tab pos="1969343" algn="l"/>
                <a:tab pos="2363211" algn="l"/>
                <a:tab pos="2757079" algn="l"/>
              </a:tabLst>
              <a:defRPr sz="2100">
                <a:solidFill>
                  <a:schemeClr val="tx1"/>
                </a:solidFill>
                <a:latin typeface="Arial" charset="0"/>
                <a:ea typeface="SimSun" charset="0"/>
                <a:cs typeface="SimSun" charset="0"/>
              </a:defRPr>
            </a:lvl8pPr>
            <a:lvl9pPr marL="3407032" indent="-200414" defTabSz="393869" eaLnBrk="0" fontAlgn="base" hangingPunct="0">
              <a:lnSpc>
                <a:spcPct val="93000"/>
              </a:lnSpc>
              <a:spcBef>
                <a:spcPct val="0"/>
              </a:spcBef>
              <a:spcAft>
                <a:spcPct val="0"/>
              </a:spcAft>
              <a:buClr>
                <a:srgbClr val="000000"/>
              </a:buClr>
              <a:buSzPct val="100000"/>
              <a:buFont typeface="Times New Roman" charset="0"/>
              <a:tabLst>
                <a:tab pos="393869" algn="l"/>
                <a:tab pos="787737" algn="l"/>
                <a:tab pos="1181606" algn="l"/>
                <a:tab pos="1575474" algn="l"/>
                <a:tab pos="1969343" algn="l"/>
                <a:tab pos="2363211" algn="l"/>
                <a:tab pos="2757079" algn="l"/>
              </a:tabLst>
              <a:defRPr sz="2100">
                <a:solidFill>
                  <a:schemeClr val="tx1"/>
                </a:solidFill>
                <a:latin typeface="Arial" charset="0"/>
                <a:ea typeface="SimSun" charset="0"/>
                <a:cs typeface="SimSun" charset="0"/>
              </a:defRPr>
            </a:lvl9pPr>
          </a:lstStyle>
          <a:p>
            <a:pPr eaLnBrk="1"/>
            <a:fld id="{BDD768DC-FB0C-324C-B3B6-5D1BEE2A1F5D}" type="slidenum">
              <a:rPr lang="fr-FR" sz="1200">
                <a:solidFill>
                  <a:srgbClr val="000000"/>
                </a:solidFill>
                <a:latin typeface="Times New Roman" charset="0"/>
                <a:cs typeface="Arial Unicode MS" charset="0"/>
              </a:rPr>
              <a:pPr eaLnBrk="1"/>
              <a:t>12</a:t>
            </a:fld>
            <a:endParaRPr lang="fr-FR" sz="1200">
              <a:solidFill>
                <a:srgbClr val="000000"/>
              </a:solidFill>
              <a:latin typeface="Times New Roman" charset="0"/>
              <a:cs typeface="Arial Unicode MS" charset="0"/>
            </a:endParaRPr>
          </a:p>
        </p:txBody>
      </p:sp>
      <p:sp>
        <p:nvSpPr>
          <p:cNvPr id="10241" name="Text Box 1"/>
          <p:cNvSpPr txBox="1">
            <a:spLocks noGrp="1" noRot="1" noChangeAspect="1" noChangeArrowheads="1"/>
          </p:cNvSpPr>
          <p:nvPr>
            <p:ph type="sldImg"/>
          </p:nvPr>
        </p:nvSpPr>
        <p:spPr>
          <a:xfrm>
            <a:off x="382588" y="695325"/>
            <a:ext cx="6091237" cy="3427413"/>
          </a:xfrm>
          <a:solidFill>
            <a:srgbClr val="FFFFFF"/>
          </a:solidFill>
          <a:ln>
            <a:solidFill>
              <a:srgbClr val="000000"/>
            </a:solidFill>
            <a:miter lim="800000"/>
            <a:headEnd/>
            <a:tailEnd/>
          </a:ln>
          <a:extLs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sp>
      <p:sp>
        <p:nvSpPr>
          <p:cNvPr id="10242" name="Text Box 2"/>
          <p:cNvSpPr txBox="1">
            <a:spLocks noGrp="1" noChangeArrowheads="1"/>
          </p:cNvSpPr>
          <p:nvPr>
            <p:ph type="body" idx="1"/>
          </p:nvPr>
        </p:nvSpPr>
        <p:spPr>
          <a:xfrm>
            <a:off x="685512" y="4343230"/>
            <a:ext cx="5486976" cy="4115139"/>
          </a:xfrm>
          <a:ln/>
          <a:extLs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defRPr/>
            </a:pPr>
            <a:endParaRPr lang="fr-FR">
              <a:cs typeface="+mn-cs"/>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8"/>
        <p:cNvGrpSpPr/>
        <p:nvPr/>
      </p:nvGrpSpPr>
      <p:grpSpPr>
        <a:xfrm>
          <a:off x="0" y="0"/>
          <a:ext cx="0" cy="0"/>
          <a:chOff x="0" y="0"/>
          <a:chExt cx="0" cy="0"/>
        </a:xfrm>
      </p:grpSpPr>
      <p:sp>
        <p:nvSpPr>
          <p:cNvPr id="859" name="Google Shape;859;g44ee1a7fed_0_824:notes"/>
          <p:cNvSpPr txBox="1">
            <a:spLocks noGrp="1"/>
          </p:cNvSpPr>
          <p:nvPr>
            <p:ph type="body" idx="1"/>
          </p:nvPr>
        </p:nvSpPr>
        <p:spPr>
          <a:xfrm>
            <a:off x="914400" y="4343400"/>
            <a:ext cx="50292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60" name="Google Shape;860;g44ee1a7fed_0_8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8"/>
        <p:cNvGrpSpPr/>
        <p:nvPr/>
      </p:nvGrpSpPr>
      <p:grpSpPr>
        <a:xfrm>
          <a:off x="0" y="0"/>
          <a:ext cx="0" cy="0"/>
          <a:chOff x="0" y="0"/>
          <a:chExt cx="0" cy="0"/>
        </a:xfrm>
      </p:grpSpPr>
      <p:sp>
        <p:nvSpPr>
          <p:cNvPr id="859" name="Google Shape;859;g44ee1a7fed_0_824:notes"/>
          <p:cNvSpPr txBox="1">
            <a:spLocks noGrp="1"/>
          </p:cNvSpPr>
          <p:nvPr>
            <p:ph type="body" idx="1"/>
          </p:nvPr>
        </p:nvSpPr>
        <p:spPr>
          <a:xfrm>
            <a:off x="914400" y="4343400"/>
            <a:ext cx="50292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60" name="Google Shape;860;g44ee1a7fed_0_8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7"/>
        <p:cNvGrpSpPr/>
        <p:nvPr/>
      </p:nvGrpSpPr>
      <p:grpSpPr>
        <a:xfrm>
          <a:off x="0" y="0"/>
          <a:ext cx="0" cy="0"/>
          <a:chOff x="0" y="0"/>
          <a:chExt cx="0" cy="0"/>
        </a:xfrm>
      </p:grpSpPr>
      <p:sp>
        <p:nvSpPr>
          <p:cNvPr id="1028" name="Google Shape;1028;g44ee1a7fed_0_1106:notes"/>
          <p:cNvSpPr txBox="1">
            <a:spLocks noGrp="1"/>
          </p:cNvSpPr>
          <p:nvPr>
            <p:ph type="body" idx="1"/>
          </p:nvPr>
        </p:nvSpPr>
        <p:spPr>
          <a:xfrm>
            <a:off x="914400" y="4343400"/>
            <a:ext cx="5029200" cy="41148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sz="3000" b="0" i="0" u="none" strike="noStrike" cap="none">
              <a:solidFill>
                <a:srgbClr val="000000"/>
              </a:solidFill>
              <a:latin typeface="Merriweather Sans"/>
              <a:ea typeface="Merriweather Sans"/>
              <a:cs typeface="Merriweather Sans"/>
              <a:sym typeface="Merriweather Sans"/>
            </a:endParaRPr>
          </a:p>
        </p:txBody>
      </p:sp>
      <p:sp>
        <p:nvSpPr>
          <p:cNvPr id="1029" name="Google Shape;1029;g44ee1a7fed_0_110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Tree>
    <p:extLst>
      <p:ext uri="{BB962C8B-B14F-4D97-AF65-F5344CB8AC3E}">
        <p14:creationId xmlns:p14="http://schemas.microsoft.com/office/powerpoint/2010/main" val="224123482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9"/>
        <p:cNvGrpSpPr/>
        <p:nvPr/>
      </p:nvGrpSpPr>
      <p:grpSpPr>
        <a:xfrm>
          <a:off x="0" y="0"/>
          <a:ext cx="0" cy="0"/>
          <a:chOff x="0" y="0"/>
          <a:chExt cx="0" cy="0"/>
        </a:xfrm>
      </p:grpSpPr>
      <p:sp>
        <p:nvSpPr>
          <p:cNvPr id="880" name="Google Shape;880;g44ee1a7fed_0_45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1" name="Google Shape;881;g44ee1a7fed_0_45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fr-FR" dirty="0"/>
              <a:t>Seuls les Niveaux de 1 à 5 </a:t>
            </a:r>
            <a:r>
              <a:rPr lang="fr-FR"/>
              <a:t>peuvent être évalués</a:t>
            </a:r>
            <a:r>
              <a:rPr lang="fr-FR" baseline="0"/>
              <a:t> </a:t>
            </a:r>
            <a:r>
              <a:rPr lang="fr-FR" baseline="0" dirty="0"/>
              <a:t>sur la plateforme </a:t>
            </a:r>
            <a:r>
              <a:rPr lang="fr-FR" baseline="0" dirty="0" err="1"/>
              <a:t>Pix</a:t>
            </a:r>
            <a:r>
              <a:rPr lang="fr-FR" baseline="0" dirty="0"/>
              <a:t> aujourd’hui.</a:t>
            </a:r>
            <a:endParaRPr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0"/>
        <p:cNvGrpSpPr/>
        <p:nvPr/>
      </p:nvGrpSpPr>
      <p:grpSpPr>
        <a:xfrm>
          <a:off x="0" y="0"/>
          <a:ext cx="0" cy="0"/>
          <a:chOff x="0" y="0"/>
          <a:chExt cx="0" cy="0"/>
        </a:xfrm>
      </p:grpSpPr>
      <p:sp>
        <p:nvSpPr>
          <p:cNvPr id="831" name="Google Shape;831;g44069c1e40_1_31:notes"/>
          <p:cNvSpPr txBox="1">
            <a:spLocks noGrp="1"/>
          </p:cNvSpPr>
          <p:nvPr>
            <p:ph type="body" idx="1"/>
          </p:nvPr>
        </p:nvSpPr>
        <p:spPr>
          <a:xfrm>
            <a:off x="914400" y="4343400"/>
            <a:ext cx="50292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32" name="Google Shape;832;g44069c1e40_1_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5983568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7"/>
        <p:cNvGrpSpPr/>
        <p:nvPr/>
      </p:nvGrpSpPr>
      <p:grpSpPr>
        <a:xfrm>
          <a:off x="0" y="0"/>
          <a:ext cx="0" cy="0"/>
          <a:chOff x="0" y="0"/>
          <a:chExt cx="0" cy="0"/>
        </a:xfrm>
      </p:grpSpPr>
      <p:sp>
        <p:nvSpPr>
          <p:cNvPr id="1028" name="Google Shape;1028;g44ee1a7fed_0_1106:notes"/>
          <p:cNvSpPr txBox="1">
            <a:spLocks noGrp="1"/>
          </p:cNvSpPr>
          <p:nvPr>
            <p:ph type="body" idx="1"/>
          </p:nvPr>
        </p:nvSpPr>
        <p:spPr>
          <a:xfrm>
            <a:off x="914400" y="4343400"/>
            <a:ext cx="5029200" cy="41148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sz="3000" b="0" i="0" u="none" strike="noStrike" cap="none" dirty="0">
              <a:solidFill>
                <a:srgbClr val="000000"/>
              </a:solidFill>
              <a:latin typeface="Merriweather Sans"/>
              <a:ea typeface="Merriweather Sans"/>
              <a:cs typeface="Merriweather Sans"/>
              <a:sym typeface="Merriweather Sans"/>
            </a:endParaRPr>
          </a:p>
        </p:txBody>
      </p:sp>
      <p:sp>
        <p:nvSpPr>
          <p:cNvPr id="1029" name="Google Shape;1029;g44ee1a7fed_0_110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Tree>
    <p:extLst>
      <p:ext uri="{BB962C8B-B14F-4D97-AF65-F5344CB8AC3E}">
        <p14:creationId xmlns:p14="http://schemas.microsoft.com/office/powerpoint/2010/main" val="224123482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22"/>
        <p:cNvGrpSpPr/>
        <p:nvPr/>
      </p:nvGrpSpPr>
      <p:grpSpPr>
        <a:xfrm>
          <a:off x="0" y="0"/>
          <a:ext cx="0" cy="0"/>
          <a:chOff x="0" y="0"/>
          <a:chExt cx="0" cy="0"/>
        </a:xfrm>
      </p:grpSpPr>
      <p:sp>
        <p:nvSpPr>
          <p:cNvPr id="823" name="Google Shape;823;g44069c1e40_1_24:notes"/>
          <p:cNvSpPr txBox="1">
            <a:spLocks noGrp="1"/>
          </p:cNvSpPr>
          <p:nvPr>
            <p:ph type="body" idx="1"/>
          </p:nvPr>
        </p:nvSpPr>
        <p:spPr>
          <a:xfrm>
            <a:off x="914400" y="4343400"/>
            <a:ext cx="50292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4" name="Google Shape;824;g44069c1e40_1_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8"/>
        <p:cNvGrpSpPr/>
        <p:nvPr/>
      </p:nvGrpSpPr>
      <p:grpSpPr>
        <a:xfrm>
          <a:off x="0" y="0"/>
          <a:ext cx="0" cy="0"/>
          <a:chOff x="0" y="0"/>
          <a:chExt cx="0" cy="0"/>
        </a:xfrm>
      </p:grpSpPr>
      <p:sp>
        <p:nvSpPr>
          <p:cNvPr id="849" name="Google Shape;849;g44069c1e40_1_4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850" name="Google Shape;850;g44069c1e40_1_43:notes"/>
          <p:cNvSpPr txBox="1">
            <a:spLocks noGrp="1"/>
          </p:cNvSpPr>
          <p:nvPr>
            <p:ph type="body" idx="1"/>
          </p:nvPr>
        </p:nvSpPr>
        <p:spPr>
          <a:xfrm>
            <a:off x="914400" y="4343400"/>
            <a:ext cx="5029200" cy="4114800"/>
          </a:xfrm>
          <a:prstGeom prst="rect">
            <a:avLst/>
          </a:prstGeom>
          <a:no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fr-FR" sz="1800" dirty="0">
                <a:solidFill>
                  <a:srgbClr val="434343"/>
                </a:solidFill>
                <a:latin typeface="Open Sans Light"/>
                <a:ea typeface="Open Sans Light"/>
                <a:cs typeface="Open Sans Light"/>
                <a:sym typeface="Open Sans Light"/>
              </a:rPr>
              <a:t>La conception et la fabrication de l’outil se font </a:t>
            </a:r>
            <a:r>
              <a:rPr lang="fr-FR" sz="1800" b="1" dirty="0">
                <a:solidFill>
                  <a:srgbClr val="434343"/>
                </a:solidFill>
                <a:latin typeface="Open Sans"/>
                <a:ea typeface="Open Sans"/>
                <a:cs typeface="Open Sans"/>
                <a:sym typeface="Open Sans"/>
              </a:rPr>
              <a:t>en lien direct avec ses utilisateurs</a:t>
            </a:r>
            <a:r>
              <a:rPr lang="fr-FR" sz="1800" dirty="0">
                <a:solidFill>
                  <a:srgbClr val="434343"/>
                </a:solidFill>
                <a:latin typeface="Open Sans Light"/>
                <a:ea typeface="Open Sans Light"/>
                <a:cs typeface="Open Sans Light"/>
                <a:sym typeface="Open Sans Light"/>
              </a:rPr>
              <a:t>.</a:t>
            </a:r>
            <a:endParaRPr lang="fr-FR" sz="100" b="0" i="0" u="none" strike="noStrike" cap="none" dirty="0">
              <a:solidFill>
                <a:srgbClr val="3D68FF"/>
              </a:solidFill>
              <a:latin typeface="Avenir"/>
              <a:ea typeface="Avenir"/>
              <a:cs typeface="Avenir"/>
              <a:sym typeface="Avenir"/>
            </a:endParaRPr>
          </a:p>
          <a:p>
            <a:pPr marL="0" marR="0" lvl="0" indent="0" algn="l" rtl="0">
              <a:spcBef>
                <a:spcPts val="0"/>
              </a:spcBef>
              <a:spcAft>
                <a:spcPts val="0"/>
              </a:spcAft>
              <a:buNone/>
            </a:pPr>
            <a:endParaRPr sz="1800" b="0" i="0" u="none" strike="noStrike" cap="none" dirty="0">
              <a:latin typeface="Helvetica Neue"/>
              <a:ea typeface="Helvetica Neue"/>
              <a:cs typeface="Helvetica Neue"/>
              <a:sym typeface="Helvetica Neue"/>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7"/>
        <p:cNvGrpSpPr/>
        <p:nvPr/>
      </p:nvGrpSpPr>
      <p:grpSpPr>
        <a:xfrm>
          <a:off x="0" y="0"/>
          <a:ext cx="0" cy="0"/>
          <a:chOff x="0" y="0"/>
          <a:chExt cx="0" cy="0"/>
        </a:xfrm>
      </p:grpSpPr>
      <p:sp>
        <p:nvSpPr>
          <p:cNvPr id="1028" name="Google Shape;1028;g44ee1a7fed_0_1106:notes"/>
          <p:cNvSpPr txBox="1">
            <a:spLocks noGrp="1"/>
          </p:cNvSpPr>
          <p:nvPr>
            <p:ph type="body" idx="1"/>
          </p:nvPr>
        </p:nvSpPr>
        <p:spPr>
          <a:xfrm>
            <a:off x="914400" y="4343400"/>
            <a:ext cx="5029200" cy="41148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sz="3000" b="0" i="0" u="none" strike="noStrike" cap="none" dirty="0">
              <a:solidFill>
                <a:srgbClr val="000000"/>
              </a:solidFill>
              <a:latin typeface="Merriweather Sans"/>
              <a:ea typeface="Merriweather Sans"/>
              <a:cs typeface="Merriweather Sans"/>
              <a:sym typeface="Merriweather Sans"/>
            </a:endParaRPr>
          </a:p>
        </p:txBody>
      </p:sp>
      <p:sp>
        <p:nvSpPr>
          <p:cNvPr id="1029" name="Google Shape;1029;g44ee1a7fed_0_110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Tree>
    <p:extLst>
      <p:ext uri="{BB962C8B-B14F-4D97-AF65-F5344CB8AC3E}">
        <p14:creationId xmlns:p14="http://schemas.microsoft.com/office/powerpoint/2010/main" val="224123482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Espace réservé du numéro de diapositive 6"/>
          <p:cNvSpPr>
            <a:spLocks noGrp="1" noChangeArrowheads="1"/>
          </p:cNvSpPr>
          <p:nvPr>
            <p:ph type="sldNum" sz="quarter"/>
          </p:nvPr>
        </p:nvSpPr>
        <p:spPr>
          <a:xfrm>
            <a:off x="3884088" y="8685103"/>
            <a:ext cx="2972472" cy="457539"/>
          </a:xfrm>
          <a:prstGeom prst="rect">
            <a:avLst/>
          </a:prstGeom>
        </p:spPr>
        <p:txBody>
          <a:bodyPr lIns="80165" tIns="40083" rIns="80165" bIns="40083"/>
          <a:lstStyle>
            <a:lvl1pPr eaLnBrk="0">
              <a:tabLst>
                <a:tab pos="393869" algn="l"/>
                <a:tab pos="787737" algn="l"/>
                <a:tab pos="1181606" algn="l"/>
                <a:tab pos="1575474" algn="l"/>
                <a:tab pos="1969343" algn="l"/>
                <a:tab pos="2363211" algn="l"/>
                <a:tab pos="2757079" algn="l"/>
              </a:tabLst>
              <a:defRPr sz="2100">
                <a:solidFill>
                  <a:schemeClr val="tx1"/>
                </a:solidFill>
                <a:latin typeface="Arial" charset="0"/>
                <a:ea typeface="SimSun" charset="0"/>
                <a:cs typeface="SimSun" charset="0"/>
              </a:defRPr>
            </a:lvl1pPr>
            <a:lvl2pPr eaLnBrk="0">
              <a:tabLst>
                <a:tab pos="393869" algn="l"/>
                <a:tab pos="787737" algn="l"/>
                <a:tab pos="1181606" algn="l"/>
                <a:tab pos="1575474" algn="l"/>
                <a:tab pos="1969343" algn="l"/>
                <a:tab pos="2363211" algn="l"/>
                <a:tab pos="2757079" algn="l"/>
              </a:tabLst>
              <a:defRPr sz="2100">
                <a:solidFill>
                  <a:schemeClr val="tx1"/>
                </a:solidFill>
                <a:latin typeface="Arial" charset="0"/>
                <a:ea typeface="SimSun" charset="0"/>
                <a:cs typeface="SimSun" charset="0"/>
              </a:defRPr>
            </a:lvl2pPr>
            <a:lvl3pPr eaLnBrk="0">
              <a:tabLst>
                <a:tab pos="393869" algn="l"/>
                <a:tab pos="787737" algn="l"/>
                <a:tab pos="1181606" algn="l"/>
                <a:tab pos="1575474" algn="l"/>
                <a:tab pos="1969343" algn="l"/>
                <a:tab pos="2363211" algn="l"/>
                <a:tab pos="2757079" algn="l"/>
              </a:tabLst>
              <a:defRPr sz="2100">
                <a:solidFill>
                  <a:schemeClr val="tx1"/>
                </a:solidFill>
                <a:latin typeface="Arial" charset="0"/>
                <a:ea typeface="SimSun" charset="0"/>
                <a:cs typeface="SimSun" charset="0"/>
              </a:defRPr>
            </a:lvl3pPr>
            <a:lvl4pPr eaLnBrk="0">
              <a:tabLst>
                <a:tab pos="393869" algn="l"/>
                <a:tab pos="787737" algn="l"/>
                <a:tab pos="1181606" algn="l"/>
                <a:tab pos="1575474" algn="l"/>
                <a:tab pos="1969343" algn="l"/>
                <a:tab pos="2363211" algn="l"/>
                <a:tab pos="2757079" algn="l"/>
              </a:tabLst>
              <a:defRPr sz="2100">
                <a:solidFill>
                  <a:schemeClr val="tx1"/>
                </a:solidFill>
                <a:latin typeface="Arial" charset="0"/>
                <a:ea typeface="SimSun" charset="0"/>
                <a:cs typeface="SimSun" charset="0"/>
              </a:defRPr>
            </a:lvl4pPr>
            <a:lvl5pPr eaLnBrk="0">
              <a:tabLst>
                <a:tab pos="393869" algn="l"/>
                <a:tab pos="787737" algn="l"/>
                <a:tab pos="1181606" algn="l"/>
                <a:tab pos="1575474" algn="l"/>
                <a:tab pos="1969343" algn="l"/>
                <a:tab pos="2363211" algn="l"/>
                <a:tab pos="2757079" algn="l"/>
              </a:tabLst>
              <a:defRPr sz="2100">
                <a:solidFill>
                  <a:schemeClr val="tx1"/>
                </a:solidFill>
                <a:latin typeface="Arial" charset="0"/>
                <a:ea typeface="SimSun" charset="0"/>
                <a:cs typeface="SimSun" charset="0"/>
              </a:defRPr>
            </a:lvl5pPr>
            <a:lvl6pPr marL="2204550" indent="-200414" defTabSz="393869" eaLnBrk="0" fontAlgn="base" hangingPunct="0">
              <a:lnSpc>
                <a:spcPct val="93000"/>
              </a:lnSpc>
              <a:spcBef>
                <a:spcPct val="0"/>
              </a:spcBef>
              <a:spcAft>
                <a:spcPct val="0"/>
              </a:spcAft>
              <a:buClr>
                <a:srgbClr val="000000"/>
              </a:buClr>
              <a:buSzPct val="100000"/>
              <a:buFont typeface="Times New Roman" charset="0"/>
              <a:tabLst>
                <a:tab pos="393869" algn="l"/>
                <a:tab pos="787737" algn="l"/>
                <a:tab pos="1181606" algn="l"/>
                <a:tab pos="1575474" algn="l"/>
                <a:tab pos="1969343" algn="l"/>
                <a:tab pos="2363211" algn="l"/>
                <a:tab pos="2757079" algn="l"/>
              </a:tabLst>
              <a:defRPr sz="2100">
                <a:solidFill>
                  <a:schemeClr val="tx1"/>
                </a:solidFill>
                <a:latin typeface="Arial" charset="0"/>
                <a:ea typeface="SimSun" charset="0"/>
                <a:cs typeface="SimSun" charset="0"/>
              </a:defRPr>
            </a:lvl6pPr>
            <a:lvl7pPr marL="2605377" indent="-200414" defTabSz="393869" eaLnBrk="0" fontAlgn="base" hangingPunct="0">
              <a:lnSpc>
                <a:spcPct val="93000"/>
              </a:lnSpc>
              <a:spcBef>
                <a:spcPct val="0"/>
              </a:spcBef>
              <a:spcAft>
                <a:spcPct val="0"/>
              </a:spcAft>
              <a:buClr>
                <a:srgbClr val="000000"/>
              </a:buClr>
              <a:buSzPct val="100000"/>
              <a:buFont typeface="Times New Roman" charset="0"/>
              <a:tabLst>
                <a:tab pos="393869" algn="l"/>
                <a:tab pos="787737" algn="l"/>
                <a:tab pos="1181606" algn="l"/>
                <a:tab pos="1575474" algn="l"/>
                <a:tab pos="1969343" algn="l"/>
                <a:tab pos="2363211" algn="l"/>
                <a:tab pos="2757079" algn="l"/>
              </a:tabLst>
              <a:defRPr sz="2100">
                <a:solidFill>
                  <a:schemeClr val="tx1"/>
                </a:solidFill>
                <a:latin typeface="Arial" charset="0"/>
                <a:ea typeface="SimSun" charset="0"/>
                <a:cs typeface="SimSun" charset="0"/>
              </a:defRPr>
            </a:lvl7pPr>
            <a:lvl8pPr marL="3006204" indent="-200414" defTabSz="393869" eaLnBrk="0" fontAlgn="base" hangingPunct="0">
              <a:lnSpc>
                <a:spcPct val="93000"/>
              </a:lnSpc>
              <a:spcBef>
                <a:spcPct val="0"/>
              </a:spcBef>
              <a:spcAft>
                <a:spcPct val="0"/>
              </a:spcAft>
              <a:buClr>
                <a:srgbClr val="000000"/>
              </a:buClr>
              <a:buSzPct val="100000"/>
              <a:buFont typeface="Times New Roman" charset="0"/>
              <a:tabLst>
                <a:tab pos="393869" algn="l"/>
                <a:tab pos="787737" algn="l"/>
                <a:tab pos="1181606" algn="l"/>
                <a:tab pos="1575474" algn="l"/>
                <a:tab pos="1969343" algn="l"/>
                <a:tab pos="2363211" algn="l"/>
                <a:tab pos="2757079" algn="l"/>
              </a:tabLst>
              <a:defRPr sz="2100">
                <a:solidFill>
                  <a:schemeClr val="tx1"/>
                </a:solidFill>
                <a:latin typeface="Arial" charset="0"/>
                <a:ea typeface="SimSun" charset="0"/>
                <a:cs typeface="SimSun" charset="0"/>
              </a:defRPr>
            </a:lvl8pPr>
            <a:lvl9pPr marL="3407032" indent="-200414" defTabSz="393869" eaLnBrk="0" fontAlgn="base" hangingPunct="0">
              <a:lnSpc>
                <a:spcPct val="93000"/>
              </a:lnSpc>
              <a:spcBef>
                <a:spcPct val="0"/>
              </a:spcBef>
              <a:spcAft>
                <a:spcPct val="0"/>
              </a:spcAft>
              <a:buClr>
                <a:srgbClr val="000000"/>
              </a:buClr>
              <a:buSzPct val="100000"/>
              <a:buFont typeface="Times New Roman" charset="0"/>
              <a:tabLst>
                <a:tab pos="393869" algn="l"/>
                <a:tab pos="787737" algn="l"/>
                <a:tab pos="1181606" algn="l"/>
                <a:tab pos="1575474" algn="l"/>
                <a:tab pos="1969343" algn="l"/>
                <a:tab pos="2363211" algn="l"/>
                <a:tab pos="2757079" algn="l"/>
              </a:tabLst>
              <a:defRPr sz="2100">
                <a:solidFill>
                  <a:schemeClr val="tx1"/>
                </a:solidFill>
                <a:latin typeface="Arial" charset="0"/>
                <a:ea typeface="SimSun" charset="0"/>
                <a:cs typeface="SimSun" charset="0"/>
              </a:defRPr>
            </a:lvl9pPr>
          </a:lstStyle>
          <a:p>
            <a:pPr eaLnBrk="1"/>
            <a:fld id="{85F2BAED-5EA1-7049-8A07-98970930CB83}" type="slidenum">
              <a:rPr lang="fr-FR" sz="1200">
                <a:solidFill>
                  <a:srgbClr val="000000"/>
                </a:solidFill>
                <a:latin typeface="Times New Roman" charset="0"/>
                <a:cs typeface="Arial Unicode MS" charset="0"/>
              </a:rPr>
              <a:pPr eaLnBrk="1"/>
              <a:t>23</a:t>
            </a:fld>
            <a:endParaRPr lang="fr-FR" sz="1200">
              <a:solidFill>
                <a:srgbClr val="000000"/>
              </a:solidFill>
              <a:latin typeface="Times New Roman" charset="0"/>
              <a:cs typeface="Arial Unicode MS" charset="0"/>
            </a:endParaRPr>
          </a:p>
        </p:txBody>
      </p:sp>
      <p:sp>
        <p:nvSpPr>
          <p:cNvPr id="10241" name="Text Box 1"/>
          <p:cNvSpPr txBox="1">
            <a:spLocks noGrp="1" noRot="1" noChangeAspect="1" noChangeArrowheads="1"/>
          </p:cNvSpPr>
          <p:nvPr>
            <p:ph type="sldImg"/>
          </p:nvPr>
        </p:nvSpPr>
        <p:spPr>
          <a:xfrm>
            <a:off x="382588" y="695325"/>
            <a:ext cx="6091237" cy="3427413"/>
          </a:xfrm>
          <a:solidFill>
            <a:srgbClr val="FFFFFF"/>
          </a:solidFill>
          <a:ln>
            <a:solidFill>
              <a:srgbClr val="000000"/>
            </a:solidFill>
            <a:miter lim="800000"/>
            <a:headEnd/>
            <a:tailEnd/>
          </a:ln>
          <a:extLs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sp>
      <p:sp>
        <p:nvSpPr>
          <p:cNvPr id="10242" name="Text Box 2"/>
          <p:cNvSpPr txBox="1">
            <a:spLocks noGrp="1" noChangeArrowheads="1"/>
          </p:cNvSpPr>
          <p:nvPr>
            <p:ph type="body" idx="1"/>
          </p:nvPr>
        </p:nvSpPr>
        <p:spPr>
          <a:xfrm>
            <a:off x="685512" y="4343230"/>
            <a:ext cx="5486976" cy="4115139"/>
          </a:xfrm>
          <a:ln/>
          <a:extLs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defRPr/>
            </a:pPr>
            <a:endParaRPr lang="fr-FR">
              <a:cs typeface="+mn-cs"/>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Espace réservé du numéro de diapositive 6"/>
          <p:cNvSpPr>
            <a:spLocks noGrp="1" noChangeArrowheads="1"/>
          </p:cNvSpPr>
          <p:nvPr>
            <p:ph type="sldNum" sz="quarter"/>
          </p:nvPr>
        </p:nvSpPr>
        <p:spPr>
          <a:xfrm>
            <a:off x="3884088" y="8685103"/>
            <a:ext cx="2972472" cy="457539"/>
          </a:xfrm>
          <a:prstGeom prst="rect">
            <a:avLst/>
          </a:prstGeom>
        </p:spPr>
        <p:txBody>
          <a:bodyPr lIns="80165" tIns="40083" rIns="80165" bIns="40083"/>
          <a:lstStyle>
            <a:lvl1pPr eaLnBrk="0">
              <a:tabLst>
                <a:tab pos="393869" algn="l"/>
                <a:tab pos="787737" algn="l"/>
                <a:tab pos="1181606" algn="l"/>
                <a:tab pos="1575474" algn="l"/>
                <a:tab pos="1969343" algn="l"/>
                <a:tab pos="2363211" algn="l"/>
                <a:tab pos="2757079" algn="l"/>
              </a:tabLst>
              <a:defRPr sz="2100">
                <a:solidFill>
                  <a:schemeClr val="tx1"/>
                </a:solidFill>
                <a:latin typeface="Arial" charset="0"/>
                <a:ea typeface="SimSun" charset="0"/>
                <a:cs typeface="SimSun" charset="0"/>
              </a:defRPr>
            </a:lvl1pPr>
            <a:lvl2pPr eaLnBrk="0">
              <a:tabLst>
                <a:tab pos="393869" algn="l"/>
                <a:tab pos="787737" algn="l"/>
                <a:tab pos="1181606" algn="l"/>
                <a:tab pos="1575474" algn="l"/>
                <a:tab pos="1969343" algn="l"/>
                <a:tab pos="2363211" algn="l"/>
                <a:tab pos="2757079" algn="l"/>
              </a:tabLst>
              <a:defRPr sz="2100">
                <a:solidFill>
                  <a:schemeClr val="tx1"/>
                </a:solidFill>
                <a:latin typeface="Arial" charset="0"/>
                <a:ea typeface="SimSun" charset="0"/>
                <a:cs typeface="SimSun" charset="0"/>
              </a:defRPr>
            </a:lvl2pPr>
            <a:lvl3pPr eaLnBrk="0">
              <a:tabLst>
                <a:tab pos="393869" algn="l"/>
                <a:tab pos="787737" algn="l"/>
                <a:tab pos="1181606" algn="l"/>
                <a:tab pos="1575474" algn="l"/>
                <a:tab pos="1969343" algn="l"/>
                <a:tab pos="2363211" algn="l"/>
                <a:tab pos="2757079" algn="l"/>
              </a:tabLst>
              <a:defRPr sz="2100">
                <a:solidFill>
                  <a:schemeClr val="tx1"/>
                </a:solidFill>
                <a:latin typeface="Arial" charset="0"/>
                <a:ea typeface="SimSun" charset="0"/>
                <a:cs typeface="SimSun" charset="0"/>
              </a:defRPr>
            </a:lvl3pPr>
            <a:lvl4pPr eaLnBrk="0">
              <a:tabLst>
                <a:tab pos="393869" algn="l"/>
                <a:tab pos="787737" algn="l"/>
                <a:tab pos="1181606" algn="l"/>
                <a:tab pos="1575474" algn="l"/>
                <a:tab pos="1969343" algn="l"/>
                <a:tab pos="2363211" algn="l"/>
                <a:tab pos="2757079" algn="l"/>
              </a:tabLst>
              <a:defRPr sz="2100">
                <a:solidFill>
                  <a:schemeClr val="tx1"/>
                </a:solidFill>
                <a:latin typeface="Arial" charset="0"/>
                <a:ea typeface="SimSun" charset="0"/>
                <a:cs typeface="SimSun" charset="0"/>
              </a:defRPr>
            </a:lvl4pPr>
            <a:lvl5pPr eaLnBrk="0">
              <a:tabLst>
                <a:tab pos="393869" algn="l"/>
                <a:tab pos="787737" algn="l"/>
                <a:tab pos="1181606" algn="l"/>
                <a:tab pos="1575474" algn="l"/>
                <a:tab pos="1969343" algn="l"/>
                <a:tab pos="2363211" algn="l"/>
                <a:tab pos="2757079" algn="l"/>
              </a:tabLst>
              <a:defRPr sz="2100">
                <a:solidFill>
                  <a:schemeClr val="tx1"/>
                </a:solidFill>
                <a:latin typeface="Arial" charset="0"/>
                <a:ea typeface="SimSun" charset="0"/>
                <a:cs typeface="SimSun" charset="0"/>
              </a:defRPr>
            </a:lvl5pPr>
            <a:lvl6pPr marL="2204550" indent="-200414" defTabSz="393869" eaLnBrk="0" fontAlgn="base" hangingPunct="0">
              <a:lnSpc>
                <a:spcPct val="93000"/>
              </a:lnSpc>
              <a:spcBef>
                <a:spcPct val="0"/>
              </a:spcBef>
              <a:spcAft>
                <a:spcPct val="0"/>
              </a:spcAft>
              <a:buClr>
                <a:srgbClr val="000000"/>
              </a:buClr>
              <a:buSzPct val="100000"/>
              <a:buFont typeface="Times New Roman" charset="0"/>
              <a:tabLst>
                <a:tab pos="393869" algn="l"/>
                <a:tab pos="787737" algn="l"/>
                <a:tab pos="1181606" algn="l"/>
                <a:tab pos="1575474" algn="l"/>
                <a:tab pos="1969343" algn="l"/>
                <a:tab pos="2363211" algn="l"/>
                <a:tab pos="2757079" algn="l"/>
              </a:tabLst>
              <a:defRPr sz="2100">
                <a:solidFill>
                  <a:schemeClr val="tx1"/>
                </a:solidFill>
                <a:latin typeface="Arial" charset="0"/>
                <a:ea typeface="SimSun" charset="0"/>
                <a:cs typeface="SimSun" charset="0"/>
              </a:defRPr>
            </a:lvl6pPr>
            <a:lvl7pPr marL="2605377" indent="-200414" defTabSz="393869" eaLnBrk="0" fontAlgn="base" hangingPunct="0">
              <a:lnSpc>
                <a:spcPct val="93000"/>
              </a:lnSpc>
              <a:spcBef>
                <a:spcPct val="0"/>
              </a:spcBef>
              <a:spcAft>
                <a:spcPct val="0"/>
              </a:spcAft>
              <a:buClr>
                <a:srgbClr val="000000"/>
              </a:buClr>
              <a:buSzPct val="100000"/>
              <a:buFont typeface="Times New Roman" charset="0"/>
              <a:tabLst>
                <a:tab pos="393869" algn="l"/>
                <a:tab pos="787737" algn="l"/>
                <a:tab pos="1181606" algn="l"/>
                <a:tab pos="1575474" algn="l"/>
                <a:tab pos="1969343" algn="l"/>
                <a:tab pos="2363211" algn="l"/>
                <a:tab pos="2757079" algn="l"/>
              </a:tabLst>
              <a:defRPr sz="2100">
                <a:solidFill>
                  <a:schemeClr val="tx1"/>
                </a:solidFill>
                <a:latin typeface="Arial" charset="0"/>
                <a:ea typeface="SimSun" charset="0"/>
                <a:cs typeface="SimSun" charset="0"/>
              </a:defRPr>
            </a:lvl7pPr>
            <a:lvl8pPr marL="3006204" indent="-200414" defTabSz="393869" eaLnBrk="0" fontAlgn="base" hangingPunct="0">
              <a:lnSpc>
                <a:spcPct val="93000"/>
              </a:lnSpc>
              <a:spcBef>
                <a:spcPct val="0"/>
              </a:spcBef>
              <a:spcAft>
                <a:spcPct val="0"/>
              </a:spcAft>
              <a:buClr>
                <a:srgbClr val="000000"/>
              </a:buClr>
              <a:buSzPct val="100000"/>
              <a:buFont typeface="Times New Roman" charset="0"/>
              <a:tabLst>
                <a:tab pos="393869" algn="l"/>
                <a:tab pos="787737" algn="l"/>
                <a:tab pos="1181606" algn="l"/>
                <a:tab pos="1575474" algn="l"/>
                <a:tab pos="1969343" algn="l"/>
                <a:tab pos="2363211" algn="l"/>
                <a:tab pos="2757079" algn="l"/>
              </a:tabLst>
              <a:defRPr sz="2100">
                <a:solidFill>
                  <a:schemeClr val="tx1"/>
                </a:solidFill>
                <a:latin typeface="Arial" charset="0"/>
                <a:ea typeface="SimSun" charset="0"/>
                <a:cs typeface="SimSun" charset="0"/>
              </a:defRPr>
            </a:lvl8pPr>
            <a:lvl9pPr marL="3407032" indent="-200414" defTabSz="393869" eaLnBrk="0" fontAlgn="base" hangingPunct="0">
              <a:lnSpc>
                <a:spcPct val="93000"/>
              </a:lnSpc>
              <a:spcBef>
                <a:spcPct val="0"/>
              </a:spcBef>
              <a:spcAft>
                <a:spcPct val="0"/>
              </a:spcAft>
              <a:buClr>
                <a:srgbClr val="000000"/>
              </a:buClr>
              <a:buSzPct val="100000"/>
              <a:buFont typeface="Times New Roman" charset="0"/>
              <a:tabLst>
                <a:tab pos="393869" algn="l"/>
                <a:tab pos="787737" algn="l"/>
                <a:tab pos="1181606" algn="l"/>
                <a:tab pos="1575474" algn="l"/>
                <a:tab pos="1969343" algn="l"/>
                <a:tab pos="2363211" algn="l"/>
                <a:tab pos="2757079" algn="l"/>
              </a:tabLst>
              <a:defRPr sz="2100">
                <a:solidFill>
                  <a:schemeClr val="tx1"/>
                </a:solidFill>
                <a:latin typeface="Arial" charset="0"/>
                <a:ea typeface="SimSun" charset="0"/>
                <a:cs typeface="SimSun" charset="0"/>
              </a:defRPr>
            </a:lvl9pPr>
          </a:lstStyle>
          <a:p>
            <a:pPr eaLnBrk="1"/>
            <a:fld id="{85F2BAED-5EA1-7049-8A07-98970930CB83}" type="slidenum">
              <a:rPr lang="fr-FR" sz="1200">
                <a:solidFill>
                  <a:srgbClr val="000000"/>
                </a:solidFill>
                <a:latin typeface="Times New Roman" charset="0"/>
                <a:cs typeface="Arial Unicode MS" charset="0"/>
              </a:rPr>
              <a:pPr eaLnBrk="1"/>
              <a:t>24</a:t>
            </a:fld>
            <a:endParaRPr lang="fr-FR" sz="1200">
              <a:solidFill>
                <a:srgbClr val="000000"/>
              </a:solidFill>
              <a:latin typeface="Times New Roman" charset="0"/>
              <a:cs typeface="Arial Unicode MS" charset="0"/>
            </a:endParaRPr>
          </a:p>
        </p:txBody>
      </p:sp>
      <p:sp>
        <p:nvSpPr>
          <p:cNvPr id="10241" name="Text Box 1"/>
          <p:cNvSpPr txBox="1">
            <a:spLocks noGrp="1" noRot="1" noChangeAspect="1" noChangeArrowheads="1"/>
          </p:cNvSpPr>
          <p:nvPr>
            <p:ph type="sldImg"/>
          </p:nvPr>
        </p:nvSpPr>
        <p:spPr>
          <a:xfrm>
            <a:off x="382588" y="695325"/>
            <a:ext cx="6091237" cy="3427413"/>
          </a:xfrm>
          <a:solidFill>
            <a:srgbClr val="FFFFFF"/>
          </a:solidFill>
          <a:ln>
            <a:solidFill>
              <a:srgbClr val="000000"/>
            </a:solidFill>
            <a:miter lim="800000"/>
            <a:headEnd/>
            <a:tailEnd/>
          </a:ln>
          <a:extLs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sp>
      <p:sp>
        <p:nvSpPr>
          <p:cNvPr id="10242" name="Text Box 2"/>
          <p:cNvSpPr txBox="1">
            <a:spLocks noGrp="1" noChangeArrowheads="1"/>
          </p:cNvSpPr>
          <p:nvPr>
            <p:ph type="body" idx="1"/>
          </p:nvPr>
        </p:nvSpPr>
        <p:spPr>
          <a:xfrm>
            <a:off x="685512" y="4343230"/>
            <a:ext cx="5486976" cy="4115139"/>
          </a:xfrm>
          <a:ln/>
          <a:extLs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defRPr/>
            </a:pPr>
            <a:endParaRPr lang="fr-FR">
              <a:cs typeface="+mn-cs"/>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8"/>
        <p:cNvGrpSpPr/>
        <p:nvPr/>
      </p:nvGrpSpPr>
      <p:grpSpPr>
        <a:xfrm>
          <a:off x="0" y="0"/>
          <a:ext cx="0" cy="0"/>
          <a:chOff x="0" y="0"/>
          <a:chExt cx="0" cy="0"/>
        </a:xfrm>
      </p:grpSpPr>
      <p:sp>
        <p:nvSpPr>
          <p:cNvPr id="859" name="Google Shape;859;g44ee1a7fed_0_824:notes"/>
          <p:cNvSpPr txBox="1">
            <a:spLocks noGrp="1"/>
          </p:cNvSpPr>
          <p:nvPr>
            <p:ph type="body" idx="1"/>
          </p:nvPr>
        </p:nvSpPr>
        <p:spPr>
          <a:xfrm>
            <a:off x="914400" y="4343400"/>
            <a:ext cx="50292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60" name="Google Shape;860;g44ee1a7fed_0_8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2"/>
        <p:cNvGrpSpPr/>
        <p:nvPr/>
      </p:nvGrpSpPr>
      <p:grpSpPr>
        <a:xfrm>
          <a:off x="0" y="0"/>
          <a:ext cx="0" cy="0"/>
          <a:chOff x="0" y="0"/>
          <a:chExt cx="0" cy="0"/>
        </a:xfrm>
      </p:grpSpPr>
      <p:sp>
        <p:nvSpPr>
          <p:cNvPr id="813" name="Google Shape;813;g44069c1e40_1_16:notes"/>
          <p:cNvSpPr txBox="1">
            <a:spLocks noGrp="1"/>
          </p:cNvSpPr>
          <p:nvPr>
            <p:ph type="body" idx="1"/>
          </p:nvPr>
        </p:nvSpPr>
        <p:spPr>
          <a:xfrm>
            <a:off x="914400" y="4343400"/>
            <a:ext cx="50292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14" name="Google Shape;814;g44069c1e40_1_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6"/>
        <p:cNvGrpSpPr/>
        <p:nvPr/>
      </p:nvGrpSpPr>
      <p:grpSpPr>
        <a:xfrm>
          <a:off x="0" y="0"/>
          <a:ext cx="0" cy="0"/>
          <a:chOff x="0" y="0"/>
          <a:chExt cx="0" cy="0"/>
        </a:xfrm>
      </p:grpSpPr>
      <p:sp>
        <p:nvSpPr>
          <p:cNvPr id="867" name="Google Shape;867;g44069c1e40_1_344:notes"/>
          <p:cNvSpPr txBox="1">
            <a:spLocks noGrp="1"/>
          </p:cNvSpPr>
          <p:nvPr>
            <p:ph type="body" idx="1"/>
          </p:nvPr>
        </p:nvSpPr>
        <p:spPr>
          <a:xfrm>
            <a:off x="914400" y="4343400"/>
            <a:ext cx="50292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868" name="Google Shape;868;g44069c1e40_1_3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3"/>
        <p:cNvGrpSpPr/>
        <p:nvPr/>
      </p:nvGrpSpPr>
      <p:grpSpPr>
        <a:xfrm>
          <a:off x="0" y="0"/>
          <a:ext cx="0" cy="0"/>
          <a:chOff x="0" y="0"/>
          <a:chExt cx="0" cy="0"/>
        </a:xfrm>
      </p:grpSpPr>
      <p:sp>
        <p:nvSpPr>
          <p:cNvPr id="1074" name="Google Shape;1074;g44069c1e40_1_1114:notes"/>
          <p:cNvSpPr txBox="1">
            <a:spLocks noGrp="1"/>
          </p:cNvSpPr>
          <p:nvPr>
            <p:ph type="body" idx="1"/>
          </p:nvPr>
        </p:nvSpPr>
        <p:spPr>
          <a:xfrm>
            <a:off x="914400" y="4343400"/>
            <a:ext cx="50292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75" name="Google Shape;1075;g44069c1e40_1_11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7"/>
        <p:cNvGrpSpPr/>
        <p:nvPr/>
      </p:nvGrpSpPr>
      <p:grpSpPr>
        <a:xfrm>
          <a:off x="0" y="0"/>
          <a:ext cx="0" cy="0"/>
          <a:chOff x="0" y="0"/>
          <a:chExt cx="0" cy="0"/>
        </a:xfrm>
      </p:grpSpPr>
      <p:sp>
        <p:nvSpPr>
          <p:cNvPr id="1028" name="Google Shape;1028;g44ee1a7fed_0_1106:notes"/>
          <p:cNvSpPr txBox="1">
            <a:spLocks noGrp="1"/>
          </p:cNvSpPr>
          <p:nvPr>
            <p:ph type="body" idx="1"/>
          </p:nvPr>
        </p:nvSpPr>
        <p:spPr>
          <a:xfrm>
            <a:off x="914400" y="4343400"/>
            <a:ext cx="5029200" cy="41148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sz="3000" b="0" i="0" u="none" strike="noStrike" cap="none">
              <a:solidFill>
                <a:srgbClr val="000000"/>
              </a:solidFill>
              <a:latin typeface="Merriweather Sans"/>
              <a:ea typeface="Merriweather Sans"/>
              <a:cs typeface="Merriweather Sans"/>
              <a:sym typeface="Merriweather Sans"/>
            </a:endParaRPr>
          </a:p>
        </p:txBody>
      </p:sp>
      <p:sp>
        <p:nvSpPr>
          <p:cNvPr id="1029" name="Google Shape;1029;g44ee1a7fed_0_110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Tree>
    <p:extLst>
      <p:ext uri="{BB962C8B-B14F-4D97-AF65-F5344CB8AC3E}">
        <p14:creationId xmlns:p14="http://schemas.microsoft.com/office/powerpoint/2010/main" val="224123482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7"/>
        <p:cNvGrpSpPr/>
        <p:nvPr/>
      </p:nvGrpSpPr>
      <p:grpSpPr>
        <a:xfrm>
          <a:off x="0" y="0"/>
          <a:ext cx="0" cy="0"/>
          <a:chOff x="0" y="0"/>
          <a:chExt cx="0" cy="0"/>
        </a:xfrm>
      </p:grpSpPr>
      <p:sp>
        <p:nvSpPr>
          <p:cNvPr id="1028" name="Google Shape;1028;g44ee1a7fed_0_1106:notes"/>
          <p:cNvSpPr txBox="1">
            <a:spLocks noGrp="1"/>
          </p:cNvSpPr>
          <p:nvPr>
            <p:ph type="body" idx="1"/>
          </p:nvPr>
        </p:nvSpPr>
        <p:spPr>
          <a:xfrm>
            <a:off x="914400" y="4343400"/>
            <a:ext cx="5029200" cy="41148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sz="3000" b="0" i="0" u="none" strike="noStrike" cap="none">
              <a:solidFill>
                <a:srgbClr val="000000"/>
              </a:solidFill>
              <a:latin typeface="Merriweather Sans"/>
              <a:ea typeface="Merriweather Sans"/>
              <a:cs typeface="Merriweather Sans"/>
              <a:sym typeface="Merriweather Sans"/>
            </a:endParaRPr>
          </a:p>
        </p:txBody>
      </p:sp>
      <p:sp>
        <p:nvSpPr>
          <p:cNvPr id="1029" name="Google Shape;1029;g44ee1a7fed_0_110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Tree>
    <p:extLst>
      <p:ext uri="{BB962C8B-B14F-4D97-AF65-F5344CB8AC3E}">
        <p14:creationId xmlns:p14="http://schemas.microsoft.com/office/powerpoint/2010/main" val="227950488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9"/>
        <p:cNvGrpSpPr/>
        <p:nvPr/>
      </p:nvGrpSpPr>
      <p:grpSpPr>
        <a:xfrm>
          <a:off x="0" y="0"/>
          <a:ext cx="0" cy="0"/>
          <a:chOff x="0" y="0"/>
          <a:chExt cx="0" cy="0"/>
        </a:xfrm>
      </p:grpSpPr>
      <p:sp>
        <p:nvSpPr>
          <p:cNvPr id="890" name="Google Shape;890;g44ee1a7fed_0_46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91" name="Google Shape;891;g44ee1a7fed_0_46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7"/>
        <p:cNvGrpSpPr/>
        <p:nvPr/>
      </p:nvGrpSpPr>
      <p:grpSpPr>
        <a:xfrm>
          <a:off x="0" y="0"/>
          <a:ext cx="0" cy="0"/>
          <a:chOff x="0" y="0"/>
          <a:chExt cx="0" cy="0"/>
        </a:xfrm>
      </p:grpSpPr>
      <p:sp>
        <p:nvSpPr>
          <p:cNvPr id="1028" name="Google Shape;1028;g44ee1a7fed_0_1106:notes"/>
          <p:cNvSpPr txBox="1">
            <a:spLocks noGrp="1"/>
          </p:cNvSpPr>
          <p:nvPr>
            <p:ph type="body" idx="1"/>
          </p:nvPr>
        </p:nvSpPr>
        <p:spPr>
          <a:xfrm>
            <a:off x="914400" y="4343400"/>
            <a:ext cx="5029200" cy="41148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sz="3000" b="0" i="0" u="none" strike="noStrike" cap="none">
              <a:solidFill>
                <a:srgbClr val="000000"/>
              </a:solidFill>
              <a:latin typeface="Merriweather Sans"/>
              <a:ea typeface="Merriweather Sans"/>
              <a:cs typeface="Merriweather Sans"/>
              <a:sym typeface="Merriweather Sans"/>
            </a:endParaRPr>
          </a:p>
        </p:txBody>
      </p:sp>
      <p:sp>
        <p:nvSpPr>
          <p:cNvPr id="1029" name="Google Shape;1029;g44ee1a7fed_0_110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Tree>
    <p:extLst>
      <p:ext uri="{BB962C8B-B14F-4D97-AF65-F5344CB8AC3E}">
        <p14:creationId xmlns:p14="http://schemas.microsoft.com/office/powerpoint/2010/main" val="390590804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9"/>
        <p:cNvGrpSpPr/>
        <p:nvPr/>
      </p:nvGrpSpPr>
      <p:grpSpPr>
        <a:xfrm>
          <a:off x="0" y="0"/>
          <a:ext cx="0" cy="0"/>
          <a:chOff x="0" y="0"/>
          <a:chExt cx="0" cy="0"/>
        </a:xfrm>
      </p:grpSpPr>
      <p:sp>
        <p:nvSpPr>
          <p:cNvPr id="970" name="Google Shape;970;g44069c1e40_1_79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971" name="Google Shape;971;g44069c1e40_1_791:notes"/>
          <p:cNvSpPr txBox="1">
            <a:spLocks noGrp="1"/>
          </p:cNvSpPr>
          <p:nvPr>
            <p:ph type="body" idx="1"/>
          </p:nvPr>
        </p:nvSpPr>
        <p:spPr>
          <a:xfrm>
            <a:off x="914400" y="4343400"/>
            <a:ext cx="5029200" cy="4114800"/>
          </a:xfrm>
          <a:prstGeom prst="rect">
            <a:avLst/>
          </a:prstGeom>
          <a:noFill/>
          <a:ln>
            <a:noFill/>
          </a:ln>
        </p:spPr>
        <p:txBody>
          <a:bodyPr spcFirstLastPara="1" wrap="square" lIns="91425" tIns="45700" rIns="91425" bIns="45700" anchor="t" anchorCtr="0">
            <a:noAutofit/>
          </a:bodyPr>
          <a:lstStyle/>
          <a:p>
            <a:pPr marL="0" marR="0" lvl="0" indent="0" algn="l" rtl="0">
              <a:lnSpc>
                <a:spcPct val="117999"/>
              </a:lnSpc>
              <a:spcBef>
                <a:spcPts val="0"/>
              </a:spcBef>
              <a:spcAft>
                <a:spcPts val="0"/>
              </a:spcAft>
              <a:buNone/>
            </a:pPr>
            <a:r>
              <a:rPr lang="fr-FR" sz="1800" dirty="0"/>
              <a:t>STS : Section de Techniciens Supérieurs 		CPGE : Classe Prépa aux Grandes Ecoles</a:t>
            </a:r>
            <a:endParaRPr sz="1800" b="0" i="0" u="none" strike="noStrike" cap="none" dirty="0">
              <a:latin typeface="Helvetica Neue"/>
              <a:ea typeface="Helvetica Neue"/>
              <a:cs typeface="Helvetica Neue"/>
              <a:sym typeface="Helvetica Neue"/>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5"/>
        <p:cNvGrpSpPr/>
        <p:nvPr/>
      </p:nvGrpSpPr>
      <p:grpSpPr>
        <a:xfrm>
          <a:off x="0" y="0"/>
          <a:ext cx="0" cy="0"/>
          <a:chOff x="0" y="0"/>
          <a:chExt cx="0" cy="0"/>
        </a:xfrm>
      </p:grpSpPr>
      <p:sp>
        <p:nvSpPr>
          <p:cNvPr id="986" name="Google Shape;986;g44069c1e40_1_125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987" name="Google Shape;987;g44069c1e40_1_1258:notes"/>
          <p:cNvSpPr txBox="1">
            <a:spLocks noGrp="1"/>
          </p:cNvSpPr>
          <p:nvPr>
            <p:ph type="body" idx="1"/>
          </p:nvPr>
        </p:nvSpPr>
        <p:spPr>
          <a:xfrm>
            <a:off x="914400" y="4343400"/>
            <a:ext cx="5029200" cy="4114800"/>
          </a:xfrm>
          <a:prstGeom prst="rect">
            <a:avLst/>
          </a:prstGeom>
          <a:noFill/>
          <a:ln>
            <a:noFill/>
          </a:ln>
        </p:spPr>
        <p:txBody>
          <a:bodyPr spcFirstLastPara="1" wrap="square" lIns="91425" tIns="45700" rIns="91425" bIns="45700" anchor="t" anchorCtr="0">
            <a:noAutofit/>
          </a:bodyPr>
          <a:lstStyle/>
          <a:p>
            <a:pPr marL="0" marR="0" lvl="0" indent="0" algn="l" rtl="0">
              <a:lnSpc>
                <a:spcPct val="117999"/>
              </a:lnSpc>
              <a:spcBef>
                <a:spcPts val="0"/>
              </a:spcBef>
              <a:spcAft>
                <a:spcPts val="0"/>
              </a:spcAft>
              <a:buNone/>
            </a:pPr>
            <a:endParaRPr sz="1800" b="0" i="0" u="none" strike="noStrike" cap="none">
              <a:latin typeface="Helvetica Neue"/>
              <a:ea typeface="Helvetica Neue"/>
              <a:cs typeface="Helvetica Neue"/>
              <a:sym typeface="Helvetica Neue"/>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a:xfrm>
            <a:off x="381000" y="685800"/>
            <a:ext cx="6096000" cy="3429000"/>
          </a:xfrm>
        </p:spPr>
      </p:sp>
      <p:sp>
        <p:nvSpPr>
          <p:cNvPr id="3" name="Espace réservé des notes 2"/>
          <p:cNvSpPr>
            <a:spLocks noGrp="1"/>
          </p:cNvSpPr>
          <p:nvPr>
            <p:ph type="body" idx="1"/>
          </p:nvPr>
        </p:nvSpPr>
        <p:spPr/>
        <p:txBody>
          <a:bodyPr/>
          <a:lstStyle/>
          <a:p>
            <a:pPr marL="0" lvl="0" indent="0" rtl="0">
              <a:spcBef>
                <a:spcPts val="0"/>
              </a:spcBef>
              <a:spcAft>
                <a:spcPts val="0"/>
              </a:spcAft>
              <a:buNone/>
            </a:pPr>
            <a:endParaRPr lang="fr-FR" sz="1100" dirty="0">
              <a:latin typeface="Open Sans Light"/>
              <a:ea typeface="Open Sans Light"/>
              <a:cs typeface="Open Sans Light"/>
              <a:sym typeface="Open Sans Light"/>
            </a:endParaRPr>
          </a:p>
        </p:txBody>
      </p:sp>
    </p:spTree>
    <p:extLst>
      <p:ext uri="{BB962C8B-B14F-4D97-AF65-F5344CB8AC3E}">
        <p14:creationId xmlns:p14="http://schemas.microsoft.com/office/powerpoint/2010/main" val="269595628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8"/>
        <p:cNvGrpSpPr/>
        <p:nvPr/>
      </p:nvGrpSpPr>
      <p:grpSpPr>
        <a:xfrm>
          <a:off x="0" y="0"/>
          <a:ext cx="0" cy="0"/>
          <a:chOff x="0" y="0"/>
          <a:chExt cx="0" cy="0"/>
        </a:xfrm>
      </p:grpSpPr>
      <p:sp>
        <p:nvSpPr>
          <p:cNvPr id="859" name="Google Shape;859;g44ee1a7fed_0_824:notes"/>
          <p:cNvSpPr txBox="1">
            <a:spLocks noGrp="1"/>
          </p:cNvSpPr>
          <p:nvPr>
            <p:ph type="body" idx="1"/>
          </p:nvPr>
        </p:nvSpPr>
        <p:spPr>
          <a:xfrm>
            <a:off x="914400" y="4343400"/>
            <a:ext cx="50292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60" name="Google Shape;860;g44ee1a7fed_0_8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9"/>
        <p:cNvGrpSpPr/>
        <p:nvPr/>
      </p:nvGrpSpPr>
      <p:grpSpPr>
        <a:xfrm>
          <a:off x="0" y="0"/>
          <a:ext cx="0" cy="0"/>
          <a:chOff x="0" y="0"/>
          <a:chExt cx="0" cy="0"/>
        </a:xfrm>
      </p:grpSpPr>
      <p:sp>
        <p:nvSpPr>
          <p:cNvPr id="970" name="Google Shape;970;g44069c1e40_1_79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971" name="Google Shape;971;g44069c1e40_1_791:notes"/>
          <p:cNvSpPr txBox="1">
            <a:spLocks noGrp="1"/>
          </p:cNvSpPr>
          <p:nvPr>
            <p:ph type="body" idx="1"/>
          </p:nvPr>
        </p:nvSpPr>
        <p:spPr>
          <a:xfrm>
            <a:off x="914400" y="4343400"/>
            <a:ext cx="5029200" cy="4114800"/>
          </a:xfrm>
          <a:prstGeom prst="rect">
            <a:avLst/>
          </a:prstGeom>
          <a:noFill/>
          <a:ln>
            <a:noFill/>
          </a:ln>
        </p:spPr>
        <p:txBody>
          <a:bodyPr spcFirstLastPara="1" wrap="square" lIns="91425" tIns="45700" rIns="91425" bIns="45700" anchor="t" anchorCtr="0">
            <a:noAutofit/>
          </a:bodyPr>
          <a:lstStyle/>
          <a:p>
            <a:pPr marL="0" marR="0" lvl="0" indent="0" algn="l" rtl="0">
              <a:lnSpc>
                <a:spcPct val="117999"/>
              </a:lnSpc>
              <a:spcBef>
                <a:spcPts val="0"/>
              </a:spcBef>
              <a:spcAft>
                <a:spcPts val="0"/>
              </a:spcAft>
              <a:buNone/>
            </a:pPr>
            <a:endParaRPr sz="1800" b="0" i="0" u="none" strike="noStrike" cap="none" dirty="0">
              <a:latin typeface="Helvetica Neue"/>
              <a:ea typeface="Helvetica Neue"/>
              <a:cs typeface="Helvetica Neue"/>
              <a:sym typeface="Helvetica Neue"/>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9"/>
        <p:cNvGrpSpPr/>
        <p:nvPr/>
      </p:nvGrpSpPr>
      <p:grpSpPr>
        <a:xfrm>
          <a:off x="0" y="0"/>
          <a:ext cx="0" cy="0"/>
          <a:chOff x="0" y="0"/>
          <a:chExt cx="0" cy="0"/>
        </a:xfrm>
      </p:grpSpPr>
      <p:sp>
        <p:nvSpPr>
          <p:cNvPr id="970" name="Google Shape;970;g44069c1e40_1_79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971" name="Google Shape;971;g44069c1e40_1_791:notes"/>
          <p:cNvSpPr txBox="1">
            <a:spLocks noGrp="1"/>
          </p:cNvSpPr>
          <p:nvPr>
            <p:ph type="body" idx="1"/>
          </p:nvPr>
        </p:nvSpPr>
        <p:spPr>
          <a:xfrm>
            <a:off x="914400" y="4343400"/>
            <a:ext cx="5029200" cy="4114800"/>
          </a:xfrm>
          <a:prstGeom prst="rect">
            <a:avLst/>
          </a:prstGeom>
          <a:noFill/>
          <a:ln>
            <a:noFill/>
          </a:ln>
        </p:spPr>
        <p:txBody>
          <a:bodyPr spcFirstLastPara="1" wrap="square" lIns="91425" tIns="45700" rIns="91425" bIns="45700" anchor="t" anchorCtr="0">
            <a:noAutofit/>
          </a:bodyPr>
          <a:lstStyle/>
          <a:p>
            <a:pPr marL="0" marR="0" lvl="0" indent="0" algn="l" rtl="0">
              <a:lnSpc>
                <a:spcPct val="117999"/>
              </a:lnSpc>
              <a:spcBef>
                <a:spcPts val="0"/>
              </a:spcBef>
              <a:spcAft>
                <a:spcPts val="0"/>
              </a:spcAft>
              <a:buNone/>
            </a:pPr>
            <a:endParaRPr sz="1800" b="0" i="0" u="none" strike="noStrike" cap="none" dirty="0">
              <a:latin typeface="Helvetica Neue"/>
              <a:ea typeface="Helvetica Neue"/>
              <a:cs typeface="Helvetica Neue"/>
              <a:sym typeface="Helvetica Neue"/>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9"/>
        <p:cNvGrpSpPr/>
        <p:nvPr/>
      </p:nvGrpSpPr>
      <p:grpSpPr>
        <a:xfrm>
          <a:off x="0" y="0"/>
          <a:ext cx="0" cy="0"/>
          <a:chOff x="0" y="0"/>
          <a:chExt cx="0" cy="0"/>
        </a:xfrm>
      </p:grpSpPr>
      <p:sp>
        <p:nvSpPr>
          <p:cNvPr id="970" name="Google Shape;970;g44069c1e40_1_79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971" name="Google Shape;971;g44069c1e40_1_791:notes"/>
          <p:cNvSpPr txBox="1">
            <a:spLocks noGrp="1"/>
          </p:cNvSpPr>
          <p:nvPr>
            <p:ph type="body" idx="1"/>
          </p:nvPr>
        </p:nvSpPr>
        <p:spPr>
          <a:xfrm>
            <a:off x="914400" y="4343400"/>
            <a:ext cx="5029200" cy="4114800"/>
          </a:xfrm>
          <a:prstGeom prst="rect">
            <a:avLst/>
          </a:prstGeom>
          <a:noFill/>
          <a:ln>
            <a:noFill/>
          </a:ln>
        </p:spPr>
        <p:txBody>
          <a:bodyPr spcFirstLastPara="1" wrap="square" lIns="91425" tIns="45700" rIns="91425" bIns="45700" anchor="t" anchorCtr="0">
            <a:noAutofit/>
          </a:bodyPr>
          <a:lstStyle/>
          <a:p>
            <a:pPr marL="0" marR="0" lvl="0" indent="0" algn="l" rtl="0">
              <a:lnSpc>
                <a:spcPct val="117999"/>
              </a:lnSpc>
              <a:spcBef>
                <a:spcPts val="0"/>
              </a:spcBef>
              <a:spcAft>
                <a:spcPts val="0"/>
              </a:spcAft>
              <a:buNone/>
            </a:pPr>
            <a:endParaRPr sz="1800" b="0" i="0" u="none" strike="noStrike" cap="none" dirty="0">
              <a:latin typeface="Helvetica Neue"/>
              <a:ea typeface="Helvetica Neue"/>
              <a:cs typeface="Helvetica Neue"/>
              <a:sym typeface="Helvetica Neue"/>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9"/>
        <p:cNvGrpSpPr/>
        <p:nvPr/>
      </p:nvGrpSpPr>
      <p:grpSpPr>
        <a:xfrm>
          <a:off x="0" y="0"/>
          <a:ext cx="0" cy="0"/>
          <a:chOff x="0" y="0"/>
          <a:chExt cx="0" cy="0"/>
        </a:xfrm>
      </p:grpSpPr>
      <p:sp>
        <p:nvSpPr>
          <p:cNvPr id="970" name="Google Shape;970;g44069c1e40_1_79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971" name="Google Shape;971;g44069c1e40_1_791:notes"/>
          <p:cNvSpPr txBox="1">
            <a:spLocks noGrp="1"/>
          </p:cNvSpPr>
          <p:nvPr>
            <p:ph type="body" idx="1"/>
          </p:nvPr>
        </p:nvSpPr>
        <p:spPr>
          <a:xfrm>
            <a:off x="914400" y="4343400"/>
            <a:ext cx="5029200" cy="4114800"/>
          </a:xfrm>
          <a:prstGeom prst="rect">
            <a:avLst/>
          </a:prstGeom>
          <a:noFill/>
          <a:ln>
            <a:noFill/>
          </a:ln>
        </p:spPr>
        <p:txBody>
          <a:bodyPr spcFirstLastPara="1" wrap="square" lIns="91425" tIns="45700" rIns="91425" bIns="45700" anchor="t" anchorCtr="0">
            <a:noAutofit/>
          </a:bodyPr>
          <a:lstStyle/>
          <a:p>
            <a:pPr marL="0" marR="0" lvl="0" indent="0" algn="l" rtl="0">
              <a:lnSpc>
                <a:spcPct val="117999"/>
              </a:lnSpc>
              <a:spcBef>
                <a:spcPts val="0"/>
              </a:spcBef>
              <a:spcAft>
                <a:spcPts val="0"/>
              </a:spcAft>
              <a:buNone/>
            </a:pPr>
            <a:endParaRPr sz="1800" b="0" i="0" u="none" strike="noStrike" cap="none" dirty="0">
              <a:latin typeface="Helvetica Neue"/>
              <a:ea typeface="Helvetica Neue"/>
              <a:cs typeface="Helvetica Neue"/>
              <a:sym typeface="Helvetica Neue"/>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3.xml"/><Relationship Id="rId4" Type="http://schemas.openxmlformats.org/officeDocument/2006/relationships/image" Target="../media/image4.png"/></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4.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4.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4.xml"/></Relationships>
</file>

<file path=ppt/slideLayouts/_rels/slideLayout8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4.xml"/></Relationships>
</file>

<file path=ppt/slideLayouts/_rels/slideLayout8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4.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5.xml"/></Relationships>
</file>

<file path=ppt/slideLayouts/_rels/slideLayout8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5.xml"/><Relationship Id="rId4" Type="http://schemas.openxmlformats.org/officeDocument/2006/relationships/image" Target="../media/image4.png"/></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Master" Target="../slideMasters/slideMaster5.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5.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matchingName="vierge" type="tx">
  <p:cSld name="TITLE_AND_BODY">
    <p:bg>
      <p:bgPr>
        <a:solidFill>
          <a:srgbClr val="446EFF"/>
        </a:solidFill>
        <a:effectLst/>
      </p:bgPr>
    </p:bg>
    <p:spTree>
      <p:nvGrpSpPr>
        <p:cNvPr id="1" name="Shape 55"/>
        <p:cNvGrpSpPr/>
        <p:nvPr/>
      </p:nvGrpSpPr>
      <p:grpSpPr>
        <a:xfrm>
          <a:off x="0" y="0"/>
          <a:ext cx="0" cy="0"/>
          <a:chOff x="0" y="0"/>
          <a:chExt cx="0" cy="0"/>
        </a:xfrm>
      </p:grpSpPr>
      <p:sp>
        <p:nvSpPr>
          <p:cNvPr id="56" name="Google Shape;56;p14"/>
          <p:cNvSpPr/>
          <p:nvPr/>
        </p:nvSpPr>
        <p:spPr>
          <a:xfrm>
            <a:off x="0" y="0"/>
            <a:ext cx="9144000" cy="5143500"/>
          </a:xfrm>
          <a:prstGeom prst="rect">
            <a:avLst/>
          </a:prstGeom>
          <a:solidFill>
            <a:srgbClr val="FFFFFF"/>
          </a:solidFill>
          <a:ln>
            <a:noFill/>
          </a:ln>
        </p:spPr>
        <p:txBody>
          <a:bodyPr spcFirstLastPara="1" wrap="square" lIns="17150" tIns="17150" rIns="17150" bIns="17150" anchor="ctr" anchorCtr="0">
            <a:noAutofit/>
          </a:bodyPr>
          <a:lstStyle/>
          <a:p>
            <a:pPr marL="0" marR="0" lvl="0" indent="0" algn="ctr" rtl="0">
              <a:lnSpc>
                <a:spcPct val="100000"/>
              </a:lnSpc>
              <a:spcBef>
                <a:spcPts val="0"/>
              </a:spcBef>
              <a:spcAft>
                <a:spcPts val="0"/>
              </a:spcAft>
              <a:buClr>
                <a:srgbClr val="585566"/>
              </a:buClr>
              <a:buSzPts val="500"/>
              <a:buFont typeface="Helvetica Neue"/>
              <a:buNone/>
            </a:pPr>
            <a:endParaRPr sz="500" b="0" i="0" u="none" strike="noStrike" cap="none">
              <a:solidFill>
                <a:srgbClr val="585566"/>
              </a:solidFill>
              <a:latin typeface="Arial"/>
              <a:ea typeface="Arial"/>
              <a:cs typeface="Arial"/>
              <a:sym typeface="Arial"/>
            </a:endParaRPr>
          </a:p>
        </p:txBody>
      </p:sp>
      <p:sp>
        <p:nvSpPr>
          <p:cNvPr id="57" name="Google Shape;57;p14"/>
          <p:cNvSpPr txBox="1">
            <a:spLocks noGrp="1"/>
          </p:cNvSpPr>
          <p:nvPr>
            <p:ph type="sldNum" idx="12"/>
          </p:nvPr>
        </p:nvSpPr>
        <p:spPr>
          <a:xfrm>
            <a:off x="4568651" y="4878957"/>
            <a:ext cx="485100" cy="572700"/>
          </a:xfrm>
          <a:prstGeom prst="rect">
            <a:avLst/>
          </a:prstGeom>
          <a:noFill/>
          <a:ln>
            <a:noFill/>
          </a:ln>
        </p:spPr>
        <p:txBody>
          <a:bodyPr spcFirstLastPara="1" wrap="square" lIns="26775" tIns="26775" rIns="26775" bIns="26775" anchor="t" anchorCtr="0">
            <a:noAutofit/>
          </a:bodyPr>
          <a:lstStyle>
            <a:lvl1pPr marL="0" marR="0" lvl="0"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1pPr>
            <a:lvl2pPr marL="0" marR="0" lvl="1"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2pPr>
            <a:lvl3pPr marL="0" marR="0" lvl="2"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3pPr>
            <a:lvl4pPr marL="0" marR="0" lvl="3"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4pPr>
            <a:lvl5pPr marL="0" marR="0" lvl="4"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5pPr>
            <a:lvl6pPr marL="0" marR="0" lvl="5"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6pPr>
            <a:lvl7pPr marL="0" marR="0" lvl="6"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7pPr>
            <a:lvl8pPr marL="0" marR="0" lvl="7"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8pPr>
            <a:lvl9pPr marL="0" marR="0" lvl="8"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9pPr>
          </a:lstStyle>
          <a:p>
            <a:pPr marL="0" lvl="0" indent="0" algn="l" rtl="0">
              <a:spcBef>
                <a:spcPts val="0"/>
              </a:spcBef>
              <a:spcAft>
                <a:spcPts val="0"/>
              </a:spcAft>
              <a:buNone/>
            </a:pPr>
            <a:fld id="{00000000-1234-1234-1234-123412341234}" type="slidenum">
              <a:rPr lang="fr"/>
              <a:pPr marL="0" lvl="0" indent="0" algn="l" rtl="0">
                <a:spcBef>
                  <a:spcPts val="0"/>
                </a:spcBef>
                <a:spcAft>
                  <a:spcPts val="0"/>
                </a:spcAft>
                <a:buNone/>
              </a:pPr>
              <a:t>‹N°›</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matchingName="Vierge">
  <p:cSld name="Vierge">
    <p:bg>
      <p:bgPr>
        <a:solidFill>
          <a:srgbClr val="446EFF"/>
        </a:solidFill>
        <a:effectLst/>
      </p:bgPr>
    </p:bg>
    <p:spTree>
      <p:nvGrpSpPr>
        <p:cNvPr id="1" name="Shape 58"/>
        <p:cNvGrpSpPr/>
        <p:nvPr/>
      </p:nvGrpSpPr>
      <p:grpSpPr>
        <a:xfrm>
          <a:off x="0" y="0"/>
          <a:ext cx="0" cy="0"/>
          <a:chOff x="0" y="0"/>
          <a:chExt cx="0" cy="0"/>
        </a:xfrm>
      </p:grpSpPr>
      <p:sp>
        <p:nvSpPr>
          <p:cNvPr id="59" name="Google Shape;59;p15"/>
          <p:cNvSpPr/>
          <p:nvPr/>
        </p:nvSpPr>
        <p:spPr>
          <a:xfrm>
            <a:off x="0" y="0"/>
            <a:ext cx="9144000" cy="5143500"/>
          </a:xfrm>
          <a:prstGeom prst="rect">
            <a:avLst/>
          </a:prstGeom>
          <a:solidFill>
            <a:srgbClr val="3D68FF"/>
          </a:solidFill>
          <a:ln>
            <a:noFill/>
          </a:ln>
        </p:spPr>
        <p:txBody>
          <a:bodyPr spcFirstLastPara="1" wrap="square" lIns="17150" tIns="17150" rIns="17150" bIns="17150" anchor="ctr" anchorCtr="0">
            <a:noAutofit/>
          </a:bodyPr>
          <a:lstStyle/>
          <a:p>
            <a:pPr marL="0" marR="0" lvl="0" indent="0" algn="ctr" rtl="0">
              <a:lnSpc>
                <a:spcPct val="100000"/>
              </a:lnSpc>
              <a:spcBef>
                <a:spcPts val="0"/>
              </a:spcBef>
              <a:spcAft>
                <a:spcPts val="0"/>
              </a:spcAft>
              <a:buClr>
                <a:srgbClr val="3D68FF"/>
              </a:buClr>
              <a:buSzPts val="500"/>
              <a:buFont typeface="Helvetica Neue"/>
              <a:buNone/>
            </a:pPr>
            <a:endParaRPr sz="500" b="0" i="0" u="none" strike="noStrike" cap="none">
              <a:solidFill>
                <a:srgbClr val="585566"/>
              </a:solidFill>
              <a:latin typeface="Arial"/>
              <a:ea typeface="Arial"/>
              <a:cs typeface="Arial"/>
              <a:sym typeface="Arial"/>
            </a:endParaRPr>
          </a:p>
        </p:txBody>
      </p:sp>
      <p:sp>
        <p:nvSpPr>
          <p:cNvPr id="60" name="Google Shape;60;p15"/>
          <p:cNvSpPr txBox="1">
            <a:spLocks noGrp="1"/>
          </p:cNvSpPr>
          <p:nvPr>
            <p:ph type="sldNum" idx="12"/>
          </p:nvPr>
        </p:nvSpPr>
        <p:spPr>
          <a:xfrm>
            <a:off x="4568651" y="4878957"/>
            <a:ext cx="485100" cy="572700"/>
          </a:xfrm>
          <a:prstGeom prst="rect">
            <a:avLst/>
          </a:prstGeom>
          <a:noFill/>
          <a:ln>
            <a:noFill/>
          </a:ln>
        </p:spPr>
        <p:txBody>
          <a:bodyPr spcFirstLastPara="1" wrap="square" lIns="26775" tIns="26775" rIns="26775" bIns="26775" anchor="t" anchorCtr="0">
            <a:noAutofit/>
          </a:bodyPr>
          <a:lstStyle>
            <a:lvl1pPr marL="0" marR="0" lvl="0"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1pPr>
            <a:lvl2pPr marL="0" marR="0" lvl="1"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2pPr>
            <a:lvl3pPr marL="0" marR="0" lvl="2"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3pPr>
            <a:lvl4pPr marL="0" marR="0" lvl="3"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4pPr>
            <a:lvl5pPr marL="0" marR="0" lvl="4"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5pPr>
            <a:lvl6pPr marL="0" marR="0" lvl="5"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6pPr>
            <a:lvl7pPr marL="0" marR="0" lvl="6"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7pPr>
            <a:lvl8pPr marL="0" marR="0" lvl="7"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8pPr>
            <a:lvl9pPr marL="0" marR="0" lvl="8"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9pPr>
          </a:lstStyle>
          <a:p>
            <a:pPr marL="0" lvl="0" indent="0" algn="l" rtl="0">
              <a:spcBef>
                <a:spcPts val="0"/>
              </a:spcBef>
              <a:spcAft>
                <a:spcPts val="0"/>
              </a:spcAft>
              <a:buNone/>
            </a:pPr>
            <a:fld id="{00000000-1234-1234-1234-123412341234}" type="slidenum">
              <a:rPr lang="fr"/>
              <a:pPr marL="0" lvl="0" indent="0" algn="l" rtl="0">
                <a:spcBef>
                  <a:spcPts val="0"/>
                </a:spcBef>
                <a:spcAft>
                  <a:spcPts val="0"/>
                </a:spcAft>
                <a:buNone/>
              </a:pPr>
              <a:t>‹N°›</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re">
  <p:cSld name="Titre">
    <p:spTree>
      <p:nvGrpSpPr>
        <p:cNvPr id="1" name="Shape 61"/>
        <p:cNvGrpSpPr/>
        <p:nvPr/>
      </p:nvGrpSpPr>
      <p:grpSpPr>
        <a:xfrm>
          <a:off x="0" y="0"/>
          <a:ext cx="0" cy="0"/>
          <a:chOff x="0" y="0"/>
          <a:chExt cx="0" cy="0"/>
        </a:xfrm>
      </p:grpSpPr>
      <p:sp>
        <p:nvSpPr>
          <p:cNvPr id="62" name="Google Shape;62;p16"/>
          <p:cNvSpPr txBox="1">
            <a:spLocks noGrp="1"/>
          </p:cNvSpPr>
          <p:nvPr>
            <p:ph type="body" idx="1"/>
          </p:nvPr>
        </p:nvSpPr>
        <p:spPr>
          <a:xfrm>
            <a:off x="1182550" y="1144934"/>
            <a:ext cx="6778800" cy="1714500"/>
          </a:xfrm>
          <a:prstGeom prst="rect">
            <a:avLst/>
          </a:prstGeom>
          <a:noFill/>
          <a:ln>
            <a:noFill/>
          </a:ln>
        </p:spPr>
        <p:txBody>
          <a:bodyPr spcFirstLastPara="1" wrap="square" lIns="34275" tIns="34275" rIns="34275" bIns="34275" anchor="b" anchorCtr="0"/>
          <a:lstStyle>
            <a:lvl1pPr marL="457200" marR="0" lvl="0" indent="-228600" algn="l" rtl="0">
              <a:lnSpc>
                <a:spcPct val="110000"/>
              </a:lnSpc>
              <a:spcBef>
                <a:spcPts val="0"/>
              </a:spcBef>
              <a:spcAft>
                <a:spcPts val="0"/>
              </a:spcAft>
              <a:buClr>
                <a:srgbClr val="3D68FF"/>
              </a:buClr>
              <a:buSzPts val="3400"/>
              <a:buFont typeface="Avenir"/>
              <a:buNone/>
              <a:defRPr sz="3400" b="0" i="0" u="none" strike="noStrike" cap="none">
                <a:solidFill>
                  <a:srgbClr val="3D68FF"/>
                </a:solidFill>
                <a:latin typeface="Avenir"/>
                <a:ea typeface="Avenir"/>
                <a:cs typeface="Avenir"/>
                <a:sym typeface="Avenir"/>
              </a:defRPr>
            </a:lvl1pPr>
            <a:lvl2pPr marL="914400" marR="0" lvl="1" indent="-387350" algn="l" rtl="0">
              <a:lnSpc>
                <a:spcPct val="110000"/>
              </a:lnSpc>
              <a:spcBef>
                <a:spcPts val="0"/>
              </a:spcBef>
              <a:spcAft>
                <a:spcPts val="0"/>
              </a:spcAft>
              <a:buClr>
                <a:srgbClr val="3D68FF"/>
              </a:buClr>
              <a:buSzPts val="2500"/>
              <a:buFont typeface="Avenir"/>
              <a:buChar char="●"/>
              <a:defRPr sz="3400" b="0" i="0" u="none" strike="noStrike" cap="none">
                <a:solidFill>
                  <a:srgbClr val="3D68FF"/>
                </a:solidFill>
                <a:latin typeface="Avenir"/>
                <a:ea typeface="Avenir"/>
                <a:cs typeface="Avenir"/>
                <a:sym typeface="Avenir"/>
              </a:defRPr>
            </a:lvl2pPr>
            <a:lvl3pPr marL="1371600" marR="0" lvl="2" indent="-387350" algn="l" rtl="0">
              <a:lnSpc>
                <a:spcPct val="110000"/>
              </a:lnSpc>
              <a:spcBef>
                <a:spcPts val="0"/>
              </a:spcBef>
              <a:spcAft>
                <a:spcPts val="0"/>
              </a:spcAft>
              <a:buClr>
                <a:srgbClr val="3D68FF"/>
              </a:buClr>
              <a:buSzPts val="2500"/>
              <a:buFont typeface="Avenir"/>
              <a:buChar char="●"/>
              <a:defRPr sz="3400" b="0" i="0" u="none" strike="noStrike" cap="none">
                <a:solidFill>
                  <a:srgbClr val="3D68FF"/>
                </a:solidFill>
                <a:latin typeface="Avenir"/>
                <a:ea typeface="Avenir"/>
                <a:cs typeface="Avenir"/>
                <a:sym typeface="Avenir"/>
              </a:defRPr>
            </a:lvl3pPr>
            <a:lvl4pPr marL="1828800" marR="0" lvl="3" indent="-387350" algn="l" rtl="0">
              <a:lnSpc>
                <a:spcPct val="110000"/>
              </a:lnSpc>
              <a:spcBef>
                <a:spcPts val="0"/>
              </a:spcBef>
              <a:spcAft>
                <a:spcPts val="0"/>
              </a:spcAft>
              <a:buClr>
                <a:srgbClr val="3D68FF"/>
              </a:buClr>
              <a:buSzPts val="2500"/>
              <a:buFont typeface="Avenir"/>
              <a:buChar char="●"/>
              <a:defRPr sz="3400" b="0" i="0" u="none" strike="noStrike" cap="none">
                <a:solidFill>
                  <a:srgbClr val="3D68FF"/>
                </a:solidFill>
                <a:latin typeface="Avenir"/>
                <a:ea typeface="Avenir"/>
                <a:cs typeface="Avenir"/>
                <a:sym typeface="Avenir"/>
              </a:defRPr>
            </a:lvl4pPr>
            <a:lvl5pPr marL="2286000" marR="0" lvl="4" indent="-387350" algn="l" rtl="0">
              <a:lnSpc>
                <a:spcPct val="110000"/>
              </a:lnSpc>
              <a:spcBef>
                <a:spcPts val="0"/>
              </a:spcBef>
              <a:spcAft>
                <a:spcPts val="0"/>
              </a:spcAft>
              <a:buClr>
                <a:srgbClr val="3D68FF"/>
              </a:buClr>
              <a:buSzPts val="2500"/>
              <a:buFont typeface="Avenir"/>
              <a:buChar char="●"/>
              <a:defRPr sz="3400" b="0" i="0" u="none" strike="noStrike" cap="none">
                <a:solidFill>
                  <a:srgbClr val="3D68FF"/>
                </a:solidFill>
                <a:latin typeface="Avenir"/>
                <a:ea typeface="Avenir"/>
                <a:cs typeface="Avenir"/>
                <a:sym typeface="Avenir"/>
              </a:defRPr>
            </a:lvl5pPr>
            <a:lvl6pPr marL="2743200" marR="0" lvl="5"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6pPr>
            <a:lvl7pPr marL="3200400" marR="0" lvl="6"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7pPr>
            <a:lvl8pPr marL="3657600" marR="0" lvl="7"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8pPr>
            <a:lvl9pPr marL="4114800" marR="0" lvl="8"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9pPr>
          </a:lstStyle>
          <a:p>
            <a:endParaRPr/>
          </a:p>
        </p:txBody>
      </p:sp>
      <p:sp>
        <p:nvSpPr>
          <p:cNvPr id="63" name="Google Shape;63;p16"/>
          <p:cNvSpPr txBox="1">
            <a:spLocks noGrp="1"/>
          </p:cNvSpPr>
          <p:nvPr>
            <p:ph type="sldNum" idx="12"/>
          </p:nvPr>
        </p:nvSpPr>
        <p:spPr>
          <a:xfrm>
            <a:off x="4568651" y="4878957"/>
            <a:ext cx="485100" cy="572700"/>
          </a:xfrm>
          <a:prstGeom prst="rect">
            <a:avLst/>
          </a:prstGeom>
          <a:noFill/>
          <a:ln>
            <a:noFill/>
          </a:ln>
        </p:spPr>
        <p:txBody>
          <a:bodyPr spcFirstLastPara="1" wrap="square" lIns="26775" tIns="26775" rIns="26775" bIns="26775" anchor="t" anchorCtr="0">
            <a:noAutofit/>
          </a:bodyPr>
          <a:lstStyle>
            <a:lvl1pPr marL="0" marR="0" lvl="0"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1pPr>
            <a:lvl2pPr marL="0" marR="0" lvl="1"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2pPr>
            <a:lvl3pPr marL="0" marR="0" lvl="2"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3pPr>
            <a:lvl4pPr marL="0" marR="0" lvl="3"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4pPr>
            <a:lvl5pPr marL="0" marR="0" lvl="4"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5pPr>
            <a:lvl6pPr marL="0" marR="0" lvl="5"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6pPr>
            <a:lvl7pPr marL="0" marR="0" lvl="6"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7pPr>
            <a:lvl8pPr marL="0" marR="0" lvl="7"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8pPr>
            <a:lvl9pPr marL="0" marR="0" lvl="8"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9pPr>
          </a:lstStyle>
          <a:p>
            <a:pPr marL="0" lvl="0" indent="0" algn="l" rtl="0">
              <a:spcBef>
                <a:spcPts val="0"/>
              </a:spcBef>
              <a:spcAft>
                <a:spcPts val="0"/>
              </a:spcAft>
              <a:buNone/>
            </a:pPr>
            <a:fld id="{00000000-1234-1234-1234-123412341234}" type="slidenum">
              <a:rPr lang="fr"/>
              <a:pPr marL="0" lvl="0" indent="0" algn="l" rtl="0">
                <a:spcBef>
                  <a:spcPts val="0"/>
                </a:spcBef>
                <a:spcAft>
                  <a:spcPts val="0"/>
                </a:spcAft>
                <a:buNone/>
              </a:pPr>
              <a:t>‹N°›</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contenu 1">
  <p:cSld name="contenu 1">
    <p:spTree>
      <p:nvGrpSpPr>
        <p:cNvPr id="1" name="Shape 64"/>
        <p:cNvGrpSpPr/>
        <p:nvPr/>
      </p:nvGrpSpPr>
      <p:grpSpPr>
        <a:xfrm>
          <a:off x="0" y="0"/>
          <a:ext cx="0" cy="0"/>
          <a:chOff x="0" y="0"/>
          <a:chExt cx="0" cy="0"/>
        </a:xfrm>
      </p:grpSpPr>
      <p:sp>
        <p:nvSpPr>
          <p:cNvPr id="65" name="Google Shape;65;p17"/>
          <p:cNvSpPr/>
          <p:nvPr/>
        </p:nvSpPr>
        <p:spPr>
          <a:xfrm>
            <a:off x="-173" y="86"/>
            <a:ext cx="9144000" cy="5143500"/>
          </a:xfrm>
          <a:prstGeom prst="rect">
            <a:avLst/>
          </a:prstGeom>
          <a:solidFill>
            <a:srgbClr val="446EFF"/>
          </a:solidFill>
          <a:ln>
            <a:noFill/>
          </a:ln>
        </p:spPr>
        <p:txBody>
          <a:bodyPr spcFirstLastPara="1" wrap="square" lIns="17150" tIns="17150" rIns="17150" bIns="17150" anchor="ctr" anchorCtr="0">
            <a:noAutofit/>
          </a:bodyPr>
          <a:lstStyle/>
          <a:p>
            <a:pPr marL="0" marR="0" lvl="0" indent="0" algn="ctr" rtl="0">
              <a:lnSpc>
                <a:spcPct val="100000"/>
              </a:lnSpc>
              <a:spcBef>
                <a:spcPts val="0"/>
              </a:spcBef>
              <a:spcAft>
                <a:spcPts val="0"/>
              </a:spcAft>
              <a:buClr>
                <a:srgbClr val="585566"/>
              </a:buClr>
              <a:buSzPts val="500"/>
              <a:buFont typeface="Helvetica Neue"/>
              <a:buNone/>
            </a:pPr>
            <a:endParaRPr sz="500" b="0" i="0" u="none" strike="noStrike" cap="none">
              <a:solidFill>
                <a:srgbClr val="585566"/>
              </a:solidFill>
              <a:latin typeface="Arial"/>
              <a:ea typeface="Arial"/>
              <a:cs typeface="Arial"/>
              <a:sym typeface="Arial"/>
            </a:endParaRPr>
          </a:p>
        </p:txBody>
      </p:sp>
      <p:sp>
        <p:nvSpPr>
          <p:cNvPr id="66" name="Google Shape;66;p17"/>
          <p:cNvSpPr txBox="1">
            <a:spLocks noGrp="1"/>
          </p:cNvSpPr>
          <p:nvPr>
            <p:ph type="body" idx="1"/>
          </p:nvPr>
        </p:nvSpPr>
        <p:spPr>
          <a:xfrm>
            <a:off x="1210203" y="719187"/>
            <a:ext cx="6809700" cy="3705000"/>
          </a:xfrm>
          <a:prstGeom prst="rect">
            <a:avLst/>
          </a:prstGeom>
          <a:noFill/>
          <a:ln>
            <a:noFill/>
          </a:ln>
        </p:spPr>
        <p:txBody>
          <a:bodyPr spcFirstLastPara="1" wrap="square" lIns="34275" tIns="34275" rIns="34275" bIns="34275" anchor="ctr" anchorCtr="0"/>
          <a:lstStyle>
            <a:lvl1pPr marL="457200" marR="0" lvl="0" indent="-228600" algn="l" rtl="0">
              <a:lnSpc>
                <a:spcPct val="110000"/>
              </a:lnSpc>
              <a:spcBef>
                <a:spcPts val="0"/>
              </a:spcBef>
              <a:spcAft>
                <a:spcPts val="0"/>
              </a:spcAft>
              <a:buClr>
                <a:srgbClr val="FFFFFF"/>
              </a:buClr>
              <a:buSzPts val="3400"/>
              <a:buFont typeface="Avenir"/>
              <a:buNone/>
              <a:defRPr sz="3400" b="0" i="0" u="none" strike="noStrike" cap="none">
                <a:solidFill>
                  <a:srgbClr val="FFFFFF"/>
                </a:solidFill>
                <a:latin typeface="Avenir"/>
                <a:ea typeface="Avenir"/>
                <a:cs typeface="Avenir"/>
                <a:sym typeface="Avenir"/>
              </a:defRPr>
            </a:lvl1pPr>
            <a:lvl2pPr marL="914400" marR="0" lvl="1" indent="-387350" algn="l" rtl="0">
              <a:lnSpc>
                <a:spcPct val="110000"/>
              </a:lnSpc>
              <a:spcBef>
                <a:spcPts val="0"/>
              </a:spcBef>
              <a:spcAft>
                <a:spcPts val="0"/>
              </a:spcAft>
              <a:buClr>
                <a:srgbClr val="FFFFFF"/>
              </a:buClr>
              <a:buSzPts val="2500"/>
              <a:buFont typeface="Avenir"/>
              <a:buChar char="●"/>
              <a:defRPr sz="3400" b="0" i="0" u="none" strike="noStrike" cap="none">
                <a:solidFill>
                  <a:srgbClr val="FFFFFF"/>
                </a:solidFill>
                <a:latin typeface="Avenir"/>
                <a:ea typeface="Avenir"/>
                <a:cs typeface="Avenir"/>
                <a:sym typeface="Avenir"/>
              </a:defRPr>
            </a:lvl2pPr>
            <a:lvl3pPr marL="1371600" marR="0" lvl="2" indent="-387350" algn="l" rtl="0">
              <a:lnSpc>
                <a:spcPct val="110000"/>
              </a:lnSpc>
              <a:spcBef>
                <a:spcPts val="0"/>
              </a:spcBef>
              <a:spcAft>
                <a:spcPts val="0"/>
              </a:spcAft>
              <a:buClr>
                <a:srgbClr val="FFFFFF"/>
              </a:buClr>
              <a:buSzPts val="2500"/>
              <a:buFont typeface="Avenir"/>
              <a:buChar char="●"/>
              <a:defRPr sz="3400" b="0" i="0" u="none" strike="noStrike" cap="none">
                <a:solidFill>
                  <a:srgbClr val="FFFFFF"/>
                </a:solidFill>
                <a:latin typeface="Avenir"/>
                <a:ea typeface="Avenir"/>
                <a:cs typeface="Avenir"/>
                <a:sym typeface="Avenir"/>
              </a:defRPr>
            </a:lvl3pPr>
            <a:lvl4pPr marL="1828800" marR="0" lvl="3" indent="-387350" algn="l" rtl="0">
              <a:lnSpc>
                <a:spcPct val="110000"/>
              </a:lnSpc>
              <a:spcBef>
                <a:spcPts val="0"/>
              </a:spcBef>
              <a:spcAft>
                <a:spcPts val="0"/>
              </a:spcAft>
              <a:buClr>
                <a:srgbClr val="FFFFFF"/>
              </a:buClr>
              <a:buSzPts val="2500"/>
              <a:buFont typeface="Avenir"/>
              <a:buChar char="●"/>
              <a:defRPr sz="3400" b="0" i="0" u="none" strike="noStrike" cap="none">
                <a:solidFill>
                  <a:srgbClr val="FFFFFF"/>
                </a:solidFill>
                <a:latin typeface="Avenir"/>
                <a:ea typeface="Avenir"/>
                <a:cs typeface="Avenir"/>
                <a:sym typeface="Avenir"/>
              </a:defRPr>
            </a:lvl4pPr>
            <a:lvl5pPr marL="2286000" marR="0" lvl="4" indent="-387350" algn="l" rtl="0">
              <a:lnSpc>
                <a:spcPct val="110000"/>
              </a:lnSpc>
              <a:spcBef>
                <a:spcPts val="0"/>
              </a:spcBef>
              <a:spcAft>
                <a:spcPts val="0"/>
              </a:spcAft>
              <a:buClr>
                <a:srgbClr val="FFFFFF"/>
              </a:buClr>
              <a:buSzPts val="2500"/>
              <a:buFont typeface="Avenir"/>
              <a:buChar char="●"/>
              <a:defRPr sz="3400" b="0" i="0" u="none" strike="noStrike" cap="none">
                <a:solidFill>
                  <a:srgbClr val="FFFFFF"/>
                </a:solidFill>
                <a:latin typeface="Avenir"/>
                <a:ea typeface="Avenir"/>
                <a:cs typeface="Avenir"/>
                <a:sym typeface="Avenir"/>
              </a:defRPr>
            </a:lvl5pPr>
            <a:lvl6pPr marL="2743200" marR="0" lvl="5"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6pPr>
            <a:lvl7pPr marL="3200400" marR="0" lvl="6"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7pPr>
            <a:lvl8pPr marL="3657600" marR="0" lvl="7"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8pPr>
            <a:lvl9pPr marL="4114800" marR="0" lvl="8"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9pPr>
          </a:lstStyle>
          <a:p>
            <a:endParaRPr/>
          </a:p>
        </p:txBody>
      </p:sp>
      <p:pic>
        <p:nvPicPr>
          <p:cNvPr id="67" name="Google Shape;67;p17"/>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333375" y="2241444"/>
            <a:ext cx="370684" cy="660611"/>
          </a:xfrm>
          <a:prstGeom prst="rect">
            <a:avLst/>
          </a:prstGeom>
          <a:noFill/>
          <a:ln>
            <a:noFill/>
          </a:ln>
        </p:spPr>
      </p:pic>
      <p:pic>
        <p:nvPicPr>
          <p:cNvPr id="68" name="Google Shape;68;p17"/>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flipH="1">
            <a:off x="8439150" y="2241444"/>
            <a:ext cx="370684" cy="660611"/>
          </a:xfrm>
          <a:prstGeom prst="rect">
            <a:avLst/>
          </a:prstGeom>
          <a:noFill/>
          <a:ln>
            <a:noFill/>
          </a:ln>
        </p:spPr>
      </p:pic>
      <p:sp>
        <p:nvSpPr>
          <p:cNvPr id="69" name="Google Shape;69;p17"/>
          <p:cNvSpPr txBox="1">
            <a:spLocks noGrp="1"/>
          </p:cNvSpPr>
          <p:nvPr>
            <p:ph type="sldNum" idx="12"/>
          </p:nvPr>
        </p:nvSpPr>
        <p:spPr>
          <a:xfrm>
            <a:off x="4568651" y="4878957"/>
            <a:ext cx="485100" cy="572700"/>
          </a:xfrm>
          <a:prstGeom prst="rect">
            <a:avLst/>
          </a:prstGeom>
          <a:noFill/>
          <a:ln>
            <a:noFill/>
          </a:ln>
        </p:spPr>
        <p:txBody>
          <a:bodyPr spcFirstLastPara="1" wrap="square" lIns="26775" tIns="26775" rIns="26775" bIns="26775" anchor="t" anchorCtr="0">
            <a:noAutofit/>
          </a:bodyPr>
          <a:lstStyle>
            <a:lvl1pPr marL="0" marR="0" lvl="0"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1pPr>
            <a:lvl2pPr marL="0" marR="0" lvl="1"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2pPr>
            <a:lvl3pPr marL="0" marR="0" lvl="2"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3pPr>
            <a:lvl4pPr marL="0" marR="0" lvl="3"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4pPr>
            <a:lvl5pPr marL="0" marR="0" lvl="4"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5pPr>
            <a:lvl6pPr marL="0" marR="0" lvl="5"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6pPr>
            <a:lvl7pPr marL="0" marR="0" lvl="6"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7pPr>
            <a:lvl8pPr marL="0" marR="0" lvl="7"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8pPr>
            <a:lvl9pPr marL="0" marR="0" lvl="8"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9pPr>
          </a:lstStyle>
          <a:p>
            <a:pPr marL="0" lvl="0" indent="0" algn="l" rtl="0">
              <a:spcBef>
                <a:spcPts val="0"/>
              </a:spcBef>
              <a:spcAft>
                <a:spcPts val="0"/>
              </a:spcAft>
              <a:buNone/>
            </a:pPr>
            <a:fld id="{00000000-1234-1234-1234-123412341234}" type="slidenum">
              <a:rPr lang="fr"/>
              <a:pPr marL="0" lvl="0" indent="0" algn="l" rtl="0">
                <a:spcBef>
                  <a:spcPts val="0"/>
                </a:spcBef>
                <a:spcAft>
                  <a:spcPts val="0"/>
                </a:spcAft>
                <a:buNone/>
              </a:pPr>
              <a:t>‹N°›</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ver copy">
  <p:cSld name="Cover copy">
    <p:spTree>
      <p:nvGrpSpPr>
        <p:cNvPr id="1" name="Shape 70"/>
        <p:cNvGrpSpPr/>
        <p:nvPr/>
      </p:nvGrpSpPr>
      <p:grpSpPr>
        <a:xfrm>
          <a:off x="0" y="0"/>
          <a:ext cx="0" cy="0"/>
          <a:chOff x="0" y="0"/>
          <a:chExt cx="0" cy="0"/>
        </a:xfrm>
      </p:grpSpPr>
      <p:sp>
        <p:nvSpPr>
          <p:cNvPr id="71" name="Google Shape;71;p18"/>
          <p:cNvSpPr txBox="1">
            <a:spLocks noGrp="1"/>
          </p:cNvSpPr>
          <p:nvPr>
            <p:ph type="body" idx="1"/>
          </p:nvPr>
        </p:nvSpPr>
        <p:spPr>
          <a:xfrm>
            <a:off x="350780" y="4466160"/>
            <a:ext cx="2209200" cy="324000"/>
          </a:xfrm>
          <a:prstGeom prst="rect">
            <a:avLst/>
          </a:prstGeom>
          <a:noFill/>
          <a:ln>
            <a:noFill/>
          </a:ln>
        </p:spPr>
        <p:txBody>
          <a:bodyPr spcFirstLastPara="1" wrap="square" lIns="34275" tIns="34275" rIns="34275" bIns="34275" anchor="b" anchorCtr="0"/>
          <a:lstStyle>
            <a:lvl1pPr marL="457200" marR="0" lvl="0" indent="-228600" algn="l" rtl="0">
              <a:lnSpc>
                <a:spcPct val="100000"/>
              </a:lnSpc>
              <a:spcBef>
                <a:spcPts val="0"/>
              </a:spcBef>
              <a:spcAft>
                <a:spcPts val="0"/>
              </a:spcAft>
              <a:buClr>
                <a:srgbClr val="FFFFFF"/>
              </a:buClr>
              <a:buSzPts val="1900"/>
              <a:buFont typeface="Helvetica Neue"/>
              <a:buNone/>
              <a:defRPr sz="1900" b="0" i="0" u="none" strike="noStrike" cap="none">
                <a:solidFill>
                  <a:srgbClr val="FFFFFF"/>
                </a:solidFill>
                <a:latin typeface="Helvetica Neue"/>
                <a:ea typeface="Helvetica Neue"/>
                <a:cs typeface="Helvetica Neue"/>
                <a:sym typeface="Helvetica Neue"/>
              </a:defRPr>
            </a:lvl1pPr>
            <a:lvl2pPr marL="914400" marR="0" lvl="1" indent="-317500" algn="l" rtl="0">
              <a:lnSpc>
                <a:spcPct val="100000"/>
              </a:lnSpc>
              <a:spcBef>
                <a:spcPts val="0"/>
              </a:spcBef>
              <a:spcAft>
                <a:spcPts val="0"/>
              </a:spcAft>
              <a:buClr>
                <a:srgbClr val="FFFFFF"/>
              </a:buClr>
              <a:buSzPts val="1400"/>
              <a:buFont typeface="Helvetica Neue"/>
              <a:buChar char="●"/>
              <a:defRPr sz="1900" b="0" i="0" u="none" strike="noStrike" cap="none">
                <a:solidFill>
                  <a:srgbClr val="FFFFFF"/>
                </a:solidFill>
                <a:latin typeface="Helvetica Neue"/>
                <a:ea typeface="Helvetica Neue"/>
                <a:cs typeface="Helvetica Neue"/>
                <a:sym typeface="Helvetica Neue"/>
              </a:defRPr>
            </a:lvl2pPr>
            <a:lvl3pPr marL="1371600" marR="0" lvl="2" indent="-317500" algn="l" rtl="0">
              <a:lnSpc>
                <a:spcPct val="100000"/>
              </a:lnSpc>
              <a:spcBef>
                <a:spcPts val="0"/>
              </a:spcBef>
              <a:spcAft>
                <a:spcPts val="0"/>
              </a:spcAft>
              <a:buClr>
                <a:srgbClr val="FFFFFF"/>
              </a:buClr>
              <a:buSzPts val="1400"/>
              <a:buFont typeface="Helvetica Neue"/>
              <a:buChar char="●"/>
              <a:defRPr sz="1900" b="0" i="0" u="none" strike="noStrike" cap="none">
                <a:solidFill>
                  <a:srgbClr val="FFFFFF"/>
                </a:solidFill>
                <a:latin typeface="Helvetica Neue"/>
                <a:ea typeface="Helvetica Neue"/>
                <a:cs typeface="Helvetica Neue"/>
                <a:sym typeface="Helvetica Neue"/>
              </a:defRPr>
            </a:lvl3pPr>
            <a:lvl4pPr marL="1828800" marR="0" lvl="3" indent="-317500" algn="l" rtl="0">
              <a:lnSpc>
                <a:spcPct val="100000"/>
              </a:lnSpc>
              <a:spcBef>
                <a:spcPts val="0"/>
              </a:spcBef>
              <a:spcAft>
                <a:spcPts val="0"/>
              </a:spcAft>
              <a:buClr>
                <a:srgbClr val="FFFFFF"/>
              </a:buClr>
              <a:buSzPts val="1400"/>
              <a:buFont typeface="Helvetica Neue"/>
              <a:buChar char="●"/>
              <a:defRPr sz="1900" b="0" i="0" u="none" strike="noStrike" cap="none">
                <a:solidFill>
                  <a:srgbClr val="FFFFFF"/>
                </a:solidFill>
                <a:latin typeface="Helvetica Neue"/>
                <a:ea typeface="Helvetica Neue"/>
                <a:cs typeface="Helvetica Neue"/>
                <a:sym typeface="Helvetica Neue"/>
              </a:defRPr>
            </a:lvl4pPr>
            <a:lvl5pPr marL="2286000" marR="0" lvl="4" indent="-317500" algn="l" rtl="0">
              <a:lnSpc>
                <a:spcPct val="100000"/>
              </a:lnSpc>
              <a:spcBef>
                <a:spcPts val="0"/>
              </a:spcBef>
              <a:spcAft>
                <a:spcPts val="0"/>
              </a:spcAft>
              <a:buClr>
                <a:srgbClr val="FFFFFF"/>
              </a:buClr>
              <a:buSzPts val="1400"/>
              <a:buFont typeface="Helvetica Neue"/>
              <a:buChar char="●"/>
              <a:defRPr sz="1900" b="0" i="0" u="none" strike="noStrike" cap="none">
                <a:solidFill>
                  <a:srgbClr val="FFFFFF"/>
                </a:solidFill>
                <a:latin typeface="Helvetica Neue"/>
                <a:ea typeface="Helvetica Neue"/>
                <a:cs typeface="Helvetica Neue"/>
                <a:sym typeface="Helvetica Neue"/>
              </a:defRPr>
            </a:lvl5pPr>
            <a:lvl6pPr marL="2743200" marR="0" lvl="5"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6pPr>
            <a:lvl7pPr marL="3200400" marR="0" lvl="6"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7pPr>
            <a:lvl8pPr marL="3657600" marR="0" lvl="7"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8pPr>
            <a:lvl9pPr marL="4114800" marR="0" lvl="8"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9pPr>
          </a:lstStyle>
          <a:p>
            <a:endParaRPr/>
          </a:p>
        </p:txBody>
      </p:sp>
      <p:sp>
        <p:nvSpPr>
          <p:cNvPr id="72" name="Google Shape;72;p18"/>
          <p:cNvSpPr txBox="1">
            <a:spLocks noGrp="1"/>
          </p:cNvSpPr>
          <p:nvPr>
            <p:ph type="body" idx="2"/>
          </p:nvPr>
        </p:nvSpPr>
        <p:spPr>
          <a:xfrm>
            <a:off x="1869007" y="1529310"/>
            <a:ext cx="5406000" cy="1714500"/>
          </a:xfrm>
          <a:prstGeom prst="rect">
            <a:avLst/>
          </a:prstGeom>
          <a:noFill/>
          <a:ln>
            <a:noFill/>
          </a:ln>
        </p:spPr>
        <p:txBody>
          <a:bodyPr spcFirstLastPara="1" wrap="square" lIns="34275" tIns="34275" rIns="34275" bIns="34275" anchor="b" anchorCtr="0"/>
          <a:lstStyle>
            <a:lvl1pPr marL="457200" marR="0" lvl="0" indent="-228600" algn="ctr" rtl="0">
              <a:lnSpc>
                <a:spcPct val="100000"/>
              </a:lnSpc>
              <a:spcBef>
                <a:spcPts val="0"/>
              </a:spcBef>
              <a:spcAft>
                <a:spcPts val="0"/>
              </a:spcAft>
              <a:buClr>
                <a:srgbClr val="3E44FF"/>
              </a:buClr>
              <a:buSzPts val="3000"/>
              <a:buFont typeface="Helvetica Neue"/>
              <a:buNone/>
              <a:defRPr sz="3000" b="0" i="0" u="none" strike="noStrike" cap="none">
                <a:solidFill>
                  <a:srgbClr val="3E44FF"/>
                </a:solidFill>
                <a:latin typeface="Helvetica Neue"/>
                <a:ea typeface="Helvetica Neue"/>
                <a:cs typeface="Helvetica Neue"/>
                <a:sym typeface="Helvetica Neue"/>
              </a:defRPr>
            </a:lvl1pPr>
            <a:lvl2pPr marL="914400" marR="0" lvl="1"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2pPr>
            <a:lvl3pPr marL="1371600" marR="0" lvl="2"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3pPr>
            <a:lvl4pPr marL="1828800" marR="0" lvl="3"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4pPr>
            <a:lvl5pPr marL="2286000" marR="0" lvl="4"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5pPr>
            <a:lvl6pPr marL="2743200" marR="0" lvl="5"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6pPr>
            <a:lvl7pPr marL="3200400" marR="0" lvl="6"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7pPr>
            <a:lvl8pPr marL="3657600" marR="0" lvl="7"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8pPr>
            <a:lvl9pPr marL="4114800" marR="0" lvl="8"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9pPr>
          </a:lstStyle>
          <a:p>
            <a:endParaRPr/>
          </a:p>
        </p:txBody>
      </p:sp>
      <p:pic>
        <p:nvPicPr>
          <p:cNvPr id="73" name="Google Shape;73;p18"/>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flipH="1">
            <a:off x="4184616" y="951022"/>
            <a:ext cx="374130" cy="666750"/>
          </a:xfrm>
          <a:prstGeom prst="rect">
            <a:avLst/>
          </a:prstGeom>
          <a:noFill/>
          <a:ln>
            <a:noFill/>
          </a:ln>
        </p:spPr>
      </p:pic>
      <p:pic>
        <p:nvPicPr>
          <p:cNvPr id="74" name="Google Shape;74;p18"/>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431036" y="855772"/>
            <a:ext cx="481047" cy="857250"/>
          </a:xfrm>
          <a:prstGeom prst="rect">
            <a:avLst/>
          </a:prstGeom>
          <a:noFill/>
          <a:ln>
            <a:noFill/>
          </a:ln>
        </p:spPr>
      </p:pic>
      <p:pic>
        <p:nvPicPr>
          <p:cNvPr id="75" name="Google Shape;75;p18"/>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flipH="1">
            <a:off x="5188436" y="5307734"/>
            <a:ext cx="267236" cy="476251"/>
          </a:xfrm>
          <a:prstGeom prst="rect">
            <a:avLst/>
          </a:prstGeom>
          <a:noFill/>
          <a:ln>
            <a:noFill/>
          </a:ln>
        </p:spPr>
      </p:pic>
      <p:pic>
        <p:nvPicPr>
          <p:cNvPr id="76" name="Google Shape;76;p18"/>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3356266" y="5307734"/>
            <a:ext cx="267236" cy="476251"/>
          </a:xfrm>
          <a:prstGeom prst="rect">
            <a:avLst/>
          </a:prstGeom>
          <a:noFill/>
          <a:ln>
            <a:noFill/>
          </a:ln>
        </p:spPr>
      </p:pic>
      <p:sp>
        <p:nvSpPr>
          <p:cNvPr id="77" name="Google Shape;77;p18"/>
          <p:cNvSpPr/>
          <p:nvPr/>
        </p:nvSpPr>
        <p:spPr>
          <a:xfrm>
            <a:off x="3723815" y="5216651"/>
            <a:ext cx="1364400" cy="1211400"/>
          </a:xfrm>
          <a:prstGeom prst="rect">
            <a:avLst/>
          </a:prstGeom>
          <a:noFill/>
          <a:ln>
            <a:noFill/>
          </a:ln>
        </p:spPr>
        <p:txBody>
          <a:bodyPr spcFirstLastPara="1" wrap="square" lIns="26775" tIns="26775" rIns="26775" bIns="26775" anchor="t" anchorCtr="0">
            <a:noAutofit/>
          </a:bodyPr>
          <a:lstStyle/>
          <a:p>
            <a:pPr marL="0" marR="0" lvl="0" indent="0" algn="ctr" rtl="0">
              <a:lnSpc>
                <a:spcPct val="100000"/>
              </a:lnSpc>
              <a:spcBef>
                <a:spcPts val="0"/>
              </a:spcBef>
              <a:spcAft>
                <a:spcPts val="0"/>
              </a:spcAft>
              <a:buClr>
                <a:srgbClr val="FFBE00"/>
              </a:buClr>
              <a:buSzPts val="3800"/>
              <a:buFont typeface="Helvetica Neue"/>
              <a:buNone/>
            </a:pPr>
            <a:r>
              <a:rPr lang="fr" sz="3800" b="1" i="0" u="none" strike="noStrike" cap="none">
                <a:solidFill>
                  <a:srgbClr val="FFBE00"/>
                </a:solidFill>
                <a:latin typeface="Helvetica Neue"/>
                <a:ea typeface="Helvetica Neue"/>
                <a:cs typeface="Helvetica Neue"/>
                <a:sym typeface="Helvetica Neue"/>
              </a:rPr>
              <a:t>TOTO</a:t>
            </a:r>
            <a:endParaRPr sz="500"/>
          </a:p>
        </p:txBody>
      </p:sp>
      <p:sp>
        <p:nvSpPr>
          <p:cNvPr id="78" name="Google Shape;78;p18"/>
          <p:cNvSpPr txBox="1">
            <a:spLocks noGrp="1"/>
          </p:cNvSpPr>
          <p:nvPr>
            <p:ph type="sldNum" idx="12"/>
          </p:nvPr>
        </p:nvSpPr>
        <p:spPr>
          <a:xfrm>
            <a:off x="4568651" y="4878957"/>
            <a:ext cx="485100" cy="572700"/>
          </a:xfrm>
          <a:prstGeom prst="rect">
            <a:avLst/>
          </a:prstGeom>
          <a:noFill/>
          <a:ln>
            <a:noFill/>
          </a:ln>
        </p:spPr>
        <p:txBody>
          <a:bodyPr spcFirstLastPara="1" wrap="square" lIns="26775" tIns="26775" rIns="26775" bIns="26775" anchor="t" anchorCtr="0">
            <a:noAutofit/>
          </a:bodyPr>
          <a:lstStyle>
            <a:lvl1pPr marL="0" marR="0" lvl="0"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1pPr>
            <a:lvl2pPr marL="0" marR="0" lvl="1"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2pPr>
            <a:lvl3pPr marL="0" marR="0" lvl="2"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3pPr>
            <a:lvl4pPr marL="0" marR="0" lvl="3"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4pPr>
            <a:lvl5pPr marL="0" marR="0" lvl="4"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5pPr>
            <a:lvl6pPr marL="0" marR="0" lvl="5"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6pPr>
            <a:lvl7pPr marL="0" marR="0" lvl="6"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7pPr>
            <a:lvl8pPr marL="0" marR="0" lvl="7"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8pPr>
            <a:lvl9pPr marL="0" marR="0" lvl="8"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9pPr>
          </a:lstStyle>
          <a:p>
            <a:pPr marL="0" lvl="0" indent="0" algn="l" rtl="0">
              <a:spcBef>
                <a:spcPts val="0"/>
              </a:spcBef>
              <a:spcAft>
                <a:spcPts val="0"/>
              </a:spcAft>
              <a:buNone/>
            </a:pPr>
            <a:fld id="{00000000-1234-1234-1234-123412341234}" type="slidenum">
              <a:rPr lang="fr"/>
              <a:pPr marL="0" lvl="0" indent="0" algn="l" rtl="0">
                <a:spcBef>
                  <a:spcPts val="0"/>
                </a:spcBef>
                <a:spcAft>
                  <a:spcPts val="0"/>
                </a:spcAft>
                <a:buNone/>
              </a:pPr>
              <a:t>‹N°›</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re et sous-titre">
  <p:cSld name="Titre et sous-titre">
    <p:spTree>
      <p:nvGrpSpPr>
        <p:cNvPr id="1" name="Shape 79"/>
        <p:cNvGrpSpPr/>
        <p:nvPr/>
      </p:nvGrpSpPr>
      <p:grpSpPr>
        <a:xfrm>
          <a:off x="0" y="0"/>
          <a:ext cx="0" cy="0"/>
          <a:chOff x="0" y="0"/>
          <a:chExt cx="0" cy="0"/>
        </a:xfrm>
      </p:grpSpPr>
      <p:sp>
        <p:nvSpPr>
          <p:cNvPr id="80" name="Google Shape;80;p19"/>
          <p:cNvSpPr txBox="1">
            <a:spLocks noGrp="1"/>
          </p:cNvSpPr>
          <p:nvPr>
            <p:ph type="body" idx="1"/>
          </p:nvPr>
        </p:nvSpPr>
        <p:spPr>
          <a:xfrm>
            <a:off x="1238250" y="1144934"/>
            <a:ext cx="6667500" cy="1714500"/>
          </a:xfrm>
          <a:prstGeom prst="rect">
            <a:avLst/>
          </a:prstGeom>
          <a:noFill/>
          <a:ln>
            <a:noFill/>
          </a:ln>
        </p:spPr>
        <p:txBody>
          <a:bodyPr spcFirstLastPara="1" wrap="square" lIns="34275" tIns="34275" rIns="34275" bIns="34275" anchor="b" anchorCtr="0"/>
          <a:lstStyle>
            <a:lvl1pPr marL="457200" marR="0" lvl="0" indent="-228600" algn="l" rtl="0">
              <a:lnSpc>
                <a:spcPct val="110000"/>
              </a:lnSpc>
              <a:spcBef>
                <a:spcPts val="0"/>
              </a:spcBef>
              <a:spcAft>
                <a:spcPts val="0"/>
              </a:spcAft>
              <a:buClr>
                <a:srgbClr val="3D68FF"/>
              </a:buClr>
              <a:buSzPts val="3400"/>
              <a:buFont typeface="Avenir"/>
              <a:buNone/>
              <a:defRPr sz="3400" b="0" i="0" u="none" strike="noStrike" cap="none">
                <a:solidFill>
                  <a:srgbClr val="3D68FF"/>
                </a:solidFill>
                <a:latin typeface="Avenir"/>
                <a:ea typeface="Avenir"/>
                <a:cs typeface="Avenir"/>
                <a:sym typeface="Avenir"/>
              </a:defRPr>
            </a:lvl1pPr>
            <a:lvl2pPr marL="914400" marR="0" lvl="1" indent="-387350" algn="l" rtl="0">
              <a:lnSpc>
                <a:spcPct val="110000"/>
              </a:lnSpc>
              <a:spcBef>
                <a:spcPts val="0"/>
              </a:spcBef>
              <a:spcAft>
                <a:spcPts val="0"/>
              </a:spcAft>
              <a:buClr>
                <a:srgbClr val="3D68FF"/>
              </a:buClr>
              <a:buSzPts val="2500"/>
              <a:buFont typeface="Avenir"/>
              <a:buChar char="●"/>
              <a:defRPr sz="3400" b="0" i="0" u="none" strike="noStrike" cap="none">
                <a:solidFill>
                  <a:srgbClr val="3D68FF"/>
                </a:solidFill>
                <a:latin typeface="Avenir"/>
                <a:ea typeface="Avenir"/>
                <a:cs typeface="Avenir"/>
                <a:sym typeface="Avenir"/>
              </a:defRPr>
            </a:lvl2pPr>
            <a:lvl3pPr marL="1371600" marR="0" lvl="2" indent="-387350" algn="l" rtl="0">
              <a:lnSpc>
                <a:spcPct val="110000"/>
              </a:lnSpc>
              <a:spcBef>
                <a:spcPts val="0"/>
              </a:spcBef>
              <a:spcAft>
                <a:spcPts val="0"/>
              </a:spcAft>
              <a:buClr>
                <a:srgbClr val="3D68FF"/>
              </a:buClr>
              <a:buSzPts val="2500"/>
              <a:buFont typeface="Avenir"/>
              <a:buChar char="●"/>
              <a:defRPr sz="3400" b="0" i="0" u="none" strike="noStrike" cap="none">
                <a:solidFill>
                  <a:srgbClr val="3D68FF"/>
                </a:solidFill>
                <a:latin typeface="Avenir"/>
                <a:ea typeface="Avenir"/>
                <a:cs typeface="Avenir"/>
                <a:sym typeface="Avenir"/>
              </a:defRPr>
            </a:lvl3pPr>
            <a:lvl4pPr marL="1828800" marR="0" lvl="3" indent="-387350" algn="l" rtl="0">
              <a:lnSpc>
                <a:spcPct val="110000"/>
              </a:lnSpc>
              <a:spcBef>
                <a:spcPts val="0"/>
              </a:spcBef>
              <a:spcAft>
                <a:spcPts val="0"/>
              </a:spcAft>
              <a:buClr>
                <a:srgbClr val="3D68FF"/>
              </a:buClr>
              <a:buSzPts val="2500"/>
              <a:buFont typeface="Avenir"/>
              <a:buChar char="●"/>
              <a:defRPr sz="3400" b="0" i="0" u="none" strike="noStrike" cap="none">
                <a:solidFill>
                  <a:srgbClr val="3D68FF"/>
                </a:solidFill>
                <a:latin typeface="Avenir"/>
                <a:ea typeface="Avenir"/>
                <a:cs typeface="Avenir"/>
                <a:sym typeface="Avenir"/>
              </a:defRPr>
            </a:lvl4pPr>
            <a:lvl5pPr marL="2286000" marR="0" lvl="4" indent="-387350" algn="l" rtl="0">
              <a:lnSpc>
                <a:spcPct val="110000"/>
              </a:lnSpc>
              <a:spcBef>
                <a:spcPts val="0"/>
              </a:spcBef>
              <a:spcAft>
                <a:spcPts val="0"/>
              </a:spcAft>
              <a:buClr>
                <a:srgbClr val="3D68FF"/>
              </a:buClr>
              <a:buSzPts val="2500"/>
              <a:buFont typeface="Avenir"/>
              <a:buChar char="●"/>
              <a:defRPr sz="3400" b="0" i="0" u="none" strike="noStrike" cap="none">
                <a:solidFill>
                  <a:srgbClr val="3D68FF"/>
                </a:solidFill>
                <a:latin typeface="Avenir"/>
                <a:ea typeface="Avenir"/>
                <a:cs typeface="Avenir"/>
                <a:sym typeface="Avenir"/>
              </a:defRPr>
            </a:lvl5pPr>
            <a:lvl6pPr marL="2743200" marR="0" lvl="5"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6pPr>
            <a:lvl7pPr marL="3200400" marR="0" lvl="6"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7pPr>
            <a:lvl8pPr marL="3657600" marR="0" lvl="7"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8pPr>
            <a:lvl9pPr marL="4114800" marR="0" lvl="8"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9pPr>
          </a:lstStyle>
          <a:p>
            <a:endParaRPr/>
          </a:p>
        </p:txBody>
      </p:sp>
      <p:sp>
        <p:nvSpPr>
          <p:cNvPr id="81" name="Google Shape;81;p19"/>
          <p:cNvSpPr txBox="1">
            <a:spLocks noGrp="1"/>
          </p:cNvSpPr>
          <p:nvPr>
            <p:ph type="body" idx="2"/>
          </p:nvPr>
        </p:nvSpPr>
        <p:spPr>
          <a:xfrm>
            <a:off x="1238250" y="3049544"/>
            <a:ext cx="6667500" cy="572700"/>
          </a:xfrm>
          <a:prstGeom prst="rect">
            <a:avLst/>
          </a:prstGeom>
          <a:noFill/>
          <a:ln>
            <a:noFill/>
          </a:ln>
        </p:spPr>
        <p:txBody>
          <a:bodyPr spcFirstLastPara="1" wrap="square" lIns="34275" tIns="34275" rIns="34275" bIns="34275" anchor="t" anchorCtr="0"/>
          <a:lstStyle>
            <a:lvl1pPr marL="457200" marR="0" lvl="0" indent="-228600" algn="ctr" rtl="0">
              <a:lnSpc>
                <a:spcPct val="100000"/>
              </a:lnSpc>
              <a:spcBef>
                <a:spcPts val="0"/>
              </a:spcBef>
              <a:spcAft>
                <a:spcPts val="0"/>
              </a:spcAft>
              <a:buClr>
                <a:srgbClr val="3E44FF"/>
              </a:buClr>
              <a:buSzPts val="3000"/>
              <a:buFont typeface="Helvetica Neue"/>
              <a:buNone/>
              <a:defRPr sz="3000" b="0" i="0" u="none" strike="noStrike" cap="none">
                <a:solidFill>
                  <a:srgbClr val="3E44FF"/>
                </a:solidFill>
                <a:latin typeface="Helvetica Neue"/>
                <a:ea typeface="Helvetica Neue"/>
                <a:cs typeface="Helvetica Neue"/>
                <a:sym typeface="Helvetica Neue"/>
              </a:defRPr>
            </a:lvl1pPr>
            <a:lvl2pPr marL="914400" marR="0" lvl="1"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2pPr>
            <a:lvl3pPr marL="1371600" marR="0" lvl="2"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3pPr>
            <a:lvl4pPr marL="1828800" marR="0" lvl="3"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4pPr>
            <a:lvl5pPr marL="2286000" marR="0" lvl="4"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5pPr>
            <a:lvl6pPr marL="2743200" marR="0" lvl="5"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6pPr>
            <a:lvl7pPr marL="3200400" marR="0" lvl="6"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7pPr>
            <a:lvl8pPr marL="3657600" marR="0" lvl="7"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8pPr>
            <a:lvl9pPr marL="4114800" marR="0" lvl="8"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9pPr>
          </a:lstStyle>
          <a:p>
            <a:endParaRPr/>
          </a:p>
        </p:txBody>
      </p:sp>
      <p:cxnSp>
        <p:nvCxnSpPr>
          <p:cNvPr id="82" name="Google Shape;82;p19"/>
          <p:cNvCxnSpPr/>
          <p:nvPr/>
        </p:nvCxnSpPr>
        <p:spPr>
          <a:xfrm>
            <a:off x="4401758" y="2930677"/>
            <a:ext cx="340500" cy="0"/>
          </a:xfrm>
          <a:prstGeom prst="straightConnector1">
            <a:avLst/>
          </a:prstGeom>
          <a:noFill/>
          <a:ln w="76200" cap="flat" cmpd="sng">
            <a:solidFill>
              <a:srgbClr val="446EFF"/>
            </a:solidFill>
            <a:prstDash val="solid"/>
            <a:miter lim="8000"/>
            <a:headEnd type="none" w="sm" len="sm"/>
            <a:tailEnd type="none" w="sm" len="sm"/>
          </a:ln>
        </p:spPr>
      </p:cxnSp>
      <p:sp>
        <p:nvSpPr>
          <p:cNvPr id="83" name="Google Shape;83;p19"/>
          <p:cNvSpPr txBox="1">
            <a:spLocks noGrp="1"/>
          </p:cNvSpPr>
          <p:nvPr>
            <p:ph type="sldNum" idx="12"/>
          </p:nvPr>
        </p:nvSpPr>
        <p:spPr>
          <a:xfrm>
            <a:off x="4486527" y="4878957"/>
            <a:ext cx="164100" cy="165300"/>
          </a:xfrm>
          <a:prstGeom prst="rect">
            <a:avLst/>
          </a:prstGeom>
          <a:noFill/>
          <a:ln>
            <a:noFill/>
          </a:ln>
        </p:spPr>
        <p:txBody>
          <a:bodyPr spcFirstLastPara="1" wrap="square" lIns="26775" tIns="26775" rIns="26775" bIns="26775" anchor="t" anchorCtr="0">
            <a:noAutofit/>
          </a:bodyPr>
          <a:lstStyle>
            <a:lvl1pPr marL="0" marR="0" lvl="0" indent="0" algn="ctr" rtl="0">
              <a:lnSpc>
                <a:spcPct val="100000"/>
              </a:lnSpc>
              <a:spcBef>
                <a:spcPts val="0"/>
              </a:spcBef>
              <a:spcAft>
                <a:spcPts val="0"/>
              </a:spcAft>
              <a:buClr>
                <a:srgbClr val="446EFF"/>
              </a:buClr>
              <a:buSzPts val="800"/>
              <a:buFont typeface="Helvetica Neue"/>
              <a:buNone/>
              <a:defRPr sz="800" b="0" i="0" u="none" strike="noStrike" cap="none">
                <a:solidFill>
                  <a:srgbClr val="446EFF"/>
                </a:solidFill>
                <a:latin typeface="Helvetica Neue"/>
                <a:ea typeface="Helvetica Neue"/>
                <a:cs typeface="Helvetica Neue"/>
                <a:sym typeface="Helvetica Neue"/>
              </a:defRPr>
            </a:lvl1pPr>
            <a:lvl2pPr marL="0" marR="0" lvl="1" indent="0" algn="ctr" rtl="0">
              <a:lnSpc>
                <a:spcPct val="100000"/>
              </a:lnSpc>
              <a:spcBef>
                <a:spcPts val="0"/>
              </a:spcBef>
              <a:spcAft>
                <a:spcPts val="0"/>
              </a:spcAft>
              <a:buClr>
                <a:srgbClr val="446EFF"/>
              </a:buClr>
              <a:buSzPts val="800"/>
              <a:buFont typeface="Helvetica Neue"/>
              <a:buNone/>
              <a:defRPr sz="800" b="0" i="0" u="none" strike="noStrike" cap="none">
                <a:solidFill>
                  <a:srgbClr val="446EFF"/>
                </a:solidFill>
                <a:latin typeface="Helvetica Neue"/>
                <a:ea typeface="Helvetica Neue"/>
                <a:cs typeface="Helvetica Neue"/>
                <a:sym typeface="Helvetica Neue"/>
              </a:defRPr>
            </a:lvl2pPr>
            <a:lvl3pPr marL="0" marR="0" lvl="2" indent="0" algn="ctr" rtl="0">
              <a:lnSpc>
                <a:spcPct val="100000"/>
              </a:lnSpc>
              <a:spcBef>
                <a:spcPts val="0"/>
              </a:spcBef>
              <a:spcAft>
                <a:spcPts val="0"/>
              </a:spcAft>
              <a:buClr>
                <a:srgbClr val="446EFF"/>
              </a:buClr>
              <a:buSzPts val="800"/>
              <a:buFont typeface="Helvetica Neue"/>
              <a:buNone/>
              <a:defRPr sz="800" b="0" i="0" u="none" strike="noStrike" cap="none">
                <a:solidFill>
                  <a:srgbClr val="446EFF"/>
                </a:solidFill>
                <a:latin typeface="Helvetica Neue"/>
                <a:ea typeface="Helvetica Neue"/>
                <a:cs typeface="Helvetica Neue"/>
                <a:sym typeface="Helvetica Neue"/>
              </a:defRPr>
            </a:lvl3pPr>
            <a:lvl4pPr marL="0" marR="0" lvl="3" indent="0" algn="ctr" rtl="0">
              <a:lnSpc>
                <a:spcPct val="100000"/>
              </a:lnSpc>
              <a:spcBef>
                <a:spcPts val="0"/>
              </a:spcBef>
              <a:spcAft>
                <a:spcPts val="0"/>
              </a:spcAft>
              <a:buClr>
                <a:srgbClr val="446EFF"/>
              </a:buClr>
              <a:buSzPts val="800"/>
              <a:buFont typeface="Helvetica Neue"/>
              <a:buNone/>
              <a:defRPr sz="800" b="0" i="0" u="none" strike="noStrike" cap="none">
                <a:solidFill>
                  <a:srgbClr val="446EFF"/>
                </a:solidFill>
                <a:latin typeface="Helvetica Neue"/>
                <a:ea typeface="Helvetica Neue"/>
                <a:cs typeface="Helvetica Neue"/>
                <a:sym typeface="Helvetica Neue"/>
              </a:defRPr>
            </a:lvl4pPr>
            <a:lvl5pPr marL="0" marR="0" lvl="4" indent="0" algn="ctr" rtl="0">
              <a:lnSpc>
                <a:spcPct val="100000"/>
              </a:lnSpc>
              <a:spcBef>
                <a:spcPts val="0"/>
              </a:spcBef>
              <a:spcAft>
                <a:spcPts val="0"/>
              </a:spcAft>
              <a:buClr>
                <a:srgbClr val="446EFF"/>
              </a:buClr>
              <a:buSzPts val="800"/>
              <a:buFont typeface="Helvetica Neue"/>
              <a:buNone/>
              <a:defRPr sz="800" b="0" i="0" u="none" strike="noStrike" cap="none">
                <a:solidFill>
                  <a:srgbClr val="446EFF"/>
                </a:solidFill>
                <a:latin typeface="Helvetica Neue"/>
                <a:ea typeface="Helvetica Neue"/>
                <a:cs typeface="Helvetica Neue"/>
                <a:sym typeface="Helvetica Neue"/>
              </a:defRPr>
            </a:lvl5pPr>
            <a:lvl6pPr marL="0" marR="0" lvl="5" indent="0" algn="ctr" rtl="0">
              <a:lnSpc>
                <a:spcPct val="100000"/>
              </a:lnSpc>
              <a:spcBef>
                <a:spcPts val="0"/>
              </a:spcBef>
              <a:spcAft>
                <a:spcPts val="0"/>
              </a:spcAft>
              <a:buClr>
                <a:srgbClr val="446EFF"/>
              </a:buClr>
              <a:buSzPts val="800"/>
              <a:buFont typeface="Helvetica Neue"/>
              <a:buNone/>
              <a:defRPr sz="800" b="0" i="0" u="none" strike="noStrike" cap="none">
                <a:solidFill>
                  <a:srgbClr val="446EFF"/>
                </a:solidFill>
                <a:latin typeface="Helvetica Neue"/>
                <a:ea typeface="Helvetica Neue"/>
                <a:cs typeface="Helvetica Neue"/>
                <a:sym typeface="Helvetica Neue"/>
              </a:defRPr>
            </a:lvl6pPr>
            <a:lvl7pPr marL="0" marR="0" lvl="6" indent="0" algn="ctr" rtl="0">
              <a:lnSpc>
                <a:spcPct val="100000"/>
              </a:lnSpc>
              <a:spcBef>
                <a:spcPts val="0"/>
              </a:spcBef>
              <a:spcAft>
                <a:spcPts val="0"/>
              </a:spcAft>
              <a:buClr>
                <a:srgbClr val="446EFF"/>
              </a:buClr>
              <a:buSzPts val="800"/>
              <a:buFont typeface="Helvetica Neue"/>
              <a:buNone/>
              <a:defRPr sz="800" b="0" i="0" u="none" strike="noStrike" cap="none">
                <a:solidFill>
                  <a:srgbClr val="446EFF"/>
                </a:solidFill>
                <a:latin typeface="Helvetica Neue"/>
                <a:ea typeface="Helvetica Neue"/>
                <a:cs typeface="Helvetica Neue"/>
                <a:sym typeface="Helvetica Neue"/>
              </a:defRPr>
            </a:lvl7pPr>
            <a:lvl8pPr marL="0" marR="0" lvl="7" indent="0" algn="ctr" rtl="0">
              <a:lnSpc>
                <a:spcPct val="100000"/>
              </a:lnSpc>
              <a:spcBef>
                <a:spcPts val="0"/>
              </a:spcBef>
              <a:spcAft>
                <a:spcPts val="0"/>
              </a:spcAft>
              <a:buClr>
                <a:srgbClr val="446EFF"/>
              </a:buClr>
              <a:buSzPts val="800"/>
              <a:buFont typeface="Helvetica Neue"/>
              <a:buNone/>
              <a:defRPr sz="800" b="0" i="0" u="none" strike="noStrike" cap="none">
                <a:solidFill>
                  <a:srgbClr val="446EFF"/>
                </a:solidFill>
                <a:latin typeface="Helvetica Neue"/>
                <a:ea typeface="Helvetica Neue"/>
                <a:cs typeface="Helvetica Neue"/>
                <a:sym typeface="Helvetica Neue"/>
              </a:defRPr>
            </a:lvl8pPr>
            <a:lvl9pPr marL="0" marR="0" lvl="8" indent="0" algn="ctr" rtl="0">
              <a:lnSpc>
                <a:spcPct val="100000"/>
              </a:lnSpc>
              <a:spcBef>
                <a:spcPts val="0"/>
              </a:spcBef>
              <a:spcAft>
                <a:spcPts val="0"/>
              </a:spcAft>
              <a:buClr>
                <a:srgbClr val="446EFF"/>
              </a:buClr>
              <a:buSzPts val="800"/>
              <a:buFont typeface="Helvetica Neue"/>
              <a:buNone/>
              <a:defRPr sz="800" b="0" i="0" u="none" strike="noStrike" cap="none">
                <a:solidFill>
                  <a:srgbClr val="446EFF"/>
                </a:solidFill>
                <a:latin typeface="Helvetica Neue"/>
                <a:ea typeface="Helvetica Neue"/>
                <a:cs typeface="Helvetica Neue"/>
                <a:sym typeface="Helvetica Neue"/>
              </a:defRPr>
            </a:lvl9pPr>
          </a:lstStyle>
          <a:p>
            <a:pPr marL="0" lvl="0" indent="0" algn="ctr" rtl="0">
              <a:spcBef>
                <a:spcPts val="0"/>
              </a:spcBef>
              <a:spcAft>
                <a:spcPts val="0"/>
              </a:spcAft>
              <a:buNone/>
            </a:pPr>
            <a:fld id="{00000000-1234-1234-1234-123412341234}" type="slidenum">
              <a:rPr lang="fr"/>
              <a:pPr marL="0" lvl="0" indent="0" algn="ctr" rtl="0">
                <a:spcBef>
                  <a:spcPts val="0"/>
                </a:spcBef>
                <a:spcAft>
                  <a:spcPts val="0"/>
                </a:spcAft>
                <a:buNone/>
              </a:pPr>
              <a:t>‹N°›</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Citation">
  <p:cSld name="Citation">
    <p:spTree>
      <p:nvGrpSpPr>
        <p:cNvPr id="1" name="Shape 84"/>
        <p:cNvGrpSpPr/>
        <p:nvPr/>
      </p:nvGrpSpPr>
      <p:grpSpPr>
        <a:xfrm>
          <a:off x="0" y="0"/>
          <a:ext cx="0" cy="0"/>
          <a:chOff x="0" y="0"/>
          <a:chExt cx="0" cy="0"/>
        </a:xfrm>
      </p:grpSpPr>
      <p:sp>
        <p:nvSpPr>
          <p:cNvPr id="85" name="Google Shape;85;p20"/>
          <p:cNvSpPr txBox="1">
            <a:spLocks noGrp="1"/>
          </p:cNvSpPr>
          <p:nvPr>
            <p:ph type="body" idx="1"/>
          </p:nvPr>
        </p:nvSpPr>
        <p:spPr>
          <a:xfrm>
            <a:off x="1812726" y="4450705"/>
            <a:ext cx="5518500" cy="247800"/>
          </a:xfrm>
          <a:prstGeom prst="rect">
            <a:avLst/>
          </a:prstGeom>
          <a:noFill/>
          <a:ln>
            <a:noFill/>
          </a:ln>
        </p:spPr>
        <p:txBody>
          <a:bodyPr spcFirstLastPara="1" wrap="square" lIns="34275" tIns="34275" rIns="34275" bIns="34275" anchor="t" anchorCtr="0"/>
          <a:lstStyle>
            <a:lvl1pPr marL="457200" marR="0" lvl="0" indent="-228600" algn="ctr" rtl="0">
              <a:lnSpc>
                <a:spcPct val="100000"/>
              </a:lnSpc>
              <a:spcBef>
                <a:spcPts val="0"/>
              </a:spcBef>
              <a:spcAft>
                <a:spcPts val="0"/>
              </a:spcAft>
              <a:buClr>
                <a:srgbClr val="585566"/>
              </a:buClr>
              <a:buSzPts val="1200"/>
              <a:buFont typeface="Helvetica Neue"/>
              <a:buNone/>
              <a:defRPr sz="1200" b="0" i="0" u="none" strike="noStrike" cap="none">
                <a:solidFill>
                  <a:srgbClr val="585566"/>
                </a:solidFill>
                <a:latin typeface="Helvetica Neue"/>
                <a:ea typeface="Helvetica Neue"/>
                <a:cs typeface="Helvetica Neue"/>
                <a:sym typeface="Helvetica Neue"/>
              </a:defRPr>
            </a:lvl1pPr>
            <a:lvl2pPr marL="914400" marR="0" lvl="1" indent="-285750" algn="ctr" rtl="0">
              <a:lnSpc>
                <a:spcPct val="100000"/>
              </a:lnSpc>
              <a:spcBef>
                <a:spcPts val="0"/>
              </a:spcBef>
              <a:spcAft>
                <a:spcPts val="0"/>
              </a:spcAft>
              <a:buClr>
                <a:srgbClr val="585566"/>
              </a:buClr>
              <a:buSzPts val="900"/>
              <a:buFont typeface="Helvetica Neue"/>
              <a:buChar char="●"/>
              <a:defRPr sz="1200" b="0" i="0" u="none" strike="noStrike" cap="none">
                <a:solidFill>
                  <a:srgbClr val="585566"/>
                </a:solidFill>
                <a:latin typeface="Helvetica Neue"/>
                <a:ea typeface="Helvetica Neue"/>
                <a:cs typeface="Helvetica Neue"/>
                <a:sym typeface="Helvetica Neue"/>
              </a:defRPr>
            </a:lvl2pPr>
            <a:lvl3pPr marL="1371600" marR="0" lvl="2" indent="-285750" algn="ctr" rtl="0">
              <a:lnSpc>
                <a:spcPct val="100000"/>
              </a:lnSpc>
              <a:spcBef>
                <a:spcPts val="0"/>
              </a:spcBef>
              <a:spcAft>
                <a:spcPts val="0"/>
              </a:spcAft>
              <a:buClr>
                <a:srgbClr val="585566"/>
              </a:buClr>
              <a:buSzPts val="900"/>
              <a:buFont typeface="Helvetica Neue"/>
              <a:buChar char="●"/>
              <a:defRPr sz="1200" b="0" i="0" u="none" strike="noStrike" cap="none">
                <a:solidFill>
                  <a:srgbClr val="585566"/>
                </a:solidFill>
                <a:latin typeface="Helvetica Neue"/>
                <a:ea typeface="Helvetica Neue"/>
                <a:cs typeface="Helvetica Neue"/>
                <a:sym typeface="Helvetica Neue"/>
              </a:defRPr>
            </a:lvl3pPr>
            <a:lvl4pPr marL="1828800" marR="0" lvl="3" indent="-285750" algn="ctr" rtl="0">
              <a:lnSpc>
                <a:spcPct val="100000"/>
              </a:lnSpc>
              <a:spcBef>
                <a:spcPts val="0"/>
              </a:spcBef>
              <a:spcAft>
                <a:spcPts val="0"/>
              </a:spcAft>
              <a:buClr>
                <a:srgbClr val="585566"/>
              </a:buClr>
              <a:buSzPts val="900"/>
              <a:buFont typeface="Helvetica Neue"/>
              <a:buChar char="●"/>
              <a:defRPr sz="1200" b="0" i="0" u="none" strike="noStrike" cap="none">
                <a:solidFill>
                  <a:srgbClr val="585566"/>
                </a:solidFill>
                <a:latin typeface="Helvetica Neue"/>
                <a:ea typeface="Helvetica Neue"/>
                <a:cs typeface="Helvetica Neue"/>
                <a:sym typeface="Helvetica Neue"/>
              </a:defRPr>
            </a:lvl4pPr>
            <a:lvl5pPr marL="2286000" marR="0" lvl="4" indent="-285750" algn="ctr" rtl="0">
              <a:lnSpc>
                <a:spcPct val="100000"/>
              </a:lnSpc>
              <a:spcBef>
                <a:spcPts val="0"/>
              </a:spcBef>
              <a:spcAft>
                <a:spcPts val="0"/>
              </a:spcAft>
              <a:buClr>
                <a:srgbClr val="585566"/>
              </a:buClr>
              <a:buSzPts val="900"/>
              <a:buFont typeface="Helvetica Neue"/>
              <a:buChar char="●"/>
              <a:defRPr sz="1200" b="0" i="0" u="none" strike="noStrike" cap="none">
                <a:solidFill>
                  <a:srgbClr val="585566"/>
                </a:solidFill>
                <a:latin typeface="Helvetica Neue"/>
                <a:ea typeface="Helvetica Neue"/>
                <a:cs typeface="Helvetica Neue"/>
                <a:sym typeface="Helvetica Neue"/>
              </a:defRPr>
            </a:lvl5pPr>
            <a:lvl6pPr marL="2743200" marR="0" lvl="5"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6pPr>
            <a:lvl7pPr marL="3200400" marR="0" lvl="6"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7pPr>
            <a:lvl8pPr marL="3657600" marR="0" lvl="7"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8pPr>
            <a:lvl9pPr marL="4114800" marR="0" lvl="8"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9pPr>
          </a:lstStyle>
          <a:p>
            <a:endParaRPr/>
          </a:p>
        </p:txBody>
      </p:sp>
      <p:sp>
        <p:nvSpPr>
          <p:cNvPr id="86" name="Google Shape;86;p20"/>
          <p:cNvSpPr txBox="1">
            <a:spLocks noGrp="1"/>
          </p:cNvSpPr>
          <p:nvPr>
            <p:ph type="body" idx="2"/>
          </p:nvPr>
        </p:nvSpPr>
        <p:spPr>
          <a:xfrm>
            <a:off x="720849" y="2204293"/>
            <a:ext cx="7702200" cy="453600"/>
          </a:xfrm>
          <a:prstGeom prst="rect">
            <a:avLst/>
          </a:prstGeom>
          <a:noFill/>
          <a:ln>
            <a:noFill/>
          </a:ln>
        </p:spPr>
        <p:txBody>
          <a:bodyPr spcFirstLastPara="1" wrap="square" lIns="34275" tIns="34275" rIns="34275" bIns="34275" anchor="ctr" anchorCtr="0"/>
          <a:lstStyle>
            <a:lvl1pPr marL="457200" marR="0" lvl="0" indent="-228600" algn="ctr" rtl="0">
              <a:lnSpc>
                <a:spcPct val="100000"/>
              </a:lnSpc>
              <a:spcBef>
                <a:spcPts val="0"/>
              </a:spcBef>
              <a:spcAft>
                <a:spcPts val="0"/>
              </a:spcAft>
              <a:buClr>
                <a:srgbClr val="3E44FF"/>
              </a:buClr>
              <a:buSzPts val="3000"/>
              <a:buFont typeface="Helvetica Neue"/>
              <a:buNone/>
              <a:defRPr sz="3000" b="0" i="0" u="none" strike="noStrike" cap="none">
                <a:solidFill>
                  <a:srgbClr val="3E44FF"/>
                </a:solidFill>
                <a:latin typeface="Helvetica Neue"/>
                <a:ea typeface="Helvetica Neue"/>
                <a:cs typeface="Helvetica Neue"/>
                <a:sym typeface="Helvetica Neue"/>
              </a:defRPr>
            </a:lvl1pPr>
            <a:lvl2pPr marL="914400" marR="0" lvl="1"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2pPr>
            <a:lvl3pPr marL="1371600" marR="0" lvl="2"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3pPr>
            <a:lvl4pPr marL="1828800" marR="0" lvl="3"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4pPr>
            <a:lvl5pPr marL="2286000" marR="0" lvl="4"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5pPr>
            <a:lvl6pPr marL="2743200" marR="0" lvl="5"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6pPr>
            <a:lvl7pPr marL="3200400" marR="0" lvl="6"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7pPr>
            <a:lvl8pPr marL="3657600" marR="0" lvl="7"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8pPr>
            <a:lvl9pPr marL="4114800" marR="0" lvl="8"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9pPr>
          </a:lstStyle>
          <a:p>
            <a:endParaRPr/>
          </a:p>
        </p:txBody>
      </p:sp>
      <p:sp>
        <p:nvSpPr>
          <p:cNvPr id="87" name="Google Shape;87;p20"/>
          <p:cNvSpPr txBox="1">
            <a:spLocks noGrp="1"/>
          </p:cNvSpPr>
          <p:nvPr>
            <p:ph type="sldNum" idx="12"/>
          </p:nvPr>
        </p:nvSpPr>
        <p:spPr>
          <a:xfrm>
            <a:off x="4568651" y="4878957"/>
            <a:ext cx="485100" cy="572700"/>
          </a:xfrm>
          <a:prstGeom prst="rect">
            <a:avLst/>
          </a:prstGeom>
          <a:noFill/>
          <a:ln>
            <a:noFill/>
          </a:ln>
        </p:spPr>
        <p:txBody>
          <a:bodyPr spcFirstLastPara="1" wrap="square" lIns="26775" tIns="26775" rIns="26775" bIns="26775" anchor="t" anchorCtr="0">
            <a:noAutofit/>
          </a:bodyPr>
          <a:lstStyle>
            <a:lvl1pPr marL="0" marR="0" lvl="0"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1pPr>
            <a:lvl2pPr marL="0" marR="0" lvl="1"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2pPr>
            <a:lvl3pPr marL="0" marR="0" lvl="2"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3pPr>
            <a:lvl4pPr marL="0" marR="0" lvl="3"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4pPr>
            <a:lvl5pPr marL="0" marR="0" lvl="4"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5pPr>
            <a:lvl6pPr marL="0" marR="0" lvl="5"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6pPr>
            <a:lvl7pPr marL="0" marR="0" lvl="6"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7pPr>
            <a:lvl8pPr marL="0" marR="0" lvl="7"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8pPr>
            <a:lvl9pPr marL="0" marR="0" lvl="8"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9pPr>
          </a:lstStyle>
          <a:p>
            <a:pPr marL="0" lvl="0" indent="0" algn="l" rtl="0">
              <a:spcBef>
                <a:spcPts val="0"/>
              </a:spcBef>
              <a:spcAft>
                <a:spcPts val="0"/>
              </a:spcAft>
              <a:buNone/>
            </a:pPr>
            <a:fld id="{00000000-1234-1234-1234-123412341234}" type="slidenum">
              <a:rPr lang="fr"/>
              <a:pPr marL="0" lvl="0" indent="0" algn="l" rtl="0">
                <a:spcBef>
                  <a:spcPts val="0"/>
                </a:spcBef>
                <a:spcAft>
                  <a:spcPts val="0"/>
                </a:spcAft>
                <a:buNone/>
              </a:pPr>
              <a:t>‹N°›</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u 3">
  <p:cSld name="Contenu 3">
    <p:spTree>
      <p:nvGrpSpPr>
        <p:cNvPr id="1" name="Shape 88"/>
        <p:cNvGrpSpPr/>
        <p:nvPr/>
      </p:nvGrpSpPr>
      <p:grpSpPr>
        <a:xfrm>
          <a:off x="0" y="0"/>
          <a:ext cx="0" cy="0"/>
          <a:chOff x="0" y="0"/>
          <a:chExt cx="0" cy="0"/>
        </a:xfrm>
      </p:grpSpPr>
      <p:sp>
        <p:nvSpPr>
          <p:cNvPr id="89" name="Google Shape;89;p21"/>
          <p:cNvSpPr txBox="1">
            <a:spLocks noGrp="1"/>
          </p:cNvSpPr>
          <p:nvPr>
            <p:ph type="body" idx="1"/>
          </p:nvPr>
        </p:nvSpPr>
        <p:spPr>
          <a:xfrm>
            <a:off x="734499" y="-33287"/>
            <a:ext cx="7674900" cy="3705000"/>
          </a:xfrm>
          <a:prstGeom prst="rect">
            <a:avLst/>
          </a:prstGeom>
          <a:noFill/>
          <a:ln>
            <a:noFill/>
          </a:ln>
        </p:spPr>
        <p:txBody>
          <a:bodyPr spcFirstLastPara="1" wrap="square" lIns="34275" tIns="34275" rIns="34275" bIns="34275" anchor="ctr" anchorCtr="0"/>
          <a:lstStyle>
            <a:lvl1pPr marL="457200" marR="0" lvl="0" indent="-228600" algn="ctr" rtl="0">
              <a:lnSpc>
                <a:spcPct val="100000"/>
              </a:lnSpc>
              <a:spcBef>
                <a:spcPts val="0"/>
              </a:spcBef>
              <a:spcAft>
                <a:spcPts val="0"/>
              </a:spcAft>
              <a:buClr>
                <a:srgbClr val="3E44FF"/>
              </a:buClr>
              <a:buSzPts val="3000"/>
              <a:buFont typeface="Helvetica Neue"/>
              <a:buNone/>
              <a:defRPr sz="3000" b="0" i="0" u="none" strike="noStrike" cap="none">
                <a:solidFill>
                  <a:srgbClr val="3E44FF"/>
                </a:solidFill>
                <a:latin typeface="Helvetica Neue"/>
                <a:ea typeface="Helvetica Neue"/>
                <a:cs typeface="Helvetica Neue"/>
                <a:sym typeface="Helvetica Neue"/>
              </a:defRPr>
            </a:lvl1pPr>
            <a:lvl2pPr marL="914400" marR="0" lvl="1"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2pPr>
            <a:lvl3pPr marL="1371600" marR="0" lvl="2"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3pPr>
            <a:lvl4pPr marL="1828800" marR="0" lvl="3"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4pPr>
            <a:lvl5pPr marL="2286000" marR="0" lvl="4"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5pPr>
            <a:lvl6pPr marL="2743200" marR="0" lvl="5"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6pPr>
            <a:lvl7pPr marL="3200400" marR="0" lvl="6"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7pPr>
            <a:lvl8pPr marL="3657600" marR="0" lvl="7"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8pPr>
            <a:lvl9pPr marL="4114800" marR="0" lvl="8"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9pPr>
          </a:lstStyle>
          <a:p>
            <a:endParaRPr/>
          </a:p>
        </p:txBody>
      </p:sp>
      <p:sp>
        <p:nvSpPr>
          <p:cNvPr id="90" name="Google Shape;90;p21"/>
          <p:cNvSpPr txBox="1">
            <a:spLocks noGrp="1"/>
          </p:cNvSpPr>
          <p:nvPr>
            <p:ph type="body" idx="2"/>
          </p:nvPr>
        </p:nvSpPr>
        <p:spPr>
          <a:xfrm>
            <a:off x="734499" y="3089424"/>
            <a:ext cx="7674900" cy="801300"/>
          </a:xfrm>
          <a:prstGeom prst="rect">
            <a:avLst/>
          </a:prstGeom>
          <a:noFill/>
          <a:ln>
            <a:noFill/>
          </a:ln>
        </p:spPr>
        <p:txBody>
          <a:bodyPr spcFirstLastPara="1" wrap="square" lIns="34275" tIns="34275" rIns="34275" bIns="34275" anchor="ctr" anchorCtr="0"/>
          <a:lstStyle>
            <a:lvl1pPr marL="457200" marR="0" lvl="0" indent="-228600" algn="ctr" rtl="0">
              <a:lnSpc>
                <a:spcPct val="100000"/>
              </a:lnSpc>
              <a:spcBef>
                <a:spcPts val="0"/>
              </a:spcBef>
              <a:spcAft>
                <a:spcPts val="0"/>
              </a:spcAft>
              <a:buClr>
                <a:srgbClr val="3E44FF"/>
              </a:buClr>
              <a:buSzPts val="3000"/>
              <a:buFont typeface="Helvetica Neue"/>
              <a:buNone/>
              <a:defRPr sz="3000" b="0" i="0" u="none" strike="noStrike" cap="none">
                <a:solidFill>
                  <a:srgbClr val="3E44FF"/>
                </a:solidFill>
                <a:latin typeface="Helvetica Neue"/>
                <a:ea typeface="Helvetica Neue"/>
                <a:cs typeface="Helvetica Neue"/>
                <a:sym typeface="Helvetica Neue"/>
              </a:defRPr>
            </a:lvl1pPr>
            <a:lvl2pPr marL="914400" marR="0" lvl="1"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2pPr>
            <a:lvl3pPr marL="1371600" marR="0" lvl="2"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3pPr>
            <a:lvl4pPr marL="1828800" marR="0" lvl="3"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4pPr>
            <a:lvl5pPr marL="2286000" marR="0" lvl="4"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5pPr>
            <a:lvl6pPr marL="2743200" marR="0" lvl="5"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6pPr>
            <a:lvl7pPr marL="3200400" marR="0" lvl="6"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7pPr>
            <a:lvl8pPr marL="3657600" marR="0" lvl="7"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8pPr>
            <a:lvl9pPr marL="4114800" marR="0" lvl="8"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9pPr>
          </a:lstStyle>
          <a:p>
            <a:endParaRPr/>
          </a:p>
        </p:txBody>
      </p:sp>
      <p:sp>
        <p:nvSpPr>
          <p:cNvPr id="91" name="Google Shape;91;p21"/>
          <p:cNvSpPr txBox="1">
            <a:spLocks noGrp="1"/>
          </p:cNvSpPr>
          <p:nvPr>
            <p:ph type="sldNum" idx="12"/>
          </p:nvPr>
        </p:nvSpPr>
        <p:spPr>
          <a:xfrm>
            <a:off x="4568651" y="4878957"/>
            <a:ext cx="485100" cy="572700"/>
          </a:xfrm>
          <a:prstGeom prst="rect">
            <a:avLst/>
          </a:prstGeom>
          <a:noFill/>
          <a:ln>
            <a:noFill/>
          </a:ln>
        </p:spPr>
        <p:txBody>
          <a:bodyPr spcFirstLastPara="1" wrap="square" lIns="26775" tIns="26775" rIns="26775" bIns="26775" anchor="t" anchorCtr="0">
            <a:noAutofit/>
          </a:bodyPr>
          <a:lstStyle>
            <a:lvl1pPr marL="0" marR="0" lvl="0"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1pPr>
            <a:lvl2pPr marL="0" marR="0" lvl="1"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2pPr>
            <a:lvl3pPr marL="0" marR="0" lvl="2"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3pPr>
            <a:lvl4pPr marL="0" marR="0" lvl="3"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4pPr>
            <a:lvl5pPr marL="0" marR="0" lvl="4"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5pPr>
            <a:lvl6pPr marL="0" marR="0" lvl="5"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6pPr>
            <a:lvl7pPr marL="0" marR="0" lvl="6"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7pPr>
            <a:lvl8pPr marL="0" marR="0" lvl="7"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8pPr>
            <a:lvl9pPr marL="0" marR="0" lvl="8"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9pPr>
          </a:lstStyle>
          <a:p>
            <a:pPr marL="0" lvl="0" indent="0" algn="l" rtl="0">
              <a:spcBef>
                <a:spcPts val="0"/>
              </a:spcBef>
              <a:spcAft>
                <a:spcPts val="0"/>
              </a:spcAft>
              <a:buNone/>
            </a:pPr>
            <a:fld id="{00000000-1234-1234-1234-123412341234}" type="slidenum">
              <a:rPr lang="fr"/>
              <a:pPr marL="0" lvl="0" indent="0" algn="l" rtl="0">
                <a:spcBef>
                  <a:spcPts val="0"/>
                </a:spcBef>
                <a:spcAft>
                  <a:spcPts val="0"/>
                </a:spcAft>
                <a:buNone/>
              </a:pPr>
              <a:t>‹N°›</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ontenu 1 copy">
  <p:cSld name="contenu 1 copy">
    <p:spTree>
      <p:nvGrpSpPr>
        <p:cNvPr id="1" name="Shape 92"/>
        <p:cNvGrpSpPr/>
        <p:nvPr/>
      </p:nvGrpSpPr>
      <p:grpSpPr>
        <a:xfrm>
          <a:off x="0" y="0"/>
          <a:ext cx="0" cy="0"/>
          <a:chOff x="0" y="0"/>
          <a:chExt cx="0" cy="0"/>
        </a:xfrm>
      </p:grpSpPr>
      <p:sp>
        <p:nvSpPr>
          <p:cNvPr id="93" name="Google Shape;93;p22"/>
          <p:cNvSpPr txBox="1">
            <a:spLocks noGrp="1"/>
          </p:cNvSpPr>
          <p:nvPr>
            <p:ph type="body" idx="1"/>
          </p:nvPr>
        </p:nvSpPr>
        <p:spPr>
          <a:xfrm>
            <a:off x="1210203" y="719187"/>
            <a:ext cx="6809700" cy="3705000"/>
          </a:xfrm>
          <a:prstGeom prst="rect">
            <a:avLst/>
          </a:prstGeom>
          <a:noFill/>
          <a:ln>
            <a:noFill/>
          </a:ln>
        </p:spPr>
        <p:txBody>
          <a:bodyPr spcFirstLastPara="1" wrap="square" lIns="34275" tIns="34275" rIns="34275" bIns="34275" anchor="ctr" anchorCtr="0"/>
          <a:lstStyle>
            <a:lvl1pPr marL="457200" marR="0" lvl="0" indent="-228600" algn="l" rtl="0">
              <a:lnSpc>
                <a:spcPct val="100000"/>
              </a:lnSpc>
              <a:spcBef>
                <a:spcPts val="0"/>
              </a:spcBef>
              <a:spcAft>
                <a:spcPts val="0"/>
              </a:spcAft>
              <a:buClr>
                <a:srgbClr val="446EFF"/>
              </a:buClr>
              <a:buSzPts val="2600"/>
              <a:buFont typeface="Helvetica Neue"/>
              <a:buNone/>
              <a:defRPr sz="2600" b="0" i="0" u="none" strike="noStrike" cap="none">
                <a:solidFill>
                  <a:srgbClr val="446EFF"/>
                </a:solidFill>
                <a:latin typeface="Helvetica Neue"/>
                <a:ea typeface="Helvetica Neue"/>
                <a:cs typeface="Helvetica Neue"/>
                <a:sym typeface="Helvetica Neue"/>
              </a:defRPr>
            </a:lvl1pPr>
            <a:lvl2pPr marL="914400" marR="0" lvl="1" indent="-355600" algn="l" rtl="0">
              <a:lnSpc>
                <a:spcPct val="100000"/>
              </a:lnSpc>
              <a:spcBef>
                <a:spcPts val="0"/>
              </a:spcBef>
              <a:spcAft>
                <a:spcPts val="0"/>
              </a:spcAft>
              <a:buClr>
                <a:srgbClr val="446EFF"/>
              </a:buClr>
              <a:buSzPts val="2000"/>
              <a:buFont typeface="Helvetica Neue"/>
              <a:buChar char="●"/>
              <a:defRPr sz="2600" b="0" i="0" u="none" strike="noStrike" cap="none">
                <a:solidFill>
                  <a:srgbClr val="446EFF"/>
                </a:solidFill>
                <a:latin typeface="Helvetica Neue"/>
                <a:ea typeface="Helvetica Neue"/>
                <a:cs typeface="Helvetica Neue"/>
                <a:sym typeface="Helvetica Neue"/>
              </a:defRPr>
            </a:lvl2pPr>
            <a:lvl3pPr marL="1371600" marR="0" lvl="2" indent="-355600" algn="l" rtl="0">
              <a:lnSpc>
                <a:spcPct val="100000"/>
              </a:lnSpc>
              <a:spcBef>
                <a:spcPts val="0"/>
              </a:spcBef>
              <a:spcAft>
                <a:spcPts val="0"/>
              </a:spcAft>
              <a:buClr>
                <a:srgbClr val="446EFF"/>
              </a:buClr>
              <a:buSzPts val="2000"/>
              <a:buFont typeface="Helvetica Neue"/>
              <a:buChar char="●"/>
              <a:defRPr sz="2600" b="0" i="0" u="none" strike="noStrike" cap="none">
                <a:solidFill>
                  <a:srgbClr val="446EFF"/>
                </a:solidFill>
                <a:latin typeface="Helvetica Neue"/>
                <a:ea typeface="Helvetica Neue"/>
                <a:cs typeface="Helvetica Neue"/>
                <a:sym typeface="Helvetica Neue"/>
              </a:defRPr>
            </a:lvl3pPr>
            <a:lvl4pPr marL="1828800" marR="0" lvl="3" indent="-355600" algn="l" rtl="0">
              <a:lnSpc>
                <a:spcPct val="100000"/>
              </a:lnSpc>
              <a:spcBef>
                <a:spcPts val="0"/>
              </a:spcBef>
              <a:spcAft>
                <a:spcPts val="0"/>
              </a:spcAft>
              <a:buClr>
                <a:srgbClr val="446EFF"/>
              </a:buClr>
              <a:buSzPts val="2000"/>
              <a:buFont typeface="Helvetica Neue"/>
              <a:buChar char="●"/>
              <a:defRPr sz="2600" b="0" i="0" u="none" strike="noStrike" cap="none">
                <a:solidFill>
                  <a:srgbClr val="446EFF"/>
                </a:solidFill>
                <a:latin typeface="Helvetica Neue"/>
                <a:ea typeface="Helvetica Neue"/>
                <a:cs typeface="Helvetica Neue"/>
                <a:sym typeface="Helvetica Neue"/>
              </a:defRPr>
            </a:lvl4pPr>
            <a:lvl5pPr marL="2286000" marR="0" lvl="4" indent="-355600" algn="l" rtl="0">
              <a:lnSpc>
                <a:spcPct val="100000"/>
              </a:lnSpc>
              <a:spcBef>
                <a:spcPts val="0"/>
              </a:spcBef>
              <a:spcAft>
                <a:spcPts val="0"/>
              </a:spcAft>
              <a:buClr>
                <a:srgbClr val="446EFF"/>
              </a:buClr>
              <a:buSzPts val="2000"/>
              <a:buFont typeface="Helvetica Neue"/>
              <a:buChar char="●"/>
              <a:defRPr sz="2600" b="0" i="0" u="none" strike="noStrike" cap="none">
                <a:solidFill>
                  <a:srgbClr val="446EFF"/>
                </a:solidFill>
                <a:latin typeface="Helvetica Neue"/>
                <a:ea typeface="Helvetica Neue"/>
                <a:cs typeface="Helvetica Neue"/>
                <a:sym typeface="Helvetica Neue"/>
              </a:defRPr>
            </a:lvl5pPr>
            <a:lvl6pPr marL="2743200" marR="0" lvl="5"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6pPr>
            <a:lvl7pPr marL="3200400" marR="0" lvl="6"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7pPr>
            <a:lvl8pPr marL="3657600" marR="0" lvl="7"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8pPr>
            <a:lvl9pPr marL="4114800" marR="0" lvl="8"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9pPr>
          </a:lstStyle>
          <a:p>
            <a:endParaRPr/>
          </a:p>
        </p:txBody>
      </p:sp>
      <p:pic>
        <p:nvPicPr>
          <p:cNvPr id="94" name="Google Shape;94;p22"/>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331643" y="2238375"/>
            <a:ext cx="374148" cy="666750"/>
          </a:xfrm>
          <a:prstGeom prst="rect">
            <a:avLst/>
          </a:prstGeom>
          <a:noFill/>
          <a:ln>
            <a:noFill/>
          </a:ln>
        </p:spPr>
      </p:pic>
      <p:pic>
        <p:nvPicPr>
          <p:cNvPr id="95" name="Google Shape;95;p22"/>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flipH="1">
            <a:off x="8437427" y="2238375"/>
            <a:ext cx="374130" cy="666750"/>
          </a:xfrm>
          <a:prstGeom prst="rect">
            <a:avLst/>
          </a:prstGeom>
          <a:noFill/>
          <a:ln>
            <a:noFill/>
          </a:ln>
        </p:spPr>
      </p:pic>
      <p:sp>
        <p:nvSpPr>
          <p:cNvPr id="96" name="Google Shape;96;p22"/>
          <p:cNvSpPr txBox="1">
            <a:spLocks noGrp="1"/>
          </p:cNvSpPr>
          <p:nvPr>
            <p:ph type="sldNum" idx="12"/>
          </p:nvPr>
        </p:nvSpPr>
        <p:spPr>
          <a:xfrm>
            <a:off x="4568651" y="4878957"/>
            <a:ext cx="485100" cy="572700"/>
          </a:xfrm>
          <a:prstGeom prst="rect">
            <a:avLst/>
          </a:prstGeom>
          <a:noFill/>
          <a:ln>
            <a:noFill/>
          </a:ln>
        </p:spPr>
        <p:txBody>
          <a:bodyPr spcFirstLastPara="1" wrap="square" lIns="26775" tIns="26775" rIns="26775" bIns="26775" anchor="t" anchorCtr="0">
            <a:noAutofit/>
          </a:bodyPr>
          <a:lstStyle>
            <a:lvl1pPr marL="0" marR="0" lvl="0"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1pPr>
            <a:lvl2pPr marL="0" marR="0" lvl="1"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2pPr>
            <a:lvl3pPr marL="0" marR="0" lvl="2"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3pPr>
            <a:lvl4pPr marL="0" marR="0" lvl="3"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4pPr>
            <a:lvl5pPr marL="0" marR="0" lvl="4"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5pPr>
            <a:lvl6pPr marL="0" marR="0" lvl="5"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6pPr>
            <a:lvl7pPr marL="0" marR="0" lvl="6"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7pPr>
            <a:lvl8pPr marL="0" marR="0" lvl="7"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8pPr>
            <a:lvl9pPr marL="0" marR="0" lvl="8"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9pPr>
          </a:lstStyle>
          <a:p>
            <a:pPr marL="0" lvl="0" indent="0" algn="l" rtl="0">
              <a:spcBef>
                <a:spcPts val="0"/>
              </a:spcBef>
              <a:spcAft>
                <a:spcPts val="0"/>
              </a:spcAft>
              <a:buNone/>
            </a:pPr>
            <a:fld id="{00000000-1234-1234-1234-123412341234}" type="slidenum">
              <a:rPr lang="fr"/>
              <a:pPr marL="0" lvl="0" indent="0" algn="l" rtl="0">
                <a:spcBef>
                  <a:spcPts val="0"/>
                </a:spcBef>
                <a:spcAft>
                  <a:spcPts val="0"/>
                </a:spcAft>
                <a:buNone/>
              </a:pPr>
              <a:t>‹N°›</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Bullets &amp; Photo">
  <p:cSld name="Title, Bullets &amp; Photo">
    <p:spTree>
      <p:nvGrpSpPr>
        <p:cNvPr id="1" name="Shape 97"/>
        <p:cNvGrpSpPr/>
        <p:nvPr/>
      </p:nvGrpSpPr>
      <p:grpSpPr>
        <a:xfrm>
          <a:off x="0" y="0"/>
          <a:ext cx="0" cy="0"/>
          <a:chOff x="0" y="0"/>
          <a:chExt cx="0" cy="0"/>
        </a:xfrm>
      </p:grpSpPr>
      <p:sp>
        <p:nvSpPr>
          <p:cNvPr id="98" name="Google Shape;98;p23"/>
          <p:cNvSpPr>
            <a:spLocks noGrp="1"/>
          </p:cNvSpPr>
          <p:nvPr>
            <p:ph type="pic" idx="2"/>
          </p:nvPr>
        </p:nvSpPr>
        <p:spPr>
          <a:xfrm>
            <a:off x="0" y="-8452"/>
            <a:ext cx="4572600" cy="5160300"/>
          </a:xfrm>
          <a:prstGeom prst="rect">
            <a:avLst/>
          </a:prstGeom>
          <a:noFill/>
          <a:ln>
            <a:noFill/>
          </a:ln>
        </p:spPr>
        <p:txBody>
          <a:bodyPr spcFirstLastPara="1" wrap="square" lIns="34275" tIns="17150" rIns="34275" bIns="17150" anchor="t" anchorCtr="0"/>
          <a:lstStyle>
            <a:lvl1pPr marR="0" lvl="0" algn="ctr" rtl="0">
              <a:lnSpc>
                <a:spcPct val="100000"/>
              </a:lnSpc>
              <a:spcBef>
                <a:spcPts val="0"/>
              </a:spcBef>
              <a:spcAft>
                <a:spcPts val="0"/>
              </a:spcAft>
              <a:buClr>
                <a:srgbClr val="3E44FF"/>
              </a:buClr>
              <a:buSzPts val="3000"/>
              <a:buFont typeface="Helvetica Neue"/>
              <a:buNone/>
              <a:defRPr sz="3000" b="0" i="0" u="none" strike="noStrike" cap="none">
                <a:solidFill>
                  <a:srgbClr val="3E44FF"/>
                </a:solidFill>
                <a:latin typeface="Helvetica Neue"/>
                <a:ea typeface="Helvetica Neue"/>
                <a:cs typeface="Helvetica Neue"/>
                <a:sym typeface="Helvetica Neue"/>
              </a:defRPr>
            </a:lvl1pPr>
            <a:lvl2pPr marR="0" lvl="1"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2pPr>
            <a:lvl3pPr marR="0" lvl="2"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3pPr>
            <a:lvl4pPr marR="0" lvl="3"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4pPr>
            <a:lvl5pPr marR="0" lvl="4"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5pPr>
            <a:lvl6pPr marR="0" lvl="5"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6pPr>
            <a:lvl7pPr marR="0" lvl="6"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7pPr>
            <a:lvl8pPr marR="0" lvl="7"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8pPr>
            <a:lvl9pPr marR="0" lvl="8"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9pPr>
          </a:lstStyle>
          <a:p>
            <a:endParaRPr/>
          </a:p>
        </p:txBody>
      </p:sp>
      <p:cxnSp>
        <p:nvCxnSpPr>
          <p:cNvPr id="99" name="Google Shape;99;p23"/>
          <p:cNvCxnSpPr/>
          <p:nvPr/>
        </p:nvCxnSpPr>
        <p:spPr>
          <a:xfrm>
            <a:off x="4838700" y="1062038"/>
            <a:ext cx="472800" cy="0"/>
          </a:xfrm>
          <a:prstGeom prst="straightConnector1">
            <a:avLst/>
          </a:prstGeom>
          <a:noFill/>
          <a:ln w="76200" cap="flat" cmpd="sng">
            <a:solidFill>
              <a:srgbClr val="446EFF"/>
            </a:solidFill>
            <a:prstDash val="solid"/>
            <a:miter lim="8000"/>
            <a:headEnd type="none" w="sm" len="sm"/>
            <a:tailEnd type="none" w="sm" len="sm"/>
          </a:ln>
        </p:spPr>
      </p:cxnSp>
      <p:sp>
        <p:nvSpPr>
          <p:cNvPr id="100" name="Google Shape;100;p23"/>
          <p:cNvSpPr txBox="1">
            <a:spLocks noGrp="1"/>
          </p:cNvSpPr>
          <p:nvPr>
            <p:ph type="body" idx="1"/>
          </p:nvPr>
        </p:nvSpPr>
        <p:spPr>
          <a:xfrm>
            <a:off x="4838700" y="401836"/>
            <a:ext cx="3900600" cy="622200"/>
          </a:xfrm>
          <a:prstGeom prst="rect">
            <a:avLst/>
          </a:prstGeom>
          <a:noFill/>
          <a:ln>
            <a:noFill/>
          </a:ln>
        </p:spPr>
        <p:txBody>
          <a:bodyPr spcFirstLastPara="1" wrap="square" lIns="34275" tIns="34275" rIns="34275" bIns="34275" anchor="t" anchorCtr="0"/>
          <a:lstStyle>
            <a:lvl1pPr marL="457200" marR="0" lvl="0" indent="-228600" algn="l" rtl="0">
              <a:lnSpc>
                <a:spcPct val="100000"/>
              </a:lnSpc>
              <a:spcBef>
                <a:spcPts val="0"/>
              </a:spcBef>
              <a:spcAft>
                <a:spcPts val="0"/>
              </a:spcAft>
              <a:buClr>
                <a:srgbClr val="446EFF"/>
              </a:buClr>
              <a:buSzPts val="2100"/>
              <a:buFont typeface="Helvetica Neue"/>
              <a:buNone/>
              <a:defRPr sz="2100" b="0" i="0" u="none" strike="noStrike" cap="none">
                <a:solidFill>
                  <a:srgbClr val="446EFF"/>
                </a:solidFill>
                <a:latin typeface="Helvetica Neue"/>
                <a:ea typeface="Helvetica Neue"/>
                <a:cs typeface="Helvetica Neue"/>
                <a:sym typeface="Helvetica Neue"/>
              </a:defRPr>
            </a:lvl1pPr>
            <a:lvl2pPr marL="914400" marR="0" lvl="1" indent="-330200" algn="l" rtl="0">
              <a:lnSpc>
                <a:spcPct val="100000"/>
              </a:lnSpc>
              <a:spcBef>
                <a:spcPts val="0"/>
              </a:spcBef>
              <a:spcAft>
                <a:spcPts val="0"/>
              </a:spcAft>
              <a:buClr>
                <a:srgbClr val="446EFF"/>
              </a:buClr>
              <a:buSzPts val="1600"/>
              <a:buFont typeface="Helvetica Neue"/>
              <a:buChar char="●"/>
              <a:defRPr sz="2100" b="0" i="0" u="none" strike="noStrike" cap="none">
                <a:solidFill>
                  <a:srgbClr val="446EFF"/>
                </a:solidFill>
                <a:latin typeface="Helvetica Neue"/>
                <a:ea typeface="Helvetica Neue"/>
                <a:cs typeface="Helvetica Neue"/>
                <a:sym typeface="Helvetica Neue"/>
              </a:defRPr>
            </a:lvl2pPr>
            <a:lvl3pPr marL="1371600" marR="0" lvl="2" indent="-330200" algn="l" rtl="0">
              <a:lnSpc>
                <a:spcPct val="100000"/>
              </a:lnSpc>
              <a:spcBef>
                <a:spcPts val="0"/>
              </a:spcBef>
              <a:spcAft>
                <a:spcPts val="0"/>
              </a:spcAft>
              <a:buClr>
                <a:srgbClr val="446EFF"/>
              </a:buClr>
              <a:buSzPts val="1600"/>
              <a:buFont typeface="Helvetica Neue"/>
              <a:buChar char="●"/>
              <a:defRPr sz="2100" b="0" i="0" u="none" strike="noStrike" cap="none">
                <a:solidFill>
                  <a:srgbClr val="446EFF"/>
                </a:solidFill>
                <a:latin typeface="Helvetica Neue"/>
                <a:ea typeface="Helvetica Neue"/>
                <a:cs typeface="Helvetica Neue"/>
                <a:sym typeface="Helvetica Neue"/>
              </a:defRPr>
            </a:lvl3pPr>
            <a:lvl4pPr marL="1828800" marR="0" lvl="3" indent="-330200" algn="l" rtl="0">
              <a:lnSpc>
                <a:spcPct val="100000"/>
              </a:lnSpc>
              <a:spcBef>
                <a:spcPts val="0"/>
              </a:spcBef>
              <a:spcAft>
                <a:spcPts val="0"/>
              </a:spcAft>
              <a:buClr>
                <a:srgbClr val="446EFF"/>
              </a:buClr>
              <a:buSzPts val="1600"/>
              <a:buFont typeface="Helvetica Neue"/>
              <a:buChar char="●"/>
              <a:defRPr sz="2100" b="0" i="0" u="none" strike="noStrike" cap="none">
                <a:solidFill>
                  <a:srgbClr val="446EFF"/>
                </a:solidFill>
                <a:latin typeface="Helvetica Neue"/>
                <a:ea typeface="Helvetica Neue"/>
                <a:cs typeface="Helvetica Neue"/>
                <a:sym typeface="Helvetica Neue"/>
              </a:defRPr>
            </a:lvl4pPr>
            <a:lvl5pPr marL="2286000" marR="0" lvl="4" indent="-330200" algn="l" rtl="0">
              <a:lnSpc>
                <a:spcPct val="100000"/>
              </a:lnSpc>
              <a:spcBef>
                <a:spcPts val="0"/>
              </a:spcBef>
              <a:spcAft>
                <a:spcPts val="0"/>
              </a:spcAft>
              <a:buClr>
                <a:srgbClr val="446EFF"/>
              </a:buClr>
              <a:buSzPts val="1600"/>
              <a:buFont typeface="Helvetica Neue"/>
              <a:buChar char="●"/>
              <a:defRPr sz="2100" b="0" i="0" u="none" strike="noStrike" cap="none">
                <a:solidFill>
                  <a:srgbClr val="446EFF"/>
                </a:solidFill>
                <a:latin typeface="Helvetica Neue"/>
                <a:ea typeface="Helvetica Neue"/>
                <a:cs typeface="Helvetica Neue"/>
                <a:sym typeface="Helvetica Neue"/>
              </a:defRPr>
            </a:lvl5pPr>
            <a:lvl6pPr marL="2743200" marR="0" lvl="5"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6pPr>
            <a:lvl7pPr marL="3200400" marR="0" lvl="6"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7pPr>
            <a:lvl8pPr marL="3657600" marR="0" lvl="7"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8pPr>
            <a:lvl9pPr marL="4114800" marR="0" lvl="8"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9pPr>
          </a:lstStyle>
          <a:p>
            <a:endParaRPr/>
          </a:p>
        </p:txBody>
      </p:sp>
      <p:sp>
        <p:nvSpPr>
          <p:cNvPr id="101" name="Google Shape;101;p23"/>
          <p:cNvSpPr/>
          <p:nvPr/>
        </p:nvSpPr>
        <p:spPr>
          <a:xfrm>
            <a:off x="4838700" y="1318775"/>
            <a:ext cx="3900600" cy="1095300"/>
          </a:xfrm>
          <a:prstGeom prst="rect">
            <a:avLst/>
          </a:prstGeom>
          <a:noFill/>
          <a:ln>
            <a:noFill/>
          </a:ln>
        </p:spPr>
        <p:txBody>
          <a:bodyPr spcFirstLastPara="1" wrap="square" lIns="19050" tIns="19050" rIns="19050" bIns="19050" anchor="t" anchorCtr="0">
            <a:noAutofit/>
          </a:bodyPr>
          <a:lstStyle/>
          <a:p>
            <a:pPr marL="241300" marR="0" lvl="0" indent="-241300" algn="l" rtl="0">
              <a:lnSpc>
                <a:spcPct val="100000"/>
              </a:lnSpc>
              <a:spcBef>
                <a:spcPts val="0"/>
              </a:spcBef>
              <a:spcAft>
                <a:spcPts val="0"/>
              </a:spcAft>
              <a:buClr>
                <a:srgbClr val="585566"/>
              </a:buClr>
              <a:buSzPts val="1000"/>
              <a:buFont typeface="Arial"/>
              <a:buChar char="●"/>
            </a:pPr>
            <a:r>
              <a:rPr lang="fr" sz="1400" b="0" i="0" u="none" strike="noStrike" cap="none">
                <a:solidFill>
                  <a:srgbClr val="585566"/>
                </a:solidFill>
                <a:latin typeface="Helvetica Neue"/>
                <a:ea typeface="Helvetica Neue"/>
                <a:cs typeface="Helvetica Neue"/>
                <a:sym typeface="Helvetica Neue"/>
              </a:rPr>
              <a:t>dcdscdsc</a:t>
            </a:r>
            <a:endParaRPr sz="500" b="0" i="0" u="none" strike="noStrike" cap="none">
              <a:solidFill>
                <a:srgbClr val="000000"/>
              </a:solidFill>
              <a:latin typeface="Arial"/>
              <a:ea typeface="Arial"/>
              <a:cs typeface="Arial"/>
              <a:sym typeface="Arial"/>
            </a:endParaRPr>
          </a:p>
          <a:p>
            <a:pPr marL="241300" marR="0" lvl="0" indent="-241300" algn="l" rtl="0">
              <a:lnSpc>
                <a:spcPct val="100000"/>
              </a:lnSpc>
              <a:spcBef>
                <a:spcPts val="100"/>
              </a:spcBef>
              <a:spcAft>
                <a:spcPts val="0"/>
              </a:spcAft>
              <a:buClr>
                <a:srgbClr val="585566"/>
              </a:buClr>
              <a:buSzPts val="1000"/>
              <a:buFont typeface="Arial"/>
              <a:buChar char="●"/>
            </a:pPr>
            <a:r>
              <a:rPr lang="fr" sz="1400" b="0" i="0" u="none" strike="noStrike" cap="none">
                <a:solidFill>
                  <a:srgbClr val="585566"/>
                </a:solidFill>
                <a:latin typeface="Helvetica Neue"/>
                <a:ea typeface="Helvetica Neue"/>
                <a:cs typeface="Helvetica Neue"/>
                <a:sym typeface="Helvetica Neue"/>
              </a:rPr>
              <a:t>docs</a:t>
            </a:r>
            <a:endParaRPr sz="500" b="0" i="0" u="none" strike="noStrike" cap="none">
              <a:solidFill>
                <a:srgbClr val="000000"/>
              </a:solidFill>
              <a:latin typeface="Arial"/>
              <a:ea typeface="Arial"/>
              <a:cs typeface="Arial"/>
              <a:sym typeface="Arial"/>
            </a:endParaRPr>
          </a:p>
          <a:p>
            <a:pPr marL="342900" marR="0" lvl="1" indent="-190500" algn="l" rtl="0">
              <a:lnSpc>
                <a:spcPct val="100000"/>
              </a:lnSpc>
              <a:spcBef>
                <a:spcPts val="100"/>
              </a:spcBef>
              <a:spcAft>
                <a:spcPts val="0"/>
              </a:spcAft>
              <a:buClr>
                <a:srgbClr val="585566"/>
              </a:buClr>
              <a:buSzPts val="1000"/>
              <a:buFont typeface="Arial"/>
              <a:buChar char="●"/>
            </a:pPr>
            <a:r>
              <a:rPr lang="fr" sz="1400" b="0" i="0" u="none" strike="noStrike" cap="none">
                <a:solidFill>
                  <a:srgbClr val="585566"/>
                </a:solidFill>
                <a:latin typeface="Helvetica Neue"/>
                <a:ea typeface="Helvetica Neue"/>
                <a:cs typeface="Helvetica Neue"/>
                <a:sym typeface="Helvetica Neue"/>
              </a:rPr>
              <a:t>dscsd</a:t>
            </a:r>
            <a:endParaRPr sz="500" b="0" i="0" u="none" strike="noStrike" cap="none">
              <a:solidFill>
                <a:srgbClr val="000000"/>
              </a:solidFill>
              <a:latin typeface="Arial"/>
              <a:ea typeface="Arial"/>
              <a:cs typeface="Arial"/>
              <a:sym typeface="Arial"/>
            </a:endParaRPr>
          </a:p>
          <a:p>
            <a:pPr marL="647700" marR="0" lvl="3" indent="-190500" algn="l" rtl="0">
              <a:lnSpc>
                <a:spcPct val="100000"/>
              </a:lnSpc>
              <a:spcBef>
                <a:spcPts val="100"/>
              </a:spcBef>
              <a:spcAft>
                <a:spcPts val="0"/>
              </a:spcAft>
              <a:buClr>
                <a:srgbClr val="585566"/>
              </a:buClr>
              <a:buSzPts val="1000"/>
              <a:buFont typeface="Arial"/>
              <a:buChar char="●"/>
            </a:pPr>
            <a:r>
              <a:rPr lang="fr" sz="1400" b="0" i="0" u="none" strike="noStrike" cap="none">
                <a:solidFill>
                  <a:srgbClr val="585566"/>
                </a:solidFill>
                <a:latin typeface="Helvetica Neue"/>
                <a:ea typeface="Helvetica Neue"/>
                <a:cs typeface="Helvetica Neue"/>
                <a:sym typeface="Helvetica Neue"/>
              </a:rPr>
              <a:t>dscdsc</a:t>
            </a:r>
            <a:endParaRPr sz="500" b="0" i="0" u="none" strike="noStrike" cap="none">
              <a:solidFill>
                <a:srgbClr val="000000"/>
              </a:solidFill>
              <a:latin typeface="Arial"/>
              <a:ea typeface="Arial"/>
              <a:cs typeface="Arial"/>
              <a:sym typeface="Arial"/>
            </a:endParaRPr>
          </a:p>
          <a:p>
            <a:pPr marL="952500" marR="0" lvl="5" indent="-190500" algn="l" rtl="0">
              <a:lnSpc>
                <a:spcPct val="100000"/>
              </a:lnSpc>
              <a:spcBef>
                <a:spcPts val="100"/>
              </a:spcBef>
              <a:spcAft>
                <a:spcPts val="0"/>
              </a:spcAft>
              <a:buClr>
                <a:srgbClr val="585566"/>
              </a:buClr>
              <a:buSzPts val="1000"/>
              <a:buFont typeface="Arial"/>
              <a:buChar char="●"/>
            </a:pPr>
            <a:r>
              <a:rPr lang="fr" sz="1400" b="0" i="0" u="none" strike="noStrike" cap="none">
                <a:solidFill>
                  <a:srgbClr val="585566"/>
                </a:solidFill>
                <a:latin typeface="Helvetica Neue"/>
                <a:ea typeface="Helvetica Neue"/>
                <a:cs typeface="Helvetica Neue"/>
                <a:sym typeface="Helvetica Neue"/>
              </a:rPr>
              <a:t>dscscds</a:t>
            </a:r>
            <a:endParaRPr sz="500"/>
          </a:p>
        </p:txBody>
      </p:sp>
      <p:sp>
        <p:nvSpPr>
          <p:cNvPr id="102" name="Google Shape;102;p23"/>
          <p:cNvSpPr txBox="1">
            <a:spLocks noGrp="1"/>
          </p:cNvSpPr>
          <p:nvPr>
            <p:ph type="sldNum" idx="12"/>
          </p:nvPr>
        </p:nvSpPr>
        <p:spPr>
          <a:xfrm>
            <a:off x="7502133" y="4848819"/>
            <a:ext cx="174900" cy="174000"/>
          </a:xfrm>
          <a:prstGeom prst="rect">
            <a:avLst/>
          </a:prstGeom>
          <a:noFill/>
          <a:ln>
            <a:noFill/>
          </a:ln>
        </p:spPr>
        <p:txBody>
          <a:bodyPr spcFirstLastPara="1" wrap="square" lIns="26775" tIns="26775" rIns="26775" bIns="26775" anchor="t" anchorCtr="0">
            <a:noAutofit/>
          </a:bodyPr>
          <a:lstStyle>
            <a:lvl1pPr marL="0" marR="0" lvl="0" indent="0" algn="r" rtl="0">
              <a:lnSpc>
                <a:spcPct val="100000"/>
              </a:lnSpc>
              <a:spcBef>
                <a:spcPts val="0"/>
              </a:spcBef>
              <a:spcAft>
                <a:spcPts val="0"/>
              </a:spcAft>
              <a:buClr>
                <a:srgbClr val="747676"/>
              </a:buClr>
              <a:buSzPts val="800"/>
              <a:buFont typeface="Arial"/>
              <a:buNone/>
              <a:defRPr sz="800" b="0" i="0" u="none" strike="noStrike" cap="none">
                <a:solidFill>
                  <a:srgbClr val="747676"/>
                </a:solidFill>
                <a:latin typeface="Arial"/>
                <a:ea typeface="Arial"/>
                <a:cs typeface="Arial"/>
                <a:sym typeface="Arial"/>
              </a:defRPr>
            </a:lvl1pPr>
            <a:lvl2pPr marL="0" marR="0" lvl="1" indent="0" algn="r" rtl="0">
              <a:lnSpc>
                <a:spcPct val="100000"/>
              </a:lnSpc>
              <a:spcBef>
                <a:spcPts val="0"/>
              </a:spcBef>
              <a:spcAft>
                <a:spcPts val="0"/>
              </a:spcAft>
              <a:buClr>
                <a:srgbClr val="747676"/>
              </a:buClr>
              <a:buSzPts val="800"/>
              <a:buFont typeface="Arial"/>
              <a:buNone/>
              <a:defRPr sz="800" b="0" i="0" u="none" strike="noStrike" cap="none">
                <a:solidFill>
                  <a:srgbClr val="747676"/>
                </a:solidFill>
                <a:latin typeface="Arial"/>
                <a:ea typeface="Arial"/>
                <a:cs typeface="Arial"/>
                <a:sym typeface="Arial"/>
              </a:defRPr>
            </a:lvl2pPr>
            <a:lvl3pPr marL="0" marR="0" lvl="2" indent="0" algn="r" rtl="0">
              <a:lnSpc>
                <a:spcPct val="100000"/>
              </a:lnSpc>
              <a:spcBef>
                <a:spcPts val="0"/>
              </a:spcBef>
              <a:spcAft>
                <a:spcPts val="0"/>
              </a:spcAft>
              <a:buClr>
                <a:srgbClr val="747676"/>
              </a:buClr>
              <a:buSzPts val="800"/>
              <a:buFont typeface="Arial"/>
              <a:buNone/>
              <a:defRPr sz="800" b="0" i="0" u="none" strike="noStrike" cap="none">
                <a:solidFill>
                  <a:srgbClr val="747676"/>
                </a:solidFill>
                <a:latin typeface="Arial"/>
                <a:ea typeface="Arial"/>
                <a:cs typeface="Arial"/>
                <a:sym typeface="Arial"/>
              </a:defRPr>
            </a:lvl3pPr>
            <a:lvl4pPr marL="0" marR="0" lvl="3" indent="0" algn="r" rtl="0">
              <a:lnSpc>
                <a:spcPct val="100000"/>
              </a:lnSpc>
              <a:spcBef>
                <a:spcPts val="0"/>
              </a:spcBef>
              <a:spcAft>
                <a:spcPts val="0"/>
              </a:spcAft>
              <a:buClr>
                <a:srgbClr val="747676"/>
              </a:buClr>
              <a:buSzPts val="800"/>
              <a:buFont typeface="Arial"/>
              <a:buNone/>
              <a:defRPr sz="800" b="0" i="0" u="none" strike="noStrike" cap="none">
                <a:solidFill>
                  <a:srgbClr val="747676"/>
                </a:solidFill>
                <a:latin typeface="Arial"/>
                <a:ea typeface="Arial"/>
                <a:cs typeface="Arial"/>
                <a:sym typeface="Arial"/>
              </a:defRPr>
            </a:lvl4pPr>
            <a:lvl5pPr marL="0" marR="0" lvl="4" indent="0" algn="r" rtl="0">
              <a:lnSpc>
                <a:spcPct val="100000"/>
              </a:lnSpc>
              <a:spcBef>
                <a:spcPts val="0"/>
              </a:spcBef>
              <a:spcAft>
                <a:spcPts val="0"/>
              </a:spcAft>
              <a:buClr>
                <a:srgbClr val="747676"/>
              </a:buClr>
              <a:buSzPts val="800"/>
              <a:buFont typeface="Arial"/>
              <a:buNone/>
              <a:defRPr sz="800" b="0" i="0" u="none" strike="noStrike" cap="none">
                <a:solidFill>
                  <a:srgbClr val="747676"/>
                </a:solidFill>
                <a:latin typeface="Arial"/>
                <a:ea typeface="Arial"/>
                <a:cs typeface="Arial"/>
                <a:sym typeface="Arial"/>
              </a:defRPr>
            </a:lvl5pPr>
            <a:lvl6pPr marL="0" marR="0" lvl="5" indent="0" algn="r" rtl="0">
              <a:lnSpc>
                <a:spcPct val="100000"/>
              </a:lnSpc>
              <a:spcBef>
                <a:spcPts val="0"/>
              </a:spcBef>
              <a:spcAft>
                <a:spcPts val="0"/>
              </a:spcAft>
              <a:buClr>
                <a:srgbClr val="747676"/>
              </a:buClr>
              <a:buSzPts val="800"/>
              <a:buFont typeface="Arial"/>
              <a:buNone/>
              <a:defRPr sz="800" b="0" i="0" u="none" strike="noStrike" cap="none">
                <a:solidFill>
                  <a:srgbClr val="747676"/>
                </a:solidFill>
                <a:latin typeface="Arial"/>
                <a:ea typeface="Arial"/>
                <a:cs typeface="Arial"/>
                <a:sym typeface="Arial"/>
              </a:defRPr>
            </a:lvl6pPr>
            <a:lvl7pPr marL="0" marR="0" lvl="6" indent="0" algn="r" rtl="0">
              <a:lnSpc>
                <a:spcPct val="100000"/>
              </a:lnSpc>
              <a:spcBef>
                <a:spcPts val="0"/>
              </a:spcBef>
              <a:spcAft>
                <a:spcPts val="0"/>
              </a:spcAft>
              <a:buClr>
                <a:srgbClr val="747676"/>
              </a:buClr>
              <a:buSzPts val="800"/>
              <a:buFont typeface="Arial"/>
              <a:buNone/>
              <a:defRPr sz="800" b="0" i="0" u="none" strike="noStrike" cap="none">
                <a:solidFill>
                  <a:srgbClr val="747676"/>
                </a:solidFill>
                <a:latin typeface="Arial"/>
                <a:ea typeface="Arial"/>
                <a:cs typeface="Arial"/>
                <a:sym typeface="Arial"/>
              </a:defRPr>
            </a:lvl7pPr>
            <a:lvl8pPr marL="0" marR="0" lvl="7" indent="0" algn="r" rtl="0">
              <a:lnSpc>
                <a:spcPct val="100000"/>
              </a:lnSpc>
              <a:spcBef>
                <a:spcPts val="0"/>
              </a:spcBef>
              <a:spcAft>
                <a:spcPts val="0"/>
              </a:spcAft>
              <a:buClr>
                <a:srgbClr val="747676"/>
              </a:buClr>
              <a:buSzPts val="800"/>
              <a:buFont typeface="Arial"/>
              <a:buNone/>
              <a:defRPr sz="800" b="0" i="0" u="none" strike="noStrike" cap="none">
                <a:solidFill>
                  <a:srgbClr val="747676"/>
                </a:solidFill>
                <a:latin typeface="Arial"/>
                <a:ea typeface="Arial"/>
                <a:cs typeface="Arial"/>
                <a:sym typeface="Arial"/>
              </a:defRPr>
            </a:lvl8pPr>
            <a:lvl9pPr marL="0" marR="0" lvl="8" indent="0" algn="r" rtl="0">
              <a:lnSpc>
                <a:spcPct val="100000"/>
              </a:lnSpc>
              <a:spcBef>
                <a:spcPts val="0"/>
              </a:spcBef>
              <a:spcAft>
                <a:spcPts val="0"/>
              </a:spcAft>
              <a:buClr>
                <a:srgbClr val="747676"/>
              </a:buClr>
              <a:buSzPts val="800"/>
              <a:buFont typeface="Arial"/>
              <a:buNone/>
              <a:defRPr sz="800" b="0" i="0" u="none" strike="noStrike" cap="none">
                <a:solidFill>
                  <a:srgbClr val="747676"/>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r"/>
              <a:pPr marL="0" lvl="0" indent="0" algn="r" rtl="0">
                <a:spcBef>
                  <a:spcPts val="0"/>
                </a:spcBef>
                <a:spcAft>
                  <a:spcPts val="0"/>
                </a:spcAft>
                <a:buNone/>
              </a:pPr>
              <a:t>‹N°›</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Bullets &amp; Photo">
  <p:cSld name="Title, Bullets &amp; Photo 2">
    <p:spTree>
      <p:nvGrpSpPr>
        <p:cNvPr id="1" name="Shape 103"/>
        <p:cNvGrpSpPr/>
        <p:nvPr/>
      </p:nvGrpSpPr>
      <p:grpSpPr>
        <a:xfrm>
          <a:off x="0" y="0"/>
          <a:ext cx="0" cy="0"/>
          <a:chOff x="0" y="0"/>
          <a:chExt cx="0" cy="0"/>
        </a:xfrm>
      </p:grpSpPr>
      <p:sp>
        <p:nvSpPr>
          <p:cNvPr id="104" name="Google Shape;104;p24"/>
          <p:cNvSpPr>
            <a:spLocks noGrp="1"/>
          </p:cNvSpPr>
          <p:nvPr>
            <p:ph type="pic" idx="2"/>
          </p:nvPr>
        </p:nvSpPr>
        <p:spPr>
          <a:xfrm>
            <a:off x="4567238" y="-8452"/>
            <a:ext cx="4572600" cy="5160300"/>
          </a:xfrm>
          <a:prstGeom prst="rect">
            <a:avLst/>
          </a:prstGeom>
          <a:noFill/>
          <a:ln>
            <a:noFill/>
          </a:ln>
        </p:spPr>
        <p:txBody>
          <a:bodyPr spcFirstLastPara="1" wrap="square" lIns="34275" tIns="17150" rIns="34275" bIns="17150" anchor="t" anchorCtr="0"/>
          <a:lstStyle>
            <a:lvl1pPr marR="0" lvl="0" algn="ctr" rtl="0">
              <a:lnSpc>
                <a:spcPct val="100000"/>
              </a:lnSpc>
              <a:spcBef>
                <a:spcPts val="0"/>
              </a:spcBef>
              <a:spcAft>
                <a:spcPts val="0"/>
              </a:spcAft>
              <a:buClr>
                <a:srgbClr val="3E44FF"/>
              </a:buClr>
              <a:buSzPts val="3000"/>
              <a:buFont typeface="Helvetica Neue"/>
              <a:buNone/>
              <a:defRPr sz="3000" b="0" i="0" u="none" strike="noStrike" cap="none">
                <a:solidFill>
                  <a:srgbClr val="3E44FF"/>
                </a:solidFill>
                <a:latin typeface="Helvetica Neue"/>
                <a:ea typeface="Helvetica Neue"/>
                <a:cs typeface="Helvetica Neue"/>
                <a:sym typeface="Helvetica Neue"/>
              </a:defRPr>
            </a:lvl1pPr>
            <a:lvl2pPr marR="0" lvl="1"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2pPr>
            <a:lvl3pPr marR="0" lvl="2"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3pPr>
            <a:lvl4pPr marR="0" lvl="3"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4pPr>
            <a:lvl5pPr marR="0" lvl="4"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5pPr>
            <a:lvl6pPr marR="0" lvl="5"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6pPr>
            <a:lvl7pPr marR="0" lvl="6"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7pPr>
            <a:lvl8pPr marR="0" lvl="7"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8pPr>
            <a:lvl9pPr marR="0" lvl="8"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9pPr>
          </a:lstStyle>
          <a:p>
            <a:endParaRPr/>
          </a:p>
        </p:txBody>
      </p:sp>
      <p:cxnSp>
        <p:nvCxnSpPr>
          <p:cNvPr id="105" name="Google Shape;105;p24"/>
          <p:cNvCxnSpPr/>
          <p:nvPr/>
        </p:nvCxnSpPr>
        <p:spPr>
          <a:xfrm>
            <a:off x="333375" y="1062038"/>
            <a:ext cx="472800" cy="0"/>
          </a:xfrm>
          <a:prstGeom prst="straightConnector1">
            <a:avLst/>
          </a:prstGeom>
          <a:noFill/>
          <a:ln w="76200" cap="flat" cmpd="sng">
            <a:solidFill>
              <a:srgbClr val="446EFF"/>
            </a:solidFill>
            <a:prstDash val="solid"/>
            <a:miter lim="8000"/>
            <a:headEnd type="none" w="sm" len="sm"/>
            <a:tailEnd type="none" w="sm" len="sm"/>
          </a:ln>
        </p:spPr>
      </p:cxnSp>
      <p:sp>
        <p:nvSpPr>
          <p:cNvPr id="106" name="Google Shape;106;p24"/>
          <p:cNvSpPr txBox="1">
            <a:spLocks noGrp="1"/>
          </p:cNvSpPr>
          <p:nvPr>
            <p:ph type="body" idx="1"/>
          </p:nvPr>
        </p:nvSpPr>
        <p:spPr>
          <a:xfrm>
            <a:off x="333375" y="1435298"/>
            <a:ext cx="3900600" cy="3371400"/>
          </a:xfrm>
          <a:prstGeom prst="rect">
            <a:avLst/>
          </a:prstGeom>
          <a:noFill/>
          <a:ln>
            <a:noFill/>
          </a:ln>
        </p:spPr>
        <p:txBody>
          <a:bodyPr spcFirstLastPara="1" wrap="square" lIns="34275" tIns="34275" rIns="34275" bIns="34275" anchor="t" anchorCtr="0"/>
          <a:lstStyle>
            <a:lvl1pPr marL="457200" marR="0" lvl="0" indent="-292100" algn="l" rtl="0">
              <a:lnSpc>
                <a:spcPct val="100000"/>
              </a:lnSpc>
              <a:spcBef>
                <a:spcPts val="100"/>
              </a:spcBef>
              <a:spcAft>
                <a:spcPts val="0"/>
              </a:spcAft>
              <a:buClr>
                <a:srgbClr val="585566"/>
              </a:buClr>
              <a:buSzPts val="1000"/>
              <a:buFont typeface="Arial"/>
              <a:buChar char="●"/>
              <a:defRPr sz="1400" b="0" i="0" u="none" strike="noStrike" cap="none">
                <a:solidFill>
                  <a:srgbClr val="585566"/>
                </a:solidFill>
                <a:latin typeface="Helvetica Neue"/>
                <a:ea typeface="Helvetica Neue"/>
                <a:cs typeface="Helvetica Neue"/>
                <a:sym typeface="Helvetica Neue"/>
              </a:defRPr>
            </a:lvl1pPr>
            <a:lvl2pPr marL="914400" marR="0" lvl="1" indent="-292100" algn="l" rtl="0">
              <a:lnSpc>
                <a:spcPct val="100000"/>
              </a:lnSpc>
              <a:spcBef>
                <a:spcPts val="100"/>
              </a:spcBef>
              <a:spcAft>
                <a:spcPts val="0"/>
              </a:spcAft>
              <a:buClr>
                <a:srgbClr val="585566"/>
              </a:buClr>
              <a:buSzPts val="1000"/>
              <a:buFont typeface="Arial"/>
              <a:buChar char="●"/>
              <a:defRPr sz="1400" b="0" i="0" u="none" strike="noStrike" cap="none">
                <a:solidFill>
                  <a:srgbClr val="585566"/>
                </a:solidFill>
                <a:latin typeface="Helvetica Neue"/>
                <a:ea typeface="Helvetica Neue"/>
                <a:cs typeface="Helvetica Neue"/>
                <a:sym typeface="Helvetica Neue"/>
              </a:defRPr>
            </a:lvl2pPr>
            <a:lvl3pPr marL="1371600" marR="0" lvl="2" indent="-292100" algn="l" rtl="0">
              <a:lnSpc>
                <a:spcPct val="100000"/>
              </a:lnSpc>
              <a:spcBef>
                <a:spcPts val="100"/>
              </a:spcBef>
              <a:spcAft>
                <a:spcPts val="0"/>
              </a:spcAft>
              <a:buClr>
                <a:srgbClr val="585566"/>
              </a:buClr>
              <a:buSzPts val="1000"/>
              <a:buFont typeface="Arial"/>
              <a:buChar char="●"/>
              <a:defRPr sz="1400" b="0" i="0" u="none" strike="noStrike" cap="none">
                <a:solidFill>
                  <a:srgbClr val="585566"/>
                </a:solidFill>
                <a:latin typeface="Helvetica Neue"/>
                <a:ea typeface="Helvetica Neue"/>
                <a:cs typeface="Helvetica Neue"/>
                <a:sym typeface="Helvetica Neue"/>
              </a:defRPr>
            </a:lvl3pPr>
            <a:lvl4pPr marL="1828800" marR="0" lvl="3" indent="-292100" algn="l" rtl="0">
              <a:lnSpc>
                <a:spcPct val="100000"/>
              </a:lnSpc>
              <a:spcBef>
                <a:spcPts val="100"/>
              </a:spcBef>
              <a:spcAft>
                <a:spcPts val="0"/>
              </a:spcAft>
              <a:buClr>
                <a:srgbClr val="585566"/>
              </a:buClr>
              <a:buSzPts val="1000"/>
              <a:buFont typeface="Arial"/>
              <a:buChar char="●"/>
              <a:defRPr sz="1400" b="0" i="0" u="none" strike="noStrike" cap="none">
                <a:solidFill>
                  <a:srgbClr val="585566"/>
                </a:solidFill>
                <a:latin typeface="Helvetica Neue"/>
                <a:ea typeface="Helvetica Neue"/>
                <a:cs typeface="Helvetica Neue"/>
                <a:sym typeface="Helvetica Neue"/>
              </a:defRPr>
            </a:lvl4pPr>
            <a:lvl5pPr marL="2286000" marR="0" lvl="4" indent="-292100" algn="l" rtl="0">
              <a:lnSpc>
                <a:spcPct val="100000"/>
              </a:lnSpc>
              <a:spcBef>
                <a:spcPts val="100"/>
              </a:spcBef>
              <a:spcAft>
                <a:spcPts val="0"/>
              </a:spcAft>
              <a:buClr>
                <a:srgbClr val="585566"/>
              </a:buClr>
              <a:buSzPts val="1000"/>
              <a:buFont typeface="Arial"/>
              <a:buChar char="●"/>
              <a:defRPr sz="1400" b="0" i="0" u="none" strike="noStrike" cap="none">
                <a:solidFill>
                  <a:srgbClr val="585566"/>
                </a:solidFill>
                <a:latin typeface="Helvetica Neue"/>
                <a:ea typeface="Helvetica Neue"/>
                <a:cs typeface="Helvetica Neue"/>
                <a:sym typeface="Helvetica Neue"/>
              </a:defRPr>
            </a:lvl5pPr>
            <a:lvl6pPr marL="2743200" marR="0" lvl="5"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6pPr>
            <a:lvl7pPr marL="3200400" marR="0" lvl="6"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7pPr>
            <a:lvl8pPr marL="3657600" marR="0" lvl="7"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8pPr>
            <a:lvl9pPr marL="4114800" marR="0" lvl="8"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9pPr>
          </a:lstStyle>
          <a:p>
            <a:endParaRPr/>
          </a:p>
        </p:txBody>
      </p:sp>
      <p:sp>
        <p:nvSpPr>
          <p:cNvPr id="107" name="Google Shape;107;p24"/>
          <p:cNvSpPr txBox="1">
            <a:spLocks noGrp="1"/>
          </p:cNvSpPr>
          <p:nvPr>
            <p:ph type="body" idx="3"/>
          </p:nvPr>
        </p:nvSpPr>
        <p:spPr>
          <a:xfrm>
            <a:off x="333375" y="401836"/>
            <a:ext cx="3900600" cy="622200"/>
          </a:xfrm>
          <a:prstGeom prst="rect">
            <a:avLst/>
          </a:prstGeom>
          <a:noFill/>
          <a:ln>
            <a:noFill/>
          </a:ln>
        </p:spPr>
        <p:txBody>
          <a:bodyPr spcFirstLastPara="1" wrap="square" lIns="34275" tIns="34275" rIns="34275" bIns="34275" anchor="t" anchorCtr="0"/>
          <a:lstStyle>
            <a:lvl1pPr marL="457200" marR="0" lvl="0" indent="-228600" algn="ctr" rtl="0">
              <a:lnSpc>
                <a:spcPct val="100000"/>
              </a:lnSpc>
              <a:spcBef>
                <a:spcPts val="0"/>
              </a:spcBef>
              <a:spcAft>
                <a:spcPts val="0"/>
              </a:spcAft>
              <a:buClr>
                <a:srgbClr val="3E44FF"/>
              </a:buClr>
              <a:buSzPts val="3000"/>
              <a:buFont typeface="Helvetica Neue"/>
              <a:buNone/>
              <a:defRPr sz="3000" b="0" i="0" u="none" strike="noStrike" cap="none">
                <a:solidFill>
                  <a:srgbClr val="3E44FF"/>
                </a:solidFill>
                <a:latin typeface="Helvetica Neue"/>
                <a:ea typeface="Helvetica Neue"/>
                <a:cs typeface="Helvetica Neue"/>
                <a:sym typeface="Helvetica Neue"/>
              </a:defRPr>
            </a:lvl1pPr>
            <a:lvl2pPr marL="914400" marR="0" lvl="1"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2pPr>
            <a:lvl3pPr marL="1371600" marR="0" lvl="2"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3pPr>
            <a:lvl4pPr marL="1828800" marR="0" lvl="3"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4pPr>
            <a:lvl5pPr marL="2286000" marR="0" lvl="4"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5pPr>
            <a:lvl6pPr marL="2743200" marR="0" lvl="5"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6pPr>
            <a:lvl7pPr marL="3200400" marR="0" lvl="6"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7pPr>
            <a:lvl8pPr marL="3657600" marR="0" lvl="7"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8pPr>
            <a:lvl9pPr marL="4114800" marR="0" lvl="8"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9pPr>
          </a:lstStyle>
          <a:p>
            <a:endParaRPr/>
          </a:p>
        </p:txBody>
      </p:sp>
      <p:sp>
        <p:nvSpPr>
          <p:cNvPr id="108" name="Google Shape;108;p24"/>
          <p:cNvSpPr txBox="1">
            <a:spLocks noGrp="1"/>
          </p:cNvSpPr>
          <p:nvPr>
            <p:ph type="sldNum" idx="12"/>
          </p:nvPr>
        </p:nvSpPr>
        <p:spPr>
          <a:xfrm>
            <a:off x="7502133" y="4848819"/>
            <a:ext cx="174900" cy="174000"/>
          </a:xfrm>
          <a:prstGeom prst="rect">
            <a:avLst/>
          </a:prstGeom>
          <a:noFill/>
          <a:ln>
            <a:noFill/>
          </a:ln>
        </p:spPr>
        <p:txBody>
          <a:bodyPr spcFirstLastPara="1" wrap="square" lIns="26775" tIns="26775" rIns="26775" bIns="26775" anchor="t" anchorCtr="0">
            <a:noAutofit/>
          </a:bodyPr>
          <a:lstStyle>
            <a:lvl1pPr marL="0" marR="0" lvl="0" indent="0" algn="r" rtl="0">
              <a:lnSpc>
                <a:spcPct val="100000"/>
              </a:lnSpc>
              <a:spcBef>
                <a:spcPts val="0"/>
              </a:spcBef>
              <a:spcAft>
                <a:spcPts val="0"/>
              </a:spcAft>
              <a:buClr>
                <a:srgbClr val="747676"/>
              </a:buClr>
              <a:buSzPts val="800"/>
              <a:buFont typeface="Arial"/>
              <a:buNone/>
              <a:defRPr sz="800" b="0" i="0" u="none" strike="noStrike" cap="none">
                <a:solidFill>
                  <a:srgbClr val="747676"/>
                </a:solidFill>
                <a:latin typeface="Arial"/>
                <a:ea typeface="Arial"/>
                <a:cs typeface="Arial"/>
                <a:sym typeface="Arial"/>
              </a:defRPr>
            </a:lvl1pPr>
            <a:lvl2pPr marL="0" marR="0" lvl="1" indent="0" algn="r" rtl="0">
              <a:lnSpc>
                <a:spcPct val="100000"/>
              </a:lnSpc>
              <a:spcBef>
                <a:spcPts val="0"/>
              </a:spcBef>
              <a:spcAft>
                <a:spcPts val="0"/>
              </a:spcAft>
              <a:buClr>
                <a:srgbClr val="747676"/>
              </a:buClr>
              <a:buSzPts val="800"/>
              <a:buFont typeface="Arial"/>
              <a:buNone/>
              <a:defRPr sz="800" b="0" i="0" u="none" strike="noStrike" cap="none">
                <a:solidFill>
                  <a:srgbClr val="747676"/>
                </a:solidFill>
                <a:latin typeface="Arial"/>
                <a:ea typeface="Arial"/>
                <a:cs typeface="Arial"/>
                <a:sym typeface="Arial"/>
              </a:defRPr>
            </a:lvl2pPr>
            <a:lvl3pPr marL="0" marR="0" lvl="2" indent="0" algn="r" rtl="0">
              <a:lnSpc>
                <a:spcPct val="100000"/>
              </a:lnSpc>
              <a:spcBef>
                <a:spcPts val="0"/>
              </a:spcBef>
              <a:spcAft>
                <a:spcPts val="0"/>
              </a:spcAft>
              <a:buClr>
                <a:srgbClr val="747676"/>
              </a:buClr>
              <a:buSzPts val="800"/>
              <a:buFont typeface="Arial"/>
              <a:buNone/>
              <a:defRPr sz="800" b="0" i="0" u="none" strike="noStrike" cap="none">
                <a:solidFill>
                  <a:srgbClr val="747676"/>
                </a:solidFill>
                <a:latin typeface="Arial"/>
                <a:ea typeface="Arial"/>
                <a:cs typeface="Arial"/>
                <a:sym typeface="Arial"/>
              </a:defRPr>
            </a:lvl3pPr>
            <a:lvl4pPr marL="0" marR="0" lvl="3" indent="0" algn="r" rtl="0">
              <a:lnSpc>
                <a:spcPct val="100000"/>
              </a:lnSpc>
              <a:spcBef>
                <a:spcPts val="0"/>
              </a:spcBef>
              <a:spcAft>
                <a:spcPts val="0"/>
              </a:spcAft>
              <a:buClr>
                <a:srgbClr val="747676"/>
              </a:buClr>
              <a:buSzPts val="800"/>
              <a:buFont typeface="Arial"/>
              <a:buNone/>
              <a:defRPr sz="800" b="0" i="0" u="none" strike="noStrike" cap="none">
                <a:solidFill>
                  <a:srgbClr val="747676"/>
                </a:solidFill>
                <a:latin typeface="Arial"/>
                <a:ea typeface="Arial"/>
                <a:cs typeface="Arial"/>
                <a:sym typeface="Arial"/>
              </a:defRPr>
            </a:lvl4pPr>
            <a:lvl5pPr marL="0" marR="0" lvl="4" indent="0" algn="r" rtl="0">
              <a:lnSpc>
                <a:spcPct val="100000"/>
              </a:lnSpc>
              <a:spcBef>
                <a:spcPts val="0"/>
              </a:spcBef>
              <a:spcAft>
                <a:spcPts val="0"/>
              </a:spcAft>
              <a:buClr>
                <a:srgbClr val="747676"/>
              </a:buClr>
              <a:buSzPts val="800"/>
              <a:buFont typeface="Arial"/>
              <a:buNone/>
              <a:defRPr sz="800" b="0" i="0" u="none" strike="noStrike" cap="none">
                <a:solidFill>
                  <a:srgbClr val="747676"/>
                </a:solidFill>
                <a:latin typeface="Arial"/>
                <a:ea typeface="Arial"/>
                <a:cs typeface="Arial"/>
                <a:sym typeface="Arial"/>
              </a:defRPr>
            </a:lvl5pPr>
            <a:lvl6pPr marL="0" marR="0" lvl="5" indent="0" algn="r" rtl="0">
              <a:lnSpc>
                <a:spcPct val="100000"/>
              </a:lnSpc>
              <a:spcBef>
                <a:spcPts val="0"/>
              </a:spcBef>
              <a:spcAft>
                <a:spcPts val="0"/>
              </a:spcAft>
              <a:buClr>
                <a:srgbClr val="747676"/>
              </a:buClr>
              <a:buSzPts val="800"/>
              <a:buFont typeface="Arial"/>
              <a:buNone/>
              <a:defRPr sz="800" b="0" i="0" u="none" strike="noStrike" cap="none">
                <a:solidFill>
                  <a:srgbClr val="747676"/>
                </a:solidFill>
                <a:latin typeface="Arial"/>
                <a:ea typeface="Arial"/>
                <a:cs typeface="Arial"/>
                <a:sym typeface="Arial"/>
              </a:defRPr>
            </a:lvl6pPr>
            <a:lvl7pPr marL="0" marR="0" lvl="6" indent="0" algn="r" rtl="0">
              <a:lnSpc>
                <a:spcPct val="100000"/>
              </a:lnSpc>
              <a:spcBef>
                <a:spcPts val="0"/>
              </a:spcBef>
              <a:spcAft>
                <a:spcPts val="0"/>
              </a:spcAft>
              <a:buClr>
                <a:srgbClr val="747676"/>
              </a:buClr>
              <a:buSzPts val="800"/>
              <a:buFont typeface="Arial"/>
              <a:buNone/>
              <a:defRPr sz="800" b="0" i="0" u="none" strike="noStrike" cap="none">
                <a:solidFill>
                  <a:srgbClr val="747676"/>
                </a:solidFill>
                <a:latin typeface="Arial"/>
                <a:ea typeface="Arial"/>
                <a:cs typeface="Arial"/>
                <a:sym typeface="Arial"/>
              </a:defRPr>
            </a:lvl7pPr>
            <a:lvl8pPr marL="0" marR="0" lvl="7" indent="0" algn="r" rtl="0">
              <a:lnSpc>
                <a:spcPct val="100000"/>
              </a:lnSpc>
              <a:spcBef>
                <a:spcPts val="0"/>
              </a:spcBef>
              <a:spcAft>
                <a:spcPts val="0"/>
              </a:spcAft>
              <a:buClr>
                <a:srgbClr val="747676"/>
              </a:buClr>
              <a:buSzPts val="800"/>
              <a:buFont typeface="Arial"/>
              <a:buNone/>
              <a:defRPr sz="800" b="0" i="0" u="none" strike="noStrike" cap="none">
                <a:solidFill>
                  <a:srgbClr val="747676"/>
                </a:solidFill>
                <a:latin typeface="Arial"/>
                <a:ea typeface="Arial"/>
                <a:cs typeface="Arial"/>
                <a:sym typeface="Arial"/>
              </a:defRPr>
            </a:lvl8pPr>
            <a:lvl9pPr marL="0" marR="0" lvl="8" indent="0" algn="r" rtl="0">
              <a:lnSpc>
                <a:spcPct val="100000"/>
              </a:lnSpc>
              <a:spcBef>
                <a:spcPts val="0"/>
              </a:spcBef>
              <a:spcAft>
                <a:spcPts val="0"/>
              </a:spcAft>
              <a:buClr>
                <a:srgbClr val="747676"/>
              </a:buClr>
              <a:buSzPts val="800"/>
              <a:buFont typeface="Arial"/>
              <a:buNone/>
              <a:defRPr sz="800" b="0" i="0" u="none" strike="noStrike" cap="none">
                <a:solidFill>
                  <a:srgbClr val="747676"/>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r"/>
              <a:pPr marL="0" lvl="0" indent="0" algn="r" rtl="0">
                <a:spcBef>
                  <a:spcPts val="0"/>
                </a:spcBef>
                <a:spcAft>
                  <a:spcPts val="0"/>
                </a:spcAft>
                <a:buNone/>
              </a:pPr>
              <a:t>‹N°›</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Bullets &amp; Photo copy">
  <p:cSld name="Title, Bullets &amp; Photo copy">
    <p:spTree>
      <p:nvGrpSpPr>
        <p:cNvPr id="1" name="Shape 109"/>
        <p:cNvGrpSpPr/>
        <p:nvPr/>
      </p:nvGrpSpPr>
      <p:grpSpPr>
        <a:xfrm>
          <a:off x="0" y="0"/>
          <a:ext cx="0" cy="0"/>
          <a:chOff x="0" y="0"/>
          <a:chExt cx="0" cy="0"/>
        </a:xfrm>
      </p:grpSpPr>
      <p:cxnSp>
        <p:nvCxnSpPr>
          <p:cNvPr id="110" name="Google Shape;110;p25"/>
          <p:cNvCxnSpPr/>
          <p:nvPr/>
        </p:nvCxnSpPr>
        <p:spPr>
          <a:xfrm>
            <a:off x="942975" y="1062038"/>
            <a:ext cx="472800" cy="0"/>
          </a:xfrm>
          <a:prstGeom prst="straightConnector1">
            <a:avLst/>
          </a:prstGeom>
          <a:noFill/>
          <a:ln w="76200" cap="flat" cmpd="sng">
            <a:solidFill>
              <a:srgbClr val="446EFF"/>
            </a:solidFill>
            <a:prstDash val="solid"/>
            <a:miter lim="8000"/>
            <a:headEnd type="none" w="sm" len="sm"/>
            <a:tailEnd type="none" w="sm" len="sm"/>
          </a:ln>
        </p:spPr>
      </p:cxnSp>
      <p:sp>
        <p:nvSpPr>
          <p:cNvPr id="111" name="Google Shape;111;p25"/>
          <p:cNvSpPr txBox="1">
            <a:spLocks noGrp="1"/>
          </p:cNvSpPr>
          <p:nvPr>
            <p:ph type="body" idx="1"/>
          </p:nvPr>
        </p:nvSpPr>
        <p:spPr>
          <a:xfrm>
            <a:off x="942975" y="1435298"/>
            <a:ext cx="7182600" cy="3371400"/>
          </a:xfrm>
          <a:prstGeom prst="rect">
            <a:avLst/>
          </a:prstGeom>
          <a:noFill/>
          <a:ln>
            <a:noFill/>
          </a:ln>
        </p:spPr>
        <p:txBody>
          <a:bodyPr spcFirstLastPara="1" wrap="square" lIns="34275" tIns="34275" rIns="34275" bIns="34275" anchor="t" anchorCtr="0"/>
          <a:lstStyle>
            <a:lvl1pPr marL="457200" marR="0" lvl="0" indent="-292100" algn="l" rtl="0">
              <a:lnSpc>
                <a:spcPct val="100000"/>
              </a:lnSpc>
              <a:spcBef>
                <a:spcPts val="100"/>
              </a:spcBef>
              <a:spcAft>
                <a:spcPts val="0"/>
              </a:spcAft>
              <a:buClr>
                <a:srgbClr val="585566"/>
              </a:buClr>
              <a:buSzPts val="1000"/>
              <a:buFont typeface="Arial"/>
              <a:buChar char="●"/>
              <a:defRPr sz="1400" b="0" i="0" u="none" strike="noStrike" cap="none">
                <a:solidFill>
                  <a:srgbClr val="585566"/>
                </a:solidFill>
                <a:latin typeface="Helvetica Neue"/>
                <a:ea typeface="Helvetica Neue"/>
                <a:cs typeface="Helvetica Neue"/>
                <a:sym typeface="Helvetica Neue"/>
              </a:defRPr>
            </a:lvl1pPr>
            <a:lvl2pPr marL="914400" marR="0" lvl="1" indent="-292100" algn="l" rtl="0">
              <a:lnSpc>
                <a:spcPct val="100000"/>
              </a:lnSpc>
              <a:spcBef>
                <a:spcPts val="100"/>
              </a:spcBef>
              <a:spcAft>
                <a:spcPts val="0"/>
              </a:spcAft>
              <a:buClr>
                <a:srgbClr val="585566"/>
              </a:buClr>
              <a:buSzPts val="1000"/>
              <a:buFont typeface="Arial"/>
              <a:buChar char="●"/>
              <a:defRPr sz="1400" b="0" i="0" u="none" strike="noStrike" cap="none">
                <a:solidFill>
                  <a:srgbClr val="585566"/>
                </a:solidFill>
                <a:latin typeface="Helvetica Neue"/>
                <a:ea typeface="Helvetica Neue"/>
                <a:cs typeface="Helvetica Neue"/>
                <a:sym typeface="Helvetica Neue"/>
              </a:defRPr>
            </a:lvl2pPr>
            <a:lvl3pPr marL="1371600" marR="0" lvl="2" indent="-292100" algn="l" rtl="0">
              <a:lnSpc>
                <a:spcPct val="100000"/>
              </a:lnSpc>
              <a:spcBef>
                <a:spcPts val="100"/>
              </a:spcBef>
              <a:spcAft>
                <a:spcPts val="0"/>
              </a:spcAft>
              <a:buClr>
                <a:srgbClr val="585566"/>
              </a:buClr>
              <a:buSzPts val="1000"/>
              <a:buFont typeface="Arial"/>
              <a:buChar char="●"/>
              <a:defRPr sz="1400" b="0" i="0" u="none" strike="noStrike" cap="none">
                <a:solidFill>
                  <a:srgbClr val="585566"/>
                </a:solidFill>
                <a:latin typeface="Helvetica Neue"/>
                <a:ea typeface="Helvetica Neue"/>
                <a:cs typeface="Helvetica Neue"/>
                <a:sym typeface="Helvetica Neue"/>
              </a:defRPr>
            </a:lvl3pPr>
            <a:lvl4pPr marL="1828800" marR="0" lvl="3" indent="-292100" algn="l" rtl="0">
              <a:lnSpc>
                <a:spcPct val="100000"/>
              </a:lnSpc>
              <a:spcBef>
                <a:spcPts val="100"/>
              </a:spcBef>
              <a:spcAft>
                <a:spcPts val="0"/>
              </a:spcAft>
              <a:buClr>
                <a:srgbClr val="585566"/>
              </a:buClr>
              <a:buSzPts val="1000"/>
              <a:buFont typeface="Arial"/>
              <a:buChar char="●"/>
              <a:defRPr sz="1400" b="0" i="0" u="none" strike="noStrike" cap="none">
                <a:solidFill>
                  <a:srgbClr val="585566"/>
                </a:solidFill>
                <a:latin typeface="Helvetica Neue"/>
                <a:ea typeface="Helvetica Neue"/>
                <a:cs typeface="Helvetica Neue"/>
                <a:sym typeface="Helvetica Neue"/>
              </a:defRPr>
            </a:lvl4pPr>
            <a:lvl5pPr marL="2286000" marR="0" lvl="4" indent="-292100" algn="l" rtl="0">
              <a:lnSpc>
                <a:spcPct val="100000"/>
              </a:lnSpc>
              <a:spcBef>
                <a:spcPts val="100"/>
              </a:spcBef>
              <a:spcAft>
                <a:spcPts val="0"/>
              </a:spcAft>
              <a:buClr>
                <a:srgbClr val="585566"/>
              </a:buClr>
              <a:buSzPts val="1000"/>
              <a:buFont typeface="Arial"/>
              <a:buChar char="●"/>
              <a:defRPr sz="1400" b="0" i="0" u="none" strike="noStrike" cap="none">
                <a:solidFill>
                  <a:srgbClr val="585566"/>
                </a:solidFill>
                <a:latin typeface="Helvetica Neue"/>
                <a:ea typeface="Helvetica Neue"/>
                <a:cs typeface="Helvetica Neue"/>
                <a:sym typeface="Helvetica Neue"/>
              </a:defRPr>
            </a:lvl5pPr>
            <a:lvl6pPr marL="2743200" marR="0" lvl="5"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6pPr>
            <a:lvl7pPr marL="3200400" marR="0" lvl="6"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7pPr>
            <a:lvl8pPr marL="3657600" marR="0" lvl="7"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8pPr>
            <a:lvl9pPr marL="4114800" marR="0" lvl="8"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9pPr>
          </a:lstStyle>
          <a:p>
            <a:endParaRPr/>
          </a:p>
        </p:txBody>
      </p:sp>
      <p:sp>
        <p:nvSpPr>
          <p:cNvPr id="112" name="Google Shape;112;p25"/>
          <p:cNvSpPr txBox="1">
            <a:spLocks noGrp="1"/>
          </p:cNvSpPr>
          <p:nvPr>
            <p:ph type="body" idx="2"/>
          </p:nvPr>
        </p:nvSpPr>
        <p:spPr>
          <a:xfrm>
            <a:off x="942975" y="401836"/>
            <a:ext cx="7061400" cy="622200"/>
          </a:xfrm>
          <a:prstGeom prst="rect">
            <a:avLst/>
          </a:prstGeom>
          <a:noFill/>
          <a:ln>
            <a:noFill/>
          </a:ln>
        </p:spPr>
        <p:txBody>
          <a:bodyPr spcFirstLastPara="1" wrap="square" lIns="34275" tIns="34275" rIns="34275" bIns="34275" anchor="t" anchorCtr="0"/>
          <a:lstStyle>
            <a:lvl1pPr marL="457200" marR="0" lvl="0" indent="-228600" algn="ctr" rtl="0">
              <a:lnSpc>
                <a:spcPct val="100000"/>
              </a:lnSpc>
              <a:spcBef>
                <a:spcPts val="0"/>
              </a:spcBef>
              <a:spcAft>
                <a:spcPts val="0"/>
              </a:spcAft>
              <a:buClr>
                <a:srgbClr val="3E44FF"/>
              </a:buClr>
              <a:buSzPts val="3000"/>
              <a:buFont typeface="Helvetica Neue"/>
              <a:buNone/>
              <a:defRPr sz="3000" b="0" i="0" u="none" strike="noStrike" cap="none">
                <a:solidFill>
                  <a:srgbClr val="3E44FF"/>
                </a:solidFill>
                <a:latin typeface="Helvetica Neue"/>
                <a:ea typeface="Helvetica Neue"/>
                <a:cs typeface="Helvetica Neue"/>
                <a:sym typeface="Helvetica Neue"/>
              </a:defRPr>
            </a:lvl1pPr>
            <a:lvl2pPr marL="914400" marR="0" lvl="1"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2pPr>
            <a:lvl3pPr marL="1371600" marR="0" lvl="2"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3pPr>
            <a:lvl4pPr marL="1828800" marR="0" lvl="3"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4pPr>
            <a:lvl5pPr marL="2286000" marR="0" lvl="4"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5pPr>
            <a:lvl6pPr marL="2743200" marR="0" lvl="5"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6pPr>
            <a:lvl7pPr marL="3200400" marR="0" lvl="6"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7pPr>
            <a:lvl8pPr marL="3657600" marR="0" lvl="7"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8pPr>
            <a:lvl9pPr marL="4114800" marR="0" lvl="8"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9pPr>
          </a:lstStyle>
          <a:p>
            <a:endParaRPr/>
          </a:p>
        </p:txBody>
      </p:sp>
      <p:sp>
        <p:nvSpPr>
          <p:cNvPr id="113" name="Google Shape;113;p25"/>
          <p:cNvSpPr txBox="1">
            <a:spLocks noGrp="1"/>
          </p:cNvSpPr>
          <p:nvPr>
            <p:ph type="sldNum" idx="12"/>
          </p:nvPr>
        </p:nvSpPr>
        <p:spPr>
          <a:xfrm>
            <a:off x="7502133" y="4848819"/>
            <a:ext cx="174900" cy="174000"/>
          </a:xfrm>
          <a:prstGeom prst="rect">
            <a:avLst/>
          </a:prstGeom>
          <a:noFill/>
          <a:ln>
            <a:noFill/>
          </a:ln>
        </p:spPr>
        <p:txBody>
          <a:bodyPr spcFirstLastPara="1" wrap="square" lIns="26775" tIns="26775" rIns="26775" bIns="26775" anchor="t" anchorCtr="0">
            <a:noAutofit/>
          </a:bodyPr>
          <a:lstStyle>
            <a:lvl1pPr marL="0" marR="0" lvl="0" indent="0" algn="r" rtl="0">
              <a:lnSpc>
                <a:spcPct val="100000"/>
              </a:lnSpc>
              <a:spcBef>
                <a:spcPts val="0"/>
              </a:spcBef>
              <a:spcAft>
                <a:spcPts val="0"/>
              </a:spcAft>
              <a:buClr>
                <a:srgbClr val="747676"/>
              </a:buClr>
              <a:buSzPts val="800"/>
              <a:buFont typeface="Arial"/>
              <a:buNone/>
              <a:defRPr sz="800" b="0" i="0" u="none" strike="noStrike" cap="none">
                <a:solidFill>
                  <a:srgbClr val="747676"/>
                </a:solidFill>
                <a:latin typeface="Arial"/>
                <a:ea typeface="Arial"/>
                <a:cs typeface="Arial"/>
                <a:sym typeface="Arial"/>
              </a:defRPr>
            </a:lvl1pPr>
            <a:lvl2pPr marL="0" marR="0" lvl="1" indent="0" algn="r" rtl="0">
              <a:lnSpc>
                <a:spcPct val="100000"/>
              </a:lnSpc>
              <a:spcBef>
                <a:spcPts val="0"/>
              </a:spcBef>
              <a:spcAft>
                <a:spcPts val="0"/>
              </a:spcAft>
              <a:buClr>
                <a:srgbClr val="747676"/>
              </a:buClr>
              <a:buSzPts val="800"/>
              <a:buFont typeface="Arial"/>
              <a:buNone/>
              <a:defRPr sz="800" b="0" i="0" u="none" strike="noStrike" cap="none">
                <a:solidFill>
                  <a:srgbClr val="747676"/>
                </a:solidFill>
                <a:latin typeface="Arial"/>
                <a:ea typeface="Arial"/>
                <a:cs typeface="Arial"/>
                <a:sym typeface="Arial"/>
              </a:defRPr>
            </a:lvl2pPr>
            <a:lvl3pPr marL="0" marR="0" lvl="2" indent="0" algn="r" rtl="0">
              <a:lnSpc>
                <a:spcPct val="100000"/>
              </a:lnSpc>
              <a:spcBef>
                <a:spcPts val="0"/>
              </a:spcBef>
              <a:spcAft>
                <a:spcPts val="0"/>
              </a:spcAft>
              <a:buClr>
                <a:srgbClr val="747676"/>
              </a:buClr>
              <a:buSzPts val="800"/>
              <a:buFont typeface="Arial"/>
              <a:buNone/>
              <a:defRPr sz="800" b="0" i="0" u="none" strike="noStrike" cap="none">
                <a:solidFill>
                  <a:srgbClr val="747676"/>
                </a:solidFill>
                <a:latin typeface="Arial"/>
                <a:ea typeface="Arial"/>
                <a:cs typeface="Arial"/>
                <a:sym typeface="Arial"/>
              </a:defRPr>
            </a:lvl3pPr>
            <a:lvl4pPr marL="0" marR="0" lvl="3" indent="0" algn="r" rtl="0">
              <a:lnSpc>
                <a:spcPct val="100000"/>
              </a:lnSpc>
              <a:spcBef>
                <a:spcPts val="0"/>
              </a:spcBef>
              <a:spcAft>
                <a:spcPts val="0"/>
              </a:spcAft>
              <a:buClr>
                <a:srgbClr val="747676"/>
              </a:buClr>
              <a:buSzPts val="800"/>
              <a:buFont typeface="Arial"/>
              <a:buNone/>
              <a:defRPr sz="800" b="0" i="0" u="none" strike="noStrike" cap="none">
                <a:solidFill>
                  <a:srgbClr val="747676"/>
                </a:solidFill>
                <a:latin typeface="Arial"/>
                <a:ea typeface="Arial"/>
                <a:cs typeface="Arial"/>
                <a:sym typeface="Arial"/>
              </a:defRPr>
            </a:lvl4pPr>
            <a:lvl5pPr marL="0" marR="0" lvl="4" indent="0" algn="r" rtl="0">
              <a:lnSpc>
                <a:spcPct val="100000"/>
              </a:lnSpc>
              <a:spcBef>
                <a:spcPts val="0"/>
              </a:spcBef>
              <a:spcAft>
                <a:spcPts val="0"/>
              </a:spcAft>
              <a:buClr>
                <a:srgbClr val="747676"/>
              </a:buClr>
              <a:buSzPts val="800"/>
              <a:buFont typeface="Arial"/>
              <a:buNone/>
              <a:defRPr sz="800" b="0" i="0" u="none" strike="noStrike" cap="none">
                <a:solidFill>
                  <a:srgbClr val="747676"/>
                </a:solidFill>
                <a:latin typeface="Arial"/>
                <a:ea typeface="Arial"/>
                <a:cs typeface="Arial"/>
                <a:sym typeface="Arial"/>
              </a:defRPr>
            </a:lvl5pPr>
            <a:lvl6pPr marL="0" marR="0" lvl="5" indent="0" algn="r" rtl="0">
              <a:lnSpc>
                <a:spcPct val="100000"/>
              </a:lnSpc>
              <a:spcBef>
                <a:spcPts val="0"/>
              </a:spcBef>
              <a:spcAft>
                <a:spcPts val="0"/>
              </a:spcAft>
              <a:buClr>
                <a:srgbClr val="747676"/>
              </a:buClr>
              <a:buSzPts val="800"/>
              <a:buFont typeface="Arial"/>
              <a:buNone/>
              <a:defRPr sz="800" b="0" i="0" u="none" strike="noStrike" cap="none">
                <a:solidFill>
                  <a:srgbClr val="747676"/>
                </a:solidFill>
                <a:latin typeface="Arial"/>
                <a:ea typeface="Arial"/>
                <a:cs typeface="Arial"/>
                <a:sym typeface="Arial"/>
              </a:defRPr>
            </a:lvl6pPr>
            <a:lvl7pPr marL="0" marR="0" lvl="6" indent="0" algn="r" rtl="0">
              <a:lnSpc>
                <a:spcPct val="100000"/>
              </a:lnSpc>
              <a:spcBef>
                <a:spcPts val="0"/>
              </a:spcBef>
              <a:spcAft>
                <a:spcPts val="0"/>
              </a:spcAft>
              <a:buClr>
                <a:srgbClr val="747676"/>
              </a:buClr>
              <a:buSzPts val="800"/>
              <a:buFont typeface="Arial"/>
              <a:buNone/>
              <a:defRPr sz="800" b="0" i="0" u="none" strike="noStrike" cap="none">
                <a:solidFill>
                  <a:srgbClr val="747676"/>
                </a:solidFill>
                <a:latin typeface="Arial"/>
                <a:ea typeface="Arial"/>
                <a:cs typeface="Arial"/>
                <a:sym typeface="Arial"/>
              </a:defRPr>
            </a:lvl7pPr>
            <a:lvl8pPr marL="0" marR="0" lvl="7" indent="0" algn="r" rtl="0">
              <a:lnSpc>
                <a:spcPct val="100000"/>
              </a:lnSpc>
              <a:spcBef>
                <a:spcPts val="0"/>
              </a:spcBef>
              <a:spcAft>
                <a:spcPts val="0"/>
              </a:spcAft>
              <a:buClr>
                <a:srgbClr val="747676"/>
              </a:buClr>
              <a:buSzPts val="800"/>
              <a:buFont typeface="Arial"/>
              <a:buNone/>
              <a:defRPr sz="800" b="0" i="0" u="none" strike="noStrike" cap="none">
                <a:solidFill>
                  <a:srgbClr val="747676"/>
                </a:solidFill>
                <a:latin typeface="Arial"/>
                <a:ea typeface="Arial"/>
                <a:cs typeface="Arial"/>
                <a:sym typeface="Arial"/>
              </a:defRPr>
            </a:lvl8pPr>
            <a:lvl9pPr marL="0" marR="0" lvl="8" indent="0" algn="r" rtl="0">
              <a:lnSpc>
                <a:spcPct val="100000"/>
              </a:lnSpc>
              <a:spcBef>
                <a:spcPts val="0"/>
              </a:spcBef>
              <a:spcAft>
                <a:spcPts val="0"/>
              </a:spcAft>
              <a:buClr>
                <a:srgbClr val="747676"/>
              </a:buClr>
              <a:buSzPts val="800"/>
              <a:buFont typeface="Arial"/>
              <a:buNone/>
              <a:defRPr sz="800" b="0" i="0" u="none" strike="noStrike" cap="none">
                <a:solidFill>
                  <a:srgbClr val="747676"/>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r"/>
              <a:pPr marL="0" lvl="0" indent="0" algn="r" rtl="0">
                <a:spcBef>
                  <a:spcPts val="0"/>
                </a:spcBef>
                <a:spcAft>
                  <a:spcPts val="0"/>
                </a:spcAft>
                <a:buNone/>
              </a:pPr>
              <a:t>‹N°›</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Conclusion">
  <p:cSld name="Conclusion">
    <p:spTree>
      <p:nvGrpSpPr>
        <p:cNvPr id="1" name="Shape 114"/>
        <p:cNvGrpSpPr/>
        <p:nvPr/>
      </p:nvGrpSpPr>
      <p:grpSpPr>
        <a:xfrm>
          <a:off x="0" y="0"/>
          <a:ext cx="0" cy="0"/>
          <a:chOff x="0" y="0"/>
          <a:chExt cx="0" cy="0"/>
        </a:xfrm>
      </p:grpSpPr>
      <p:sp>
        <p:nvSpPr>
          <p:cNvPr id="115" name="Google Shape;115;p26"/>
          <p:cNvSpPr>
            <a:spLocks noGrp="1"/>
          </p:cNvSpPr>
          <p:nvPr>
            <p:ph type="pic" idx="2"/>
          </p:nvPr>
        </p:nvSpPr>
        <p:spPr>
          <a:xfrm>
            <a:off x="0" y="0"/>
            <a:ext cx="9144000" cy="5143500"/>
          </a:xfrm>
          <a:prstGeom prst="rect">
            <a:avLst/>
          </a:prstGeom>
          <a:noFill/>
          <a:ln>
            <a:noFill/>
          </a:ln>
        </p:spPr>
        <p:txBody>
          <a:bodyPr spcFirstLastPara="1" wrap="square" lIns="34275" tIns="17150" rIns="34275" bIns="17150" anchor="t" anchorCtr="0"/>
          <a:lstStyle>
            <a:lvl1pPr marR="0" lvl="0" algn="ctr" rtl="0">
              <a:lnSpc>
                <a:spcPct val="100000"/>
              </a:lnSpc>
              <a:spcBef>
                <a:spcPts val="0"/>
              </a:spcBef>
              <a:spcAft>
                <a:spcPts val="0"/>
              </a:spcAft>
              <a:buClr>
                <a:srgbClr val="3E44FF"/>
              </a:buClr>
              <a:buSzPts val="3000"/>
              <a:buFont typeface="Helvetica Neue"/>
              <a:buNone/>
              <a:defRPr sz="3000" b="0" i="0" u="none" strike="noStrike" cap="none">
                <a:solidFill>
                  <a:srgbClr val="3E44FF"/>
                </a:solidFill>
                <a:latin typeface="Helvetica Neue"/>
                <a:ea typeface="Helvetica Neue"/>
                <a:cs typeface="Helvetica Neue"/>
                <a:sym typeface="Helvetica Neue"/>
              </a:defRPr>
            </a:lvl1pPr>
            <a:lvl2pPr marR="0" lvl="1"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2pPr>
            <a:lvl3pPr marR="0" lvl="2"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3pPr>
            <a:lvl4pPr marR="0" lvl="3"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4pPr>
            <a:lvl5pPr marR="0" lvl="4"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5pPr>
            <a:lvl6pPr marR="0" lvl="5"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6pPr>
            <a:lvl7pPr marR="0" lvl="6"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7pPr>
            <a:lvl8pPr marR="0" lvl="7"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8pPr>
            <a:lvl9pPr marR="0" lvl="8"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9pPr>
          </a:lstStyle>
          <a:p>
            <a:endParaRPr/>
          </a:p>
        </p:txBody>
      </p:sp>
      <p:sp>
        <p:nvSpPr>
          <p:cNvPr id="116" name="Google Shape;116;p26"/>
          <p:cNvSpPr txBox="1">
            <a:spLocks noGrp="1"/>
          </p:cNvSpPr>
          <p:nvPr>
            <p:ph type="body" idx="1"/>
          </p:nvPr>
        </p:nvSpPr>
        <p:spPr>
          <a:xfrm>
            <a:off x="1812726" y="1002059"/>
            <a:ext cx="5518500" cy="1714500"/>
          </a:xfrm>
          <a:prstGeom prst="rect">
            <a:avLst/>
          </a:prstGeom>
          <a:noFill/>
          <a:ln>
            <a:noFill/>
          </a:ln>
        </p:spPr>
        <p:txBody>
          <a:bodyPr spcFirstLastPara="1" wrap="square" lIns="34275" tIns="34275" rIns="34275" bIns="34275" anchor="b" anchorCtr="0"/>
          <a:lstStyle>
            <a:lvl1pPr marL="457200" marR="0" lvl="0" indent="-228600" algn="ctr" rtl="0">
              <a:lnSpc>
                <a:spcPct val="80000"/>
              </a:lnSpc>
              <a:spcBef>
                <a:spcPts val="0"/>
              </a:spcBef>
              <a:spcAft>
                <a:spcPts val="0"/>
              </a:spcAft>
              <a:buClr>
                <a:srgbClr val="446EFF"/>
              </a:buClr>
              <a:buSzPts val="2600"/>
              <a:buFont typeface="Avenir"/>
              <a:buNone/>
              <a:defRPr sz="2600" b="0" i="0" u="none" strike="noStrike" cap="none">
                <a:solidFill>
                  <a:srgbClr val="446EFF"/>
                </a:solidFill>
                <a:latin typeface="Avenir"/>
                <a:ea typeface="Avenir"/>
                <a:cs typeface="Avenir"/>
                <a:sym typeface="Avenir"/>
              </a:defRPr>
            </a:lvl1pPr>
            <a:lvl2pPr marL="914400" marR="0" lvl="1" indent="-355600" algn="ctr" rtl="0">
              <a:lnSpc>
                <a:spcPct val="80000"/>
              </a:lnSpc>
              <a:spcBef>
                <a:spcPts val="0"/>
              </a:spcBef>
              <a:spcAft>
                <a:spcPts val="0"/>
              </a:spcAft>
              <a:buClr>
                <a:srgbClr val="446EFF"/>
              </a:buClr>
              <a:buSzPts val="2000"/>
              <a:buFont typeface="Avenir"/>
              <a:buChar char="●"/>
              <a:defRPr sz="2600" b="0" i="0" u="none" strike="noStrike" cap="none">
                <a:solidFill>
                  <a:srgbClr val="446EFF"/>
                </a:solidFill>
                <a:latin typeface="Avenir"/>
                <a:ea typeface="Avenir"/>
                <a:cs typeface="Avenir"/>
                <a:sym typeface="Avenir"/>
              </a:defRPr>
            </a:lvl2pPr>
            <a:lvl3pPr marL="1371600" marR="0" lvl="2" indent="-355600" algn="ctr" rtl="0">
              <a:lnSpc>
                <a:spcPct val="80000"/>
              </a:lnSpc>
              <a:spcBef>
                <a:spcPts val="0"/>
              </a:spcBef>
              <a:spcAft>
                <a:spcPts val="0"/>
              </a:spcAft>
              <a:buClr>
                <a:srgbClr val="446EFF"/>
              </a:buClr>
              <a:buSzPts val="2000"/>
              <a:buFont typeface="Avenir"/>
              <a:buChar char="●"/>
              <a:defRPr sz="2600" b="0" i="0" u="none" strike="noStrike" cap="none">
                <a:solidFill>
                  <a:srgbClr val="446EFF"/>
                </a:solidFill>
                <a:latin typeface="Avenir"/>
                <a:ea typeface="Avenir"/>
                <a:cs typeface="Avenir"/>
                <a:sym typeface="Avenir"/>
              </a:defRPr>
            </a:lvl3pPr>
            <a:lvl4pPr marL="1828800" marR="0" lvl="3" indent="-355600" algn="ctr" rtl="0">
              <a:lnSpc>
                <a:spcPct val="80000"/>
              </a:lnSpc>
              <a:spcBef>
                <a:spcPts val="0"/>
              </a:spcBef>
              <a:spcAft>
                <a:spcPts val="0"/>
              </a:spcAft>
              <a:buClr>
                <a:srgbClr val="446EFF"/>
              </a:buClr>
              <a:buSzPts val="2000"/>
              <a:buFont typeface="Avenir"/>
              <a:buChar char="●"/>
              <a:defRPr sz="2600" b="0" i="0" u="none" strike="noStrike" cap="none">
                <a:solidFill>
                  <a:srgbClr val="446EFF"/>
                </a:solidFill>
                <a:latin typeface="Avenir"/>
                <a:ea typeface="Avenir"/>
                <a:cs typeface="Avenir"/>
                <a:sym typeface="Avenir"/>
              </a:defRPr>
            </a:lvl4pPr>
            <a:lvl5pPr marL="2286000" marR="0" lvl="4" indent="-355600" algn="ctr" rtl="0">
              <a:lnSpc>
                <a:spcPct val="80000"/>
              </a:lnSpc>
              <a:spcBef>
                <a:spcPts val="0"/>
              </a:spcBef>
              <a:spcAft>
                <a:spcPts val="0"/>
              </a:spcAft>
              <a:buClr>
                <a:srgbClr val="446EFF"/>
              </a:buClr>
              <a:buSzPts val="2000"/>
              <a:buFont typeface="Avenir"/>
              <a:buChar char="●"/>
              <a:defRPr sz="2600" b="0" i="0" u="none" strike="noStrike" cap="none">
                <a:solidFill>
                  <a:srgbClr val="446EFF"/>
                </a:solidFill>
                <a:latin typeface="Avenir"/>
                <a:ea typeface="Avenir"/>
                <a:cs typeface="Avenir"/>
                <a:sym typeface="Avenir"/>
              </a:defRPr>
            </a:lvl5pPr>
            <a:lvl6pPr marL="2743200" marR="0" lvl="5"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6pPr>
            <a:lvl7pPr marL="3200400" marR="0" lvl="6"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7pPr>
            <a:lvl8pPr marL="3657600" marR="0" lvl="7"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8pPr>
            <a:lvl9pPr marL="4114800" marR="0" lvl="8"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9pPr>
          </a:lstStyle>
          <a:p>
            <a:endParaRPr/>
          </a:p>
        </p:txBody>
      </p:sp>
      <p:sp>
        <p:nvSpPr>
          <p:cNvPr id="117" name="Google Shape;117;p26"/>
          <p:cNvSpPr txBox="1">
            <a:spLocks noGrp="1"/>
          </p:cNvSpPr>
          <p:nvPr>
            <p:ph type="sldNum" idx="12"/>
          </p:nvPr>
        </p:nvSpPr>
        <p:spPr>
          <a:xfrm>
            <a:off x="4568651" y="4878957"/>
            <a:ext cx="485100" cy="572700"/>
          </a:xfrm>
          <a:prstGeom prst="rect">
            <a:avLst/>
          </a:prstGeom>
          <a:noFill/>
          <a:ln>
            <a:noFill/>
          </a:ln>
        </p:spPr>
        <p:txBody>
          <a:bodyPr spcFirstLastPara="1" wrap="square" lIns="26775" tIns="26775" rIns="26775" bIns="26775" anchor="t" anchorCtr="0">
            <a:noAutofit/>
          </a:bodyPr>
          <a:lstStyle>
            <a:lvl1pPr marL="0" marR="0" lvl="0"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1pPr>
            <a:lvl2pPr marL="0" marR="0" lvl="1"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2pPr>
            <a:lvl3pPr marL="0" marR="0" lvl="2"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3pPr>
            <a:lvl4pPr marL="0" marR="0" lvl="3"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4pPr>
            <a:lvl5pPr marL="0" marR="0" lvl="4"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5pPr>
            <a:lvl6pPr marL="0" marR="0" lvl="5"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6pPr>
            <a:lvl7pPr marL="0" marR="0" lvl="6"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7pPr>
            <a:lvl8pPr marL="0" marR="0" lvl="7"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8pPr>
            <a:lvl9pPr marL="0" marR="0" lvl="8"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9pPr>
          </a:lstStyle>
          <a:p>
            <a:pPr marL="0" lvl="0" indent="0" algn="l" rtl="0">
              <a:spcBef>
                <a:spcPts val="0"/>
              </a:spcBef>
              <a:spcAft>
                <a:spcPts val="0"/>
              </a:spcAft>
              <a:buNone/>
            </a:pPr>
            <a:fld id="{00000000-1234-1234-1234-123412341234}" type="slidenum">
              <a:rPr lang="fr"/>
              <a:pPr marL="0" lvl="0" indent="0" algn="l" rtl="0">
                <a:spcBef>
                  <a:spcPts val="0"/>
                </a:spcBef>
                <a:spcAft>
                  <a:spcPts val="0"/>
                </a:spcAft>
                <a:buNone/>
              </a:pPr>
              <a:t>‹N°›</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Contenu 3">
  <p:cSld name="Contenu 3 2">
    <p:spTree>
      <p:nvGrpSpPr>
        <p:cNvPr id="1" name="Shape 118"/>
        <p:cNvGrpSpPr/>
        <p:nvPr/>
      </p:nvGrpSpPr>
      <p:grpSpPr>
        <a:xfrm>
          <a:off x="0" y="0"/>
          <a:ext cx="0" cy="0"/>
          <a:chOff x="0" y="0"/>
          <a:chExt cx="0" cy="0"/>
        </a:xfrm>
      </p:grpSpPr>
      <p:sp>
        <p:nvSpPr>
          <p:cNvPr id="119" name="Google Shape;119;p27"/>
          <p:cNvSpPr txBox="1">
            <a:spLocks noGrp="1"/>
          </p:cNvSpPr>
          <p:nvPr>
            <p:ph type="body" idx="1"/>
          </p:nvPr>
        </p:nvSpPr>
        <p:spPr>
          <a:xfrm>
            <a:off x="734499" y="-33287"/>
            <a:ext cx="7674900" cy="3705000"/>
          </a:xfrm>
          <a:prstGeom prst="rect">
            <a:avLst/>
          </a:prstGeom>
          <a:noFill/>
          <a:ln>
            <a:noFill/>
          </a:ln>
        </p:spPr>
        <p:txBody>
          <a:bodyPr spcFirstLastPara="1" wrap="square" lIns="34275" tIns="34275" rIns="34275" bIns="34275" anchor="ctr" anchorCtr="0"/>
          <a:lstStyle>
            <a:lvl1pPr marL="457200" marR="0" lvl="0" indent="-228600" algn="ctr" rtl="0">
              <a:lnSpc>
                <a:spcPct val="100000"/>
              </a:lnSpc>
              <a:spcBef>
                <a:spcPts val="0"/>
              </a:spcBef>
              <a:spcAft>
                <a:spcPts val="0"/>
              </a:spcAft>
              <a:buClr>
                <a:srgbClr val="3E44FF"/>
              </a:buClr>
              <a:buSzPts val="3000"/>
              <a:buFont typeface="Helvetica Neue"/>
              <a:buNone/>
              <a:defRPr sz="3000" b="0" i="0" u="none" strike="noStrike" cap="none">
                <a:solidFill>
                  <a:srgbClr val="3E44FF"/>
                </a:solidFill>
                <a:latin typeface="Helvetica Neue"/>
                <a:ea typeface="Helvetica Neue"/>
                <a:cs typeface="Helvetica Neue"/>
                <a:sym typeface="Helvetica Neue"/>
              </a:defRPr>
            </a:lvl1pPr>
            <a:lvl2pPr marL="914400" marR="0" lvl="1"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2pPr>
            <a:lvl3pPr marL="1371600" marR="0" lvl="2"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3pPr>
            <a:lvl4pPr marL="1828800" marR="0" lvl="3"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4pPr>
            <a:lvl5pPr marL="2286000" marR="0" lvl="4"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5pPr>
            <a:lvl6pPr marL="2743200" marR="0" lvl="5"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6pPr>
            <a:lvl7pPr marL="3200400" marR="0" lvl="6"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7pPr>
            <a:lvl8pPr marL="3657600" marR="0" lvl="7"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8pPr>
            <a:lvl9pPr marL="4114800" marR="0" lvl="8"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9pPr>
          </a:lstStyle>
          <a:p>
            <a:endParaRPr/>
          </a:p>
        </p:txBody>
      </p:sp>
      <p:sp>
        <p:nvSpPr>
          <p:cNvPr id="120" name="Google Shape;120;p27"/>
          <p:cNvSpPr txBox="1">
            <a:spLocks noGrp="1"/>
          </p:cNvSpPr>
          <p:nvPr>
            <p:ph type="body" idx="2"/>
          </p:nvPr>
        </p:nvSpPr>
        <p:spPr>
          <a:xfrm>
            <a:off x="734499" y="3089424"/>
            <a:ext cx="7674900" cy="801300"/>
          </a:xfrm>
          <a:prstGeom prst="rect">
            <a:avLst/>
          </a:prstGeom>
          <a:noFill/>
          <a:ln>
            <a:noFill/>
          </a:ln>
        </p:spPr>
        <p:txBody>
          <a:bodyPr spcFirstLastPara="1" wrap="square" lIns="34275" tIns="34275" rIns="34275" bIns="34275" anchor="ctr" anchorCtr="0"/>
          <a:lstStyle>
            <a:lvl1pPr marL="457200" marR="0" lvl="0" indent="-228600" algn="ctr" rtl="0">
              <a:lnSpc>
                <a:spcPct val="100000"/>
              </a:lnSpc>
              <a:spcBef>
                <a:spcPts val="0"/>
              </a:spcBef>
              <a:spcAft>
                <a:spcPts val="0"/>
              </a:spcAft>
              <a:buClr>
                <a:srgbClr val="3E44FF"/>
              </a:buClr>
              <a:buSzPts val="3000"/>
              <a:buFont typeface="Helvetica Neue"/>
              <a:buNone/>
              <a:defRPr sz="3000" b="0" i="0" u="none" strike="noStrike" cap="none">
                <a:solidFill>
                  <a:srgbClr val="3E44FF"/>
                </a:solidFill>
                <a:latin typeface="Helvetica Neue"/>
                <a:ea typeface="Helvetica Neue"/>
                <a:cs typeface="Helvetica Neue"/>
                <a:sym typeface="Helvetica Neue"/>
              </a:defRPr>
            </a:lvl1pPr>
            <a:lvl2pPr marL="914400" marR="0" lvl="1"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2pPr>
            <a:lvl3pPr marL="1371600" marR="0" lvl="2"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3pPr>
            <a:lvl4pPr marL="1828800" marR="0" lvl="3"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4pPr>
            <a:lvl5pPr marL="2286000" marR="0" lvl="4"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5pPr>
            <a:lvl6pPr marL="2743200" marR="0" lvl="5"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6pPr>
            <a:lvl7pPr marL="3200400" marR="0" lvl="6"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7pPr>
            <a:lvl8pPr marL="3657600" marR="0" lvl="7"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8pPr>
            <a:lvl9pPr marL="4114800" marR="0" lvl="8"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9pPr>
          </a:lstStyle>
          <a:p>
            <a:endParaRPr/>
          </a:p>
        </p:txBody>
      </p:sp>
      <p:sp>
        <p:nvSpPr>
          <p:cNvPr id="121" name="Google Shape;121;p27"/>
          <p:cNvSpPr txBox="1">
            <a:spLocks noGrp="1"/>
          </p:cNvSpPr>
          <p:nvPr>
            <p:ph type="sldNum" idx="12"/>
          </p:nvPr>
        </p:nvSpPr>
        <p:spPr>
          <a:xfrm>
            <a:off x="4568651" y="4878957"/>
            <a:ext cx="485100" cy="572700"/>
          </a:xfrm>
          <a:prstGeom prst="rect">
            <a:avLst/>
          </a:prstGeom>
          <a:noFill/>
          <a:ln>
            <a:noFill/>
          </a:ln>
        </p:spPr>
        <p:txBody>
          <a:bodyPr spcFirstLastPara="1" wrap="square" lIns="26775" tIns="26775" rIns="26775" bIns="26775" anchor="t" anchorCtr="0">
            <a:noAutofit/>
          </a:bodyPr>
          <a:lstStyle>
            <a:lvl1pPr marL="0" marR="0" lvl="0"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1pPr>
            <a:lvl2pPr marL="0" marR="0" lvl="1"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2pPr>
            <a:lvl3pPr marL="0" marR="0" lvl="2"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3pPr>
            <a:lvl4pPr marL="0" marR="0" lvl="3"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4pPr>
            <a:lvl5pPr marL="0" marR="0" lvl="4"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5pPr>
            <a:lvl6pPr marL="0" marR="0" lvl="5"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6pPr>
            <a:lvl7pPr marL="0" marR="0" lvl="6"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7pPr>
            <a:lvl8pPr marL="0" marR="0" lvl="7"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8pPr>
            <a:lvl9pPr marL="0" marR="0" lvl="8"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9pPr>
          </a:lstStyle>
          <a:p>
            <a:pPr marL="0" lvl="0" indent="0" algn="l" rtl="0">
              <a:spcBef>
                <a:spcPts val="0"/>
              </a:spcBef>
              <a:spcAft>
                <a:spcPts val="0"/>
              </a:spcAft>
              <a:buNone/>
            </a:pPr>
            <a:fld id="{00000000-1234-1234-1234-123412341234}" type="slidenum">
              <a:rPr lang="fr"/>
              <a:pPr marL="0" lvl="0" indent="0" algn="l" rtl="0">
                <a:spcBef>
                  <a:spcPts val="0"/>
                </a:spcBef>
                <a:spcAft>
                  <a:spcPts val="0"/>
                </a:spcAft>
                <a:buNone/>
              </a:pPr>
              <a:t>‹N°›</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re et sous-titre 2">
  <p:cSld name="Titre et sous-titre 2">
    <p:spTree>
      <p:nvGrpSpPr>
        <p:cNvPr id="1" name="Shape 122"/>
        <p:cNvGrpSpPr/>
        <p:nvPr/>
      </p:nvGrpSpPr>
      <p:grpSpPr>
        <a:xfrm>
          <a:off x="0" y="0"/>
          <a:ext cx="0" cy="0"/>
          <a:chOff x="0" y="0"/>
          <a:chExt cx="0" cy="0"/>
        </a:xfrm>
      </p:grpSpPr>
      <p:sp>
        <p:nvSpPr>
          <p:cNvPr id="123" name="Google Shape;123;p28"/>
          <p:cNvSpPr txBox="1">
            <a:spLocks noGrp="1"/>
          </p:cNvSpPr>
          <p:nvPr>
            <p:ph type="body" idx="1"/>
          </p:nvPr>
        </p:nvSpPr>
        <p:spPr>
          <a:xfrm>
            <a:off x="3874260" y="2857500"/>
            <a:ext cx="1395300" cy="572700"/>
          </a:xfrm>
          <a:prstGeom prst="rect">
            <a:avLst/>
          </a:prstGeom>
          <a:noFill/>
          <a:ln>
            <a:noFill/>
          </a:ln>
        </p:spPr>
        <p:txBody>
          <a:bodyPr spcFirstLastPara="1" wrap="square" lIns="34275" tIns="34275" rIns="34275" bIns="34275" anchor="ctr" anchorCtr="0"/>
          <a:lstStyle>
            <a:lvl1pPr marL="457200" marR="0" lvl="0" indent="-228600" algn="ctr" rtl="0">
              <a:lnSpc>
                <a:spcPct val="100000"/>
              </a:lnSpc>
              <a:spcBef>
                <a:spcPts val="0"/>
              </a:spcBef>
              <a:spcAft>
                <a:spcPts val="0"/>
              </a:spcAft>
              <a:buClr>
                <a:srgbClr val="3E44FF"/>
              </a:buClr>
              <a:buSzPts val="1600"/>
              <a:buFont typeface="Helvetica Neue"/>
              <a:buNone/>
              <a:defRPr sz="1600" b="0" i="0" u="none" strike="noStrike" cap="none">
                <a:solidFill>
                  <a:srgbClr val="3E44FF"/>
                </a:solidFill>
                <a:latin typeface="Helvetica Neue"/>
                <a:ea typeface="Helvetica Neue"/>
                <a:cs typeface="Helvetica Neue"/>
                <a:sym typeface="Helvetica Neue"/>
              </a:defRPr>
            </a:lvl1pPr>
            <a:lvl2pPr marL="914400" marR="0" lvl="1" indent="-304800" algn="ctr" rtl="0">
              <a:lnSpc>
                <a:spcPct val="100000"/>
              </a:lnSpc>
              <a:spcBef>
                <a:spcPts val="0"/>
              </a:spcBef>
              <a:spcAft>
                <a:spcPts val="0"/>
              </a:spcAft>
              <a:buClr>
                <a:srgbClr val="3E44FF"/>
              </a:buClr>
              <a:buSzPts val="1200"/>
              <a:buFont typeface="Helvetica Neue"/>
              <a:buChar char="●"/>
              <a:defRPr sz="1600" b="0" i="0" u="none" strike="noStrike" cap="none">
                <a:solidFill>
                  <a:srgbClr val="3E44FF"/>
                </a:solidFill>
                <a:latin typeface="Helvetica Neue"/>
                <a:ea typeface="Helvetica Neue"/>
                <a:cs typeface="Helvetica Neue"/>
                <a:sym typeface="Helvetica Neue"/>
              </a:defRPr>
            </a:lvl2pPr>
            <a:lvl3pPr marL="1371600" marR="0" lvl="2" indent="-304800" algn="ctr" rtl="0">
              <a:lnSpc>
                <a:spcPct val="100000"/>
              </a:lnSpc>
              <a:spcBef>
                <a:spcPts val="0"/>
              </a:spcBef>
              <a:spcAft>
                <a:spcPts val="0"/>
              </a:spcAft>
              <a:buClr>
                <a:srgbClr val="3E44FF"/>
              </a:buClr>
              <a:buSzPts val="1200"/>
              <a:buFont typeface="Helvetica Neue"/>
              <a:buChar char="●"/>
              <a:defRPr sz="1600" b="0" i="0" u="none" strike="noStrike" cap="none">
                <a:solidFill>
                  <a:srgbClr val="3E44FF"/>
                </a:solidFill>
                <a:latin typeface="Helvetica Neue"/>
                <a:ea typeface="Helvetica Neue"/>
                <a:cs typeface="Helvetica Neue"/>
                <a:sym typeface="Helvetica Neue"/>
              </a:defRPr>
            </a:lvl3pPr>
            <a:lvl4pPr marL="1828800" marR="0" lvl="3" indent="-304800" algn="ctr" rtl="0">
              <a:lnSpc>
                <a:spcPct val="100000"/>
              </a:lnSpc>
              <a:spcBef>
                <a:spcPts val="0"/>
              </a:spcBef>
              <a:spcAft>
                <a:spcPts val="0"/>
              </a:spcAft>
              <a:buClr>
                <a:srgbClr val="3E44FF"/>
              </a:buClr>
              <a:buSzPts val="1200"/>
              <a:buFont typeface="Helvetica Neue"/>
              <a:buChar char="●"/>
              <a:defRPr sz="1600" b="0" i="0" u="none" strike="noStrike" cap="none">
                <a:solidFill>
                  <a:srgbClr val="3E44FF"/>
                </a:solidFill>
                <a:latin typeface="Helvetica Neue"/>
                <a:ea typeface="Helvetica Neue"/>
                <a:cs typeface="Helvetica Neue"/>
                <a:sym typeface="Helvetica Neue"/>
              </a:defRPr>
            </a:lvl4pPr>
            <a:lvl5pPr marL="2286000" marR="0" lvl="4" indent="-304800" algn="ctr" rtl="0">
              <a:lnSpc>
                <a:spcPct val="100000"/>
              </a:lnSpc>
              <a:spcBef>
                <a:spcPts val="0"/>
              </a:spcBef>
              <a:spcAft>
                <a:spcPts val="0"/>
              </a:spcAft>
              <a:buClr>
                <a:srgbClr val="3E44FF"/>
              </a:buClr>
              <a:buSzPts val="1200"/>
              <a:buFont typeface="Helvetica Neue"/>
              <a:buChar char="●"/>
              <a:defRPr sz="1600" b="0" i="0" u="none" strike="noStrike" cap="none">
                <a:solidFill>
                  <a:srgbClr val="3E44FF"/>
                </a:solidFill>
                <a:latin typeface="Helvetica Neue"/>
                <a:ea typeface="Helvetica Neue"/>
                <a:cs typeface="Helvetica Neue"/>
                <a:sym typeface="Helvetica Neue"/>
              </a:defRPr>
            </a:lvl5pPr>
            <a:lvl6pPr marL="2743200" marR="0" lvl="5"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6pPr>
            <a:lvl7pPr marL="3200400" marR="0" lvl="6"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7pPr>
            <a:lvl8pPr marL="3657600" marR="0" lvl="7"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8pPr>
            <a:lvl9pPr marL="4114800" marR="0" lvl="8"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9pPr>
          </a:lstStyle>
          <a:p>
            <a:endParaRPr/>
          </a:p>
        </p:txBody>
      </p:sp>
      <p:sp>
        <p:nvSpPr>
          <p:cNvPr id="124" name="Google Shape;124;p28"/>
          <p:cNvSpPr txBox="1">
            <a:spLocks noGrp="1"/>
          </p:cNvSpPr>
          <p:nvPr>
            <p:ph type="body" idx="2"/>
          </p:nvPr>
        </p:nvSpPr>
        <p:spPr>
          <a:xfrm>
            <a:off x="1812726" y="1000125"/>
            <a:ext cx="5518500" cy="1714500"/>
          </a:xfrm>
          <a:prstGeom prst="rect">
            <a:avLst/>
          </a:prstGeom>
          <a:noFill/>
          <a:ln>
            <a:noFill/>
          </a:ln>
        </p:spPr>
        <p:txBody>
          <a:bodyPr spcFirstLastPara="1" wrap="square" lIns="34275" tIns="34275" rIns="34275" bIns="34275" anchor="b" anchorCtr="0"/>
          <a:lstStyle>
            <a:lvl1pPr marL="457200" marR="0" lvl="0" indent="-228600" algn="ctr" rtl="0">
              <a:lnSpc>
                <a:spcPct val="100000"/>
              </a:lnSpc>
              <a:spcBef>
                <a:spcPts val="0"/>
              </a:spcBef>
              <a:spcAft>
                <a:spcPts val="0"/>
              </a:spcAft>
              <a:buClr>
                <a:srgbClr val="3E44FF"/>
              </a:buClr>
              <a:buSzPts val="3000"/>
              <a:buFont typeface="Helvetica Neue"/>
              <a:buNone/>
              <a:defRPr sz="3000" b="0" i="0" u="none" strike="noStrike" cap="none">
                <a:solidFill>
                  <a:srgbClr val="3E44FF"/>
                </a:solidFill>
                <a:latin typeface="Helvetica Neue"/>
                <a:ea typeface="Helvetica Neue"/>
                <a:cs typeface="Helvetica Neue"/>
                <a:sym typeface="Helvetica Neue"/>
              </a:defRPr>
            </a:lvl1pPr>
            <a:lvl2pPr marL="914400" marR="0" lvl="1"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2pPr>
            <a:lvl3pPr marL="1371600" marR="0" lvl="2"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3pPr>
            <a:lvl4pPr marL="1828800" marR="0" lvl="3"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4pPr>
            <a:lvl5pPr marL="2286000" marR="0" lvl="4"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5pPr>
            <a:lvl6pPr marL="2743200" marR="0" lvl="5"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6pPr>
            <a:lvl7pPr marL="3200400" marR="0" lvl="6"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7pPr>
            <a:lvl8pPr marL="3657600" marR="0" lvl="7"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8pPr>
            <a:lvl9pPr marL="4114800" marR="0" lvl="8"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9pPr>
          </a:lstStyle>
          <a:p>
            <a:endParaRPr/>
          </a:p>
        </p:txBody>
      </p:sp>
      <p:sp>
        <p:nvSpPr>
          <p:cNvPr id="125" name="Google Shape;125;p28"/>
          <p:cNvSpPr txBox="1">
            <a:spLocks noGrp="1"/>
          </p:cNvSpPr>
          <p:nvPr>
            <p:ph type="sldNum" idx="12"/>
          </p:nvPr>
        </p:nvSpPr>
        <p:spPr>
          <a:xfrm>
            <a:off x="4568651" y="4878957"/>
            <a:ext cx="485100" cy="572700"/>
          </a:xfrm>
          <a:prstGeom prst="rect">
            <a:avLst/>
          </a:prstGeom>
          <a:noFill/>
          <a:ln>
            <a:noFill/>
          </a:ln>
        </p:spPr>
        <p:txBody>
          <a:bodyPr spcFirstLastPara="1" wrap="square" lIns="26775" tIns="26775" rIns="26775" bIns="26775" anchor="t" anchorCtr="0">
            <a:noAutofit/>
          </a:bodyPr>
          <a:lstStyle>
            <a:lvl1pPr marL="0" marR="0" lvl="0"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1pPr>
            <a:lvl2pPr marL="0" marR="0" lvl="1"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2pPr>
            <a:lvl3pPr marL="0" marR="0" lvl="2"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3pPr>
            <a:lvl4pPr marL="0" marR="0" lvl="3"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4pPr>
            <a:lvl5pPr marL="0" marR="0" lvl="4"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5pPr>
            <a:lvl6pPr marL="0" marR="0" lvl="5"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6pPr>
            <a:lvl7pPr marL="0" marR="0" lvl="6"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7pPr>
            <a:lvl8pPr marL="0" marR="0" lvl="7"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8pPr>
            <a:lvl9pPr marL="0" marR="0" lvl="8"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9pPr>
          </a:lstStyle>
          <a:p>
            <a:pPr marL="0" lvl="0" indent="0" algn="l" rtl="0">
              <a:spcBef>
                <a:spcPts val="0"/>
              </a:spcBef>
              <a:spcAft>
                <a:spcPts val="0"/>
              </a:spcAft>
              <a:buNone/>
            </a:pPr>
            <a:fld id="{00000000-1234-1234-1234-123412341234}" type="slidenum">
              <a:rPr lang="fr"/>
              <a:pPr marL="0" lvl="0" indent="0" algn="l" rtl="0">
                <a:spcBef>
                  <a:spcPts val="0"/>
                </a:spcBef>
                <a:spcAft>
                  <a:spcPts val="0"/>
                </a:spcAft>
                <a:buNone/>
              </a:pPr>
              <a:t>‹N°›</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matchingName="contenu 1">
  <p:cSld name="contenu 1 2">
    <p:bg>
      <p:bgPr>
        <a:solidFill>
          <a:srgbClr val="446EFF"/>
        </a:solidFill>
        <a:effectLst/>
      </p:bgPr>
    </p:bg>
    <p:spTree>
      <p:nvGrpSpPr>
        <p:cNvPr id="1" name="Shape 126"/>
        <p:cNvGrpSpPr/>
        <p:nvPr/>
      </p:nvGrpSpPr>
      <p:grpSpPr>
        <a:xfrm>
          <a:off x="0" y="0"/>
          <a:ext cx="0" cy="0"/>
          <a:chOff x="0" y="0"/>
          <a:chExt cx="0" cy="0"/>
        </a:xfrm>
      </p:grpSpPr>
      <p:sp>
        <p:nvSpPr>
          <p:cNvPr id="127" name="Google Shape;127;p29"/>
          <p:cNvSpPr/>
          <p:nvPr/>
        </p:nvSpPr>
        <p:spPr>
          <a:xfrm>
            <a:off x="0" y="0"/>
            <a:ext cx="9144000" cy="5143500"/>
          </a:xfrm>
          <a:prstGeom prst="rect">
            <a:avLst/>
          </a:prstGeom>
          <a:solidFill>
            <a:srgbClr val="FFFFFF"/>
          </a:solidFill>
          <a:ln>
            <a:noFill/>
          </a:ln>
        </p:spPr>
        <p:txBody>
          <a:bodyPr spcFirstLastPara="1" wrap="square" lIns="17150" tIns="17150" rIns="17150" bIns="17150" anchor="ctr" anchorCtr="0">
            <a:noAutofit/>
          </a:bodyPr>
          <a:lstStyle/>
          <a:p>
            <a:pPr marL="0" marR="0" lvl="0" indent="0" algn="ctr" rtl="0">
              <a:lnSpc>
                <a:spcPct val="100000"/>
              </a:lnSpc>
              <a:spcBef>
                <a:spcPts val="0"/>
              </a:spcBef>
              <a:spcAft>
                <a:spcPts val="0"/>
              </a:spcAft>
              <a:buClr>
                <a:srgbClr val="585566"/>
              </a:buClr>
              <a:buSzPts val="500"/>
              <a:buFont typeface="Helvetica Neue"/>
              <a:buNone/>
            </a:pPr>
            <a:endParaRPr sz="500" b="0" i="0" u="none" strike="noStrike" cap="none">
              <a:solidFill>
                <a:srgbClr val="585566"/>
              </a:solidFill>
              <a:latin typeface="Arial"/>
              <a:ea typeface="Arial"/>
              <a:cs typeface="Arial"/>
              <a:sym typeface="Arial"/>
            </a:endParaRPr>
          </a:p>
        </p:txBody>
      </p:sp>
      <p:sp>
        <p:nvSpPr>
          <p:cNvPr id="128" name="Google Shape;128;p29"/>
          <p:cNvSpPr/>
          <p:nvPr/>
        </p:nvSpPr>
        <p:spPr>
          <a:xfrm>
            <a:off x="-173" y="86"/>
            <a:ext cx="9144000" cy="5143500"/>
          </a:xfrm>
          <a:prstGeom prst="rect">
            <a:avLst/>
          </a:prstGeom>
          <a:solidFill>
            <a:srgbClr val="446EFF"/>
          </a:solidFill>
          <a:ln>
            <a:noFill/>
          </a:ln>
        </p:spPr>
        <p:txBody>
          <a:bodyPr spcFirstLastPara="1" wrap="square" lIns="17150" tIns="17150" rIns="17150" bIns="17150" anchor="ctr" anchorCtr="0">
            <a:noAutofit/>
          </a:bodyPr>
          <a:lstStyle/>
          <a:p>
            <a:pPr marL="0" marR="0" lvl="0" indent="0" algn="ctr" rtl="0">
              <a:lnSpc>
                <a:spcPct val="100000"/>
              </a:lnSpc>
              <a:spcBef>
                <a:spcPts val="0"/>
              </a:spcBef>
              <a:spcAft>
                <a:spcPts val="0"/>
              </a:spcAft>
              <a:buClr>
                <a:srgbClr val="585566"/>
              </a:buClr>
              <a:buSzPts val="500"/>
              <a:buFont typeface="Helvetica Neue"/>
              <a:buNone/>
            </a:pPr>
            <a:endParaRPr sz="500" b="0" i="0" u="none" strike="noStrike" cap="none">
              <a:solidFill>
                <a:srgbClr val="585566"/>
              </a:solidFill>
              <a:latin typeface="Arial"/>
              <a:ea typeface="Arial"/>
              <a:cs typeface="Arial"/>
              <a:sym typeface="Arial"/>
            </a:endParaRPr>
          </a:p>
        </p:txBody>
      </p:sp>
      <p:sp>
        <p:nvSpPr>
          <p:cNvPr id="129" name="Google Shape;129;p29"/>
          <p:cNvSpPr txBox="1">
            <a:spLocks noGrp="1"/>
          </p:cNvSpPr>
          <p:nvPr>
            <p:ph type="body" idx="1"/>
          </p:nvPr>
        </p:nvSpPr>
        <p:spPr>
          <a:xfrm>
            <a:off x="1210203" y="719187"/>
            <a:ext cx="6809700" cy="3705000"/>
          </a:xfrm>
          <a:prstGeom prst="rect">
            <a:avLst/>
          </a:prstGeom>
          <a:noFill/>
          <a:ln>
            <a:noFill/>
          </a:ln>
        </p:spPr>
        <p:txBody>
          <a:bodyPr spcFirstLastPara="1" wrap="square" lIns="34275" tIns="34275" rIns="34275" bIns="34275" anchor="ctr" anchorCtr="0"/>
          <a:lstStyle>
            <a:lvl1pPr marL="457200" marR="0" lvl="0" indent="-228600" algn="l" rtl="0">
              <a:lnSpc>
                <a:spcPct val="110000"/>
              </a:lnSpc>
              <a:spcBef>
                <a:spcPts val="0"/>
              </a:spcBef>
              <a:spcAft>
                <a:spcPts val="0"/>
              </a:spcAft>
              <a:buClr>
                <a:srgbClr val="FFFFFF"/>
              </a:buClr>
              <a:buSzPts val="2600"/>
              <a:buFont typeface="Avenir"/>
              <a:buNone/>
              <a:defRPr sz="2600" b="0" i="0" u="none" strike="noStrike" cap="none">
                <a:solidFill>
                  <a:srgbClr val="FFFFFF"/>
                </a:solidFill>
                <a:latin typeface="Avenir"/>
                <a:ea typeface="Avenir"/>
                <a:cs typeface="Avenir"/>
                <a:sym typeface="Avenir"/>
              </a:defRPr>
            </a:lvl1pPr>
            <a:lvl2pPr marL="914400" marR="0" lvl="1" indent="-355600" algn="l" rtl="0">
              <a:lnSpc>
                <a:spcPct val="110000"/>
              </a:lnSpc>
              <a:spcBef>
                <a:spcPts val="0"/>
              </a:spcBef>
              <a:spcAft>
                <a:spcPts val="0"/>
              </a:spcAft>
              <a:buClr>
                <a:srgbClr val="FFFFFF"/>
              </a:buClr>
              <a:buSzPts val="2000"/>
              <a:buFont typeface="Avenir"/>
              <a:buChar char="●"/>
              <a:defRPr sz="2600" b="0" i="0" u="none" strike="noStrike" cap="none">
                <a:solidFill>
                  <a:srgbClr val="FFFFFF"/>
                </a:solidFill>
                <a:latin typeface="Avenir"/>
                <a:ea typeface="Avenir"/>
                <a:cs typeface="Avenir"/>
                <a:sym typeface="Avenir"/>
              </a:defRPr>
            </a:lvl2pPr>
            <a:lvl3pPr marL="1371600" marR="0" lvl="2" indent="-355600" algn="l" rtl="0">
              <a:lnSpc>
                <a:spcPct val="110000"/>
              </a:lnSpc>
              <a:spcBef>
                <a:spcPts val="0"/>
              </a:spcBef>
              <a:spcAft>
                <a:spcPts val="0"/>
              </a:spcAft>
              <a:buClr>
                <a:srgbClr val="FFFFFF"/>
              </a:buClr>
              <a:buSzPts val="2000"/>
              <a:buFont typeface="Avenir"/>
              <a:buChar char="●"/>
              <a:defRPr sz="2600" b="0" i="0" u="none" strike="noStrike" cap="none">
                <a:solidFill>
                  <a:srgbClr val="FFFFFF"/>
                </a:solidFill>
                <a:latin typeface="Avenir"/>
                <a:ea typeface="Avenir"/>
                <a:cs typeface="Avenir"/>
                <a:sym typeface="Avenir"/>
              </a:defRPr>
            </a:lvl3pPr>
            <a:lvl4pPr marL="1828800" marR="0" lvl="3" indent="-355600" algn="l" rtl="0">
              <a:lnSpc>
                <a:spcPct val="110000"/>
              </a:lnSpc>
              <a:spcBef>
                <a:spcPts val="0"/>
              </a:spcBef>
              <a:spcAft>
                <a:spcPts val="0"/>
              </a:spcAft>
              <a:buClr>
                <a:srgbClr val="FFFFFF"/>
              </a:buClr>
              <a:buSzPts val="2000"/>
              <a:buFont typeface="Avenir"/>
              <a:buChar char="●"/>
              <a:defRPr sz="2600" b="0" i="0" u="none" strike="noStrike" cap="none">
                <a:solidFill>
                  <a:srgbClr val="FFFFFF"/>
                </a:solidFill>
                <a:latin typeface="Avenir"/>
                <a:ea typeface="Avenir"/>
                <a:cs typeface="Avenir"/>
                <a:sym typeface="Avenir"/>
              </a:defRPr>
            </a:lvl4pPr>
            <a:lvl5pPr marL="2286000" marR="0" lvl="4" indent="-355600" algn="l" rtl="0">
              <a:lnSpc>
                <a:spcPct val="110000"/>
              </a:lnSpc>
              <a:spcBef>
                <a:spcPts val="0"/>
              </a:spcBef>
              <a:spcAft>
                <a:spcPts val="0"/>
              </a:spcAft>
              <a:buClr>
                <a:srgbClr val="FFFFFF"/>
              </a:buClr>
              <a:buSzPts val="2000"/>
              <a:buFont typeface="Avenir"/>
              <a:buChar char="●"/>
              <a:defRPr sz="2600" b="0" i="0" u="none" strike="noStrike" cap="none">
                <a:solidFill>
                  <a:srgbClr val="FFFFFF"/>
                </a:solidFill>
                <a:latin typeface="Avenir"/>
                <a:ea typeface="Avenir"/>
                <a:cs typeface="Avenir"/>
                <a:sym typeface="Avenir"/>
              </a:defRPr>
            </a:lvl5pPr>
            <a:lvl6pPr marL="2743200" marR="0" lvl="5"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6pPr>
            <a:lvl7pPr marL="3200400" marR="0" lvl="6"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7pPr>
            <a:lvl8pPr marL="3657600" marR="0" lvl="7"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8pPr>
            <a:lvl9pPr marL="4114800" marR="0" lvl="8"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9pPr>
          </a:lstStyle>
          <a:p>
            <a:endParaRPr/>
          </a:p>
        </p:txBody>
      </p:sp>
      <p:pic>
        <p:nvPicPr>
          <p:cNvPr id="130" name="Google Shape;130;p29"/>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333375" y="2241444"/>
            <a:ext cx="370684" cy="660611"/>
          </a:xfrm>
          <a:prstGeom prst="rect">
            <a:avLst/>
          </a:prstGeom>
          <a:noFill/>
          <a:ln>
            <a:noFill/>
          </a:ln>
        </p:spPr>
      </p:pic>
      <p:pic>
        <p:nvPicPr>
          <p:cNvPr id="131" name="Google Shape;131;p29"/>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flipH="1">
            <a:off x="8439150" y="2241444"/>
            <a:ext cx="370684" cy="660611"/>
          </a:xfrm>
          <a:prstGeom prst="rect">
            <a:avLst/>
          </a:prstGeom>
          <a:noFill/>
          <a:ln>
            <a:noFill/>
          </a:ln>
        </p:spPr>
      </p:pic>
      <p:sp>
        <p:nvSpPr>
          <p:cNvPr id="132" name="Google Shape;132;p29"/>
          <p:cNvSpPr txBox="1">
            <a:spLocks noGrp="1"/>
          </p:cNvSpPr>
          <p:nvPr>
            <p:ph type="sldNum" idx="12"/>
          </p:nvPr>
        </p:nvSpPr>
        <p:spPr>
          <a:xfrm>
            <a:off x="4568651" y="4878957"/>
            <a:ext cx="485100" cy="572700"/>
          </a:xfrm>
          <a:prstGeom prst="rect">
            <a:avLst/>
          </a:prstGeom>
          <a:noFill/>
          <a:ln>
            <a:noFill/>
          </a:ln>
        </p:spPr>
        <p:txBody>
          <a:bodyPr spcFirstLastPara="1" wrap="square" lIns="26775" tIns="26775" rIns="26775" bIns="26775" anchor="t" anchorCtr="0">
            <a:noAutofit/>
          </a:bodyPr>
          <a:lstStyle>
            <a:lvl1pPr marL="0" marR="0" lvl="0"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1pPr>
            <a:lvl2pPr marL="0" marR="0" lvl="1"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2pPr>
            <a:lvl3pPr marL="0" marR="0" lvl="2"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3pPr>
            <a:lvl4pPr marL="0" marR="0" lvl="3"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4pPr>
            <a:lvl5pPr marL="0" marR="0" lvl="4"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5pPr>
            <a:lvl6pPr marL="0" marR="0" lvl="5"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6pPr>
            <a:lvl7pPr marL="0" marR="0" lvl="6"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7pPr>
            <a:lvl8pPr marL="0" marR="0" lvl="7"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8pPr>
            <a:lvl9pPr marL="0" marR="0" lvl="8"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9pPr>
          </a:lstStyle>
          <a:p>
            <a:pPr marL="0" lvl="0" indent="0" algn="l" rtl="0">
              <a:spcBef>
                <a:spcPts val="0"/>
              </a:spcBef>
              <a:spcAft>
                <a:spcPts val="0"/>
              </a:spcAft>
              <a:buNone/>
            </a:pPr>
            <a:fld id="{00000000-1234-1234-1234-123412341234}" type="slidenum">
              <a:rPr lang="fr"/>
              <a:pPr marL="0" lvl="0" indent="0" algn="l" rtl="0">
                <a:spcBef>
                  <a:spcPts val="0"/>
                </a:spcBef>
                <a:spcAft>
                  <a:spcPts val="0"/>
                </a:spcAft>
                <a:buNone/>
              </a:pPr>
              <a:t>‹N°›</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fond jaune plein">
  <p:cSld name="fond jaune plein">
    <p:spTree>
      <p:nvGrpSpPr>
        <p:cNvPr id="1" name="Shape 252"/>
        <p:cNvGrpSpPr/>
        <p:nvPr/>
      </p:nvGrpSpPr>
      <p:grpSpPr>
        <a:xfrm>
          <a:off x="0" y="0"/>
          <a:ext cx="0" cy="0"/>
          <a:chOff x="0" y="0"/>
          <a:chExt cx="0" cy="0"/>
        </a:xfrm>
      </p:grpSpPr>
      <p:sp>
        <p:nvSpPr>
          <p:cNvPr id="253" name="Google Shape;253;p51"/>
          <p:cNvSpPr/>
          <p:nvPr/>
        </p:nvSpPr>
        <p:spPr>
          <a:xfrm>
            <a:off x="0" y="0"/>
            <a:ext cx="9144000" cy="5143500"/>
          </a:xfrm>
          <a:prstGeom prst="rect">
            <a:avLst/>
          </a:prstGeom>
          <a:gradFill>
            <a:gsLst>
              <a:gs pos="0">
                <a:srgbClr val="FFBE00"/>
              </a:gs>
              <a:gs pos="100000">
                <a:srgbClr val="FF9F00"/>
              </a:gs>
            </a:gsLst>
            <a:lin ang="2399891" scaled="0"/>
          </a:gradFill>
          <a:ln>
            <a:noFill/>
          </a:ln>
        </p:spPr>
        <p:txBody>
          <a:bodyPr spcFirstLastPara="1" wrap="square" lIns="0" tIns="0" rIns="0" bIns="0" anchor="ctr" anchorCtr="0">
            <a:noAutofit/>
          </a:bodyPr>
          <a:lstStyle/>
          <a:p>
            <a:pPr marL="0" marR="0" lvl="0" indent="0" algn="ctr" rtl="0">
              <a:lnSpc>
                <a:spcPct val="110000"/>
              </a:lnSpc>
              <a:spcBef>
                <a:spcPts val="0"/>
              </a:spcBef>
              <a:spcAft>
                <a:spcPts val="0"/>
              </a:spcAft>
              <a:buClr>
                <a:srgbClr val="FFFFFF"/>
              </a:buClr>
              <a:buSzPts val="1600"/>
              <a:buFont typeface="Gill Sans"/>
              <a:buNone/>
            </a:pPr>
            <a:endParaRPr sz="1600" b="0" i="0" u="none" strike="noStrike" cap="none">
              <a:solidFill>
                <a:srgbClr val="FFFFFF"/>
              </a:solidFill>
              <a:latin typeface="Roboto Light"/>
              <a:ea typeface="Roboto Light"/>
              <a:cs typeface="Roboto Light"/>
              <a:sym typeface="Roboto Light"/>
            </a:endParaRPr>
          </a:p>
        </p:txBody>
      </p:sp>
      <p:pic>
        <p:nvPicPr>
          <p:cNvPr id="254" name="Google Shape;254;p51"/>
          <p:cNvPicPr preferRelativeResize="0"/>
          <p:nvPr/>
        </p:nvPicPr>
        <p:blipFill>
          <a:blip r:embed="rId2" cstate="email">
            <a:alphaModFix/>
            <a:extLst>
              <a:ext uri="{28A0092B-C50C-407E-A947-70E740481C1C}">
                <a14:useLocalDpi xmlns:a14="http://schemas.microsoft.com/office/drawing/2010/main"/>
              </a:ext>
            </a:extLst>
          </a:blip>
          <a:stretch>
            <a:fillRect/>
          </a:stretch>
        </p:blipFill>
        <p:spPr>
          <a:xfrm>
            <a:off x="4894519" y="1392654"/>
            <a:ext cx="4090196" cy="4300721"/>
          </a:xfrm>
          <a:prstGeom prst="rect">
            <a:avLst/>
          </a:prstGeom>
          <a:noFill/>
          <a:ln>
            <a:noFill/>
          </a:ln>
        </p:spPr>
      </p:pic>
    </p:spTree>
    <p:extLst>
      <p:ext uri="{BB962C8B-B14F-4D97-AF65-F5344CB8AC3E}">
        <p14:creationId xmlns:p14="http://schemas.microsoft.com/office/powerpoint/2010/main" val="4171477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Vide" type="blank">
  <p:cSld name="BLANK">
    <p:spTree>
      <p:nvGrpSpPr>
        <p:cNvPr id="1" name="Shape 137"/>
        <p:cNvGrpSpPr/>
        <p:nvPr/>
      </p:nvGrpSpPr>
      <p:grpSpPr>
        <a:xfrm>
          <a:off x="0" y="0"/>
          <a:ext cx="0" cy="0"/>
          <a:chOff x="0" y="0"/>
          <a:chExt cx="0" cy="0"/>
        </a:xfrm>
      </p:grpSpPr>
      <p:sp>
        <p:nvSpPr>
          <p:cNvPr id="138" name="Google Shape;138;p31"/>
          <p:cNvSpPr txBox="1">
            <a:spLocks noGrp="1"/>
          </p:cNvSpPr>
          <p:nvPr>
            <p:ph type="dt" idx="10"/>
          </p:nvPr>
        </p:nvSpPr>
        <p:spPr>
          <a:xfrm>
            <a:off x="0" y="0"/>
            <a:ext cx="1125000" cy="1125000"/>
          </a:xfrm>
          <a:prstGeom prst="rect">
            <a:avLst/>
          </a:prstGeom>
          <a:noFill/>
          <a:ln>
            <a:noFill/>
          </a:ln>
        </p:spPr>
        <p:txBody>
          <a:bodyPr spcFirstLastPara="1" wrap="square" lIns="35550" tIns="17775" rIns="35550" bIns="17775" anchor="t" anchorCtr="0"/>
          <a:lstStyle>
            <a:lvl1pPr marR="0" lvl="0" algn="ctr" rtl="0">
              <a:lnSpc>
                <a:spcPct val="80000"/>
              </a:lnSpc>
              <a:spcBef>
                <a:spcPts val="0"/>
              </a:spcBef>
              <a:spcAft>
                <a:spcPts val="0"/>
              </a:spcAft>
              <a:buClr>
                <a:srgbClr val="FFFFFF"/>
              </a:buClr>
              <a:buSzPts val="1600"/>
              <a:buFont typeface="Roboto Light"/>
              <a:buNone/>
              <a:defRPr sz="1600" b="0" i="0" u="none" strike="noStrike" cap="none">
                <a:solidFill>
                  <a:srgbClr val="FFFFFF"/>
                </a:solidFill>
                <a:latin typeface="Roboto Light"/>
                <a:ea typeface="Roboto Light"/>
                <a:cs typeface="Roboto Light"/>
                <a:sym typeface="Roboto Light"/>
              </a:defRPr>
            </a:lvl1pPr>
            <a:lvl2pPr marR="0" lvl="1" algn="ctr" rtl="0">
              <a:lnSpc>
                <a:spcPct val="80000"/>
              </a:lnSpc>
              <a:spcBef>
                <a:spcPts val="0"/>
              </a:spcBef>
              <a:spcAft>
                <a:spcPts val="0"/>
              </a:spcAft>
              <a:buClr>
                <a:srgbClr val="FFFFFF"/>
              </a:buClr>
              <a:buSzPts val="1600"/>
              <a:buFont typeface="Roboto Light"/>
              <a:buNone/>
              <a:defRPr sz="1600" b="0" i="0" u="none" strike="noStrike" cap="none">
                <a:solidFill>
                  <a:srgbClr val="FFFFFF"/>
                </a:solidFill>
                <a:latin typeface="Roboto Light"/>
                <a:ea typeface="Roboto Light"/>
                <a:cs typeface="Roboto Light"/>
                <a:sym typeface="Roboto Light"/>
              </a:defRPr>
            </a:lvl2pPr>
            <a:lvl3pPr marR="0" lvl="2" algn="ctr" rtl="0">
              <a:lnSpc>
                <a:spcPct val="80000"/>
              </a:lnSpc>
              <a:spcBef>
                <a:spcPts val="0"/>
              </a:spcBef>
              <a:spcAft>
                <a:spcPts val="0"/>
              </a:spcAft>
              <a:buClr>
                <a:srgbClr val="FFFFFF"/>
              </a:buClr>
              <a:buSzPts val="1600"/>
              <a:buFont typeface="Roboto Light"/>
              <a:buNone/>
              <a:defRPr sz="1600" b="0" i="0" u="none" strike="noStrike" cap="none">
                <a:solidFill>
                  <a:srgbClr val="FFFFFF"/>
                </a:solidFill>
                <a:latin typeface="Roboto Light"/>
                <a:ea typeface="Roboto Light"/>
                <a:cs typeface="Roboto Light"/>
                <a:sym typeface="Roboto Light"/>
              </a:defRPr>
            </a:lvl3pPr>
            <a:lvl4pPr marR="0" lvl="3" algn="ctr" rtl="0">
              <a:lnSpc>
                <a:spcPct val="80000"/>
              </a:lnSpc>
              <a:spcBef>
                <a:spcPts val="0"/>
              </a:spcBef>
              <a:spcAft>
                <a:spcPts val="0"/>
              </a:spcAft>
              <a:buClr>
                <a:srgbClr val="FFFFFF"/>
              </a:buClr>
              <a:buSzPts val="1600"/>
              <a:buFont typeface="Roboto Light"/>
              <a:buNone/>
              <a:defRPr sz="1600" b="0" i="0" u="none" strike="noStrike" cap="none">
                <a:solidFill>
                  <a:srgbClr val="FFFFFF"/>
                </a:solidFill>
                <a:latin typeface="Roboto Light"/>
                <a:ea typeface="Roboto Light"/>
                <a:cs typeface="Roboto Light"/>
                <a:sym typeface="Roboto Light"/>
              </a:defRPr>
            </a:lvl4pPr>
            <a:lvl5pPr marR="0" lvl="4" algn="ctr" rtl="0">
              <a:lnSpc>
                <a:spcPct val="80000"/>
              </a:lnSpc>
              <a:spcBef>
                <a:spcPts val="0"/>
              </a:spcBef>
              <a:spcAft>
                <a:spcPts val="0"/>
              </a:spcAft>
              <a:buClr>
                <a:srgbClr val="FFFFFF"/>
              </a:buClr>
              <a:buSzPts val="1600"/>
              <a:buFont typeface="Roboto Light"/>
              <a:buNone/>
              <a:defRPr sz="1600" b="0" i="0" u="none" strike="noStrike" cap="none">
                <a:solidFill>
                  <a:srgbClr val="FFFFFF"/>
                </a:solidFill>
                <a:latin typeface="Roboto Light"/>
                <a:ea typeface="Roboto Light"/>
                <a:cs typeface="Roboto Light"/>
                <a:sym typeface="Roboto Light"/>
              </a:defRPr>
            </a:lvl5pPr>
            <a:lvl6pPr marR="0" lvl="5" algn="ctr" rtl="0">
              <a:lnSpc>
                <a:spcPct val="80000"/>
              </a:lnSpc>
              <a:spcBef>
                <a:spcPts val="0"/>
              </a:spcBef>
              <a:spcAft>
                <a:spcPts val="0"/>
              </a:spcAft>
              <a:buClr>
                <a:srgbClr val="FFFFFF"/>
              </a:buClr>
              <a:buSzPts val="1600"/>
              <a:buFont typeface="Roboto Light"/>
              <a:buNone/>
              <a:defRPr sz="1600" b="0" i="0" u="none" strike="noStrike" cap="none">
                <a:solidFill>
                  <a:srgbClr val="FFFFFF"/>
                </a:solidFill>
                <a:latin typeface="Roboto Light"/>
                <a:ea typeface="Roboto Light"/>
                <a:cs typeface="Roboto Light"/>
                <a:sym typeface="Roboto Light"/>
              </a:defRPr>
            </a:lvl6pPr>
            <a:lvl7pPr marR="0" lvl="6" algn="ctr" rtl="0">
              <a:lnSpc>
                <a:spcPct val="80000"/>
              </a:lnSpc>
              <a:spcBef>
                <a:spcPts val="0"/>
              </a:spcBef>
              <a:spcAft>
                <a:spcPts val="0"/>
              </a:spcAft>
              <a:buClr>
                <a:srgbClr val="FFFFFF"/>
              </a:buClr>
              <a:buSzPts val="1600"/>
              <a:buFont typeface="Roboto Light"/>
              <a:buNone/>
              <a:defRPr sz="1600" b="0" i="0" u="none" strike="noStrike" cap="none">
                <a:solidFill>
                  <a:srgbClr val="FFFFFF"/>
                </a:solidFill>
                <a:latin typeface="Roboto Light"/>
                <a:ea typeface="Roboto Light"/>
                <a:cs typeface="Roboto Light"/>
                <a:sym typeface="Roboto Light"/>
              </a:defRPr>
            </a:lvl7pPr>
            <a:lvl8pPr marR="0" lvl="7" algn="ctr" rtl="0">
              <a:lnSpc>
                <a:spcPct val="80000"/>
              </a:lnSpc>
              <a:spcBef>
                <a:spcPts val="0"/>
              </a:spcBef>
              <a:spcAft>
                <a:spcPts val="0"/>
              </a:spcAft>
              <a:buClr>
                <a:srgbClr val="FFFFFF"/>
              </a:buClr>
              <a:buSzPts val="1600"/>
              <a:buFont typeface="Roboto Light"/>
              <a:buNone/>
              <a:defRPr sz="1600" b="0" i="0" u="none" strike="noStrike" cap="none">
                <a:solidFill>
                  <a:srgbClr val="FFFFFF"/>
                </a:solidFill>
                <a:latin typeface="Roboto Light"/>
                <a:ea typeface="Roboto Light"/>
                <a:cs typeface="Roboto Light"/>
                <a:sym typeface="Roboto Light"/>
              </a:defRPr>
            </a:lvl8pPr>
            <a:lvl9pPr marR="0" lvl="8" algn="ctr" rtl="0">
              <a:lnSpc>
                <a:spcPct val="80000"/>
              </a:lnSpc>
              <a:spcBef>
                <a:spcPts val="0"/>
              </a:spcBef>
              <a:spcAft>
                <a:spcPts val="0"/>
              </a:spcAft>
              <a:buClr>
                <a:srgbClr val="FFFFFF"/>
              </a:buClr>
              <a:buSzPts val="1600"/>
              <a:buFont typeface="Roboto Light"/>
              <a:buNone/>
              <a:defRPr sz="1600" b="0" i="0" u="none" strike="noStrike" cap="none">
                <a:solidFill>
                  <a:srgbClr val="FFFFFF"/>
                </a:solidFill>
                <a:latin typeface="Roboto Light"/>
                <a:ea typeface="Roboto Light"/>
                <a:cs typeface="Roboto Light"/>
                <a:sym typeface="Roboto Light"/>
              </a:defRPr>
            </a:lvl9pPr>
          </a:lstStyle>
          <a:p>
            <a:endParaRPr/>
          </a:p>
        </p:txBody>
      </p:sp>
      <p:sp>
        <p:nvSpPr>
          <p:cNvPr id="139" name="Google Shape;139;p31"/>
          <p:cNvSpPr txBox="1">
            <a:spLocks noGrp="1"/>
          </p:cNvSpPr>
          <p:nvPr>
            <p:ph type="ftr" idx="11"/>
          </p:nvPr>
        </p:nvSpPr>
        <p:spPr>
          <a:xfrm>
            <a:off x="0" y="0"/>
            <a:ext cx="1125000" cy="1125000"/>
          </a:xfrm>
          <a:prstGeom prst="rect">
            <a:avLst/>
          </a:prstGeom>
          <a:noFill/>
          <a:ln>
            <a:noFill/>
          </a:ln>
        </p:spPr>
        <p:txBody>
          <a:bodyPr spcFirstLastPara="1" wrap="square" lIns="35550" tIns="17775" rIns="35550" bIns="17775" anchor="t" anchorCtr="0"/>
          <a:lstStyle>
            <a:lvl1pPr marR="0" lvl="0" algn="ctr" rtl="0">
              <a:lnSpc>
                <a:spcPct val="80000"/>
              </a:lnSpc>
              <a:spcBef>
                <a:spcPts val="0"/>
              </a:spcBef>
              <a:spcAft>
                <a:spcPts val="0"/>
              </a:spcAft>
              <a:buClr>
                <a:srgbClr val="FFFFFF"/>
              </a:buClr>
              <a:buSzPts val="1600"/>
              <a:buFont typeface="Roboto Light"/>
              <a:buNone/>
              <a:defRPr sz="1600" b="0" i="0" u="none" strike="noStrike" cap="none">
                <a:solidFill>
                  <a:srgbClr val="FFFFFF"/>
                </a:solidFill>
                <a:latin typeface="Roboto Light"/>
                <a:ea typeface="Roboto Light"/>
                <a:cs typeface="Roboto Light"/>
                <a:sym typeface="Roboto Light"/>
              </a:defRPr>
            </a:lvl1pPr>
            <a:lvl2pPr marR="0" lvl="1" algn="ctr" rtl="0">
              <a:lnSpc>
                <a:spcPct val="80000"/>
              </a:lnSpc>
              <a:spcBef>
                <a:spcPts val="0"/>
              </a:spcBef>
              <a:spcAft>
                <a:spcPts val="0"/>
              </a:spcAft>
              <a:buClr>
                <a:srgbClr val="FFFFFF"/>
              </a:buClr>
              <a:buSzPts val="1600"/>
              <a:buFont typeface="Roboto Light"/>
              <a:buNone/>
              <a:defRPr sz="1600" b="0" i="0" u="none" strike="noStrike" cap="none">
                <a:solidFill>
                  <a:srgbClr val="FFFFFF"/>
                </a:solidFill>
                <a:latin typeface="Roboto Light"/>
                <a:ea typeface="Roboto Light"/>
                <a:cs typeface="Roboto Light"/>
                <a:sym typeface="Roboto Light"/>
              </a:defRPr>
            </a:lvl2pPr>
            <a:lvl3pPr marR="0" lvl="2" algn="ctr" rtl="0">
              <a:lnSpc>
                <a:spcPct val="80000"/>
              </a:lnSpc>
              <a:spcBef>
                <a:spcPts val="0"/>
              </a:spcBef>
              <a:spcAft>
                <a:spcPts val="0"/>
              </a:spcAft>
              <a:buClr>
                <a:srgbClr val="FFFFFF"/>
              </a:buClr>
              <a:buSzPts val="1600"/>
              <a:buFont typeface="Roboto Light"/>
              <a:buNone/>
              <a:defRPr sz="1600" b="0" i="0" u="none" strike="noStrike" cap="none">
                <a:solidFill>
                  <a:srgbClr val="FFFFFF"/>
                </a:solidFill>
                <a:latin typeface="Roboto Light"/>
                <a:ea typeface="Roboto Light"/>
                <a:cs typeface="Roboto Light"/>
                <a:sym typeface="Roboto Light"/>
              </a:defRPr>
            </a:lvl3pPr>
            <a:lvl4pPr marR="0" lvl="3" algn="ctr" rtl="0">
              <a:lnSpc>
                <a:spcPct val="80000"/>
              </a:lnSpc>
              <a:spcBef>
                <a:spcPts val="0"/>
              </a:spcBef>
              <a:spcAft>
                <a:spcPts val="0"/>
              </a:spcAft>
              <a:buClr>
                <a:srgbClr val="FFFFFF"/>
              </a:buClr>
              <a:buSzPts val="1600"/>
              <a:buFont typeface="Roboto Light"/>
              <a:buNone/>
              <a:defRPr sz="1600" b="0" i="0" u="none" strike="noStrike" cap="none">
                <a:solidFill>
                  <a:srgbClr val="FFFFFF"/>
                </a:solidFill>
                <a:latin typeface="Roboto Light"/>
                <a:ea typeface="Roboto Light"/>
                <a:cs typeface="Roboto Light"/>
                <a:sym typeface="Roboto Light"/>
              </a:defRPr>
            </a:lvl4pPr>
            <a:lvl5pPr marR="0" lvl="4" algn="ctr" rtl="0">
              <a:lnSpc>
                <a:spcPct val="80000"/>
              </a:lnSpc>
              <a:spcBef>
                <a:spcPts val="0"/>
              </a:spcBef>
              <a:spcAft>
                <a:spcPts val="0"/>
              </a:spcAft>
              <a:buClr>
                <a:srgbClr val="FFFFFF"/>
              </a:buClr>
              <a:buSzPts val="1600"/>
              <a:buFont typeface="Roboto Light"/>
              <a:buNone/>
              <a:defRPr sz="1600" b="0" i="0" u="none" strike="noStrike" cap="none">
                <a:solidFill>
                  <a:srgbClr val="FFFFFF"/>
                </a:solidFill>
                <a:latin typeface="Roboto Light"/>
                <a:ea typeface="Roboto Light"/>
                <a:cs typeface="Roboto Light"/>
                <a:sym typeface="Roboto Light"/>
              </a:defRPr>
            </a:lvl5pPr>
            <a:lvl6pPr marR="0" lvl="5" algn="ctr" rtl="0">
              <a:lnSpc>
                <a:spcPct val="80000"/>
              </a:lnSpc>
              <a:spcBef>
                <a:spcPts val="0"/>
              </a:spcBef>
              <a:spcAft>
                <a:spcPts val="0"/>
              </a:spcAft>
              <a:buClr>
                <a:srgbClr val="FFFFFF"/>
              </a:buClr>
              <a:buSzPts val="1600"/>
              <a:buFont typeface="Roboto Light"/>
              <a:buNone/>
              <a:defRPr sz="1600" b="0" i="0" u="none" strike="noStrike" cap="none">
                <a:solidFill>
                  <a:srgbClr val="FFFFFF"/>
                </a:solidFill>
                <a:latin typeface="Roboto Light"/>
                <a:ea typeface="Roboto Light"/>
                <a:cs typeface="Roboto Light"/>
                <a:sym typeface="Roboto Light"/>
              </a:defRPr>
            </a:lvl6pPr>
            <a:lvl7pPr marR="0" lvl="6" algn="ctr" rtl="0">
              <a:lnSpc>
                <a:spcPct val="80000"/>
              </a:lnSpc>
              <a:spcBef>
                <a:spcPts val="0"/>
              </a:spcBef>
              <a:spcAft>
                <a:spcPts val="0"/>
              </a:spcAft>
              <a:buClr>
                <a:srgbClr val="FFFFFF"/>
              </a:buClr>
              <a:buSzPts val="1600"/>
              <a:buFont typeface="Roboto Light"/>
              <a:buNone/>
              <a:defRPr sz="1600" b="0" i="0" u="none" strike="noStrike" cap="none">
                <a:solidFill>
                  <a:srgbClr val="FFFFFF"/>
                </a:solidFill>
                <a:latin typeface="Roboto Light"/>
                <a:ea typeface="Roboto Light"/>
                <a:cs typeface="Roboto Light"/>
                <a:sym typeface="Roboto Light"/>
              </a:defRPr>
            </a:lvl7pPr>
            <a:lvl8pPr marR="0" lvl="7" algn="ctr" rtl="0">
              <a:lnSpc>
                <a:spcPct val="80000"/>
              </a:lnSpc>
              <a:spcBef>
                <a:spcPts val="0"/>
              </a:spcBef>
              <a:spcAft>
                <a:spcPts val="0"/>
              </a:spcAft>
              <a:buClr>
                <a:srgbClr val="FFFFFF"/>
              </a:buClr>
              <a:buSzPts val="1600"/>
              <a:buFont typeface="Roboto Light"/>
              <a:buNone/>
              <a:defRPr sz="1600" b="0" i="0" u="none" strike="noStrike" cap="none">
                <a:solidFill>
                  <a:srgbClr val="FFFFFF"/>
                </a:solidFill>
                <a:latin typeface="Roboto Light"/>
                <a:ea typeface="Roboto Light"/>
                <a:cs typeface="Roboto Light"/>
                <a:sym typeface="Roboto Light"/>
              </a:defRPr>
            </a:lvl8pPr>
            <a:lvl9pPr marR="0" lvl="8" algn="ctr" rtl="0">
              <a:lnSpc>
                <a:spcPct val="80000"/>
              </a:lnSpc>
              <a:spcBef>
                <a:spcPts val="0"/>
              </a:spcBef>
              <a:spcAft>
                <a:spcPts val="0"/>
              </a:spcAft>
              <a:buClr>
                <a:srgbClr val="FFFFFF"/>
              </a:buClr>
              <a:buSzPts val="1600"/>
              <a:buFont typeface="Roboto Light"/>
              <a:buNone/>
              <a:defRPr sz="1600" b="0" i="0" u="none" strike="noStrike" cap="none">
                <a:solidFill>
                  <a:srgbClr val="FFFFFF"/>
                </a:solidFill>
                <a:latin typeface="Roboto Light"/>
                <a:ea typeface="Roboto Light"/>
                <a:cs typeface="Roboto Light"/>
                <a:sym typeface="Roboto Light"/>
              </a:defRPr>
            </a:lvl9pPr>
          </a:lstStyle>
          <a:p>
            <a:r>
              <a:rPr lang="fr-FR"/>
              <a:t>Délégation Académique pour le Numérique Educatif – Rectorat de Nantes</a:t>
            </a:r>
            <a:endParaRPr/>
          </a:p>
        </p:txBody>
      </p:sp>
      <p:sp>
        <p:nvSpPr>
          <p:cNvPr id="140" name="Google Shape;140;p31"/>
          <p:cNvSpPr txBox="1">
            <a:spLocks noGrp="1"/>
          </p:cNvSpPr>
          <p:nvPr>
            <p:ph type="sldNum" idx="12"/>
          </p:nvPr>
        </p:nvSpPr>
        <p:spPr>
          <a:xfrm>
            <a:off x="0" y="0"/>
            <a:ext cx="1125000" cy="1125000"/>
          </a:xfrm>
          <a:prstGeom prst="rect">
            <a:avLst/>
          </a:prstGeom>
          <a:noFill/>
          <a:ln>
            <a:noFill/>
          </a:ln>
        </p:spPr>
        <p:txBody>
          <a:bodyPr spcFirstLastPara="1" wrap="square" lIns="35550" tIns="17775" rIns="35550" bIns="17775" anchor="t" anchorCtr="0">
            <a:noAutofit/>
          </a:bodyPr>
          <a:lstStyle>
            <a:lvl1pPr marL="0" marR="0" lvl="0" indent="0" algn="ctr" rtl="0">
              <a:lnSpc>
                <a:spcPct val="80000"/>
              </a:lnSpc>
              <a:spcBef>
                <a:spcPts val="0"/>
              </a:spcBef>
              <a:spcAft>
                <a:spcPts val="0"/>
              </a:spcAft>
              <a:buClr>
                <a:srgbClr val="FFFFFF"/>
              </a:buClr>
              <a:buSzPts val="1600"/>
              <a:buFont typeface="Roboto Light"/>
              <a:buNone/>
              <a:defRPr sz="1600" b="0" i="0" u="none" strike="noStrike" cap="none">
                <a:solidFill>
                  <a:srgbClr val="FFFFFF"/>
                </a:solidFill>
                <a:latin typeface="Roboto Light"/>
                <a:ea typeface="Roboto Light"/>
                <a:cs typeface="Roboto Light"/>
                <a:sym typeface="Roboto Light"/>
              </a:defRPr>
            </a:lvl1pPr>
            <a:lvl2pPr marL="0" marR="0" lvl="1" indent="0" algn="ctr" rtl="0">
              <a:lnSpc>
                <a:spcPct val="80000"/>
              </a:lnSpc>
              <a:spcBef>
                <a:spcPts val="0"/>
              </a:spcBef>
              <a:spcAft>
                <a:spcPts val="0"/>
              </a:spcAft>
              <a:buClr>
                <a:srgbClr val="FFFFFF"/>
              </a:buClr>
              <a:buSzPts val="1600"/>
              <a:buFont typeface="Roboto Light"/>
              <a:buNone/>
              <a:defRPr sz="1600" b="0" i="0" u="none" strike="noStrike" cap="none">
                <a:solidFill>
                  <a:srgbClr val="FFFFFF"/>
                </a:solidFill>
                <a:latin typeface="Roboto Light"/>
                <a:ea typeface="Roboto Light"/>
                <a:cs typeface="Roboto Light"/>
                <a:sym typeface="Roboto Light"/>
              </a:defRPr>
            </a:lvl2pPr>
            <a:lvl3pPr marL="0" marR="0" lvl="2" indent="0" algn="ctr" rtl="0">
              <a:lnSpc>
                <a:spcPct val="80000"/>
              </a:lnSpc>
              <a:spcBef>
                <a:spcPts val="0"/>
              </a:spcBef>
              <a:spcAft>
                <a:spcPts val="0"/>
              </a:spcAft>
              <a:buClr>
                <a:srgbClr val="FFFFFF"/>
              </a:buClr>
              <a:buSzPts val="1600"/>
              <a:buFont typeface="Roboto Light"/>
              <a:buNone/>
              <a:defRPr sz="1600" b="0" i="0" u="none" strike="noStrike" cap="none">
                <a:solidFill>
                  <a:srgbClr val="FFFFFF"/>
                </a:solidFill>
                <a:latin typeface="Roboto Light"/>
                <a:ea typeface="Roboto Light"/>
                <a:cs typeface="Roboto Light"/>
                <a:sym typeface="Roboto Light"/>
              </a:defRPr>
            </a:lvl3pPr>
            <a:lvl4pPr marL="0" marR="0" lvl="3" indent="0" algn="ctr" rtl="0">
              <a:lnSpc>
                <a:spcPct val="80000"/>
              </a:lnSpc>
              <a:spcBef>
                <a:spcPts val="0"/>
              </a:spcBef>
              <a:spcAft>
                <a:spcPts val="0"/>
              </a:spcAft>
              <a:buClr>
                <a:srgbClr val="FFFFFF"/>
              </a:buClr>
              <a:buSzPts val="1600"/>
              <a:buFont typeface="Roboto Light"/>
              <a:buNone/>
              <a:defRPr sz="1600" b="0" i="0" u="none" strike="noStrike" cap="none">
                <a:solidFill>
                  <a:srgbClr val="FFFFFF"/>
                </a:solidFill>
                <a:latin typeface="Roboto Light"/>
                <a:ea typeface="Roboto Light"/>
                <a:cs typeface="Roboto Light"/>
                <a:sym typeface="Roboto Light"/>
              </a:defRPr>
            </a:lvl4pPr>
            <a:lvl5pPr marL="0" marR="0" lvl="4" indent="0" algn="ctr" rtl="0">
              <a:lnSpc>
                <a:spcPct val="80000"/>
              </a:lnSpc>
              <a:spcBef>
                <a:spcPts val="0"/>
              </a:spcBef>
              <a:spcAft>
                <a:spcPts val="0"/>
              </a:spcAft>
              <a:buClr>
                <a:srgbClr val="FFFFFF"/>
              </a:buClr>
              <a:buSzPts val="1600"/>
              <a:buFont typeface="Roboto Light"/>
              <a:buNone/>
              <a:defRPr sz="1600" b="0" i="0" u="none" strike="noStrike" cap="none">
                <a:solidFill>
                  <a:srgbClr val="FFFFFF"/>
                </a:solidFill>
                <a:latin typeface="Roboto Light"/>
                <a:ea typeface="Roboto Light"/>
                <a:cs typeface="Roboto Light"/>
                <a:sym typeface="Roboto Light"/>
              </a:defRPr>
            </a:lvl5pPr>
            <a:lvl6pPr marL="0" marR="0" lvl="5" indent="0" algn="ctr" rtl="0">
              <a:lnSpc>
                <a:spcPct val="80000"/>
              </a:lnSpc>
              <a:spcBef>
                <a:spcPts val="0"/>
              </a:spcBef>
              <a:spcAft>
                <a:spcPts val="0"/>
              </a:spcAft>
              <a:buClr>
                <a:srgbClr val="FFFFFF"/>
              </a:buClr>
              <a:buSzPts val="1600"/>
              <a:buFont typeface="Roboto Light"/>
              <a:buNone/>
              <a:defRPr sz="1600" b="0" i="0" u="none" strike="noStrike" cap="none">
                <a:solidFill>
                  <a:srgbClr val="FFFFFF"/>
                </a:solidFill>
                <a:latin typeface="Roboto Light"/>
                <a:ea typeface="Roboto Light"/>
                <a:cs typeface="Roboto Light"/>
                <a:sym typeface="Roboto Light"/>
              </a:defRPr>
            </a:lvl6pPr>
            <a:lvl7pPr marL="0" marR="0" lvl="6" indent="0" algn="ctr" rtl="0">
              <a:lnSpc>
                <a:spcPct val="80000"/>
              </a:lnSpc>
              <a:spcBef>
                <a:spcPts val="0"/>
              </a:spcBef>
              <a:spcAft>
                <a:spcPts val="0"/>
              </a:spcAft>
              <a:buClr>
                <a:srgbClr val="FFFFFF"/>
              </a:buClr>
              <a:buSzPts val="1600"/>
              <a:buFont typeface="Roboto Light"/>
              <a:buNone/>
              <a:defRPr sz="1600" b="0" i="0" u="none" strike="noStrike" cap="none">
                <a:solidFill>
                  <a:srgbClr val="FFFFFF"/>
                </a:solidFill>
                <a:latin typeface="Roboto Light"/>
                <a:ea typeface="Roboto Light"/>
                <a:cs typeface="Roboto Light"/>
                <a:sym typeface="Roboto Light"/>
              </a:defRPr>
            </a:lvl7pPr>
            <a:lvl8pPr marL="0" marR="0" lvl="7" indent="0" algn="ctr" rtl="0">
              <a:lnSpc>
                <a:spcPct val="80000"/>
              </a:lnSpc>
              <a:spcBef>
                <a:spcPts val="0"/>
              </a:spcBef>
              <a:spcAft>
                <a:spcPts val="0"/>
              </a:spcAft>
              <a:buClr>
                <a:srgbClr val="FFFFFF"/>
              </a:buClr>
              <a:buSzPts val="1600"/>
              <a:buFont typeface="Roboto Light"/>
              <a:buNone/>
              <a:defRPr sz="1600" b="0" i="0" u="none" strike="noStrike" cap="none">
                <a:solidFill>
                  <a:srgbClr val="FFFFFF"/>
                </a:solidFill>
                <a:latin typeface="Roboto Light"/>
                <a:ea typeface="Roboto Light"/>
                <a:cs typeface="Roboto Light"/>
                <a:sym typeface="Roboto Light"/>
              </a:defRPr>
            </a:lvl8pPr>
            <a:lvl9pPr marL="0" marR="0" lvl="8" indent="0" algn="ctr" rtl="0">
              <a:lnSpc>
                <a:spcPct val="80000"/>
              </a:lnSpc>
              <a:spcBef>
                <a:spcPts val="0"/>
              </a:spcBef>
              <a:spcAft>
                <a:spcPts val="0"/>
              </a:spcAft>
              <a:buClr>
                <a:srgbClr val="FFFFFF"/>
              </a:buClr>
              <a:buSzPts val="1600"/>
              <a:buFont typeface="Roboto Light"/>
              <a:buNone/>
              <a:defRPr sz="1600" b="0" i="0" u="none" strike="noStrike" cap="none">
                <a:solidFill>
                  <a:srgbClr val="FFFFFF"/>
                </a:solidFill>
                <a:latin typeface="Roboto Light"/>
                <a:ea typeface="Roboto Light"/>
                <a:cs typeface="Roboto Light"/>
                <a:sym typeface="Roboto Light"/>
              </a:defRPr>
            </a:lvl9pPr>
          </a:lstStyle>
          <a:p>
            <a:pPr marL="0" lvl="0" indent="0" algn="ctr" rtl="0">
              <a:spcBef>
                <a:spcPts val="0"/>
              </a:spcBef>
              <a:spcAft>
                <a:spcPts val="0"/>
              </a:spcAft>
              <a:buNone/>
            </a:pPr>
            <a:fld id="{00000000-1234-1234-1234-123412341234}" type="slidenum">
              <a:rPr lang="fr"/>
              <a:pPr marL="0" lvl="0" indent="0" algn="ctr" rtl="0">
                <a:spcBef>
                  <a:spcPts val="0"/>
                </a:spcBef>
                <a:spcAft>
                  <a:spcPts val="0"/>
                </a:spcAft>
                <a:buNone/>
              </a:pPr>
              <a:t>‹N°›</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Title &amp; Bullets - Right" type="tx">
  <p:cSld name="TITLE_AND_BODY">
    <p:spTree>
      <p:nvGrpSpPr>
        <p:cNvPr id="1" name="Shape 141"/>
        <p:cNvGrpSpPr/>
        <p:nvPr/>
      </p:nvGrpSpPr>
      <p:grpSpPr>
        <a:xfrm>
          <a:off x="0" y="0"/>
          <a:ext cx="0" cy="0"/>
          <a:chOff x="0" y="0"/>
          <a:chExt cx="0" cy="0"/>
        </a:xfrm>
      </p:grpSpPr>
      <p:sp>
        <p:nvSpPr>
          <p:cNvPr id="142" name="Google Shape;142;p32"/>
          <p:cNvSpPr/>
          <p:nvPr/>
        </p:nvSpPr>
        <p:spPr>
          <a:xfrm>
            <a:off x="1" y="0"/>
            <a:ext cx="9144000" cy="1614900"/>
          </a:xfrm>
          <a:prstGeom prst="rect">
            <a:avLst/>
          </a:prstGeom>
          <a:gradFill>
            <a:gsLst>
              <a:gs pos="0">
                <a:srgbClr val="388AFF"/>
              </a:gs>
              <a:gs pos="100000">
                <a:srgbClr val="985FFF"/>
              </a:gs>
            </a:gsLst>
            <a:lin ang="2399891" scaled="0"/>
          </a:gradFill>
          <a:ln>
            <a:noFill/>
          </a:ln>
        </p:spPr>
        <p:txBody>
          <a:bodyPr spcFirstLastPara="1" wrap="square" lIns="0" tIns="0" rIns="0" bIns="0" anchor="ctr" anchorCtr="0">
            <a:noAutofit/>
          </a:bodyPr>
          <a:lstStyle/>
          <a:p>
            <a:pPr marL="0" marR="0" lvl="0" indent="0" algn="ctr" rtl="0">
              <a:lnSpc>
                <a:spcPct val="110000"/>
              </a:lnSpc>
              <a:spcBef>
                <a:spcPts val="0"/>
              </a:spcBef>
              <a:spcAft>
                <a:spcPts val="0"/>
              </a:spcAft>
              <a:buClr>
                <a:srgbClr val="FFFFFF"/>
              </a:buClr>
              <a:buSzPts val="1600"/>
              <a:buFont typeface="Gill Sans"/>
              <a:buNone/>
            </a:pPr>
            <a:endParaRPr sz="1600" b="0" i="0" u="none" strike="noStrike" cap="none">
              <a:solidFill>
                <a:srgbClr val="FFFFFF"/>
              </a:solidFill>
              <a:latin typeface="Roboto Light"/>
              <a:ea typeface="Roboto Light"/>
              <a:cs typeface="Roboto Light"/>
              <a:sym typeface="Roboto Light"/>
            </a:endParaRPr>
          </a:p>
        </p:txBody>
      </p:sp>
      <p:sp>
        <p:nvSpPr>
          <p:cNvPr id="143" name="Google Shape;143;p32"/>
          <p:cNvSpPr txBox="1">
            <a:spLocks noGrp="1"/>
          </p:cNvSpPr>
          <p:nvPr>
            <p:ph type="title"/>
          </p:nvPr>
        </p:nvSpPr>
        <p:spPr>
          <a:xfrm>
            <a:off x="1143000" y="439125"/>
            <a:ext cx="6858000" cy="736800"/>
          </a:xfrm>
          <a:prstGeom prst="rect">
            <a:avLst/>
          </a:prstGeom>
          <a:noFill/>
          <a:ln>
            <a:noFill/>
          </a:ln>
        </p:spPr>
        <p:txBody>
          <a:bodyPr spcFirstLastPara="1" wrap="square" lIns="0" tIns="0" rIns="0" bIns="0" anchor="ctr" anchorCtr="0"/>
          <a:lstStyle>
            <a:lvl1pPr marR="0" lvl="0" algn="ctr" rtl="0">
              <a:lnSpc>
                <a:spcPct val="80000"/>
              </a:lnSpc>
              <a:spcBef>
                <a:spcPts val="0"/>
              </a:spcBef>
              <a:spcAft>
                <a:spcPts val="0"/>
              </a:spcAft>
              <a:buClr>
                <a:srgbClr val="FFFFFF"/>
              </a:buClr>
              <a:buSzPts val="4600"/>
              <a:buFont typeface="Avenir"/>
              <a:buNone/>
              <a:defRPr sz="4600" b="0" i="0" u="none" strike="noStrike" cap="none">
                <a:solidFill>
                  <a:srgbClr val="FFFFFF"/>
                </a:solidFill>
                <a:latin typeface="Avenir"/>
                <a:ea typeface="Avenir"/>
                <a:cs typeface="Avenir"/>
                <a:sym typeface="Avenir"/>
              </a:defRPr>
            </a:lvl1pPr>
            <a:lvl2pPr marR="0" lvl="1" algn="ctr" rtl="0">
              <a:lnSpc>
                <a:spcPct val="80000"/>
              </a:lnSpc>
              <a:spcBef>
                <a:spcPts val="0"/>
              </a:spcBef>
              <a:spcAft>
                <a:spcPts val="0"/>
              </a:spcAft>
              <a:buClr>
                <a:srgbClr val="53585F"/>
              </a:buClr>
              <a:buSzPts val="4600"/>
              <a:buFont typeface="Roboto Thin"/>
              <a:buNone/>
              <a:defRPr sz="4600" b="0" i="0" u="none" strike="noStrike" cap="none">
                <a:solidFill>
                  <a:srgbClr val="53585F"/>
                </a:solidFill>
                <a:latin typeface="Roboto Thin"/>
                <a:ea typeface="Roboto Thin"/>
                <a:cs typeface="Roboto Thin"/>
                <a:sym typeface="Roboto Thin"/>
              </a:defRPr>
            </a:lvl2pPr>
            <a:lvl3pPr marR="0" lvl="2" algn="ctr" rtl="0">
              <a:lnSpc>
                <a:spcPct val="80000"/>
              </a:lnSpc>
              <a:spcBef>
                <a:spcPts val="0"/>
              </a:spcBef>
              <a:spcAft>
                <a:spcPts val="0"/>
              </a:spcAft>
              <a:buClr>
                <a:srgbClr val="53585F"/>
              </a:buClr>
              <a:buSzPts val="4600"/>
              <a:buFont typeface="Roboto Thin"/>
              <a:buNone/>
              <a:defRPr sz="4600" b="0" i="0" u="none" strike="noStrike" cap="none">
                <a:solidFill>
                  <a:srgbClr val="53585F"/>
                </a:solidFill>
                <a:latin typeface="Roboto Thin"/>
                <a:ea typeface="Roboto Thin"/>
                <a:cs typeface="Roboto Thin"/>
                <a:sym typeface="Roboto Thin"/>
              </a:defRPr>
            </a:lvl3pPr>
            <a:lvl4pPr marR="0" lvl="3" algn="ctr" rtl="0">
              <a:lnSpc>
                <a:spcPct val="80000"/>
              </a:lnSpc>
              <a:spcBef>
                <a:spcPts val="0"/>
              </a:spcBef>
              <a:spcAft>
                <a:spcPts val="0"/>
              </a:spcAft>
              <a:buClr>
                <a:srgbClr val="53585F"/>
              </a:buClr>
              <a:buSzPts val="4600"/>
              <a:buFont typeface="Roboto Thin"/>
              <a:buNone/>
              <a:defRPr sz="4600" b="0" i="0" u="none" strike="noStrike" cap="none">
                <a:solidFill>
                  <a:srgbClr val="53585F"/>
                </a:solidFill>
                <a:latin typeface="Roboto Thin"/>
                <a:ea typeface="Roboto Thin"/>
                <a:cs typeface="Roboto Thin"/>
                <a:sym typeface="Roboto Thin"/>
              </a:defRPr>
            </a:lvl4pPr>
            <a:lvl5pPr marR="0" lvl="4" algn="ctr" rtl="0">
              <a:lnSpc>
                <a:spcPct val="80000"/>
              </a:lnSpc>
              <a:spcBef>
                <a:spcPts val="0"/>
              </a:spcBef>
              <a:spcAft>
                <a:spcPts val="0"/>
              </a:spcAft>
              <a:buClr>
                <a:srgbClr val="53585F"/>
              </a:buClr>
              <a:buSzPts val="4600"/>
              <a:buFont typeface="Roboto Thin"/>
              <a:buNone/>
              <a:defRPr sz="4600" b="0" i="0" u="none" strike="noStrike" cap="none">
                <a:solidFill>
                  <a:srgbClr val="53585F"/>
                </a:solidFill>
                <a:latin typeface="Roboto Thin"/>
                <a:ea typeface="Roboto Thin"/>
                <a:cs typeface="Roboto Thin"/>
                <a:sym typeface="Roboto Thin"/>
              </a:defRPr>
            </a:lvl5pPr>
            <a:lvl6pPr marR="0" lvl="5" algn="ctr" rtl="0">
              <a:lnSpc>
                <a:spcPct val="80000"/>
              </a:lnSpc>
              <a:spcBef>
                <a:spcPts val="0"/>
              </a:spcBef>
              <a:spcAft>
                <a:spcPts val="0"/>
              </a:spcAft>
              <a:buClr>
                <a:srgbClr val="53585F"/>
              </a:buClr>
              <a:buSzPts val="4600"/>
              <a:buFont typeface="Roboto Thin"/>
              <a:buNone/>
              <a:defRPr sz="4600" b="0" i="0" u="none" strike="noStrike" cap="none">
                <a:solidFill>
                  <a:srgbClr val="53585F"/>
                </a:solidFill>
                <a:latin typeface="Roboto Thin"/>
                <a:ea typeface="Roboto Thin"/>
                <a:cs typeface="Roboto Thin"/>
                <a:sym typeface="Roboto Thin"/>
              </a:defRPr>
            </a:lvl6pPr>
            <a:lvl7pPr marR="0" lvl="6" algn="ctr" rtl="0">
              <a:lnSpc>
                <a:spcPct val="80000"/>
              </a:lnSpc>
              <a:spcBef>
                <a:spcPts val="0"/>
              </a:spcBef>
              <a:spcAft>
                <a:spcPts val="0"/>
              </a:spcAft>
              <a:buClr>
                <a:srgbClr val="53585F"/>
              </a:buClr>
              <a:buSzPts val="4600"/>
              <a:buFont typeface="Roboto Thin"/>
              <a:buNone/>
              <a:defRPr sz="4600" b="0" i="0" u="none" strike="noStrike" cap="none">
                <a:solidFill>
                  <a:srgbClr val="53585F"/>
                </a:solidFill>
                <a:latin typeface="Roboto Thin"/>
                <a:ea typeface="Roboto Thin"/>
                <a:cs typeface="Roboto Thin"/>
                <a:sym typeface="Roboto Thin"/>
              </a:defRPr>
            </a:lvl7pPr>
            <a:lvl8pPr marR="0" lvl="7" algn="ctr" rtl="0">
              <a:lnSpc>
                <a:spcPct val="80000"/>
              </a:lnSpc>
              <a:spcBef>
                <a:spcPts val="0"/>
              </a:spcBef>
              <a:spcAft>
                <a:spcPts val="0"/>
              </a:spcAft>
              <a:buClr>
                <a:srgbClr val="53585F"/>
              </a:buClr>
              <a:buSzPts val="4600"/>
              <a:buFont typeface="Roboto Thin"/>
              <a:buNone/>
              <a:defRPr sz="4600" b="0" i="0" u="none" strike="noStrike" cap="none">
                <a:solidFill>
                  <a:srgbClr val="53585F"/>
                </a:solidFill>
                <a:latin typeface="Roboto Thin"/>
                <a:ea typeface="Roboto Thin"/>
                <a:cs typeface="Roboto Thin"/>
                <a:sym typeface="Roboto Thin"/>
              </a:defRPr>
            </a:lvl8pPr>
            <a:lvl9pPr marR="0" lvl="8" algn="ctr" rtl="0">
              <a:lnSpc>
                <a:spcPct val="80000"/>
              </a:lnSpc>
              <a:spcBef>
                <a:spcPts val="0"/>
              </a:spcBef>
              <a:spcAft>
                <a:spcPts val="0"/>
              </a:spcAft>
              <a:buClr>
                <a:srgbClr val="53585F"/>
              </a:buClr>
              <a:buSzPts val="4600"/>
              <a:buFont typeface="Roboto Thin"/>
              <a:buNone/>
              <a:defRPr sz="4600" b="0" i="0" u="none" strike="noStrike" cap="none">
                <a:solidFill>
                  <a:srgbClr val="53585F"/>
                </a:solidFill>
                <a:latin typeface="Roboto Thin"/>
                <a:ea typeface="Roboto Thin"/>
                <a:cs typeface="Roboto Thin"/>
                <a:sym typeface="Roboto Thin"/>
              </a:defRPr>
            </a:lvl9pPr>
          </a:lstStyle>
          <a:p>
            <a:endParaRPr/>
          </a:p>
        </p:txBody>
      </p:sp>
      <p:sp>
        <p:nvSpPr>
          <p:cNvPr id="144" name="Google Shape;144;p32"/>
          <p:cNvSpPr txBox="1">
            <a:spLocks noGrp="1"/>
          </p:cNvSpPr>
          <p:nvPr>
            <p:ph type="body" idx="1"/>
          </p:nvPr>
        </p:nvSpPr>
        <p:spPr>
          <a:xfrm>
            <a:off x="4905375" y="2428875"/>
            <a:ext cx="3095700" cy="2142900"/>
          </a:xfrm>
          <a:prstGeom prst="rect">
            <a:avLst/>
          </a:prstGeom>
          <a:noFill/>
          <a:ln>
            <a:noFill/>
          </a:ln>
        </p:spPr>
        <p:txBody>
          <a:bodyPr spcFirstLastPara="1" wrap="square" lIns="0" tIns="0" rIns="0" bIns="0" anchor="ctr" anchorCtr="0"/>
          <a:lstStyle>
            <a:lvl1pPr marL="457200" marR="0" lvl="0" indent="-254000" algn="l" rtl="0">
              <a:lnSpc>
                <a:spcPct val="110000"/>
              </a:lnSpc>
              <a:spcBef>
                <a:spcPts val="1000"/>
              </a:spcBef>
              <a:spcAft>
                <a:spcPts val="0"/>
              </a:spcAft>
              <a:buClr>
                <a:srgbClr val="53585F"/>
              </a:buClr>
              <a:buSzPts val="400"/>
              <a:buFont typeface="Gill Sans"/>
              <a:buChar char="•"/>
              <a:defRPr sz="1200" b="0" i="0" u="none" strike="noStrike" cap="none">
                <a:solidFill>
                  <a:srgbClr val="53585F"/>
                </a:solidFill>
                <a:latin typeface="Gill Sans"/>
                <a:ea typeface="Gill Sans"/>
                <a:cs typeface="Gill Sans"/>
                <a:sym typeface="Gill Sans"/>
              </a:defRPr>
            </a:lvl1pPr>
            <a:lvl2pPr marL="914400" marR="0" lvl="1" indent="-254000" algn="l" rtl="0">
              <a:lnSpc>
                <a:spcPct val="110000"/>
              </a:lnSpc>
              <a:spcBef>
                <a:spcPts val="1000"/>
              </a:spcBef>
              <a:spcAft>
                <a:spcPts val="0"/>
              </a:spcAft>
              <a:buClr>
                <a:srgbClr val="53585F"/>
              </a:buClr>
              <a:buSzPts val="400"/>
              <a:buFont typeface="Gill Sans"/>
              <a:buChar char="•"/>
              <a:defRPr sz="1200" b="0" i="0" u="none" strike="noStrike" cap="none">
                <a:solidFill>
                  <a:srgbClr val="53585F"/>
                </a:solidFill>
                <a:latin typeface="Gill Sans"/>
                <a:ea typeface="Gill Sans"/>
                <a:cs typeface="Gill Sans"/>
                <a:sym typeface="Gill Sans"/>
              </a:defRPr>
            </a:lvl2pPr>
            <a:lvl3pPr marL="1371600" marR="0" lvl="2" indent="-254000" algn="l" rtl="0">
              <a:lnSpc>
                <a:spcPct val="110000"/>
              </a:lnSpc>
              <a:spcBef>
                <a:spcPts val="1000"/>
              </a:spcBef>
              <a:spcAft>
                <a:spcPts val="0"/>
              </a:spcAft>
              <a:buClr>
                <a:srgbClr val="53585F"/>
              </a:buClr>
              <a:buSzPts val="400"/>
              <a:buFont typeface="Gill Sans"/>
              <a:buChar char="•"/>
              <a:defRPr sz="1200" b="0" i="0" u="none" strike="noStrike" cap="none">
                <a:solidFill>
                  <a:srgbClr val="53585F"/>
                </a:solidFill>
                <a:latin typeface="Gill Sans"/>
                <a:ea typeface="Gill Sans"/>
                <a:cs typeface="Gill Sans"/>
                <a:sym typeface="Gill Sans"/>
              </a:defRPr>
            </a:lvl3pPr>
            <a:lvl4pPr marL="1828800" marR="0" lvl="3" indent="-254000" algn="l" rtl="0">
              <a:lnSpc>
                <a:spcPct val="110000"/>
              </a:lnSpc>
              <a:spcBef>
                <a:spcPts val="1000"/>
              </a:spcBef>
              <a:spcAft>
                <a:spcPts val="0"/>
              </a:spcAft>
              <a:buClr>
                <a:srgbClr val="53585F"/>
              </a:buClr>
              <a:buSzPts val="400"/>
              <a:buFont typeface="Gill Sans"/>
              <a:buChar char="•"/>
              <a:defRPr sz="1200" b="0" i="0" u="none" strike="noStrike" cap="none">
                <a:solidFill>
                  <a:srgbClr val="53585F"/>
                </a:solidFill>
                <a:latin typeface="Gill Sans"/>
                <a:ea typeface="Gill Sans"/>
                <a:cs typeface="Gill Sans"/>
                <a:sym typeface="Gill Sans"/>
              </a:defRPr>
            </a:lvl4pPr>
            <a:lvl5pPr marL="2286000" marR="0" lvl="4" indent="-254000" algn="l" rtl="0">
              <a:lnSpc>
                <a:spcPct val="110000"/>
              </a:lnSpc>
              <a:spcBef>
                <a:spcPts val="1000"/>
              </a:spcBef>
              <a:spcAft>
                <a:spcPts val="0"/>
              </a:spcAft>
              <a:buClr>
                <a:srgbClr val="53585F"/>
              </a:buClr>
              <a:buSzPts val="400"/>
              <a:buFont typeface="Gill Sans"/>
              <a:buChar char="•"/>
              <a:defRPr sz="1200" b="0" i="0" u="none" strike="noStrike" cap="none">
                <a:solidFill>
                  <a:srgbClr val="53585F"/>
                </a:solidFill>
                <a:latin typeface="Gill Sans"/>
                <a:ea typeface="Gill Sans"/>
                <a:cs typeface="Gill Sans"/>
                <a:sym typeface="Gill Sans"/>
              </a:defRPr>
            </a:lvl5pPr>
            <a:lvl6pPr marL="2743200" marR="0" lvl="5" indent="-266700"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6pPr>
            <a:lvl7pPr marL="3200400" marR="0" lvl="6" indent="-266700"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7pPr>
            <a:lvl8pPr marL="3657600" marR="0" lvl="7" indent="-266700"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8pPr>
            <a:lvl9pPr marL="4114800" marR="0" lvl="8" indent="-266700"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9pPr>
          </a:lstStyle>
          <a:p>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Title, Bullets &amp; Photo">
  <p:cSld name="Title, Bullets &amp; Photo">
    <p:spTree>
      <p:nvGrpSpPr>
        <p:cNvPr id="1" name="Shape 145"/>
        <p:cNvGrpSpPr/>
        <p:nvPr/>
      </p:nvGrpSpPr>
      <p:grpSpPr>
        <a:xfrm>
          <a:off x="0" y="0"/>
          <a:ext cx="0" cy="0"/>
          <a:chOff x="0" y="0"/>
          <a:chExt cx="0" cy="0"/>
        </a:xfrm>
      </p:grpSpPr>
      <p:sp>
        <p:nvSpPr>
          <p:cNvPr id="146" name="Google Shape;146;p33"/>
          <p:cNvSpPr/>
          <p:nvPr/>
        </p:nvSpPr>
        <p:spPr>
          <a:xfrm>
            <a:off x="5475089" y="0"/>
            <a:ext cx="3669000" cy="5143500"/>
          </a:xfrm>
          <a:prstGeom prst="rect">
            <a:avLst/>
          </a:prstGeom>
          <a:gradFill>
            <a:gsLst>
              <a:gs pos="0">
                <a:srgbClr val="388AFF"/>
              </a:gs>
              <a:gs pos="100000">
                <a:srgbClr val="985FFF"/>
              </a:gs>
            </a:gsLst>
            <a:lin ang="2399891" scaled="0"/>
          </a:gradFill>
          <a:ln>
            <a:noFill/>
          </a:ln>
        </p:spPr>
        <p:txBody>
          <a:bodyPr spcFirstLastPara="1" wrap="square" lIns="0" tIns="0" rIns="0" bIns="0" anchor="ctr" anchorCtr="0">
            <a:noAutofit/>
          </a:bodyPr>
          <a:lstStyle/>
          <a:p>
            <a:pPr marL="0" marR="0" lvl="0" indent="0" algn="ctr" rtl="0">
              <a:lnSpc>
                <a:spcPct val="110000"/>
              </a:lnSpc>
              <a:spcBef>
                <a:spcPts val="0"/>
              </a:spcBef>
              <a:spcAft>
                <a:spcPts val="0"/>
              </a:spcAft>
              <a:buClr>
                <a:srgbClr val="FFFFFF"/>
              </a:buClr>
              <a:buSzPts val="1600"/>
              <a:buFont typeface="Gill Sans"/>
              <a:buNone/>
            </a:pPr>
            <a:endParaRPr sz="1600" b="0" i="0" u="none" strike="noStrike" cap="none">
              <a:solidFill>
                <a:srgbClr val="FFFFFF"/>
              </a:solidFill>
              <a:latin typeface="Roboto Light"/>
              <a:ea typeface="Roboto Light"/>
              <a:cs typeface="Roboto Light"/>
              <a:sym typeface="Roboto Light"/>
            </a:endParaRPr>
          </a:p>
        </p:txBody>
      </p:sp>
      <p:sp>
        <p:nvSpPr>
          <p:cNvPr id="147" name="Google Shape;147;p33"/>
          <p:cNvSpPr txBox="1">
            <a:spLocks noGrp="1"/>
          </p:cNvSpPr>
          <p:nvPr>
            <p:ph type="title"/>
          </p:nvPr>
        </p:nvSpPr>
        <p:spPr>
          <a:xfrm>
            <a:off x="1143000" y="595759"/>
            <a:ext cx="2549700" cy="1334700"/>
          </a:xfrm>
          <a:prstGeom prst="rect">
            <a:avLst/>
          </a:prstGeom>
          <a:noFill/>
          <a:ln>
            <a:noFill/>
          </a:ln>
        </p:spPr>
        <p:txBody>
          <a:bodyPr spcFirstLastPara="1" wrap="square" lIns="0" tIns="0" rIns="0" bIns="0" anchor="b" anchorCtr="0"/>
          <a:lstStyle>
            <a:lvl1pPr marR="0" lvl="0" algn="ctr" rtl="0">
              <a:lnSpc>
                <a:spcPct val="80000"/>
              </a:lnSpc>
              <a:spcBef>
                <a:spcPts val="0"/>
              </a:spcBef>
              <a:spcAft>
                <a:spcPts val="0"/>
              </a:spcAft>
              <a:buClr>
                <a:srgbClr val="53585F"/>
              </a:buClr>
              <a:buSzPts val="4600"/>
              <a:buFont typeface="Roboto Thin"/>
              <a:buNone/>
              <a:defRPr sz="4600" b="0" i="0" u="none" strike="noStrike" cap="none">
                <a:solidFill>
                  <a:srgbClr val="53585F"/>
                </a:solidFill>
                <a:latin typeface="Roboto Thin"/>
                <a:ea typeface="Roboto Thin"/>
                <a:cs typeface="Roboto Thin"/>
                <a:sym typeface="Roboto Thin"/>
              </a:defRPr>
            </a:lvl1pPr>
            <a:lvl2pPr marR="0" lvl="1" algn="ctr" rtl="0">
              <a:lnSpc>
                <a:spcPct val="80000"/>
              </a:lnSpc>
              <a:spcBef>
                <a:spcPts val="0"/>
              </a:spcBef>
              <a:spcAft>
                <a:spcPts val="0"/>
              </a:spcAft>
              <a:buClr>
                <a:srgbClr val="53585F"/>
              </a:buClr>
              <a:buSzPts val="4600"/>
              <a:buFont typeface="Roboto Thin"/>
              <a:buNone/>
              <a:defRPr sz="4600" b="0" i="0" u="none" strike="noStrike" cap="none">
                <a:solidFill>
                  <a:srgbClr val="53585F"/>
                </a:solidFill>
                <a:latin typeface="Roboto Thin"/>
                <a:ea typeface="Roboto Thin"/>
                <a:cs typeface="Roboto Thin"/>
                <a:sym typeface="Roboto Thin"/>
              </a:defRPr>
            </a:lvl2pPr>
            <a:lvl3pPr marR="0" lvl="2" algn="ctr" rtl="0">
              <a:lnSpc>
                <a:spcPct val="80000"/>
              </a:lnSpc>
              <a:spcBef>
                <a:spcPts val="0"/>
              </a:spcBef>
              <a:spcAft>
                <a:spcPts val="0"/>
              </a:spcAft>
              <a:buClr>
                <a:srgbClr val="53585F"/>
              </a:buClr>
              <a:buSzPts val="4600"/>
              <a:buFont typeface="Roboto Thin"/>
              <a:buNone/>
              <a:defRPr sz="4600" b="0" i="0" u="none" strike="noStrike" cap="none">
                <a:solidFill>
                  <a:srgbClr val="53585F"/>
                </a:solidFill>
                <a:latin typeface="Roboto Thin"/>
                <a:ea typeface="Roboto Thin"/>
                <a:cs typeface="Roboto Thin"/>
                <a:sym typeface="Roboto Thin"/>
              </a:defRPr>
            </a:lvl3pPr>
            <a:lvl4pPr marR="0" lvl="3" algn="ctr" rtl="0">
              <a:lnSpc>
                <a:spcPct val="80000"/>
              </a:lnSpc>
              <a:spcBef>
                <a:spcPts val="0"/>
              </a:spcBef>
              <a:spcAft>
                <a:spcPts val="0"/>
              </a:spcAft>
              <a:buClr>
                <a:srgbClr val="53585F"/>
              </a:buClr>
              <a:buSzPts val="4600"/>
              <a:buFont typeface="Roboto Thin"/>
              <a:buNone/>
              <a:defRPr sz="4600" b="0" i="0" u="none" strike="noStrike" cap="none">
                <a:solidFill>
                  <a:srgbClr val="53585F"/>
                </a:solidFill>
                <a:latin typeface="Roboto Thin"/>
                <a:ea typeface="Roboto Thin"/>
                <a:cs typeface="Roboto Thin"/>
                <a:sym typeface="Roboto Thin"/>
              </a:defRPr>
            </a:lvl4pPr>
            <a:lvl5pPr marR="0" lvl="4" algn="ctr" rtl="0">
              <a:lnSpc>
                <a:spcPct val="80000"/>
              </a:lnSpc>
              <a:spcBef>
                <a:spcPts val="0"/>
              </a:spcBef>
              <a:spcAft>
                <a:spcPts val="0"/>
              </a:spcAft>
              <a:buClr>
                <a:srgbClr val="53585F"/>
              </a:buClr>
              <a:buSzPts val="4600"/>
              <a:buFont typeface="Roboto Thin"/>
              <a:buNone/>
              <a:defRPr sz="4600" b="0" i="0" u="none" strike="noStrike" cap="none">
                <a:solidFill>
                  <a:srgbClr val="53585F"/>
                </a:solidFill>
                <a:latin typeface="Roboto Thin"/>
                <a:ea typeface="Roboto Thin"/>
                <a:cs typeface="Roboto Thin"/>
                <a:sym typeface="Roboto Thin"/>
              </a:defRPr>
            </a:lvl5pPr>
            <a:lvl6pPr marR="0" lvl="5" algn="ctr" rtl="0">
              <a:lnSpc>
                <a:spcPct val="80000"/>
              </a:lnSpc>
              <a:spcBef>
                <a:spcPts val="0"/>
              </a:spcBef>
              <a:spcAft>
                <a:spcPts val="0"/>
              </a:spcAft>
              <a:buClr>
                <a:srgbClr val="53585F"/>
              </a:buClr>
              <a:buSzPts val="4600"/>
              <a:buFont typeface="Roboto Thin"/>
              <a:buNone/>
              <a:defRPr sz="4600" b="0" i="0" u="none" strike="noStrike" cap="none">
                <a:solidFill>
                  <a:srgbClr val="53585F"/>
                </a:solidFill>
                <a:latin typeface="Roboto Thin"/>
                <a:ea typeface="Roboto Thin"/>
                <a:cs typeface="Roboto Thin"/>
                <a:sym typeface="Roboto Thin"/>
              </a:defRPr>
            </a:lvl6pPr>
            <a:lvl7pPr marR="0" lvl="6" algn="ctr" rtl="0">
              <a:lnSpc>
                <a:spcPct val="80000"/>
              </a:lnSpc>
              <a:spcBef>
                <a:spcPts val="0"/>
              </a:spcBef>
              <a:spcAft>
                <a:spcPts val="0"/>
              </a:spcAft>
              <a:buClr>
                <a:srgbClr val="53585F"/>
              </a:buClr>
              <a:buSzPts val="4600"/>
              <a:buFont typeface="Roboto Thin"/>
              <a:buNone/>
              <a:defRPr sz="4600" b="0" i="0" u="none" strike="noStrike" cap="none">
                <a:solidFill>
                  <a:srgbClr val="53585F"/>
                </a:solidFill>
                <a:latin typeface="Roboto Thin"/>
                <a:ea typeface="Roboto Thin"/>
                <a:cs typeface="Roboto Thin"/>
                <a:sym typeface="Roboto Thin"/>
              </a:defRPr>
            </a:lvl7pPr>
            <a:lvl8pPr marR="0" lvl="7" algn="ctr" rtl="0">
              <a:lnSpc>
                <a:spcPct val="80000"/>
              </a:lnSpc>
              <a:spcBef>
                <a:spcPts val="0"/>
              </a:spcBef>
              <a:spcAft>
                <a:spcPts val="0"/>
              </a:spcAft>
              <a:buClr>
                <a:srgbClr val="53585F"/>
              </a:buClr>
              <a:buSzPts val="4600"/>
              <a:buFont typeface="Roboto Thin"/>
              <a:buNone/>
              <a:defRPr sz="4600" b="0" i="0" u="none" strike="noStrike" cap="none">
                <a:solidFill>
                  <a:srgbClr val="53585F"/>
                </a:solidFill>
                <a:latin typeface="Roboto Thin"/>
                <a:ea typeface="Roboto Thin"/>
                <a:cs typeface="Roboto Thin"/>
                <a:sym typeface="Roboto Thin"/>
              </a:defRPr>
            </a:lvl8pPr>
            <a:lvl9pPr marR="0" lvl="8" algn="ctr" rtl="0">
              <a:lnSpc>
                <a:spcPct val="80000"/>
              </a:lnSpc>
              <a:spcBef>
                <a:spcPts val="0"/>
              </a:spcBef>
              <a:spcAft>
                <a:spcPts val="0"/>
              </a:spcAft>
              <a:buClr>
                <a:srgbClr val="53585F"/>
              </a:buClr>
              <a:buSzPts val="4600"/>
              <a:buFont typeface="Roboto Thin"/>
              <a:buNone/>
              <a:defRPr sz="4600" b="0" i="0" u="none" strike="noStrike" cap="none">
                <a:solidFill>
                  <a:srgbClr val="53585F"/>
                </a:solidFill>
                <a:latin typeface="Roboto Thin"/>
                <a:ea typeface="Roboto Thin"/>
                <a:cs typeface="Roboto Thin"/>
                <a:sym typeface="Roboto Thin"/>
              </a:defRPr>
            </a:lvl9pPr>
          </a:lstStyle>
          <a:p>
            <a:endParaRPr/>
          </a:p>
        </p:txBody>
      </p:sp>
      <p:sp>
        <p:nvSpPr>
          <p:cNvPr id="148" name="Google Shape;148;p33"/>
          <p:cNvSpPr txBox="1">
            <a:spLocks noGrp="1"/>
          </p:cNvSpPr>
          <p:nvPr>
            <p:ph type="body" idx="1"/>
          </p:nvPr>
        </p:nvSpPr>
        <p:spPr>
          <a:xfrm>
            <a:off x="1143000" y="2429370"/>
            <a:ext cx="2549700" cy="2142300"/>
          </a:xfrm>
          <a:prstGeom prst="rect">
            <a:avLst/>
          </a:prstGeom>
          <a:noFill/>
          <a:ln>
            <a:noFill/>
          </a:ln>
        </p:spPr>
        <p:txBody>
          <a:bodyPr spcFirstLastPara="1" wrap="square" lIns="0" tIns="0" rIns="0" bIns="0" anchor="t" anchorCtr="0"/>
          <a:lstStyle>
            <a:lvl1pPr marL="457200" marR="0" lvl="0" indent="-254000"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1pPr>
            <a:lvl2pPr marL="914400" marR="0" lvl="1" indent="-254000"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2pPr>
            <a:lvl3pPr marL="1371600" marR="0" lvl="2" indent="-254000"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3pPr>
            <a:lvl4pPr marL="1828800" marR="0" lvl="3" indent="-254000"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4pPr>
            <a:lvl5pPr marL="2286000" marR="0" lvl="4" indent="-254000"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5pPr>
            <a:lvl6pPr marL="2743200" marR="0" lvl="5" indent="-266700"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6pPr>
            <a:lvl7pPr marL="3200400" marR="0" lvl="6" indent="-266700"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7pPr>
            <a:lvl8pPr marL="3657600" marR="0" lvl="7" indent="-266700"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8pPr>
            <a:lvl9pPr marL="4114800" marR="0" lvl="8" indent="-266700"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9pPr>
          </a:lstStyle>
          <a:p>
            <a:endParaRPr/>
          </a:p>
        </p:txBody>
      </p:sp>
      <p:sp>
        <p:nvSpPr>
          <p:cNvPr id="149" name="Google Shape;149;p33"/>
          <p:cNvSpPr>
            <a:spLocks noGrp="1"/>
          </p:cNvSpPr>
          <p:nvPr>
            <p:ph type="pic" idx="2"/>
          </p:nvPr>
        </p:nvSpPr>
        <p:spPr>
          <a:xfrm>
            <a:off x="4762170" y="619571"/>
            <a:ext cx="2619300" cy="3951900"/>
          </a:xfrm>
          <a:prstGeom prst="rect">
            <a:avLst/>
          </a:prstGeom>
          <a:noFill/>
          <a:ln>
            <a:noFill/>
          </a:ln>
        </p:spPr>
        <p:txBody>
          <a:bodyPr spcFirstLastPara="1" wrap="square" lIns="35550" tIns="17775" rIns="35550" bIns="17775" anchor="t" anchorCtr="0"/>
          <a:lstStyle>
            <a:lvl1pPr marR="0" lvl="0"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1pPr>
            <a:lvl2pPr marR="0" lvl="1"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2pPr>
            <a:lvl3pPr marR="0" lvl="2"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3pPr>
            <a:lvl4pPr marR="0" lvl="3"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4pPr>
            <a:lvl5pPr marR="0" lvl="4"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5pPr>
            <a:lvl6pPr marR="0" lvl="5"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6pPr>
            <a:lvl7pPr marR="0" lvl="6"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7pPr>
            <a:lvl8pPr marR="0" lvl="7"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8pPr>
            <a:lvl9pPr marR="0" lvl="8"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9pPr>
          </a:lstStyle>
          <a:p>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Bullets">
  <p:cSld name="Bullets">
    <p:spTree>
      <p:nvGrpSpPr>
        <p:cNvPr id="1" name="Shape 150"/>
        <p:cNvGrpSpPr/>
        <p:nvPr/>
      </p:nvGrpSpPr>
      <p:grpSpPr>
        <a:xfrm>
          <a:off x="0" y="0"/>
          <a:ext cx="0" cy="0"/>
          <a:chOff x="0" y="0"/>
          <a:chExt cx="0" cy="0"/>
        </a:xfrm>
      </p:grpSpPr>
      <p:sp>
        <p:nvSpPr>
          <p:cNvPr id="151" name="Google Shape;151;p34"/>
          <p:cNvSpPr txBox="1">
            <a:spLocks noGrp="1"/>
          </p:cNvSpPr>
          <p:nvPr>
            <p:ph type="body" idx="1"/>
          </p:nvPr>
        </p:nvSpPr>
        <p:spPr>
          <a:xfrm>
            <a:off x="1143000" y="617041"/>
            <a:ext cx="6858000" cy="3951600"/>
          </a:xfrm>
          <a:prstGeom prst="rect">
            <a:avLst/>
          </a:prstGeom>
          <a:noFill/>
          <a:ln>
            <a:noFill/>
          </a:ln>
        </p:spPr>
        <p:txBody>
          <a:bodyPr spcFirstLastPara="1" wrap="square" lIns="0" tIns="0" rIns="0" bIns="0" anchor="ctr" anchorCtr="0"/>
          <a:lstStyle>
            <a:lvl1pPr marL="457200" marR="0" lvl="0" indent="-254000"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1pPr>
            <a:lvl2pPr marL="914400" marR="0" lvl="1" indent="-254000"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2pPr>
            <a:lvl3pPr marL="1371600" marR="0" lvl="2" indent="-254000"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3pPr>
            <a:lvl4pPr marL="1828800" marR="0" lvl="3" indent="-254000"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4pPr>
            <a:lvl5pPr marL="2286000" marR="0" lvl="4" indent="-254000"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5pPr>
            <a:lvl6pPr marL="2743200" marR="0" lvl="5" indent="-266700"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6pPr>
            <a:lvl7pPr marL="3200400" marR="0" lvl="6" indent="-266700"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7pPr>
            <a:lvl8pPr marL="3657600" marR="0" lvl="7" indent="-266700"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8pPr>
            <a:lvl9pPr marL="4114800" marR="0" lvl="8" indent="-266700"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9pPr>
          </a:lstStyle>
          <a:p>
            <a:endParaRPr/>
          </a:p>
        </p:txBody>
      </p:sp>
      <p:sp>
        <p:nvSpPr>
          <p:cNvPr id="152" name="Google Shape;152;p34"/>
          <p:cNvSpPr/>
          <p:nvPr/>
        </p:nvSpPr>
        <p:spPr>
          <a:xfrm>
            <a:off x="0" y="5089399"/>
            <a:ext cx="4511700" cy="54300"/>
          </a:xfrm>
          <a:prstGeom prst="rect">
            <a:avLst/>
          </a:prstGeom>
          <a:solidFill>
            <a:srgbClr val="388AFF"/>
          </a:solidFill>
          <a:ln>
            <a:noFill/>
          </a:ln>
        </p:spPr>
        <p:txBody>
          <a:bodyPr spcFirstLastPara="1" wrap="square" lIns="0" tIns="0" rIns="0" bIns="0" anchor="ctr" anchorCtr="0">
            <a:noAutofit/>
          </a:bodyPr>
          <a:lstStyle/>
          <a:p>
            <a:pPr marL="0" marR="0" lvl="0" indent="0" algn="ctr" rtl="0">
              <a:lnSpc>
                <a:spcPct val="110000"/>
              </a:lnSpc>
              <a:spcBef>
                <a:spcPts val="0"/>
              </a:spcBef>
              <a:spcAft>
                <a:spcPts val="0"/>
              </a:spcAft>
              <a:buClr>
                <a:srgbClr val="FFFFFF"/>
              </a:buClr>
              <a:buSzPts val="1600"/>
              <a:buFont typeface="Gill Sans"/>
              <a:buNone/>
            </a:pPr>
            <a:endParaRPr sz="1600" b="0" i="0" u="none" strike="noStrike" cap="none">
              <a:solidFill>
                <a:srgbClr val="FFFFFF"/>
              </a:solidFill>
              <a:latin typeface="Roboto Light"/>
              <a:ea typeface="Roboto Light"/>
              <a:cs typeface="Roboto Light"/>
              <a:sym typeface="Roboto Light"/>
            </a:endParaRPr>
          </a:p>
        </p:txBody>
      </p:sp>
      <p:sp>
        <p:nvSpPr>
          <p:cNvPr id="153" name="Google Shape;153;p34"/>
          <p:cNvSpPr/>
          <p:nvPr/>
        </p:nvSpPr>
        <p:spPr>
          <a:xfrm>
            <a:off x="4511724" y="5089399"/>
            <a:ext cx="4632300" cy="54300"/>
          </a:xfrm>
          <a:prstGeom prst="rect">
            <a:avLst/>
          </a:prstGeom>
          <a:solidFill>
            <a:srgbClr val="FFBE00"/>
          </a:solidFill>
          <a:ln>
            <a:noFill/>
          </a:ln>
        </p:spPr>
        <p:txBody>
          <a:bodyPr spcFirstLastPara="1" wrap="square" lIns="0" tIns="0" rIns="0" bIns="0" anchor="ctr" anchorCtr="0">
            <a:noAutofit/>
          </a:bodyPr>
          <a:lstStyle/>
          <a:p>
            <a:pPr marL="0" marR="0" lvl="0" indent="0" algn="ctr" rtl="0">
              <a:lnSpc>
                <a:spcPct val="110000"/>
              </a:lnSpc>
              <a:spcBef>
                <a:spcPts val="0"/>
              </a:spcBef>
              <a:spcAft>
                <a:spcPts val="0"/>
              </a:spcAft>
              <a:buClr>
                <a:srgbClr val="FFFFFF"/>
              </a:buClr>
              <a:buSzPts val="1600"/>
              <a:buFont typeface="Gill Sans"/>
              <a:buNone/>
            </a:pPr>
            <a:endParaRPr sz="1600" b="0" i="0" u="none" strike="noStrike" cap="none">
              <a:solidFill>
                <a:srgbClr val="FFFFFF"/>
              </a:solidFill>
              <a:latin typeface="Roboto Light"/>
              <a:ea typeface="Roboto Light"/>
              <a:cs typeface="Roboto Light"/>
              <a:sym typeface="Roboto Light"/>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1_Title &amp; Bullets - 2 Column yellow">
  <p:cSld name="1_Title &amp; Bullets - 2 Column yellow">
    <p:spTree>
      <p:nvGrpSpPr>
        <p:cNvPr id="1" name="Shape 154"/>
        <p:cNvGrpSpPr/>
        <p:nvPr/>
      </p:nvGrpSpPr>
      <p:grpSpPr>
        <a:xfrm>
          <a:off x="0" y="0"/>
          <a:ext cx="0" cy="0"/>
          <a:chOff x="0" y="0"/>
          <a:chExt cx="0" cy="0"/>
        </a:xfrm>
      </p:grpSpPr>
      <p:sp>
        <p:nvSpPr>
          <p:cNvPr id="155" name="Google Shape;155;p35"/>
          <p:cNvSpPr/>
          <p:nvPr/>
        </p:nvSpPr>
        <p:spPr>
          <a:xfrm>
            <a:off x="1" y="0"/>
            <a:ext cx="9144000" cy="1383600"/>
          </a:xfrm>
          <a:prstGeom prst="rect">
            <a:avLst/>
          </a:prstGeom>
          <a:gradFill>
            <a:gsLst>
              <a:gs pos="0">
                <a:srgbClr val="FFBE00"/>
              </a:gs>
              <a:gs pos="100000">
                <a:srgbClr val="FF9F00"/>
              </a:gs>
            </a:gsLst>
            <a:lin ang="2399891" scaled="0"/>
          </a:gradFill>
          <a:ln>
            <a:noFill/>
          </a:ln>
        </p:spPr>
        <p:txBody>
          <a:bodyPr spcFirstLastPara="1" wrap="square" lIns="0" tIns="0" rIns="0" bIns="0" anchor="ctr" anchorCtr="0">
            <a:noAutofit/>
          </a:bodyPr>
          <a:lstStyle/>
          <a:p>
            <a:pPr marL="0" marR="0" lvl="0" indent="0" algn="ctr" rtl="0">
              <a:lnSpc>
                <a:spcPct val="110000"/>
              </a:lnSpc>
              <a:spcBef>
                <a:spcPts val="0"/>
              </a:spcBef>
              <a:spcAft>
                <a:spcPts val="0"/>
              </a:spcAft>
              <a:buClr>
                <a:srgbClr val="FFFFFF"/>
              </a:buClr>
              <a:buSzPts val="1600"/>
              <a:buFont typeface="Gill Sans"/>
              <a:buNone/>
            </a:pPr>
            <a:endParaRPr sz="1600" b="0" i="0" u="none" strike="noStrike" cap="none">
              <a:solidFill>
                <a:srgbClr val="FFFFFF"/>
              </a:solidFill>
              <a:latin typeface="Roboto Light"/>
              <a:ea typeface="Roboto Light"/>
              <a:cs typeface="Roboto Light"/>
              <a:sym typeface="Roboto Light"/>
            </a:endParaRPr>
          </a:p>
        </p:txBody>
      </p:sp>
      <p:sp>
        <p:nvSpPr>
          <p:cNvPr id="156" name="Google Shape;156;p35"/>
          <p:cNvSpPr txBox="1">
            <a:spLocks noGrp="1"/>
          </p:cNvSpPr>
          <p:nvPr>
            <p:ph type="body" idx="1"/>
          </p:nvPr>
        </p:nvSpPr>
        <p:spPr>
          <a:xfrm>
            <a:off x="1143000" y="2428875"/>
            <a:ext cx="6858000" cy="2142900"/>
          </a:xfrm>
          <a:prstGeom prst="rect">
            <a:avLst/>
          </a:prstGeom>
          <a:noFill/>
          <a:ln>
            <a:noFill/>
          </a:ln>
        </p:spPr>
        <p:txBody>
          <a:bodyPr spcFirstLastPara="1" wrap="square" lIns="0" tIns="0" rIns="0" bIns="0" anchor="ctr" anchorCtr="0"/>
          <a:lstStyle>
            <a:lvl1pPr marL="457200" marR="0" lvl="0" indent="-254000"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1pPr>
            <a:lvl2pPr marL="914400" marR="0" lvl="1" indent="-254000"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2pPr>
            <a:lvl3pPr marL="1371600" marR="0" lvl="2" indent="-254000"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3pPr>
            <a:lvl4pPr marL="1828800" marR="0" lvl="3" indent="-254000"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4pPr>
            <a:lvl5pPr marL="2286000" marR="0" lvl="4" indent="-254000"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5pPr>
            <a:lvl6pPr marL="2743200" marR="0" lvl="5" indent="-266700"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6pPr>
            <a:lvl7pPr marL="3200400" marR="0" lvl="6" indent="-266700"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7pPr>
            <a:lvl8pPr marL="3657600" marR="0" lvl="7" indent="-266700"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8pPr>
            <a:lvl9pPr marL="4114800" marR="0" lvl="8" indent="-266700"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9pPr>
          </a:lstStyle>
          <a:p>
            <a:endParaRPr/>
          </a:p>
        </p:txBody>
      </p:sp>
      <p:sp>
        <p:nvSpPr>
          <p:cNvPr id="157" name="Google Shape;157;p35"/>
          <p:cNvSpPr txBox="1">
            <a:spLocks noGrp="1"/>
          </p:cNvSpPr>
          <p:nvPr>
            <p:ph type="title"/>
          </p:nvPr>
        </p:nvSpPr>
        <p:spPr>
          <a:xfrm>
            <a:off x="1143000" y="323453"/>
            <a:ext cx="6858000" cy="736800"/>
          </a:xfrm>
          <a:prstGeom prst="rect">
            <a:avLst/>
          </a:prstGeom>
          <a:noFill/>
          <a:ln>
            <a:noFill/>
          </a:ln>
        </p:spPr>
        <p:txBody>
          <a:bodyPr spcFirstLastPara="1" wrap="square" lIns="0" tIns="0" rIns="0" bIns="0" anchor="ctr" anchorCtr="0"/>
          <a:lstStyle>
            <a:lvl1pPr marR="0" lvl="0" algn="ctr" rtl="0">
              <a:lnSpc>
                <a:spcPct val="80000"/>
              </a:lnSpc>
              <a:spcBef>
                <a:spcPts val="0"/>
              </a:spcBef>
              <a:spcAft>
                <a:spcPts val="0"/>
              </a:spcAft>
              <a:buClr>
                <a:srgbClr val="FFFFFF"/>
              </a:buClr>
              <a:buSzPts val="4600"/>
              <a:buFont typeface="Avenir"/>
              <a:buNone/>
              <a:defRPr sz="4600" b="0" i="0" u="none" strike="noStrike" cap="none">
                <a:solidFill>
                  <a:srgbClr val="FFFFFF"/>
                </a:solidFill>
                <a:latin typeface="Avenir"/>
                <a:ea typeface="Avenir"/>
                <a:cs typeface="Avenir"/>
                <a:sym typeface="Avenir"/>
              </a:defRPr>
            </a:lvl1pPr>
            <a:lvl2pPr marR="0" lvl="1" algn="ctr" rtl="0">
              <a:lnSpc>
                <a:spcPct val="80000"/>
              </a:lnSpc>
              <a:spcBef>
                <a:spcPts val="0"/>
              </a:spcBef>
              <a:spcAft>
                <a:spcPts val="0"/>
              </a:spcAft>
              <a:buClr>
                <a:srgbClr val="53585F"/>
              </a:buClr>
              <a:buSzPts val="4600"/>
              <a:buFont typeface="Roboto Thin"/>
              <a:buNone/>
              <a:defRPr sz="4600" b="0" i="0" u="none" strike="noStrike" cap="none">
                <a:solidFill>
                  <a:srgbClr val="53585F"/>
                </a:solidFill>
                <a:latin typeface="Roboto Thin"/>
                <a:ea typeface="Roboto Thin"/>
                <a:cs typeface="Roboto Thin"/>
                <a:sym typeface="Roboto Thin"/>
              </a:defRPr>
            </a:lvl2pPr>
            <a:lvl3pPr marR="0" lvl="2" algn="ctr" rtl="0">
              <a:lnSpc>
                <a:spcPct val="80000"/>
              </a:lnSpc>
              <a:spcBef>
                <a:spcPts val="0"/>
              </a:spcBef>
              <a:spcAft>
                <a:spcPts val="0"/>
              </a:spcAft>
              <a:buClr>
                <a:srgbClr val="53585F"/>
              </a:buClr>
              <a:buSzPts val="4600"/>
              <a:buFont typeface="Roboto Thin"/>
              <a:buNone/>
              <a:defRPr sz="4600" b="0" i="0" u="none" strike="noStrike" cap="none">
                <a:solidFill>
                  <a:srgbClr val="53585F"/>
                </a:solidFill>
                <a:latin typeface="Roboto Thin"/>
                <a:ea typeface="Roboto Thin"/>
                <a:cs typeface="Roboto Thin"/>
                <a:sym typeface="Roboto Thin"/>
              </a:defRPr>
            </a:lvl3pPr>
            <a:lvl4pPr marR="0" lvl="3" algn="ctr" rtl="0">
              <a:lnSpc>
                <a:spcPct val="80000"/>
              </a:lnSpc>
              <a:spcBef>
                <a:spcPts val="0"/>
              </a:spcBef>
              <a:spcAft>
                <a:spcPts val="0"/>
              </a:spcAft>
              <a:buClr>
                <a:srgbClr val="53585F"/>
              </a:buClr>
              <a:buSzPts val="4600"/>
              <a:buFont typeface="Roboto Thin"/>
              <a:buNone/>
              <a:defRPr sz="4600" b="0" i="0" u="none" strike="noStrike" cap="none">
                <a:solidFill>
                  <a:srgbClr val="53585F"/>
                </a:solidFill>
                <a:latin typeface="Roboto Thin"/>
                <a:ea typeface="Roboto Thin"/>
                <a:cs typeface="Roboto Thin"/>
                <a:sym typeface="Roboto Thin"/>
              </a:defRPr>
            </a:lvl4pPr>
            <a:lvl5pPr marR="0" lvl="4" algn="ctr" rtl="0">
              <a:lnSpc>
                <a:spcPct val="80000"/>
              </a:lnSpc>
              <a:spcBef>
                <a:spcPts val="0"/>
              </a:spcBef>
              <a:spcAft>
                <a:spcPts val="0"/>
              </a:spcAft>
              <a:buClr>
                <a:srgbClr val="53585F"/>
              </a:buClr>
              <a:buSzPts val="4600"/>
              <a:buFont typeface="Roboto Thin"/>
              <a:buNone/>
              <a:defRPr sz="4600" b="0" i="0" u="none" strike="noStrike" cap="none">
                <a:solidFill>
                  <a:srgbClr val="53585F"/>
                </a:solidFill>
                <a:latin typeface="Roboto Thin"/>
                <a:ea typeface="Roboto Thin"/>
                <a:cs typeface="Roboto Thin"/>
                <a:sym typeface="Roboto Thin"/>
              </a:defRPr>
            </a:lvl5pPr>
            <a:lvl6pPr marR="0" lvl="5" algn="ctr" rtl="0">
              <a:lnSpc>
                <a:spcPct val="80000"/>
              </a:lnSpc>
              <a:spcBef>
                <a:spcPts val="0"/>
              </a:spcBef>
              <a:spcAft>
                <a:spcPts val="0"/>
              </a:spcAft>
              <a:buClr>
                <a:srgbClr val="53585F"/>
              </a:buClr>
              <a:buSzPts val="4600"/>
              <a:buFont typeface="Roboto Thin"/>
              <a:buNone/>
              <a:defRPr sz="4600" b="0" i="0" u="none" strike="noStrike" cap="none">
                <a:solidFill>
                  <a:srgbClr val="53585F"/>
                </a:solidFill>
                <a:latin typeface="Roboto Thin"/>
                <a:ea typeface="Roboto Thin"/>
                <a:cs typeface="Roboto Thin"/>
                <a:sym typeface="Roboto Thin"/>
              </a:defRPr>
            </a:lvl6pPr>
            <a:lvl7pPr marR="0" lvl="6" algn="ctr" rtl="0">
              <a:lnSpc>
                <a:spcPct val="80000"/>
              </a:lnSpc>
              <a:spcBef>
                <a:spcPts val="0"/>
              </a:spcBef>
              <a:spcAft>
                <a:spcPts val="0"/>
              </a:spcAft>
              <a:buClr>
                <a:srgbClr val="53585F"/>
              </a:buClr>
              <a:buSzPts val="4600"/>
              <a:buFont typeface="Roboto Thin"/>
              <a:buNone/>
              <a:defRPr sz="4600" b="0" i="0" u="none" strike="noStrike" cap="none">
                <a:solidFill>
                  <a:srgbClr val="53585F"/>
                </a:solidFill>
                <a:latin typeface="Roboto Thin"/>
                <a:ea typeface="Roboto Thin"/>
                <a:cs typeface="Roboto Thin"/>
                <a:sym typeface="Roboto Thin"/>
              </a:defRPr>
            </a:lvl7pPr>
            <a:lvl8pPr marR="0" lvl="7" algn="ctr" rtl="0">
              <a:lnSpc>
                <a:spcPct val="80000"/>
              </a:lnSpc>
              <a:spcBef>
                <a:spcPts val="0"/>
              </a:spcBef>
              <a:spcAft>
                <a:spcPts val="0"/>
              </a:spcAft>
              <a:buClr>
                <a:srgbClr val="53585F"/>
              </a:buClr>
              <a:buSzPts val="4600"/>
              <a:buFont typeface="Roboto Thin"/>
              <a:buNone/>
              <a:defRPr sz="4600" b="0" i="0" u="none" strike="noStrike" cap="none">
                <a:solidFill>
                  <a:srgbClr val="53585F"/>
                </a:solidFill>
                <a:latin typeface="Roboto Thin"/>
                <a:ea typeface="Roboto Thin"/>
                <a:cs typeface="Roboto Thin"/>
                <a:sym typeface="Roboto Thin"/>
              </a:defRPr>
            </a:lvl8pPr>
            <a:lvl9pPr marR="0" lvl="8" algn="ctr" rtl="0">
              <a:lnSpc>
                <a:spcPct val="80000"/>
              </a:lnSpc>
              <a:spcBef>
                <a:spcPts val="0"/>
              </a:spcBef>
              <a:spcAft>
                <a:spcPts val="0"/>
              </a:spcAft>
              <a:buClr>
                <a:srgbClr val="53585F"/>
              </a:buClr>
              <a:buSzPts val="4600"/>
              <a:buFont typeface="Roboto Thin"/>
              <a:buNone/>
              <a:defRPr sz="4600" b="0" i="0" u="none" strike="noStrike" cap="none">
                <a:solidFill>
                  <a:srgbClr val="53585F"/>
                </a:solidFill>
                <a:latin typeface="Roboto Thin"/>
                <a:ea typeface="Roboto Thin"/>
                <a:cs typeface="Roboto Thin"/>
                <a:sym typeface="Roboto Thin"/>
              </a:defRPr>
            </a:lvl9pPr>
          </a:lstStyle>
          <a:p>
            <a:endParaRPr/>
          </a:p>
        </p:txBody>
      </p:sp>
      <p:sp>
        <p:nvSpPr>
          <p:cNvPr id="158" name="Google Shape;158;p35"/>
          <p:cNvSpPr/>
          <p:nvPr/>
        </p:nvSpPr>
        <p:spPr>
          <a:xfrm>
            <a:off x="0" y="5089399"/>
            <a:ext cx="4511700" cy="54300"/>
          </a:xfrm>
          <a:prstGeom prst="rect">
            <a:avLst/>
          </a:prstGeom>
          <a:solidFill>
            <a:srgbClr val="388AFF"/>
          </a:solidFill>
          <a:ln>
            <a:noFill/>
          </a:ln>
        </p:spPr>
        <p:txBody>
          <a:bodyPr spcFirstLastPara="1" wrap="square" lIns="0" tIns="0" rIns="0" bIns="0" anchor="ctr" anchorCtr="0">
            <a:noAutofit/>
          </a:bodyPr>
          <a:lstStyle/>
          <a:p>
            <a:pPr marL="0" marR="0" lvl="0" indent="0" algn="ctr" rtl="0">
              <a:lnSpc>
                <a:spcPct val="110000"/>
              </a:lnSpc>
              <a:spcBef>
                <a:spcPts val="0"/>
              </a:spcBef>
              <a:spcAft>
                <a:spcPts val="0"/>
              </a:spcAft>
              <a:buClr>
                <a:srgbClr val="FFFFFF"/>
              </a:buClr>
              <a:buSzPts val="1600"/>
              <a:buFont typeface="Gill Sans"/>
              <a:buNone/>
            </a:pPr>
            <a:endParaRPr sz="1600" b="0" i="0" u="none" strike="noStrike" cap="none">
              <a:solidFill>
                <a:srgbClr val="FFFFFF"/>
              </a:solidFill>
              <a:latin typeface="Roboto Light"/>
              <a:ea typeface="Roboto Light"/>
              <a:cs typeface="Roboto Light"/>
              <a:sym typeface="Roboto Light"/>
            </a:endParaRPr>
          </a:p>
        </p:txBody>
      </p:sp>
      <p:sp>
        <p:nvSpPr>
          <p:cNvPr id="159" name="Google Shape;159;p35"/>
          <p:cNvSpPr/>
          <p:nvPr/>
        </p:nvSpPr>
        <p:spPr>
          <a:xfrm>
            <a:off x="4511724" y="5089399"/>
            <a:ext cx="4632300" cy="54300"/>
          </a:xfrm>
          <a:prstGeom prst="rect">
            <a:avLst/>
          </a:prstGeom>
          <a:solidFill>
            <a:srgbClr val="FFBE00"/>
          </a:solidFill>
          <a:ln>
            <a:noFill/>
          </a:ln>
        </p:spPr>
        <p:txBody>
          <a:bodyPr spcFirstLastPara="1" wrap="square" lIns="0" tIns="0" rIns="0" bIns="0" anchor="ctr" anchorCtr="0">
            <a:noAutofit/>
          </a:bodyPr>
          <a:lstStyle/>
          <a:p>
            <a:pPr marL="0" marR="0" lvl="0" indent="0" algn="ctr" rtl="0">
              <a:lnSpc>
                <a:spcPct val="110000"/>
              </a:lnSpc>
              <a:spcBef>
                <a:spcPts val="0"/>
              </a:spcBef>
              <a:spcAft>
                <a:spcPts val="0"/>
              </a:spcAft>
              <a:buClr>
                <a:srgbClr val="FFFFFF"/>
              </a:buClr>
              <a:buSzPts val="1600"/>
              <a:buFont typeface="Gill Sans"/>
              <a:buNone/>
            </a:pPr>
            <a:endParaRPr sz="1600" b="0" i="0" u="none" strike="noStrike" cap="none">
              <a:solidFill>
                <a:srgbClr val="FFFFFF"/>
              </a:solidFill>
              <a:latin typeface="Roboto Light"/>
              <a:ea typeface="Roboto Light"/>
              <a:cs typeface="Roboto Light"/>
              <a:sym typeface="Roboto Light"/>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Bullets - 2 Column">
  <p:cSld name="Bullets - 2 Column">
    <p:spTree>
      <p:nvGrpSpPr>
        <p:cNvPr id="1" name="Shape 160"/>
        <p:cNvGrpSpPr/>
        <p:nvPr/>
      </p:nvGrpSpPr>
      <p:grpSpPr>
        <a:xfrm>
          <a:off x="0" y="0"/>
          <a:ext cx="0" cy="0"/>
          <a:chOff x="0" y="0"/>
          <a:chExt cx="0" cy="0"/>
        </a:xfrm>
      </p:grpSpPr>
      <p:sp>
        <p:nvSpPr>
          <p:cNvPr id="161" name="Google Shape;161;p36"/>
          <p:cNvSpPr txBox="1">
            <a:spLocks noGrp="1"/>
          </p:cNvSpPr>
          <p:nvPr>
            <p:ph type="body" idx="1"/>
          </p:nvPr>
        </p:nvSpPr>
        <p:spPr>
          <a:xfrm>
            <a:off x="1143000" y="617041"/>
            <a:ext cx="6858000" cy="3951600"/>
          </a:xfrm>
          <a:prstGeom prst="rect">
            <a:avLst/>
          </a:prstGeom>
          <a:noFill/>
          <a:ln>
            <a:noFill/>
          </a:ln>
        </p:spPr>
        <p:txBody>
          <a:bodyPr spcFirstLastPara="1" wrap="square" lIns="0" tIns="0" rIns="0" bIns="0" anchor="ctr" anchorCtr="0"/>
          <a:lstStyle>
            <a:lvl1pPr marL="457200" marR="0" lvl="0" indent="-254000"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1pPr>
            <a:lvl2pPr marL="914400" marR="0" lvl="1" indent="-254000"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2pPr>
            <a:lvl3pPr marL="1371600" marR="0" lvl="2" indent="-254000"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3pPr>
            <a:lvl4pPr marL="1828800" marR="0" lvl="3" indent="-254000"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4pPr>
            <a:lvl5pPr marL="2286000" marR="0" lvl="4" indent="-254000"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5pPr>
            <a:lvl6pPr marL="2743200" marR="0" lvl="5" indent="-266700"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6pPr>
            <a:lvl7pPr marL="3200400" marR="0" lvl="6" indent="-266700"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7pPr>
            <a:lvl8pPr marL="3657600" marR="0" lvl="7" indent="-266700"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8pPr>
            <a:lvl9pPr marL="4114800" marR="0" lvl="8" indent="-266700"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9pPr>
          </a:lstStyle>
          <a:p>
            <a:endParaRPr/>
          </a:p>
        </p:txBody>
      </p:sp>
      <p:sp>
        <p:nvSpPr>
          <p:cNvPr id="162" name="Google Shape;162;p36"/>
          <p:cNvSpPr/>
          <p:nvPr/>
        </p:nvSpPr>
        <p:spPr>
          <a:xfrm>
            <a:off x="0" y="5089399"/>
            <a:ext cx="4511700" cy="54300"/>
          </a:xfrm>
          <a:prstGeom prst="rect">
            <a:avLst/>
          </a:prstGeom>
          <a:solidFill>
            <a:srgbClr val="388AFF"/>
          </a:solidFill>
          <a:ln>
            <a:noFill/>
          </a:ln>
        </p:spPr>
        <p:txBody>
          <a:bodyPr spcFirstLastPara="1" wrap="square" lIns="0" tIns="0" rIns="0" bIns="0" anchor="ctr" anchorCtr="0">
            <a:noAutofit/>
          </a:bodyPr>
          <a:lstStyle/>
          <a:p>
            <a:pPr marL="0" marR="0" lvl="0" indent="0" algn="ctr" rtl="0">
              <a:lnSpc>
                <a:spcPct val="110000"/>
              </a:lnSpc>
              <a:spcBef>
                <a:spcPts val="0"/>
              </a:spcBef>
              <a:spcAft>
                <a:spcPts val="0"/>
              </a:spcAft>
              <a:buClr>
                <a:srgbClr val="FFFFFF"/>
              </a:buClr>
              <a:buSzPts val="1600"/>
              <a:buFont typeface="Gill Sans"/>
              <a:buNone/>
            </a:pPr>
            <a:endParaRPr sz="1600" b="0" i="0" u="none" strike="noStrike" cap="none">
              <a:solidFill>
                <a:srgbClr val="FFFFFF"/>
              </a:solidFill>
              <a:latin typeface="Roboto Light"/>
              <a:ea typeface="Roboto Light"/>
              <a:cs typeface="Roboto Light"/>
              <a:sym typeface="Roboto Light"/>
            </a:endParaRPr>
          </a:p>
        </p:txBody>
      </p:sp>
      <p:sp>
        <p:nvSpPr>
          <p:cNvPr id="163" name="Google Shape;163;p36"/>
          <p:cNvSpPr/>
          <p:nvPr/>
        </p:nvSpPr>
        <p:spPr>
          <a:xfrm>
            <a:off x="4511724" y="5089399"/>
            <a:ext cx="4632300" cy="54300"/>
          </a:xfrm>
          <a:prstGeom prst="rect">
            <a:avLst/>
          </a:prstGeom>
          <a:solidFill>
            <a:srgbClr val="FFBE00"/>
          </a:solidFill>
          <a:ln>
            <a:noFill/>
          </a:ln>
        </p:spPr>
        <p:txBody>
          <a:bodyPr spcFirstLastPara="1" wrap="square" lIns="0" tIns="0" rIns="0" bIns="0" anchor="ctr" anchorCtr="0">
            <a:noAutofit/>
          </a:bodyPr>
          <a:lstStyle/>
          <a:p>
            <a:pPr marL="0" marR="0" lvl="0" indent="0" algn="ctr" rtl="0">
              <a:lnSpc>
                <a:spcPct val="110000"/>
              </a:lnSpc>
              <a:spcBef>
                <a:spcPts val="0"/>
              </a:spcBef>
              <a:spcAft>
                <a:spcPts val="0"/>
              </a:spcAft>
              <a:buClr>
                <a:srgbClr val="FFFFFF"/>
              </a:buClr>
              <a:buSzPts val="1600"/>
              <a:buFont typeface="Gill Sans"/>
              <a:buNone/>
            </a:pPr>
            <a:endParaRPr sz="1600" b="0" i="0" u="none" strike="noStrike" cap="none">
              <a:solidFill>
                <a:srgbClr val="FFFFFF"/>
              </a:solidFill>
              <a:latin typeface="Roboto Light"/>
              <a:ea typeface="Roboto Light"/>
              <a:cs typeface="Roboto Light"/>
              <a:sym typeface="Roboto Light"/>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title_bottom">
  <p:cSld name="title_bottom">
    <p:spTree>
      <p:nvGrpSpPr>
        <p:cNvPr id="1" name="Shape 164"/>
        <p:cNvGrpSpPr/>
        <p:nvPr/>
      </p:nvGrpSpPr>
      <p:grpSpPr>
        <a:xfrm>
          <a:off x="0" y="0"/>
          <a:ext cx="0" cy="0"/>
          <a:chOff x="0" y="0"/>
          <a:chExt cx="0" cy="0"/>
        </a:xfrm>
      </p:grpSpPr>
      <p:grpSp>
        <p:nvGrpSpPr>
          <p:cNvPr id="165" name="Google Shape;165;p37"/>
          <p:cNvGrpSpPr/>
          <p:nvPr/>
        </p:nvGrpSpPr>
        <p:grpSpPr>
          <a:xfrm>
            <a:off x="0" y="-1"/>
            <a:ext cx="9144032" cy="54149"/>
            <a:chOff x="0" y="-1"/>
            <a:chExt cx="24384084" cy="144398"/>
          </a:xfrm>
        </p:grpSpPr>
        <p:sp>
          <p:nvSpPr>
            <p:cNvPr id="166" name="Google Shape;166;p37"/>
            <p:cNvSpPr/>
            <p:nvPr/>
          </p:nvSpPr>
          <p:spPr>
            <a:xfrm>
              <a:off x="0" y="-1"/>
              <a:ext cx="12054300" cy="144300"/>
            </a:xfrm>
            <a:prstGeom prst="rect">
              <a:avLst/>
            </a:prstGeom>
            <a:solidFill>
              <a:srgbClr val="388AFF"/>
            </a:solidFill>
            <a:ln>
              <a:noFill/>
            </a:ln>
          </p:spPr>
          <p:txBody>
            <a:bodyPr spcFirstLastPara="1" wrap="square" lIns="0" tIns="0" rIns="0" bIns="0" anchor="ctr" anchorCtr="0">
              <a:noAutofit/>
            </a:bodyPr>
            <a:lstStyle/>
            <a:p>
              <a:pPr marL="0" marR="0" lvl="0" indent="0" algn="ctr" rtl="0">
                <a:lnSpc>
                  <a:spcPct val="110000"/>
                </a:lnSpc>
                <a:spcBef>
                  <a:spcPts val="0"/>
                </a:spcBef>
                <a:spcAft>
                  <a:spcPts val="0"/>
                </a:spcAft>
                <a:buClr>
                  <a:srgbClr val="FFFFFF"/>
                </a:buClr>
                <a:buSzPts val="1600"/>
                <a:buFont typeface="Gill Sans"/>
                <a:buNone/>
              </a:pPr>
              <a:endParaRPr sz="1600" b="0" i="0" u="none" strike="noStrike" cap="none">
                <a:solidFill>
                  <a:srgbClr val="FFFFFF"/>
                </a:solidFill>
                <a:latin typeface="Roboto Light"/>
                <a:ea typeface="Roboto Light"/>
                <a:cs typeface="Roboto Light"/>
                <a:sym typeface="Roboto Light"/>
              </a:endParaRPr>
            </a:p>
          </p:txBody>
        </p:sp>
        <p:sp>
          <p:nvSpPr>
            <p:cNvPr id="167" name="Google Shape;167;p37"/>
            <p:cNvSpPr/>
            <p:nvPr/>
          </p:nvSpPr>
          <p:spPr>
            <a:xfrm>
              <a:off x="12054283" y="697"/>
              <a:ext cx="10490100" cy="143700"/>
            </a:xfrm>
            <a:prstGeom prst="rect">
              <a:avLst/>
            </a:prstGeom>
            <a:solidFill>
              <a:srgbClr val="FFBE00"/>
            </a:solidFill>
            <a:ln>
              <a:noFill/>
            </a:ln>
          </p:spPr>
          <p:txBody>
            <a:bodyPr spcFirstLastPara="1" wrap="square" lIns="0" tIns="0" rIns="0" bIns="0" anchor="ctr" anchorCtr="0">
              <a:noAutofit/>
            </a:bodyPr>
            <a:lstStyle/>
            <a:p>
              <a:pPr marL="0" marR="0" lvl="0" indent="0" algn="ctr" rtl="0">
                <a:lnSpc>
                  <a:spcPct val="110000"/>
                </a:lnSpc>
                <a:spcBef>
                  <a:spcPts val="0"/>
                </a:spcBef>
                <a:spcAft>
                  <a:spcPts val="0"/>
                </a:spcAft>
                <a:buClr>
                  <a:srgbClr val="FFFFFF"/>
                </a:buClr>
                <a:buSzPts val="1600"/>
                <a:buFont typeface="Gill Sans"/>
                <a:buNone/>
              </a:pPr>
              <a:endParaRPr sz="1600" b="0" i="0" u="none" strike="noStrike" cap="none">
                <a:solidFill>
                  <a:srgbClr val="FFFFFF"/>
                </a:solidFill>
                <a:latin typeface="Roboto Light"/>
                <a:ea typeface="Roboto Light"/>
                <a:cs typeface="Roboto Light"/>
                <a:sym typeface="Roboto Light"/>
              </a:endParaRPr>
            </a:p>
          </p:txBody>
        </p:sp>
        <p:sp>
          <p:nvSpPr>
            <p:cNvPr id="168" name="Google Shape;168;p37"/>
            <p:cNvSpPr/>
            <p:nvPr/>
          </p:nvSpPr>
          <p:spPr>
            <a:xfrm>
              <a:off x="22544484" y="-1"/>
              <a:ext cx="1839600" cy="144300"/>
            </a:xfrm>
            <a:prstGeom prst="rect">
              <a:avLst/>
            </a:prstGeom>
            <a:gradFill>
              <a:gsLst>
                <a:gs pos="0">
                  <a:srgbClr val="388AFF"/>
                </a:gs>
                <a:gs pos="100000">
                  <a:srgbClr val="985FFF"/>
                </a:gs>
              </a:gsLst>
              <a:lin ang="2399891" scaled="0"/>
            </a:gradFill>
            <a:ln>
              <a:noFill/>
            </a:ln>
          </p:spPr>
          <p:txBody>
            <a:bodyPr spcFirstLastPara="1" wrap="square" lIns="0" tIns="0" rIns="0" bIns="0" anchor="ctr" anchorCtr="0">
              <a:noAutofit/>
            </a:bodyPr>
            <a:lstStyle/>
            <a:p>
              <a:pPr marL="0" marR="0" lvl="0" indent="0" algn="ctr" rtl="0">
                <a:lnSpc>
                  <a:spcPct val="110000"/>
                </a:lnSpc>
                <a:spcBef>
                  <a:spcPts val="0"/>
                </a:spcBef>
                <a:spcAft>
                  <a:spcPts val="0"/>
                </a:spcAft>
                <a:buClr>
                  <a:srgbClr val="FFFFFF"/>
                </a:buClr>
                <a:buSzPts val="1600"/>
                <a:buFont typeface="Gill Sans"/>
                <a:buNone/>
              </a:pPr>
              <a:endParaRPr sz="1600" b="0" i="0" u="none" strike="noStrike" cap="none">
                <a:solidFill>
                  <a:srgbClr val="FFFFFF"/>
                </a:solidFill>
                <a:latin typeface="Roboto Light"/>
                <a:ea typeface="Roboto Light"/>
                <a:cs typeface="Roboto Light"/>
                <a:sym typeface="Roboto Light"/>
              </a:endParaRPr>
            </a:p>
          </p:txBody>
        </p:sp>
      </p:grpSp>
      <p:sp>
        <p:nvSpPr>
          <p:cNvPr id="169" name="Google Shape;169;p37"/>
          <p:cNvSpPr/>
          <p:nvPr/>
        </p:nvSpPr>
        <p:spPr>
          <a:xfrm>
            <a:off x="0" y="3471241"/>
            <a:ext cx="9144000" cy="1672500"/>
          </a:xfrm>
          <a:prstGeom prst="rect">
            <a:avLst/>
          </a:prstGeom>
          <a:gradFill>
            <a:gsLst>
              <a:gs pos="0">
                <a:srgbClr val="FFBE00"/>
              </a:gs>
              <a:gs pos="100000">
                <a:srgbClr val="FF9F00"/>
              </a:gs>
            </a:gsLst>
            <a:lin ang="2399891" scaled="0"/>
          </a:gradFill>
          <a:ln>
            <a:noFill/>
          </a:ln>
          <a:effectLst>
            <a:outerShdw blurRad="304800" dist="114300" dir="16200000" rotWithShape="0">
              <a:srgbClr val="000000">
                <a:alpha val="15690"/>
              </a:srgbClr>
            </a:outerShdw>
          </a:effectLst>
        </p:spPr>
        <p:txBody>
          <a:bodyPr spcFirstLastPara="1" wrap="square" lIns="0" tIns="0" rIns="0" bIns="0" anchor="ctr" anchorCtr="0">
            <a:noAutofit/>
          </a:bodyPr>
          <a:lstStyle/>
          <a:p>
            <a:pPr marL="0" marR="0" lvl="0" indent="0" algn="ctr" rtl="0">
              <a:lnSpc>
                <a:spcPct val="110000"/>
              </a:lnSpc>
              <a:spcBef>
                <a:spcPts val="0"/>
              </a:spcBef>
              <a:spcAft>
                <a:spcPts val="0"/>
              </a:spcAft>
              <a:buClr>
                <a:srgbClr val="FFFFFF"/>
              </a:buClr>
              <a:buSzPts val="1300"/>
              <a:buFont typeface="Roboto Light"/>
              <a:buNone/>
            </a:pPr>
            <a:endParaRPr sz="1300" b="0" i="0" u="none" strike="noStrike" cap="none">
              <a:solidFill>
                <a:srgbClr val="FFFFFF"/>
              </a:solidFill>
              <a:latin typeface="Gill Sans"/>
              <a:ea typeface="Gill Sans"/>
              <a:cs typeface="Gill Sans"/>
              <a:sym typeface="Gill Sans"/>
            </a:endParaRPr>
          </a:p>
        </p:txBody>
      </p:sp>
      <p:sp>
        <p:nvSpPr>
          <p:cNvPr id="170" name="Google Shape;170;p37"/>
          <p:cNvSpPr txBox="1">
            <a:spLocks noGrp="1"/>
          </p:cNvSpPr>
          <p:nvPr>
            <p:ph type="title"/>
          </p:nvPr>
        </p:nvSpPr>
        <p:spPr>
          <a:xfrm>
            <a:off x="1143000" y="3887333"/>
            <a:ext cx="6858000" cy="736800"/>
          </a:xfrm>
          <a:prstGeom prst="rect">
            <a:avLst/>
          </a:prstGeom>
          <a:noFill/>
          <a:ln>
            <a:noFill/>
          </a:ln>
        </p:spPr>
        <p:txBody>
          <a:bodyPr spcFirstLastPara="1" wrap="square" lIns="0" tIns="0" rIns="0" bIns="0" anchor="ctr" anchorCtr="0"/>
          <a:lstStyle>
            <a:lvl1pPr marR="0" lvl="0" algn="ctr" rtl="0">
              <a:lnSpc>
                <a:spcPct val="100000"/>
              </a:lnSpc>
              <a:spcBef>
                <a:spcPts val="0"/>
              </a:spcBef>
              <a:spcAft>
                <a:spcPts val="0"/>
              </a:spcAft>
              <a:buClr>
                <a:srgbClr val="FFFFFF"/>
              </a:buClr>
              <a:buSzPts val="4600"/>
              <a:buFont typeface="Avenir"/>
              <a:buNone/>
              <a:defRPr sz="4600" b="0" i="0" u="none" strike="noStrike" cap="none">
                <a:solidFill>
                  <a:srgbClr val="FFFFFF"/>
                </a:solidFill>
                <a:latin typeface="Avenir"/>
                <a:ea typeface="Avenir"/>
                <a:cs typeface="Avenir"/>
                <a:sym typeface="Avenir"/>
              </a:defRPr>
            </a:lvl1pPr>
            <a:lvl2pPr marR="0" lvl="1" algn="ctr" rtl="0">
              <a:lnSpc>
                <a:spcPct val="80000"/>
              </a:lnSpc>
              <a:spcBef>
                <a:spcPts val="0"/>
              </a:spcBef>
              <a:spcAft>
                <a:spcPts val="0"/>
              </a:spcAft>
              <a:buClr>
                <a:srgbClr val="53585F"/>
              </a:buClr>
              <a:buSzPts val="4600"/>
              <a:buFont typeface="Roboto Thin"/>
              <a:buNone/>
              <a:defRPr sz="4600" b="0" i="0" u="none" strike="noStrike" cap="none">
                <a:solidFill>
                  <a:srgbClr val="53585F"/>
                </a:solidFill>
                <a:latin typeface="Roboto Thin"/>
                <a:ea typeface="Roboto Thin"/>
                <a:cs typeface="Roboto Thin"/>
                <a:sym typeface="Roboto Thin"/>
              </a:defRPr>
            </a:lvl2pPr>
            <a:lvl3pPr marR="0" lvl="2" algn="ctr" rtl="0">
              <a:lnSpc>
                <a:spcPct val="80000"/>
              </a:lnSpc>
              <a:spcBef>
                <a:spcPts val="0"/>
              </a:spcBef>
              <a:spcAft>
                <a:spcPts val="0"/>
              </a:spcAft>
              <a:buClr>
                <a:srgbClr val="53585F"/>
              </a:buClr>
              <a:buSzPts val="4600"/>
              <a:buFont typeface="Roboto Thin"/>
              <a:buNone/>
              <a:defRPr sz="4600" b="0" i="0" u="none" strike="noStrike" cap="none">
                <a:solidFill>
                  <a:srgbClr val="53585F"/>
                </a:solidFill>
                <a:latin typeface="Roboto Thin"/>
                <a:ea typeface="Roboto Thin"/>
                <a:cs typeface="Roboto Thin"/>
                <a:sym typeface="Roboto Thin"/>
              </a:defRPr>
            </a:lvl3pPr>
            <a:lvl4pPr marR="0" lvl="3" algn="ctr" rtl="0">
              <a:lnSpc>
                <a:spcPct val="80000"/>
              </a:lnSpc>
              <a:spcBef>
                <a:spcPts val="0"/>
              </a:spcBef>
              <a:spcAft>
                <a:spcPts val="0"/>
              </a:spcAft>
              <a:buClr>
                <a:srgbClr val="53585F"/>
              </a:buClr>
              <a:buSzPts val="4600"/>
              <a:buFont typeface="Roboto Thin"/>
              <a:buNone/>
              <a:defRPr sz="4600" b="0" i="0" u="none" strike="noStrike" cap="none">
                <a:solidFill>
                  <a:srgbClr val="53585F"/>
                </a:solidFill>
                <a:latin typeface="Roboto Thin"/>
                <a:ea typeface="Roboto Thin"/>
                <a:cs typeface="Roboto Thin"/>
                <a:sym typeface="Roboto Thin"/>
              </a:defRPr>
            </a:lvl4pPr>
            <a:lvl5pPr marR="0" lvl="4" algn="ctr" rtl="0">
              <a:lnSpc>
                <a:spcPct val="80000"/>
              </a:lnSpc>
              <a:spcBef>
                <a:spcPts val="0"/>
              </a:spcBef>
              <a:spcAft>
                <a:spcPts val="0"/>
              </a:spcAft>
              <a:buClr>
                <a:srgbClr val="53585F"/>
              </a:buClr>
              <a:buSzPts val="4600"/>
              <a:buFont typeface="Roboto Thin"/>
              <a:buNone/>
              <a:defRPr sz="4600" b="0" i="0" u="none" strike="noStrike" cap="none">
                <a:solidFill>
                  <a:srgbClr val="53585F"/>
                </a:solidFill>
                <a:latin typeface="Roboto Thin"/>
                <a:ea typeface="Roboto Thin"/>
                <a:cs typeface="Roboto Thin"/>
                <a:sym typeface="Roboto Thin"/>
              </a:defRPr>
            </a:lvl5pPr>
            <a:lvl6pPr marR="0" lvl="5" algn="ctr" rtl="0">
              <a:lnSpc>
                <a:spcPct val="80000"/>
              </a:lnSpc>
              <a:spcBef>
                <a:spcPts val="0"/>
              </a:spcBef>
              <a:spcAft>
                <a:spcPts val="0"/>
              </a:spcAft>
              <a:buClr>
                <a:srgbClr val="53585F"/>
              </a:buClr>
              <a:buSzPts val="4600"/>
              <a:buFont typeface="Roboto Thin"/>
              <a:buNone/>
              <a:defRPr sz="4600" b="0" i="0" u="none" strike="noStrike" cap="none">
                <a:solidFill>
                  <a:srgbClr val="53585F"/>
                </a:solidFill>
                <a:latin typeface="Roboto Thin"/>
                <a:ea typeface="Roboto Thin"/>
                <a:cs typeface="Roboto Thin"/>
                <a:sym typeface="Roboto Thin"/>
              </a:defRPr>
            </a:lvl6pPr>
            <a:lvl7pPr marR="0" lvl="6" algn="ctr" rtl="0">
              <a:lnSpc>
                <a:spcPct val="80000"/>
              </a:lnSpc>
              <a:spcBef>
                <a:spcPts val="0"/>
              </a:spcBef>
              <a:spcAft>
                <a:spcPts val="0"/>
              </a:spcAft>
              <a:buClr>
                <a:srgbClr val="53585F"/>
              </a:buClr>
              <a:buSzPts val="4600"/>
              <a:buFont typeface="Roboto Thin"/>
              <a:buNone/>
              <a:defRPr sz="4600" b="0" i="0" u="none" strike="noStrike" cap="none">
                <a:solidFill>
                  <a:srgbClr val="53585F"/>
                </a:solidFill>
                <a:latin typeface="Roboto Thin"/>
                <a:ea typeface="Roboto Thin"/>
                <a:cs typeface="Roboto Thin"/>
                <a:sym typeface="Roboto Thin"/>
              </a:defRPr>
            </a:lvl7pPr>
            <a:lvl8pPr marR="0" lvl="7" algn="ctr" rtl="0">
              <a:lnSpc>
                <a:spcPct val="80000"/>
              </a:lnSpc>
              <a:spcBef>
                <a:spcPts val="0"/>
              </a:spcBef>
              <a:spcAft>
                <a:spcPts val="0"/>
              </a:spcAft>
              <a:buClr>
                <a:srgbClr val="53585F"/>
              </a:buClr>
              <a:buSzPts val="4600"/>
              <a:buFont typeface="Roboto Thin"/>
              <a:buNone/>
              <a:defRPr sz="4600" b="0" i="0" u="none" strike="noStrike" cap="none">
                <a:solidFill>
                  <a:srgbClr val="53585F"/>
                </a:solidFill>
                <a:latin typeface="Roboto Thin"/>
                <a:ea typeface="Roboto Thin"/>
                <a:cs typeface="Roboto Thin"/>
                <a:sym typeface="Roboto Thin"/>
              </a:defRPr>
            </a:lvl8pPr>
            <a:lvl9pPr marR="0" lvl="8" algn="ctr" rtl="0">
              <a:lnSpc>
                <a:spcPct val="80000"/>
              </a:lnSpc>
              <a:spcBef>
                <a:spcPts val="0"/>
              </a:spcBef>
              <a:spcAft>
                <a:spcPts val="0"/>
              </a:spcAft>
              <a:buClr>
                <a:srgbClr val="53585F"/>
              </a:buClr>
              <a:buSzPts val="4600"/>
              <a:buFont typeface="Roboto Thin"/>
              <a:buNone/>
              <a:defRPr sz="4600" b="0" i="0" u="none" strike="noStrike" cap="none">
                <a:solidFill>
                  <a:srgbClr val="53585F"/>
                </a:solidFill>
                <a:latin typeface="Roboto Thin"/>
                <a:ea typeface="Roboto Thin"/>
                <a:cs typeface="Roboto Thin"/>
                <a:sym typeface="Roboto Thin"/>
              </a:defRPr>
            </a:lvl9pPr>
          </a:lstStyle>
          <a:p>
            <a:endParaRPr/>
          </a:p>
        </p:txBody>
      </p:sp>
      <p:sp>
        <p:nvSpPr>
          <p:cNvPr id="171" name="Google Shape;171;p37"/>
          <p:cNvSpPr>
            <a:spLocks noGrp="1"/>
          </p:cNvSpPr>
          <p:nvPr>
            <p:ph type="pic" idx="2"/>
          </p:nvPr>
        </p:nvSpPr>
        <p:spPr>
          <a:xfrm>
            <a:off x="0" y="0"/>
            <a:ext cx="9144000" cy="3471300"/>
          </a:xfrm>
          <a:prstGeom prst="rect">
            <a:avLst/>
          </a:prstGeom>
          <a:noFill/>
          <a:ln>
            <a:noFill/>
          </a:ln>
        </p:spPr>
        <p:txBody>
          <a:bodyPr spcFirstLastPara="1" wrap="square" lIns="0" tIns="0" rIns="0" bIns="0" anchor="ctr" anchorCtr="0"/>
          <a:lstStyle>
            <a:lvl1pPr marR="0" lvl="0"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1pPr>
            <a:lvl2pPr marR="0" lvl="1"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2pPr>
            <a:lvl3pPr marR="0" lvl="2"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3pPr>
            <a:lvl4pPr marR="0" lvl="3"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4pPr>
            <a:lvl5pPr marR="0" lvl="4"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5pPr>
            <a:lvl6pPr marR="0" lvl="5"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6pPr>
            <a:lvl7pPr marR="0" lvl="6"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7pPr>
            <a:lvl8pPr marR="0" lvl="7"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8pPr>
            <a:lvl9pPr marR="0" lvl="8"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9pPr>
          </a:lstStyle>
          <a:p>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1_Intercalaire">
  <p:cSld name="1_Intercalaire">
    <p:spTree>
      <p:nvGrpSpPr>
        <p:cNvPr id="1" name="Shape 172"/>
        <p:cNvGrpSpPr/>
        <p:nvPr/>
      </p:nvGrpSpPr>
      <p:grpSpPr>
        <a:xfrm>
          <a:off x="0" y="0"/>
          <a:ext cx="0" cy="0"/>
          <a:chOff x="0" y="0"/>
          <a:chExt cx="0" cy="0"/>
        </a:xfrm>
      </p:grpSpPr>
      <p:grpSp>
        <p:nvGrpSpPr>
          <p:cNvPr id="173" name="Google Shape;173;p38"/>
          <p:cNvGrpSpPr/>
          <p:nvPr/>
        </p:nvGrpSpPr>
        <p:grpSpPr>
          <a:xfrm>
            <a:off x="0" y="-1"/>
            <a:ext cx="9144032" cy="54149"/>
            <a:chOff x="0" y="-1"/>
            <a:chExt cx="24384084" cy="144398"/>
          </a:xfrm>
        </p:grpSpPr>
        <p:sp>
          <p:nvSpPr>
            <p:cNvPr id="174" name="Google Shape;174;p38"/>
            <p:cNvSpPr/>
            <p:nvPr/>
          </p:nvSpPr>
          <p:spPr>
            <a:xfrm>
              <a:off x="0" y="-1"/>
              <a:ext cx="12054300" cy="144300"/>
            </a:xfrm>
            <a:prstGeom prst="rect">
              <a:avLst/>
            </a:prstGeom>
            <a:solidFill>
              <a:srgbClr val="388AFF"/>
            </a:solidFill>
            <a:ln>
              <a:noFill/>
            </a:ln>
          </p:spPr>
          <p:txBody>
            <a:bodyPr spcFirstLastPara="1" wrap="square" lIns="0" tIns="0" rIns="0" bIns="0" anchor="ctr" anchorCtr="0">
              <a:noAutofit/>
            </a:bodyPr>
            <a:lstStyle/>
            <a:p>
              <a:pPr marL="0" marR="0" lvl="0" indent="0" algn="ctr" rtl="0">
                <a:lnSpc>
                  <a:spcPct val="110000"/>
                </a:lnSpc>
                <a:spcBef>
                  <a:spcPts val="0"/>
                </a:spcBef>
                <a:spcAft>
                  <a:spcPts val="0"/>
                </a:spcAft>
                <a:buClr>
                  <a:srgbClr val="FFFFFF"/>
                </a:buClr>
                <a:buSzPts val="1600"/>
                <a:buFont typeface="Gill Sans"/>
                <a:buNone/>
              </a:pPr>
              <a:endParaRPr sz="1600" b="0" i="0" u="none" strike="noStrike" cap="none">
                <a:solidFill>
                  <a:srgbClr val="FFFFFF"/>
                </a:solidFill>
                <a:latin typeface="Roboto Light"/>
                <a:ea typeface="Roboto Light"/>
                <a:cs typeface="Roboto Light"/>
                <a:sym typeface="Roboto Light"/>
              </a:endParaRPr>
            </a:p>
          </p:txBody>
        </p:sp>
        <p:sp>
          <p:nvSpPr>
            <p:cNvPr id="175" name="Google Shape;175;p38"/>
            <p:cNvSpPr/>
            <p:nvPr/>
          </p:nvSpPr>
          <p:spPr>
            <a:xfrm>
              <a:off x="12054283" y="697"/>
              <a:ext cx="10490100" cy="143700"/>
            </a:xfrm>
            <a:prstGeom prst="rect">
              <a:avLst/>
            </a:prstGeom>
            <a:solidFill>
              <a:srgbClr val="FFBE00"/>
            </a:solidFill>
            <a:ln>
              <a:noFill/>
            </a:ln>
          </p:spPr>
          <p:txBody>
            <a:bodyPr spcFirstLastPara="1" wrap="square" lIns="0" tIns="0" rIns="0" bIns="0" anchor="ctr" anchorCtr="0">
              <a:noAutofit/>
            </a:bodyPr>
            <a:lstStyle/>
            <a:p>
              <a:pPr marL="0" marR="0" lvl="0" indent="0" algn="ctr" rtl="0">
                <a:lnSpc>
                  <a:spcPct val="110000"/>
                </a:lnSpc>
                <a:spcBef>
                  <a:spcPts val="0"/>
                </a:spcBef>
                <a:spcAft>
                  <a:spcPts val="0"/>
                </a:spcAft>
                <a:buClr>
                  <a:srgbClr val="FFFFFF"/>
                </a:buClr>
                <a:buSzPts val="1600"/>
                <a:buFont typeface="Gill Sans"/>
                <a:buNone/>
              </a:pPr>
              <a:endParaRPr sz="1600" b="0" i="0" u="none" strike="noStrike" cap="none">
                <a:solidFill>
                  <a:srgbClr val="FFFFFF"/>
                </a:solidFill>
                <a:latin typeface="Roboto Light"/>
                <a:ea typeface="Roboto Light"/>
                <a:cs typeface="Roboto Light"/>
                <a:sym typeface="Roboto Light"/>
              </a:endParaRPr>
            </a:p>
          </p:txBody>
        </p:sp>
        <p:sp>
          <p:nvSpPr>
            <p:cNvPr id="176" name="Google Shape;176;p38"/>
            <p:cNvSpPr/>
            <p:nvPr/>
          </p:nvSpPr>
          <p:spPr>
            <a:xfrm>
              <a:off x="22544484" y="-1"/>
              <a:ext cx="1839600" cy="144300"/>
            </a:xfrm>
            <a:prstGeom prst="rect">
              <a:avLst/>
            </a:prstGeom>
            <a:gradFill>
              <a:gsLst>
                <a:gs pos="0">
                  <a:srgbClr val="388AFF"/>
                </a:gs>
                <a:gs pos="100000">
                  <a:srgbClr val="985FFF"/>
                </a:gs>
              </a:gsLst>
              <a:lin ang="2399891" scaled="0"/>
            </a:gradFill>
            <a:ln>
              <a:noFill/>
            </a:ln>
          </p:spPr>
          <p:txBody>
            <a:bodyPr spcFirstLastPara="1" wrap="square" lIns="0" tIns="0" rIns="0" bIns="0" anchor="ctr" anchorCtr="0">
              <a:noAutofit/>
            </a:bodyPr>
            <a:lstStyle/>
            <a:p>
              <a:pPr marL="0" marR="0" lvl="0" indent="0" algn="ctr" rtl="0">
                <a:lnSpc>
                  <a:spcPct val="110000"/>
                </a:lnSpc>
                <a:spcBef>
                  <a:spcPts val="0"/>
                </a:spcBef>
                <a:spcAft>
                  <a:spcPts val="0"/>
                </a:spcAft>
                <a:buClr>
                  <a:srgbClr val="FFFFFF"/>
                </a:buClr>
                <a:buSzPts val="1600"/>
                <a:buFont typeface="Gill Sans"/>
                <a:buNone/>
              </a:pPr>
              <a:endParaRPr sz="1600" b="0" i="0" u="none" strike="noStrike" cap="none">
                <a:solidFill>
                  <a:srgbClr val="FFFFFF"/>
                </a:solidFill>
                <a:latin typeface="Roboto Light"/>
                <a:ea typeface="Roboto Light"/>
                <a:cs typeface="Roboto Light"/>
                <a:sym typeface="Roboto Light"/>
              </a:endParaRPr>
            </a:p>
          </p:txBody>
        </p:sp>
      </p:grpSp>
      <p:sp>
        <p:nvSpPr>
          <p:cNvPr id="177" name="Google Shape;177;p38"/>
          <p:cNvSpPr>
            <a:spLocks noGrp="1"/>
          </p:cNvSpPr>
          <p:nvPr>
            <p:ph type="pic" idx="2"/>
          </p:nvPr>
        </p:nvSpPr>
        <p:spPr>
          <a:xfrm>
            <a:off x="0" y="0"/>
            <a:ext cx="9144000" cy="5143200"/>
          </a:xfrm>
          <a:prstGeom prst="rect">
            <a:avLst/>
          </a:prstGeom>
          <a:noFill/>
          <a:ln>
            <a:noFill/>
          </a:ln>
        </p:spPr>
        <p:txBody>
          <a:bodyPr spcFirstLastPara="1" wrap="square" lIns="0" tIns="0" rIns="0" bIns="0" anchor="ctr" anchorCtr="0"/>
          <a:lstStyle>
            <a:lvl1pPr marR="0" lvl="0"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1pPr>
            <a:lvl2pPr marR="0" lvl="1"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2pPr>
            <a:lvl3pPr marR="0" lvl="2"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3pPr>
            <a:lvl4pPr marR="0" lvl="3"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4pPr>
            <a:lvl5pPr marR="0" lvl="4"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5pPr>
            <a:lvl6pPr marR="0" lvl="5"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6pPr>
            <a:lvl7pPr marR="0" lvl="6"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7pPr>
            <a:lvl8pPr marR="0" lvl="7"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8pPr>
            <a:lvl9pPr marR="0" lvl="8"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9pPr>
          </a:lstStyle>
          <a:p>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Title - Top &amp; 2 Photos">
  <p:cSld name="Title - Top &amp; 2 Photos">
    <p:spTree>
      <p:nvGrpSpPr>
        <p:cNvPr id="1" name="Shape 178"/>
        <p:cNvGrpSpPr/>
        <p:nvPr/>
      </p:nvGrpSpPr>
      <p:grpSpPr>
        <a:xfrm>
          <a:off x="0" y="0"/>
          <a:ext cx="0" cy="0"/>
          <a:chOff x="0" y="0"/>
          <a:chExt cx="0" cy="0"/>
        </a:xfrm>
      </p:grpSpPr>
      <p:sp>
        <p:nvSpPr>
          <p:cNvPr id="179" name="Google Shape;179;p39"/>
          <p:cNvSpPr/>
          <p:nvPr/>
        </p:nvSpPr>
        <p:spPr>
          <a:xfrm>
            <a:off x="0" y="2745878"/>
            <a:ext cx="9144000" cy="2397600"/>
          </a:xfrm>
          <a:prstGeom prst="rect">
            <a:avLst/>
          </a:prstGeom>
          <a:gradFill>
            <a:gsLst>
              <a:gs pos="0">
                <a:srgbClr val="388AFF"/>
              </a:gs>
              <a:gs pos="100000">
                <a:srgbClr val="985FFF"/>
              </a:gs>
            </a:gsLst>
            <a:lin ang="2399891" scaled="0"/>
          </a:gradFill>
          <a:ln>
            <a:noFill/>
          </a:ln>
        </p:spPr>
        <p:txBody>
          <a:bodyPr spcFirstLastPara="1" wrap="square" lIns="0" tIns="0" rIns="0" bIns="0" anchor="ctr" anchorCtr="0">
            <a:noAutofit/>
          </a:bodyPr>
          <a:lstStyle/>
          <a:p>
            <a:pPr marL="0" marR="0" lvl="0" indent="0" algn="ctr" rtl="0">
              <a:lnSpc>
                <a:spcPct val="110000"/>
              </a:lnSpc>
              <a:spcBef>
                <a:spcPts val="0"/>
              </a:spcBef>
              <a:spcAft>
                <a:spcPts val="0"/>
              </a:spcAft>
              <a:buClr>
                <a:srgbClr val="FFFFFF"/>
              </a:buClr>
              <a:buSzPts val="1600"/>
              <a:buFont typeface="Gill Sans"/>
              <a:buNone/>
            </a:pPr>
            <a:endParaRPr sz="1600" b="0" i="0" u="none" strike="noStrike" cap="none">
              <a:solidFill>
                <a:srgbClr val="FFFFFF"/>
              </a:solidFill>
              <a:latin typeface="Roboto Light"/>
              <a:ea typeface="Roboto Light"/>
              <a:cs typeface="Roboto Light"/>
              <a:sym typeface="Roboto Light"/>
            </a:endParaRPr>
          </a:p>
        </p:txBody>
      </p:sp>
      <p:sp>
        <p:nvSpPr>
          <p:cNvPr id="180" name="Google Shape;180;p39"/>
          <p:cNvSpPr txBox="1">
            <a:spLocks noGrp="1"/>
          </p:cNvSpPr>
          <p:nvPr>
            <p:ph type="title"/>
          </p:nvPr>
        </p:nvSpPr>
        <p:spPr>
          <a:xfrm>
            <a:off x="1143000" y="617041"/>
            <a:ext cx="6858000" cy="736800"/>
          </a:xfrm>
          <a:prstGeom prst="rect">
            <a:avLst/>
          </a:prstGeom>
          <a:noFill/>
          <a:ln>
            <a:noFill/>
          </a:ln>
        </p:spPr>
        <p:txBody>
          <a:bodyPr spcFirstLastPara="1" wrap="square" lIns="0" tIns="0" rIns="0" bIns="0" anchor="ctr" anchorCtr="0"/>
          <a:lstStyle>
            <a:lvl1pPr marR="0" lvl="0" algn="ctr" rtl="0">
              <a:lnSpc>
                <a:spcPct val="80000"/>
              </a:lnSpc>
              <a:spcBef>
                <a:spcPts val="0"/>
              </a:spcBef>
              <a:spcAft>
                <a:spcPts val="0"/>
              </a:spcAft>
              <a:buClr>
                <a:srgbClr val="53585F"/>
              </a:buClr>
              <a:buSzPts val="4600"/>
              <a:buFont typeface="Roboto Thin"/>
              <a:buNone/>
              <a:defRPr sz="4600" b="0" i="0" u="none" strike="noStrike" cap="none">
                <a:solidFill>
                  <a:srgbClr val="53585F"/>
                </a:solidFill>
                <a:latin typeface="Roboto Thin"/>
                <a:ea typeface="Roboto Thin"/>
                <a:cs typeface="Roboto Thin"/>
                <a:sym typeface="Roboto Thin"/>
              </a:defRPr>
            </a:lvl1pPr>
            <a:lvl2pPr marR="0" lvl="1" algn="ctr" rtl="0">
              <a:lnSpc>
                <a:spcPct val="80000"/>
              </a:lnSpc>
              <a:spcBef>
                <a:spcPts val="0"/>
              </a:spcBef>
              <a:spcAft>
                <a:spcPts val="0"/>
              </a:spcAft>
              <a:buClr>
                <a:srgbClr val="53585F"/>
              </a:buClr>
              <a:buSzPts val="4600"/>
              <a:buFont typeface="Roboto Thin"/>
              <a:buNone/>
              <a:defRPr sz="4600" b="0" i="0" u="none" strike="noStrike" cap="none">
                <a:solidFill>
                  <a:srgbClr val="53585F"/>
                </a:solidFill>
                <a:latin typeface="Roboto Thin"/>
                <a:ea typeface="Roboto Thin"/>
                <a:cs typeface="Roboto Thin"/>
                <a:sym typeface="Roboto Thin"/>
              </a:defRPr>
            </a:lvl2pPr>
            <a:lvl3pPr marR="0" lvl="2" algn="ctr" rtl="0">
              <a:lnSpc>
                <a:spcPct val="80000"/>
              </a:lnSpc>
              <a:spcBef>
                <a:spcPts val="0"/>
              </a:spcBef>
              <a:spcAft>
                <a:spcPts val="0"/>
              </a:spcAft>
              <a:buClr>
                <a:srgbClr val="53585F"/>
              </a:buClr>
              <a:buSzPts val="4600"/>
              <a:buFont typeface="Roboto Thin"/>
              <a:buNone/>
              <a:defRPr sz="4600" b="0" i="0" u="none" strike="noStrike" cap="none">
                <a:solidFill>
                  <a:srgbClr val="53585F"/>
                </a:solidFill>
                <a:latin typeface="Roboto Thin"/>
                <a:ea typeface="Roboto Thin"/>
                <a:cs typeface="Roboto Thin"/>
                <a:sym typeface="Roboto Thin"/>
              </a:defRPr>
            </a:lvl3pPr>
            <a:lvl4pPr marR="0" lvl="3" algn="ctr" rtl="0">
              <a:lnSpc>
                <a:spcPct val="80000"/>
              </a:lnSpc>
              <a:spcBef>
                <a:spcPts val="0"/>
              </a:spcBef>
              <a:spcAft>
                <a:spcPts val="0"/>
              </a:spcAft>
              <a:buClr>
                <a:srgbClr val="53585F"/>
              </a:buClr>
              <a:buSzPts val="4600"/>
              <a:buFont typeface="Roboto Thin"/>
              <a:buNone/>
              <a:defRPr sz="4600" b="0" i="0" u="none" strike="noStrike" cap="none">
                <a:solidFill>
                  <a:srgbClr val="53585F"/>
                </a:solidFill>
                <a:latin typeface="Roboto Thin"/>
                <a:ea typeface="Roboto Thin"/>
                <a:cs typeface="Roboto Thin"/>
                <a:sym typeface="Roboto Thin"/>
              </a:defRPr>
            </a:lvl4pPr>
            <a:lvl5pPr marR="0" lvl="4" algn="ctr" rtl="0">
              <a:lnSpc>
                <a:spcPct val="80000"/>
              </a:lnSpc>
              <a:spcBef>
                <a:spcPts val="0"/>
              </a:spcBef>
              <a:spcAft>
                <a:spcPts val="0"/>
              </a:spcAft>
              <a:buClr>
                <a:srgbClr val="53585F"/>
              </a:buClr>
              <a:buSzPts val="4600"/>
              <a:buFont typeface="Roboto Thin"/>
              <a:buNone/>
              <a:defRPr sz="4600" b="0" i="0" u="none" strike="noStrike" cap="none">
                <a:solidFill>
                  <a:srgbClr val="53585F"/>
                </a:solidFill>
                <a:latin typeface="Roboto Thin"/>
                <a:ea typeface="Roboto Thin"/>
                <a:cs typeface="Roboto Thin"/>
                <a:sym typeface="Roboto Thin"/>
              </a:defRPr>
            </a:lvl5pPr>
            <a:lvl6pPr marR="0" lvl="5" algn="ctr" rtl="0">
              <a:lnSpc>
                <a:spcPct val="80000"/>
              </a:lnSpc>
              <a:spcBef>
                <a:spcPts val="0"/>
              </a:spcBef>
              <a:spcAft>
                <a:spcPts val="0"/>
              </a:spcAft>
              <a:buClr>
                <a:srgbClr val="53585F"/>
              </a:buClr>
              <a:buSzPts val="4600"/>
              <a:buFont typeface="Roboto Thin"/>
              <a:buNone/>
              <a:defRPr sz="4600" b="0" i="0" u="none" strike="noStrike" cap="none">
                <a:solidFill>
                  <a:srgbClr val="53585F"/>
                </a:solidFill>
                <a:latin typeface="Roboto Thin"/>
                <a:ea typeface="Roboto Thin"/>
                <a:cs typeface="Roboto Thin"/>
                <a:sym typeface="Roboto Thin"/>
              </a:defRPr>
            </a:lvl6pPr>
            <a:lvl7pPr marR="0" lvl="6" algn="ctr" rtl="0">
              <a:lnSpc>
                <a:spcPct val="80000"/>
              </a:lnSpc>
              <a:spcBef>
                <a:spcPts val="0"/>
              </a:spcBef>
              <a:spcAft>
                <a:spcPts val="0"/>
              </a:spcAft>
              <a:buClr>
                <a:srgbClr val="53585F"/>
              </a:buClr>
              <a:buSzPts val="4600"/>
              <a:buFont typeface="Roboto Thin"/>
              <a:buNone/>
              <a:defRPr sz="4600" b="0" i="0" u="none" strike="noStrike" cap="none">
                <a:solidFill>
                  <a:srgbClr val="53585F"/>
                </a:solidFill>
                <a:latin typeface="Roboto Thin"/>
                <a:ea typeface="Roboto Thin"/>
                <a:cs typeface="Roboto Thin"/>
                <a:sym typeface="Roboto Thin"/>
              </a:defRPr>
            </a:lvl7pPr>
            <a:lvl8pPr marR="0" lvl="7" algn="ctr" rtl="0">
              <a:lnSpc>
                <a:spcPct val="80000"/>
              </a:lnSpc>
              <a:spcBef>
                <a:spcPts val="0"/>
              </a:spcBef>
              <a:spcAft>
                <a:spcPts val="0"/>
              </a:spcAft>
              <a:buClr>
                <a:srgbClr val="53585F"/>
              </a:buClr>
              <a:buSzPts val="4600"/>
              <a:buFont typeface="Roboto Thin"/>
              <a:buNone/>
              <a:defRPr sz="4600" b="0" i="0" u="none" strike="noStrike" cap="none">
                <a:solidFill>
                  <a:srgbClr val="53585F"/>
                </a:solidFill>
                <a:latin typeface="Roboto Thin"/>
                <a:ea typeface="Roboto Thin"/>
                <a:cs typeface="Roboto Thin"/>
                <a:sym typeface="Roboto Thin"/>
              </a:defRPr>
            </a:lvl8pPr>
            <a:lvl9pPr marR="0" lvl="8" algn="ctr" rtl="0">
              <a:lnSpc>
                <a:spcPct val="80000"/>
              </a:lnSpc>
              <a:spcBef>
                <a:spcPts val="0"/>
              </a:spcBef>
              <a:spcAft>
                <a:spcPts val="0"/>
              </a:spcAft>
              <a:buClr>
                <a:srgbClr val="53585F"/>
              </a:buClr>
              <a:buSzPts val="4600"/>
              <a:buFont typeface="Roboto Thin"/>
              <a:buNone/>
              <a:defRPr sz="4600" b="0" i="0" u="none" strike="noStrike" cap="none">
                <a:solidFill>
                  <a:srgbClr val="53585F"/>
                </a:solidFill>
                <a:latin typeface="Roboto Thin"/>
                <a:ea typeface="Roboto Thin"/>
                <a:cs typeface="Roboto Thin"/>
                <a:sym typeface="Roboto Thin"/>
              </a:defRPr>
            </a:lvl9pPr>
          </a:lstStyle>
          <a:p>
            <a:endParaRPr/>
          </a:p>
        </p:txBody>
      </p:sp>
      <p:grpSp>
        <p:nvGrpSpPr>
          <p:cNvPr id="181" name="Google Shape;181;p39"/>
          <p:cNvGrpSpPr/>
          <p:nvPr/>
        </p:nvGrpSpPr>
        <p:grpSpPr>
          <a:xfrm>
            <a:off x="0" y="-1"/>
            <a:ext cx="9144032" cy="54149"/>
            <a:chOff x="0" y="-1"/>
            <a:chExt cx="24384084" cy="144398"/>
          </a:xfrm>
        </p:grpSpPr>
        <p:sp>
          <p:nvSpPr>
            <p:cNvPr id="182" name="Google Shape;182;p39"/>
            <p:cNvSpPr/>
            <p:nvPr/>
          </p:nvSpPr>
          <p:spPr>
            <a:xfrm>
              <a:off x="0" y="-1"/>
              <a:ext cx="12054300" cy="144300"/>
            </a:xfrm>
            <a:prstGeom prst="rect">
              <a:avLst/>
            </a:prstGeom>
            <a:solidFill>
              <a:srgbClr val="388AFF"/>
            </a:solidFill>
            <a:ln>
              <a:noFill/>
            </a:ln>
          </p:spPr>
          <p:txBody>
            <a:bodyPr spcFirstLastPara="1" wrap="square" lIns="0" tIns="0" rIns="0" bIns="0" anchor="ctr" anchorCtr="0">
              <a:noAutofit/>
            </a:bodyPr>
            <a:lstStyle/>
            <a:p>
              <a:pPr marL="0" marR="0" lvl="0" indent="0" algn="ctr" rtl="0">
                <a:lnSpc>
                  <a:spcPct val="110000"/>
                </a:lnSpc>
                <a:spcBef>
                  <a:spcPts val="0"/>
                </a:spcBef>
                <a:spcAft>
                  <a:spcPts val="0"/>
                </a:spcAft>
                <a:buClr>
                  <a:srgbClr val="FFFFFF"/>
                </a:buClr>
                <a:buSzPts val="1600"/>
                <a:buFont typeface="Gill Sans"/>
                <a:buNone/>
              </a:pPr>
              <a:endParaRPr sz="1600" b="0" i="0" u="none" strike="noStrike" cap="none">
                <a:solidFill>
                  <a:srgbClr val="FFFFFF"/>
                </a:solidFill>
                <a:latin typeface="Roboto Light"/>
                <a:ea typeface="Roboto Light"/>
                <a:cs typeface="Roboto Light"/>
                <a:sym typeface="Roboto Light"/>
              </a:endParaRPr>
            </a:p>
          </p:txBody>
        </p:sp>
        <p:sp>
          <p:nvSpPr>
            <p:cNvPr id="183" name="Google Shape;183;p39"/>
            <p:cNvSpPr/>
            <p:nvPr/>
          </p:nvSpPr>
          <p:spPr>
            <a:xfrm>
              <a:off x="12054283" y="697"/>
              <a:ext cx="10490100" cy="143700"/>
            </a:xfrm>
            <a:prstGeom prst="rect">
              <a:avLst/>
            </a:prstGeom>
            <a:solidFill>
              <a:srgbClr val="FFBE00"/>
            </a:solidFill>
            <a:ln>
              <a:noFill/>
            </a:ln>
          </p:spPr>
          <p:txBody>
            <a:bodyPr spcFirstLastPara="1" wrap="square" lIns="0" tIns="0" rIns="0" bIns="0" anchor="ctr" anchorCtr="0">
              <a:noAutofit/>
            </a:bodyPr>
            <a:lstStyle/>
            <a:p>
              <a:pPr marL="0" marR="0" lvl="0" indent="0" algn="ctr" rtl="0">
                <a:lnSpc>
                  <a:spcPct val="110000"/>
                </a:lnSpc>
                <a:spcBef>
                  <a:spcPts val="0"/>
                </a:spcBef>
                <a:spcAft>
                  <a:spcPts val="0"/>
                </a:spcAft>
                <a:buClr>
                  <a:srgbClr val="FFFFFF"/>
                </a:buClr>
                <a:buSzPts val="1600"/>
                <a:buFont typeface="Gill Sans"/>
                <a:buNone/>
              </a:pPr>
              <a:endParaRPr sz="1600" b="0" i="0" u="none" strike="noStrike" cap="none">
                <a:solidFill>
                  <a:srgbClr val="FFFFFF"/>
                </a:solidFill>
                <a:latin typeface="Roboto Light"/>
                <a:ea typeface="Roboto Light"/>
                <a:cs typeface="Roboto Light"/>
                <a:sym typeface="Roboto Light"/>
              </a:endParaRPr>
            </a:p>
          </p:txBody>
        </p:sp>
        <p:sp>
          <p:nvSpPr>
            <p:cNvPr id="184" name="Google Shape;184;p39"/>
            <p:cNvSpPr/>
            <p:nvPr/>
          </p:nvSpPr>
          <p:spPr>
            <a:xfrm>
              <a:off x="22544484" y="-1"/>
              <a:ext cx="1839600" cy="144300"/>
            </a:xfrm>
            <a:prstGeom prst="rect">
              <a:avLst/>
            </a:prstGeom>
            <a:gradFill>
              <a:gsLst>
                <a:gs pos="0">
                  <a:srgbClr val="388AFF"/>
                </a:gs>
                <a:gs pos="100000">
                  <a:srgbClr val="985FFF"/>
                </a:gs>
              </a:gsLst>
              <a:lin ang="2399891" scaled="0"/>
            </a:gradFill>
            <a:ln>
              <a:noFill/>
            </a:ln>
          </p:spPr>
          <p:txBody>
            <a:bodyPr spcFirstLastPara="1" wrap="square" lIns="0" tIns="0" rIns="0" bIns="0" anchor="ctr" anchorCtr="0">
              <a:noAutofit/>
            </a:bodyPr>
            <a:lstStyle/>
            <a:p>
              <a:pPr marL="0" marR="0" lvl="0" indent="0" algn="ctr" rtl="0">
                <a:lnSpc>
                  <a:spcPct val="110000"/>
                </a:lnSpc>
                <a:spcBef>
                  <a:spcPts val="0"/>
                </a:spcBef>
                <a:spcAft>
                  <a:spcPts val="0"/>
                </a:spcAft>
                <a:buClr>
                  <a:srgbClr val="FFFFFF"/>
                </a:buClr>
                <a:buSzPts val="1600"/>
                <a:buFont typeface="Gill Sans"/>
                <a:buNone/>
              </a:pPr>
              <a:endParaRPr sz="1600" b="0" i="0" u="none" strike="noStrike" cap="none">
                <a:solidFill>
                  <a:srgbClr val="FFFFFF"/>
                </a:solidFill>
                <a:latin typeface="Roboto Light"/>
                <a:ea typeface="Roboto Light"/>
                <a:cs typeface="Roboto Light"/>
                <a:sym typeface="Roboto Light"/>
              </a:endParaRPr>
            </a:p>
          </p:txBody>
        </p:sp>
      </p:grpSp>
      <p:sp>
        <p:nvSpPr>
          <p:cNvPr id="185" name="Google Shape;185;p39"/>
          <p:cNvSpPr>
            <a:spLocks noGrp="1"/>
          </p:cNvSpPr>
          <p:nvPr>
            <p:ph type="pic" idx="2"/>
          </p:nvPr>
        </p:nvSpPr>
        <p:spPr>
          <a:xfrm>
            <a:off x="1857375" y="1904702"/>
            <a:ext cx="2441400" cy="2667300"/>
          </a:xfrm>
          <a:prstGeom prst="rect">
            <a:avLst/>
          </a:prstGeom>
          <a:noFill/>
          <a:ln>
            <a:noFill/>
          </a:ln>
        </p:spPr>
        <p:txBody>
          <a:bodyPr spcFirstLastPara="1" wrap="square" lIns="35550" tIns="17775" rIns="35550" bIns="17775" anchor="t" anchorCtr="0"/>
          <a:lstStyle>
            <a:lvl1pPr marR="0" lvl="0"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1pPr>
            <a:lvl2pPr marR="0" lvl="1"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2pPr>
            <a:lvl3pPr marR="0" lvl="2"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3pPr>
            <a:lvl4pPr marR="0" lvl="3"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4pPr>
            <a:lvl5pPr marR="0" lvl="4"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5pPr>
            <a:lvl6pPr marR="0" lvl="5"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6pPr>
            <a:lvl7pPr marR="0" lvl="6"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7pPr>
            <a:lvl8pPr marR="0" lvl="7"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8pPr>
            <a:lvl9pPr marR="0" lvl="8"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9pPr>
          </a:lstStyle>
          <a:p>
            <a:endParaRPr/>
          </a:p>
        </p:txBody>
      </p:sp>
      <p:sp>
        <p:nvSpPr>
          <p:cNvPr id="186" name="Google Shape;186;p39"/>
          <p:cNvSpPr>
            <a:spLocks noGrp="1"/>
          </p:cNvSpPr>
          <p:nvPr>
            <p:ph type="pic" idx="3"/>
          </p:nvPr>
        </p:nvSpPr>
        <p:spPr>
          <a:xfrm>
            <a:off x="4842123" y="1904702"/>
            <a:ext cx="2444400" cy="2667300"/>
          </a:xfrm>
          <a:prstGeom prst="rect">
            <a:avLst/>
          </a:prstGeom>
          <a:noFill/>
          <a:ln>
            <a:noFill/>
          </a:ln>
        </p:spPr>
        <p:txBody>
          <a:bodyPr spcFirstLastPara="1" wrap="square" lIns="35550" tIns="17775" rIns="35550" bIns="17775" anchor="t" anchorCtr="0"/>
          <a:lstStyle>
            <a:lvl1pPr marR="0" lvl="0"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1pPr>
            <a:lvl2pPr marR="0" lvl="1"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2pPr>
            <a:lvl3pPr marR="0" lvl="2"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3pPr>
            <a:lvl4pPr marR="0" lvl="3"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4pPr>
            <a:lvl5pPr marR="0" lvl="4"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5pPr>
            <a:lvl6pPr marR="0" lvl="5"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6pPr>
            <a:lvl7pPr marR="0" lvl="6"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7pPr>
            <a:lvl8pPr marR="0" lvl="7"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8pPr>
            <a:lvl9pPr marR="0" lvl="8"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9pPr>
          </a:lstStyle>
          <a:p>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Bullets, Title &amp; Photo">
  <p:cSld name="Bullets, Title &amp; Photo">
    <p:spTree>
      <p:nvGrpSpPr>
        <p:cNvPr id="1" name="Shape 187"/>
        <p:cNvGrpSpPr/>
        <p:nvPr/>
      </p:nvGrpSpPr>
      <p:grpSpPr>
        <a:xfrm>
          <a:off x="0" y="0"/>
          <a:ext cx="0" cy="0"/>
          <a:chOff x="0" y="0"/>
          <a:chExt cx="0" cy="0"/>
        </a:xfrm>
      </p:grpSpPr>
      <p:sp>
        <p:nvSpPr>
          <p:cNvPr id="188" name="Google Shape;188;p40"/>
          <p:cNvSpPr/>
          <p:nvPr/>
        </p:nvSpPr>
        <p:spPr>
          <a:xfrm>
            <a:off x="5475089" y="0"/>
            <a:ext cx="3669000" cy="5143500"/>
          </a:xfrm>
          <a:prstGeom prst="rect">
            <a:avLst/>
          </a:prstGeom>
          <a:gradFill>
            <a:gsLst>
              <a:gs pos="0">
                <a:srgbClr val="388AFF"/>
              </a:gs>
              <a:gs pos="100000">
                <a:srgbClr val="985FFF"/>
              </a:gs>
            </a:gsLst>
            <a:lin ang="2399891" scaled="0"/>
          </a:gradFill>
          <a:ln>
            <a:noFill/>
          </a:ln>
        </p:spPr>
        <p:txBody>
          <a:bodyPr spcFirstLastPara="1" wrap="square" lIns="0" tIns="0" rIns="0" bIns="0" anchor="ctr" anchorCtr="0">
            <a:noAutofit/>
          </a:bodyPr>
          <a:lstStyle/>
          <a:p>
            <a:pPr marL="0" marR="0" lvl="0" indent="0" algn="ctr" rtl="0">
              <a:lnSpc>
                <a:spcPct val="110000"/>
              </a:lnSpc>
              <a:spcBef>
                <a:spcPts val="0"/>
              </a:spcBef>
              <a:spcAft>
                <a:spcPts val="0"/>
              </a:spcAft>
              <a:buClr>
                <a:srgbClr val="FFFFFF"/>
              </a:buClr>
              <a:buSzPts val="1600"/>
              <a:buFont typeface="Gill Sans"/>
              <a:buNone/>
            </a:pPr>
            <a:endParaRPr sz="1600" b="0" i="0" u="none" strike="noStrike" cap="none">
              <a:solidFill>
                <a:srgbClr val="FFFFFF"/>
              </a:solidFill>
              <a:latin typeface="Roboto Light"/>
              <a:ea typeface="Roboto Light"/>
              <a:cs typeface="Roboto Light"/>
              <a:sym typeface="Roboto Light"/>
            </a:endParaRPr>
          </a:p>
        </p:txBody>
      </p:sp>
      <p:sp>
        <p:nvSpPr>
          <p:cNvPr id="189" name="Google Shape;189;p40"/>
          <p:cNvSpPr txBox="1">
            <a:spLocks noGrp="1"/>
          </p:cNvSpPr>
          <p:nvPr>
            <p:ph type="title"/>
          </p:nvPr>
        </p:nvSpPr>
        <p:spPr>
          <a:xfrm>
            <a:off x="1143000" y="619571"/>
            <a:ext cx="2549700" cy="3951900"/>
          </a:xfrm>
          <a:prstGeom prst="rect">
            <a:avLst/>
          </a:prstGeom>
          <a:noFill/>
          <a:ln>
            <a:noFill/>
          </a:ln>
        </p:spPr>
        <p:txBody>
          <a:bodyPr spcFirstLastPara="1" wrap="square" lIns="0" tIns="0" rIns="0" bIns="0" anchor="t" anchorCtr="0"/>
          <a:lstStyle>
            <a:lvl1pPr marR="0" lvl="0" algn="l" rtl="0">
              <a:lnSpc>
                <a:spcPct val="80000"/>
              </a:lnSpc>
              <a:spcBef>
                <a:spcPts val="0"/>
              </a:spcBef>
              <a:spcAft>
                <a:spcPts val="0"/>
              </a:spcAft>
              <a:buClr>
                <a:srgbClr val="53585F"/>
              </a:buClr>
              <a:buSzPts val="1900"/>
              <a:buFont typeface="Roboto Thin"/>
              <a:buNone/>
              <a:defRPr sz="1900" b="0" i="0" u="none" strike="noStrike" cap="none">
                <a:solidFill>
                  <a:srgbClr val="53585F"/>
                </a:solidFill>
                <a:latin typeface="Roboto Thin"/>
                <a:ea typeface="Roboto Thin"/>
                <a:cs typeface="Roboto Thin"/>
                <a:sym typeface="Roboto Thin"/>
              </a:defRPr>
            </a:lvl1pPr>
            <a:lvl2pPr marR="0" lvl="1" algn="ctr" rtl="0">
              <a:lnSpc>
                <a:spcPct val="80000"/>
              </a:lnSpc>
              <a:spcBef>
                <a:spcPts val="0"/>
              </a:spcBef>
              <a:spcAft>
                <a:spcPts val="0"/>
              </a:spcAft>
              <a:buClr>
                <a:srgbClr val="53585F"/>
              </a:buClr>
              <a:buSzPts val="4600"/>
              <a:buFont typeface="Roboto Thin"/>
              <a:buNone/>
              <a:defRPr sz="4600" b="0" i="0" u="none" strike="noStrike" cap="none">
                <a:solidFill>
                  <a:srgbClr val="53585F"/>
                </a:solidFill>
                <a:latin typeface="Roboto Thin"/>
                <a:ea typeface="Roboto Thin"/>
                <a:cs typeface="Roboto Thin"/>
                <a:sym typeface="Roboto Thin"/>
              </a:defRPr>
            </a:lvl2pPr>
            <a:lvl3pPr marR="0" lvl="2" algn="ctr" rtl="0">
              <a:lnSpc>
                <a:spcPct val="80000"/>
              </a:lnSpc>
              <a:spcBef>
                <a:spcPts val="0"/>
              </a:spcBef>
              <a:spcAft>
                <a:spcPts val="0"/>
              </a:spcAft>
              <a:buClr>
                <a:srgbClr val="53585F"/>
              </a:buClr>
              <a:buSzPts val="4600"/>
              <a:buFont typeface="Roboto Thin"/>
              <a:buNone/>
              <a:defRPr sz="4600" b="0" i="0" u="none" strike="noStrike" cap="none">
                <a:solidFill>
                  <a:srgbClr val="53585F"/>
                </a:solidFill>
                <a:latin typeface="Roboto Thin"/>
                <a:ea typeface="Roboto Thin"/>
                <a:cs typeface="Roboto Thin"/>
                <a:sym typeface="Roboto Thin"/>
              </a:defRPr>
            </a:lvl3pPr>
            <a:lvl4pPr marR="0" lvl="3" algn="ctr" rtl="0">
              <a:lnSpc>
                <a:spcPct val="80000"/>
              </a:lnSpc>
              <a:spcBef>
                <a:spcPts val="0"/>
              </a:spcBef>
              <a:spcAft>
                <a:spcPts val="0"/>
              </a:spcAft>
              <a:buClr>
                <a:srgbClr val="53585F"/>
              </a:buClr>
              <a:buSzPts val="4600"/>
              <a:buFont typeface="Roboto Thin"/>
              <a:buNone/>
              <a:defRPr sz="4600" b="0" i="0" u="none" strike="noStrike" cap="none">
                <a:solidFill>
                  <a:srgbClr val="53585F"/>
                </a:solidFill>
                <a:latin typeface="Roboto Thin"/>
                <a:ea typeface="Roboto Thin"/>
                <a:cs typeface="Roboto Thin"/>
                <a:sym typeface="Roboto Thin"/>
              </a:defRPr>
            </a:lvl4pPr>
            <a:lvl5pPr marR="0" lvl="4" algn="ctr" rtl="0">
              <a:lnSpc>
                <a:spcPct val="80000"/>
              </a:lnSpc>
              <a:spcBef>
                <a:spcPts val="0"/>
              </a:spcBef>
              <a:spcAft>
                <a:spcPts val="0"/>
              </a:spcAft>
              <a:buClr>
                <a:srgbClr val="53585F"/>
              </a:buClr>
              <a:buSzPts val="4600"/>
              <a:buFont typeface="Roboto Thin"/>
              <a:buNone/>
              <a:defRPr sz="4600" b="0" i="0" u="none" strike="noStrike" cap="none">
                <a:solidFill>
                  <a:srgbClr val="53585F"/>
                </a:solidFill>
                <a:latin typeface="Roboto Thin"/>
                <a:ea typeface="Roboto Thin"/>
                <a:cs typeface="Roboto Thin"/>
                <a:sym typeface="Roboto Thin"/>
              </a:defRPr>
            </a:lvl5pPr>
            <a:lvl6pPr marR="0" lvl="5" algn="ctr" rtl="0">
              <a:lnSpc>
                <a:spcPct val="80000"/>
              </a:lnSpc>
              <a:spcBef>
                <a:spcPts val="0"/>
              </a:spcBef>
              <a:spcAft>
                <a:spcPts val="0"/>
              </a:spcAft>
              <a:buClr>
                <a:srgbClr val="53585F"/>
              </a:buClr>
              <a:buSzPts val="4600"/>
              <a:buFont typeface="Roboto Thin"/>
              <a:buNone/>
              <a:defRPr sz="4600" b="0" i="0" u="none" strike="noStrike" cap="none">
                <a:solidFill>
                  <a:srgbClr val="53585F"/>
                </a:solidFill>
                <a:latin typeface="Roboto Thin"/>
                <a:ea typeface="Roboto Thin"/>
                <a:cs typeface="Roboto Thin"/>
                <a:sym typeface="Roboto Thin"/>
              </a:defRPr>
            </a:lvl6pPr>
            <a:lvl7pPr marR="0" lvl="6" algn="ctr" rtl="0">
              <a:lnSpc>
                <a:spcPct val="80000"/>
              </a:lnSpc>
              <a:spcBef>
                <a:spcPts val="0"/>
              </a:spcBef>
              <a:spcAft>
                <a:spcPts val="0"/>
              </a:spcAft>
              <a:buClr>
                <a:srgbClr val="53585F"/>
              </a:buClr>
              <a:buSzPts val="4600"/>
              <a:buFont typeface="Roboto Thin"/>
              <a:buNone/>
              <a:defRPr sz="4600" b="0" i="0" u="none" strike="noStrike" cap="none">
                <a:solidFill>
                  <a:srgbClr val="53585F"/>
                </a:solidFill>
                <a:latin typeface="Roboto Thin"/>
                <a:ea typeface="Roboto Thin"/>
                <a:cs typeface="Roboto Thin"/>
                <a:sym typeface="Roboto Thin"/>
              </a:defRPr>
            </a:lvl7pPr>
            <a:lvl8pPr marR="0" lvl="7" algn="ctr" rtl="0">
              <a:lnSpc>
                <a:spcPct val="80000"/>
              </a:lnSpc>
              <a:spcBef>
                <a:spcPts val="0"/>
              </a:spcBef>
              <a:spcAft>
                <a:spcPts val="0"/>
              </a:spcAft>
              <a:buClr>
                <a:srgbClr val="53585F"/>
              </a:buClr>
              <a:buSzPts val="4600"/>
              <a:buFont typeface="Roboto Thin"/>
              <a:buNone/>
              <a:defRPr sz="4600" b="0" i="0" u="none" strike="noStrike" cap="none">
                <a:solidFill>
                  <a:srgbClr val="53585F"/>
                </a:solidFill>
                <a:latin typeface="Roboto Thin"/>
                <a:ea typeface="Roboto Thin"/>
                <a:cs typeface="Roboto Thin"/>
                <a:sym typeface="Roboto Thin"/>
              </a:defRPr>
            </a:lvl8pPr>
            <a:lvl9pPr marR="0" lvl="8" algn="ctr" rtl="0">
              <a:lnSpc>
                <a:spcPct val="80000"/>
              </a:lnSpc>
              <a:spcBef>
                <a:spcPts val="0"/>
              </a:spcBef>
              <a:spcAft>
                <a:spcPts val="0"/>
              </a:spcAft>
              <a:buClr>
                <a:srgbClr val="53585F"/>
              </a:buClr>
              <a:buSzPts val="4600"/>
              <a:buFont typeface="Roboto Thin"/>
              <a:buNone/>
              <a:defRPr sz="4600" b="0" i="0" u="none" strike="noStrike" cap="none">
                <a:solidFill>
                  <a:srgbClr val="53585F"/>
                </a:solidFill>
                <a:latin typeface="Roboto Thin"/>
                <a:ea typeface="Roboto Thin"/>
                <a:cs typeface="Roboto Thin"/>
                <a:sym typeface="Roboto Thin"/>
              </a:defRPr>
            </a:lvl9pPr>
          </a:lstStyle>
          <a:p>
            <a:endParaRPr/>
          </a:p>
        </p:txBody>
      </p:sp>
      <p:sp>
        <p:nvSpPr>
          <p:cNvPr id="190" name="Google Shape;190;p40"/>
          <p:cNvSpPr>
            <a:spLocks noGrp="1"/>
          </p:cNvSpPr>
          <p:nvPr>
            <p:ph type="pic" idx="2"/>
          </p:nvPr>
        </p:nvSpPr>
        <p:spPr>
          <a:xfrm>
            <a:off x="4762170" y="619571"/>
            <a:ext cx="2619300" cy="3951900"/>
          </a:xfrm>
          <a:prstGeom prst="rect">
            <a:avLst/>
          </a:prstGeom>
          <a:noFill/>
          <a:ln>
            <a:noFill/>
          </a:ln>
        </p:spPr>
        <p:txBody>
          <a:bodyPr spcFirstLastPara="1" wrap="square" lIns="35550" tIns="17775" rIns="35550" bIns="17775" anchor="t" anchorCtr="0"/>
          <a:lstStyle>
            <a:lvl1pPr marR="0" lvl="0"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1pPr>
            <a:lvl2pPr marR="0" lvl="1"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2pPr>
            <a:lvl3pPr marR="0" lvl="2"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3pPr>
            <a:lvl4pPr marR="0" lvl="3"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4pPr>
            <a:lvl5pPr marR="0" lvl="4"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5pPr>
            <a:lvl6pPr marR="0" lvl="5"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6pPr>
            <a:lvl7pPr marR="0" lvl="6"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7pPr>
            <a:lvl8pPr marR="0" lvl="7"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8pPr>
            <a:lvl9pPr marR="0" lvl="8"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9pPr>
          </a:lstStyle>
          <a:p>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Bullets &amp; Photo">
  <p:cSld name="Bullets &amp; Photo">
    <p:spTree>
      <p:nvGrpSpPr>
        <p:cNvPr id="1" name="Shape 191"/>
        <p:cNvGrpSpPr/>
        <p:nvPr/>
      </p:nvGrpSpPr>
      <p:grpSpPr>
        <a:xfrm>
          <a:off x="0" y="0"/>
          <a:ext cx="0" cy="0"/>
          <a:chOff x="0" y="0"/>
          <a:chExt cx="0" cy="0"/>
        </a:xfrm>
      </p:grpSpPr>
      <p:sp>
        <p:nvSpPr>
          <p:cNvPr id="192" name="Google Shape;192;p41"/>
          <p:cNvSpPr/>
          <p:nvPr/>
        </p:nvSpPr>
        <p:spPr>
          <a:xfrm>
            <a:off x="5475089" y="0"/>
            <a:ext cx="3669000" cy="5143500"/>
          </a:xfrm>
          <a:prstGeom prst="rect">
            <a:avLst/>
          </a:prstGeom>
          <a:gradFill>
            <a:gsLst>
              <a:gs pos="0">
                <a:srgbClr val="388AFF"/>
              </a:gs>
              <a:gs pos="100000">
                <a:srgbClr val="985FFF"/>
              </a:gs>
            </a:gsLst>
            <a:lin ang="2399891" scaled="0"/>
          </a:gradFill>
          <a:ln>
            <a:noFill/>
          </a:ln>
        </p:spPr>
        <p:txBody>
          <a:bodyPr spcFirstLastPara="1" wrap="square" lIns="0" tIns="0" rIns="0" bIns="0" anchor="ctr" anchorCtr="0">
            <a:noAutofit/>
          </a:bodyPr>
          <a:lstStyle/>
          <a:p>
            <a:pPr marL="0" marR="0" lvl="0" indent="0" algn="ctr" rtl="0">
              <a:lnSpc>
                <a:spcPct val="110000"/>
              </a:lnSpc>
              <a:spcBef>
                <a:spcPts val="0"/>
              </a:spcBef>
              <a:spcAft>
                <a:spcPts val="0"/>
              </a:spcAft>
              <a:buClr>
                <a:srgbClr val="FFFFFF"/>
              </a:buClr>
              <a:buSzPts val="1600"/>
              <a:buFont typeface="Gill Sans"/>
              <a:buNone/>
            </a:pPr>
            <a:endParaRPr sz="1600" b="0" i="0" u="none" strike="noStrike" cap="none">
              <a:solidFill>
                <a:srgbClr val="FFFFFF"/>
              </a:solidFill>
              <a:latin typeface="Roboto Light"/>
              <a:ea typeface="Roboto Light"/>
              <a:cs typeface="Roboto Light"/>
              <a:sym typeface="Roboto Light"/>
            </a:endParaRPr>
          </a:p>
        </p:txBody>
      </p:sp>
      <p:sp>
        <p:nvSpPr>
          <p:cNvPr id="193" name="Google Shape;193;p41"/>
          <p:cNvSpPr txBox="1">
            <a:spLocks noGrp="1"/>
          </p:cNvSpPr>
          <p:nvPr>
            <p:ph type="body" idx="1"/>
          </p:nvPr>
        </p:nvSpPr>
        <p:spPr>
          <a:xfrm>
            <a:off x="1143000" y="619125"/>
            <a:ext cx="2549700" cy="3952800"/>
          </a:xfrm>
          <a:prstGeom prst="rect">
            <a:avLst/>
          </a:prstGeom>
          <a:noFill/>
          <a:ln>
            <a:noFill/>
          </a:ln>
        </p:spPr>
        <p:txBody>
          <a:bodyPr spcFirstLastPara="1" wrap="square" lIns="0" tIns="0" rIns="0" bIns="0" anchor="ctr" anchorCtr="0"/>
          <a:lstStyle>
            <a:lvl1pPr marL="457200" marR="0" lvl="0" indent="-254000"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1pPr>
            <a:lvl2pPr marL="914400" marR="0" lvl="1" indent="-254000"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2pPr>
            <a:lvl3pPr marL="1371600" marR="0" lvl="2" indent="-254000"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3pPr>
            <a:lvl4pPr marL="1828800" marR="0" lvl="3" indent="-254000"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4pPr>
            <a:lvl5pPr marL="2286000" marR="0" lvl="4" indent="-254000"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5pPr>
            <a:lvl6pPr marL="2743200" marR="0" lvl="5" indent="-266700"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6pPr>
            <a:lvl7pPr marL="3200400" marR="0" lvl="6" indent="-266700"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7pPr>
            <a:lvl8pPr marL="3657600" marR="0" lvl="7" indent="-266700"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8pPr>
            <a:lvl9pPr marL="4114800" marR="0" lvl="8" indent="-266700"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9pPr>
          </a:lstStyle>
          <a:p>
            <a:endParaRPr/>
          </a:p>
        </p:txBody>
      </p:sp>
      <p:sp>
        <p:nvSpPr>
          <p:cNvPr id="194" name="Google Shape;194;p41"/>
          <p:cNvSpPr>
            <a:spLocks noGrp="1"/>
          </p:cNvSpPr>
          <p:nvPr>
            <p:ph type="pic" idx="2"/>
          </p:nvPr>
        </p:nvSpPr>
        <p:spPr>
          <a:xfrm>
            <a:off x="4762170" y="619571"/>
            <a:ext cx="2619300" cy="3951900"/>
          </a:xfrm>
          <a:prstGeom prst="rect">
            <a:avLst/>
          </a:prstGeom>
          <a:noFill/>
          <a:ln>
            <a:noFill/>
          </a:ln>
        </p:spPr>
        <p:txBody>
          <a:bodyPr spcFirstLastPara="1" wrap="square" lIns="35550" tIns="17775" rIns="35550" bIns="17775" anchor="t" anchorCtr="0"/>
          <a:lstStyle>
            <a:lvl1pPr marR="0" lvl="0"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1pPr>
            <a:lvl2pPr marR="0" lvl="1"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2pPr>
            <a:lvl3pPr marR="0" lvl="2"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3pPr>
            <a:lvl4pPr marR="0" lvl="3"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4pPr>
            <a:lvl5pPr marR="0" lvl="4"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5pPr>
            <a:lvl6pPr marR="0" lvl="5"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6pPr>
            <a:lvl7pPr marR="0" lvl="6"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7pPr>
            <a:lvl8pPr marR="0" lvl="7"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8pPr>
            <a:lvl9pPr marR="0" lvl="8"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9pPr>
          </a:lstStyle>
          <a:p>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Bullets &amp; 2 Photos">
  <p:cSld name="Bullets &amp; 2 Photos">
    <p:spTree>
      <p:nvGrpSpPr>
        <p:cNvPr id="1" name="Shape 195"/>
        <p:cNvGrpSpPr/>
        <p:nvPr/>
      </p:nvGrpSpPr>
      <p:grpSpPr>
        <a:xfrm>
          <a:off x="0" y="0"/>
          <a:ext cx="0" cy="0"/>
          <a:chOff x="0" y="0"/>
          <a:chExt cx="0" cy="0"/>
        </a:xfrm>
      </p:grpSpPr>
      <p:sp>
        <p:nvSpPr>
          <p:cNvPr id="196" name="Google Shape;196;p42"/>
          <p:cNvSpPr/>
          <p:nvPr/>
        </p:nvSpPr>
        <p:spPr>
          <a:xfrm>
            <a:off x="5475089" y="0"/>
            <a:ext cx="3669000" cy="5143500"/>
          </a:xfrm>
          <a:prstGeom prst="rect">
            <a:avLst/>
          </a:prstGeom>
          <a:gradFill>
            <a:gsLst>
              <a:gs pos="0">
                <a:srgbClr val="388AFF"/>
              </a:gs>
              <a:gs pos="100000">
                <a:srgbClr val="985FFF"/>
              </a:gs>
            </a:gsLst>
            <a:lin ang="2399891" scaled="0"/>
          </a:gradFill>
          <a:ln>
            <a:noFill/>
          </a:ln>
        </p:spPr>
        <p:txBody>
          <a:bodyPr spcFirstLastPara="1" wrap="square" lIns="0" tIns="0" rIns="0" bIns="0" anchor="ctr" anchorCtr="0">
            <a:noAutofit/>
          </a:bodyPr>
          <a:lstStyle/>
          <a:p>
            <a:pPr marL="0" marR="0" lvl="0" indent="0" algn="ctr" rtl="0">
              <a:lnSpc>
                <a:spcPct val="110000"/>
              </a:lnSpc>
              <a:spcBef>
                <a:spcPts val="0"/>
              </a:spcBef>
              <a:spcAft>
                <a:spcPts val="0"/>
              </a:spcAft>
              <a:buClr>
                <a:srgbClr val="FFFFFF"/>
              </a:buClr>
              <a:buSzPts val="1600"/>
              <a:buFont typeface="Gill Sans"/>
              <a:buNone/>
            </a:pPr>
            <a:endParaRPr sz="1600" b="0" i="0" u="none" strike="noStrike" cap="none">
              <a:solidFill>
                <a:srgbClr val="FFFFFF"/>
              </a:solidFill>
              <a:latin typeface="Roboto Light"/>
              <a:ea typeface="Roboto Light"/>
              <a:cs typeface="Roboto Light"/>
              <a:sym typeface="Roboto Light"/>
            </a:endParaRPr>
          </a:p>
        </p:txBody>
      </p:sp>
      <p:sp>
        <p:nvSpPr>
          <p:cNvPr id="197" name="Google Shape;197;p42"/>
          <p:cNvSpPr txBox="1">
            <a:spLocks noGrp="1"/>
          </p:cNvSpPr>
          <p:nvPr>
            <p:ph type="body" idx="1"/>
          </p:nvPr>
        </p:nvSpPr>
        <p:spPr>
          <a:xfrm>
            <a:off x="1143000" y="619125"/>
            <a:ext cx="2549700" cy="3952800"/>
          </a:xfrm>
          <a:prstGeom prst="rect">
            <a:avLst/>
          </a:prstGeom>
          <a:noFill/>
          <a:ln>
            <a:noFill/>
          </a:ln>
        </p:spPr>
        <p:txBody>
          <a:bodyPr spcFirstLastPara="1" wrap="square" lIns="0" tIns="0" rIns="0" bIns="0" anchor="ctr" anchorCtr="0"/>
          <a:lstStyle>
            <a:lvl1pPr marL="457200" marR="0" lvl="0" indent="-254000"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1pPr>
            <a:lvl2pPr marL="914400" marR="0" lvl="1" indent="-254000"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2pPr>
            <a:lvl3pPr marL="1371600" marR="0" lvl="2" indent="-254000"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3pPr>
            <a:lvl4pPr marL="1828800" marR="0" lvl="3" indent="-254000"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4pPr>
            <a:lvl5pPr marL="2286000" marR="0" lvl="4" indent="-254000"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5pPr>
            <a:lvl6pPr marL="2743200" marR="0" lvl="5" indent="-266700"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6pPr>
            <a:lvl7pPr marL="3200400" marR="0" lvl="6" indent="-266700"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7pPr>
            <a:lvl8pPr marL="3657600" marR="0" lvl="7" indent="-266700"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8pPr>
            <a:lvl9pPr marL="4114800" marR="0" lvl="8" indent="-266700"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9pPr>
          </a:lstStyle>
          <a:p>
            <a:endParaRPr/>
          </a:p>
        </p:txBody>
      </p:sp>
      <p:sp>
        <p:nvSpPr>
          <p:cNvPr id="198" name="Google Shape;198;p42"/>
          <p:cNvSpPr>
            <a:spLocks noGrp="1"/>
          </p:cNvSpPr>
          <p:nvPr>
            <p:ph type="pic" idx="2"/>
          </p:nvPr>
        </p:nvSpPr>
        <p:spPr>
          <a:xfrm>
            <a:off x="4762170" y="619571"/>
            <a:ext cx="2619300" cy="1810800"/>
          </a:xfrm>
          <a:prstGeom prst="rect">
            <a:avLst/>
          </a:prstGeom>
          <a:noFill/>
          <a:ln>
            <a:noFill/>
          </a:ln>
        </p:spPr>
        <p:txBody>
          <a:bodyPr spcFirstLastPara="1" wrap="square" lIns="35550" tIns="17775" rIns="35550" bIns="17775" anchor="t" anchorCtr="0"/>
          <a:lstStyle>
            <a:lvl1pPr marR="0" lvl="0"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1pPr>
            <a:lvl2pPr marR="0" lvl="1"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2pPr>
            <a:lvl3pPr marR="0" lvl="2"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3pPr>
            <a:lvl4pPr marR="0" lvl="3"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4pPr>
            <a:lvl5pPr marR="0" lvl="4"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5pPr>
            <a:lvl6pPr marR="0" lvl="5"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6pPr>
            <a:lvl7pPr marR="0" lvl="6"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7pPr>
            <a:lvl8pPr marR="0" lvl="7"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8pPr>
            <a:lvl9pPr marR="0" lvl="8"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9pPr>
          </a:lstStyle>
          <a:p>
            <a:endParaRPr/>
          </a:p>
        </p:txBody>
      </p:sp>
      <p:sp>
        <p:nvSpPr>
          <p:cNvPr id="199" name="Google Shape;199;p42"/>
          <p:cNvSpPr>
            <a:spLocks noGrp="1"/>
          </p:cNvSpPr>
          <p:nvPr>
            <p:ph type="pic" idx="3"/>
          </p:nvPr>
        </p:nvSpPr>
        <p:spPr>
          <a:xfrm>
            <a:off x="4762169" y="2764978"/>
            <a:ext cx="2619300" cy="1811400"/>
          </a:xfrm>
          <a:prstGeom prst="rect">
            <a:avLst/>
          </a:prstGeom>
          <a:noFill/>
          <a:ln>
            <a:noFill/>
          </a:ln>
        </p:spPr>
        <p:txBody>
          <a:bodyPr spcFirstLastPara="1" wrap="square" lIns="35550" tIns="17775" rIns="35550" bIns="17775" anchor="t" anchorCtr="0"/>
          <a:lstStyle>
            <a:lvl1pPr marR="0" lvl="0"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1pPr>
            <a:lvl2pPr marR="0" lvl="1"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2pPr>
            <a:lvl3pPr marR="0" lvl="2"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3pPr>
            <a:lvl4pPr marR="0" lvl="3"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4pPr>
            <a:lvl5pPr marR="0" lvl="4"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5pPr>
            <a:lvl6pPr marR="0" lvl="5"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6pPr>
            <a:lvl7pPr marR="0" lvl="6"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7pPr>
            <a:lvl8pPr marR="0" lvl="7"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8pPr>
            <a:lvl9pPr marR="0" lvl="8"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9pPr>
          </a:lstStyle>
          <a:p>
            <a:endParaRPr/>
          </a:p>
        </p:txBody>
      </p:sp>
      <p:sp>
        <p:nvSpPr>
          <p:cNvPr id="200" name="Google Shape;200;p42"/>
          <p:cNvSpPr/>
          <p:nvPr/>
        </p:nvSpPr>
        <p:spPr>
          <a:xfrm>
            <a:off x="8685117" y="4899193"/>
            <a:ext cx="228000" cy="165300"/>
          </a:xfrm>
          <a:prstGeom prst="rect">
            <a:avLst/>
          </a:prstGeom>
          <a:noFill/>
          <a:ln>
            <a:noFill/>
          </a:ln>
        </p:spPr>
        <p:txBody>
          <a:bodyPr spcFirstLastPara="1" wrap="square" lIns="35550" tIns="17775" rIns="35550" bIns="17775" anchor="ctr" anchorCtr="0">
            <a:noAutofit/>
          </a:bodyPr>
          <a:lstStyle/>
          <a:p>
            <a:pPr marL="0" marR="0" lvl="0" indent="0" algn="ctr" rtl="0">
              <a:lnSpc>
                <a:spcPct val="80000"/>
              </a:lnSpc>
              <a:spcBef>
                <a:spcPts val="0"/>
              </a:spcBef>
              <a:spcAft>
                <a:spcPts val="0"/>
              </a:spcAft>
              <a:buClr>
                <a:srgbClr val="FFFFFF"/>
              </a:buClr>
              <a:buSzPts val="1100"/>
              <a:buFont typeface="Roboto Light"/>
              <a:buNone/>
            </a:pPr>
            <a:fld id="{00000000-1234-1234-1234-123412341234}" type="slidenum">
              <a:rPr lang="fr" sz="1100" b="0" i="0" u="none" strike="noStrike" cap="none">
                <a:solidFill>
                  <a:srgbClr val="FFFFFF"/>
                </a:solidFill>
                <a:latin typeface="Roboto Light"/>
                <a:ea typeface="Roboto Light"/>
                <a:cs typeface="Roboto Light"/>
                <a:sym typeface="Roboto Light"/>
              </a:rPr>
              <a:pPr marL="0" marR="0" lvl="0" indent="0" algn="ctr" rtl="0">
                <a:lnSpc>
                  <a:spcPct val="80000"/>
                </a:lnSpc>
                <a:spcBef>
                  <a:spcPts val="0"/>
                </a:spcBef>
                <a:spcAft>
                  <a:spcPts val="0"/>
                </a:spcAft>
                <a:buClr>
                  <a:srgbClr val="FFFFFF"/>
                </a:buClr>
                <a:buSzPts val="1100"/>
                <a:buFont typeface="Roboto Light"/>
                <a:buNone/>
              </a:pPr>
              <a:t>‹N°›</a:t>
            </a:fld>
            <a:endParaRPr sz="1100" b="0" i="0" u="none" strike="noStrike" cap="none">
              <a:solidFill>
                <a:srgbClr val="FFFFFF"/>
              </a:solidFill>
              <a:latin typeface="Roboto Light"/>
              <a:ea typeface="Roboto Light"/>
              <a:cs typeface="Roboto Light"/>
              <a:sym typeface="Roboto Light"/>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2 Photos &amp; Bullets">
  <p:cSld name="2 Photos &amp; Bullets">
    <p:spTree>
      <p:nvGrpSpPr>
        <p:cNvPr id="1" name="Shape 201"/>
        <p:cNvGrpSpPr/>
        <p:nvPr/>
      </p:nvGrpSpPr>
      <p:grpSpPr>
        <a:xfrm>
          <a:off x="0" y="0"/>
          <a:ext cx="0" cy="0"/>
          <a:chOff x="0" y="0"/>
          <a:chExt cx="0" cy="0"/>
        </a:xfrm>
      </p:grpSpPr>
      <p:sp>
        <p:nvSpPr>
          <p:cNvPr id="202" name="Google Shape;202;p43"/>
          <p:cNvSpPr txBox="1">
            <a:spLocks noGrp="1"/>
          </p:cNvSpPr>
          <p:nvPr>
            <p:ph type="body" idx="1"/>
          </p:nvPr>
        </p:nvSpPr>
        <p:spPr>
          <a:xfrm>
            <a:off x="5453063" y="619571"/>
            <a:ext cx="2549700" cy="3951900"/>
          </a:xfrm>
          <a:prstGeom prst="rect">
            <a:avLst/>
          </a:prstGeom>
          <a:noFill/>
          <a:ln>
            <a:noFill/>
          </a:ln>
        </p:spPr>
        <p:txBody>
          <a:bodyPr spcFirstLastPara="1" wrap="square" lIns="0" tIns="0" rIns="0" bIns="0" anchor="ctr" anchorCtr="0"/>
          <a:lstStyle>
            <a:lvl1pPr marL="457200" marR="0" lvl="0" indent="-254000"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1pPr>
            <a:lvl2pPr marL="914400" marR="0" lvl="1" indent="-254000"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2pPr>
            <a:lvl3pPr marL="1371600" marR="0" lvl="2" indent="-254000"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3pPr>
            <a:lvl4pPr marL="1828800" marR="0" lvl="3" indent="-254000"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4pPr>
            <a:lvl5pPr marL="2286000" marR="0" lvl="4" indent="-254000"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5pPr>
            <a:lvl6pPr marL="2743200" marR="0" lvl="5" indent="-266700"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6pPr>
            <a:lvl7pPr marL="3200400" marR="0" lvl="6" indent="-266700"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7pPr>
            <a:lvl8pPr marL="3657600" marR="0" lvl="7" indent="-266700"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8pPr>
            <a:lvl9pPr marL="4114800" marR="0" lvl="8" indent="-266700"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9pPr>
          </a:lstStyle>
          <a:p>
            <a:endParaRPr/>
          </a:p>
        </p:txBody>
      </p:sp>
      <p:sp>
        <p:nvSpPr>
          <p:cNvPr id="203" name="Google Shape;203;p43"/>
          <p:cNvSpPr/>
          <p:nvPr/>
        </p:nvSpPr>
        <p:spPr>
          <a:xfrm flipH="1">
            <a:off x="-89" y="0"/>
            <a:ext cx="3669000" cy="5143500"/>
          </a:xfrm>
          <a:prstGeom prst="rect">
            <a:avLst/>
          </a:prstGeom>
          <a:gradFill>
            <a:gsLst>
              <a:gs pos="0">
                <a:srgbClr val="388AFF"/>
              </a:gs>
              <a:gs pos="100000">
                <a:srgbClr val="985FFF"/>
              </a:gs>
            </a:gsLst>
            <a:lin ang="2399891" scaled="0"/>
          </a:gradFill>
          <a:ln>
            <a:noFill/>
          </a:ln>
        </p:spPr>
        <p:txBody>
          <a:bodyPr spcFirstLastPara="1" wrap="square" lIns="0" tIns="0" rIns="0" bIns="0" anchor="ctr" anchorCtr="0">
            <a:noAutofit/>
          </a:bodyPr>
          <a:lstStyle/>
          <a:p>
            <a:pPr marL="0" marR="0" lvl="0" indent="0" algn="ctr" rtl="0">
              <a:lnSpc>
                <a:spcPct val="110000"/>
              </a:lnSpc>
              <a:spcBef>
                <a:spcPts val="0"/>
              </a:spcBef>
              <a:spcAft>
                <a:spcPts val="0"/>
              </a:spcAft>
              <a:buClr>
                <a:srgbClr val="FFFFFF"/>
              </a:buClr>
              <a:buSzPts val="1600"/>
              <a:buFont typeface="Gill Sans"/>
              <a:buNone/>
            </a:pPr>
            <a:endParaRPr sz="1600" b="0" i="0" u="none" strike="noStrike" cap="none">
              <a:solidFill>
                <a:srgbClr val="FFFFFF"/>
              </a:solidFill>
              <a:latin typeface="Roboto Light"/>
              <a:ea typeface="Roboto Light"/>
              <a:cs typeface="Roboto Light"/>
              <a:sym typeface="Roboto Light"/>
            </a:endParaRPr>
          </a:p>
        </p:txBody>
      </p:sp>
      <p:sp>
        <p:nvSpPr>
          <p:cNvPr id="204" name="Google Shape;204;p43"/>
          <p:cNvSpPr>
            <a:spLocks noGrp="1"/>
          </p:cNvSpPr>
          <p:nvPr>
            <p:ph type="pic" idx="2"/>
          </p:nvPr>
        </p:nvSpPr>
        <p:spPr>
          <a:xfrm>
            <a:off x="1762455" y="619571"/>
            <a:ext cx="2619300" cy="1810800"/>
          </a:xfrm>
          <a:prstGeom prst="rect">
            <a:avLst/>
          </a:prstGeom>
          <a:noFill/>
          <a:ln>
            <a:noFill/>
          </a:ln>
        </p:spPr>
        <p:txBody>
          <a:bodyPr spcFirstLastPara="1" wrap="square" lIns="35550" tIns="17775" rIns="35550" bIns="17775" anchor="t" anchorCtr="0"/>
          <a:lstStyle>
            <a:lvl1pPr marR="0" lvl="0"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1pPr>
            <a:lvl2pPr marR="0" lvl="1"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2pPr>
            <a:lvl3pPr marR="0" lvl="2"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3pPr>
            <a:lvl4pPr marR="0" lvl="3"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4pPr>
            <a:lvl5pPr marR="0" lvl="4"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5pPr>
            <a:lvl6pPr marR="0" lvl="5"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6pPr>
            <a:lvl7pPr marR="0" lvl="6"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7pPr>
            <a:lvl8pPr marR="0" lvl="7"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8pPr>
            <a:lvl9pPr marR="0" lvl="8"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9pPr>
          </a:lstStyle>
          <a:p>
            <a:endParaRPr/>
          </a:p>
        </p:txBody>
      </p:sp>
      <p:sp>
        <p:nvSpPr>
          <p:cNvPr id="205" name="Google Shape;205;p43"/>
          <p:cNvSpPr>
            <a:spLocks noGrp="1"/>
          </p:cNvSpPr>
          <p:nvPr>
            <p:ph type="pic" idx="3"/>
          </p:nvPr>
        </p:nvSpPr>
        <p:spPr>
          <a:xfrm>
            <a:off x="1762455" y="2760217"/>
            <a:ext cx="2619300" cy="1811400"/>
          </a:xfrm>
          <a:prstGeom prst="rect">
            <a:avLst/>
          </a:prstGeom>
          <a:noFill/>
          <a:ln>
            <a:noFill/>
          </a:ln>
        </p:spPr>
        <p:txBody>
          <a:bodyPr spcFirstLastPara="1" wrap="square" lIns="35550" tIns="17775" rIns="35550" bIns="17775" anchor="t" anchorCtr="0"/>
          <a:lstStyle>
            <a:lvl1pPr marR="0" lvl="0"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1pPr>
            <a:lvl2pPr marR="0" lvl="1"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2pPr>
            <a:lvl3pPr marR="0" lvl="2"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3pPr>
            <a:lvl4pPr marR="0" lvl="3"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4pPr>
            <a:lvl5pPr marR="0" lvl="4"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5pPr>
            <a:lvl6pPr marR="0" lvl="5"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6pPr>
            <a:lvl7pPr marR="0" lvl="6"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7pPr>
            <a:lvl8pPr marR="0" lvl="7"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8pPr>
            <a:lvl9pPr marR="0" lvl="8"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9pPr>
          </a:lstStyle>
          <a:p>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2 Portrait Photos">
  <p:cSld name="2 Portrait Photos">
    <p:spTree>
      <p:nvGrpSpPr>
        <p:cNvPr id="1" name="Shape 206"/>
        <p:cNvGrpSpPr/>
        <p:nvPr/>
      </p:nvGrpSpPr>
      <p:grpSpPr>
        <a:xfrm>
          <a:off x="0" y="0"/>
          <a:ext cx="0" cy="0"/>
          <a:chOff x="0" y="0"/>
          <a:chExt cx="0" cy="0"/>
        </a:xfrm>
      </p:grpSpPr>
      <p:sp>
        <p:nvSpPr>
          <p:cNvPr id="207" name="Google Shape;207;p44"/>
          <p:cNvSpPr/>
          <p:nvPr/>
        </p:nvSpPr>
        <p:spPr>
          <a:xfrm>
            <a:off x="1" y="0"/>
            <a:ext cx="9144000" cy="1614900"/>
          </a:xfrm>
          <a:prstGeom prst="rect">
            <a:avLst/>
          </a:prstGeom>
          <a:gradFill>
            <a:gsLst>
              <a:gs pos="0">
                <a:srgbClr val="388AFF"/>
              </a:gs>
              <a:gs pos="100000">
                <a:srgbClr val="985FFF"/>
              </a:gs>
            </a:gsLst>
            <a:lin ang="2399891" scaled="0"/>
          </a:gradFill>
          <a:ln>
            <a:noFill/>
          </a:ln>
        </p:spPr>
        <p:txBody>
          <a:bodyPr spcFirstLastPara="1" wrap="square" lIns="0" tIns="0" rIns="0" bIns="0" anchor="ctr" anchorCtr="0">
            <a:noAutofit/>
          </a:bodyPr>
          <a:lstStyle/>
          <a:p>
            <a:pPr marL="0" marR="0" lvl="0" indent="0" algn="ctr" rtl="0">
              <a:lnSpc>
                <a:spcPct val="110000"/>
              </a:lnSpc>
              <a:spcBef>
                <a:spcPts val="0"/>
              </a:spcBef>
              <a:spcAft>
                <a:spcPts val="0"/>
              </a:spcAft>
              <a:buClr>
                <a:srgbClr val="FFFFFF"/>
              </a:buClr>
              <a:buSzPts val="1600"/>
              <a:buFont typeface="Gill Sans"/>
              <a:buNone/>
            </a:pPr>
            <a:endParaRPr sz="1600" b="0" i="0" u="none" strike="noStrike" cap="none">
              <a:solidFill>
                <a:srgbClr val="FFFFFF"/>
              </a:solidFill>
              <a:latin typeface="Roboto Light"/>
              <a:ea typeface="Roboto Light"/>
              <a:cs typeface="Roboto Light"/>
              <a:sym typeface="Roboto Light"/>
            </a:endParaRPr>
          </a:p>
        </p:txBody>
      </p:sp>
      <p:sp>
        <p:nvSpPr>
          <p:cNvPr id="208" name="Google Shape;208;p44"/>
          <p:cNvSpPr>
            <a:spLocks noGrp="1"/>
          </p:cNvSpPr>
          <p:nvPr>
            <p:ph type="pic" idx="2"/>
          </p:nvPr>
        </p:nvSpPr>
        <p:spPr>
          <a:xfrm>
            <a:off x="4714875" y="619125"/>
            <a:ext cx="2571900" cy="3952800"/>
          </a:xfrm>
          <a:prstGeom prst="rect">
            <a:avLst/>
          </a:prstGeom>
          <a:noFill/>
          <a:ln>
            <a:noFill/>
          </a:ln>
        </p:spPr>
        <p:txBody>
          <a:bodyPr spcFirstLastPara="1" wrap="square" lIns="35550" tIns="17775" rIns="35550" bIns="17775" anchor="t" anchorCtr="0"/>
          <a:lstStyle>
            <a:lvl1pPr marR="0" lvl="0"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1pPr>
            <a:lvl2pPr marR="0" lvl="1"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2pPr>
            <a:lvl3pPr marR="0" lvl="2"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3pPr>
            <a:lvl4pPr marR="0" lvl="3"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4pPr>
            <a:lvl5pPr marR="0" lvl="4"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5pPr>
            <a:lvl6pPr marR="0" lvl="5"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6pPr>
            <a:lvl7pPr marR="0" lvl="6"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7pPr>
            <a:lvl8pPr marR="0" lvl="7"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8pPr>
            <a:lvl9pPr marR="0" lvl="8"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9pPr>
          </a:lstStyle>
          <a:p>
            <a:endParaRPr/>
          </a:p>
        </p:txBody>
      </p:sp>
      <p:sp>
        <p:nvSpPr>
          <p:cNvPr id="209" name="Google Shape;209;p44"/>
          <p:cNvSpPr>
            <a:spLocks noGrp="1"/>
          </p:cNvSpPr>
          <p:nvPr>
            <p:ph type="pic" idx="3"/>
          </p:nvPr>
        </p:nvSpPr>
        <p:spPr>
          <a:xfrm>
            <a:off x="1857375" y="619571"/>
            <a:ext cx="2571900" cy="3951900"/>
          </a:xfrm>
          <a:prstGeom prst="rect">
            <a:avLst/>
          </a:prstGeom>
          <a:noFill/>
          <a:ln>
            <a:noFill/>
          </a:ln>
        </p:spPr>
        <p:txBody>
          <a:bodyPr spcFirstLastPara="1" wrap="square" lIns="35550" tIns="17775" rIns="35550" bIns="17775" anchor="t" anchorCtr="0"/>
          <a:lstStyle>
            <a:lvl1pPr marR="0" lvl="0"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1pPr>
            <a:lvl2pPr marR="0" lvl="1"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2pPr>
            <a:lvl3pPr marR="0" lvl="2"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3pPr>
            <a:lvl4pPr marR="0" lvl="3"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4pPr>
            <a:lvl5pPr marR="0" lvl="4"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5pPr>
            <a:lvl6pPr marR="0" lvl="5"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6pPr>
            <a:lvl7pPr marR="0" lvl="6"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7pPr>
            <a:lvl8pPr marR="0" lvl="7"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8pPr>
            <a:lvl9pPr marR="0" lvl="8"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9pPr>
          </a:lstStyle>
          <a:p>
            <a:endParaRPr/>
          </a:p>
        </p:txBody>
      </p:sp>
      <p:sp>
        <p:nvSpPr>
          <p:cNvPr id="210" name="Google Shape;210;p44"/>
          <p:cNvSpPr/>
          <p:nvPr/>
        </p:nvSpPr>
        <p:spPr>
          <a:xfrm>
            <a:off x="0" y="5089399"/>
            <a:ext cx="4511700" cy="54300"/>
          </a:xfrm>
          <a:prstGeom prst="rect">
            <a:avLst/>
          </a:prstGeom>
          <a:solidFill>
            <a:srgbClr val="388AFF"/>
          </a:solidFill>
          <a:ln>
            <a:noFill/>
          </a:ln>
        </p:spPr>
        <p:txBody>
          <a:bodyPr spcFirstLastPara="1" wrap="square" lIns="0" tIns="0" rIns="0" bIns="0" anchor="ctr" anchorCtr="0">
            <a:noAutofit/>
          </a:bodyPr>
          <a:lstStyle/>
          <a:p>
            <a:pPr marL="0" marR="0" lvl="0" indent="0" algn="ctr" rtl="0">
              <a:lnSpc>
                <a:spcPct val="110000"/>
              </a:lnSpc>
              <a:spcBef>
                <a:spcPts val="0"/>
              </a:spcBef>
              <a:spcAft>
                <a:spcPts val="0"/>
              </a:spcAft>
              <a:buClr>
                <a:srgbClr val="FFFFFF"/>
              </a:buClr>
              <a:buSzPts val="1600"/>
              <a:buFont typeface="Gill Sans"/>
              <a:buNone/>
            </a:pPr>
            <a:endParaRPr sz="1600" b="0" i="0" u="none" strike="noStrike" cap="none">
              <a:solidFill>
                <a:srgbClr val="FFFFFF"/>
              </a:solidFill>
              <a:latin typeface="Roboto Light"/>
              <a:ea typeface="Roboto Light"/>
              <a:cs typeface="Roboto Light"/>
              <a:sym typeface="Roboto Light"/>
            </a:endParaRPr>
          </a:p>
        </p:txBody>
      </p:sp>
      <p:sp>
        <p:nvSpPr>
          <p:cNvPr id="211" name="Google Shape;211;p44"/>
          <p:cNvSpPr/>
          <p:nvPr/>
        </p:nvSpPr>
        <p:spPr>
          <a:xfrm>
            <a:off x="4511724" y="5089399"/>
            <a:ext cx="4632300" cy="54300"/>
          </a:xfrm>
          <a:prstGeom prst="rect">
            <a:avLst/>
          </a:prstGeom>
          <a:solidFill>
            <a:srgbClr val="FFBE00"/>
          </a:solidFill>
          <a:ln>
            <a:noFill/>
          </a:ln>
        </p:spPr>
        <p:txBody>
          <a:bodyPr spcFirstLastPara="1" wrap="square" lIns="0" tIns="0" rIns="0" bIns="0" anchor="ctr" anchorCtr="0">
            <a:noAutofit/>
          </a:bodyPr>
          <a:lstStyle/>
          <a:p>
            <a:pPr marL="0" marR="0" lvl="0" indent="0" algn="ctr" rtl="0">
              <a:lnSpc>
                <a:spcPct val="110000"/>
              </a:lnSpc>
              <a:spcBef>
                <a:spcPts val="0"/>
              </a:spcBef>
              <a:spcAft>
                <a:spcPts val="0"/>
              </a:spcAft>
              <a:buClr>
                <a:srgbClr val="FFFFFF"/>
              </a:buClr>
              <a:buSzPts val="1600"/>
              <a:buFont typeface="Gill Sans"/>
              <a:buNone/>
            </a:pPr>
            <a:endParaRPr sz="1600" b="0" i="0" u="none" strike="noStrike" cap="none">
              <a:solidFill>
                <a:srgbClr val="FFFFFF"/>
              </a:solidFill>
              <a:latin typeface="Roboto Light"/>
              <a:ea typeface="Roboto Light"/>
              <a:cs typeface="Roboto Light"/>
              <a:sym typeface="Roboto Light"/>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2 Landscape Photos &amp; 1 Portrait Photo">
  <p:cSld name="2 Landscape Photos &amp; 1 Portrait Photo">
    <p:spTree>
      <p:nvGrpSpPr>
        <p:cNvPr id="1" name="Shape 212"/>
        <p:cNvGrpSpPr/>
        <p:nvPr/>
      </p:nvGrpSpPr>
      <p:grpSpPr>
        <a:xfrm>
          <a:off x="0" y="0"/>
          <a:ext cx="0" cy="0"/>
          <a:chOff x="0" y="0"/>
          <a:chExt cx="0" cy="0"/>
        </a:xfrm>
      </p:grpSpPr>
      <p:sp>
        <p:nvSpPr>
          <p:cNvPr id="213" name="Google Shape;213;p45"/>
          <p:cNvSpPr/>
          <p:nvPr/>
        </p:nvSpPr>
        <p:spPr>
          <a:xfrm>
            <a:off x="1" y="0"/>
            <a:ext cx="9144000" cy="1614900"/>
          </a:xfrm>
          <a:prstGeom prst="rect">
            <a:avLst/>
          </a:prstGeom>
          <a:gradFill>
            <a:gsLst>
              <a:gs pos="0">
                <a:srgbClr val="388AFF"/>
              </a:gs>
              <a:gs pos="100000">
                <a:srgbClr val="985FFF"/>
              </a:gs>
            </a:gsLst>
            <a:lin ang="2399891" scaled="0"/>
          </a:gradFill>
          <a:ln>
            <a:noFill/>
          </a:ln>
        </p:spPr>
        <p:txBody>
          <a:bodyPr spcFirstLastPara="1" wrap="square" lIns="0" tIns="0" rIns="0" bIns="0" anchor="ctr" anchorCtr="0">
            <a:noAutofit/>
          </a:bodyPr>
          <a:lstStyle/>
          <a:p>
            <a:pPr marL="0" marR="0" lvl="0" indent="0" algn="ctr" rtl="0">
              <a:lnSpc>
                <a:spcPct val="110000"/>
              </a:lnSpc>
              <a:spcBef>
                <a:spcPts val="0"/>
              </a:spcBef>
              <a:spcAft>
                <a:spcPts val="0"/>
              </a:spcAft>
              <a:buClr>
                <a:srgbClr val="FFFFFF"/>
              </a:buClr>
              <a:buSzPts val="1600"/>
              <a:buFont typeface="Gill Sans"/>
              <a:buNone/>
            </a:pPr>
            <a:endParaRPr sz="1600" b="0" i="0" u="none" strike="noStrike" cap="none">
              <a:solidFill>
                <a:srgbClr val="FFFFFF"/>
              </a:solidFill>
              <a:latin typeface="Roboto Light"/>
              <a:ea typeface="Roboto Light"/>
              <a:cs typeface="Roboto Light"/>
              <a:sym typeface="Roboto Light"/>
            </a:endParaRPr>
          </a:p>
        </p:txBody>
      </p:sp>
      <p:sp>
        <p:nvSpPr>
          <p:cNvPr id="214" name="Google Shape;214;p45"/>
          <p:cNvSpPr>
            <a:spLocks noGrp="1"/>
          </p:cNvSpPr>
          <p:nvPr>
            <p:ph type="pic" idx="2"/>
          </p:nvPr>
        </p:nvSpPr>
        <p:spPr>
          <a:xfrm>
            <a:off x="1857375" y="619571"/>
            <a:ext cx="2571900" cy="1810500"/>
          </a:xfrm>
          <a:prstGeom prst="rect">
            <a:avLst/>
          </a:prstGeom>
          <a:noFill/>
          <a:ln>
            <a:noFill/>
          </a:ln>
        </p:spPr>
        <p:txBody>
          <a:bodyPr spcFirstLastPara="1" wrap="square" lIns="35550" tIns="17775" rIns="35550" bIns="17775" anchor="t" anchorCtr="0"/>
          <a:lstStyle>
            <a:lvl1pPr marR="0" lvl="0"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1pPr>
            <a:lvl2pPr marR="0" lvl="1"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2pPr>
            <a:lvl3pPr marR="0" lvl="2"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3pPr>
            <a:lvl4pPr marR="0" lvl="3"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4pPr>
            <a:lvl5pPr marR="0" lvl="4"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5pPr>
            <a:lvl6pPr marR="0" lvl="5"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6pPr>
            <a:lvl7pPr marR="0" lvl="6"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7pPr>
            <a:lvl8pPr marR="0" lvl="7"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8pPr>
            <a:lvl9pPr marR="0" lvl="8"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9pPr>
          </a:lstStyle>
          <a:p>
            <a:endParaRPr/>
          </a:p>
        </p:txBody>
      </p:sp>
      <p:sp>
        <p:nvSpPr>
          <p:cNvPr id="215" name="Google Shape;215;p45"/>
          <p:cNvSpPr>
            <a:spLocks noGrp="1"/>
          </p:cNvSpPr>
          <p:nvPr>
            <p:ph type="pic" idx="3"/>
          </p:nvPr>
        </p:nvSpPr>
        <p:spPr>
          <a:xfrm>
            <a:off x="1857375" y="2761506"/>
            <a:ext cx="2571900" cy="1810500"/>
          </a:xfrm>
          <a:prstGeom prst="rect">
            <a:avLst/>
          </a:prstGeom>
          <a:noFill/>
          <a:ln>
            <a:noFill/>
          </a:ln>
        </p:spPr>
        <p:txBody>
          <a:bodyPr spcFirstLastPara="1" wrap="square" lIns="35550" tIns="17775" rIns="35550" bIns="17775" anchor="t" anchorCtr="0"/>
          <a:lstStyle>
            <a:lvl1pPr marR="0" lvl="0"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1pPr>
            <a:lvl2pPr marR="0" lvl="1"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2pPr>
            <a:lvl3pPr marR="0" lvl="2"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3pPr>
            <a:lvl4pPr marR="0" lvl="3"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4pPr>
            <a:lvl5pPr marR="0" lvl="4"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5pPr>
            <a:lvl6pPr marR="0" lvl="5"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6pPr>
            <a:lvl7pPr marR="0" lvl="6"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7pPr>
            <a:lvl8pPr marR="0" lvl="7"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8pPr>
            <a:lvl9pPr marR="0" lvl="8"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9pPr>
          </a:lstStyle>
          <a:p>
            <a:endParaRPr/>
          </a:p>
        </p:txBody>
      </p:sp>
      <p:sp>
        <p:nvSpPr>
          <p:cNvPr id="216" name="Google Shape;216;p45"/>
          <p:cNvSpPr>
            <a:spLocks noGrp="1"/>
          </p:cNvSpPr>
          <p:nvPr>
            <p:ph type="pic" idx="4"/>
          </p:nvPr>
        </p:nvSpPr>
        <p:spPr>
          <a:xfrm>
            <a:off x="4714875" y="619125"/>
            <a:ext cx="2571900" cy="3952800"/>
          </a:xfrm>
          <a:prstGeom prst="rect">
            <a:avLst/>
          </a:prstGeom>
          <a:noFill/>
          <a:ln>
            <a:noFill/>
          </a:ln>
        </p:spPr>
        <p:txBody>
          <a:bodyPr spcFirstLastPara="1" wrap="square" lIns="35550" tIns="17775" rIns="35550" bIns="17775" anchor="t" anchorCtr="0"/>
          <a:lstStyle>
            <a:lvl1pPr marR="0" lvl="0"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1pPr>
            <a:lvl2pPr marR="0" lvl="1"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2pPr>
            <a:lvl3pPr marR="0" lvl="2"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3pPr>
            <a:lvl4pPr marR="0" lvl="3"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4pPr>
            <a:lvl5pPr marR="0" lvl="4"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5pPr>
            <a:lvl6pPr marR="0" lvl="5"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6pPr>
            <a:lvl7pPr marR="0" lvl="6"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7pPr>
            <a:lvl8pPr marR="0" lvl="7"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8pPr>
            <a:lvl9pPr marR="0" lvl="8"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9pPr>
          </a:lstStyle>
          <a:p>
            <a:endParaRPr/>
          </a:p>
        </p:txBody>
      </p:sp>
      <p:sp>
        <p:nvSpPr>
          <p:cNvPr id="217" name="Google Shape;217;p45"/>
          <p:cNvSpPr/>
          <p:nvPr/>
        </p:nvSpPr>
        <p:spPr>
          <a:xfrm>
            <a:off x="0" y="5089399"/>
            <a:ext cx="4511700" cy="54300"/>
          </a:xfrm>
          <a:prstGeom prst="rect">
            <a:avLst/>
          </a:prstGeom>
          <a:solidFill>
            <a:srgbClr val="388AFF"/>
          </a:solidFill>
          <a:ln>
            <a:noFill/>
          </a:ln>
        </p:spPr>
        <p:txBody>
          <a:bodyPr spcFirstLastPara="1" wrap="square" lIns="0" tIns="0" rIns="0" bIns="0" anchor="ctr" anchorCtr="0">
            <a:noAutofit/>
          </a:bodyPr>
          <a:lstStyle/>
          <a:p>
            <a:pPr marL="0" marR="0" lvl="0" indent="0" algn="ctr" rtl="0">
              <a:lnSpc>
                <a:spcPct val="110000"/>
              </a:lnSpc>
              <a:spcBef>
                <a:spcPts val="0"/>
              </a:spcBef>
              <a:spcAft>
                <a:spcPts val="0"/>
              </a:spcAft>
              <a:buClr>
                <a:srgbClr val="FFFFFF"/>
              </a:buClr>
              <a:buSzPts val="1600"/>
              <a:buFont typeface="Gill Sans"/>
              <a:buNone/>
            </a:pPr>
            <a:endParaRPr sz="1600" b="0" i="0" u="none" strike="noStrike" cap="none">
              <a:solidFill>
                <a:srgbClr val="FFFFFF"/>
              </a:solidFill>
              <a:latin typeface="Roboto Light"/>
              <a:ea typeface="Roboto Light"/>
              <a:cs typeface="Roboto Light"/>
              <a:sym typeface="Roboto Light"/>
            </a:endParaRPr>
          </a:p>
        </p:txBody>
      </p:sp>
      <p:sp>
        <p:nvSpPr>
          <p:cNvPr id="218" name="Google Shape;218;p45"/>
          <p:cNvSpPr/>
          <p:nvPr/>
        </p:nvSpPr>
        <p:spPr>
          <a:xfrm>
            <a:off x="4511724" y="5089399"/>
            <a:ext cx="4632300" cy="54300"/>
          </a:xfrm>
          <a:prstGeom prst="rect">
            <a:avLst/>
          </a:prstGeom>
          <a:solidFill>
            <a:srgbClr val="FFBE00"/>
          </a:solidFill>
          <a:ln>
            <a:noFill/>
          </a:ln>
        </p:spPr>
        <p:txBody>
          <a:bodyPr spcFirstLastPara="1" wrap="square" lIns="0" tIns="0" rIns="0" bIns="0" anchor="ctr" anchorCtr="0">
            <a:noAutofit/>
          </a:bodyPr>
          <a:lstStyle/>
          <a:p>
            <a:pPr marL="0" marR="0" lvl="0" indent="0" algn="ctr" rtl="0">
              <a:lnSpc>
                <a:spcPct val="110000"/>
              </a:lnSpc>
              <a:spcBef>
                <a:spcPts val="0"/>
              </a:spcBef>
              <a:spcAft>
                <a:spcPts val="0"/>
              </a:spcAft>
              <a:buClr>
                <a:srgbClr val="FFFFFF"/>
              </a:buClr>
              <a:buSzPts val="1600"/>
              <a:buFont typeface="Gill Sans"/>
              <a:buNone/>
            </a:pPr>
            <a:endParaRPr sz="1600" b="0" i="0" u="none" strike="noStrike" cap="none">
              <a:solidFill>
                <a:srgbClr val="FFFFFF"/>
              </a:solidFill>
              <a:latin typeface="Roboto Light"/>
              <a:ea typeface="Roboto Light"/>
              <a:cs typeface="Roboto Light"/>
              <a:sym typeface="Roboto Light"/>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1 Portrait Photo &amp; 2 Landscape Photos">
  <p:cSld name="1 Portrait Photo &amp; 2 Landscape Photos">
    <p:spTree>
      <p:nvGrpSpPr>
        <p:cNvPr id="1" name="Shape 219"/>
        <p:cNvGrpSpPr/>
        <p:nvPr/>
      </p:nvGrpSpPr>
      <p:grpSpPr>
        <a:xfrm>
          <a:off x="0" y="0"/>
          <a:ext cx="0" cy="0"/>
          <a:chOff x="0" y="0"/>
          <a:chExt cx="0" cy="0"/>
        </a:xfrm>
      </p:grpSpPr>
      <p:sp>
        <p:nvSpPr>
          <p:cNvPr id="220" name="Google Shape;220;p46"/>
          <p:cNvSpPr>
            <a:spLocks noGrp="1"/>
          </p:cNvSpPr>
          <p:nvPr>
            <p:ph type="pic" idx="2"/>
          </p:nvPr>
        </p:nvSpPr>
        <p:spPr>
          <a:xfrm>
            <a:off x="1857375" y="619571"/>
            <a:ext cx="2571900" cy="3951900"/>
          </a:xfrm>
          <a:prstGeom prst="rect">
            <a:avLst/>
          </a:prstGeom>
          <a:noFill/>
          <a:ln>
            <a:noFill/>
          </a:ln>
        </p:spPr>
        <p:txBody>
          <a:bodyPr spcFirstLastPara="1" wrap="square" lIns="35550" tIns="17775" rIns="35550" bIns="17775" anchor="t" anchorCtr="0"/>
          <a:lstStyle>
            <a:lvl1pPr marR="0" lvl="0"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1pPr>
            <a:lvl2pPr marR="0" lvl="1"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2pPr>
            <a:lvl3pPr marR="0" lvl="2"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3pPr>
            <a:lvl4pPr marR="0" lvl="3"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4pPr>
            <a:lvl5pPr marR="0" lvl="4"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5pPr>
            <a:lvl6pPr marR="0" lvl="5"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6pPr>
            <a:lvl7pPr marR="0" lvl="6"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7pPr>
            <a:lvl8pPr marR="0" lvl="7"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8pPr>
            <a:lvl9pPr marR="0" lvl="8"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9pPr>
          </a:lstStyle>
          <a:p>
            <a:endParaRPr/>
          </a:p>
        </p:txBody>
      </p:sp>
      <p:sp>
        <p:nvSpPr>
          <p:cNvPr id="221" name="Google Shape;221;p46"/>
          <p:cNvSpPr>
            <a:spLocks noGrp="1"/>
          </p:cNvSpPr>
          <p:nvPr>
            <p:ph type="pic" idx="3"/>
          </p:nvPr>
        </p:nvSpPr>
        <p:spPr>
          <a:xfrm>
            <a:off x="4714875" y="619571"/>
            <a:ext cx="2571900" cy="1810500"/>
          </a:xfrm>
          <a:prstGeom prst="rect">
            <a:avLst/>
          </a:prstGeom>
          <a:noFill/>
          <a:ln>
            <a:noFill/>
          </a:ln>
        </p:spPr>
        <p:txBody>
          <a:bodyPr spcFirstLastPara="1" wrap="square" lIns="35550" tIns="17775" rIns="35550" bIns="17775" anchor="t" anchorCtr="0"/>
          <a:lstStyle>
            <a:lvl1pPr marR="0" lvl="0"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1pPr>
            <a:lvl2pPr marR="0" lvl="1"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2pPr>
            <a:lvl3pPr marR="0" lvl="2"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3pPr>
            <a:lvl4pPr marR="0" lvl="3"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4pPr>
            <a:lvl5pPr marR="0" lvl="4"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5pPr>
            <a:lvl6pPr marR="0" lvl="5"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6pPr>
            <a:lvl7pPr marR="0" lvl="6"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7pPr>
            <a:lvl8pPr marR="0" lvl="7"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8pPr>
            <a:lvl9pPr marR="0" lvl="8"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9pPr>
          </a:lstStyle>
          <a:p>
            <a:endParaRPr/>
          </a:p>
        </p:txBody>
      </p:sp>
      <p:sp>
        <p:nvSpPr>
          <p:cNvPr id="222" name="Google Shape;222;p46"/>
          <p:cNvSpPr>
            <a:spLocks noGrp="1"/>
          </p:cNvSpPr>
          <p:nvPr>
            <p:ph type="pic" idx="4"/>
          </p:nvPr>
        </p:nvSpPr>
        <p:spPr>
          <a:xfrm>
            <a:off x="4714875" y="2761506"/>
            <a:ext cx="2571900" cy="1810500"/>
          </a:xfrm>
          <a:prstGeom prst="rect">
            <a:avLst/>
          </a:prstGeom>
          <a:noFill/>
          <a:ln>
            <a:noFill/>
          </a:ln>
        </p:spPr>
        <p:txBody>
          <a:bodyPr spcFirstLastPara="1" wrap="square" lIns="35550" tIns="17775" rIns="35550" bIns="17775" anchor="t" anchorCtr="0"/>
          <a:lstStyle>
            <a:lvl1pPr marR="0" lvl="0"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1pPr>
            <a:lvl2pPr marR="0" lvl="1"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2pPr>
            <a:lvl3pPr marR="0" lvl="2"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3pPr>
            <a:lvl4pPr marR="0" lvl="3"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4pPr>
            <a:lvl5pPr marR="0" lvl="4"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5pPr>
            <a:lvl6pPr marR="0" lvl="5"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6pPr>
            <a:lvl7pPr marR="0" lvl="6"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7pPr>
            <a:lvl8pPr marR="0" lvl="7"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8pPr>
            <a:lvl9pPr marR="0" lvl="8"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9pPr>
          </a:lstStyle>
          <a:p>
            <a:endParaRPr/>
          </a:p>
        </p:txBody>
      </p:sp>
      <p:sp>
        <p:nvSpPr>
          <p:cNvPr id="223" name="Google Shape;223;p46"/>
          <p:cNvSpPr/>
          <p:nvPr/>
        </p:nvSpPr>
        <p:spPr>
          <a:xfrm>
            <a:off x="0" y="5089399"/>
            <a:ext cx="4511700" cy="54300"/>
          </a:xfrm>
          <a:prstGeom prst="rect">
            <a:avLst/>
          </a:prstGeom>
          <a:solidFill>
            <a:srgbClr val="388AFF"/>
          </a:solidFill>
          <a:ln>
            <a:noFill/>
          </a:ln>
        </p:spPr>
        <p:txBody>
          <a:bodyPr spcFirstLastPara="1" wrap="square" lIns="0" tIns="0" rIns="0" bIns="0" anchor="ctr" anchorCtr="0">
            <a:noAutofit/>
          </a:bodyPr>
          <a:lstStyle/>
          <a:p>
            <a:pPr marL="0" marR="0" lvl="0" indent="0" algn="ctr" rtl="0">
              <a:lnSpc>
                <a:spcPct val="110000"/>
              </a:lnSpc>
              <a:spcBef>
                <a:spcPts val="0"/>
              </a:spcBef>
              <a:spcAft>
                <a:spcPts val="0"/>
              </a:spcAft>
              <a:buClr>
                <a:srgbClr val="FFFFFF"/>
              </a:buClr>
              <a:buSzPts val="1600"/>
              <a:buFont typeface="Gill Sans"/>
              <a:buNone/>
            </a:pPr>
            <a:endParaRPr sz="1600" b="0" i="0" u="none" strike="noStrike" cap="none">
              <a:solidFill>
                <a:srgbClr val="FFFFFF"/>
              </a:solidFill>
              <a:latin typeface="Roboto Light"/>
              <a:ea typeface="Roboto Light"/>
              <a:cs typeface="Roboto Light"/>
              <a:sym typeface="Roboto Light"/>
            </a:endParaRPr>
          </a:p>
        </p:txBody>
      </p:sp>
      <p:sp>
        <p:nvSpPr>
          <p:cNvPr id="224" name="Google Shape;224;p46"/>
          <p:cNvSpPr/>
          <p:nvPr/>
        </p:nvSpPr>
        <p:spPr>
          <a:xfrm>
            <a:off x="4511724" y="5089399"/>
            <a:ext cx="4632300" cy="54300"/>
          </a:xfrm>
          <a:prstGeom prst="rect">
            <a:avLst/>
          </a:prstGeom>
          <a:solidFill>
            <a:srgbClr val="FFBE00"/>
          </a:solidFill>
          <a:ln>
            <a:noFill/>
          </a:ln>
        </p:spPr>
        <p:txBody>
          <a:bodyPr spcFirstLastPara="1" wrap="square" lIns="0" tIns="0" rIns="0" bIns="0" anchor="ctr" anchorCtr="0">
            <a:noAutofit/>
          </a:bodyPr>
          <a:lstStyle/>
          <a:p>
            <a:pPr marL="0" marR="0" lvl="0" indent="0" algn="ctr" rtl="0">
              <a:lnSpc>
                <a:spcPct val="110000"/>
              </a:lnSpc>
              <a:spcBef>
                <a:spcPts val="0"/>
              </a:spcBef>
              <a:spcAft>
                <a:spcPts val="0"/>
              </a:spcAft>
              <a:buClr>
                <a:srgbClr val="FFFFFF"/>
              </a:buClr>
              <a:buSzPts val="1600"/>
              <a:buFont typeface="Gill Sans"/>
              <a:buNone/>
            </a:pPr>
            <a:endParaRPr sz="1600" b="0" i="0" u="none" strike="noStrike" cap="none">
              <a:solidFill>
                <a:srgbClr val="FFFFFF"/>
              </a:solidFill>
              <a:latin typeface="Roboto Light"/>
              <a:ea typeface="Roboto Light"/>
              <a:cs typeface="Roboto Light"/>
              <a:sym typeface="Roboto Light"/>
            </a:endParaRPr>
          </a:p>
        </p:txBody>
      </p:sp>
      <p:sp>
        <p:nvSpPr>
          <p:cNvPr id="225" name="Google Shape;225;p46"/>
          <p:cNvSpPr/>
          <p:nvPr/>
        </p:nvSpPr>
        <p:spPr>
          <a:xfrm>
            <a:off x="1" y="0"/>
            <a:ext cx="9144000" cy="1614900"/>
          </a:xfrm>
          <a:prstGeom prst="rect">
            <a:avLst/>
          </a:prstGeom>
          <a:gradFill>
            <a:gsLst>
              <a:gs pos="0">
                <a:srgbClr val="388AFF"/>
              </a:gs>
              <a:gs pos="100000">
                <a:srgbClr val="985FFF"/>
              </a:gs>
            </a:gsLst>
            <a:lin ang="2399891" scaled="0"/>
          </a:gradFill>
          <a:ln>
            <a:noFill/>
          </a:ln>
        </p:spPr>
        <p:txBody>
          <a:bodyPr spcFirstLastPara="1" wrap="square" lIns="0" tIns="0" rIns="0" bIns="0" anchor="ctr" anchorCtr="0">
            <a:noAutofit/>
          </a:bodyPr>
          <a:lstStyle/>
          <a:p>
            <a:pPr marL="0" marR="0" lvl="0" indent="0" algn="ctr" rtl="0">
              <a:lnSpc>
                <a:spcPct val="110000"/>
              </a:lnSpc>
              <a:spcBef>
                <a:spcPts val="0"/>
              </a:spcBef>
              <a:spcAft>
                <a:spcPts val="0"/>
              </a:spcAft>
              <a:buClr>
                <a:srgbClr val="FFFFFF"/>
              </a:buClr>
              <a:buSzPts val="1600"/>
              <a:buFont typeface="Gill Sans"/>
              <a:buNone/>
            </a:pPr>
            <a:endParaRPr sz="1600" b="0" i="0" u="none" strike="noStrike" cap="none">
              <a:solidFill>
                <a:srgbClr val="FFFFFF"/>
              </a:solidFill>
              <a:latin typeface="Roboto Light"/>
              <a:ea typeface="Roboto Light"/>
              <a:cs typeface="Roboto Light"/>
              <a:sym typeface="Roboto Light"/>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4 Landscape Photos">
  <p:cSld name="4 Landscape Photos">
    <p:spTree>
      <p:nvGrpSpPr>
        <p:cNvPr id="1" name="Shape 226"/>
        <p:cNvGrpSpPr/>
        <p:nvPr/>
      </p:nvGrpSpPr>
      <p:grpSpPr>
        <a:xfrm>
          <a:off x="0" y="0"/>
          <a:ext cx="0" cy="0"/>
          <a:chOff x="0" y="0"/>
          <a:chExt cx="0" cy="0"/>
        </a:xfrm>
      </p:grpSpPr>
      <p:sp>
        <p:nvSpPr>
          <p:cNvPr id="227" name="Google Shape;227;p47"/>
          <p:cNvSpPr>
            <a:spLocks noGrp="1"/>
          </p:cNvSpPr>
          <p:nvPr>
            <p:ph type="pic" idx="2"/>
          </p:nvPr>
        </p:nvSpPr>
        <p:spPr>
          <a:xfrm>
            <a:off x="4714875" y="619571"/>
            <a:ext cx="2571900" cy="1810500"/>
          </a:xfrm>
          <a:prstGeom prst="rect">
            <a:avLst/>
          </a:prstGeom>
          <a:noFill/>
          <a:ln>
            <a:noFill/>
          </a:ln>
        </p:spPr>
        <p:txBody>
          <a:bodyPr spcFirstLastPara="1" wrap="square" lIns="35550" tIns="17775" rIns="35550" bIns="17775" anchor="t" anchorCtr="0"/>
          <a:lstStyle>
            <a:lvl1pPr marR="0" lvl="0"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1pPr>
            <a:lvl2pPr marR="0" lvl="1"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2pPr>
            <a:lvl3pPr marR="0" lvl="2"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3pPr>
            <a:lvl4pPr marR="0" lvl="3"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4pPr>
            <a:lvl5pPr marR="0" lvl="4"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5pPr>
            <a:lvl6pPr marR="0" lvl="5"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6pPr>
            <a:lvl7pPr marR="0" lvl="6"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7pPr>
            <a:lvl8pPr marR="0" lvl="7"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8pPr>
            <a:lvl9pPr marR="0" lvl="8"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9pPr>
          </a:lstStyle>
          <a:p>
            <a:endParaRPr/>
          </a:p>
        </p:txBody>
      </p:sp>
      <p:sp>
        <p:nvSpPr>
          <p:cNvPr id="228" name="Google Shape;228;p47"/>
          <p:cNvSpPr>
            <a:spLocks noGrp="1"/>
          </p:cNvSpPr>
          <p:nvPr>
            <p:ph type="pic" idx="3"/>
          </p:nvPr>
        </p:nvSpPr>
        <p:spPr>
          <a:xfrm>
            <a:off x="4714875" y="2761506"/>
            <a:ext cx="2571900" cy="1810500"/>
          </a:xfrm>
          <a:prstGeom prst="rect">
            <a:avLst/>
          </a:prstGeom>
          <a:noFill/>
          <a:ln>
            <a:noFill/>
          </a:ln>
        </p:spPr>
        <p:txBody>
          <a:bodyPr spcFirstLastPara="1" wrap="square" lIns="35550" tIns="17775" rIns="35550" bIns="17775" anchor="t" anchorCtr="0"/>
          <a:lstStyle>
            <a:lvl1pPr marR="0" lvl="0"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1pPr>
            <a:lvl2pPr marR="0" lvl="1"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2pPr>
            <a:lvl3pPr marR="0" lvl="2"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3pPr>
            <a:lvl4pPr marR="0" lvl="3"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4pPr>
            <a:lvl5pPr marR="0" lvl="4"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5pPr>
            <a:lvl6pPr marR="0" lvl="5"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6pPr>
            <a:lvl7pPr marR="0" lvl="6"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7pPr>
            <a:lvl8pPr marR="0" lvl="7"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8pPr>
            <a:lvl9pPr marR="0" lvl="8"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9pPr>
          </a:lstStyle>
          <a:p>
            <a:endParaRPr/>
          </a:p>
        </p:txBody>
      </p:sp>
      <p:sp>
        <p:nvSpPr>
          <p:cNvPr id="229" name="Google Shape;229;p47"/>
          <p:cNvSpPr>
            <a:spLocks noGrp="1"/>
          </p:cNvSpPr>
          <p:nvPr>
            <p:ph type="pic" idx="4"/>
          </p:nvPr>
        </p:nvSpPr>
        <p:spPr>
          <a:xfrm>
            <a:off x="1857375" y="619571"/>
            <a:ext cx="2571900" cy="1810500"/>
          </a:xfrm>
          <a:prstGeom prst="rect">
            <a:avLst/>
          </a:prstGeom>
          <a:noFill/>
          <a:ln>
            <a:noFill/>
          </a:ln>
        </p:spPr>
        <p:txBody>
          <a:bodyPr spcFirstLastPara="1" wrap="square" lIns="35550" tIns="17775" rIns="35550" bIns="17775" anchor="t" anchorCtr="0"/>
          <a:lstStyle>
            <a:lvl1pPr marR="0" lvl="0"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1pPr>
            <a:lvl2pPr marR="0" lvl="1"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2pPr>
            <a:lvl3pPr marR="0" lvl="2"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3pPr>
            <a:lvl4pPr marR="0" lvl="3"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4pPr>
            <a:lvl5pPr marR="0" lvl="4"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5pPr>
            <a:lvl6pPr marR="0" lvl="5"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6pPr>
            <a:lvl7pPr marR="0" lvl="6"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7pPr>
            <a:lvl8pPr marR="0" lvl="7"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8pPr>
            <a:lvl9pPr marR="0" lvl="8"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9pPr>
          </a:lstStyle>
          <a:p>
            <a:endParaRPr/>
          </a:p>
        </p:txBody>
      </p:sp>
      <p:sp>
        <p:nvSpPr>
          <p:cNvPr id="230" name="Google Shape;230;p47"/>
          <p:cNvSpPr>
            <a:spLocks noGrp="1"/>
          </p:cNvSpPr>
          <p:nvPr>
            <p:ph type="pic" idx="5"/>
          </p:nvPr>
        </p:nvSpPr>
        <p:spPr>
          <a:xfrm>
            <a:off x="1857375" y="2761506"/>
            <a:ext cx="2571900" cy="1810500"/>
          </a:xfrm>
          <a:prstGeom prst="rect">
            <a:avLst/>
          </a:prstGeom>
          <a:noFill/>
          <a:ln>
            <a:noFill/>
          </a:ln>
        </p:spPr>
        <p:txBody>
          <a:bodyPr spcFirstLastPara="1" wrap="square" lIns="35550" tIns="17775" rIns="35550" bIns="17775" anchor="t" anchorCtr="0"/>
          <a:lstStyle>
            <a:lvl1pPr marR="0" lvl="0"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1pPr>
            <a:lvl2pPr marR="0" lvl="1"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2pPr>
            <a:lvl3pPr marR="0" lvl="2"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3pPr>
            <a:lvl4pPr marR="0" lvl="3"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4pPr>
            <a:lvl5pPr marR="0" lvl="4"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5pPr>
            <a:lvl6pPr marR="0" lvl="5"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6pPr>
            <a:lvl7pPr marR="0" lvl="6"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7pPr>
            <a:lvl8pPr marR="0" lvl="7"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8pPr>
            <a:lvl9pPr marR="0" lvl="8"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9pPr>
          </a:lstStyle>
          <a:p>
            <a:endParaRPr/>
          </a:p>
        </p:txBody>
      </p:sp>
      <p:sp>
        <p:nvSpPr>
          <p:cNvPr id="231" name="Google Shape;231;p47"/>
          <p:cNvSpPr/>
          <p:nvPr/>
        </p:nvSpPr>
        <p:spPr>
          <a:xfrm>
            <a:off x="0" y="5089399"/>
            <a:ext cx="4511700" cy="54300"/>
          </a:xfrm>
          <a:prstGeom prst="rect">
            <a:avLst/>
          </a:prstGeom>
          <a:solidFill>
            <a:srgbClr val="388AFF"/>
          </a:solidFill>
          <a:ln>
            <a:noFill/>
          </a:ln>
        </p:spPr>
        <p:txBody>
          <a:bodyPr spcFirstLastPara="1" wrap="square" lIns="0" tIns="0" rIns="0" bIns="0" anchor="ctr" anchorCtr="0">
            <a:noAutofit/>
          </a:bodyPr>
          <a:lstStyle/>
          <a:p>
            <a:pPr marL="0" marR="0" lvl="0" indent="0" algn="ctr" rtl="0">
              <a:lnSpc>
                <a:spcPct val="110000"/>
              </a:lnSpc>
              <a:spcBef>
                <a:spcPts val="0"/>
              </a:spcBef>
              <a:spcAft>
                <a:spcPts val="0"/>
              </a:spcAft>
              <a:buClr>
                <a:srgbClr val="FFFFFF"/>
              </a:buClr>
              <a:buSzPts val="1600"/>
              <a:buFont typeface="Gill Sans"/>
              <a:buNone/>
            </a:pPr>
            <a:endParaRPr sz="1600" b="0" i="0" u="none" strike="noStrike" cap="none">
              <a:solidFill>
                <a:srgbClr val="FFFFFF"/>
              </a:solidFill>
              <a:latin typeface="Roboto Light"/>
              <a:ea typeface="Roboto Light"/>
              <a:cs typeface="Roboto Light"/>
              <a:sym typeface="Roboto Light"/>
            </a:endParaRPr>
          </a:p>
        </p:txBody>
      </p:sp>
      <p:sp>
        <p:nvSpPr>
          <p:cNvPr id="232" name="Google Shape;232;p47"/>
          <p:cNvSpPr/>
          <p:nvPr/>
        </p:nvSpPr>
        <p:spPr>
          <a:xfrm>
            <a:off x="4511724" y="5089399"/>
            <a:ext cx="4632300" cy="54300"/>
          </a:xfrm>
          <a:prstGeom prst="rect">
            <a:avLst/>
          </a:prstGeom>
          <a:solidFill>
            <a:srgbClr val="FFBE00"/>
          </a:solidFill>
          <a:ln>
            <a:noFill/>
          </a:ln>
        </p:spPr>
        <p:txBody>
          <a:bodyPr spcFirstLastPara="1" wrap="square" lIns="0" tIns="0" rIns="0" bIns="0" anchor="ctr" anchorCtr="0">
            <a:noAutofit/>
          </a:bodyPr>
          <a:lstStyle/>
          <a:p>
            <a:pPr marL="0" marR="0" lvl="0" indent="0" algn="ctr" rtl="0">
              <a:lnSpc>
                <a:spcPct val="110000"/>
              </a:lnSpc>
              <a:spcBef>
                <a:spcPts val="0"/>
              </a:spcBef>
              <a:spcAft>
                <a:spcPts val="0"/>
              </a:spcAft>
              <a:buClr>
                <a:srgbClr val="FFFFFF"/>
              </a:buClr>
              <a:buSzPts val="1600"/>
              <a:buFont typeface="Gill Sans"/>
              <a:buNone/>
            </a:pPr>
            <a:endParaRPr sz="1600" b="0" i="0" u="none" strike="noStrike" cap="none">
              <a:solidFill>
                <a:srgbClr val="FFFFFF"/>
              </a:solidFill>
              <a:latin typeface="Roboto Light"/>
              <a:ea typeface="Roboto Light"/>
              <a:cs typeface="Roboto Light"/>
              <a:sym typeface="Roboto Light"/>
            </a:endParaRPr>
          </a:p>
        </p:txBody>
      </p:sp>
      <p:sp>
        <p:nvSpPr>
          <p:cNvPr id="233" name="Google Shape;233;p47"/>
          <p:cNvSpPr/>
          <p:nvPr/>
        </p:nvSpPr>
        <p:spPr>
          <a:xfrm>
            <a:off x="1" y="0"/>
            <a:ext cx="9144000" cy="1614900"/>
          </a:xfrm>
          <a:prstGeom prst="rect">
            <a:avLst/>
          </a:prstGeom>
          <a:gradFill>
            <a:gsLst>
              <a:gs pos="0">
                <a:srgbClr val="388AFF"/>
              </a:gs>
              <a:gs pos="100000">
                <a:srgbClr val="985FFF"/>
              </a:gs>
            </a:gsLst>
            <a:lin ang="2399891" scaled="0"/>
          </a:gradFill>
          <a:ln>
            <a:noFill/>
          </a:ln>
        </p:spPr>
        <p:txBody>
          <a:bodyPr spcFirstLastPara="1" wrap="square" lIns="0" tIns="0" rIns="0" bIns="0" anchor="ctr" anchorCtr="0">
            <a:noAutofit/>
          </a:bodyPr>
          <a:lstStyle/>
          <a:p>
            <a:pPr marL="0" marR="0" lvl="0" indent="0" algn="ctr" rtl="0">
              <a:lnSpc>
                <a:spcPct val="110000"/>
              </a:lnSpc>
              <a:spcBef>
                <a:spcPts val="0"/>
              </a:spcBef>
              <a:spcAft>
                <a:spcPts val="0"/>
              </a:spcAft>
              <a:buClr>
                <a:srgbClr val="FFFFFF"/>
              </a:buClr>
              <a:buSzPts val="1600"/>
              <a:buFont typeface="Gill Sans"/>
              <a:buNone/>
            </a:pPr>
            <a:endParaRPr sz="1600" b="0" i="0" u="none" strike="noStrike" cap="none">
              <a:solidFill>
                <a:srgbClr val="FFFFFF"/>
              </a:solidFill>
              <a:latin typeface="Roboto Light"/>
              <a:ea typeface="Roboto Light"/>
              <a:cs typeface="Roboto Light"/>
              <a:sym typeface="Roboto Light"/>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matchingName="Title, Bullets &amp; Photo">
  <p:cSld name="Title, Bullets &amp; Photo 2">
    <p:spTree>
      <p:nvGrpSpPr>
        <p:cNvPr id="1" name="Shape 234"/>
        <p:cNvGrpSpPr/>
        <p:nvPr/>
      </p:nvGrpSpPr>
      <p:grpSpPr>
        <a:xfrm>
          <a:off x="0" y="0"/>
          <a:ext cx="0" cy="0"/>
          <a:chOff x="0" y="0"/>
          <a:chExt cx="0" cy="0"/>
        </a:xfrm>
      </p:grpSpPr>
      <p:sp>
        <p:nvSpPr>
          <p:cNvPr id="235" name="Google Shape;235;p48"/>
          <p:cNvSpPr/>
          <p:nvPr/>
        </p:nvSpPr>
        <p:spPr>
          <a:xfrm>
            <a:off x="1" y="0"/>
            <a:ext cx="9144000" cy="1614900"/>
          </a:xfrm>
          <a:prstGeom prst="rect">
            <a:avLst/>
          </a:prstGeom>
          <a:gradFill>
            <a:gsLst>
              <a:gs pos="0">
                <a:srgbClr val="388AFF"/>
              </a:gs>
              <a:gs pos="100000">
                <a:srgbClr val="985FFF"/>
              </a:gs>
            </a:gsLst>
            <a:lin ang="2399891" scaled="0"/>
          </a:gradFill>
          <a:ln>
            <a:noFill/>
          </a:ln>
        </p:spPr>
        <p:txBody>
          <a:bodyPr spcFirstLastPara="1" wrap="square" lIns="0" tIns="0" rIns="0" bIns="0" anchor="ctr" anchorCtr="0">
            <a:noAutofit/>
          </a:bodyPr>
          <a:lstStyle/>
          <a:p>
            <a:pPr marL="0" marR="0" lvl="0" indent="0" algn="ctr" rtl="0">
              <a:lnSpc>
                <a:spcPct val="110000"/>
              </a:lnSpc>
              <a:spcBef>
                <a:spcPts val="0"/>
              </a:spcBef>
              <a:spcAft>
                <a:spcPts val="0"/>
              </a:spcAft>
              <a:buClr>
                <a:srgbClr val="FFFFFF"/>
              </a:buClr>
              <a:buSzPts val="1600"/>
              <a:buFont typeface="Gill Sans"/>
              <a:buNone/>
            </a:pPr>
            <a:endParaRPr sz="1600" b="0" i="0" u="none" strike="noStrike" cap="none">
              <a:solidFill>
                <a:srgbClr val="FFFFFF"/>
              </a:solidFill>
              <a:latin typeface="Roboto Light"/>
              <a:ea typeface="Roboto Light"/>
              <a:cs typeface="Roboto Light"/>
              <a:sym typeface="Roboto Light"/>
            </a:endParaRPr>
          </a:p>
        </p:txBody>
      </p:sp>
      <p:sp>
        <p:nvSpPr>
          <p:cNvPr id="236" name="Google Shape;236;p48"/>
          <p:cNvSpPr txBox="1">
            <a:spLocks noGrp="1"/>
          </p:cNvSpPr>
          <p:nvPr>
            <p:ph type="title"/>
          </p:nvPr>
        </p:nvSpPr>
        <p:spPr>
          <a:xfrm>
            <a:off x="1143000" y="439125"/>
            <a:ext cx="6858000" cy="736800"/>
          </a:xfrm>
          <a:prstGeom prst="rect">
            <a:avLst/>
          </a:prstGeom>
          <a:noFill/>
          <a:ln>
            <a:noFill/>
          </a:ln>
        </p:spPr>
        <p:txBody>
          <a:bodyPr spcFirstLastPara="1" wrap="square" lIns="0" tIns="0" rIns="0" bIns="0" anchor="ctr" anchorCtr="0"/>
          <a:lstStyle>
            <a:lvl1pPr marR="0" lvl="0" algn="ctr" rtl="0">
              <a:lnSpc>
                <a:spcPct val="80000"/>
              </a:lnSpc>
              <a:spcBef>
                <a:spcPts val="0"/>
              </a:spcBef>
              <a:spcAft>
                <a:spcPts val="0"/>
              </a:spcAft>
              <a:buClr>
                <a:srgbClr val="FFFFFF"/>
              </a:buClr>
              <a:buSzPts val="4600"/>
              <a:buFont typeface="Avenir"/>
              <a:buNone/>
              <a:defRPr sz="4600" b="0" i="0" u="none" strike="noStrike" cap="none">
                <a:solidFill>
                  <a:srgbClr val="FFFFFF"/>
                </a:solidFill>
                <a:latin typeface="Avenir"/>
                <a:ea typeface="Avenir"/>
                <a:cs typeface="Avenir"/>
                <a:sym typeface="Avenir"/>
              </a:defRPr>
            </a:lvl1pPr>
            <a:lvl2pPr marR="0" lvl="1" algn="ctr" rtl="0">
              <a:lnSpc>
                <a:spcPct val="80000"/>
              </a:lnSpc>
              <a:spcBef>
                <a:spcPts val="0"/>
              </a:spcBef>
              <a:spcAft>
                <a:spcPts val="0"/>
              </a:spcAft>
              <a:buClr>
                <a:srgbClr val="53585F"/>
              </a:buClr>
              <a:buSzPts val="4600"/>
              <a:buFont typeface="Roboto Thin"/>
              <a:buNone/>
              <a:defRPr sz="4600" b="0" i="0" u="none" strike="noStrike" cap="none">
                <a:solidFill>
                  <a:srgbClr val="53585F"/>
                </a:solidFill>
                <a:latin typeface="Roboto Thin"/>
                <a:ea typeface="Roboto Thin"/>
                <a:cs typeface="Roboto Thin"/>
                <a:sym typeface="Roboto Thin"/>
              </a:defRPr>
            </a:lvl2pPr>
            <a:lvl3pPr marR="0" lvl="2" algn="ctr" rtl="0">
              <a:lnSpc>
                <a:spcPct val="80000"/>
              </a:lnSpc>
              <a:spcBef>
                <a:spcPts val="0"/>
              </a:spcBef>
              <a:spcAft>
                <a:spcPts val="0"/>
              </a:spcAft>
              <a:buClr>
                <a:srgbClr val="53585F"/>
              </a:buClr>
              <a:buSzPts val="4600"/>
              <a:buFont typeface="Roboto Thin"/>
              <a:buNone/>
              <a:defRPr sz="4600" b="0" i="0" u="none" strike="noStrike" cap="none">
                <a:solidFill>
                  <a:srgbClr val="53585F"/>
                </a:solidFill>
                <a:latin typeface="Roboto Thin"/>
                <a:ea typeface="Roboto Thin"/>
                <a:cs typeface="Roboto Thin"/>
                <a:sym typeface="Roboto Thin"/>
              </a:defRPr>
            </a:lvl3pPr>
            <a:lvl4pPr marR="0" lvl="3" algn="ctr" rtl="0">
              <a:lnSpc>
                <a:spcPct val="80000"/>
              </a:lnSpc>
              <a:spcBef>
                <a:spcPts val="0"/>
              </a:spcBef>
              <a:spcAft>
                <a:spcPts val="0"/>
              </a:spcAft>
              <a:buClr>
                <a:srgbClr val="53585F"/>
              </a:buClr>
              <a:buSzPts val="4600"/>
              <a:buFont typeface="Roboto Thin"/>
              <a:buNone/>
              <a:defRPr sz="4600" b="0" i="0" u="none" strike="noStrike" cap="none">
                <a:solidFill>
                  <a:srgbClr val="53585F"/>
                </a:solidFill>
                <a:latin typeface="Roboto Thin"/>
                <a:ea typeface="Roboto Thin"/>
                <a:cs typeface="Roboto Thin"/>
                <a:sym typeface="Roboto Thin"/>
              </a:defRPr>
            </a:lvl4pPr>
            <a:lvl5pPr marR="0" lvl="4" algn="ctr" rtl="0">
              <a:lnSpc>
                <a:spcPct val="80000"/>
              </a:lnSpc>
              <a:spcBef>
                <a:spcPts val="0"/>
              </a:spcBef>
              <a:spcAft>
                <a:spcPts val="0"/>
              </a:spcAft>
              <a:buClr>
                <a:srgbClr val="53585F"/>
              </a:buClr>
              <a:buSzPts val="4600"/>
              <a:buFont typeface="Roboto Thin"/>
              <a:buNone/>
              <a:defRPr sz="4600" b="0" i="0" u="none" strike="noStrike" cap="none">
                <a:solidFill>
                  <a:srgbClr val="53585F"/>
                </a:solidFill>
                <a:latin typeface="Roboto Thin"/>
                <a:ea typeface="Roboto Thin"/>
                <a:cs typeface="Roboto Thin"/>
                <a:sym typeface="Roboto Thin"/>
              </a:defRPr>
            </a:lvl5pPr>
            <a:lvl6pPr marR="0" lvl="5" algn="ctr" rtl="0">
              <a:lnSpc>
                <a:spcPct val="80000"/>
              </a:lnSpc>
              <a:spcBef>
                <a:spcPts val="0"/>
              </a:spcBef>
              <a:spcAft>
                <a:spcPts val="0"/>
              </a:spcAft>
              <a:buClr>
                <a:srgbClr val="53585F"/>
              </a:buClr>
              <a:buSzPts val="4600"/>
              <a:buFont typeface="Roboto Thin"/>
              <a:buNone/>
              <a:defRPr sz="4600" b="0" i="0" u="none" strike="noStrike" cap="none">
                <a:solidFill>
                  <a:srgbClr val="53585F"/>
                </a:solidFill>
                <a:latin typeface="Roboto Thin"/>
                <a:ea typeface="Roboto Thin"/>
                <a:cs typeface="Roboto Thin"/>
                <a:sym typeface="Roboto Thin"/>
              </a:defRPr>
            </a:lvl6pPr>
            <a:lvl7pPr marR="0" lvl="6" algn="ctr" rtl="0">
              <a:lnSpc>
                <a:spcPct val="80000"/>
              </a:lnSpc>
              <a:spcBef>
                <a:spcPts val="0"/>
              </a:spcBef>
              <a:spcAft>
                <a:spcPts val="0"/>
              </a:spcAft>
              <a:buClr>
                <a:srgbClr val="53585F"/>
              </a:buClr>
              <a:buSzPts val="4600"/>
              <a:buFont typeface="Roboto Thin"/>
              <a:buNone/>
              <a:defRPr sz="4600" b="0" i="0" u="none" strike="noStrike" cap="none">
                <a:solidFill>
                  <a:srgbClr val="53585F"/>
                </a:solidFill>
                <a:latin typeface="Roboto Thin"/>
                <a:ea typeface="Roboto Thin"/>
                <a:cs typeface="Roboto Thin"/>
                <a:sym typeface="Roboto Thin"/>
              </a:defRPr>
            </a:lvl7pPr>
            <a:lvl8pPr marR="0" lvl="7" algn="ctr" rtl="0">
              <a:lnSpc>
                <a:spcPct val="80000"/>
              </a:lnSpc>
              <a:spcBef>
                <a:spcPts val="0"/>
              </a:spcBef>
              <a:spcAft>
                <a:spcPts val="0"/>
              </a:spcAft>
              <a:buClr>
                <a:srgbClr val="53585F"/>
              </a:buClr>
              <a:buSzPts val="4600"/>
              <a:buFont typeface="Roboto Thin"/>
              <a:buNone/>
              <a:defRPr sz="4600" b="0" i="0" u="none" strike="noStrike" cap="none">
                <a:solidFill>
                  <a:srgbClr val="53585F"/>
                </a:solidFill>
                <a:latin typeface="Roboto Thin"/>
                <a:ea typeface="Roboto Thin"/>
                <a:cs typeface="Roboto Thin"/>
                <a:sym typeface="Roboto Thin"/>
              </a:defRPr>
            </a:lvl8pPr>
            <a:lvl9pPr marR="0" lvl="8" algn="ctr" rtl="0">
              <a:lnSpc>
                <a:spcPct val="80000"/>
              </a:lnSpc>
              <a:spcBef>
                <a:spcPts val="0"/>
              </a:spcBef>
              <a:spcAft>
                <a:spcPts val="0"/>
              </a:spcAft>
              <a:buClr>
                <a:srgbClr val="53585F"/>
              </a:buClr>
              <a:buSzPts val="4600"/>
              <a:buFont typeface="Roboto Thin"/>
              <a:buNone/>
              <a:defRPr sz="4600" b="0" i="0" u="none" strike="noStrike" cap="none">
                <a:solidFill>
                  <a:srgbClr val="53585F"/>
                </a:solidFill>
                <a:latin typeface="Roboto Thin"/>
                <a:ea typeface="Roboto Thin"/>
                <a:cs typeface="Roboto Thin"/>
                <a:sym typeface="Roboto Thin"/>
              </a:defRPr>
            </a:lvl9pPr>
          </a:lstStyle>
          <a:p>
            <a:endParaRPr/>
          </a:p>
        </p:txBody>
      </p:sp>
      <p:sp>
        <p:nvSpPr>
          <p:cNvPr id="237" name="Google Shape;237;p48"/>
          <p:cNvSpPr txBox="1">
            <a:spLocks noGrp="1"/>
          </p:cNvSpPr>
          <p:nvPr>
            <p:ph type="body" idx="1"/>
          </p:nvPr>
        </p:nvSpPr>
        <p:spPr>
          <a:xfrm>
            <a:off x="1143000" y="2428875"/>
            <a:ext cx="3095100" cy="2142900"/>
          </a:xfrm>
          <a:prstGeom prst="rect">
            <a:avLst/>
          </a:prstGeom>
          <a:noFill/>
          <a:ln>
            <a:noFill/>
          </a:ln>
        </p:spPr>
        <p:txBody>
          <a:bodyPr spcFirstLastPara="1" wrap="square" lIns="0" tIns="0" rIns="0" bIns="0" anchor="ctr" anchorCtr="0"/>
          <a:lstStyle>
            <a:lvl1pPr marL="457200" marR="0" lvl="0" indent="-254000" algn="l" rtl="0">
              <a:lnSpc>
                <a:spcPct val="110000"/>
              </a:lnSpc>
              <a:spcBef>
                <a:spcPts val="1000"/>
              </a:spcBef>
              <a:spcAft>
                <a:spcPts val="0"/>
              </a:spcAft>
              <a:buClr>
                <a:srgbClr val="53585F"/>
              </a:buClr>
              <a:buSzPts val="400"/>
              <a:buFont typeface="Gill Sans"/>
              <a:buChar char="•"/>
              <a:defRPr sz="1200" b="0" i="0" u="none" strike="noStrike" cap="none">
                <a:solidFill>
                  <a:srgbClr val="53585F"/>
                </a:solidFill>
                <a:latin typeface="Gill Sans"/>
                <a:ea typeface="Gill Sans"/>
                <a:cs typeface="Gill Sans"/>
                <a:sym typeface="Gill Sans"/>
              </a:defRPr>
            </a:lvl1pPr>
            <a:lvl2pPr marL="914400" marR="0" lvl="1" indent="-254000" algn="l" rtl="0">
              <a:lnSpc>
                <a:spcPct val="110000"/>
              </a:lnSpc>
              <a:spcBef>
                <a:spcPts val="1000"/>
              </a:spcBef>
              <a:spcAft>
                <a:spcPts val="0"/>
              </a:spcAft>
              <a:buClr>
                <a:srgbClr val="53585F"/>
              </a:buClr>
              <a:buSzPts val="400"/>
              <a:buFont typeface="Gill Sans"/>
              <a:buChar char="•"/>
              <a:defRPr sz="1200" b="0" i="0" u="none" strike="noStrike" cap="none">
                <a:solidFill>
                  <a:srgbClr val="53585F"/>
                </a:solidFill>
                <a:latin typeface="Gill Sans"/>
                <a:ea typeface="Gill Sans"/>
                <a:cs typeface="Gill Sans"/>
                <a:sym typeface="Gill Sans"/>
              </a:defRPr>
            </a:lvl2pPr>
            <a:lvl3pPr marL="1371600" marR="0" lvl="2" indent="-254000" algn="l" rtl="0">
              <a:lnSpc>
                <a:spcPct val="110000"/>
              </a:lnSpc>
              <a:spcBef>
                <a:spcPts val="1000"/>
              </a:spcBef>
              <a:spcAft>
                <a:spcPts val="0"/>
              </a:spcAft>
              <a:buClr>
                <a:srgbClr val="53585F"/>
              </a:buClr>
              <a:buSzPts val="400"/>
              <a:buFont typeface="Gill Sans"/>
              <a:buChar char="•"/>
              <a:defRPr sz="1200" b="0" i="0" u="none" strike="noStrike" cap="none">
                <a:solidFill>
                  <a:srgbClr val="53585F"/>
                </a:solidFill>
                <a:latin typeface="Gill Sans"/>
                <a:ea typeface="Gill Sans"/>
                <a:cs typeface="Gill Sans"/>
                <a:sym typeface="Gill Sans"/>
              </a:defRPr>
            </a:lvl3pPr>
            <a:lvl4pPr marL="1828800" marR="0" lvl="3" indent="-254000" algn="l" rtl="0">
              <a:lnSpc>
                <a:spcPct val="110000"/>
              </a:lnSpc>
              <a:spcBef>
                <a:spcPts val="1000"/>
              </a:spcBef>
              <a:spcAft>
                <a:spcPts val="0"/>
              </a:spcAft>
              <a:buClr>
                <a:srgbClr val="53585F"/>
              </a:buClr>
              <a:buSzPts val="400"/>
              <a:buFont typeface="Gill Sans"/>
              <a:buChar char="•"/>
              <a:defRPr sz="1200" b="0" i="0" u="none" strike="noStrike" cap="none">
                <a:solidFill>
                  <a:srgbClr val="53585F"/>
                </a:solidFill>
                <a:latin typeface="Gill Sans"/>
                <a:ea typeface="Gill Sans"/>
                <a:cs typeface="Gill Sans"/>
                <a:sym typeface="Gill Sans"/>
              </a:defRPr>
            </a:lvl4pPr>
            <a:lvl5pPr marL="2286000" marR="0" lvl="4" indent="-254000" algn="l" rtl="0">
              <a:lnSpc>
                <a:spcPct val="110000"/>
              </a:lnSpc>
              <a:spcBef>
                <a:spcPts val="1000"/>
              </a:spcBef>
              <a:spcAft>
                <a:spcPts val="0"/>
              </a:spcAft>
              <a:buClr>
                <a:srgbClr val="53585F"/>
              </a:buClr>
              <a:buSzPts val="400"/>
              <a:buFont typeface="Gill Sans"/>
              <a:buChar char="•"/>
              <a:defRPr sz="1200" b="0" i="0" u="none" strike="noStrike" cap="none">
                <a:solidFill>
                  <a:srgbClr val="53585F"/>
                </a:solidFill>
                <a:latin typeface="Gill Sans"/>
                <a:ea typeface="Gill Sans"/>
                <a:cs typeface="Gill Sans"/>
                <a:sym typeface="Gill Sans"/>
              </a:defRPr>
            </a:lvl5pPr>
            <a:lvl6pPr marL="2743200" marR="0" lvl="5" indent="-266700"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6pPr>
            <a:lvl7pPr marL="3200400" marR="0" lvl="6" indent="-266700"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7pPr>
            <a:lvl8pPr marL="3657600" marR="0" lvl="7" indent="-266700"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8pPr>
            <a:lvl9pPr marL="4114800" marR="0" lvl="8" indent="-266700"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9pPr>
          </a:lstStyle>
          <a:p>
            <a:endParaRPr/>
          </a:p>
        </p:txBody>
      </p:sp>
      <p:sp>
        <p:nvSpPr>
          <p:cNvPr id="238" name="Google Shape;238;p48"/>
          <p:cNvSpPr>
            <a:spLocks noGrp="1"/>
          </p:cNvSpPr>
          <p:nvPr>
            <p:ph type="pic" idx="2"/>
          </p:nvPr>
        </p:nvSpPr>
        <p:spPr>
          <a:xfrm>
            <a:off x="5381029" y="2428875"/>
            <a:ext cx="2619900" cy="2142900"/>
          </a:xfrm>
          <a:prstGeom prst="rect">
            <a:avLst/>
          </a:prstGeom>
          <a:noFill/>
          <a:ln>
            <a:noFill/>
          </a:ln>
        </p:spPr>
        <p:txBody>
          <a:bodyPr spcFirstLastPara="1" wrap="square" lIns="35550" tIns="17775" rIns="35550" bIns="17775" anchor="t" anchorCtr="0"/>
          <a:lstStyle>
            <a:lvl1pPr marR="0" lvl="0"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1pPr>
            <a:lvl2pPr marR="0" lvl="1"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2pPr>
            <a:lvl3pPr marR="0" lvl="2"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3pPr>
            <a:lvl4pPr marR="0" lvl="3"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4pPr>
            <a:lvl5pPr marR="0" lvl="4"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5pPr>
            <a:lvl6pPr marR="0" lvl="5"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6pPr>
            <a:lvl7pPr marR="0" lvl="6"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7pPr>
            <a:lvl8pPr marR="0" lvl="7"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8pPr>
            <a:lvl9pPr marR="0" lvl="8"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9pPr>
          </a:lstStyle>
          <a:p>
            <a:endParaRPr/>
          </a:p>
        </p:txBody>
      </p:sp>
      <p:sp>
        <p:nvSpPr>
          <p:cNvPr id="239" name="Google Shape;239;p48"/>
          <p:cNvSpPr/>
          <p:nvPr/>
        </p:nvSpPr>
        <p:spPr>
          <a:xfrm>
            <a:off x="0" y="5089399"/>
            <a:ext cx="4511700" cy="54300"/>
          </a:xfrm>
          <a:prstGeom prst="rect">
            <a:avLst/>
          </a:prstGeom>
          <a:solidFill>
            <a:srgbClr val="388AFF"/>
          </a:solidFill>
          <a:ln>
            <a:noFill/>
          </a:ln>
        </p:spPr>
        <p:txBody>
          <a:bodyPr spcFirstLastPara="1" wrap="square" lIns="0" tIns="0" rIns="0" bIns="0" anchor="ctr" anchorCtr="0">
            <a:noAutofit/>
          </a:bodyPr>
          <a:lstStyle/>
          <a:p>
            <a:pPr marL="0" marR="0" lvl="0" indent="0" algn="ctr" rtl="0">
              <a:lnSpc>
                <a:spcPct val="110000"/>
              </a:lnSpc>
              <a:spcBef>
                <a:spcPts val="0"/>
              </a:spcBef>
              <a:spcAft>
                <a:spcPts val="0"/>
              </a:spcAft>
              <a:buClr>
                <a:srgbClr val="FFFFFF"/>
              </a:buClr>
              <a:buSzPts val="1600"/>
              <a:buFont typeface="Gill Sans"/>
              <a:buNone/>
            </a:pPr>
            <a:endParaRPr sz="1600" b="0" i="0" u="none" strike="noStrike" cap="none">
              <a:solidFill>
                <a:srgbClr val="FFFFFF"/>
              </a:solidFill>
              <a:latin typeface="Roboto Light"/>
              <a:ea typeface="Roboto Light"/>
              <a:cs typeface="Roboto Light"/>
              <a:sym typeface="Roboto Light"/>
            </a:endParaRPr>
          </a:p>
        </p:txBody>
      </p:sp>
      <p:sp>
        <p:nvSpPr>
          <p:cNvPr id="240" name="Google Shape;240;p48"/>
          <p:cNvSpPr/>
          <p:nvPr/>
        </p:nvSpPr>
        <p:spPr>
          <a:xfrm>
            <a:off x="4511724" y="5089399"/>
            <a:ext cx="4632300" cy="54300"/>
          </a:xfrm>
          <a:prstGeom prst="rect">
            <a:avLst/>
          </a:prstGeom>
          <a:solidFill>
            <a:srgbClr val="FFBE00"/>
          </a:solidFill>
          <a:ln>
            <a:noFill/>
          </a:ln>
        </p:spPr>
        <p:txBody>
          <a:bodyPr spcFirstLastPara="1" wrap="square" lIns="0" tIns="0" rIns="0" bIns="0" anchor="ctr" anchorCtr="0">
            <a:noAutofit/>
          </a:bodyPr>
          <a:lstStyle/>
          <a:p>
            <a:pPr marL="0" marR="0" lvl="0" indent="0" algn="ctr" rtl="0">
              <a:lnSpc>
                <a:spcPct val="110000"/>
              </a:lnSpc>
              <a:spcBef>
                <a:spcPts val="0"/>
              </a:spcBef>
              <a:spcAft>
                <a:spcPts val="0"/>
              </a:spcAft>
              <a:buClr>
                <a:srgbClr val="FFFFFF"/>
              </a:buClr>
              <a:buSzPts val="1600"/>
              <a:buFont typeface="Gill Sans"/>
              <a:buNone/>
            </a:pPr>
            <a:endParaRPr sz="1600" b="0" i="0" u="none" strike="noStrike" cap="none">
              <a:solidFill>
                <a:srgbClr val="FFFFFF"/>
              </a:solidFill>
              <a:latin typeface="Roboto Light"/>
              <a:ea typeface="Roboto Light"/>
              <a:cs typeface="Roboto Light"/>
              <a:sym typeface="Roboto Light"/>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matchingName="Title, Photo &amp; Bullets">
  <p:cSld name="Title, Photo &amp; Bullets">
    <p:spTree>
      <p:nvGrpSpPr>
        <p:cNvPr id="1" name="Shape 241"/>
        <p:cNvGrpSpPr/>
        <p:nvPr/>
      </p:nvGrpSpPr>
      <p:grpSpPr>
        <a:xfrm>
          <a:off x="0" y="0"/>
          <a:ext cx="0" cy="0"/>
          <a:chOff x="0" y="0"/>
          <a:chExt cx="0" cy="0"/>
        </a:xfrm>
      </p:grpSpPr>
      <p:sp>
        <p:nvSpPr>
          <p:cNvPr id="242" name="Google Shape;242;p49"/>
          <p:cNvSpPr/>
          <p:nvPr/>
        </p:nvSpPr>
        <p:spPr>
          <a:xfrm>
            <a:off x="1" y="0"/>
            <a:ext cx="9144000" cy="1614900"/>
          </a:xfrm>
          <a:prstGeom prst="rect">
            <a:avLst/>
          </a:prstGeom>
          <a:gradFill>
            <a:gsLst>
              <a:gs pos="0">
                <a:srgbClr val="388AFF"/>
              </a:gs>
              <a:gs pos="100000">
                <a:srgbClr val="985FFF"/>
              </a:gs>
            </a:gsLst>
            <a:lin ang="2399891" scaled="0"/>
          </a:gradFill>
          <a:ln>
            <a:noFill/>
          </a:ln>
        </p:spPr>
        <p:txBody>
          <a:bodyPr spcFirstLastPara="1" wrap="square" lIns="0" tIns="0" rIns="0" bIns="0" anchor="ctr" anchorCtr="0">
            <a:noAutofit/>
          </a:bodyPr>
          <a:lstStyle/>
          <a:p>
            <a:pPr marL="0" marR="0" lvl="0" indent="0" algn="ctr" rtl="0">
              <a:lnSpc>
                <a:spcPct val="110000"/>
              </a:lnSpc>
              <a:spcBef>
                <a:spcPts val="0"/>
              </a:spcBef>
              <a:spcAft>
                <a:spcPts val="0"/>
              </a:spcAft>
              <a:buClr>
                <a:srgbClr val="FFFFFF"/>
              </a:buClr>
              <a:buSzPts val="1600"/>
              <a:buFont typeface="Gill Sans"/>
              <a:buNone/>
            </a:pPr>
            <a:endParaRPr sz="1600" b="0" i="0" u="none" strike="noStrike" cap="none">
              <a:solidFill>
                <a:srgbClr val="FFFFFF"/>
              </a:solidFill>
              <a:latin typeface="Roboto Light"/>
              <a:ea typeface="Roboto Light"/>
              <a:cs typeface="Roboto Light"/>
              <a:sym typeface="Roboto Light"/>
            </a:endParaRPr>
          </a:p>
        </p:txBody>
      </p:sp>
      <p:sp>
        <p:nvSpPr>
          <p:cNvPr id="243" name="Google Shape;243;p49"/>
          <p:cNvSpPr txBox="1">
            <a:spLocks noGrp="1"/>
          </p:cNvSpPr>
          <p:nvPr>
            <p:ph type="title"/>
          </p:nvPr>
        </p:nvSpPr>
        <p:spPr>
          <a:xfrm>
            <a:off x="1143000" y="439125"/>
            <a:ext cx="6858000" cy="736800"/>
          </a:xfrm>
          <a:prstGeom prst="rect">
            <a:avLst/>
          </a:prstGeom>
          <a:noFill/>
          <a:ln>
            <a:noFill/>
          </a:ln>
        </p:spPr>
        <p:txBody>
          <a:bodyPr spcFirstLastPara="1" wrap="square" lIns="0" tIns="0" rIns="0" bIns="0" anchor="ctr" anchorCtr="0"/>
          <a:lstStyle>
            <a:lvl1pPr marR="0" lvl="0" algn="ctr" rtl="0">
              <a:lnSpc>
                <a:spcPct val="80000"/>
              </a:lnSpc>
              <a:spcBef>
                <a:spcPts val="0"/>
              </a:spcBef>
              <a:spcAft>
                <a:spcPts val="0"/>
              </a:spcAft>
              <a:buClr>
                <a:srgbClr val="FFFFFF"/>
              </a:buClr>
              <a:buSzPts val="4600"/>
              <a:buFont typeface="Avenir"/>
              <a:buNone/>
              <a:defRPr sz="4600" b="0" i="0" u="none" strike="noStrike" cap="none">
                <a:solidFill>
                  <a:srgbClr val="FFFFFF"/>
                </a:solidFill>
                <a:latin typeface="Avenir"/>
                <a:ea typeface="Avenir"/>
                <a:cs typeface="Avenir"/>
                <a:sym typeface="Avenir"/>
              </a:defRPr>
            </a:lvl1pPr>
            <a:lvl2pPr marR="0" lvl="1" algn="ctr" rtl="0">
              <a:lnSpc>
                <a:spcPct val="80000"/>
              </a:lnSpc>
              <a:spcBef>
                <a:spcPts val="0"/>
              </a:spcBef>
              <a:spcAft>
                <a:spcPts val="0"/>
              </a:spcAft>
              <a:buClr>
                <a:srgbClr val="53585F"/>
              </a:buClr>
              <a:buSzPts val="4600"/>
              <a:buFont typeface="Roboto Thin"/>
              <a:buNone/>
              <a:defRPr sz="4600" b="0" i="0" u="none" strike="noStrike" cap="none">
                <a:solidFill>
                  <a:srgbClr val="53585F"/>
                </a:solidFill>
                <a:latin typeface="Roboto Thin"/>
                <a:ea typeface="Roboto Thin"/>
                <a:cs typeface="Roboto Thin"/>
                <a:sym typeface="Roboto Thin"/>
              </a:defRPr>
            </a:lvl2pPr>
            <a:lvl3pPr marR="0" lvl="2" algn="ctr" rtl="0">
              <a:lnSpc>
                <a:spcPct val="80000"/>
              </a:lnSpc>
              <a:spcBef>
                <a:spcPts val="0"/>
              </a:spcBef>
              <a:spcAft>
                <a:spcPts val="0"/>
              </a:spcAft>
              <a:buClr>
                <a:srgbClr val="53585F"/>
              </a:buClr>
              <a:buSzPts val="4600"/>
              <a:buFont typeface="Roboto Thin"/>
              <a:buNone/>
              <a:defRPr sz="4600" b="0" i="0" u="none" strike="noStrike" cap="none">
                <a:solidFill>
                  <a:srgbClr val="53585F"/>
                </a:solidFill>
                <a:latin typeface="Roboto Thin"/>
                <a:ea typeface="Roboto Thin"/>
                <a:cs typeface="Roboto Thin"/>
                <a:sym typeface="Roboto Thin"/>
              </a:defRPr>
            </a:lvl3pPr>
            <a:lvl4pPr marR="0" lvl="3" algn="ctr" rtl="0">
              <a:lnSpc>
                <a:spcPct val="80000"/>
              </a:lnSpc>
              <a:spcBef>
                <a:spcPts val="0"/>
              </a:spcBef>
              <a:spcAft>
                <a:spcPts val="0"/>
              </a:spcAft>
              <a:buClr>
                <a:srgbClr val="53585F"/>
              </a:buClr>
              <a:buSzPts val="4600"/>
              <a:buFont typeface="Roboto Thin"/>
              <a:buNone/>
              <a:defRPr sz="4600" b="0" i="0" u="none" strike="noStrike" cap="none">
                <a:solidFill>
                  <a:srgbClr val="53585F"/>
                </a:solidFill>
                <a:latin typeface="Roboto Thin"/>
                <a:ea typeface="Roboto Thin"/>
                <a:cs typeface="Roboto Thin"/>
                <a:sym typeface="Roboto Thin"/>
              </a:defRPr>
            </a:lvl4pPr>
            <a:lvl5pPr marR="0" lvl="4" algn="ctr" rtl="0">
              <a:lnSpc>
                <a:spcPct val="80000"/>
              </a:lnSpc>
              <a:spcBef>
                <a:spcPts val="0"/>
              </a:spcBef>
              <a:spcAft>
                <a:spcPts val="0"/>
              </a:spcAft>
              <a:buClr>
                <a:srgbClr val="53585F"/>
              </a:buClr>
              <a:buSzPts val="4600"/>
              <a:buFont typeface="Roboto Thin"/>
              <a:buNone/>
              <a:defRPr sz="4600" b="0" i="0" u="none" strike="noStrike" cap="none">
                <a:solidFill>
                  <a:srgbClr val="53585F"/>
                </a:solidFill>
                <a:latin typeface="Roboto Thin"/>
                <a:ea typeface="Roboto Thin"/>
                <a:cs typeface="Roboto Thin"/>
                <a:sym typeface="Roboto Thin"/>
              </a:defRPr>
            </a:lvl5pPr>
            <a:lvl6pPr marR="0" lvl="5" algn="ctr" rtl="0">
              <a:lnSpc>
                <a:spcPct val="80000"/>
              </a:lnSpc>
              <a:spcBef>
                <a:spcPts val="0"/>
              </a:spcBef>
              <a:spcAft>
                <a:spcPts val="0"/>
              </a:spcAft>
              <a:buClr>
                <a:srgbClr val="53585F"/>
              </a:buClr>
              <a:buSzPts val="4600"/>
              <a:buFont typeface="Roboto Thin"/>
              <a:buNone/>
              <a:defRPr sz="4600" b="0" i="0" u="none" strike="noStrike" cap="none">
                <a:solidFill>
                  <a:srgbClr val="53585F"/>
                </a:solidFill>
                <a:latin typeface="Roboto Thin"/>
                <a:ea typeface="Roboto Thin"/>
                <a:cs typeface="Roboto Thin"/>
                <a:sym typeface="Roboto Thin"/>
              </a:defRPr>
            </a:lvl6pPr>
            <a:lvl7pPr marR="0" lvl="6" algn="ctr" rtl="0">
              <a:lnSpc>
                <a:spcPct val="80000"/>
              </a:lnSpc>
              <a:spcBef>
                <a:spcPts val="0"/>
              </a:spcBef>
              <a:spcAft>
                <a:spcPts val="0"/>
              </a:spcAft>
              <a:buClr>
                <a:srgbClr val="53585F"/>
              </a:buClr>
              <a:buSzPts val="4600"/>
              <a:buFont typeface="Roboto Thin"/>
              <a:buNone/>
              <a:defRPr sz="4600" b="0" i="0" u="none" strike="noStrike" cap="none">
                <a:solidFill>
                  <a:srgbClr val="53585F"/>
                </a:solidFill>
                <a:latin typeface="Roboto Thin"/>
                <a:ea typeface="Roboto Thin"/>
                <a:cs typeface="Roboto Thin"/>
                <a:sym typeface="Roboto Thin"/>
              </a:defRPr>
            </a:lvl7pPr>
            <a:lvl8pPr marR="0" lvl="7" algn="ctr" rtl="0">
              <a:lnSpc>
                <a:spcPct val="80000"/>
              </a:lnSpc>
              <a:spcBef>
                <a:spcPts val="0"/>
              </a:spcBef>
              <a:spcAft>
                <a:spcPts val="0"/>
              </a:spcAft>
              <a:buClr>
                <a:srgbClr val="53585F"/>
              </a:buClr>
              <a:buSzPts val="4600"/>
              <a:buFont typeface="Roboto Thin"/>
              <a:buNone/>
              <a:defRPr sz="4600" b="0" i="0" u="none" strike="noStrike" cap="none">
                <a:solidFill>
                  <a:srgbClr val="53585F"/>
                </a:solidFill>
                <a:latin typeface="Roboto Thin"/>
                <a:ea typeface="Roboto Thin"/>
                <a:cs typeface="Roboto Thin"/>
                <a:sym typeface="Roboto Thin"/>
              </a:defRPr>
            </a:lvl8pPr>
            <a:lvl9pPr marR="0" lvl="8" algn="ctr" rtl="0">
              <a:lnSpc>
                <a:spcPct val="80000"/>
              </a:lnSpc>
              <a:spcBef>
                <a:spcPts val="0"/>
              </a:spcBef>
              <a:spcAft>
                <a:spcPts val="0"/>
              </a:spcAft>
              <a:buClr>
                <a:srgbClr val="53585F"/>
              </a:buClr>
              <a:buSzPts val="4600"/>
              <a:buFont typeface="Roboto Thin"/>
              <a:buNone/>
              <a:defRPr sz="4600" b="0" i="0" u="none" strike="noStrike" cap="none">
                <a:solidFill>
                  <a:srgbClr val="53585F"/>
                </a:solidFill>
                <a:latin typeface="Roboto Thin"/>
                <a:ea typeface="Roboto Thin"/>
                <a:cs typeface="Roboto Thin"/>
                <a:sym typeface="Roboto Thin"/>
              </a:defRPr>
            </a:lvl9pPr>
          </a:lstStyle>
          <a:p>
            <a:endParaRPr/>
          </a:p>
        </p:txBody>
      </p:sp>
      <p:sp>
        <p:nvSpPr>
          <p:cNvPr id="244" name="Google Shape;244;p49"/>
          <p:cNvSpPr txBox="1">
            <a:spLocks noGrp="1"/>
          </p:cNvSpPr>
          <p:nvPr>
            <p:ph type="body" idx="1"/>
          </p:nvPr>
        </p:nvSpPr>
        <p:spPr>
          <a:xfrm>
            <a:off x="4905375" y="2428875"/>
            <a:ext cx="3095700" cy="2142900"/>
          </a:xfrm>
          <a:prstGeom prst="rect">
            <a:avLst/>
          </a:prstGeom>
          <a:noFill/>
          <a:ln>
            <a:noFill/>
          </a:ln>
        </p:spPr>
        <p:txBody>
          <a:bodyPr spcFirstLastPara="1" wrap="square" lIns="0" tIns="0" rIns="0" bIns="0" anchor="ctr" anchorCtr="0"/>
          <a:lstStyle>
            <a:lvl1pPr marL="457200" marR="0" lvl="0" indent="-254000" algn="l" rtl="0">
              <a:lnSpc>
                <a:spcPct val="110000"/>
              </a:lnSpc>
              <a:spcBef>
                <a:spcPts val="1000"/>
              </a:spcBef>
              <a:spcAft>
                <a:spcPts val="0"/>
              </a:spcAft>
              <a:buClr>
                <a:srgbClr val="53585F"/>
              </a:buClr>
              <a:buSzPts val="400"/>
              <a:buFont typeface="Gill Sans"/>
              <a:buChar char="•"/>
              <a:defRPr sz="1200" b="0" i="0" u="none" strike="noStrike" cap="none">
                <a:solidFill>
                  <a:srgbClr val="53585F"/>
                </a:solidFill>
                <a:latin typeface="Gill Sans"/>
                <a:ea typeface="Gill Sans"/>
                <a:cs typeface="Gill Sans"/>
                <a:sym typeface="Gill Sans"/>
              </a:defRPr>
            </a:lvl1pPr>
            <a:lvl2pPr marL="914400" marR="0" lvl="1" indent="-254000" algn="l" rtl="0">
              <a:lnSpc>
                <a:spcPct val="110000"/>
              </a:lnSpc>
              <a:spcBef>
                <a:spcPts val="1000"/>
              </a:spcBef>
              <a:spcAft>
                <a:spcPts val="0"/>
              </a:spcAft>
              <a:buClr>
                <a:srgbClr val="53585F"/>
              </a:buClr>
              <a:buSzPts val="400"/>
              <a:buFont typeface="Gill Sans"/>
              <a:buChar char="•"/>
              <a:defRPr sz="1200" b="0" i="0" u="none" strike="noStrike" cap="none">
                <a:solidFill>
                  <a:srgbClr val="53585F"/>
                </a:solidFill>
                <a:latin typeface="Gill Sans"/>
                <a:ea typeface="Gill Sans"/>
                <a:cs typeface="Gill Sans"/>
                <a:sym typeface="Gill Sans"/>
              </a:defRPr>
            </a:lvl2pPr>
            <a:lvl3pPr marL="1371600" marR="0" lvl="2" indent="-254000" algn="l" rtl="0">
              <a:lnSpc>
                <a:spcPct val="110000"/>
              </a:lnSpc>
              <a:spcBef>
                <a:spcPts val="1000"/>
              </a:spcBef>
              <a:spcAft>
                <a:spcPts val="0"/>
              </a:spcAft>
              <a:buClr>
                <a:srgbClr val="53585F"/>
              </a:buClr>
              <a:buSzPts val="400"/>
              <a:buFont typeface="Gill Sans"/>
              <a:buChar char="•"/>
              <a:defRPr sz="1200" b="0" i="0" u="none" strike="noStrike" cap="none">
                <a:solidFill>
                  <a:srgbClr val="53585F"/>
                </a:solidFill>
                <a:latin typeface="Gill Sans"/>
                <a:ea typeface="Gill Sans"/>
                <a:cs typeface="Gill Sans"/>
                <a:sym typeface="Gill Sans"/>
              </a:defRPr>
            </a:lvl3pPr>
            <a:lvl4pPr marL="1828800" marR="0" lvl="3" indent="-254000" algn="l" rtl="0">
              <a:lnSpc>
                <a:spcPct val="110000"/>
              </a:lnSpc>
              <a:spcBef>
                <a:spcPts val="1000"/>
              </a:spcBef>
              <a:spcAft>
                <a:spcPts val="0"/>
              </a:spcAft>
              <a:buClr>
                <a:srgbClr val="53585F"/>
              </a:buClr>
              <a:buSzPts val="400"/>
              <a:buFont typeface="Gill Sans"/>
              <a:buChar char="•"/>
              <a:defRPr sz="1200" b="0" i="0" u="none" strike="noStrike" cap="none">
                <a:solidFill>
                  <a:srgbClr val="53585F"/>
                </a:solidFill>
                <a:latin typeface="Gill Sans"/>
                <a:ea typeface="Gill Sans"/>
                <a:cs typeface="Gill Sans"/>
                <a:sym typeface="Gill Sans"/>
              </a:defRPr>
            </a:lvl4pPr>
            <a:lvl5pPr marL="2286000" marR="0" lvl="4" indent="-254000" algn="l" rtl="0">
              <a:lnSpc>
                <a:spcPct val="110000"/>
              </a:lnSpc>
              <a:spcBef>
                <a:spcPts val="1000"/>
              </a:spcBef>
              <a:spcAft>
                <a:spcPts val="0"/>
              </a:spcAft>
              <a:buClr>
                <a:srgbClr val="53585F"/>
              </a:buClr>
              <a:buSzPts val="400"/>
              <a:buFont typeface="Gill Sans"/>
              <a:buChar char="•"/>
              <a:defRPr sz="1200" b="0" i="0" u="none" strike="noStrike" cap="none">
                <a:solidFill>
                  <a:srgbClr val="53585F"/>
                </a:solidFill>
                <a:latin typeface="Gill Sans"/>
                <a:ea typeface="Gill Sans"/>
                <a:cs typeface="Gill Sans"/>
                <a:sym typeface="Gill Sans"/>
              </a:defRPr>
            </a:lvl5pPr>
            <a:lvl6pPr marL="2743200" marR="0" lvl="5" indent="-266700"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6pPr>
            <a:lvl7pPr marL="3200400" marR="0" lvl="6" indent="-266700"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7pPr>
            <a:lvl8pPr marL="3657600" marR="0" lvl="7" indent="-266700"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8pPr>
            <a:lvl9pPr marL="4114800" marR="0" lvl="8" indent="-266700"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9pPr>
          </a:lstStyle>
          <a:p>
            <a:endParaRPr/>
          </a:p>
        </p:txBody>
      </p:sp>
      <p:sp>
        <p:nvSpPr>
          <p:cNvPr id="245" name="Google Shape;245;p49"/>
          <p:cNvSpPr>
            <a:spLocks noGrp="1"/>
          </p:cNvSpPr>
          <p:nvPr>
            <p:ph type="pic" idx="2"/>
          </p:nvPr>
        </p:nvSpPr>
        <p:spPr>
          <a:xfrm>
            <a:off x="1143000" y="2428875"/>
            <a:ext cx="2619600" cy="2142900"/>
          </a:xfrm>
          <a:prstGeom prst="rect">
            <a:avLst/>
          </a:prstGeom>
          <a:noFill/>
          <a:ln>
            <a:noFill/>
          </a:ln>
        </p:spPr>
        <p:txBody>
          <a:bodyPr spcFirstLastPara="1" wrap="square" lIns="35550" tIns="17775" rIns="35550" bIns="17775" anchor="t" anchorCtr="0"/>
          <a:lstStyle>
            <a:lvl1pPr marR="0" lvl="0"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1pPr>
            <a:lvl2pPr marR="0" lvl="1"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2pPr>
            <a:lvl3pPr marR="0" lvl="2"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3pPr>
            <a:lvl4pPr marR="0" lvl="3"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4pPr>
            <a:lvl5pPr marR="0" lvl="4"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5pPr>
            <a:lvl6pPr marR="0" lvl="5"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6pPr>
            <a:lvl7pPr marR="0" lvl="6"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7pPr>
            <a:lvl8pPr marR="0" lvl="7"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8pPr>
            <a:lvl9pPr marR="0" lvl="8"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9pPr>
          </a:lstStyle>
          <a:p>
            <a:endParaRPr/>
          </a:p>
        </p:txBody>
      </p:sp>
      <p:sp>
        <p:nvSpPr>
          <p:cNvPr id="246" name="Google Shape;246;p49"/>
          <p:cNvSpPr/>
          <p:nvPr/>
        </p:nvSpPr>
        <p:spPr>
          <a:xfrm>
            <a:off x="0" y="5089399"/>
            <a:ext cx="4511700" cy="54300"/>
          </a:xfrm>
          <a:prstGeom prst="rect">
            <a:avLst/>
          </a:prstGeom>
          <a:solidFill>
            <a:srgbClr val="388AFF"/>
          </a:solidFill>
          <a:ln>
            <a:noFill/>
          </a:ln>
        </p:spPr>
        <p:txBody>
          <a:bodyPr spcFirstLastPara="1" wrap="square" lIns="0" tIns="0" rIns="0" bIns="0" anchor="ctr" anchorCtr="0">
            <a:noAutofit/>
          </a:bodyPr>
          <a:lstStyle/>
          <a:p>
            <a:pPr marL="0" marR="0" lvl="0" indent="0" algn="ctr" rtl="0">
              <a:lnSpc>
                <a:spcPct val="110000"/>
              </a:lnSpc>
              <a:spcBef>
                <a:spcPts val="0"/>
              </a:spcBef>
              <a:spcAft>
                <a:spcPts val="0"/>
              </a:spcAft>
              <a:buClr>
                <a:srgbClr val="FFFFFF"/>
              </a:buClr>
              <a:buSzPts val="1600"/>
              <a:buFont typeface="Gill Sans"/>
              <a:buNone/>
            </a:pPr>
            <a:endParaRPr sz="1600" b="0" i="0" u="none" strike="noStrike" cap="none">
              <a:solidFill>
                <a:srgbClr val="FFFFFF"/>
              </a:solidFill>
              <a:latin typeface="Roboto Light"/>
              <a:ea typeface="Roboto Light"/>
              <a:cs typeface="Roboto Light"/>
              <a:sym typeface="Roboto Light"/>
            </a:endParaRPr>
          </a:p>
        </p:txBody>
      </p:sp>
      <p:sp>
        <p:nvSpPr>
          <p:cNvPr id="247" name="Google Shape;247;p49"/>
          <p:cNvSpPr/>
          <p:nvPr/>
        </p:nvSpPr>
        <p:spPr>
          <a:xfrm>
            <a:off x="4511724" y="5089399"/>
            <a:ext cx="4632300" cy="54300"/>
          </a:xfrm>
          <a:prstGeom prst="rect">
            <a:avLst/>
          </a:prstGeom>
          <a:solidFill>
            <a:srgbClr val="FFBE00"/>
          </a:solidFill>
          <a:ln>
            <a:noFill/>
          </a:ln>
        </p:spPr>
        <p:txBody>
          <a:bodyPr spcFirstLastPara="1" wrap="square" lIns="0" tIns="0" rIns="0" bIns="0" anchor="ctr" anchorCtr="0">
            <a:noAutofit/>
          </a:bodyPr>
          <a:lstStyle/>
          <a:p>
            <a:pPr marL="0" marR="0" lvl="0" indent="0" algn="ctr" rtl="0">
              <a:lnSpc>
                <a:spcPct val="110000"/>
              </a:lnSpc>
              <a:spcBef>
                <a:spcPts val="0"/>
              </a:spcBef>
              <a:spcAft>
                <a:spcPts val="0"/>
              </a:spcAft>
              <a:buClr>
                <a:srgbClr val="FFFFFF"/>
              </a:buClr>
              <a:buSzPts val="1600"/>
              <a:buFont typeface="Gill Sans"/>
              <a:buNone/>
            </a:pPr>
            <a:endParaRPr sz="1600" b="0" i="0" u="none" strike="noStrike" cap="none">
              <a:solidFill>
                <a:srgbClr val="FFFFFF"/>
              </a:solidFill>
              <a:latin typeface="Roboto Light"/>
              <a:ea typeface="Roboto Light"/>
              <a:cs typeface="Roboto Light"/>
              <a:sym typeface="Roboto Light"/>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matchingName="Pix Page contenu ">
  <p:cSld name="Pix Page contenu ">
    <p:spTree>
      <p:nvGrpSpPr>
        <p:cNvPr id="1" name="Shape 248"/>
        <p:cNvGrpSpPr/>
        <p:nvPr/>
      </p:nvGrpSpPr>
      <p:grpSpPr>
        <a:xfrm>
          <a:off x="0" y="0"/>
          <a:ext cx="0" cy="0"/>
          <a:chOff x="0" y="0"/>
          <a:chExt cx="0" cy="0"/>
        </a:xfrm>
      </p:grpSpPr>
      <p:sp>
        <p:nvSpPr>
          <p:cNvPr id="249" name="Google Shape;249;p50"/>
          <p:cNvSpPr txBox="1">
            <a:spLocks noGrp="1"/>
          </p:cNvSpPr>
          <p:nvPr>
            <p:ph type="sldNum" idx="12"/>
          </p:nvPr>
        </p:nvSpPr>
        <p:spPr>
          <a:xfrm>
            <a:off x="6705204" y="4776935"/>
            <a:ext cx="1870500" cy="273900"/>
          </a:xfrm>
          <a:prstGeom prst="rect">
            <a:avLst/>
          </a:prstGeom>
          <a:noFill/>
          <a:ln>
            <a:noFill/>
          </a:ln>
        </p:spPr>
        <p:txBody>
          <a:bodyPr spcFirstLastPara="1" wrap="square" lIns="35550" tIns="17775" rIns="35550" bIns="17775" anchor="t" anchorCtr="0">
            <a:noAutofit/>
          </a:bodyPr>
          <a:lstStyle>
            <a:lvl1pPr marL="0" marR="0" lvl="0" indent="0" algn="ctr" rtl="0">
              <a:lnSpc>
                <a:spcPct val="80000"/>
              </a:lnSpc>
              <a:spcBef>
                <a:spcPts val="0"/>
              </a:spcBef>
              <a:spcAft>
                <a:spcPts val="0"/>
              </a:spcAft>
              <a:buClr>
                <a:srgbClr val="BFBFBF"/>
              </a:buClr>
              <a:buSzPts val="1100"/>
              <a:buFont typeface="Roboto Light"/>
              <a:buNone/>
              <a:defRPr sz="1100" b="1" i="0" u="none" strike="noStrike" cap="none">
                <a:solidFill>
                  <a:srgbClr val="BFBFBF"/>
                </a:solidFill>
                <a:latin typeface="Roboto Light"/>
                <a:ea typeface="Roboto Light"/>
                <a:cs typeface="Roboto Light"/>
                <a:sym typeface="Roboto Light"/>
              </a:defRPr>
            </a:lvl1pPr>
            <a:lvl2pPr marL="0" marR="0" lvl="1" indent="0" algn="ctr" rtl="0">
              <a:lnSpc>
                <a:spcPct val="80000"/>
              </a:lnSpc>
              <a:spcBef>
                <a:spcPts val="0"/>
              </a:spcBef>
              <a:spcAft>
                <a:spcPts val="0"/>
              </a:spcAft>
              <a:buClr>
                <a:srgbClr val="BFBFBF"/>
              </a:buClr>
              <a:buSzPts val="1100"/>
              <a:buFont typeface="Roboto Light"/>
              <a:buNone/>
              <a:defRPr sz="1100" b="1" i="0" u="none" strike="noStrike" cap="none">
                <a:solidFill>
                  <a:srgbClr val="BFBFBF"/>
                </a:solidFill>
                <a:latin typeface="Roboto Light"/>
                <a:ea typeface="Roboto Light"/>
                <a:cs typeface="Roboto Light"/>
                <a:sym typeface="Roboto Light"/>
              </a:defRPr>
            </a:lvl2pPr>
            <a:lvl3pPr marL="0" marR="0" lvl="2" indent="0" algn="ctr" rtl="0">
              <a:lnSpc>
                <a:spcPct val="80000"/>
              </a:lnSpc>
              <a:spcBef>
                <a:spcPts val="0"/>
              </a:spcBef>
              <a:spcAft>
                <a:spcPts val="0"/>
              </a:spcAft>
              <a:buClr>
                <a:srgbClr val="BFBFBF"/>
              </a:buClr>
              <a:buSzPts val="1100"/>
              <a:buFont typeface="Roboto Light"/>
              <a:buNone/>
              <a:defRPr sz="1100" b="1" i="0" u="none" strike="noStrike" cap="none">
                <a:solidFill>
                  <a:srgbClr val="BFBFBF"/>
                </a:solidFill>
                <a:latin typeface="Roboto Light"/>
                <a:ea typeface="Roboto Light"/>
                <a:cs typeface="Roboto Light"/>
                <a:sym typeface="Roboto Light"/>
              </a:defRPr>
            </a:lvl3pPr>
            <a:lvl4pPr marL="0" marR="0" lvl="3" indent="0" algn="ctr" rtl="0">
              <a:lnSpc>
                <a:spcPct val="80000"/>
              </a:lnSpc>
              <a:spcBef>
                <a:spcPts val="0"/>
              </a:spcBef>
              <a:spcAft>
                <a:spcPts val="0"/>
              </a:spcAft>
              <a:buClr>
                <a:srgbClr val="BFBFBF"/>
              </a:buClr>
              <a:buSzPts val="1100"/>
              <a:buFont typeface="Roboto Light"/>
              <a:buNone/>
              <a:defRPr sz="1100" b="1" i="0" u="none" strike="noStrike" cap="none">
                <a:solidFill>
                  <a:srgbClr val="BFBFBF"/>
                </a:solidFill>
                <a:latin typeface="Roboto Light"/>
                <a:ea typeface="Roboto Light"/>
                <a:cs typeface="Roboto Light"/>
                <a:sym typeface="Roboto Light"/>
              </a:defRPr>
            </a:lvl4pPr>
            <a:lvl5pPr marL="0" marR="0" lvl="4" indent="0" algn="ctr" rtl="0">
              <a:lnSpc>
                <a:spcPct val="80000"/>
              </a:lnSpc>
              <a:spcBef>
                <a:spcPts val="0"/>
              </a:spcBef>
              <a:spcAft>
                <a:spcPts val="0"/>
              </a:spcAft>
              <a:buClr>
                <a:srgbClr val="BFBFBF"/>
              </a:buClr>
              <a:buSzPts val="1100"/>
              <a:buFont typeface="Roboto Light"/>
              <a:buNone/>
              <a:defRPr sz="1100" b="1" i="0" u="none" strike="noStrike" cap="none">
                <a:solidFill>
                  <a:srgbClr val="BFBFBF"/>
                </a:solidFill>
                <a:latin typeface="Roboto Light"/>
                <a:ea typeface="Roboto Light"/>
                <a:cs typeface="Roboto Light"/>
                <a:sym typeface="Roboto Light"/>
              </a:defRPr>
            </a:lvl5pPr>
            <a:lvl6pPr marL="0" marR="0" lvl="5" indent="0" algn="ctr" rtl="0">
              <a:lnSpc>
                <a:spcPct val="80000"/>
              </a:lnSpc>
              <a:spcBef>
                <a:spcPts val="0"/>
              </a:spcBef>
              <a:spcAft>
                <a:spcPts val="0"/>
              </a:spcAft>
              <a:buClr>
                <a:srgbClr val="BFBFBF"/>
              </a:buClr>
              <a:buSzPts val="1100"/>
              <a:buFont typeface="Roboto Light"/>
              <a:buNone/>
              <a:defRPr sz="1100" b="1" i="0" u="none" strike="noStrike" cap="none">
                <a:solidFill>
                  <a:srgbClr val="BFBFBF"/>
                </a:solidFill>
                <a:latin typeface="Roboto Light"/>
                <a:ea typeface="Roboto Light"/>
                <a:cs typeface="Roboto Light"/>
                <a:sym typeface="Roboto Light"/>
              </a:defRPr>
            </a:lvl6pPr>
            <a:lvl7pPr marL="0" marR="0" lvl="6" indent="0" algn="ctr" rtl="0">
              <a:lnSpc>
                <a:spcPct val="80000"/>
              </a:lnSpc>
              <a:spcBef>
                <a:spcPts val="0"/>
              </a:spcBef>
              <a:spcAft>
                <a:spcPts val="0"/>
              </a:spcAft>
              <a:buClr>
                <a:srgbClr val="BFBFBF"/>
              </a:buClr>
              <a:buSzPts val="1100"/>
              <a:buFont typeface="Roboto Light"/>
              <a:buNone/>
              <a:defRPr sz="1100" b="1" i="0" u="none" strike="noStrike" cap="none">
                <a:solidFill>
                  <a:srgbClr val="BFBFBF"/>
                </a:solidFill>
                <a:latin typeface="Roboto Light"/>
                <a:ea typeface="Roboto Light"/>
                <a:cs typeface="Roboto Light"/>
                <a:sym typeface="Roboto Light"/>
              </a:defRPr>
            </a:lvl7pPr>
            <a:lvl8pPr marL="0" marR="0" lvl="7" indent="0" algn="ctr" rtl="0">
              <a:lnSpc>
                <a:spcPct val="80000"/>
              </a:lnSpc>
              <a:spcBef>
                <a:spcPts val="0"/>
              </a:spcBef>
              <a:spcAft>
                <a:spcPts val="0"/>
              </a:spcAft>
              <a:buClr>
                <a:srgbClr val="BFBFBF"/>
              </a:buClr>
              <a:buSzPts val="1100"/>
              <a:buFont typeface="Roboto Light"/>
              <a:buNone/>
              <a:defRPr sz="1100" b="1" i="0" u="none" strike="noStrike" cap="none">
                <a:solidFill>
                  <a:srgbClr val="BFBFBF"/>
                </a:solidFill>
                <a:latin typeface="Roboto Light"/>
                <a:ea typeface="Roboto Light"/>
                <a:cs typeface="Roboto Light"/>
                <a:sym typeface="Roboto Light"/>
              </a:defRPr>
            </a:lvl8pPr>
            <a:lvl9pPr marL="0" marR="0" lvl="8" indent="0" algn="ctr" rtl="0">
              <a:lnSpc>
                <a:spcPct val="80000"/>
              </a:lnSpc>
              <a:spcBef>
                <a:spcPts val="0"/>
              </a:spcBef>
              <a:spcAft>
                <a:spcPts val="0"/>
              </a:spcAft>
              <a:buClr>
                <a:srgbClr val="BFBFBF"/>
              </a:buClr>
              <a:buSzPts val="1100"/>
              <a:buFont typeface="Roboto Light"/>
              <a:buNone/>
              <a:defRPr sz="1100" b="1" i="0" u="none" strike="noStrike" cap="none">
                <a:solidFill>
                  <a:srgbClr val="BFBFBF"/>
                </a:solidFill>
                <a:latin typeface="Roboto Light"/>
                <a:ea typeface="Roboto Light"/>
                <a:cs typeface="Roboto Light"/>
                <a:sym typeface="Roboto Light"/>
              </a:defRPr>
            </a:lvl9pPr>
          </a:lstStyle>
          <a:p>
            <a:pPr marL="0" lvl="0" indent="0" algn="ctr" rtl="0">
              <a:spcBef>
                <a:spcPts val="0"/>
              </a:spcBef>
              <a:spcAft>
                <a:spcPts val="0"/>
              </a:spcAft>
              <a:buNone/>
            </a:pPr>
            <a:fld id="{00000000-1234-1234-1234-123412341234}" type="slidenum">
              <a:rPr lang="fr"/>
              <a:pPr marL="0" lvl="0" indent="0" algn="ctr" rtl="0">
                <a:spcBef>
                  <a:spcPts val="0"/>
                </a:spcBef>
                <a:spcAft>
                  <a:spcPts val="0"/>
                </a:spcAft>
                <a:buNone/>
              </a:pPr>
              <a:t>‹N°›</a:t>
            </a:fld>
            <a:endParaRPr/>
          </a:p>
        </p:txBody>
      </p:sp>
      <p:cxnSp>
        <p:nvCxnSpPr>
          <p:cNvPr id="250" name="Google Shape;250;p50"/>
          <p:cNvCxnSpPr/>
          <p:nvPr/>
        </p:nvCxnSpPr>
        <p:spPr>
          <a:xfrm>
            <a:off x="8669086" y="4828281"/>
            <a:ext cx="0" cy="171300"/>
          </a:xfrm>
          <a:prstGeom prst="straightConnector1">
            <a:avLst/>
          </a:prstGeom>
          <a:noFill/>
          <a:ln w="9525" cap="flat" cmpd="sng">
            <a:solidFill>
              <a:srgbClr val="286AFF"/>
            </a:solidFill>
            <a:prstDash val="solid"/>
            <a:round/>
            <a:headEnd type="none" w="sm" len="sm"/>
            <a:tailEnd type="none" w="sm" len="sm"/>
          </a:ln>
        </p:spPr>
      </p:cxnSp>
      <p:pic>
        <p:nvPicPr>
          <p:cNvPr id="251" name="Google Shape;251;p50"/>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8735580" y="4802333"/>
            <a:ext cx="256581" cy="200742"/>
          </a:xfrm>
          <a:prstGeom prst="rect">
            <a:avLst/>
          </a:prstGeom>
          <a:noFill/>
          <a:ln>
            <a:noFill/>
          </a:ln>
        </p:spPr>
      </p:pic>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matchingName="fond jaune plein">
  <p:cSld name="CUSTOM">
    <p:spTree>
      <p:nvGrpSpPr>
        <p:cNvPr id="1" name="Shape 252"/>
        <p:cNvGrpSpPr/>
        <p:nvPr/>
      </p:nvGrpSpPr>
      <p:grpSpPr>
        <a:xfrm>
          <a:off x="0" y="0"/>
          <a:ext cx="0" cy="0"/>
          <a:chOff x="0" y="0"/>
          <a:chExt cx="0" cy="0"/>
        </a:xfrm>
      </p:grpSpPr>
      <p:sp>
        <p:nvSpPr>
          <p:cNvPr id="253" name="Google Shape;253;p51"/>
          <p:cNvSpPr/>
          <p:nvPr/>
        </p:nvSpPr>
        <p:spPr>
          <a:xfrm>
            <a:off x="0" y="0"/>
            <a:ext cx="9144000" cy="5143500"/>
          </a:xfrm>
          <a:prstGeom prst="rect">
            <a:avLst/>
          </a:prstGeom>
          <a:gradFill>
            <a:gsLst>
              <a:gs pos="0">
                <a:srgbClr val="FFBE00"/>
              </a:gs>
              <a:gs pos="100000">
                <a:srgbClr val="FF9F00"/>
              </a:gs>
            </a:gsLst>
            <a:lin ang="2399891" scaled="0"/>
          </a:gradFill>
          <a:ln>
            <a:noFill/>
          </a:ln>
        </p:spPr>
        <p:txBody>
          <a:bodyPr spcFirstLastPara="1" wrap="square" lIns="0" tIns="0" rIns="0" bIns="0" anchor="ctr" anchorCtr="0">
            <a:noAutofit/>
          </a:bodyPr>
          <a:lstStyle/>
          <a:p>
            <a:pPr marL="0" marR="0" lvl="0" indent="0" algn="ctr" rtl="0">
              <a:lnSpc>
                <a:spcPct val="110000"/>
              </a:lnSpc>
              <a:spcBef>
                <a:spcPts val="0"/>
              </a:spcBef>
              <a:spcAft>
                <a:spcPts val="0"/>
              </a:spcAft>
              <a:buClr>
                <a:srgbClr val="FFFFFF"/>
              </a:buClr>
              <a:buSzPts val="1600"/>
              <a:buFont typeface="Gill Sans"/>
              <a:buNone/>
            </a:pPr>
            <a:endParaRPr sz="1600" b="0" i="0" u="none" strike="noStrike" cap="none">
              <a:solidFill>
                <a:srgbClr val="FFFFFF"/>
              </a:solidFill>
              <a:latin typeface="Roboto Light"/>
              <a:ea typeface="Roboto Light"/>
              <a:cs typeface="Roboto Light"/>
              <a:sym typeface="Roboto Light"/>
            </a:endParaRPr>
          </a:p>
        </p:txBody>
      </p:sp>
      <p:pic>
        <p:nvPicPr>
          <p:cNvPr id="254" name="Google Shape;254;p51"/>
          <p:cNvPicPr preferRelativeResize="0"/>
          <p:nvPr/>
        </p:nvPicPr>
        <p:blipFill>
          <a:blip r:embed="rId2" cstate="email">
            <a:alphaModFix/>
            <a:extLst>
              <a:ext uri="{28A0092B-C50C-407E-A947-70E740481C1C}">
                <a14:useLocalDpi xmlns:a14="http://schemas.microsoft.com/office/drawing/2010/main"/>
              </a:ext>
            </a:extLst>
          </a:blip>
          <a:stretch>
            <a:fillRect/>
          </a:stretch>
        </p:blipFill>
        <p:spPr>
          <a:xfrm>
            <a:off x="4894519" y="1392654"/>
            <a:ext cx="4090196" cy="4300721"/>
          </a:xfrm>
          <a:prstGeom prst="rect">
            <a:avLst/>
          </a:prstGeom>
          <a:noFill/>
          <a:ln>
            <a:noFill/>
          </a:ln>
        </p:spPr>
      </p:pic>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matchingName="fond jaune plein 1">
  <p:cSld name="CUSTOM_1">
    <p:spTree>
      <p:nvGrpSpPr>
        <p:cNvPr id="1" name="Shape 255"/>
        <p:cNvGrpSpPr/>
        <p:nvPr/>
      </p:nvGrpSpPr>
      <p:grpSpPr>
        <a:xfrm>
          <a:off x="0" y="0"/>
          <a:ext cx="0" cy="0"/>
          <a:chOff x="0" y="0"/>
          <a:chExt cx="0" cy="0"/>
        </a:xfrm>
      </p:grpSpPr>
      <p:sp>
        <p:nvSpPr>
          <p:cNvPr id="256" name="Google Shape;256;p52"/>
          <p:cNvSpPr/>
          <p:nvPr/>
        </p:nvSpPr>
        <p:spPr>
          <a:xfrm>
            <a:off x="0" y="0"/>
            <a:ext cx="9144000" cy="5143500"/>
          </a:xfrm>
          <a:prstGeom prst="rect">
            <a:avLst/>
          </a:prstGeom>
          <a:gradFill>
            <a:gsLst>
              <a:gs pos="0">
                <a:srgbClr val="388AFF"/>
              </a:gs>
              <a:gs pos="100000">
                <a:srgbClr val="985FFF"/>
              </a:gs>
            </a:gsLst>
            <a:lin ang="2399891" scaled="0"/>
          </a:gradFill>
          <a:ln>
            <a:noFill/>
          </a:ln>
        </p:spPr>
        <p:txBody>
          <a:bodyPr spcFirstLastPara="1" wrap="square" lIns="0" tIns="0" rIns="0" bIns="0" anchor="ctr" anchorCtr="0">
            <a:noAutofit/>
          </a:bodyPr>
          <a:lstStyle/>
          <a:p>
            <a:pPr marL="0" marR="0" lvl="0" indent="0" algn="ctr" rtl="0">
              <a:lnSpc>
                <a:spcPct val="110000"/>
              </a:lnSpc>
              <a:spcBef>
                <a:spcPts val="0"/>
              </a:spcBef>
              <a:spcAft>
                <a:spcPts val="0"/>
              </a:spcAft>
              <a:buClr>
                <a:srgbClr val="FFFFFF"/>
              </a:buClr>
              <a:buSzPts val="1600"/>
              <a:buFont typeface="Gill Sans"/>
              <a:buNone/>
            </a:pPr>
            <a:endParaRPr sz="1600" b="0" i="0" u="none" strike="noStrike" cap="none">
              <a:solidFill>
                <a:srgbClr val="FFFFFF"/>
              </a:solidFill>
              <a:latin typeface="Roboto Light"/>
              <a:ea typeface="Roboto Light"/>
              <a:cs typeface="Roboto Light"/>
              <a:sym typeface="Roboto Light"/>
            </a:endParaRPr>
          </a:p>
        </p:txBody>
      </p:sp>
      <p:pic>
        <p:nvPicPr>
          <p:cNvPr id="257" name="Google Shape;257;p52"/>
          <p:cNvPicPr preferRelativeResize="0"/>
          <p:nvPr/>
        </p:nvPicPr>
        <p:blipFill>
          <a:blip r:embed="rId2" cstate="email">
            <a:alphaModFix/>
            <a:extLst>
              <a:ext uri="{28A0092B-C50C-407E-A947-70E740481C1C}">
                <a14:useLocalDpi xmlns:a14="http://schemas.microsoft.com/office/drawing/2010/main"/>
              </a:ext>
            </a:extLst>
          </a:blip>
          <a:stretch>
            <a:fillRect/>
          </a:stretch>
        </p:blipFill>
        <p:spPr>
          <a:xfrm>
            <a:off x="4894519" y="1392654"/>
            <a:ext cx="4090196" cy="4300721"/>
          </a:xfrm>
          <a:prstGeom prst="rect">
            <a:avLst/>
          </a:prstGeom>
          <a:noFill/>
          <a:ln>
            <a:noFill/>
          </a:ln>
        </p:spPr>
      </p:pic>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258"/>
        <p:cNvGrpSpPr/>
        <p:nvPr/>
      </p:nvGrpSpPr>
      <p:grpSpPr>
        <a:xfrm>
          <a:off x="0" y="0"/>
          <a:ext cx="0" cy="0"/>
          <a:chOff x="0" y="0"/>
          <a:chExt cx="0" cy="0"/>
        </a:xfrm>
      </p:grpSpPr>
      <p:sp>
        <p:nvSpPr>
          <p:cNvPr id="259" name="Google Shape;259;p53"/>
          <p:cNvSpPr txBox="1">
            <a:spLocks noGrp="1"/>
          </p:cNvSpPr>
          <p:nvPr>
            <p:ph type="ctrTitle"/>
          </p:nvPr>
        </p:nvSpPr>
        <p:spPr>
          <a:xfrm>
            <a:off x="311708" y="744575"/>
            <a:ext cx="8520600" cy="2052600"/>
          </a:xfrm>
          <a:prstGeom prst="rect">
            <a:avLst/>
          </a:prstGeom>
        </p:spPr>
        <p:txBody>
          <a:bodyPr spcFirstLastPara="1" wrap="square" lIns="0" tIns="0" rIns="0" bIns="0" anchor="b" anchorCtr="0"/>
          <a:lstStyle>
            <a:lvl1pPr lvl="0" algn="ctr" rtl="0">
              <a:spcBef>
                <a:spcPts val="0"/>
              </a:spcBef>
              <a:spcAft>
                <a:spcPts val="0"/>
              </a:spcAft>
              <a:buSzPts val="5400"/>
              <a:buNone/>
              <a:defRPr sz="5400"/>
            </a:lvl1pPr>
            <a:lvl2pPr lvl="1" algn="ctr" rtl="0">
              <a:spcBef>
                <a:spcPts val="0"/>
              </a:spcBef>
              <a:spcAft>
                <a:spcPts val="0"/>
              </a:spcAft>
              <a:buSzPts val="5400"/>
              <a:buNone/>
              <a:defRPr sz="5400"/>
            </a:lvl2pPr>
            <a:lvl3pPr lvl="2" algn="ctr" rtl="0">
              <a:spcBef>
                <a:spcPts val="0"/>
              </a:spcBef>
              <a:spcAft>
                <a:spcPts val="0"/>
              </a:spcAft>
              <a:buSzPts val="5400"/>
              <a:buNone/>
              <a:defRPr sz="5400"/>
            </a:lvl3pPr>
            <a:lvl4pPr lvl="3" algn="ctr" rtl="0">
              <a:spcBef>
                <a:spcPts val="0"/>
              </a:spcBef>
              <a:spcAft>
                <a:spcPts val="0"/>
              </a:spcAft>
              <a:buSzPts val="5400"/>
              <a:buNone/>
              <a:defRPr sz="5400"/>
            </a:lvl4pPr>
            <a:lvl5pPr lvl="4" algn="ctr" rtl="0">
              <a:spcBef>
                <a:spcPts val="0"/>
              </a:spcBef>
              <a:spcAft>
                <a:spcPts val="0"/>
              </a:spcAft>
              <a:buSzPts val="5400"/>
              <a:buNone/>
              <a:defRPr sz="5400"/>
            </a:lvl5pPr>
            <a:lvl6pPr lvl="5" algn="ctr" rtl="0">
              <a:spcBef>
                <a:spcPts val="0"/>
              </a:spcBef>
              <a:spcAft>
                <a:spcPts val="0"/>
              </a:spcAft>
              <a:buSzPts val="5400"/>
              <a:buNone/>
              <a:defRPr sz="5400"/>
            </a:lvl6pPr>
            <a:lvl7pPr lvl="6" algn="ctr" rtl="0">
              <a:spcBef>
                <a:spcPts val="0"/>
              </a:spcBef>
              <a:spcAft>
                <a:spcPts val="0"/>
              </a:spcAft>
              <a:buSzPts val="5400"/>
              <a:buNone/>
              <a:defRPr sz="5400"/>
            </a:lvl7pPr>
            <a:lvl8pPr lvl="7" algn="ctr" rtl="0">
              <a:spcBef>
                <a:spcPts val="0"/>
              </a:spcBef>
              <a:spcAft>
                <a:spcPts val="0"/>
              </a:spcAft>
              <a:buSzPts val="5400"/>
              <a:buNone/>
              <a:defRPr sz="5400"/>
            </a:lvl8pPr>
            <a:lvl9pPr lvl="8" algn="ctr" rtl="0">
              <a:spcBef>
                <a:spcPts val="0"/>
              </a:spcBef>
              <a:spcAft>
                <a:spcPts val="0"/>
              </a:spcAft>
              <a:buSzPts val="5400"/>
              <a:buNone/>
              <a:defRPr sz="5400"/>
            </a:lvl9pPr>
          </a:lstStyle>
          <a:p>
            <a:endParaRPr/>
          </a:p>
        </p:txBody>
      </p:sp>
      <p:sp>
        <p:nvSpPr>
          <p:cNvPr id="260" name="Google Shape;260;p53"/>
          <p:cNvSpPr txBox="1">
            <a:spLocks noGrp="1"/>
          </p:cNvSpPr>
          <p:nvPr>
            <p:ph type="subTitle" idx="1"/>
          </p:nvPr>
        </p:nvSpPr>
        <p:spPr>
          <a:xfrm>
            <a:off x="311700" y="2834125"/>
            <a:ext cx="8520600" cy="792300"/>
          </a:xfrm>
          <a:prstGeom prst="rect">
            <a:avLst/>
          </a:prstGeom>
        </p:spPr>
        <p:txBody>
          <a:bodyPr spcFirstLastPara="1" wrap="square" lIns="0" tIns="0" rIns="0" bIns="0" anchor="ctr" anchorCtr="0"/>
          <a:lstStyle>
            <a:lvl1pPr lvl="0" algn="ctr" rtl="0">
              <a:lnSpc>
                <a:spcPct val="100000"/>
              </a:lnSpc>
              <a:spcBef>
                <a:spcPts val="1000"/>
              </a:spcBef>
              <a:spcAft>
                <a:spcPts val="0"/>
              </a:spcAft>
              <a:buSzPts val="2900"/>
              <a:buNone/>
              <a:defRPr sz="2900"/>
            </a:lvl1pPr>
            <a:lvl2pPr lvl="1" algn="ctr" rtl="0">
              <a:lnSpc>
                <a:spcPct val="100000"/>
              </a:lnSpc>
              <a:spcBef>
                <a:spcPts val="1000"/>
              </a:spcBef>
              <a:spcAft>
                <a:spcPts val="0"/>
              </a:spcAft>
              <a:buSzPts val="2900"/>
              <a:buNone/>
              <a:defRPr sz="2900"/>
            </a:lvl2pPr>
            <a:lvl3pPr lvl="2" algn="ctr" rtl="0">
              <a:lnSpc>
                <a:spcPct val="100000"/>
              </a:lnSpc>
              <a:spcBef>
                <a:spcPts val="1000"/>
              </a:spcBef>
              <a:spcAft>
                <a:spcPts val="0"/>
              </a:spcAft>
              <a:buSzPts val="2900"/>
              <a:buNone/>
              <a:defRPr sz="2900"/>
            </a:lvl3pPr>
            <a:lvl4pPr lvl="3" algn="ctr" rtl="0">
              <a:lnSpc>
                <a:spcPct val="100000"/>
              </a:lnSpc>
              <a:spcBef>
                <a:spcPts val="1000"/>
              </a:spcBef>
              <a:spcAft>
                <a:spcPts val="0"/>
              </a:spcAft>
              <a:buSzPts val="2900"/>
              <a:buNone/>
              <a:defRPr sz="2900"/>
            </a:lvl4pPr>
            <a:lvl5pPr lvl="4" algn="ctr" rtl="0">
              <a:lnSpc>
                <a:spcPct val="100000"/>
              </a:lnSpc>
              <a:spcBef>
                <a:spcPts val="1000"/>
              </a:spcBef>
              <a:spcAft>
                <a:spcPts val="0"/>
              </a:spcAft>
              <a:buSzPts val="2900"/>
              <a:buNone/>
              <a:defRPr sz="2900"/>
            </a:lvl5pPr>
            <a:lvl6pPr lvl="5" algn="ctr" rtl="0">
              <a:lnSpc>
                <a:spcPct val="100000"/>
              </a:lnSpc>
              <a:spcBef>
                <a:spcPts val="1000"/>
              </a:spcBef>
              <a:spcAft>
                <a:spcPts val="0"/>
              </a:spcAft>
              <a:buSzPts val="2900"/>
              <a:buNone/>
              <a:defRPr sz="2900"/>
            </a:lvl6pPr>
            <a:lvl7pPr lvl="6" algn="ctr" rtl="0">
              <a:lnSpc>
                <a:spcPct val="100000"/>
              </a:lnSpc>
              <a:spcBef>
                <a:spcPts val="1000"/>
              </a:spcBef>
              <a:spcAft>
                <a:spcPts val="0"/>
              </a:spcAft>
              <a:buSzPts val="2900"/>
              <a:buNone/>
              <a:defRPr sz="2900"/>
            </a:lvl7pPr>
            <a:lvl8pPr lvl="7" algn="ctr" rtl="0">
              <a:lnSpc>
                <a:spcPct val="100000"/>
              </a:lnSpc>
              <a:spcBef>
                <a:spcPts val="1000"/>
              </a:spcBef>
              <a:spcAft>
                <a:spcPts val="0"/>
              </a:spcAft>
              <a:buSzPts val="2900"/>
              <a:buNone/>
              <a:defRPr sz="2900"/>
            </a:lvl8pPr>
            <a:lvl9pPr lvl="8" algn="ctr" rtl="0">
              <a:lnSpc>
                <a:spcPct val="100000"/>
              </a:lnSpc>
              <a:spcBef>
                <a:spcPts val="1000"/>
              </a:spcBef>
              <a:spcAft>
                <a:spcPts val="0"/>
              </a:spcAft>
              <a:buSzPts val="2900"/>
              <a:buNone/>
              <a:defRPr sz="2900"/>
            </a:lvl9pPr>
          </a:lstStyle>
          <a:p>
            <a:endParaRPr/>
          </a:p>
        </p:txBody>
      </p:sp>
      <p:sp>
        <p:nvSpPr>
          <p:cNvPr id="261" name="Google Shape;261;p53"/>
          <p:cNvSpPr txBox="1">
            <a:spLocks noGrp="1"/>
          </p:cNvSpPr>
          <p:nvPr>
            <p:ph type="sldNum" idx="12"/>
          </p:nvPr>
        </p:nvSpPr>
        <p:spPr>
          <a:xfrm>
            <a:off x="8472458" y="4663217"/>
            <a:ext cx="548700" cy="393600"/>
          </a:xfrm>
          <a:prstGeom prst="rect">
            <a:avLst/>
          </a:prstGeom>
          <a:noFill/>
          <a:ln>
            <a:noFill/>
          </a:ln>
        </p:spPr>
        <p:txBody>
          <a:bodyPr spcFirstLastPara="1" wrap="square" lIns="35550" tIns="35550" rIns="35550" bIns="35550" anchor="ctr" anchorCtr="0">
            <a:noAutofit/>
          </a:bodyPr>
          <a:lstStyle>
            <a:lvl1pPr lvl="0" rtl="0">
              <a:buNone/>
              <a:defRPr sz="500"/>
            </a:lvl1pPr>
            <a:lvl2pPr lvl="1" rtl="0">
              <a:buNone/>
              <a:defRPr sz="500"/>
            </a:lvl2pPr>
            <a:lvl3pPr lvl="2" rtl="0">
              <a:buNone/>
              <a:defRPr sz="500"/>
            </a:lvl3pPr>
            <a:lvl4pPr lvl="3" rtl="0">
              <a:buNone/>
              <a:defRPr sz="500"/>
            </a:lvl4pPr>
            <a:lvl5pPr lvl="4" rtl="0">
              <a:buNone/>
              <a:defRPr sz="500"/>
            </a:lvl5pPr>
            <a:lvl6pPr lvl="5" rtl="0">
              <a:buNone/>
              <a:defRPr sz="500"/>
            </a:lvl6pPr>
            <a:lvl7pPr lvl="6" rtl="0">
              <a:buNone/>
              <a:defRPr sz="500"/>
            </a:lvl7pPr>
            <a:lvl8pPr lvl="7" rtl="0">
              <a:buNone/>
              <a:defRPr sz="500"/>
            </a:lvl8pPr>
            <a:lvl9pPr lvl="8" rtl="0">
              <a:buNone/>
              <a:defRPr sz="500"/>
            </a:lvl9pPr>
          </a:lstStyle>
          <a:p>
            <a:pPr marL="0" lvl="0" indent="0" algn="l" rtl="0">
              <a:spcBef>
                <a:spcPts val="0"/>
              </a:spcBef>
              <a:spcAft>
                <a:spcPts val="0"/>
              </a:spcAft>
              <a:buNone/>
            </a:pPr>
            <a:fld id="{00000000-1234-1234-1234-123412341234}" type="slidenum">
              <a:rPr lang="fr"/>
              <a:pPr marL="0" lvl="0" indent="0" algn="l" rtl="0">
                <a:spcBef>
                  <a:spcPts val="0"/>
                </a:spcBef>
                <a:spcAft>
                  <a:spcPts val="0"/>
                </a:spcAft>
                <a:buNone/>
              </a:pPr>
              <a:t>‹N°›</a:t>
            </a:fld>
            <a:endParaRPr/>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matchingName="Titre">
  <p:cSld name="Titre">
    <p:spTree>
      <p:nvGrpSpPr>
        <p:cNvPr id="1" name="Shape 402"/>
        <p:cNvGrpSpPr/>
        <p:nvPr/>
      </p:nvGrpSpPr>
      <p:grpSpPr>
        <a:xfrm>
          <a:off x="0" y="0"/>
          <a:ext cx="0" cy="0"/>
          <a:chOff x="0" y="0"/>
          <a:chExt cx="0" cy="0"/>
        </a:xfrm>
      </p:grpSpPr>
      <p:sp>
        <p:nvSpPr>
          <p:cNvPr id="403" name="Google Shape;403;p81"/>
          <p:cNvSpPr txBox="1">
            <a:spLocks noGrp="1"/>
          </p:cNvSpPr>
          <p:nvPr>
            <p:ph type="body" idx="1"/>
          </p:nvPr>
        </p:nvSpPr>
        <p:spPr>
          <a:xfrm>
            <a:off x="1182550" y="1144934"/>
            <a:ext cx="6778800" cy="1714500"/>
          </a:xfrm>
          <a:prstGeom prst="rect">
            <a:avLst/>
          </a:prstGeom>
          <a:noFill/>
          <a:ln>
            <a:noFill/>
          </a:ln>
        </p:spPr>
        <p:txBody>
          <a:bodyPr spcFirstLastPara="1" wrap="square" lIns="34275" tIns="34275" rIns="34275" bIns="34275" anchor="b" anchorCtr="0"/>
          <a:lstStyle>
            <a:lvl1pPr marL="457200" marR="0" lvl="0" indent="-228600" algn="l" rtl="0">
              <a:lnSpc>
                <a:spcPct val="110000"/>
              </a:lnSpc>
              <a:spcBef>
                <a:spcPts val="0"/>
              </a:spcBef>
              <a:spcAft>
                <a:spcPts val="0"/>
              </a:spcAft>
              <a:buClr>
                <a:srgbClr val="3D68FF"/>
              </a:buClr>
              <a:buSzPts val="3400"/>
              <a:buFont typeface="Avenir"/>
              <a:buNone/>
              <a:defRPr sz="3400" b="0" i="0" u="none" strike="noStrike" cap="none">
                <a:solidFill>
                  <a:srgbClr val="3D68FF"/>
                </a:solidFill>
                <a:latin typeface="Avenir"/>
                <a:ea typeface="Avenir"/>
                <a:cs typeface="Avenir"/>
                <a:sym typeface="Avenir"/>
              </a:defRPr>
            </a:lvl1pPr>
            <a:lvl2pPr marL="914400" marR="0" lvl="1" indent="-387350" algn="l" rtl="0">
              <a:lnSpc>
                <a:spcPct val="110000"/>
              </a:lnSpc>
              <a:spcBef>
                <a:spcPts val="0"/>
              </a:spcBef>
              <a:spcAft>
                <a:spcPts val="0"/>
              </a:spcAft>
              <a:buClr>
                <a:srgbClr val="3D68FF"/>
              </a:buClr>
              <a:buSzPts val="2500"/>
              <a:buFont typeface="Avenir"/>
              <a:buChar char="●"/>
              <a:defRPr sz="3400" b="0" i="0" u="none" strike="noStrike" cap="none">
                <a:solidFill>
                  <a:srgbClr val="3D68FF"/>
                </a:solidFill>
                <a:latin typeface="Avenir"/>
                <a:ea typeface="Avenir"/>
                <a:cs typeface="Avenir"/>
                <a:sym typeface="Avenir"/>
              </a:defRPr>
            </a:lvl2pPr>
            <a:lvl3pPr marL="1371600" marR="0" lvl="2" indent="-387350" algn="l" rtl="0">
              <a:lnSpc>
                <a:spcPct val="110000"/>
              </a:lnSpc>
              <a:spcBef>
                <a:spcPts val="0"/>
              </a:spcBef>
              <a:spcAft>
                <a:spcPts val="0"/>
              </a:spcAft>
              <a:buClr>
                <a:srgbClr val="3D68FF"/>
              </a:buClr>
              <a:buSzPts val="2500"/>
              <a:buFont typeface="Avenir"/>
              <a:buChar char="●"/>
              <a:defRPr sz="3400" b="0" i="0" u="none" strike="noStrike" cap="none">
                <a:solidFill>
                  <a:srgbClr val="3D68FF"/>
                </a:solidFill>
                <a:latin typeface="Avenir"/>
                <a:ea typeface="Avenir"/>
                <a:cs typeface="Avenir"/>
                <a:sym typeface="Avenir"/>
              </a:defRPr>
            </a:lvl3pPr>
            <a:lvl4pPr marL="1828800" marR="0" lvl="3" indent="-387350" algn="l" rtl="0">
              <a:lnSpc>
                <a:spcPct val="110000"/>
              </a:lnSpc>
              <a:spcBef>
                <a:spcPts val="0"/>
              </a:spcBef>
              <a:spcAft>
                <a:spcPts val="0"/>
              </a:spcAft>
              <a:buClr>
                <a:srgbClr val="3D68FF"/>
              </a:buClr>
              <a:buSzPts val="2500"/>
              <a:buFont typeface="Avenir"/>
              <a:buChar char="●"/>
              <a:defRPr sz="3400" b="0" i="0" u="none" strike="noStrike" cap="none">
                <a:solidFill>
                  <a:srgbClr val="3D68FF"/>
                </a:solidFill>
                <a:latin typeface="Avenir"/>
                <a:ea typeface="Avenir"/>
                <a:cs typeface="Avenir"/>
                <a:sym typeface="Avenir"/>
              </a:defRPr>
            </a:lvl4pPr>
            <a:lvl5pPr marL="2286000" marR="0" lvl="4" indent="-387350" algn="l" rtl="0">
              <a:lnSpc>
                <a:spcPct val="110000"/>
              </a:lnSpc>
              <a:spcBef>
                <a:spcPts val="0"/>
              </a:spcBef>
              <a:spcAft>
                <a:spcPts val="0"/>
              </a:spcAft>
              <a:buClr>
                <a:srgbClr val="3D68FF"/>
              </a:buClr>
              <a:buSzPts val="2500"/>
              <a:buFont typeface="Avenir"/>
              <a:buChar char="●"/>
              <a:defRPr sz="3400" b="0" i="0" u="none" strike="noStrike" cap="none">
                <a:solidFill>
                  <a:srgbClr val="3D68FF"/>
                </a:solidFill>
                <a:latin typeface="Avenir"/>
                <a:ea typeface="Avenir"/>
                <a:cs typeface="Avenir"/>
                <a:sym typeface="Avenir"/>
              </a:defRPr>
            </a:lvl5pPr>
            <a:lvl6pPr marL="2743200" marR="0" lvl="5"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6pPr>
            <a:lvl7pPr marL="3200400" marR="0" lvl="6"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7pPr>
            <a:lvl8pPr marL="3657600" marR="0" lvl="7"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8pPr>
            <a:lvl9pPr marL="4114800" marR="0" lvl="8"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9pPr>
          </a:lstStyle>
          <a:p>
            <a:endParaRPr/>
          </a:p>
        </p:txBody>
      </p:sp>
      <p:sp>
        <p:nvSpPr>
          <p:cNvPr id="404" name="Google Shape;404;p81"/>
          <p:cNvSpPr txBox="1">
            <a:spLocks noGrp="1"/>
          </p:cNvSpPr>
          <p:nvPr>
            <p:ph type="sldNum" idx="12"/>
          </p:nvPr>
        </p:nvSpPr>
        <p:spPr>
          <a:xfrm>
            <a:off x="4568651" y="4878957"/>
            <a:ext cx="485100" cy="572700"/>
          </a:xfrm>
          <a:prstGeom prst="rect">
            <a:avLst/>
          </a:prstGeom>
          <a:noFill/>
          <a:ln>
            <a:noFill/>
          </a:ln>
        </p:spPr>
        <p:txBody>
          <a:bodyPr spcFirstLastPara="1" wrap="square" lIns="26775" tIns="26775" rIns="26775" bIns="26775" anchor="t" anchorCtr="0">
            <a:noAutofit/>
          </a:bodyPr>
          <a:lstStyle>
            <a:lvl1pPr marL="0" marR="0" lvl="0"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1pPr>
            <a:lvl2pPr marL="0" marR="0" lvl="1"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2pPr>
            <a:lvl3pPr marL="0" marR="0" lvl="2"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3pPr>
            <a:lvl4pPr marL="0" marR="0" lvl="3"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4pPr>
            <a:lvl5pPr marL="0" marR="0" lvl="4"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5pPr>
            <a:lvl6pPr marL="0" marR="0" lvl="5"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6pPr>
            <a:lvl7pPr marL="0" marR="0" lvl="6"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7pPr>
            <a:lvl8pPr marL="0" marR="0" lvl="7"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8pPr>
            <a:lvl9pPr marL="0" marR="0" lvl="8"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9pPr>
          </a:lstStyle>
          <a:p>
            <a:pPr marL="0" lvl="0" indent="0" algn="l" rtl="0">
              <a:spcBef>
                <a:spcPts val="0"/>
              </a:spcBef>
              <a:spcAft>
                <a:spcPts val="0"/>
              </a:spcAft>
              <a:buNone/>
            </a:pPr>
            <a:fld id="{00000000-1234-1234-1234-123412341234}" type="slidenum">
              <a:rPr lang="fr"/>
              <a:pPr marL="0" lvl="0" indent="0" algn="l" rtl="0">
                <a:spcBef>
                  <a:spcPts val="0"/>
                </a:spcBef>
                <a:spcAft>
                  <a:spcPts val="0"/>
                </a:spcAft>
                <a:buNone/>
              </a:pPr>
              <a:t>‹N°›</a:t>
            </a:fld>
            <a:endParaRP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matchingName="contenu 1">
  <p:cSld name="contenu 1">
    <p:spTree>
      <p:nvGrpSpPr>
        <p:cNvPr id="1" name="Shape 405"/>
        <p:cNvGrpSpPr/>
        <p:nvPr/>
      </p:nvGrpSpPr>
      <p:grpSpPr>
        <a:xfrm>
          <a:off x="0" y="0"/>
          <a:ext cx="0" cy="0"/>
          <a:chOff x="0" y="0"/>
          <a:chExt cx="0" cy="0"/>
        </a:xfrm>
      </p:grpSpPr>
      <p:sp>
        <p:nvSpPr>
          <p:cNvPr id="406" name="Google Shape;406;p82"/>
          <p:cNvSpPr/>
          <p:nvPr/>
        </p:nvSpPr>
        <p:spPr>
          <a:xfrm>
            <a:off x="-173" y="86"/>
            <a:ext cx="9144000" cy="5143500"/>
          </a:xfrm>
          <a:prstGeom prst="rect">
            <a:avLst/>
          </a:prstGeom>
          <a:solidFill>
            <a:srgbClr val="446EFF"/>
          </a:solidFill>
          <a:ln>
            <a:noFill/>
          </a:ln>
        </p:spPr>
        <p:txBody>
          <a:bodyPr spcFirstLastPara="1" wrap="square" lIns="17150" tIns="17150" rIns="17150" bIns="17150" anchor="ctr" anchorCtr="0">
            <a:noAutofit/>
          </a:bodyPr>
          <a:lstStyle/>
          <a:p>
            <a:pPr marL="0" marR="0" lvl="0" indent="0" algn="ctr" rtl="0">
              <a:lnSpc>
                <a:spcPct val="100000"/>
              </a:lnSpc>
              <a:spcBef>
                <a:spcPts val="0"/>
              </a:spcBef>
              <a:spcAft>
                <a:spcPts val="0"/>
              </a:spcAft>
              <a:buClr>
                <a:srgbClr val="585566"/>
              </a:buClr>
              <a:buSzPts val="500"/>
              <a:buFont typeface="Helvetica Neue"/>
              <a:buNone/>
            </a:pPr>
            <a:endParaRPr sz="500" b="0" i="0" u="none" strike="noStrike" cap="none">
              <a:solidFill>
                <a:srgbClr val="585566"/>
              </a:solidFill>
              <a:latin typeface="Arial"/>
              <a:ea typeface="Arial"/>
              <a:cs typeface="Arial"/>
              <a:sym typeface="Arial"/>
            </a:endParaRPr>
          </a:p>
        </p:txBody>
      </p:sp>
      <p:sp>
        <p:nvSpPr>
          <p:cNvPr id="407" name="Google Shape;407;p82"/>
          <p:cNvSpPr txBox="1">
            <a:spLocks noGrp="1"/>
          </p:cNvSpPr>
          <p:nvPr>
            <p:ph type="body" idx="1"/>
          </p:nvPr>
        </p:nvSpPr>
        <p:spPr>
          <a:xfrm>
            <a:off x="1210203" y="719187"/>
            <a:ext cx="6809700" cy="3705000"/>
          </a:xfrm>
          <a:prstGeom prst="rect">
            <a:avLst/>
          </a:prstGeom>
          <a:noFill/>
          <a:ln>
            <a:noFill/>
          </a:ln>
        </p:spPr>
        <p:txBody>
          <a:bodyPr spcFirstLastPara="1" wrap="square" lIns="34275" tIns="34275" rIns="34275" bIns="34275" anchor="ctr" anchorCtr="0"/>
          <a:lstStyle>
            <a:lvl1pPr marL="457200" marR="0" lvl="0" indent="-228600" algn="l" rtl="0">
              <a:lnSpc>
                <a:spcPct val="110000"/>
              </a:lnSpc>
              <a:spcBef>
                <a:spcPts val="0"/>
              </a:spcBef>
              <a:spcAft>
                <a:spcPts val="0"/>
              </a:spcAft>
              <a:buClr>
                <a:srgbClr val="FFFFFF"/>
              </a:buClr>
              <a:buSzPts val="3400"/>
              <a:buFont typeface="Avenir"/>
              <a:buNone/>
              <a:defRPr sz="3400" b="0" i="0" u="none" strike="noStrike" cap="none">
                <a:solidFill>
                  <a:srgbClr val="FFFFFF"/>
                </a:solidFill>
                <a:latin typeface="Avenir"/>
                <a:ea typeface="Avenir"/>
                <a:cs typeface="Avenir"/>
                <a:sym typeface="Avenir"/>
              </a:defRPr>
            </a:lvl1pPr>
            <a:lvl2pPr marL="914400" marR="0" lvl="1" indent="-387350" algn="l" rtl="0">
              <a:lnSpc>
                <a:spcPct val="110000"/>
              </a:lnSpc>
              <a:spcBef>
                <a:spcPts val="0"/>
              </a:spcBef>
              <a:spcAft>
                <a:spcPts val="0"/>
              </a:spcAft>
              <a:buClr>
                <a:srgbClr val="FFFFFF"/>
              </a:buClr>
              <a:buSzPts val="2500"/>
              <a:buFont typeface="Avenir"/>
              <a:buChar char="●"/>
              <a:defRPr sz="3400" b="0" i="0" u="none" strike="noStrike" cap="none">
                <a:solidFill>
                  <a:srgbClr val="FFFFFF"/>
                </a:solidFill>
                <a:latin typeface="Avenir"/>
                <a:ea typeface="Avenir"/>
                <a:cs typeface="Avenir"/>
                <a:sym typeface="Avenir"/>
              </a:defRPr>
            </a:lvl2pPr>
            <a:lvl3pPr marL="1371600" marR="0" lvl="2" indent="-387350" algn="l" rtl="0">
              <a:lnSpc>
                <a:spcPct val="110000"/>
              </a:lnSpc>
              <a:spcBef>
                <a:spcPts val="0"/>
              </a:spcBef>
              <a:spcAft>
                <a:spcPts val="0"/>
              </a:spcAft>
              <a:buClr>
                <a:srgbClr val="FFFFFF"/>
              </a:buClr>
              <a:buSzPts val="2500"/>
              <a:buFont typeface="Avenir"/>
              <a:buChar char="●"/>
              <a:defRPr sz="3400" b="0" i="0" u="none" strike="noStrike" cap="none">
                <a:solidFill>
                  <a:srgbClr val="FFFFFF"/>
                </a:solidFill>
                <a:latin typeface="Avenir"/>
                <a:ea typeface="Avenir"/>
                <a:cs typeface="Avenir"/>
                <a:sym typeface="Avenir"/>
              </a:defRPr>
            </a:lvl3pPr>
            <a:lvl4pPr marL="1828800" marR="0" lvl="3" indent="-387350" algn="l" rtl="0">
              <a:lnSpc>
                <a:spcPct val="110000"/>
              </a:lnSpc>
              <a:spcBef>
                <a:spcPts val="0"/>
              </a:spcBef>
              <a:spcAft>
                <a:spcPts val="0"/>
              </a:spcAft>
              <a:buClr>
                <a:srgbClr val="FFFFFF"/>
              </a:buClr>
              <a:buSzPts val="2500"/>
              <a:buFont typeface="Avenir"/>
              <a:buChar char="●"/>
              <a:defRPr sz="3400" b="0" i="0" u="none" strike="noStrike" cap="none">
                <a:solidFill>
                  <a:srgbClr val="FFFFFF"/>
                </a:solidFill>
                <a:latin typeface="Avenir"/>
                <a:ea typeface="Avenir"/>
                <a:cs typeface="Avenir"/>
                <a:sym typeface="Avenir"/>
              </a:defRPr>
            </a:lvl4pPr>
            <a:lvl5pPr marL="2286000" marR="0" lvl="4" indent="-387350" algn="l" rtl="0">
              <a:lnSpc>
                <a:spcPct val="110000"/>
              </a:lnSpc>
              <a:spcBef>
                <a:spcPts val="0"/>
              </a:spcBef>
              <a:spcAft>
                <a:spcPts val="0"/>
              </a:spcAft>
              <a:buClr>
                <a:srgbClr val="FFFFFF"/>
              </a:buClr>
              <a:buSzPts val="2500"/>
              <a:buFont typeface="Avenir"/>
              <a:buChar char="●"/>
              <a:defRPr sz="3400" b="0" i="0" u="none" strike="noStrike" cap="none">
                <a:solidFill>
                  <a:srgbClr val="FFFFFF"/>
                </a:solidFill>
                <a:latin typeface="Avenir"/>
                <a:ea typeface="Avenir"/>
                <a:cs typeface="Avenir"/>
                <a:sym typeface="Avenir"/>
              </a:defRPr>
            </a:lvl5pPr>
            <a:lvl6pPr marL="2743200" marR="0" lvl="5"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6pPr>
            <a:lvl7pPr marL="3200400" marR="0" lvl="6"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7pPr>
            <a:lvl8pPr marL="3657600" marR="0" lvl="7"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8pPr>
            <a:lvl9pPr marL="4114800" marR="0" lvl="8"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9pPr>
          </a:lstStyle>
          <a:p>
            <a:endParaRPr/>
          </a:p>
        </p:txBody>
      </p:sp>
      <p:pic>
        <p:nvPicPr>
          <p:cNvPr id="408" name="Google Shape;408;p82"/>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333375" y="2241444"/>
            <a:ext cx="370684" cy="660611"/>
          </a:xfrm>
          <a:prstGeom prst="rect">
            <a:avLst/>
          </a:prstGeom>
          <a:noFill/>
          <a:ln>
            <a:noFill/>
          </a:ln>
        </p:spPr>
      </p:pic>
      <p:pic>
        <p:nvPicPr>
          <p:cNvPr id="409" name="Google Shape;409;p82"/>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flipH="1">
            <a:off x="8439150" y="2241444"/>
            <a:ext cx="370684" cy="660611"/>
          </a:xfrm>
          <a:prstGeom prst="rect">
            <a:avLst/>
          </a:prstGeom>
          <a:noFill/>
          <a:ln>
            <a:noFill/>
          </a:ln>
        </p:spPr>
      </p:pic>
      <p:sp>
        <p:nvSpPr>
          <p:cNvPr id="410" name="Google Shape;410;p82"/>
          <p:cNvSpPr txBox="1">
            <a:spLocks noGrp="1"/>
          </p:cNvSpPr>
          <p:nvPr>
            <p:ph type="sldNum" idx="12"/>
          </p:nvPr>
        </p:nvSpPr>
        <p:spPr>
          <a:xfrm>
            <a:off x="4568651" y="4878957"/>
            <a:ext cx="485100" cy="572700"/>
          </a:xfrm>
          <a:prstGeom prst="rect">
            <a:avLst/>
          </a:prstGeom>
          <a:noFill/>
          <a:ln>
            <a:noFill/>
          </a:ln>
        </p:spPr>
        <p:txBody>
          <a:bodyPr spcFirstLastPara="1" wrap="square" lIns="26775" tIns="26775" rIns="26775" bIns="26775" anchor="t" anchorCtr="0">
            <a:noAutofit/>
          </a:bodyPr>
          <a:lstStyle>
            <a:lvl1pPr marL="0" marR="0" lvl="0"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1pPr>
            <a:lvl2pPr marL="0" marR="0" lvl="1"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2pPr>
            <a:lvl3pPr marL="0" marR="0" lvl="2"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3pPr>
            <a:lvl4pPr marL="0" marR="0" lvl="3"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4pPr>
            <a:lvl5pPr marL="0" marR="0" lvl="4"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5pPr>
            <a:lvl6pPr marL="0" marR="0" lvl="5"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6pPr>
            <a:lvl7pPr marL="0" marR="0" lvl="6"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7pPr>
            <a:lvl8pPr marL="0" marR="0" lvl="7"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8pPr>
            <a:lvl9pPr marL="0" marR="0" lvl="8"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9pPr>
          </a:lstStyle>
          <a:p>
            <a:pPr marL="0" lvl="0" indent="0" algn="l" rtl="0">
              <a:spcBef>
                <a:spcPts val="0"/>
              </a:spcBef>
              <a:spcAft>
                <a:spcPts val="0"/>
              </a:spcAft>
              <a:buNone/>
            </a:pPr>
            <a:fld id="{00000000-1234-1234-1234-123412341234}" type="slidenum">
              <a:rPr lang="fr"/>
              <a:pPr marL="0" lvl="0" indent="0" algn="l" rtl="0">
                <a:spcBef>
                  <a:spcPts val="0"/>
                </a:spcBef>
                <a:spcAft>
                  <a:spcPts val="0"/>
                </a:spcAft>
                <a:buNone/>
              </a:pPr>
              <a:t>‹N°›</a:t>
            </a:fld>
            <a:endParaRP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matchingName="Cover copy">
  <p:cSld name="Cover copy">
    <p:spTree>
      <p:nvGrpSpPr>
        <p:cNvPr id="1" name="Shape 411"/>
        <p:cNvGrpSpPr/>
        <p:nvPr/>
      </p:nvGrpSpPr>
      <p:grpSpPr>
        <a:xfrm>
          <a:off x="0" y="0"/>
          <a:ext cx="0" cy="0"/>
          <a:chOff x="0" y="0"/>
          <a:chExt cx="0" cy="0"/>
        </a:xfrm>
      </p:grpSpPr>
      <p:sp>
        <p:nvSpPr>
          <p:cNvPr id="412" name="Google Shape;412;p83"/>
          <p:cNvSpPr txBox="1">
            <a:spLocks noGrp="1"/>
          </p:cNvSpPr>
          <p:nvPr>
            <p:ph type="body" idx="1"/>
          </p:nvPr>
        </p:nvSpPr>
        <p:spPr>
          <a:xfrm>
            <a:off x="350780" y="4466160"/>
            <a:ext cx="2209200" cy="324000"/>
          </a:xfrm>
          <a:prstGeom prst="rect">
            <a:avLst/>
          </a:prstGeom>
          <a:noFill/>
          <a:ln>
            <a:noFill/>
          </a:ln>
        </p:spPr>
        <p:txBody>
          <a:bodyPr spcFirstLastPara="1" wrap="square" lIns="34275" tIns="34275" rIns="34275" bIns="34275" anchor="b" anchorCtr="0"/>
          <a:lstStyle>
            <a:lvl1pPr marL="457200" marR="0" lvl="0" indent="-228600" algn="l" rtl="0">
              <a:lnSpc>
                <a:spcPct val="100000"/>
              </a:lnSpc>
              <a:spcBef>
                <a:spcPts val="0"/>
              </a:spcBef>
              <a:spcAft>
                <a:spcPts val="0"/>
              </a:spcAft>
              <a:buClr>
                <a:srgbClr val="FFFFFF"/>
              </a:buClr>
              <a:buSzPts val="1900"/>
              <a:buFont typeface="Helvetica Neue"/>
              <a:buNone/>
              <a:defRPr sz="1900" b="0" i="0" u="none" strike="noStrike" cap="none">
                <a:solidFill>
                  <a:srgbClr val="FFFFFF"/>
                </a:solidFill>
                <a:latin typeface="Helvetica Neue"/>
                <a:ea typeface="Helvetica Neue"/>
                <a:cs typeface="Helvetica Neue"/>
                <a:sym typeface="Helvetica Neue"/>
              </a:defRPr>
            </a:lvl1pPr>
            <a:lvl2pPr marL="914400" marR="0" lvl="1" indent="-317500" algn="l" rtl="0">
              <a:lnSpc>
                <a:spcPct val="100000"/>
              </a:lnSpc>
              <a:spcBef>
                <a:spcPts val="0"/>
              </a:spcBef>
              <a:spcAft>
                <a:spcPts val="0"/>
              </a:spcAft>
              <a:buClr>
                <a:srgbClr val="FFFFFF"/>
              </a:buClr>
              <a:buSzPts val="1400"/>
              <a:buFont typeface="Helvetica Neue"/>
              <a:buChar char="●"/>
              <a:defRPr sz="1900" b="0" i="0" u="none" strike="noStrike" cap="none">
                <a:solidFill>
                  <a:srgbClr val="FFFFFF"/>
                </a:solidFill>
                <a:latin typeface="Helvetica Neue"/>
                <a:ea typeface="Helvetica Neue"/>
                <a:cs typeface="Helvetica Neue"/>
                <a:sym typeface="Helvetica Neue"/>
              </a:defRPr>
            </a:lvl2pPr>
            <a:lvl3pPr marL="1371600" marR="0" lvl="2" indent="-317500" algn="l" rtl="0">
              <a:lnSpc>
                <a:spcPct val="100000"/>
              </a:lnSpc>
              <a:spcBef>
                <a:spcPts val="0"/>
              </a:spcBef>
              <a:spcAft>
                <a:spcPts val="0"/>
              </a:spcAft>
              <a:buClr>
                <a:srgbClr val="FFFFFF"/>
              </a:buClr>
              <a:buSzPts val="1400"/>
              <a:buFont typeface="Helvetica Neue"/>
              <a:buChar char="●"/>
              <a:defRPr sz="1900" b="0" i="0" u="none" strike="noStrike" cap="none">
                <a:solidFill>
                  <a:srgbClr val="FFFFFF"/>
                </a:solidFill>
                <a:latin typeface="Helvetica Neue"/>
                <a:ea typeface="Helvetica Neue"/>
                <a:cs typeface="Helvetica Neue"/>
                <a:sym typeface="Helvetica Neue"/>
              </a:defRPr>
            </a:lvl3pPr>
            <a:lvl4pPr marL="1828800" marR="0" lvl="3" indent="-317500" algn="l" rtl="0">
              <a:lnSpc>
                <a:spcPct val="100000"/>
              </a:lnSpc>
              <a:spcBef>
                <a:spcPts val="0"/>
              </a:spcBef>
              <a:spcAft>
                <a:spcPts val="0"/>
              </a:spcAft>
              <a:buClr>
                <a:srgbClr val="FFFFFF"/>
              </a:buClr>
              <a:buSzPts val="1400"/>
              <a:buFont typeface="Helvetica Neue"/>
              <a:buChar char="●"/>
              <a:defRPr sz="1900" b="0" i="0" u="none" strike="noStrike" cap="none">
                <a:solidFill>
                  <a:srgbClr val="FFFFFF"/>
                </a:solidFill>
                <a:latin typeface="Helvetica Neue"/>
                <a:ea typeface="Helvetica Neue"/>
                <a:cs typeface="Helvetica Neue"/>
                <a:sym typeface="Helvetica Neue"/>
              </a:defRPr>
            </a:lvl4pPr>
            <a:lvl5pPr marL="2286000" marR="0" lvl="4" indent="-317500" algn="l" rtl="0">
              <a:lnSpc>
                <a:spcPct val="100000"/>
              </a:lnSpc>
              <a:spcBef>
                <a:spcPts val="0"/>
              </a:spcBef>
              <a:spcAft>
                <a:spcPts val="0"/>
              </a:spcAft>
              <a:buClr>
                <a:srgbClr val="FFFFFF"/>
              </a:buClr>
              <a:buSzPts val="1400"/>
              <a:buFont typeface="Helvetica Neue"/>
              <a:buChar char="●"/>
              <a:defRPr sz="1900" b="0" i="0" u="none" strike="noStrike" cap="none">
                <a:solidFill>
                  <a:srgbClr val="FFFFFF"/>
                </a:solidFill>
                <a:latin typeface="Helvetica Neue"/>
                <a:ea typeface="Helvetica Neue"/>
                <a:cs typeface="Helvetica Neue"/>
                <a:sym typeface="Helvetica Neue"/>
              </a:defRPr>
            </a:lvl5pPr>
            <a:lvl6pPr marL="2743200" marR="0" lvl="5"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6pPr>
            <a:lvl7pPr marL="3200400" marR="0" lvl="6"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7pPr>
            <a:lvl8pPr marL="3657600" marR="0" lvl="7"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8pPr>
            <a:lvl9pPr marL="4114800" marR="0" lvl="8"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9pPr>
          </a:lstStyle>
          <a:p>
            <a:endParaRPr/>
          </a:p>
        </p:txBody>
      </p:sp>
      <p:sp>
        <p:nvSpPr>
          <p:cNvPr id="413" name="Google Shape;413;p83"/>
          <p:cNvSpPr txBox="1">
            <a:spLocks noGrp="1"/>
          </p:cNvSpPr>
          <p:nvPr>
            <p:ph type="body" idx="2"/>
          </p:nvPr>
        </p:nvSpPr>
        <p:spPr>
          <a:xfrm>
            <a:off x="1869007" y="1529310"/>
            <a:ext cx="5406000" cy="1714500"/>
          </a:xfrm>
          <a:prstGeom prst="rect">
            <a:avLst/>
          </a:prstGeom>
          <a:noFill/>
          <a:ln>
            <a:noFill/>
          </a:ln>
        </p:spPr>
        <p:txBody>
          <a:bodyPr spcFirstLastPara="1" wrap="square" lIns="34275" tIns="34275" rIns="34275" bIns="34275" anchor="b" anchorCtr="0"/>
          <a:lstStyle>
            <a:lvl1pPr marL="457200" marR="0" lvl="0" indent="-228600" algn="ctr" rtl="0">
              <a:lnSpc>
                <a:spcPct val="100000"/>
              </a:lnSpc>
              <a:spcBef>
                <a:spcPts val="0"/>
              </a:spcBef>
              <a:spcAft>
                <a:spcPts val="0"/>
              </a:spcAft>
              <a:buClr>
                <a:srgbClr val="3E44FF"/>
              </a:buClr>
              <a:buSzPts val="3000"/>
              <a:buFont typeface="Helvetica Neue"/>
              <a:buNone/>
              <a:defRPr sz="3000" b="0" i="0" u="none" strike="noStrike" cap="none">
                <a:solidFill>
                  <a:srgbClr val="3E44FF"/>
                </a:solidFill>
                <a:latin typeface="Helvetica Neue"/>
                <a:ea typeface="Helvetica Neue"/>
                <a:cs typeface="Helvetica Neue"/>
                <a:sym typeface="Helvetica Neue"/>
              </a:defRPr>
            </a:lvl1pPr>
            <a:lvl2pPr marL="914400" marR="0" lvl="1"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2pPr>
            <a:lvl3pPr marL="1371600" marR="0" lvl="2"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3pPr>
            <a:lvl4pPr marL="1828800" marR="0" lvl="3"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4pPr>
            <a:lvl5pPr marL="2286000" marR="0" lvl="4"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5pPr>
            <a:lvl6pPr marL="2743200" marR="0" lvl="5"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6pPr>
            <a:lvl7pPr marL="3200400" marR="0" lvl="6"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7pPr>
            <a:lvl8pPr marL="3657600" marR="0" lvl="7"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8pPr>
            <a:lvl9pPr marL="4114800" marR="0" lvl="8"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9pPr>
          </a:lstStyle>
          <a:p>
            <a:endParaRPr/>
          </a:p>
        </p:txBody>
      </p:sp>
      <p:pic>
        <p:nvPicPr>
          <p:cNvPr id="414" name="Google Shape;414;p83"/>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flipH="1">
            <a:off x="4184616" y="951022"/>
            <a:ext cx="374130" cy="666750"/>
          </a:xfrm>
          <a:prstGeom prst="rect">
            <a:avLst/>
          </a:prstGeom>
          <a:noFill/>
          <a:ln>
            <a:noFill/>
          </a:ln>
        </p:spPr>
      </p:pic>
      <p:pic>
        <p:nvPicPr>
          <p:cNvPr id="415" name="Google Shape;415;p83"/>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431036" y="855772"/>
            <a:ext cx="481047" cy="857250"/>
          </a:xfrm>
          <a:prstGeom prst="rect">
            <a:avLst/>
          </a:prstGeom>
          <a:noFill/>
          <a:ln>
            <a:noFill/>
          </a:ln>
        </p:spPr>
      </p:pic>
      <p:pic>
        <p:nvPicPr>
          <p:cNvPr id="416" name="Google Shape;416;p83"/>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flipH="1">
            <a:off x="5188436" y="5307734"/>
            <a:ext cx="267236" cy="476251"/>
          </a:xfrm>
          <a:prstGeom prst="rect">
            <a:avLst/>
          </a:prstGeom>
          <a:noFill/>
          <a:ln>
            <a:noFill/>
          </a:ln>
        </p:spPr>
      </p:pic>
      <p:pic>
        <p:nvPicPr>
          <p:cNvPr id="417" name="Google Shape;417;p83"/>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3356266" y="5307734"/>
            <a:ext cx="267236" cy="476251"/>
          </a:xfrm>
          <a:prstGeom prst="rect">
            <a:avLst/>
          </a:prstGeom>
          <a:noFill/>
          <a:ln>
            <a:noFill/>
          </a:ln>
        </p:spPr>
      </p:pic>
      <p:sp>
        <p:nvSpPr>
          <p:cNvPr id="418" name="Google Shape;418;p83"/>
          <p:cNvSpPr/>
          <p:nvPr/>
        </p:nvSpPr>
        <p:spPr>
          <a:xfrm>
            <a:off x="3723815" y="5216651"/>
            <a:ext cx="1364400" cy="1211400"/>
          </a:xfrm>
          <a:prstGeom prst="rect">
            <a:avLst/>
          </a:prstGeom>
          <a:noFill/>
          <a:ln>
            <a:noFill/>
          </a:ln>
        </p:spPr>
        <p:txBody>
          <a:bodyPr spcFirstLastPara="1" wrap="square" lIns="26775" tIns="26775" rIns="26775" bIns="26775" anchor="t" anchorCtr="0">
            <a:noAutofit/>
          </a:bodyPr>
          <a:lstStyle/>
          <a:p>
            <a:pPr marL="0" marR="0" lvl="0" indent="0" algn="ctr" rtl="0">
              <a:lnSpc>
                <a:spcPct val="100000"/>
              </a:lnSpc>
              <a:spcBef>
                <a:spcPts val="0"/>
              </a:spcBef>
              <a:spcAft>
                <a:spcPts val="0"/>
              </a:spcAft>
              <a:buClr>
                <a:srgbClr val="FFBE00"/>
              </a:buClr>
              <a:buSzPts val="3800"/>
              <a:buFont typeface="Helvetica Neue"/>
              <a:buNone/>
            </a:pPr>
            <a:r>
              <a:rPr lang="fr" sz="3800" b="1" i="0" u="none" strike="noStrike" cap="none">
                <a:solidFill>
                  <a:srgbClr val="FFBE00"/>
                </a:solidFill>
                <a:latin typeface="Helvetica Neue"/>
                <a:ea typeface="Helvetica Neue"/>
                <a:cs typeface="Helvetica Neue"/>
                <a:sym typeface="Helvetica Neue"/>
              </a:rPr>
              <a:t>TOTO</a:t>
            </a:r>
            <a:endParaRPr sz="500"/>
          </a:p>
        </p:txBody>
      </p:sp>
      <p:sp>
        <p:nvSpPr>
          <p:cNvPr id="419" name="Google Shape;419;p83"/>
          <p:cNvSpPr txBox="1">
            <a:spLocks noGrp="1"/>
          </p:cNvSpPr>
          <p:nvPr>
            <p:ph type="sldNum" idx="12"/>
          </p:nvPr>
        </p:nvSpPr>
        <p:spPr>
          <a:xfrm>
            <a:off x="4568651" y="4878957"/>
            <a:ext cx="485100" cy="572700"/>
          </a:xfrm>
          <a:prstGeom prst="rect">
            <a:avLst/>
          </a:prstGeom>
          <a:noFill/>
          <a:ln>
            <a:noFill/>
          </a:ln>
        </p:spPr>
        <p:txBody>
          <a:bodyPr spcFirstLastPara="1" wrap="square" lIns="26775" tIns="26775" rIns="26775" bIns="26775" anchor="t" anchorCtr="0">
            <a:noAutofit/>
          </a:bodyPr>
          <a:lstStyle>
            <a:lvl1pPr marL="0" marR="0" lvl="0"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1pPr>
            <a:lvl2pPr marL="0" marR="0" lvl="1"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2pPr>
            <a:lvl3pPr marL="0" marR="0" lvl="2"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3pPr>
            <a:lvl4pPr marL="0" marR="0" lvl="3"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4pPr>
            <a:lvl5pPr marL="0" marR="0" lvl="4"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5pPr>
            <a:lvl6pPr marL="0" marR="0" lvl="5"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6pPr>
            <a:lvl7pPr marL="0" marR="0" lvl="6"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7pPr>
            <a:lvl8pPr marL="0" marR="0" lvl="7"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8pPr>
            <a:lvl9pPr marL="0" marR="0" lvl="8"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9pPr>
          </a:lstStyle>
          <a:p>
            <a:pPr marL="0" lvl="0" indent="0" algn="l" rtl="0">
              <a:spcBef>
                <a:spcPts val="0"/>
              </a:spcBef>
              <a:spcAft>
                <a:spcPts val="0"/>
              </a:spcAft>
              <a:buNone/>
            </a:pPr>
            <a:fld id="{00000000-1234-1234-1234-123412341234}" type="slidenum">
              <a:rPr lang="fr"/>
              <a:pPr marL="0" lvl="0" indent="0" algn="l" rtl="0">
                <a:spcBef>
                  <a:spcPts val="0"/>
                </a:spcBef>
                <a:spcAft>
                  <a:spcPts val="0"/>
                </a:spcAft>
                <a:buNone/>
              </a:pPr>
              <a:t>‹N°›</a:t>
            </a:fld>
            <a:endParaRPr/>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matchingName="Titre et sous-titre">
  <p:cSld name="Titre et sous-titre">
    <p:spTree>
      <p:nvGrpSpPr>
        <p:cNvPr id="1" name="Shape 420"/>
        <p:cNvGrpSpPr/>
        <p:nvPr/>
      </p:nvGrpSpPr>
      <p:grpSpPr>
        <a:xfrm>
          <a:off x="0" y="0"/>
          <a:ext cx="0" cy="0"/>
          <a:chOff x="0" y="0"/>
          <a:chExt cx="0" cy="0"/>
        </a:xfrm>
      </p:grpSpPr>
      <p:sp>
        <p:nvSpPr>
          <p:cNvPr id="421" name="Google Shape;421;p84"/>
          <p:cNvSpPr txBox="1">
            <a:spLocks noGrp="1"/>
          </p:cNvSpPr>
          <p:nvPr>
            <p:ph type="body" idx="1"/>
          </p:nvPr>
        </p:nvSpPr>
        <p:spPr>
          <a:xfrm>
            <a:off x="1238250" y="1144934"/>
            <a:ext cx="6667500" cy="1714500"/>
          </a:xfrm>
          <a:prstGeom prst="rect">
            <a:avLst/>
          </a:prstGeom>
          <a:noFill/>
          <a:ln>
            <a:noFill/>
          </a:ln>
        </p:spPr>
        <p:txBody>
          <a:bodyPr spcFirstLastPara="1" wrap="square" lIns="34275" tIns="34275" rIns="34275" bIns="34275" anchor="b" anchorCtr="0"/>
          <a:lstStyle>
            <a:lvl1pPr marL="457200" marR="0" lvl="0" indent="-228600" algn="l" rtl="0">
              <a:lnSpc>
                <a:spcPct val="110000"/>
              </a:lnSpc>
              <a:spcBef>
                <a:spcPts val="0"/>
              </a:spcBef>
              <a:spcAft>
                <a:spcPts val="0"/>
              </a:spcAft>
              <a:buClr>
                <a:srgbClr val="3D68FF"/>
              </a:buClr>
              <a:buSzPts val="3400"/>
              <a:buFont typeface="Avenir"/>
              <a:buNone/>
              <a:defRPr sz="3400" b="0" i="0" u="none" strike="noStrike" cap="none">
                <a:solidFill>
                  <a:srgbClr val="3D68FF"/>
                </a:solidFill>
                <a:latin typeface="Avenir"/>
                <a:ea typeface="Avenir"/>
                <a:cs typeface="Avenir"/>
                <a:sym typeface="Avenir"/>
              </a:defRPr>
            </a:lvl1pPr>
            <a:lvl2pPr marL="914400" marR="0" lvl="1" indent="-387350" algn="l" rtl="0">
              <a:lnSpc>
                <a:spcPct val="110000"/>
              </a:lnSpc>
              <a:spcBef>
                <a:spcPts val="0"/>
              </a:spcBef>
              <a:spcAft>
                <a:spcPts val="0"/>
              </a:spcAft>
              <a:buClr>
                <a:srgbClr val="3D68FF"/>
              </a:buClr>
              <a:buSzPts val="2500"/>
              <a:buFont typeface="Avenir"/>
              <a:buChar char="●"/>
              <a:defRPr sz="3400" b="0" i="0" u="none" strike="noStrike" cap="none">
                <a:solidFill>
                  <a:srgbClr val="3D68FF"/>
                </a:solidFill>
                <a:latin typeface="Avenir"/>
                <a:ea typeface="Avenir"/>
                <a:cs typeface="Avenir"/>
                <a:sym typeface="Avenir"/>
              </a:defRPr>
            </a:lvl2pPr>
            <a:lvl3pPr marL="1371600" marR="0" lvl="2" indent="-387350" algn="l" rtl="0">
              <a:lnSpc>
                <a:spcPct val="110000"/>
              </a:lnSpc>
              <a:spcBef>
                <a:spcPts val="0"/>
              </a:spcBef>
              <a:spcAft>
                <a:spcPts val="0"/>
              </a:spcAft>
              <a:buClr>
                <a:srgbClr val="3D68FF"/>
              </a:buClr>
              <a:buSzPts val="2500"/>
              <a:buFont typeface="Avenir"/>
              <a:buChar char="●"/>
              <a:defRPr sz="3400" b="0" i="0" u="none" strike="noStrike" cap="none">
                <a:solidFill>
                  <a:srgbClr val="3D68FF"/>
                </a:solidFill>
                <a:latin typeface="Avenir"/>
                <a:ea typeface="Avenir"/>
                <a:cs typeface="Avenir"/>
                <a:sym typeface="Avenir"/>
              </a:defRPr>
            </a:lvl3pPr>
            <a:lvl4pPr marL="1828800" marR="0" lvl="3" indent="-387350" algn="l" rtl="0">
              <a:lnSpc>
                <a:spcPct val="110000"/>
              </a:lnSpc>
              <a:spcBef>
                <a:spcPts val="0"/>
              </a:spcBef>
              <a:spcAft>
                <a:spcPts val="0"/>
              </a:spcAft>
              <a:buClr>
                <a:srgbClr val="3D68FF"/>
              </a:buClr>
              <a:buSzPts val="2500"/>
              <a:buFont typeface="Avenir"/>
              <a:buChar char="●"/>
              <a:defRPr sz="3400" b="0" i="0" u="none" strike="noStrike" cap="none">
                <a:solidFill>
                  <a:srgbClr val="3D68FF"/>
                </a:solidFill>
                <a:latin typeface="Avenir"/>
                <a:ea typeface="Avenir"/>
                <a:cs typeface="Avenir"/>
                <a:sym typeface="Avenir"/>
              </a:defRPr>
            </a:lvl4pPr>
            <a:lvl5pPr marL="2286000" marR="0" lvl="4" indent="-387350" algn="l" rtl="0">
              <a:lnSpc>
                <a:spcPct val="110000"/>
              </a:lnSpc>
              <a:spcBef>
                <a:spcPts val="0"/>
              </a:spcBef>
              <a:spcAft>
                <a:spcPts val="0"/>
              </a:spcAft>
              <a:buClr>
                <a:srgbClr val="3D68FF"/>
              </a:buClr>
              <a:buSzPts val="2500"/>
              <a:buFont typeface="Avenir"/>
              <a:buChar char="●"/>
              <a:defRPr sz="3400" b="0" i="0" u="none" strike="noStrike" cap="none">
                <a:solidFill>
                  <a:srgbClr val="3D68FF"/>
                </a:solidFill>
                <a:latin typeface="Avenir"/>
                <a:ea typeface="Avenir"/>
                <a:cs typeface="Avenir"/>
                <a:sym typeface="Avenir"/>
              </a:defRPr>
            </a:lvl5pPr>
            <a:lvl6pPr marL="2743200" marR="0" lvl="5"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6pPr>
            <a:lvl7pPr marL="3200400" marR="0" lvl="6"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7pPr>
            <a:lvl8pPr marL="3657600" marR="0" lvl="7"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8pPr>
            <a:lvl9pPr marL="4114800" marR="0" lvl="8"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9pPr>
          </a:lstStyle>
          <a:p>
            <a:endParaRPr/>
          </a:p>
        </p:txBody>
      </p:sp>
      <p:sp>
        <p:nvSpPr>
          <p:cNvPr id="422" name="Google Shape;422;p84"/>
          <p:cNvSpPr txBox="1">
            <a:spLocks noGrp="1"/>
          </p:cNvSpPr>
          <p:nvPr>
            <p:ph type="body" idx="2"/>
          </p:nvPr>
        </p:nvSpPr>
        <p:spPr>
          <a:xfrm>
            <a:off x="1238250" y="3049544"/>
            <a:ext cx="6667500" cy="572700"/>
          </a:xfrm>
          <a:prstGeom prst="rect">
            <a:avLst/>
          </a:prstGeom>
          <a:noFill/>
          <a:ln>
            <a:noFill/>
          </a:ln>
        </p:spPr>
        <p:txBody>
          <a:bodyPr spcFirstLastPara="1" wrap="square" lIns="34275" tIns="34275" rIns="34275" bIns="34275" anchor="t" anchorCtr="0"/>
          <a:lstStyle>
            <a:lvl1pPr marL="457200" marR="0" lvl="0" indent="-228600" algn="ctr" rtl="0">
              <a:lnSpc>
                <a:spcPct val="100000"/>
              </a:lnSpc>
              <a:spcBef>
                <a:spcPts val="0"/>
              </a:spcBef>
              <a:spcAft>
                <a:spcPts val="0"/>
              </a:spcAft>
              <a:buClr>
                <a:srgbClr val="3E44FF"/>
              </a:buClr>
              <a:buSzPts val="3000"/>
              <a:buFont typeface="Helvetica Neue"/>
              <a:buNone/>
              <a:defRPr sz="3000" b="0" i="0" u="none" strike="noStrike" cap="none">
                <a:solidFill>
                  <a:srgbClr val="3E44FF"/>
                </a:solidFill>
                <a:latin typeface="Helvetica Neue"/>
                <a:ea typeface="Helvetica Neue"/>
                <a:cs typeface="Helvetica Neue"/>
                <a:sym typeface="Helvetica Neue"/>
              </a:defRPr>
            </a:lvl1pPr>
            <a:lvl2pPr marL="914400" marR="0" lvl="1"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2pPr>
            <a:lvl3pPr marL="1371600" marR="0" lvl="2"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3pPr>
            <a:lvl4pPr marL="1828800" marR="0" lvl="3"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4pPr>
            <a:lvl5pPr marL="2286000" marR="0" lvl="4"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5pPr>
            <a:lvl6pPr marL="2743200" marR="0" lvl="5"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6pPr>
            <a:lvl7pPr marL="3200400" marR="0" lvl="6"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7pPr>
            <a:lvl8pPr marL="3657600" marR="0" lvl="7"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8pPr>
            <a:lvl9pPr marL="4114800" marR="0" lvl="8"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9pPr>
          </a:lstStyle>
          <a:p>
            <a:endParaRPr/>
          </a:p>
        </p:txBody>
      </p:sp>
      <p:cxnSp>
        <p:nvCxnSpPr>
          <p:cNvPr id="423" name="Google Shape;423;p84"/>
          <p:cNvCxnSpPr/>
          <p:nvPr/>
        </p:nvCxnSpPr>
        <p:spPr>
          <a:xfrm>
            <a:off x="4401758" y="2930677"/>
            <a:ext cx="340500" cy="0"/>
          </a:xfrm>
          <a:prstGeom prst="straightConnector1">
            <a:avLst/>
          </a:prstGeom>
          <a:noFill/>
          <a:ln w="76200" cap="flat" cmpd="sng">
            <a:solidFill>
              <a:srgbClr val="446EFF"/>
            </a:solidFill>
            <a:prstDash val="solid"/>
            <a:miter lim="8000"/>
            <a:headEnd type="none" w="sm" len="sm"/>
            <a:tailEnd type="none" w="sm" len="sm"/>
          </a:ln>
        </p:spPr>
      </p:cxnSp>
      <p:sp>
        <p:nvSpPr>
          <p:cNvPr id="424" name="Google Shape;424;p84"/>
          <p:cNvSpPr txBox="1">
            <a:spLocks noGrp="1"/>
          </p:cNvSpPr>
          <p:nvPr>
            <p:ph type="sldNum" idx="12"/>
          </p:nvPr>
        </p:nvSpPr>
        <p:spPr>
          <a:xfrm>
            <a:off x="4486527" y="4878957"/>
            <a:ext cx="164100" cy="165300"/>
          </a:xfrm>
          <a:prstGeom prst="rect">
            <a:avLst/>
          </a:prstGeom>
          <a:noFill/>
          <a:ln>
            <a:noFill/>
          </a:ln>
        </p:spPr>
        <p:txBody>
          <a:bodyPr spcFirstLastPara="1" wrap="square" lIns="26775" tIns="26775" rIns="26775" bIns="26775" anchor="t" anchorCtr="0">
            <a:noAutofit/>
          </a:bodyPr>
          <a:lstStyle>
            <a:lvl1pPr marL="0" marR="0" lvl="0" indent="0" algn="ctr" rtl="0">
              <a:lnSpc>
                <a:spcPct val="100000"/>
              </a:lnSpc>
              <a:spcBef>
                <a:spcPts val="0"/>
              </a:spcBef>
              <a:spcAft>
                <a:spcPts val="0"/>
              </a:spcAft>
              <a:buClr>
                <a:srgbClr val="446EFF"/>
              </a:buClr>
              <a:buSzPts val="800"/>
              <a:buFont typeface="Helvetica Neue"/>
              <a:buNone/>
              <a:defRPr sz="800" b="0" i="0" u="none" strike="noStrike" cap="none">
                <a:solidFill>
                  <a:srgbClr val="446EFF"/>
                </a:solidFill>
                <a:latin typeface="Helvetica Neue"/>
                <a:ea typeface="Helvetica Neue"/>
                <a:cs typeface="Helvetica Neue"/>
                <a:sym typeface="Helvetica Neue"/>
              </a:defRPr>
            </a:lvl1pPr>
            <a:lvl2pPr marL="0" marR="0" lvl="1" indent="0" algn="ctr" rtl="0">
              <a:lnSpc>
                <a:spcPct val="100000"/>
              </a:lnSpc>
              <a:spcBef>
                <a:spcPts val="0"/>
              </a:spcBef>
              <a:spcAft>
                <a:spcPts val="0"/>
              </a:spcAft>
              <a:buClr>
                <a:srgbClr val="446EFF"/>
              </a:buClr>
              <a:buSzPts val="800"/>
              <a:buFont typeface="Helvetica Neue"/>
              <a:buNone/>
              <a:defRPr sz="800" b="0" i="0" u="none" strike="noStrike" cap="none">
                <a:solidFill>
                  <a:srgbClr val="446EFF"/>
                </a:solidFill>
                <a:latin typeface="Helvetica Neue"/>
                <a:ea typeface="Helvetica Neue"/>
                <a:cs typeface="Helvetica Neue"/>
                <a:sym typeface="Helvetica Neue"/>
              </a:defRPr>
            </a:lvl2pPr>
            <a:lvl3pPr marL="0" marR="0" lvl="2" indent="0" algn="ctr" rtl="0">
              <a:lnSpc>
                <a:spcPct val="100000"/>
              </a:lnSpc>
              <a:spcBef>
                <a:spcPts val="0"/>
              </a:spcBef>
              <a:spcAft>
                <a:spcPts val="0"/>
              </a:spcAft>
              <a:buClr>
                <a:srgbClr val="446EFF"/>
              </a:buClr>
              <a:buSzPts val="800"/>
              <a:buFont typeface="Helvetica Neue"/>
              <a:buNone/>
              <a:defRPr sz="800" b="0" i="0" u="none" strike="noStrike" cap="none">
                <a:solidFill>
                  <a:srgbClr val="446EFF"/>
                </a:solidFill>
                <a:latin typeface="Helvetica Neue"/>
                <a:ea typeface="Helvetica Neue"/>
                <a:cs typeface="Helvetica Neue"/>
                <a:sym typeface="Helvetica Neue"/>
              </a:defRPr>
            </a:lvl3pPr>
            <a:lvl4pPr marL="0" marR="0" lvl="3" indent="0" algn="ctr" rtl="0">
              <a:lnSpc>
                <a:spcPct val="100000"/>
              </a:lnSpc>
              <a:spcBef>
                <a:spcPts val="0"/>
              </a:spcBef>
              <a:spcAft>
                <a:spcPts val="0"/>
              </a:spcAft>
              <a:buClr>
                <a:srgbClr val="446EFF"/>
              </a:buClr>
              <a:buSzPts val="800"/>
              <a:buFont typeface="Helvetica Neue"/>
              <a:buNone/>
              <a:defRPr sz="800" b="0" i="0" u="none" strike="noStrike" cap="none">
                <a:solidFill>
                  <a:srgbClr val="446EFF"/>
                </a:solidFill>
                <a:latin typeface="Helvetica Neue"/>
                <a:ea typeface="Helvetica Neue"/>
                <a:cs typeface="Helvetica Neue"/>
                <a:sym typeface="Helvetica Neue"/>
              </a:defRPr>
            </a:lvl4pPr>
            <a:lvl5pPr marL="0" marR="0" lvl="4" indent="0" algn="ctr" rtl="0">
              <a:lnSpc>
                <a:spcPct val="100000"/>
              </a:lnSpc>
              <a:spcBef>
                <a:spcPts val="0"/>
              </a:spcBef>
              <a:spcAft>
                <a:spcPts val="0"/>
              </a:spcAft>
              <a:buClr>
                <a:srgbClr val="446EFF"/>
              </a:buClr>
              <a:buSzPts val="800"/>
              <a:buFont typeface="Helvetica Neue"/>
              <a:buNone/>
              <a:defRPr sz="800" b="0" i="0" u="none" strike="noStrike" cap="none">
                <a:solidFill>
                  <a:srgbClr val="446EFF"/>
                </a:solidFill>
                <a:latin typeface="Helvetica Neue"/>
                <a:ea typeface="Helvetica Neue"/>
                <a:cs typeface="Helvetica Neue"/>
                <a:sym typeface="Helvetica Neue"/>
              </a:defRPr>
            </a:lvl5pPr>
            <a:lvl6pPr marL="0" marR="0" lvl="5" indent="0" algn="ctr" rtl="0">
              <a:lnSpc>
                <a:spcPct val="100000"/>
              </a:lnSpc>
              <a:spcBef>
                <a:spcPts val="0"/>
              </a:spcBef>
              <a:spcAft>
                <a:spcPts val="0"/>
              </a:spcAft>
              <a:buClr>
                <a:srgbClr val="446EFF"/>
              </a:buClr>
              <a:buSzPts val="800"/>
              <a:buFont typeface="Helvetica Neue"/>
              <a:buNone/>
              <a:defRPr sz="800" b="0" i="0" u="none" strike="noStrike" cap="none">
                <a:solidFill>
                  <a:srgbClr val="446EFF"/>
                </a:solidFill>
                <a:latin typeface="Helvetica Neue"/>
                <a:ea typeface="Helvetica Neue"/>
                <a:cs typeface="Helvetica Neue"/>
                <a:sym typeface="Helvetica Neue"/>
              </a:defRPr>
            </a:lvl6pPr>
            <a:lvl7pPr marL="0" marR="0" lvl="6" indent="0" algn="ctr" rtl="0">
              <a:lnSpc>
                <a:spcPct val="100000"/>
              </a:lnSpc>
              <a:spcBef>
                <a:spcPts val="0"/>
              </a:spcBef>
              <a:spcAft>
                <a:spcPts val="0"/>
              </a:spcAft>
              <a:buClr>
                <a:srgbClr val="446EFF"/>
              </a:buClr>
              <a:buSzPts val="800"/>
              <a:buFont typeface="Helvetica Neue"/>
              <a:buNone/>
              <a:defRPr sz="800" b="0" i="0" u="none" strike="noStrike" cap="none">
                <a:solidFill>
                  <a:srgbClr val="446EFF"/>
                </a:solidFill>
                <a:latin typeface="Helvetica Neue"/>
                <a:ea typeface="Helvetica Neue"/>
                <a:cs typeface="Helvetica Neue"/>
                <a:sym typeface="Helvetica Neue"/>
              </a:defRPr>
            </a:lvl7pPr>
            <a:lvl8pPr marL="0" marR="0" lvl="7" indent="0" algn="ctr" rtl="0">
              <a:lnSpc>
                <a:spcPct val="100000"/>
              </a:lnSpc>
              <a:spcBef>
                <a:spcPts val="0"/>
              </a:spcBef>
              <a:spcAft>
                <a:spcPts val="0"/>
              </a:spcAft>
              <a:buClr>
                <a:srgbClr val="446EFF"/>
              </a:buClr>
              <a:buSzPts val="800"/>
              <a:buFont typeface="Helvetica Neue"/>
              <a:buNone/>
              <a:defRPr sz="800" b="0" i="0" u="none" strike="noStrike" cap="none">
                <a:solidFill>
                  <a:srgbClr val="446EFF"/>
                </a:solidFill>
                <a:latin typeface="Helvetica Neue"/>
                <a:ea typeface="Helvetica Neue"/>
                <a:cs typeface="Helvetica Neue"/>
                <a:sym typeface="Helvetica Neue"/>
              </a:defRPr>
            </a:lvl8pPr>
            <a:lvl9pPr marL="0" marR="0" lvl="8" indent="0" algn="ctr" rtl="0">
              <a:lnSpc>
                <a:spcPct val="100000"/>
              </a:lnSpc>
              <a:spcBef>
                <a:spcPts val="0"/>
              </a:spcBef>
              <a:spcAft>
                <a:spcPts val="0"/>
              </a:spcAft>
              <a:buClr>
                <a:srgbClr val="446EFF"/>
              </a:buClr>
              <a:buSzPts val="800"/>
              <a:buFont typeface="Helvetica Neue"/>
              <a:buNone/>
              <a:defRPr sz="800" b="0" i="0" u="none" strike="noStrike" cap="none">
                <a:solidFill>
                  <a:srgbClr val="446EFF"/>
                </a:solidFill>
                <a:latin typeface="Helvetica Neue"/>
                <a:ea typeface="Helvetica Neue"/>
                <a:cs typeface="Helvetica Neue"/>
                <a:sym typeface="Helvetica Neue"/>
              </a:defRPr>
            </a:lvl9pPr>
          </a:lstStyle>
          <a:p>
            <a:pPr marL="0" lvl="0" indent="0" algn="ctr" rtl="0">
              <a:spcBef>
                <a:spcPts val="0"/>
              </a:spcBef>
              <a:spcAft>
                <a:spcPts val="0"/>
              </a:spcAft>
              <a:buNone/>
            </a:pPr>
            <a:fld id="{00000000-1234-1234-1234-123412341234}" type="slidenum">
              <a:rPr lang="fr"/>
              <a:pPr marL="0" lvl="0" indent="0" algn="ctr" rtl="0">
                <a:spcBef>
                  <a:spcPts val="0"/>
                </a:spcBef>
                <a:spcAft>
                  <a:spcPts val="0"/>
                </a:spcAft>
                <a:buNone/>
              </a:pPr>
              <a:t>‹N°›</a:t>
            </a:fld>
            <a:endParaRPr/>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matchingName="Citation">
  <p:cSld name="Citation">
    <p:spTree>
      <p:nvGrpSpPr>
        <p:cNvPr id="1" name="Shape 425"/>
        <p:cNvGrpSpPr/>
        <p:nvPr/>
      </p:nvGrpSpPr>
      <p:grpSpPr>
        <a:xfrm>
          <a:off x="0" y="0"/>
          <a:ext cx="0" cy="0"/>
          <a:chOff x="0" y="0"/>
          <a:chExt cx="0" cy="0"/>
        </a:xfrm>
      </p:grpSpPr>
      <p:sp>
        <p:nvSpPr>
          <p:cNvPr id="426" name="Google Shape;426;p85"/>
          <p:cNvSpPr txBox="1">
            <a:spLocks noGrp="1"/>
          </p:cNvSpPr>
          <p:nvPr>
            <p:ph type="body" idx="1"/>
          </p:nvPr>
        </p:nvSpPr>
        <p:spPr>
          <a:xfrm>
            <a:off x="1812726" y="4450705"/>
            <a:ext cx="5518500" cy="247800"/>
          </a:xfrm>
          <a:prstGeom prst="rect">
            <a:avLst/>
          </a:prstGeom>
          <a:noFill/>
          <a:ln>
            <a:noFill/>
          </a:ln>
        </p:spPr>
        <p:txBody>
          <a:bodyPr spcFirstLastPara="1" wrap="square" lIns="34275" tIns="34275" rIns="34275" bIns="34275" anchor="t" anchorCtr="0"/>
          <a:lstStyle>
            <a:lvl1pPr marL="457200" marR="0" lvl="0" indent="-228600" algn="ctr" rtl="0">
              <a:lnSpc>
                <a:spcPct val="100000"/>
              </a:lnSpc>
              <a:spcBef>
                <a:spcPts val="0"/>
              </a:spcBef>
              <a:spcAft>
                <a:spcPts val="0"/>
              </a:spcAft>
              <a:buClr>
                <a:srgbClr val="585566"/>
              </a:buClr>
              <a:buSzPts val="1200"/>
              <a:buFont typeface="Helvetica Neue"/>
              <a:buNone/>
              <a:defRPr sz="1200" b="0" i="0" u="none" strike="noStrike" cap="none">
                <a:solidFill>
                  <a:srgbClr val="585566"/>
                </a:solidFill>
                <a:latin typeface="Helvetica Neue"/>
                <a:ea typeface="Helvetica Neue"/>
                <a:cs typeface="Helvetica Neue"/>
                <a:sym typeface="Helvetica Neue"/>
              </a:defRPr>
            </a:lvl1pPr>
            <a:lvl2pPr marL="914400" marR="0" lvl="1" indent="-285750" algn="ctr" rtl="0">
              <a:lnSpc>
                <a:spcPct val="100000"/>
              </a:lnSpc>
              <a:spcBef>
                <a:spcPts val="0"/>
              </a:spcBef>
              <a:spcAft>
                <a:spcPts val="0"/>
              </a:spcAft>
              <a:buClr>
                <a:srgbClr val="585566"/>
              </a:buClr>
              <a:buSzPts val="900"/>
              <a:buFont typeface="Helvetica Neue"/>
              <a:buChar char="●"/>
              <a:defRPr sz="1200" b="0" i="0" u="none" strike="noStrike" cap="none">
                <a:solidFill>
                  <a:srgbClr val="585566"/>
                </a:solidFill>
                <a:latin typeface="Helvetica Neue"/>
                <a:ea typeface="Helvetica Neue"/>
                <a:cs typeface="Helvetica Neue"/>
                <a:sym typeface="Helvetica Neue"/>
              </a:defRPr>
            </a:lvl2pPr>
            <a:lvl3pPr marL="1371600" marR="0" lvl="2" indent="-285750" algn="ctr" rtl="0">
              <a:lnSpc>
                <a:spcPct val="100000"/>
              </a:lnSpc>
              <a:spcBef>
                <a:spcPts val="0"/>
              </a:spcBef>
              <a:spcAft>
                <a:spcPts val="0"/>
              </a:spcAft>
              <a:buClr>
                <a:srgbClr val="585566"/>
              </a:buClr>
              <a:buSzPts val="900"/>
              <a:buFont typeface="Helvetica Neue"/>
              <a:buChar char="●"/>
              <a:defRPr sz="1200" b="0" i="0" u="none" strike="noStrike" cap="none">
                <a:solidFill>
                  <a:srgbClr val="585566"/>
                </a:solidFill>
                <a:latin typeface="Helvetica Neue"/>
                <a:ea typeface="Helvetica Neue"/>
                <a:cs typeface="Helvetica Neue"/>
                <a:sym typeface="Helvetica Neue"/>
              </a:defRPr>
            </a:lvl3pPr>
            <a:lvl4pPr marL="1828800" marR="0" lvl="3" indent="-285750" algn="ctr" rtl="0">
              <a:lnSpc>
                <a:spcPct val="100000"/>
              </a:lnSpc>
              <a:spcBef>
                <a:spcPts val="0"/>
              </a:spcBef>
              <a:spcAft>
                <a:spcPts val="0"/>
              </a:spcAft>
              <a:buClr>
                <a:srgbClr val="585566"/>
              </a:buClr>
              <a:buSzPts val="900"/>
              <a:buFont typeface="Helvetica Neue"/>
              <a:buChar char="●"/>
              <a:defRPr sz="1200" b="0" i="0" u="none" strike="noStrike" cap="none">
                <a:solidFill>
                  <a:srgbClr val="585566"/>
                </a:solidFill>
                <a:latin typeface="Helvetica Neue"/>
                <a:ea typeface="Helvetica Neue"/>
                <a:cs typeface="Helvetica Neue"/>
                <a:sym typeface="Helvetica Neue"/>
              </a:defRPr>
            </a:lvl4pPr>
            <a:lvl5pPr marL="2286000" marR="0" lvl="4" indent="-285750" algn="ctr" rtl="0">
              <a:lnSpc>
                <a:spcPct val="100000"/>
              </a:lnSpc>
              <a:spcBef>
                <a:spcPts val="0"/>
              </a:spcBef>
              <a:spcAft>
                <a:spcPts val="0"/>
              </a:spcAft>
              <a:buClr>
                <a:srgbClr val="585566"/>
              </a:buClr>
              <a:buSzPts val="900"/>
              <a:buFont typeface="Helvetica Neue"/>
              <a:buChar char="●"/>
              <a:defRPr sz="1200" b="0" i="0" u="none" strike="noStrike" cap="none">
                <a:solidFill>
                  <a:srgbClr val="585566"/>
                </a:solidFill>
                <a:latin typeface="Helvetica Neue"/>
                <a:ea typeface="Helvetica Neue"/>
                <a:cs typeface="Helvetica Neue"/>
                <a:sym typeface="Helvetica Neue"/>
              </a:defRPr>
            </a:lvl5pPr>
            <a:lvl6pPr marL="2743200" marR="0" lvl="5"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6pPr>
            <a:lvl7pPr marL="3200400" marR="0" lvl="6"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7pPr>
            <a:lvl8pPr marL="3657600" marR="0" lvl="7"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8pPr>
            <a:lvl9pPr marL="4114800" marR="0" lvl="8"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9pPr>
          </a:lstStyle>
          <a:p>
            <a:endParaRPr/>
          </a:p>
        </p:txBody>
      </p:sp>
      <p:sp>
        <p:nvSpPr>
          <p:cNvPr id="427" name="Google Shape;427;p85"/>
          <p:cNvSpPr txBox="1">
            <a:spLocks noGrp="1"/>
          </p:cNvSpPr>
          <p:nvPr>
            <p:ph type="body" idx="2"/>
          </p:nvPr>
        </p:nvSpPr>
        <p:spPr>
          <a:xfrm>
            <a:off x="720849" y="2204293"/>
            <a:ext cx="7702200" cy="453600"/>
          </a:xfrm>
          <a:prstGeom prst="rect">
            <a:avLst/>
          </a:prstGeom>
          <a:noFill/>
          <a:ln>
            <a:noFill/>
          </a:ln>
        </p:spPr>
        <p:txBody>
          <a:bodyPr spcFirstLastPara="1" wrap="square" lIns="34275" tIns="34275" rIns="34275" bIns="34275" anchor="ctr" anchorCtr="0"/>
          <a:lstStyle>
            <a:lvl1pPr marL="457200" marR="0" lvl="0" indent="-228600" algn="ctr" rtl="0">
              <a:lnSpc>
                <a:spcPct val="100000"/>
              </a:lnSpc>
              <a:spcBef>
                <a:spcPts val="0"/>
              </a:spcBef>
              <a:spcAft>
                <a:spcPts val="0"/>
              </a:spcAft>
              <a:buClr>
                <a:srgbClr val="3E44FF"/>
              </a:buClr>
              <a:buSzPts val="3000"/>
              <a:buFont typeface="Helvetica Neue"/>
              <a:buNone/>
              <a:defRPr sz="3000" b="0" i="0" u="none" strike="noStrike" cap="none">
                <a:solidFill>
                  <a:srgbClr val="3E44FF"/>
                </a:solidFill>
                <a:latin typeface="Helvetica Neue"/>
                <a:ea typeface="Helvetica Neue"/>
                <a:cs typeface="Helvetica Neue"/>
                <a:sym typeface="Helvetica Neue"/>
              </a:defRPr>
            </a:lvl1pPr>
            <a:lvl2pPr marL="914400" marR="0" lvl="1"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2pPr>
            <a:lvl3pPr marL="1371600" marR="0" lvl="2"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3pPr>
            <a:lvl4pPr marL="1828800" marR="0" lvl="3"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4pPr>
            <a:lvl5pPr marL="2286000" marR="0" lvl="4"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5pPr>
            <a:lvl6pPr marL="2743200" marR="0" lvl="5"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6pPr>
            <a:lvl7pPr marL="3200400" marR="0" lvl="6"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7pPr>
            <a:lvl8pPr marL="3657600" marR="0" lvl="7"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8pPr>
            <a:lvl9pPr marL="4114800" marR="0" lvl="8"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9pPr>
          </a:lstStyle>
          <a:p>
            <a:endParaRPr/>
          </a:p>
        </p:txBody>
      </p:sp>
      <p:sp>
        <p:nvSpPr>
          <p:cNvPr id="428" name="Google Shape;428;p85"/>
          <p:cNvSpPr txBox="1">
            <a:spLocks noGrp="1"/>
          </p:cNvSpPr>
          <p:nvPr>
            <p:ph type="sldNum" idx="12"/>
          </p:nvPr>
        </p:nvSpPr>
        <p:spPr>
          <a:xfrm>
            <a:off x="4568651" y="4878957"/>
            <a:ext cx="485100" cy="572700"/>
          </a:xfrm>
          <a:prstGeom prst="rect">
            <a:avLst/>
          </a:prstGeom>
          <a:noFill/>
          <a:ln>
            <a:noFill/>
          </a:ln>
        </p:spPr>
        <p:txBody>
          <a:bodyPr spcFirstLastPara="1" wrap="square" lIns="26775" tIns="26775" rIns="26775" bIns="26775" anchor="t" anchorCtr="0">
            <a:noAutofit/>
          </a:bodyPr>
          <a:lstStyle>
            <a:lvl1pPr marL="0" marR="0" lvl="0"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1pPr>
            <a:lvl2pPr marL="0" marR="0" lvl="1"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2pPr>
            <a:lvl3pPr marL="0" marR="0" lvl="2"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3pPr>
            <a:lvl4pPr marL="0" marR="0" lvl="3"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4pPr>
            <a:lvl5pPr marL="0" marR="0" lvl="4"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5pPr>
            <a:lvl6pPr marL="0" marR="0" lvl="5"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6pPr>
            <a:lvl7pPr marL="0" marR="0" lvl="6"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7pPr>
            <a:lvl8pPr marL="0" marR="0" lvl="7"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8pPr>
            <a:lvl9pPr marL="0" marR="0" lvl="8"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9pPr>
          </a:lstStyle>
          <a:p>
            <a:pPr marL="0" lvl="0" indent="0" algn="l" rtl="0">
              <a:spcBef>
                <a:spcPts val="0"/>
              </a:spcBef>
              <a:spcAft>
                <a:spcPts val="0"/>
              </a:spcAft>
              <a:buNone/>
            </a:pPr>
            <a:fld id="{00000000-1234-1234-1234-123412341234}" type="slidenum">
              <a:rPr lang="fr"/>
              <a:pPr marL="0" lvl="0" indent="0" algn="l" rtl="0">
                <a:spcBef>
                  <a:spcPts val="0"/>
                </a:spcBef>
                <a:spcAft>
                  <a:spcPts val="0"/>
                </a:spcAft>
                <a:buNone/>
              </a:pPr>
              <a:t>‹N°›</a:t>
            </a:fld>
            <a:endParaRPr/>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matchingName="Contenu 3">
  <p:cSld name="Contenu 3">
    <p:spTree>
      <p:nvGrpSpPr>
        <p:cNvPr id="1" name="Shape 429"/>
        <p:cNvGrpSpPr/>
        <p:nvPr/>
      </p:nvGrpSpPr>
      <p:grpSpPr>
        <a:xfrm>
          <a:off x="0" y="0"/>
          <a:ext cx="0" cy="0"/>
          <a:chOff x="0" y="0"/>
          <a:chExt cx="0" cy="0"/>
        </a:xfrm>
      </p:grpSpPr>
      <p:sp>
        <p:nvSpPr>
          <p:cNvPr id="430" name="Google Shape;430;p86"/>
          <p:cNvSpPr txBox="1">
            <a:spLocks noGrp="1"/>
          </p:cNvSpPr>
          <p:nvPr>
            <p:ph type="body" idx="1"/>
          </p:nvPr>
        </p:nvSpPr>
        <p:spPr>
          <a:xfrm>
            <a:off x="734499" y="-33287"/>
            <a:ext cx="7674900" cy="3705000"/>
          </a:xfrm>
          <a:prstGeom prst="rect">
            <a:avLst/>
          </a:prstGeom>
          <a:noFill/>
          <a:ln>
            <a:noFill/>
          </a:ln>
        </p:spPr>
        <p:txBody>
          <a:bodyPr spcFirstLastPara="1" wrap="square" lIns="34275" tIns="34275" rIns="34275" bIns="34275" anchor="ctr" anchorCtr="0"/>
          <a:lstStyle>
            <a:lvl1pPr marL="457200" marR="0" lvl="0" indent="-228600" algn="ctr" rtl="0">
              <a:lnSpc>
                <a:spcPct val="100000"/>
              </a:lnSpc>
              <a:spcBef>
                <a:spcPts val="0"/>
              </a:spcBef>
              <a:spcAft>
                <a:spcPts val="0"/>
              </a:spcAft>
              <a:buClr>
                <a:srgbClr val="3E44FF"/>
              </a:buClr>
              <a:buSzPts val="3000"/>
              <a:buFont typeface="Helvetica Neue"/>
              <a:buNone/>
              <a:defRPr sz="3000" b="0" i="0" u="none" strike="noStrike" cap="none">
                <a:solidFill>
                  <a:srgbClr val="3E44FF"/>
                </a:solidFill>
                <a:latin typeface="Helvetica Neue"/>
                <a:ea typeface="Helvetica Neue"/>
                <a:cs typeface="Helvetica Neue"/>
                <a:sym typeface="Helvetica Neue"/>
              </a:defRPr>
            </a:lvl1pPr>
            <a:lvl2pPr marL="914400" marR="0" lvl="1"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2pPr>
            <a:lvl3pPr marL="1371600" marR="0" lvl="2"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3pPr>
            <a:lvl4pPr marL="1828800" marR="0" lvl="3"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4pPr>
            <a:lvl5pPr marL="2286000" marR="0" lvl="4"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5pPr>
            <a:lvl6pPr marL="2743200" marR="0" lvl="5"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6pPr>
            <a:lvl7pPr marL="3200400" marR="0" lvl="6"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7pPr>
            <a:lvl8pPr marL="3657600" marR="0" lvl="7"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8pPr>
            <a:lvl9pPr marL="4114800" marR="0" lvl="8"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9pPr>
          </a:lstStyle>
          <a:p>
            <a:endParaRPr/>
          </a:p>
        </p:txBody>
      </p:sp>
      <p:sp>
        <p:nvSpPr>
          <p:cNvPr id="431" name="Google Shape;431;p86"/>
          <p:cNvSpPr txBox="1">
            <a:spLocks noGrp="1"/>
          </p:cNvSpPr>
          <p:nvPr>
            <p:ph type="body" idx="2"/>
          </p:nvPr>
        </p:nvSpPr>
        <p:spPr>
          <a:xfrm>
            <a:off x="734499" y="3089424"/>
            <a:ext cx="7674900" cy="801300"/>
          </a:xfrm>
          <a:prstGeom prst="rect">
            <a:avLst/>
          </a:prstGeom>
          <a:noFill/>
          <a:ln>
            <a:noFill/>
          </a:ln>
        </p:spPr>
        <p:txBody>
          <a:bodyPr spcFirstLastPara="1" wrap="square" lIns="34275" tIns="34275" rIns="34275" bIns="34275" anchor="ctr" anchorCtr="0"/>
          <a:lstStyle>
            <a:lvl1pPr marL="457200" marR="0" lvl="0" indent="-228600" algn="ctr" rtl="0">
              <a:lnSpc>
                <a:spcPct val="100000"/>
              </a:lnSpc>
              <a:spcBef>
                <a:spcPts val="0"/>
              </a:spcBef>
              <a:spcAft>
                <a:spcPts val="0"/>
              </a:spcAft>
              <a:buClr>
                <a:srgbClr val="3E44FF"/>
              </a:buClr>
              <a:buSzPts val="3000"/>
              <a:buFont typeface="Helvetica Neue"/>
              <a:buNone/>
              <a:defRPr sz="3000" b="0" i="0" u="none" strike="noStrike" cap="none">
                <a:solidFill>
                  <a:srgbClr val="3E44FF"/>
                </a:solidFill>
                <a:latin typeface="Helvetica Neue"/>
                <a:ea typeface="Helvetica Neue"/>
                <a:cs typeface="Helvetica Neue"/>
                <a:sym typeface="Helvetica Neue"/>
              </a:defRPr>
            </a:lvl1pPr>
            <a:lvl2pPr marL="914400" marR="0" lvl="1"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2pPr>
            <a:lvl3pPr marL="1371600" marR="0" lvl="2"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3pPr>
            <a:lvl4pPr marL="1828800" marR="0" lvl="3"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4pPr>
            <a:lvl5pPr marL="2286000" marR="0" lvl="4"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5pPr>
            <a:lvl6pPr marL="2743200" marR="0" lvl="5"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6pPr>
            <a:lvl7pPr marL="3200400" marR="0" lvl="6"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7pPr>
            <a:lvl8pPr marL="3657600" marR="0" lvl="7"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8pPr>
            <a:lvl9pPr marL="4114800" marR="0" lvl="8"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9pPr>
          </a:lstStyle>
          <a:p>
            <a:endParaRPr/>
          </a:p>
        </p:txBody>
      </p:sp>
      <p:sp>
        <p:nvSpPr>
          <p:cNvPr id="432" name="Google Shape;432;p86"/>
          <p:cNvSpPr txBox="1">
            <a:spLocks noGrp="1"/>
          </p:cNvSpPr>
          <p:nvPr>
            <p:ph type="sldNum" idx="12"/>
          </p:nvPr>
        </p:nvSpPr>
        <p:spPr>
          <a:xfrm>
            <a:off x="4568651" y="4878957"/>
            <a:ext cx="485100" cy="572700"/>
          </a:xfrm>
          <a:prstGeom prst="rect">
            <a:avLst/>
          </a:prstGeom>
          <a:noFill/>
          <a:ln>
            <a:noFill/>
          </a:ln>
        </p:spPr>
        <p:txBody>
          <a:bodyPr spcFirstLastPara="1" wrap="square" lIns="26775" tIns="26775" rIns="26775" bIns="26775" anchor="t" anchorCtr="0">
            <a:noAutofit/>
          </a:bodyPr>
          <a:lstStyle>
            <a:lvl1pPr marL="0" marR="0" lvl="0"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1pPr>
            <a:lvl2pPr marL="0" marR="0" lvl="1"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2pPr>
            <a:lvl3pPr marL="0" marR="0" lvl="2"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3pPr>
            <a:lvl4pPr marL="0" marR="0" lvl="3"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4pPr>
            <a:lvl5pPr marL="0" marR="0" lvl="4"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5pPr>
            <a:lvl6pPr marL="0" marR="0" lvl="5"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6pPr>
            <a:lvl7pPr marL="0" marR="0" lvl="6"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7pPr>
            <a:lvl8pPr marL="0" marR="0" lvl="7"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8pPr>
            <a:lvl9pPr marL="0" marR="0" lvl="8"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9pPr>
          </a:lstStyle>
          <a:p>
            <a:pPr marL="0" lvl="0" indent="0" algn="l" rtl="0">
              <a:spcBef>
                <a:spcPts val="0"/>
              </a:spcBef>
              <a:spcAft>
                <a:spcPts val="0"/>
              </a:spcAft>
              <a:buNone/>
            </a:pPr>
            <a:fld id="{00000000-1234-1234-1234-123412341234}" type="slidenum">
              <a:rPr lang="fr"/>
              <a:pPr marL="0" lvl="0" indent="0" algn="l" rtl="0">
                <a:spcBef>
                  <a:spcPts val="0"/>
                </a:spcBef>
                <a:spcAft>
                  <a:spcPts val="0"/>
                </a:spcAft>
                <a:buNone/>
              </a:pPr>
              <a:t>‹N°›</a:t>
            </a:fld>
            <a:endParaRPr/>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matchingName="contenu 1 copy">
  <p:cSld name="contenu 1 copy">
    <p:spTree>
      <p:nvGrpSpPr>
        <p:cNvPr id="1" name="Shape 433"/>
        <p:cNvGrpSpPr/>
        <p:nvPr/>
      </p:nvGrpSpPr>
      <p:grpSpPr>
        <a:xfrm>
          <a:off x="0" y="0"/>
          <a:ext cx="0" cy="0"/>
          <a:chOff x="0" y="0"/>
          <a:chExt cx="0" cy="0"/>
        </a:xfrm>
      </p:grpSpPr>
      <p:sp>
        <p:nvSpPr>
          <p:cNvPr id="434" name="Google Shape;434;p87"/>
          <p:cNvSpPr txBox="1">
            <a:spLocks noGrp="1"/>
          </p:cNvSpPr>
          <p:nvPr>
            <p:ph type="body" idx="1"/>
          </p:nvPr>
        </p:nvSpPr>
        <p:spPr>
          <a:xfrm>
            <a:off x="1210203" y="719187"/>
            <a:ext cx="6809700" cy="3705000"/>
          </a:xfrm>
          <a:prstGeom prst="rect">
            <a:avLst/>
          </a:prstGeom>
          <a:noFill/>
          <a:ln>
            <a:noFill/>
          </a:ln>
        </p:spPr>
        <p:txBody>
          <a:bodyPr spcFirstLastPara="1" wrap="square" lIns="34275" tIns="34275" rIns="34275" bIns="34275" anchor="ctr" anchorCtr="0"/>
          <a:lstStyle>
            <a:lvl1pPr marL="457200" marR="0" lvl="0" indent="-228600" algn="l" rtl="0">
              <a:lnSpc>
                <a:spcPct val="100000"/>
              </a:lnSpc>
              <a:spcBef>
                <a:spcPts val="0"/>
              </a:spcBef>
              <a:spcAft>
                <a:spcPts val="0"/>
              </a:spcAft>
              <a:buClr>
                <a:srgbClr val="446EFF"/>
              </a:buClr>
              <a:buSzPts val="2600"/>
              <a:buFont typeface="Helvetica Neue"/>
              <a:buNone/>
              <a:defRPr sz="2600" b="0" i="0" u="none" strike="noStrike" cap="none">
                <a:solidFill>
                  <a:srgbClr val="446EFF"/>
                </a:solidFill>
                <a:latin typeface="Helvetica Neue"/>
                <a:ea typeface="Helvetica Neue"/>
                <a:cs typeface="Helvetica Neue"/>
                <a:sym typeface="Helvetica Neue"/>
              </a:defRPr>
            </a:lvl1pPr>
            <a:lvl2pPr marL="914400" marR="0" lvl="1" indent="-355600" algn="l" rtl="0">
              <a:lnSpc>
                <a:spcPct val="100000"/>
              </a:lnSpc>
              <a:spcBef>
                <a:spcPts val="0"/>
              </a:spcBef>
              <a:spcAft>
                <a:spcPts val="0"/>
              </a:spcAft>
              <a:buClr>
                <a:srgbClr val="446EFF"/>
              </a:buClr>
              <a:buSzPts val="2000"/>
              <a:buFont typeface="Helvetica Neue"/>
              <a:buChar char="●"/>
              <a:defRPr sz="2600" b="0" i="0" u="none" strike="noStrike" cap="none">
                <a:solidFill>
                  <a:srgbClr val="446EFF"/>
                </a:solidFill>
                <a:latin typeface="Helvetica Neue"/>
                <a:ea typeface="Helvetica Neue"/>
                <a:cs typeface="Helvetica Neue"/>
                <a:sym typeface="Helvetica Neue"/>
              </a:defRPr>
            </a:lvl2pPr>
            <a:lvl3pPr marL="1371600" marR="0" lvl="2" indent="-355600" algn="l" rtl="0">
              <a:lnSpc>
                <a:spcPct val="100000"/>
              </a:lnSpc>
              <a:spcBef>
                <a:spcPts val="0"/>
              </a:spcBef>
              <a:spcAft>
                <a:spcPts val="0"/>
              </a:spcAft>
              <a:buClr>
                <a:srgbClr val="446EFF"/>
              </a:buClr>
              <a:buSzPts val="2000"/>
              <a:buFont typeface="Helvetica Neue"/>
              <a:buChar char="●"/>
              <a:defRPr sz="2600" b="0" i="0" u="none" strike="noStrike" cap="none">
                <a:solidFill>
                  <a:srgbClr val="446EFF"/>
                </a:solidFill>
                <a:latin typeface="Helvetica Neue"/>
                <a:ea typeface="Helvetica Neue"/>
                <a:cs typeface="Helvetica Neue"/>
                <a:sym typeface="Helvetica Neue"/>
              </a:defRPr>
            </a:lvl3pPr>
            <a:lvl4pPr marL="1828800" marR="0" lvl="3" indent="-355600" algn="l" rtl="0">
              <a:lnSpc>
                <a:spcPct val="100000"/>
              </a:lnSpc>
              <a:spcBef>
                <a:spcPts val="0"/>
              </a:spcBef>
              <a:spcAft>
                <a:spcPts val="0"/>
              </a:spcAft>
              <a:buClr>
                <a:srgbClr val="446EFF"/>
              </a:buClr>
              <a:buSzPts val="2000"/>
              <a:buFont typeface="Helvetica Neue"/>
              <a:buChar char="●"/>
              <a:defRPr sz="2600" b="0" i="0" u="none" strike="noStrike" cap="none">
                <a:solidFill>
                  <a:srgbClr val="446EFF"/>
                </a:solidFill>
                <a:latin typeface="Helvetica Neue"/>
                <a:ea typeface="Helvetica Neue"/>
                <a:cs typeface="Helvetica Neue"/>
                <a:sym typeface="Helvetica Neue"/>
              </a:defRPr>
            </a:lvl4pPr>
            <a:lvl5pPr marL="2286000" marR="0" lvl="4" indent="-355600" algn="l" rtl="0">
              <a:lnSpc>
                <a:spcPct val="100000"/>
              </a:lnSpc>
              <a:spcBef>
                <a:spcPts val="0"/>
              </a:spcBef>
              <a:spcAft>
                <a:spcPts val="0"/>
              </a:spcAft>
              <a:buClr>
                <a:srgbClr val="446EFF"/>
              </a:buClr>
              <a:buSzPts val="2000"/>
              <a:buFont typeface="Helvetica Neue"/>
              <a:buChar char="●"/>
              <a:defRPr sz="2600" b="0" i="0" u="none" strike="noStrike" cap="none">
                <a:solidFill>
                  <a:srgbClr val="446EFF"/>
                </a:solidFill>
                <a:latin typeface="Helvetica Neue"/>
                <a:ea typeface="Helvetica Neue"/>
                <a:cs typeface="Helvetica Neue"/>
                <a:sym typeface="Helvetica Neue"/>
              </a:defRPr>
            </a:lvl5pPr>
            <a:lvl6pPr marL="2743200" marR="0" lvl="5"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6pPr>
            <a:lvl7pPr marL="3200400" marR="0" lvl="6"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7pPr>
            <a:lvl8pPr marL="3657600" marR="0" lvl="7"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8pPr>
            <a:lvl9pPr marL="4114800" marR="0" lvl="8"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9pPr>
          </a:lstStyle>
          <a:p>
            <a:endParaRPr/>
          </a:p>
        </p:txBody>
      </p:sp>
      <p:pic>
        <p:nvPicPr>
          <p:cNvPr id="435" name="Google Shape;435;p87"/>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331643" y="2238375"/>
            <a:ext cx="374148" cy="666750"/>
          </a:xfrm>
          <a:prstGeom prst="rect">
            <a:avLst/>
          </a:prstGeom>
          <a:noFill/>
          <a:ln>
            <a:noFill/>
          </a:ln>
        </p:spPr>
      </p:pic>
      <p:pic>
        <p:nvPicPr>
          <p:cNvPr id="436" name="Google Shape;436;p87"/>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flipH="1">
            <a:off x="8437427" y="2238375"/>
            <a:ext cx="374130" cy="666750"/>
          </a:xfrm>
          <a:prstGeom prst="rect">
            <a:avLst/>
          </a:prstGeom>
          <a:noFill/>
          <a:ln>
            <a:noFill/>
          </a:ln>
        </p:spPr>
      </p:pic>
      <p:sp>
        <p:nvSpPr>
          <p:cNvPr id="437" name="Google Shape;437;p87"/>
          <p:cNvSpPr txBox="1">
            <a:spLocks noGrp="1"/>
          </p:cNvSpPr>
          <p:nvPr>
            <p:ph type="sldNum" idx="12"/>
          </p:nvPr>
        </p:nvSpPr>
        <p:spPr>
          <a:xfrm>
            <a:off x="4568651" y="4878957"/>
            <a:ext cx="485100" cy="572700"/>
          </a:xfrm>
          <a:prstGeom prst="rect">
            <a:avLst/>
          </a:prstGeom>
          <a:noFill/>
          <a:ln>
            <a:noFill/>
          </a:ln>
        </p:spPr>
        <p:txBody>
          <a:bodyPr spcFirstLastPara="1" wrap="square" lIns="26775" tIns="26775" rIns="26775" bIns="26775" anchor="t" anchorCtr="0">
            <a:noAutofit/>
          </a:bodyPr>
          <a:lstStyle>
            <a:lvl1pPr marL="0" marR="0" lvl="0"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1pPr>
            <a:lvl2pPr marL="0" marR="0" lvl="1"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2pPr>
            <a:lvl3pPr marL="0" marR="0" lvl="2"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3pPr>
            <a:lvl4pPr marL="0" marR="0" lvl="3"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4pPr>
            <a:lvl5pPr marL="0" marR="0" lvl="4"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5pPr>
            <a:lvl6pPr marL="0" marR="0" lvl="5"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6pPr>
            <a:lvl7pPr marL="0" marR="0" lvl="6"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7pPr>
            <a:lvl8pPr marL="0" marR="0" lvl="7"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8pPr>
            <a:lvl9pPr marL="0" marR="0" lvl="8"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9pPr>
          </a:lstStyle>
          <a:p>
            <a:pPr marL="0" lvl="0" indent="0" algn="l" rtl="0">
              <a:spcBef>
                <a:spcPts val="0"/>
              </a:spcBef>
              <a:spcAft>
                <a:spcPts val="0"/>
              </a:spcAft>
              <a:buNone/>
            </a:pPr>
            <a:fld id="{00000000-1234-1234-1234-123412341234}" type="slidenum">
              <a:rPr lang="fr"/>
              <a:pPr marL="0" lvl="0" indent="0" algn="l" rtl="0">
                <a:spcBef>
                  <a:spcPts val="0"/>
                </a:spcBef>
                <a:spcAft>
                  <a:spcPts val="0"/>
                </a:spcAft>
                <a:buNone/>
              </a:pPr>
              <a:t>‹N°›</a:t>
            </a:fld>
            <a:endParaRPr/>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matchingName="Title, Bullets &amp; Photo">
  <p:cSld name="Title, Bullets &amp; Photo">
    <p:spTree>
      <p:nvGrpSpPr>
        <p:cNvPr id="1" name="Shape 438"/>
        <p:cNvGrpSpPr/>
        <p:nvPr/>
      </p:nvGrpSpPr>
      <p:grpSpPr>
        <a:xfrm>
          <a:off x="0" y="0"/>
          <a:ext cx="0" cy="0"/>
          <a:chOff x="0" y="0"/>
          <a:chExt cx="0" cy="0"/>
        </a:xfrm>
      </p:grpSpPr>
      <p:sp>
        <p:nvSpPr>
          <p:cNvPr id="439" name="Google Shape;439;p88"/>
          <p:cNvSpPr>
            <a:spLocks noGrp="1"/>
          </p:cNvSpPr>
          <p:nvPr>
            <p:ph type="pic" idx="2"/>
          </p:nvPr>
        </p:nvSpPr>
        <p:spPr>
          <a:xfrm>
            <a:off x="0" y="-8452"/>
            <a:ext cx="4572600" cy="5160300"/>
          </a:xfrm>
          <a:prstGeom prst="rect">
            <a:avLst/>
          </a:prstGeom>
          <a:noFill/>
          <a:ln>
            <a:noFill/>
          </a:ln>
        </p:spPr>
        <p:txBody>
          <a:bodyPr spcFirstLastPara="1" wrap="square" lIns="34275" tIns="34275" rIns="34275" bIns="34275" anchor="t" anchorCtr="0"/>
          <a:lstStyle>
            <a:lvl1pPr marR="0" lvl="0" algn="ctr" rtl="0">
              <a:lnSpc>
                <a:spcPct val="100000"/>
              </a:lnSpc>
              <a:spcBef>
                <a:spcPts val="0"/>
              </a:spcBef>
              <a:spcAft>
                <a:spcPts val="0"/>
              </a:spcAft>
              <a:buClr>
                <a:srgbClr val="3E44FF"/>
              </a:buClr>
              <a:buSzPts val="3000"/>
              <a:buFont typeface="Helvetica Neue"/>
              <a:buNone/>
              <a:defRPr sz="3000" b="0" i="0" u="none" strike="noStrike" cap="none">
                <a:solidFill>
                  <a:srgbClr val="3E44FF"/>
                </a:solidFill>
                <a:latin typeface="Helvetica Neue"/>
                <a:ea typeface="Helvetica Neue"/>
                <a:cs typeface="Helvetica Neue"/>
                <a:sym typeface="Helvetica Neue"/>
              </a:defRPr>
            </a:lvl1pPr>
            <a:lvl2pPr marR="0" lvl="1"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2pPr>
            <a:lvl3pPr marR="0" lvl="2"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3pPr>
            <a:lvl4pPr marR="0" lvl="3"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4pPr>
            <a:lvl5pPr marR="0" lvl="4"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5pPr>
            <a:lvl6pPr marR="0" lvl="5"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6pPr>
            <a:lvl7pPr marR="0" lvl="6"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7pPr>
            <a:lvl8pPr marR="0" lvl="7"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8pPr>
            <a:lvl9pPr marR="0" lvl="8"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9pPr>
          </a:lstStyle>
          <a:p>
            <a:endParaRPr/>
          </a:p>
        </p:txBody>
      </p:sp>
      <p:cxnSp>
        <p:nvCxnSpPr>
          <p:cNvPr id="440" name="Google Shape;440;p88"/>
          <p:cNvCxnSpPr/>
          <p:nvPr/>
        </p:nvCxnSpPr>
        <p:spPr>
          <a:xfrm>
            <a:off x="4838700" y="1062038"/>
            <a:ext cx="472800" cy="0"/>
          </a:xfrm>
          <a:prstGeom prst="straightConnector1">
            <a:avLst/>
          </a:prstGeom>
          <a:noFill/>
          <a:ln w="76200" cap="flat" cmpd="sng">
            <a:solidFill>
              <a:srgbClr val="446EFF"/>
            </a:solidFill>
            <a:prstDash val="solid"/>
            <a:miter lim="8000"/>
            <a:headEnd type="none" w="sm" len="sm"/>
            <a:tailEnd type="none" w="sm" len="sm"/>
          </a:ln>
        </p:spPr>
      </p:cxnSp>
      <p:sp>
        <p:nvSpPr>
          <p:cNvPr id="441" name="Google Shape;441;p88"/>
          <p:cNvSpPr txBox="1">
            <a:spLocks noGrp="1"/>
          </p:cNvSpPr>
          <p:nvPr>
            <p:ph type="body" idx="1"/>
          </p:nvPr>
        </p:nvSpPr>
        <p:spPr>
          <a:xfrm>
            <a:off x="4838700" y="401836"/>
            <a:ext cx="3900600" cy="622200"/>
          </a:xfrm>
          <a:prstGeom prst="rect">
            <a:avLst/>
          </a:prstGeom>
          <a:noFill/>
          <a:ln>
            <a:noFill/>
          </a:ln>
        </p:spPr>
        <p:txBody>
          <a:bodyPr spcFirstLastPara="1" wrap="square" lIns="34275" tIns="34275" rIns="34275" bIns="34275" anchor="t" anchorCtr="0"/>
          <a:lstStyle>
            <a:lvl1pPr marL="457200" marR="0" lvl="0" indent="-228600" algn="l" rtl="0">
              <a:lnSpc>
                <a:spcPct val="100000"/>
              </a:lnSpc>
              <a:spcBef>
                <a:spcPts val="0"/>
              </a:spcBef>
              <a:spcAft>
                <a:spcPts val="0"/>
              </a:spcAft>
              <a:buClr>
                <a:srgbClr val="446EFF"/>
              </a:buClr>
              <a:buSzPts val="2100"/>
              <a:buFont typeface="Helvetica Neue"/>
              <a:buNone/>
              <a:defRPr sz="2100" b="0" i="0" u="none" strike="noStrike" cap="none">
                <a:solidFill>
                  <a:srgbClr val="446EFF"/>
                </a:solidFill>
                <a:latin typeface="Helvetica Neue"/>
                <a:ea typeface="Helvetica Neue"/>
                <a:cs typeface="Helvetica Neue"/>
                <a:sym typeface="Helvetica Neue"/>
              </a:defRPr>
            </a:lvl1pPr>
            <a:lvl2pPr marL="914400" marR="0" lvl="1" indent="-330200" algn="l" rtl="0">
              <a:lnSpc>
                <a:spcPct val="100000"/>
              </a:lnSpc>
              <a:spcBef>
                <a:spcPts val="0"/>
              </a:spcBef>
              <a:spcAft>
                <a:spcPts val="0"/>
              </a:spcAft>
              <a:buClr>
                <a:srgbClr val="446EFF"/>
              </a:buClr>
              <a:buSzPts val="1600"/>
              <a:buFont typeface="Helvetica Neue"/>
              <a:buChar char="●"/>
              <a:defRPr sz="2100" b="0" i="0" u="none" strike="noStrike" cap="none">
                <a:solidFill>
                  <a:srgbClr val="446EFF"/>
                </a:solidFill>
                <a:latin typeface="Helvetica Neue"/>
                <a:ea typeface="Helvetica Neue"/>
                <a:cs typeface="Helvetica Neue"/>
                <a:sym typeface="Helvetica Neue"/>
              </a:defRPr>
            </a:lvl2pPr>
            <a:lvl3pPr marL="1371600" marR="0" lvl="2" indent="-330200" algn="l" rtl="0">
              <a:lnSpc>
                <a:spcPct val="100000"/>
              </a:lnSpc>
              <a:spcBef>
                <a:spcPts val="0"/>
              </a:spcBef>
              <a:spcAft>
                <a:spcPts val="0"/>
              </a:spcAft>
              <a:buClr>
                <a:srgbClr val="446EFF"/>
              </a:buClr>
              <a:buSzPts val="1600"/>
              <a:buFont typeface="Helvetica Neue"/>
              <a:buChar char="●"/>
              <a:defRPr sz="2100" b="0" i="0" u="none" strike="noStrike" cap="none">
                <a:solidFill>
                  <a:srgbClr val="446EFF"/>
                </a:solidFill>
                <a:latin typeface="Helvetica Neue"/>
                <a:ea typeface="Helvetica Neue"/>
                <a:cs typeface="Helvetica Neue"/>
                <a:sym typeface="Helvetica Neue"/>
              </a:defRPr>
            </a:lvl3pPr>
            <a:lvl4pPr marL="1828800" marR="0" lvl="3" indent="-330200" algn="l" rtl="0">
              <a:lnSpc>
                <a:spcPct val="100000"/>
              </a:lnSpc>
              <a:spcBef>
                <a:spcPts val="0"/>
              </a:spcBef>
              <a:spcAft>
                <a:spcPts val="0"/>
              </a:spcAft>
              <a:buClr>
                <a:srgbClr val="446EFF"/>
              </a:buClr>
              <a:buSzPts val="1600"/>
              <a:buFont typeface="Helvetica Neue"/>
              <a:buChar char="●"/>
              <a:defRPr sz="2100" b="0" i="0" u="none" strike="noStrike" cap="none">
                <a:solidFill>
                  <a:srgbClr val="446EFF"/>
                </a:solidFill>
                <a:latin typeface="Helvetica Neue"/>
                <a:ea typeface="Helvetica Neue"/>
                <a:cs typeface="Helvetica Neue"/>
                <a:sym typeface="Helvetica Neue"/>
              </a:defRPr>
            </a:lvl4pPr>
            <a:lvl5pPr marL="2286000" marR="0" lvl="4" indent="-330200" algn="l" rtl="0">
              <a:lnSpc>
                <a:spcPct val="100000"/>
              </a:lnSpc>
              <a:spcBef>
                <a:spcPts val="0"/>
              </a:spcBef>
              <a:spcAft>
                <a:spcPts val="0"/>
              </a:spcAft>
              <a:buClr>
                <a:srgbClr val="446EFF"/>
              </a:buClr>
              <a:buSzPts val="1600"/>
              <a:buFont typeface="Helvetica Neue"/>
              <a:buChar char="●"/>
              <a:defRPr sz="2100" b="0" i="0" u="none" strike="noStrike" cap="none">
                <a:solidFill>
                  <a:srgbClr val="446EFF"/>
                </a:solidFill>
                <a:latin typeface="Helvetica Neue"/>
                <a:ea typeface="Helvetica Neue"/>
                <a:cs typeface="Helvetica Neue"/>
                <a:sym typeface="Helvetica Neue"/>
              </a:defRPr>
            </a:lvl5pPr>
            <a:lvl6pPr marL="2743200" marR="0" lvl="5"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6pPr>
            <a:lvl7pPr marL="3200400" marR="0" lvl="6"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7pPr>
            <a:lvl8pPr marL="3657600" marR="0" lvl="7"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8pPr>
            <a:lvl9pPr marL="4114800" marR="0" lvl="8"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9pPr>
          </a:lstStyle>
          <a:p>
            <a:endParaRPr/>
          </a:p>
        </p:txBody>
      </p:sp>
      <p:sp>
        <p:nvSpPr>
          <p:cNvPr id="442" name="Google Shape;442;p88"/>
          <p:cNvSpPr/>
          <p:nvPr/>
        </p:nvSpPr>
        <p:spPr>
          <a:xfrm>
            <a:off x="4838700" y="1318775"/>
            <a:ext cx="3900600" cy="1095300"/>
          </a:xfrm>
          <a:prstGeom prst="rect">
            <a:avLst/>
          </a:prstGeom>
          <a:noFill/>
          <a:ln>
            <a:noFill/>
          </a:ln>
        </p:spPr>
        <p:txBody>
          <a:bodyPr spcFirstLastPara="1" wrap="square" lIns="19050" tIns="19050" rIns="19050" bIns="19050" anchor="t" anchorCtr="0">
            <a:noAutofit/>
          </a:bodyPr>
          <a:lstStyle/>
          <a:p>
            <a:pPr marL="241300" marR="0" lvl="0" indent="-241300" algn="l" rtl="0">
              <a:lnSpc>
                <a:spcPct val="100000"/>
              </a:lnSpc>
              <a:spcBef>
                <a:spcPts val="0"/>
              </a:spcBef>
              <a:spcAft>
                <a:spcPts val="0"/>
              </a:spcAft>
              <a:buClr>
                <a:srgbClr val="585566"/>
              </a:buClr>
              <a:buSzPts val="1000"/>
              <a:buFont typeface="Arial"/>
              <a:buChar char="●"/>
            </a:pPr>
            <a:r>
              <a:rPr lang="fr" sz="1400" b="0" i="0" u="none" strike="noStrike" cap="none">
                <a:solidFill>
                  <a:srgbClr val="585566"/>
                </a:solidFill>
                <a:latin typeface="Helvetica Neue"/>
                <a:ea typeface="Helvetica Neue"/>
                <a:cs typeface="Helvetica Neue"/>
                <a:sym typeface="Helvetica Neue"/>
              </a:rPr>
              <a:t>dcdscdsc</a:t>
            </a:r>
            <a:endParaRPr sz="500" b="0" i="0" u="none" strike="noStrike" cap="none">
              <a:solidFill>
                <a:srgbClr val="000000"/>
              </a:solidFill>
              <a:latin typeface="Arial"/>
              <a:ea typeface="Arial"/>
              <a:cs typeface="Arial"/>
              <a:sym typeface="Arial"/>
            </a:endParaRPr>
          </a:p>
          <a:p>
            <a:pPr marL="241300" marR="0" lvl="0" indent="-241300" algn="l" rtl="0">
              <a:lnSpc>
                <a:spcPct val="100000"/>
              </a:lnSpc>
              <a:spcBef>
                <a:spcPts val="100"/>
              </a:spcBef>
              <a:spcAft>
                <a:spcPts val="0"/>
              </a:spcAft>
              <a:buClr>
                <a:srgbClr val="585566"/>
              </a:buClr>
              <a:buSzPts val="1000"/>
              <a:buFont typeface="Arial"/>
              <a:buChar char="●"/>
            </a:pPr>
            <a:r>
              <a:rPr lang="fr" sz="1400" b="0" i="0" u="none" strike="noStrike" cap="none">
                <a:solidFill>
                  <a:srgbClr val="585566"/>
                </a:solidFill>
                <a:latin typeface="Helvetica Neue"/>
                <a:ea typeface="Helvetica Neue"/>
                <a:cs typeface="Helvetica Neue"/>
                <a:sym typeface="Helvetica Neue"/>
              </a:rPr>
              <a:t>docs</a:t>
            </a:r>
            <a:endParaRPr sz="500" b="0" i="0" u="none" strike="noStrike" cap="none">
              <a:solidFill>
                <a:srgbClr val="000000"/>
              </a:solidFill>
              <a:latin typeface="Arial"/>
              <a:ea typeface="Arial"/>
              <a:cs typeface="Arial"/>
              <a:sym typeface="Arial"/>
            </a:endParaRPr>
          </a:p>
          <a:p>
            <a:pPr marL="342900" marR="0" lvl="1" indent="-190500" algn="l" rtl="0">
              <a:lnSpc>
                <a:spcPct val="100000"/>
              </a:lnSpc>
              <a:spcBef>
                <a:spcPts val="100"/>
              </a:spcBef>
              <a:spcAft>
                <a:spcPts val="0"/>
              </a:spcAft>
              <a:buClr>
                <a:srgbClr val="585566"/>
              </a:buClr>
              <a:buSzPts val="1000"/>
              <a:buFont typeface="Arial"/>
              <a:buChar char="●"/>
            </a:pPr>
            <a:r>
              <a:rPr lang="fr" sz="1400" b="0" i="0" u="none" strike="noStrike" cap="none">
                <a:solidFill>
                  <a:srgbClr val="585566"/>
                </a:solidFill>
                <a:latin typeface="Helvetica Neue"/>
                <a:ea typeface="Helvetica Neue"/>
                <a:cs typeface="Helvetica Neue"/>
                <a:sym typeface="Helvetica Neue"/>
              </a:rPr>
              <a:t>dscsd</a:t>
            </a:r>
            <a:endParaRPr sz="500" b="0" i="0" u="none" strike="noStrike" cap="none">
              <a:solidFill>
                <a:srgbClr val="000000"/>
              </a:solidFill>
              <a:latin typeface="Arial"/>
              <a:ea typeface="Arial"/>
              <a:cs typeface="Arial"/>
              <a:sym typeface="Arial"/>
            </a:endParaRPr>
          </a:p>
          <a:p>
            <a:pPr marL="647700" marR="0" lvl="3" indent="-190500" algn="l" rtl="0">
              <a:lnSpc>
                <a:spcPct val="100000"/>
              </a:lnSpc>
              <a:spcBef>
                <a:spcPts val="100"/>
              </a:spcBef>
              <a:spcAft>
                <a:spcPts val="0"/>
              </a:spcAft>
              <a:buClr>
                <a:srgbClr val="585566"/>
              </a:buClr>
              <a:buSzPts val="1000"/>
              <a:buFont typeface="Arial"/>
              <a:buChar char="●"/>
            </a:pPr>
            <a:r>
              <a:rPr lang="fr" sz="1400" b="0" i="0" u="none" strike="noStrike" cap="none">
                <a:solidFill>
                  <a:srgbClr val="585566"/>
                </a:solidFill>
                <a:latin typeface="Helvetica Neue"/>
                <a:ea typeface="Helvetica Neue"/>
                <a:cs typeface="Helvetica Neue"/>
                <a:sym typeface="Helvetica Neue"/>
              </a:rPr>
              <a:t>dscdsc</a:t>
            </a:r>
            <a:endParaRPr sz="500" b="0" i="0" u="none" strike="noStrike" cap="none">
              <a:solidFill>
                <a:srgbClr val="000000"/>
              </a:solidFill>
              <a:latin typeface="Arial"/>
              <a:ea typeface="Arial"/>
              <a:cs typeface="Arial"/>
              <a:sym typeface="Arial"/>
            </a:endParaRPr>
          </a:p>
          <a:p>
            <a:pPr marL="952500" marR="0" lvl="5" indent="-190500" algn="l" rtl="0">
              <a:lnSpc>
                <a:spcPct val="100000"/>
              </a:lnSpc>
              <a:spcBef>
                <a:spcPts val="100"/>
              </a:spcBef>
              <a:spcAft>
                <a:spcPts val="0"/>
              </a:spcAft>
              <a:buClr>
                <a:srgbClr val="585566"/>
              </a:buClr>
              <a:buSzPts val="1000"/>
              <a:buFont typeface="Arial"/>
              <a:buChar char="●"/>
            </a:pPr>
            <a:r>
              <a:rPr lang="fr" sz="1400" b="0" i="0" u="none" strike="noStrike" cap="none">
                <a:solidFill>
                  <a:srgbClr val="585566"/>
                </a:solidFill>
                <a:latin typeface="Helvetica Neue"/>
                <a:ea typeface="Helvetica Neue"/>
                <a:cs typeface="Helvetica Neue"/>
                <a:sym typeface="Helvetica Neue"/>
              </a:rPr>
              <a:t>dscscds</a:t>
            </a:r>
            <a:endParaRPr sz="500"/>
          </a:p>
        </p:txBody>
      </p:sp>
      <p:sp>
        <p:nvSpPr>
          <p:cNvPr id="443" name="Google Shape;443;p88"/>
          <p:cNvSpPr txBox="1">
            <a:spLocks noGrp="1"/>
          </p:cNvSpPr>
          <p:nvPr>
            <p:ph type="sldNum" idx="12"/>
          </p:nvPr>
        </p:nvSpPr>
        <p:spPr>
          <a:xfrm>
            <a:off x="7502133" y="4848819"/>
            <a:ext cx="174900" cy="174000"/>
          </a:xfrm>
          <a:prstGeom prst="rect">
            <a:avLst/>
          </a:prstGeom>
          <a:noFill/>
          <a:ln>
            <a:noFill/>
          </a:ln>
        </p:spPr>
        <p:txBody>
          <a:bodyPr spcFirstLastPara="1" wrap="square" lIns="26775" tIns="26775" rIns="26775" bIns="26775" anchor="t" anchorCtr="0">
            <a:noAutofit/>
          </a:bodyPr>
          <a:lstStyle>
            <a:lvl1pPr marL="0" marR="0" lvl="0" indent="0" algn="r" rtl="0">
              <a:lnSpc>
                <a:spcPct val="100000"/>
              </a:lnSpc>
              <a:spcBef>
                <a:spcPts val="0"/>
              </a:spcBef>
              <a:spcAft>
                <a:spcPts val="0"/>
              </a:spcAft>
              <a:buClr>
                <a:srgbClr val="747676"/>
              </a:buClr>
              <a:buSzPts val="800"/>
              <a:buFont typeface="Arial"/>
              <a:buNone/>
              <a:defRPr sz="800" b="0" i="0" u="none" strike="noStrike" cap="none">
                <a:solidFill>
                  <a:srgbClr val="747676"/>
                </a:solidFill>
                <a:latin typeface="Arial"/>
                <a:ea typeface="Arial"/>
                <a:cs typeface="Arial"/>
                <a:sym typeface="Arial"/>
              </a:defRPr>
            </a:lvl1pPr>
            <a:lvl2pPr marL="0" marR="0" lvl="1" indent="0" algn="r" rtl="0">
              <a:lnSpc>
                <a:spcPct val="100000"/>
              </a:lnSpc>
              <a:spcBef>
                <a:spcPts val="0"/>
              </a:spcBef>
              <a:spcAft>
                <a:spcPts val="0"/>
              </a:spcAft>
              <a:buClr>
                <a:srgbClr val="747676"/>
              </a:buClr>
              <a:buSzPts val="800"/>
              <a:buFont typeface="Arial"/>
              <a:buNone/>
              <a:defRPr sz="800" b="0" i="0" u="none" strike="noStrike" cap="none">
                <a:solidFill>
                  <a:srgbClr val="747676"/>
                </a:solidFill>
                <a:latin typeface="Arial"/>
                <a:ea typeface="Arial"/>
                <a:cs typeface="Arial"/>
                <a:sym typeface="Arial"/>
              </a:defRPr>
            </a:lvl2pPr>
            <a:lvl3pPr marL="0" marR="0" lvl="2" indent="0" algn="r" rtl="0">
              <a:lnSpc>
                <a:spcPct val="100000"/>
              </a:lnSpc>
              <a:spcBef>
                <a:spcPts val="0"/>
              </a:spcBef>
              <a:spcAft>
                <a:spcPts val="0"/>
              </a:spcAft>
              <a:buClr>
                <a:srgbClr val="747676"/>
              </a:buClr>
              <a:buSzPts val="800"/>
              <a:buFont typeface="Arial"/>
              <a:buNone/>
              <a:defRPr sz="800" b="0" i="0" u="none" strike="noStrike" cap="none">
                <a:solidFill>
                  <a:srgbClr val="747676"/>
                </a:solidFill>
                <a:latin typeface="Arial"/>
                <a:ea typeface="Arial"/>
                <a:cs typeface="Arial"/>
                <a:sym typeface="Arial"/>
              </a:defRPr>
            </a:lvl3pPr>
            <a:lvl4pPr marL="0" marR="0" lvl="3" indent="0" algn="r" rtl="0">
              <a:lnSpc>
                <a:spcPct val="100000"/>
              </a:lnSpc>
              <a:spcBef>
                <a:spcPts val="0"/>
              </a:spcBef>
              <a:spcAft>
                <a:spcPts val="0"/>
              </a:spcAft>
              <a:buClr>
                <a:srgbClr val="747676"/>
              </a:buClr>
              <a:buSzPts val="800"/>
              <a:buFont typeface="Arial"/>
              <a:buNone/>
              <a:defRPr sz="800" b="0" i="0" u="none" strike="noStrike" cap="none">
                <a:solidFill>
                  <a:srgbClr val="747676"/>
                </a:solidFill>
                <a:latin typeface="Arial"/>
                <a:ea typeface="Arial"/>
                <a:cs typeface="Arial"/>
                <a:sym typeface="Arial"/>
              </a:defRPr>
            </a:lvl4pPr>
            <a:lvl5pPr marL="0" marR="0" lvl="4" indent="0" algn="r" rtl="0">
              <a:lnSpc>
                <a:spcPct val="100000"/>
              </a:lnSpc>
              <a:spcBef>
                <a:spcPts val="0"/>
              </a:spcBef>
              <a:spcAft>
                <a:spcPts val="0"/>
              </a:spcAft>
              <a:buClr>
                <a:srgbClr val="747676"/>
              </a:buClr>
              <a:buSzPts val="800"/>
              <a:buFont typeface="Arial"/>
              <a:buNone/>
              <a:defRPr sz="800" b="0" i="0" u="none" strike="noStrike" cap="none">
                <a:solidFill>
                  <a:srgbClr val="747676"/>
                </a:solidFill>
                <a:latin typeface="Arial"/>
                <a:ea typeface="Arial"/>
                <a:cs typeface="Arial"/>
                <a:sym typeface="Arial"/>
              </a:defRPr>
            </a:lvl5pPr>
            <a:lvl6pPr marL="0" marR="0" lvl="5" indent="0" algn="r" rtl="0">
              <a:lnSpc>
                <a:spcPct val="100000"/>
              </a:lnSpc>
              <a:spcBef>
                <a:spcPts val="0"/>
              </a:spcBef>
              <a:spcAft>
                <a:spcPts val="0"/>
              </a:spcAft>
              <a:buClr>
                <a:srgbClr val="747676"/>
              </a:buClr>
              <a:buSzPts val="800"/>
              <a:buFont typeface="Arial"/>
              <a:buNone/>
              <a:defRPr sz="800" b="0" i="0" u="none" strike="noStrike" cap="none">
                <a:solidFill>
                  <a:srgbClr val="747676"/>
                </a:solidFill>
                <a:latin typeface="Arial"/>
                <a:ea typeface="Arial"/>
                <a:cs typeface="Arial"/>
                <a:sym typeface="Arial"/>
              </a:defRPr>
            </a:lvl6pPr>
            <a:lvl7pPr marL="0" marR="0" lvl="6" indent="0" algn="r" rtl="0">
              <a:lnSpc>
                <a:spcPct val="100000"/>
              </a:lnSpc>
              <a:spcBef>
                <a:spcPts val="0"/>
              </a:spcBef>
              <a:spcAft>
                <a:spcPts val="0"/>
              </a:spcAft>
              <a:buClr>
                <a:srgbClr val="747676"/>
              </a:buClr>
              <a:buSzPts val="800"/>
              <a:buFont typeface="Arial"/>
              <a:buNone/>
              <a:defRPr sz="800" b="0" i="0" u="none" strike="noStrike" cap="none">
                <a:solidFill>
                  <a:srgbClr val="747676"/>
                </a:solidFill>
                <a:latin typeface="Arial"/>
                <a:ea typeface="Arial"/>
                <a:cs typeface="Arial"/>
                <a:sym typeface="Arial"/>
              </a:defRPr>
            </a:lvl7pPr>
            <a:lvl8pPr marL="0" marR="0" lvl="7" indent="0" algn="r" rtl="0">
              <a:lnSpc>
                <a:spcPct val="100000"/>
              </a:lnSpc>
              <a:spcBef>
                <a:spcPts val="0"/>
              </a:spcBef>
              <a:spcAft>
                <a:spcPts val="0"/>
              </a:spcAft>
              <a:buClr>
                <a:srgbClr val="747676"/>
              </a:buClr>
              <a:buSzPts val="800"/>
              <a:buFont typeface="Arial"/>
              <a:buNone/>
              <a:defRPr sz="800" b="0" i="0" u="none" strike="noStrike" cap="none">
                <a:solidFill>
                  <a:srgbClr val="747676"/>
                </a:solidFill>
                <a:latin typeface="Arial"/>
                <a:ea typeface="Arial"/>
                <a:cs typeface="Arial"/>
                <a:sym typeface="Arial"/>
              </a:defRPr>
            </a:lvl8pPr>
            <a:lvl9pPr marL="0" marR="0" lvl="8" indent="0" algn="r" rtl="0">
              <a:lnSpc>
                <a:spcPct val="100000"/>
              </a:lnSpc>
              <a:spcBef>
                <a:spcPts val="0"/>
              </a:spcBef>
              <a:spcAft>
                <a:spcPts val="0"/>
              </a:spcAft>
              <a:buClr>
                <a:srgbClr val="747676"/>
              </a:buClr>
              <a:buSzPts val="800"/>
              <a:buFont typeface="Arial"/>
              <a:buNone/>
              <a:defRPr sz="800" b="0" i="0" u="none" strike="noStrike" cap="none">
                <a:solidFill>
                  <a:srgbClr val="747676"/>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r"/>
              <a:pPr marL="0" lvl="0" indent="0" algn="r" rtl="0">
                <a:spcBef>
                  <a:spcPts val="0"/>
                </a:spcBef>
                <a:spcAft>
                  <a:spcPts val="0"/>
                </a:spcAft>
                <a:buNone/>
              </a:pPr>
              <a:t>‹N°›</a:t>
            </a:fld>
            <a:endParaRPr/>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matchingName="Title, Bullets &amp; Photo">
  <p:cSld name="Title, Bullets &amp; Photo 2">
    <p:spTree>
      <p:nvGrpSpPr>
        <p:cNvPr id="1" name="Shape 444"/>
        <p:cNvGrpSpPr/>
        <p:nvPr/>
      </p:nvGrpSpPr>
      <p:grpSpPr>
        <a:xfrm>
          <a:off x="0" y="0"/>
          <a:ext cx="0" cy="0"/>
          <a:chOff x="0" y="0"/>
          <a:chExt cx="0" cy="0"/>
        </a:xfrm>
      </p:grpSpPr>
      <p:sp>
        <p:nvSpPr>
          <p:cNvPr id="445" name="Google Shape;445;p89"/>
          <p:cNvSpPr>
            <a:spLocks noGrp="1"/>
          </p:cNvSpPr>
          <p:nvPr>
            <p:ph type="pic" idx="2"/>
          </p:nvPr>
        </p:nvSpPr>
        <p:spPr>
          <a:xfrm>
            <a:off x="4567238" y="-8452"/>
            <a:ext cx="4572600" cy="5160300"/>
          </a:xfrm>
          <a:prstGeom prst="rect">
            <a:avLst/>
          </a:prstGeom>
          <a:noFill/>
          <a:ln>
            <a:noFill/>
          </a:ln>
        </p:spPr>
        <p:txBody>
          <a:bodyPr spcFirstLastPara="1" wrap="square" lIns="34275" tIns="34275" rIns="34275" bIns="34275" anchor="t" anchorCtr="0"/>
          <a:lstStyle>
            <a:lvl1pPr marR="0" lvl="0" algn="ctr" rtl="0">
              <a:lnSpc>
                <a:spcPct val="100000"/>
              </a:lnSpc>
              <a:spcBef>
                <a:spcPts val="0"/>
              </a:spcBef>
              <a:spcAft>
                <a:spcPts val="0"/>
              </a:spcAft>
              <a:buClr>
                <a:srgbClr val="3E44FF"/>
              </a:buClr>
              <a:buSzPts val="3000"/>
              <a:buFont typeface="Helvetica Neue"/>
              <a:buNone/>
              <a:defRPr sz="3000" b="0" i="0" u="none" strike="noStrike" cap="none">
                <a:solidFill>
                  <a:srgbClr val="3E44FF"/>
                </a:solidFill>
                <a:latin typeface="Helvetica Neue"/>
                <a:ea typeface="Helvetica Neue"/>
                <a:cs typeface="Helvetica Neue"/>
                <a:sym typeface="Helvetica Neue"/>
              </a:defRPr>
            </a:lvl1pPr>
            <a:lvl2pPr marR="0" lvl="1"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2pPr>
            <a:lvl3pPr marR="0" lvl="2"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3pPr>
            <a:lvl4pPr marR="0" lvl="3"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4pPr>
            <a:lvl5pPr marR="0" lvl="4"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5pPr>
            <a:lvl6pPr marR="0" lvl="5"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6pPr>
            <a:lvl7pPr marR="0" lvl="6"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7pPr>
            <a:lvl8pPr marR="0" lvl="7"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8pPr>
            <a:lvl9pPr marR="0" lvl="8"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9pPr>
          </a:lstStyle>
          <a:p>
            <a:endParaRPr/>
          </a:p>
        </p:txBody>
      </p:sp>
      <p:cxnSp>
        <p:nvCxnSpPr>
          <p:cNvPr id="446" name="Google Shape;446;p89"/>
          <p:cNvCxnSpPr/>
          <p:nvPr/>
        </p:nvCxnSpPr>
        <p:spPr>
          <a:xfrm>
            <a:off x="333375" y="1062038"/>
            <a:ext cx="472800" cy="0"/>
          </a:xfrm>
          <a:prstGeom prst="straightConnector1">
            <a:avLst/>
          </a:prstGeom>
          <a:noFill/>
          <a:ln w="76200" cap="flat" cmpd="sng">
            <a:solidFill>
              <a:srgbClr val="446EFF"/>
            </a:solidFill>
            <a:prstDash val="solid"/>
            <a:miter lim="8000"/>
            <a:headEnd type="none" w="sm" len="sm"/>
            <a:tailEnd type="none" w="sm" len="sm"/>
          </a:ln>
        </p:spPr>
      </p:cxnSp>
      <p:sp>
        <p:nvSpPr>
          <p:cNvPr id="447" name="Google Shape;447;p89"/>
          <p:cNvSpPr txBox="1">
            <a:spLocks noGrp="1"/>
          </p:cNvSpPr>
          <p:nvPr>
            <p:ph type="body" idx="1"/>
          </p:nvPr>
        </p:nvSpPr>
        <p:spPr>
          <a:xfrm>
            <a:off x="333375" y="1435298"/>
            <a:ext cx="3900600" cy="3371400"/>
          </a:xfrm>
          <a:prstGeom prst="rect">
            <a:avLst/>
          </a:prstGeom>
          <a:noFill/>
          <a:ln>
            <a:noFill/>
          </a:ln>
        </p:spPr>
        <p:txBody>
          <a:bodyPr spcFirstLastPara="1" wrap="square" lIns="34275" tIns="34275" rIns="34275" bIns="34275" anchor="t" anchorCtr="0"/>
          <a:lstStyle>
            <a:lvl1pPr marL="457200" marR="0" lvl="0" indent="-292100" algn="l" rtl="0">
              <a:lnSpc>
                <a:spcPct val="100000"/>
              </a:lnSpc>
              <a:spcBef>
                <a:spcPts val="100"/>
              </a:spcBef>
              <a:spcAft>
                <a:spcPts val="0"/>
              </a:spcAft>
              <a:buClr>
                <a:srgbClr val="585566"/>
              </a:buClr>
              <a:buSzPts val="1000"/>
              <a:buFont typeface="Arial"/>
              <a:buChar char="●"/>
              <a:defRPr sz="1400" b="0" i="0" u="none" strike="noStrike" cap="none">
                <a:solidFill>
                  <a:srgbClr val="585566"/>
                </a:solidFill>
                <a:latin typeface="Helvetica Neue"/>
                <a:ea typeface="Helvetica Neue"/>
                <a:cs typeface="Helvetica Neue"/>
                <a:sym typeface="Helvetica Neue"/>
              </a:defRPr>
            </a:lvl1pPr>
            <a:lvl2pPr marL="914400" marR="0" lvl="1" indent="-292100" algn="l" rtl="0">
              <a:lnSpc>
                <a:spcPct val="100000"/>
              </a:lnSpc>
              <a:spcBef>
                <a:spcPts val="100"/>
              </a:spcBef>
              <a:spcAft>
                <a:spcPts val="0"/>
              </a:spcAft>
              <a:buClr>
                <a:srgbClr val="585566"/>
              </a:buClr>
              <a:buSzPts val="1000"/>
              <a:buFont typeface="Arial"/>
              <a:buChar char="●"/>
              <a:defRPr sz="1400" b="0" i="0" u="none" strike="noStrike" cap="none">
                <a:solidFill>
                  <a:srgbClr val="585566"/>
                </a:solidFill>
                <a:latin typeface="Helvetica Neue"/>
                <a:ea typeface="Helvetica Neue"/>
                <a:cs typeface="Helvetica Neue"/>
                <a:sym typeface="Helvetica Neue"/>
              </a:defRPr>
            </a:lvl2pPr>
            <a:lvl3pPr marL="1371600" marR="0" lvl="2" indent="-292100" algn="l" rtl="0">
              <a:lnSpc>
                <a:spcPct val="100000"/>
              </a:lnSpc>
              <a:spcBef>
                <a:spcPts val="100"/>
              </a:spcBef>
              <a:spcAft>
                <a:spcPts val="0"/>
              </a:spcAft>
              <a:buClr>
                <a:srgbClr val="585566"/>
              </a:buClr>
              <a:buSzPts val="1000"/>
              <a:buFont typeface="Arial"/>
              <a:buChar char="●"/>
              <a:defRPr sz="1400" b="0" i="0" u="none" strike="noStrike" cap="none">
                <a:solidFill>
                  <a:srgbClr val="585566"/>
                </a:solidFill>
                <a:latin typeface="Helvetica Neue"/>
                <a:ea typeface="Helvetica Neue"/>
                <a:cs typeface="Helvetica Neue"/>
                <a:sym typeface="Helvetica Neue"/>
              </a:defRPr>
            </a:lvl3pPr>
            <a:lvl4pPr marL="1828800" marR="0" lvl="3" indent="-292100" algn="l" rtl="0">
              <a:lnSpc>
                <a:spcPct val="100000"/>
              </a:lnSpc>
              <a:spcBef>
                <a:spcPts val="100"/>
              </a:spcBef>
              <a:spcAft>
                <a:spcPts val="0"/>
              </a:spcAft>
              <a:buClr>
                <a:srgbClr val="585566"/>
              </a:buClr>
              <a:buSzPts val="1000"/>
              <a:buFont typeface="Arial"/>
              <a:buChar char="●"/>
              <a:defRPr sz="1400" b="0" i="0" u="none" strike="noStrike" cap="none">
                <a:solidFill>
                  <a:srgbClr val="585566"/>
                </a:solidFill>
                <a:latin typeface="Helvetica Neue"/>
                <a:ea typeface="Helvetica Neue"/>
                <a:cs typeface="Helvetica Neue"/>
                <a:sym typeface="Helvetica Neue"/>
              </a:defRPr>
            </a:lvl4pPr>
            <a:lvl5pPr marL="2286000" marR="0" lvl="4" indent="-292100" algn="l" rtl="0">
              <a:lnSpc>
                <a:spcPct val="100000"/>
              </a:lnSpc>
              <a:spcBef>
                <a:spcPts val="100"/>
              </a:spcBef>
              <a:spcAft>
                <a:spcPts val="0"/>
              </a:spcAft>
              <a:buClr>
                <a:srgbClr val="585566"/>
              </a:buClr>
              <a:buSzPts val="1000"/>
              <a:buFont typeface="Arial"/>
              <a:buChar char="●"/>
              <a:defRPr sz="1400" b="0" i="0" u="none" strike="noStrike" cap="none">
                <a:solidFill>
                  <a:srgbClr val="585566"/>
                </a:solidFill>
                <a:latin typeface="Helvetica Neue"/>
                <a:ea typeface="Helvetica Neue"/>
                <a:cs typeface="Helvetica Neue"/>
                <a:sym typeface="Helvetica Neue"/>
              </a:defRPr>
            </a:lvl5pPr>
            <a:lvl6pPr marL="2743200" marR="0" lvl="5"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6pPr>
            <a:lvl7pPr marL="3200400" marR="0" lvl="6"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7pPr>
            <a:lvl8pPr marL="3657600" marR="0" lvl="7"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8pPr>
            <a:lvl9pPr marL="4114800" marR="0" lvl="8"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9pPr>
          </a:lstStyle>
          <a:p>
            <a:endParaRPr/>
          </a:p>
        </p:txBody>
      </p:sp>
      <p:sp>
        <p:nvSpPr>
          <p:cNvPr id="448" name="Google Shape;448;p89"/>
          <p:cNvSpPr txBox="1">
            <a:spLocks noGrp="1"/>
          </p:cNvSpPr>
          <p:nvPr>
            <p:ph type="body" idx="3"/>
          </p:nvPr>
        </p:nvSpPr>
        <p:spPr>
          <a:xfrm>
            <a:off x="333375" y="401836"/>
            <a:ext cx="3900600" cy="622200"/>
          </a:xfrm>
          <a:prstGeom prst="rect">
            <a:avLst/>
          </a:prstGeom>
          <a:noFill/>
          <a:ln>
            <a:noFill/>
          </a:ln>
        </p:spPr>
        <p:txBody>
          <a:bodyPr spcFirstLastPara="1" wrap="square" lIns="34275" tIns="34275" rIns="34275" bIns="34275" anchor="t" anchorCtr="0"/>
          <a:lstStyle>
            <a:lvl1pPr marL="457200" marR="0" lvl="0" indent="-228600" algn="ctr" rtl="0">
              <a:lnSpc>
                <a:spcPct val="100000"/>
              </a:lnSpc>
              <a:spcBef>
                <a:spcPts val="0"/>
              </a:spcBef>
              <a:spcAft>
                <a:spcPts val="0"/>
              </a:spcAft>
              <a:buClr>
                <a:srgbClr val="3E44FF"/>
              </a:buClr>
              <a:buSzPts val="3000"/>
              <a:buFont typeface="Helvetica Neue"/>
              <a:buNone/>
              <a:defRPr sz="3000" b="0" i="0" u="none" strike="noStrike" cap="none">
                <a:solidFill>
                  <a:srgbClr val="3E44FF"/>
                </a:solidFill>
                <a:latin typeface="Helvetica Neue"/>
                <a:ea typeface="Helvetica Neue"/>
                <a:cs typeface="Helvetica Neue"/>
                <a:sym typeface="Helvetica Neue"/>
              </a:defRPr>
            </a:lvl1pPr>
            <a:lvl2pPr marL="914400" marR="0" lvl="1"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2pPr>
            <a:lvl3pPr marL="1371600" marR="0" lvl="2"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3pPr>
            <a:lvl4pPr marL="1828800" marR="0" lvl="3"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4pPr>
            <a:lvl5pPr marL="2286000" marR="0" lvl="4"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5pPr>
            <a:lvl6pPr marL="2743200" marR="0" lvl="5"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6pPr>
            <a:lvl7pPr marL="3200400" marR="0" lvl="6"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7pPr>
            <a:lvl8pPr marL="3657600" marR="0" lvl="7"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8pPr>
            <a:lvl9pPr marL="4114800" marR="0" lvl="8"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9pPr>
          </a:lstStyle>
          <a:p>
            <a:endParaRPr/>
          </a:p>
        </p:txBody>
      </p:sp>
      <p:sp>
        <p:nvSpPr>
          <p:cNvPr id="449" name="Google Shape;449;p89"/>
          <p:cNvSpPr txBox="1">
            <a:spLocks noGrp="1"/>
          </p:cNvSpPr>
          <p:nvPr>
            <p:ph type="sldNum" idx="12"/>
          </p:nvPr>
        </p:nvSpPr>
        <p:spPr>
          <a:xfrm>
            <a:off x="7502133" y="4848819"/>
            <a:ext cx="174900" cy="174000"/>
          </a:xfrm>
          <a:prstGeom prst="rect">
            <a:avLst/>
          </a:prstGeom>
          <a:noFill/>
          <a:ln>
            <a:noFill/>
          </a:ln>
        </p:spPr>
        <p:txBody>
          <a:bodyPr spcFirstLastPara="1" wrap="square" lIns="26775" tIns="26775" rIns="26775" bIns="26775" anchor="t" anchorCtr="0">
            <a:noAutofit/>
          </a:bodyPr>
          <a:lstStyle>
            <a:lvl1pPr marL="0" marR="0" lvl="0" indent="0" algn="r" rtl="0">
              <a:lnSpc>
                <a:spcPct val="100000"/>
              </a:lnSpc>
              <a:spcBef>
                <a:spcPts val="0"/>
              </a:spcBef>
              <a:spcAft>
                <a:spcPts val="0"/>
              </a:spcAft>
              <a:buClr>
                <a:srgbClr val="747676"/>
              </a:buClr>
              <a:buSzPts val="800"/>
              <a:buFont typeface="Arial"/>
              <a:buNone/>
              <a:defRPr sz="800" b="0" i="0" u="none" strike="noStrike" cap="none">
                <a:solidFill>
                  <a:srgbClr val="747676"/>
                </a:solidFill>
                <a:latin typeface="Arial"/>
                <a:ea typeface="Arial"/>
                <a:cs typeface="Arial"/>
                <a:sym typeface="Arial"/>
              </a:defRPr>
            </a:lvl1pPr>
            <a:lvl2pPr marL="0" marR="0" lvl="1" indent="0" algn="r" rtl="0">
              <a:lnSpc>
                <a:spcPct val="100000"/>
              </a:lnSpc>
              <a:spcBef>
                <a:spcPts val="0"/>
              </a:spcBef>
              <a:spcAft>
                <a:spcPts val="0"/>
              </a:spcAft>
              <a:buClr>
                <a:srgbClr val="747676"/>
              </a:buClr>
              <a:buSzPts val="800"/>
              <a:buFont typeface="Arial"/>
              <a:buNone/>
              <a:defRPr sz="800" b="0" i="0" u="none" strike="noStrike" cap="none">
                <a:solidFill>
                  <a:srgbClr val="747676"/>
                </a:solidFill>
                <a:latin typeface="Arial"/>
                <a:ea typeface="Arial"/>
                <a:cs typeface="Arial"/>
                <a:sym typeface="Arial"/>
              </a:defRPr>
            </a:lvl2pPr>
            <a:lvl3pPr marL="0" marR="0" lvl="2" indent="0" algn="r" rtl="0">
              <a:lnSpc>
                <a:spcPct val="100000"/>
              </a:lnSpc>
              <a:spcBef>
                <a:spcPts val="0"/>
              </a:spcBef>
              <a:spcAft>
                <a:spcPts val="0"/>
              </a:spcAft>
              <a:buClr>
                <a:srgbClr val="747676"/>
              </a:buClr>
              <a:buSzPts val="800"/>
              <a:buFont typeface="Arial"/>
              <a:buNone/>
              <a:defRPr sz="800" b="0" i="0" u="none" strike="noStrike" cap="none">
                <a:solidFill>
                  <a:srgbClr val="747676"/>
                </a:solidFill>
                <a:latin typeface="Arial"/>
                <a:ea typeface="Arial"/>
                <a:cs typeface="Arial"/>
                <a:sym typeface="Arial"/>
              </a:defRPr>
            </a:lvl3pPr>
            <a:lvl4pPr marL="0" marR="0" lvl="3" indent="0" algn="r" rtl="0">
              <a:lnSpc>
                <a:spcPct val="100000"/>
              </a:lnSpc>
              <a:spcBef>
                <a:spcPts val="0"/>
              </a:spcBef>
              <a:spcAft>
                <a:spcPts val="0"/>
              </a:spcAft>
              <a:buClr>
                <a:srgbClr val="747676"/>
              </a:buClr>
              <a:buSzPts val="800"/>
              <a:buFont typeface="Arial"/>
              <a:buNone/>
              <a:defRPr sz="800" b="0" i="0" u="none" strike="noStrike" cap="none">
                <a:solidFill>
                  <a:srgbClr val="747676"/>
                </a:solidFill>
                <a:latin typeface="Arial"/>
                <a:ea typeface="Arial"/>
                <a:cs typeface="Arial"/>
                <a:sym typeface="Arial"/>
              </a:defRPr>
            </a:lvl4pPr>
            <a:lvl5pPr marL="0" marR="0" lvl="4" indent="0" algn="r" rtl="0">
              <a:lnSpc>
                <a:spcPct val="100000"/>
              </a:lnSpc>
              <a:spcBef>
                <a:spcPts val="0"/>
              </a:spcBef>
              <a:spcAft>
                <a:spcPts val="0"/>
              </a:spcAft>
              <a:buClr>
                <a:srgbClr val="747676"/>
              </a:buClr>
              <a:buSzPts val="800"/>
              <a:buFont typeface="Arial"/>
              <a:buNone/>
              <a:defRPr sz="800" b="0" i="0" u="none" strike="noStrike" cap="none">
                <a:solidFill>
                  <a:srgbClr val="747676"/>
                </a:solidFill>
                <a:latin typeface="Arial"/>
                <a:ea typeface="Arial"/>
                <a:cs typeface="Arial"/>
                <a:sym typeface="Arial"/>
              </a:defRPr>
            </a:lvl5pPr>
            <a:lvl6pPr marL="0" marR="0" lvl="5" indent="0" algn="r" rtl="0">
              <a:lnSpc>
                <a:spcPct val="100000"/>
              </a:lnSpc>
              <a:spcBef>
                <a:spcPts val="0"/>
              </a:spcBef>
              <a:spcAft>
                <a:spcPts val="0"/>
              </a:spcAft>
              <a:buClr>
                <a:srgbClr val="747676"/>
              </a:buClr>
              <a:buSzPts val="800"/>
              <a:buFont typeface="Arial"/>
              <a:buNone/>
              <a:defRPr sz="800" b="0" i="0" u="none" strike="noStrike" cap="none">
                <a:solidFill>
                  <a:srgbClr val="747676"/>
                </a:solidFill>
                <a:latin typeface="Arial"/>
                <a:ea typeface="Arial"/>
                <a:cs typeface="Arial"/>
                <a:sym typeface="Arial"/>
              </a:defRPr>
            </a:lvl6pPr>
            <a:lvl7pPr marL="0" marR="0" lvl="6" indent="0" algn="r" rtl="0">
              <a:lnSpc>
                <a:spcPct val="100000"/>
              </a:lnSpc>
              <a:spcBef>
                <a:spcPts val="0"/>
              </a:spcBef>
              <a:spcAft>
                <a:spcPts val="0"/>
              </a:spcAft>
              <a:buClr>
                <a:srgbClr val="747676"/>
              </a:buClr>
              <a:buSzPts val="800"/>
              <a:buFont typeface="Arial"/>
              <a:buNone/>
              <a:defRPr sz="800" b="0" i="0" u="none" strike="noStrike" cap="none">
                <a:solidFill>
                  <a:srgbClr val="747676"/>
                </a:solidFill>
                <a:latin typeface="Arial"/>
                <a:ea typeface="Arial"/>
                <a:cs typeface="Arial"/>
                <a:sym typeface="Arial"/>
              </a:defRPr>
            </a:lvl7pPr>
            <a:lvl8pPr marL="0" marR="0" lvl="7" indent="0" algn="r" rtl="0">
              <a:lnSpc>
                <a:spcPct val="100000"/>
              </a:lnSpc>
              <a:spcBef>
                <a:spcPts val="0"/>
              </a:spcBef>
              <a:spcAft>
                <a:spcPts val="0"/>
              </a:spcAft>
              <a:buClr>
                <a:srgbClr val="747676"/>
              </a:buClr>
              <a:buSzPts val="800"/>
              <a:buFont typeface="Arial"/>
              <a:buNone/>
              <a:defRPr sz="800" b="0" i="0" u="none" strike="noStrike" cap="none">
                <a:solidFill>
                  <a:srgbClr val="747676"/>
                </a:solidFill>
                <a:latin typeface="Arial"/>
                <a:ea typeface="Arial"/>
                <a:cs typeface="Arial"/>
                <a:sym typeface="Arial"/>
              </a:defRPr>
            </a:lvl8pPr>
            <a:lvl9pPr marL="0" marR="0" lvl="8" indent="0" algn="r" rtl="0">
              <a:lnSpc>
                <a:spcPct val="100000"/>
              </a:lnSpc>
              <a:spcBef>
                <a:spcPts val="0"/>
              </a:spcBef>
              <a:spcAft>
                <a:spcPts val="0"/>
              </a:spcAft>
              <a:buClr>
                <a:srgbClr val="747676"/>
              </a:buClr>
              <a:buSzPts val="800"/>
              <a:buFont typeface="Arial"/>
              <a:buNone/>
              <a:defRPr sz="800" b="0" i="0" u="none" strike="noStrike" cap="none">
                <a:solidFill>
                  <a:srgbClr val="747676"/>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r"/>
              <a:pPr marL="0" lvl="0" indent="0" algn="r" rtl="0">
                <a:spcBef>
                  <a:spcPts val="0"/>
                </a:spcBef>
                <a:spcAft>
                  <a:spcPts val="0"/>
                </a:spcAft>
                <a:buNone/>
              </a:pPr>
              <a:t>‹N°›</a:t>
            </a:fld>
            <a:endParaRPr/>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matchingName="Title, Bullets &amp; Photo copy">
  <p:cSld name="Title, Bullets &amp; Photo copy">
    <p:spTree>
      <p:nvGrpSpPr>
        <p:cNvPr id="1" name="Shape 450"/>
        <p:cNvGrpSpPr/>
        <p:nvPr/>
      </p:nvGrpSpPr>
      <p:grpSpPr>
        <a:xfrm>
          <a:off x="0" y="0"/>
          <a:ext cx="0" cy="0"/>
          <a:chOff x="0" y="0"/>
          <a:chExt cx="0" cy="0"/>
        </a:xfrm>
      </p:grpSpPr>
      <p:cxnSp>
        <p:nvCxnSpPr>
          <p:cNvPr id="451" name="Google Shape;451;p90"/>
          <p:cNvCxnSpPr/>
          <p:nvPr/>
        </p:nvCxnSpPr>
        <p:spPr>
          <a:xfrm>
            <a:off x="942975" y="1062038"/>
            <a:ext cx="472800" cy="0"/>
          </a:xfrm>
          <a:prstGeom prst="straightConnector1">
            <a:avLst/>
          </a:prstGeom>
          <a:noFill/>
          <a:ln w="76200" cap="flat" cmpd="sng">
            <a:solidFill>
              <a:srgbClr val="446EFF"/>
            </a:solidFill>
            <a:prstDash val="solid"/>
            <a:miter lim="8000"/>
            <a:headEnd type="none" w="sm" len="sm"/>
            <a:tailEnd type="none" w="sm" len="sm"/>
          </a:ln>
        </p:spPr>
      </p:cxnSp>
      <p:sp>
        <p:nvSpPr>
          <p:cNvPr id="452" name="Google Shape;452;p90"/>
          <p:cNvSpPr txBox="1">
            <a:spLocks noGrp="1"/>
          </p:cNvSpPr>
          <p:nvPr>
            <p:ph type="body" idx="1"/>
          </p:nvPr>
        </p:nvSpPr>
        <p:spPr>
          <a:xfrm>
            <a:off x="942975" y="1435298"/>
            <a:ext cx="7182600" cy="3371400"/>
          </a:xfrm>
          <a:prstGeom prst="rect">
            <a:avLst/>
          </a:prstGeom>
          <a:noFill/>
          <a:ln>
            <a:noFill/>
          </a:ln>
        </p:spPr>
        <p:txBody>
          <a:bodyPr spcFirstLastPara="1" wrap="square" lIns="34275" tIns="34275" rIns="34275" bIns="34275" anchor="t" anchorCtr="0"/>
          <a:lstStyle>
            <a:lvl1pPr marL="457200" marR="0" lvl="0" indent="-292100" algn="l" rtl="0">
              <a:lnSpc>
                <a:spcPct val="100000"/>
              </a:lnSpc>
              <a:spcBef>
                <a:spcPts val="100"/>
              </a:spcBef>
              <a:spcAft>
                <a:spcPts val="0"/>
              </a:spcAft>
              <a:buClr>
                <a:srgbClr val="585566"/>
              </a:buClr>
              <a:buSzPts val="1000"/>
              <a:buFont typeface="Arial"/>
              <a:buChar char="●"/>
              <a:defRPr sz="1400" b="0" i="0" u="none" strike="noStrike" cap="none">
                <a:solidFill>
                  <a:srgbClr val="585566"/>
                </a:solidFill>
                <a:latin typeface="Helvetica Neue"/>
                <a:ea typeface="Helvetica Neue"/>
                <a:cs typeface="Helvetica Neue"/>
                <a:sym typeface="Helvetica Neue"/>
              </a:defRPr>
            </a:lvl1pPr>
            <a:lvl2pPr marL="914400" marR="0" lvl="1" indent="-292100" algn="l" rtl="0">
              <a:lnSpc>
                <a:spcPct val="100000"/>
              </a:lnSpc>
              <a:spcBef>
                <a:spcPts val="100"/>
              </a:spcBef>
              <a:spcAft>
                <a:spcPts val="0"/>
              </a:spcAft>
              <a:buClr>
                <a:srgbClr val="585566"/>
              </a:buClr>
              <a:buSzPts val="1000"/>
              <a:buFont typeface="Arial"/>
              <a:buChar char="●"/>
              <a:defRPr sz="1400" b="0" i="0" u="none" strike="noStrike" cap="none">
                <a:solidFill>
                  <a:srgbClr val="585566"/>
                </a:solidFill>
                <a:latin typeface="Helvetica Neue"/>
                <a:ea typeface="Helvetica Neue"/>
                <a:cs typeface="Helvetica Neue"/>
                <a:sym typeface="Helvetica Neue"/>
              </a:defRPr>
            </a:lvl2pPr>
            <a:lvl3pPr marL="1371600" marR="0" lvl="2" indent="-292100" algn="l" rtl="0">
              <a:lnSpc>
                <a:spcPct val="100000"/>
              </a:lnSpc>
              <a:spcBef>
                <a:spcPts val="100"/>
              </a:spcBef>
              <a:spcAft>
                <a:spcPts val="0"/>
              </a:spcAft>
              <a:buClr>
                <a:srgbClr val="585566"/>
              </a:buClr>
              <a:buSzPts val="1000"/>
              <a:buFont typeface="Arial"/>
              <a:buChar char="●"/>
              <a:defRPr sz="1400" b="0" i="0" u="none" strike="noStrike" cap="none">
                <a:solidFill>
                  <a:srgbClr val="585566"/>
                </a:solidFill>
                <a:latin typeface="Helvetica Neue"/>
                <a:ea typeface="Helvetica Neue"/>
                <a:cs typeface="Helvetica Neue"/>
                <a:sym typeface="Helvetica Neue"/>
              </a:defRPr>
            </a:lvl3pPr>
            <a:lvl4pPr marL="1828800" marR="0" lvl="3" indent="-292100" algn="l" rtl="0">
              <a:lnSpc>
                <a:spcPct val="100000"/>
              </a:lnSpc>
              <a:spcBef>
                <a:spcPts val="100"/>
              </a:spcBef>
              <a:spcAft>
                <a:spcPts val="0"/>
              </a:spcAft>
              <a:buClr>
                <a:srgbClr val="585566"/>
              </a:buClr>
              <a:buSzPts val="1000"/>
              <a:buFont typeface="Arial"/>
              <a:buChar char="●"/>
              <a:defRPr sz="1400" b="0" i="0" u="none" strike="noStrike" cap="none">
                <a:solidFill>
                  <a:srgbClr val="585566"/>
                </a:solidFill>
                <a:latin typeface="Helvetica Neue"/>
                <a:ea typeface="Helvetica Neue"/>
                <a:cs typeface="Helvetica Neue"/>
                <a:sym typeface="Helvetica Neue"/>
              </a:defRPr>
            </a:lvl4pPr>
            <a:lvl5pPr marL="2286000" marR="0" lvl="4" indent="-292100" algn="l" rtl="0">
              <a:lnSpc>
                <a:spcPct val="100000"/>
              </a:lnSpc>
              <a:spcBef>
                <a:spcPts val="100"/>
              </a:spcBef>
              <a:spcAft>
                <a:spcPts val="0"/>
              </a:spcAft>
              <a:buClr>
                <a:srgbClr val="585566"/>
              </a:buClr>
              <a:buSzPts val="1000"/>
              <a:buFont typeface="Arial"/>
              <a:buChar char="●"/>
              <a:defRPr sz="1400" b="0" i="0" u="none" strike="noStrike" cap="none">
                <a:solidFill>
                  <a:srgbClr val="585566"/>
                </a:solidFill>
                <a:latin typeface="Helvetica Neue"/>
                <a:ea typeface="Helvetica Neue"/>
                <a:cs typeface="Helvetica Neue"/>
                <a:sym typeface="Helvetica Neue"/>
              </a:defRPr>
            </a:lvl5pPr>
            <a:lvl6pPr marL="2743200" marR="0" lvl="5"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6pPr>
            <a:lvl7pPr marL="3200400" marR="0" lvl="6"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7pPr>
            <a:lvl8pPr marL="3657600" marR="0" lvl="7"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8pPr>
            <a:lvl9pPr marL="4114800" marR="0" lvl="8"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9pPr>
          </a:lstStyle>
          <a:p>
            <a:endParaRPr/>
          </a:p>
        </p:txBody>
      </p:sp>
      <p:sp>
        <p:nvSpPr>
          <p:cNvPr id="453" name="Google Shape;453;p90"/>
          <p:cNvSpPr txBox="1">
            <a:spLocks noGrp="1"/>
          </p:cNvSpPr>
          <p:nvPr>
            <p:ph type="body" idx="2"/>
          </p:nvPr>
        </p:nvSpPr>
        <p:spPr>
          <a:xfrm>
            <a:off x="942975" y="401836"/>
            <a:ext cx="7061400" cy="622200"/>
          </a:xfrm>
          <a:prstGeom prst="rect">
            <a:avLst/>
          </a:prstGeom>
          <a:noFill/>
          <a:ln>
            <a:noFill/>
          </a:ln>
        </p:spPr>
        <p:txBody>
          <a:bodyPr spcFirstLastPara="1" wrap="square" lIns="34275" tIns="34275" rIns="34275" bIns="34275" anchor="t" anchorCtr="0"/>
          <a:lstStyle>
            <a:lvl1pPr marL="457200" marR="0" lvl="0" indent="-228600" algn="ctr" rtl="0">
              <a:lnSpc>
                <a:spcPct val="100000"/>
              </a:lnSpc>
              <a:spcBef>
                <a:spcPts val="0"/>
              </a:spcBef>
              <a:spcAft>
                <a:spcPts val="0"/>
              </a:spcAft>
              <a:buClr>
                <a:srgbClr val="3E44FF"/>
              </a:buClr>
              <a:buSzPts val="3000"/>
              <a:buFont typeface="Helvetica Neue"/>
              <a:buNone/>
              <a:defRPr sz="3000" b="0" i="0" u="none" strike="noStrike" cap="none">
                <a:solidFill>
                  <a:srgbClr val="3E44FF"/>
                </a:solidFill>
                <a:latin typeface="Helvetica Neue"/>
                <a:ea typeface="Helvetica Neue"/>
                <a:cs typeface="Helvetica Neue"/>
                <a:sym typeface="Helvetica Neue"/>
              </a:defRPr>
            </a:lvl1pPr>
            <a:lvl2pPr marL="914400" marR="0" lvl="1"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2pPr>
            <a:lvl3pPr marL="1371600" marR="0" lvl="2"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3pPr>
            <a:lvl4pPr marL="1828800" marR="0" lvl="3"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4pPr>
            <a:lvl5pPr marL="2286000" marR="0" lvl="4"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5pPr>
            <a:lvl6pPr marL="2743200" marR="0" lvl="5"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6pPr>
            <a:lvl7pPr marL="3200400" marR="0" lvl="6"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7pPr>
            <a:lvl8pPr marL="3657600" marR="0" lvl="7"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8pPr>
            <a:lvl9pPr marL="4114800" marR="0" lvl="8"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9pPr>
          </a:lstStyle>
          <a:p>
            <a:endParaRPr/>
          </a:p>
        </p:txBody>
      </p:sp>
      <p:sp>
        <p:nvSpPr>
          <p:cNvPr id="454" name="Google Shape;454;p90"/>
          <p:cNvSpPr txBox="1">
            <a:spLocks noGrp="1"/>
          </p:cNvSpPr>
          <p:nvPr>
            <p:ph type="sldNum" idx="12"/>
          </p:nvPr>
        </p:nvSpPr>
        <p:spPr>
          <a:xfrm>
            <a:off x="7502133" y="4848819"/>
            <a:ext cx="174900" cy="174000"/>
          </a:xfrm>
          <a:prstGeom prst="rect">
            <a:avLst/>
          </a:prstGeom>
          <a:noFill/>
          <a:ln>
            <a:noFill/>
          </a:ln>
        </p:spPr>
        <p:txBody>
          <a:bodyPr spcFirstLastPara="1" wrap="square" lIns="26775" tIns="26775" rIns="26775" bIns="26775" anchor="t" anchorCtr="0">
            <a:noAutofit/>
          </a:bodyPr>
          <a:lstStyle>
            <a:lvl1pPr marL="0" marR="0" lvl="0" indent="0" algn="r" rtl="0">
              <a:lnSpc>
                <a:spcPct val="100000"/>
              </a:lnSpc>
              <a:spcBef>
                <a:spcPts val="0"/>
              </a:spcBef>
              <a:spcAft>
                <a:spcPts val="0"/>
              </a:spcAft>
              <a:buClr>
                <a:srgbClr val="747676"/>
              </a:buClr>
              <a:buSzPts val="800"/>
              <a:buFont typeface="Arial"/>
              <a:buNone/>
              <a:defRPr sz="800" b="0" i="0" u="none" strike="noStrike" cap="none">
                <a:solidFill>
                  <a:srgbClr val="747676"/>
                </a:solidFill>
                <a:latin typeface="Arial"/>
                <a:ea typeface="Arial"/>
                <a:cs typeface="Arial"/>
                <a:sym typeface="Arial"/>
              </a:defRPr>
            </a:lvl1pPr>
            <a:lvl2pPr marL="0" marR="0" lvl="1" indent="0" algn="r" rtl="0">
              <a:lnSpc>
                <a:spcPct val="100000"/>
              </a:lnSpc>
              <a:spcBef>
                <a:spcPts val="0"/>
              </a:spcBef>
              <a:spcAft>
                <a:spcPts val="0"/>
              </a:spcAft>
              <a:buClr>
                <a:srgbClr val="747676"/>
              </a:buClr>
              <a:buSzPts val="800"/>
              <a:buFont typeface="Arial"/>
              <a:buNone/>
              <a:defRPr sz="800" b="0" i="0" u="none" strike="noStrike" cap="none">
                <a:solidFill>
                  <a:srgbClr val="747676"/>
                </a:solidFill>
                <a:latin typeface="Arial"/>
                <a:ea typeface="Arial"/>
                <a:cs typeface="Arial"/>
                <a:sym typeface="Arial"/>
              </a:defRPr>
            </a:lvl2pPr>
            <a:lvl3pPr marL="0" marR="0" lvl="2" indent="0" algn="r" rtl="0">
              <a:lnSpc>
                <a:spcPct val="100000"/>
              </a:lnSpc>
              <a:spcBef>
                <a:spcPts val="0"/>
              </a:spcBef>
              <a:spcAft>
                <a:spcPts val="0"/>
              </a:spcAft>
              <a:buClr>
                <a:srgbClr val="747676"/>
              </a:buClr>
              <a:buSzPts val="800"/>
              <a:buFont typeface="Arial"/>
              <a:buNone/>
              <a:defRPr sz="800" b="0" i="0" u="none" strike="noStrike" cap="none">
                <a:solidFill>
                  <a:srgbClr val="747676"/>
                </a:solidFill>
                <a:latin typeface="Arial"/>
                <a:ea typeface="Arial"/>
                <a:cs typeface="Arial"/>
                <a:sym typeface="Arial"/>
              </a:defRPr>
            </a:lvl3pPr>
            <a:lvl4pPr marL="0" marR="0" lvl="3" indent="0" algn="r" rtl="0">
              <a:lnSpc>
                <a:spcPct val="100000"/>
              </a:lnSpc>
              <a:spcBef>
                <a:spcPts val="0"/>
              </a:spcBef>
              <a:spcAft>
                <a:spcPts val="0"/>
              </a:spcAft>
              <a:buClr>
                <a:srgbClr val="747676"/>
              </a:buClr>
              <a:buSzPts val="800"/>
              <a:buFont typeface="Arial"/>
              <a:buNone/>
              <a:defRPr sz="800" b="0" i="0" u="none" strike="noStrike" cap="none">
                <a:solidFill>
                  <a:srgbClr val="747676"/>
                </a:solidFill>
                <a:latin typeface="Arial"/>
                <a:ea typeface="Arial"/>
                <a:cs typeface="Arial"/>
                <a:sym typeface="Arial"/>
              </a:defRPr>
            </a:lvl4pPr>
            <a:lvl5pPr marL="0" marR="0" lvl="4" indent="0" algn="r" rtl="0">
              <a:lnSpc>
                <a:spcPct val="100000"/>
              </a:lnSpc>
              <a:spcBef>
                <a:spcPts val="0"/>
              </a:spcBef>
              <a:spcAft>
                <a:spcPts val="0"/>
              </a:spcAft>
              <a:buClr>
                <a:srgbClr val="747676"/>
              </a:buClr>
              <a:buSzPts val="800"/>
              <a:buFont typeface="Arial"/>
              <a:buNone/>
              <a:defRPr sz="800" b="0" i="0" u="none" strike="noStrike" cap="none">
                <a:solidFill>
                  <a:srgbClr val="747676"/>
                </a:solidFill>
                <a:latin typeface="Arial"/>
                <a:ea typeface="Arial"/>
                <a:cs typeface="Arial"/>
                <a:sym typeface="Arial"/>
              </a:defRPr>
            </a:lvl5pPr>
            <a:lvl6pPr marL="0" marR="0" lvl="5" indent="0" algn="r" rtl="0">
              <a:lnSpc>
                <a:spcPct val="100000"/>
              </a:lnSpc>
              <a:spcBef>
                <a:spcPts val="0"/>
              </a:spcBef>
              <a:spcAft>
                <a:spcPts val="0"/>
              </a:spcAft>
              <a:buClr>
                <a:srgbClr val="747676"/>
              </a:buClr>
              <a:buSzPts val="800"/>
              <a:buFont typeface="Arial"/>
              <a:buNone/>
              <a:defRPr sz="800" b="0" i="0" u="none" strike="noStrike" cap="none">
                <a:solidFill>
                  <a:srgbClr val="747676"/>
                </a:solidFill>
                <a:latin typeface="Arial"/>
                <a:ea typeface="Arial"/>
                <a:cs typeface="Arial"/>
                <a:sym typeface="Arial"/>
              </a:defRPr>
            </a:lvl6pPr>
            <a:lvl7pPr marL="0" marR="0" lvl="6" indent="0" algn="r" rtl="0">
              <a:lnSpc>
                <a:spcPct val="100000"/>
              </a:lnSpc>
              <a:spcBef>
                <a:spcPts val="0"/>
              </a:spcBef>
              <a:spcAft>
                <a:spcPts val="0"/>
              </a:spcAft>
              <a:buClr>
                <a:srgbClr val="747676"/>
              </a:buClr>
              <a:buSzPts val="800"/>
              <a:buFont typeface="Arial"/>
              <a:buNone/>
              <a:defRPr sz="800" b="0" i="0" u="none" strike="noStrike" cap="none">
                <a:solidFill>
                  <a:srgbClr val="747676"/>
                </a:solidFill>
                <a:latin typeface="Arial"/>
                <a:ea typeface="Arial"/>
                <a:cs typeface="Arial"/>
                <a:sym typeface="Arial"/>
              </a:defRPr>
            </a:lvl7pPr>
            <a:lvl8pPr marL="0" marR="0" lvl="7" indent="0" algn="r" rtl="0">
              <a:lnSpc>
                <a:spcPct val="100000"/>
              </a:lnSpc>
              <a:spcBef>
                <a:spcPts val="0"/>
              </a:spcBef>
              <a:spcAft>
                <a:spcPts val="0"/>
              </a:spcAft>
              <a:buClr>
                <a:srgbClr val="747676"/>
              </a:buClr>
              <a:buSzPts val="800"/>
              <a:buFont typeface="Arial"/>
              <a:buNone/>
              <a:defRPr sz="800" b="0" i="0" u="none" strike="noStrike" cap="none">
                <a:solidFill>
                  <a:srgbClr val="747676"/>
                </a:solidFill>
                <a:latin typeface="Arial"/>
                <a:ea typeface="Arial"/>
                <a:cs typeface="Arial"/>
                <a:sym typeface="Arial"/>
              </a:defRPr>
            </a:lvl8pPr>
            <a:lvl9pPr marL="0" marR="0" lvl="8" indent="0" algn="r" rtl="0">
              <a:lnSpc>
                <a:spcPct val="100000"/>
              </a:lnSpc>
              <a:spcBef>
                <a:spcPts val="0"/>
              </a:spcBef>
              <a:spcAft>
                <a:spcPts val="0"/>
              </a:spcAft>
              <a:buClr>
                <a:srgbClr val="747676"/>
              </a:buClr>
              <a:buSzPts val="800"/>
              <a:buFont typeface="Arial"/>
              <a:buNone/>
              <a:defRPr sz="800" b="0" i="0" u="none" strike="noStrike" cap="none">
                <a:solidFill>
                  <a:srgbClr val="747676"/>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r"/>
              <a:pPr marL="0" lvl="0" indent="0" algn="r" rtl="0">
                <a:spcBef>
                  <a:spcPts val="0"/>
                </a:spcBef>
                <a:spcAft>
                  <a:spcPts val="0"/>
                </a:spcAft>
                <a:buNone/>
              </a:pPr>
              <a:t>‹N°›</a:t>
            </a:fld>
            <a:endParaRPr/>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matchingName="Conclusion">
  <p:cSld name="Conclusion">
    <p:spTree>
      <p:nvGrpSpPr>
        <p:cNvPr id="1" name="Shape 455"/>
        <p:cNvGrpSpPr/>
        <p:nvPr/>
      </p:nvGrpSpPr>
      <p:grpSpPr>
        <a:xfrm>
          <a:off x="0" y="0"/>
          <a:ext cx="0" cy="0"/>
          <a:chOff x="0" y="0"/>
          <a:chExt cx="0" cy="0"/>
        </a:xfrm>
      </p:grpSpPr>
      <p:sp>
        <p:nvSpPr>
          <p:cNvPr id="456" name="Google Shape;456;p91"/>
          <p:cNvSpPr>
            <a:spLocks noGrp="1"/>
          </p:cNvSpPr>
          <p:nvPr>
            <p:ph type="pic" idx="2"/>
          </p:nvPr>
        </p:nvSpPr>
        <p:spPr>
          <a:xfrm>
            <a:off x="0" y="0"/>
            <a:ext cx="9144000" cy="5143500"/>
          </a:xfrm>
          <a:prstGeom prst="rect">
            <a:avLst/>
          </a:prstGeom>
          <a:noFill/>
          <a:ln>
            <a:noFill/>
          </a:ln>
        </p:spPr>
        <p:txBody>
          <a:bodyPr spcFirstLastPara="1" wrap="square" lIns="34275" tIns="34275" rIns="34275" bIns="34275" anchor="t" anchorCtr="0"/>
          <a:lstStyle>
            <a:lvl1pPr marR="0" lvl="0" algn="ctr" rtl="0">
              <a:lnSpc>
                <a:spcPct val="100000"/>
              </a:lnSpc>
              <a:spcBef>
                <a:spcPts val="0"/>
              </a:spcBef>
              <a:spcAft>
                <a:spcPts val="0"/>
              </a:spcAft>
              <a:buClr>
                <a:srgbClr val="3E44FF"/>
              </a:buClr>
              <a:buSzPts val="3000"/>
              <a:buFont typeface="Helvetica Neue"/>
              <a:buNone/>
              <a:defRPr sz="3000" b="0" i="0" u="none" strike="noStrike" cap="none">
                <a:solidFill>
                  <a:srgbClr val="3E44FF"/>
                </a:solidFill>
                <a:latin typeface="Helvetica Neue"/>
                <a:ea typeface="Helvetica Neue"/>
                <a:cs typeface="Helvetica Neue"/>
                <a:sym typeface="Helvetica Neue"/>
              </a:defRPr>
            </a:lvl1pPr>
            <a:lvl2pPr marR="0" lvl="1"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2pPr>
            <a:lvl3pPr marR="0" lvl="2"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3pPr>
            <a:lvl4pPr marR="0" lvl="3"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4pPr>
            <a:lvl5pPr marR="0" lvl="4"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5pPr>
            <a:lvl6pPr marR="0" lvl="5"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6pPr>
            <a:lvl7pPr marR="0" lvl="6"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7pPr>
            <a:lvl8pPr marR="0" lvl="7"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8pPr>
            <a:lvl9pPr marR="0" lvl="8"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9pPr>
          </a:lstStyle>
          <a:p>
            <a:endParaRPr/>
          </a:p>
        </p:txBody>
      </p:sp>
      <p:sp>
        <p:nvSpPr>
          <p:cNvPr id="457" name="Google Shape;457;p91"/>
          <p:cNvSpPr txBox="1">
            <a:spLocks noGrp="1"/>
          </p:cNvSpPr>
          <p:nvPr>
            <p:ph type="body" idx="1"/>
          </p:nvPr>
        </p:nvSpPr>
        <p:spPr>
          <a:xfrm>
            <a:off x="1812726" y="1002059"/>
            <a:ext cx="5518500" cy="1714500"/>
          </a:xfrm>
          <a:prstGeom prst="rect">
            <a:avLst/>
          </a:prstGeom>
          <a:noFill/>
          <a:ln>
            <a:noFill/>
          </a:ln>
        </p:spPr>
        <p:txBody>
          <a:bodyPr spcFirstLastPara="1" wrap="square" lIns="34275" tIns="34275" rIns="34275" bIns="34275" anchor="b" anchorCtr="0"/>
          <a:lstStyle>
            <a:lvl1pPr marL="457200" marR="0" lvl="0" indent="-228600" algn="ctr" rtl="0">
              <a:lnSpc>
                <a:spcPct val="80000"/>
              </a:lnSpc>
              <a:spcBef>
                <a:spcPts val="0"/>
              </a:spcBef>
              <a:spcAft>
                <a:spcPts val="0"/>
              </a:spcAft>
              <a:buClr>
                <a:srgbClr val="446EFF"/>
              </a:buClr>
              <a:buSzPts val="2600"/>
              <a:buFont typeface="Avenir"/>
              <a:buNone/>
              <a:defRPr sz="2600" b="0" i="0" u="none" strike="noStrike" cap="none">
                <a:solidFill>
                  <a:srgbClr val="446EFF"/>
                </a:solidFill>
                <a:latin typeface="Avenir"/>
                <a:ea typeface="Avenir"/>
                <a:cs typeface="Avenir"/>
                <a:sym typeface="Avenir"/>
              </a:defRPr>
            </a:lvl1pPr>
            <a:lvl2pPr marL="914400" marR="0" lvl="1" indent="-355600" algn="ctr" rtl="0">
              <a:lnSpc>
                <a:spcPct val="80000"/>
              </a:lnSpc>
              <a:spcBef>
                <a:spcPts val="0"/>
              </a:spcBef>
              <a:spcAft>
                <a:spcPts val="0"/>
              </a:spcAft>
              <a:buClr>
                <a:srgbClr val="446EFF"/>
              </a:buClr>
              <a:buSzPts val="2000"/>
              <a:buFont typeface="Avenir"/>
              <a:buChar char="●"/>
              <a:defRPr sz="2600" b="0" i="0" u="none" strike="noStrike" cap="none">
                <a:solidFill>
                  <a:srgbClr val="446EFF"/>
                </a:solidFill>
                <a:latin typeface="Avenir"/>
                <a:ea typeface="Avenir"/>
                <a:cs typeface="Avenir"/>
                <a:sym typeface="Avenir"/>
              </a:defRPr>
            </a:lvl2pPr>
            <a:lvl3pPr marL="1371600" marR="0" lvl="2" indent="-355600" algn="ctr" rtl="0">
              <a:lnSpc>
                <a:spcPct val="80000"/>
              </a:lnSpc>
              <a:spcBef>
                <a:spcPts val="0"/>
              </a:spcBef>
              <a:spcAft>
                <a:spcPts val="0"/>
              </a:spcAft>
              <a:buClr>
                <a:srgbClr val="446EFF"/>
              </a:buClr>
              <a:buSzPts val="2000"/>
              <a:buFont typeface="Avenir"/>
              <a:buChar char="●"/>
              <a:defRPr sz="2600" b="0" i="0" u="none" strike="noStrike" cap="none">
                <a:solidFill>
                  <a:srgbClr val="446EFF"/>
                </a:solidFill>
                <a:latin typeface="Avenir"/>
                <a:ea typeface="Avenir"/>
                <a:cs typeface="Avenir"/>
                <a:sym typeface="Avenir"/>
              </a:defRPr>
            </a:lvl3pPr>
            <a:lvl4pPr marL="1828800" marR="0" lvl="3" indent="-355600" algn="ctr" rtl="0">
              <a:lnSpc>
                <a:spcPct val="80000"/>
              </a:lnSpc>
              <a:spcBef>
                <a:spcPts val="0"/>
              </a:spcBef>
              <a:spcAft>
                <a:spcPts val="0"/>
              </a:spcAft>
              <a:buClr>
                <a:srgbClr val="446EFF"/>
              </a:buClr>
              <a:buSzPts val="2000"/>
              <a:buFont typeface="Avenir"/>
              <a:buChar char="●"/>
              <a:defRPr sz="2600" b="0" i="0" u="none" strike="noStrike" cap="none">
                <a:solidFill>
                  <a:srgbClr val="446EFF"/>
                </a:solidFill>
                <a:latin typeface="Avenir"/>
                <a:ea typeface="Avenir"/>
                <a:cs typeface="Avenir"/>
                <a:sym typeface="Avenir"/>
              </a:defRPr>
            </a:lvl4pPr>
            <a:lvl5pPr marL="2286000" marR="0" lvl="4" indent="-355600" algn="ctr" rtl="0">
              <a:lnSpc>
                <a:spcPct val="80000"/>
              </a:lnSpc>
              <a:spcBef>
                <a:spcPts val="0"/>
              </a:spcBef>
              <a:spcAft>
                <a:spcPts val="0"/>
              </a:spcAft>
              <a:buClr>
                <a:srgbClr val="446EFF"/>
              </a:buClr>
              <a:buSzPts val="2000"/>
              <a:buFont typeface="Avenir"/>
              <a:buChar char="●"/>
              <a:defRPr sz="2600" b="0" i="0" u="none" strike="noStrike" cap="none">
                <a:solidFill>
                  <a:srgbClr val="446EFF"/>
                </a:solidFill>
                <a:latin typeface="Avenir"/>
                <a:ea typeface="Avenir"/>
                <a:cs typeface="Avenir"/>
                <a:sym typeface="Avenir"/>
              </a:defRPr>
            </a:lvl5pPr>
            <a:lvl6pPr marL="2743200" marR="0" lvl="5"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6pPr>
            <a:lvl7pPr marL="3200400" marR="0" lvl="6"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7pPr>
            <a:lvl8pPr marL="3657600" marR="0" lvl="7"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8pPr>
            <a:lvl9pPr marL="4114800" marR="0" lvl="8"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9pPr>
          </a:lstStyle>
          <a:p>
            <a:endParaRPr/>
          </a:p>
        </p:txBody>
      </p:sp>
      <p:sp>
        <p:nvSpPr>
          <p:cNvPr id="458" name="Google Shape;458;p91"/>
          <p:cNvSpPr txBox="1">
            <a:spLocks noGrp="1"/>
          </p:cNvSpPr>
          <p:nvPr>
            <p:ph type="sldNum" idx="12"/>
          </p:nvPr>
        </p:nvSpPr>
        <p:spPr>
          <a:xfrm>
            <a:off x="4568651" y="4878957"/>
            <a:ext cx="485100" cy="572700"/>
          </a:xfrm>
          <a:prstGeom prst="rect">
            <a:avLst/>
          </a:prstGeom>
          <a:noFill/>
          <a:ln>
            <a:noFill/>
          </a:ln>
        </p:spPr>
        <p:txBody>
          <a:bodyPr spcFirstLastPara="1" wrap="square" lIns="26775" tIns="26775" rIns="26775" bIns="26775" anchor="t" anchorCtr="0">
            <a:noAutofit/>
          </a:bodyPr>
          <a:lstStyle>
            <a:lvl1pPr marL="0" marR="0" lvl="0"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1pPr>
            <a:lvl2pPr marL="0" marR="0" lvl="1"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2pPr>
            <a:lvl3pPr marL="0" marR="0" lvl="2"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3pPr>
            <a:lvl4pPr marL="0" marR="0" lvl="3"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4pPr>
            <a:lvl5pPr marL="0" marR="0" lvl="4"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5pPr>
            <a:lvl6pPr marL="0" marR="0" lvl="5"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6pPr>
            <a:lvl7pPr marL="0" marR="0" lvl="6"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7pPr>
            <a:lvl8pPr marL="0" marR="0" lvl="7"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8pPr>
            <a:lvl9pPr marL="0" marR="0" lvl="8"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9pPr>
          </a:lstStyle>
          <a:p>
            <a:pPr marL="0" lvl="0" indent="0" algn="l" rtl="0">
              <a:spcBef>
                <a:spcPts val="0"/>
              </a:spcBef>
              <a:spcAft>
                <a:spcPts val="0"/>
              </a:spcAft>
              <a:buNone/>
            </a:pPr>
            <a:fld id="{00000000-1234-1234-1234-123412341234}" type="slidenum">
              <a:rPr lang="fr"/>
              <a:pPr marL="0" lvl="0" indent="0" algn="l" rtl="0">
                <a:spcBef>
                  <a:spcPts val="0"/>
                </a:spcBef>
                <a:spcAft>
                  <a:spcPts val="0"/>
                </a:spcAft>
                <a:buNone/>
              </a:pPr>
              <a:t>‹N°›</a:t>
            </a:fld>
            <a:endParaRPr/>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matchingName="Contenu 3">
  <p:cSld name="Contenu 3 2">
    <p:spTree>
      <p:nvGrpSpPr>
        <p:cNvPr id="1" name="Shape 459"/>
        <p:cNvGrpSpPr/>
        <p:nvPr/>
      </p:nvGrpSpPr>
      <p:grpSpPr>
        <a:xfrm>
          <a:off x="0" y="0"/>
          <a:ext cx="0" cy="0"/>
          <a:chOff x="0" y="0"/>
          <a:chExt cx="0" cy="0"/>
        </a:xfrm>
      </p:grpSpPr>
      <p:sp>
        <p:nvSpPr>
          <p:cNvPr id="460" name="Google Shape;460;p92"/>
          <p:cNvSpPr txBox="1">
            <a:spLocks noGrp="1"/>
          </p:cNvSpPr>
          <p:nvPr>
            <p:ph type="body" idx="1"/>
          </p:nvPr>
        </p:nvSpPr>
        <p:spPr>
          <a:xfrm>
            <a:off x="734499" y="-33287"/>
            <a:ext cx="7674900" cy="3705000"/>
          </a:xfrm>
          <a:prstGeom prst="rect">
            <a:avLst/>
          </a:prstGeom>
          <a:noFill/>
          <a:ln>
            <a:noFill/>
          </a:ln>
        </p:spPr>
        <p:txBody>
          <a:bodyPr spcFirstLastPara="1" wrap="square" lIns="34275" tIns="34275" rIns="34275" bIns="34275" anchor="ctr" anchorCtr="0"/>
          <a:lstStyle>
            <a:lvl1pPr marL="457200" marR="0" lvl="0" indent="-228600" algn="ctr" rtl="0">
              <a:lnSpc>
                <a:spcPct val="100000"/>
              </a:lnSpc>
              <a:spcBef>
                <a:spcPts val="0"/>
              </a:spcBef>
              <a:spcAft>
                <a:spcPts val="0"/>
              </a:spcAft>
              <a:buClr>
                <a:srgbClr val="3E44FF"/>
              </a:buClr>
              <a:buSzPts val="3000"/>
              <a:buFont typeface="Helvetica Neue"/>
              <a:buNone/>
              <a:defRPr sz="3000" b="0" i="0" u="none" strike="noStrike" cap="none">
                <a:solidFill>
                  <a:srgbClr val="3E44FF"/>
                </a:solidFill>
                <a:latin typeface="Helvetica Neue"/>
                <a:ea typeface="Helvetica Neue"/>
                <a:cs typeface="Helvetica Neue"/>
                <a:sym typeface="Helvetica Neue"/>
              </a:defRPr>
            </a:lvl1pPr>
            <a:lvl2pPr marL="914400" marR="0" lvl="1"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2pPr>
            <a:lvl3pPr marL="1371600" marR="0" lvl="2"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3pPr>
            <a:lvl4pPr marL="1828800" marR="0" lvl="3"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4pPr>
            <a:lvl5pPr marL="2286000" marR="0" lvl="4"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5pPr>
            <a:lvl6pPr marL="2743200" marR="0" lvl="5"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6pPr>
            <a:lvl7pPr marL="3200400" marR="0" lvl="6"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7pPr>
            <a:lvl8pPr marL="3657600" marR="0" lvl="7"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8pPr>
            <a:lvl9pPr marL="4114800" marR="0" lvl="8"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9pPr>
          </a:lstStyle>
          <a:p>
            <a:endParaRPr/>
          </a:p>
        </p:txBody>
      </p:sp>
      <p:sp>
        <p:nvSpPr>
          <p:cNvPr id="461" name="Google Shape;461;p92"/>
          <p:cNvSpPr txBox="1">
            <a:spLocks noGrp="1"/>
          </p:cNvSpPr>
          <p:nvPr>
            <p:ph type="body" idx="2"/>
          </p:nvPr>
        </p:nvSpPr>
        <p:spPr>
          <a:xfrm>
            <a:off x="734499" y="3089424"/>
            <a:ext cx="7674900" cy="801300"/>
          </a:xfrm>
          <a:prstGeom prst="rect">
            <a:avLst/>
          </a:prstGeom>
          <a:noFill/>
          <a:ln>
            <a:noFill/>
          </a:ln>
        </p:spPr>
        <p:txBody>
          <a:bodyPr spcFirstLastPara="1" wrap="square" lIns="34275" tIns="34275" rIns="34275" bIns="34275" anchor="ctr" anchorCtr="0"/>
          <a:lstStyle>
            <a:lvl1pPr marL="457200" marR="0" lvl="0" indent="-228600" algn="ctr" rtl="0">
              <a:lnSpc>
                <a:spcPct val="100000"/>
              </a:lnSpc>
              <a:spcBef>
                <a:spcPts val="0"/>
              </a:spcBef>
              <a:spcAft>
                <a:spcPts val="0"/>
              </a:spcAft>
              <a:buClr>
                <a:srgbClr val="3E44FF"/>
              </a:buClr>
              <a:buSzPts val="3000"/>
              <a:buFont typeface="Helvetica Neue"/>
              <a:buNone/>
              <a:defRPr sz="3000" b="0" i="0" u="none" strike="noStrike" cap="none">
                <a:solidFill>
                  <a:srgbClr val="3E44FF"/>
                </a:solidFill>
                <a:latin typeface="Helvetica Neue"/>
                <a:ea typeface="Helvetica Neue"/>
                <a:cs typeface="Helvetica Neue"/>
                <a:sym typeface="Helvetica Neue"/>
              </a:defRPr>
            </a:lvl1pPr>
            <a:lvl2pPr marL="914400" marR="0" lvl="1"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2pPr>
            <a:lvl3pPr marL="1371600" marR="0" lvl="2"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3pPr>
            <a:lvl4pPr marL="1828800" marR="0" lvl="3"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4pPr>
            <a:lvl5pPr marL="2286000" marR="0" lvl="4"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5pPr>
            <a:lvl6pPr marL="2743200" marR="0" lvl="5"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6pPr>
            <a:lvl7pPr marL="3200400" marR="0" lvl="6"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7pPr>
            <a:lvl8pPr marL="3657600" marR="0" lvl="7"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8pPr>
            <a:lvl9pPr marL="4114800" marR="0" lvl="8"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9pPr>
          </a:lstStyle>
          <a:p>
            <a:endParaRPr/>
          </a:p>
        </p:txBody>
      </p:sp>
      <p:sp>
        <p:nvSpPr>
          <p:cNvPr id="462" name="Google Shape;462;p92"/>
          <p:cNvSpPr txBox="1">
            <a:spLocks noGrp="1"/>
          </p:cNvSpPr>
          <p:nvPr>
            <p:ph type="sldNum" idx="12"/>
          </p:nvPr>
        </p:nvSpPr>
        <p:spPr>
          <a:xfrm>
            <a:off x="4568651" y="4878957"/>
            <a:ext cx="485100" cy="572700"/>
          </a:xfrm>
          <a:prstGeom prst="rect">
            <a:avLst/>
          </a:prstGeom>
          <a:noFill/>
          <a:ln>
            <a:noFill/>
          </a:ln>
        </p:spPr>
        <p:txBody>
          <a:bodyPr spcFirstLastPara="1" wrap="square" lIns="26775" tIns="26775" rIns="26775" bIns="26775" anchor="t" anchorCtr="0">
            <a:noAutofit/>
          </a:bodyPr>
          <a:lstStyle>
            <a:lvl1pPr marL="0" marR="0" lvl="0"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1pPr>
            <a:lvl2pPr marL="0" marR="0" lvl="1"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2pPr>
            <a:lvl3pPr marL="0" marR="0" lvl="2"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3pPr>
            <a:lvl4pPr marL="0" marR="0" lvl="3"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4pPr>
            <a:lvl5pPr marL="0" marR="0" lvl="4"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5pPr>
            <a:lvl6pPr marL="0" marR="0" lvl="5"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6pPr>
            <a:lvl7pPr marL="0" marR="0" lvl="6"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7pPr>
            <a:lvl8pPr marL="0" marR="0" lvl="7"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8pPr>
            <a:lvl9pPr marL="0" marR="0" lvl="8"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9pPr>
          </a:lstStyle>
          <a:p>
            <a:pPr marL="0" lvl="0" indent="0" algn="l" rtl="0">
              <a:spcBef>
                <a:spcPts val="0"/>
              </a:spcBef>
              <a:spcAft>
                <a:spcPts val="0"/>
              </a:spcAft>
              <a:buNone/>
            </a:pPr>
            <a:fld id="{00000000-1234-1234-1234-123412341234}" type="slidenum">
              <a:rPr lang="fr"/>
              <a:pPr marL="0" lvl="0" indent="0" algn="l" rtl="0">
                <a:spcBef>
                  <a:spcPts val="0"/>
                </a:spcBef>
                <a:spcAft>
                  <a:spcPts val="0"/>
                </a:spcAft>
                <a:buNone/>
              </a:pPr>
              <a:t>‹N°›</a:t>
            </a:fld>
            <a:endParaRPr/>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matchingName="Titre et sous-titre 2">
  <p:cSld name="Titre et sous-titre 2">
    <p:spTree>
      <p:nvGrpSpPr>
        <p:cNvPr id="1" name="Shape 463"/>
        <p:cNvGrpSpPr/>
        <p:nvPr/>
      </p:nvGrpSpPr>
      <p:grpSpPr>
        <a:xfrm>
          <a:off x="0" y="0"/>
          <a:ext cx="0" cy="0"/>
          <a:chOff x="0" y="0"/>
          <a:chExt cx="0" cy="0"/>
        </a:xfrm>
      </p:grpSpPr>
      <p:sp>
        <p:nvSpPr>
          <p:cNvPr id="464" name="Google Shape;464;p93"/>
          <p:cNvSpPr txBox="1">
            <a:spLocks noGrp="1"/>
          </p:cNvSpPr>
          <p:nvPr>
            <p:ph type="body" idx="1"/>
          </p:nvPr>
        </p:nvSpPr>
        <p:spPr>
          <a:xfrm>
            <a:off x="3874260" y="2857500"/>
            <a:ext cx="1395300" cy="572700"/>
          </a:xfrm>
          <a:prstGeom prst="rect">
            <a:avLst/>
          </a:prstGeom>
          <a:noFill/>
          <a:ln>
            <a:noFill/>
          </a:ln>
        </p:spPr>
        <p:txBody>
          <a:bodyPr spcFirstLastPara="1" wrap="square" lIns="34275" tIns="34275" rIns="34275" bIns="34275" anchor="ctr" anchorCtr="0"/>
          <a:lstStyle>
            <a:lvl1pPr marL="457200" marR="0" lvl="0" indent="-228600" algn="ctr" rtl="0">
              <a:lnSpc>
                <a:spcPct val="100000"/>
              </a:lnSpc>
              <a:spcBef>
                <a:spcPts val="0"/>
              </a:spcBef>
              <a:spcAft>
                <a:spcPts val="0"/>
              </a:spcAft>
              <a:buClr>
                <a:srgbClr val="3E44FF"/>
              </a:buClr>
              <a:buSzPts val="1600"/>
              <a:buFont typeface="Helvetica Neue"/>
              <a:buNone/>
              <a:defRPr sz="1600" b="0" i="0" u="none" strike="noStrike" cap="none">
                <a:solidFill>
                  <a:srgbClr val="3E44FF"/>
                </a:solidFill>
                <a:latin typeface="Helvetica Neue"/>
                <a:ea typeface="Helvetica Neue"/>
                <a:cs typeface="Helvetica Neue"/>
                <a:sym typeface="Helvetica Neue"/>
              </a:defRPr>
            </a:lvl1pPr>
            <a:lvl2pPr marL="914400" marR="0" lvl="1" indent="-304800" algn="ctr" rtl="0">
              <a:lnSpc>
                <a:spcPct val="100000"/>
              </a:lnSpc>
              <a:spcBef>
                <a:spcPts val="0"/>
              </a:spcBef>
              <a:spcAft>
                <a:spcPts val="0"/>
              </a:spcAft>
              <a:buClr>
                <a:srgbClr val="3E44FF"/>
              </a:buClr>
              <a:buSzPts val="1200"/>
              <a:buFont typeface="Helvetica Neue"/>
              <a:buChar char="●"/>
              <a:defRPr sz="1600" b="0" i="0" u="none" strike="noStrike" cap="none">
                <a:solidFill>
                  <a:srgbClr val="3E44FF"/>
                </a:solidFill>
                <a:latin typeface="Helvetica Neue"/>
                <a:ea typeface="Helvetica Neue"/>
                <a:cs typeface="Helvetica Neue"/>
                <a:sym typeface="Helvetica Neue"/>
              </a:defRPr>
            </a:lvl2pPr>
            <a:lvl3pPr marL="1371600" marR="0" lvl="2" indent="-304800" algn="ctr" rtl="0">
              <a:lnSpc>
                <a:spcPct val="100000"/>
              </a:lnSpc>
              <a:spcBef>
                <a:spcPts val="0"/>
              </a:spcBef>
              <a:spcAft>
                <a:spcPts val="0"/>
              </a:spcAft>
              <a:buClr>
                <a:srgbClr val="3E44FF"/>
              </a:buClr>
              <a:buSzPts val="1200"/>
              <a:buFont typeface="Helvetica Neue"/>
              <a:buChar char="●"/>
              <a:defRPr sz="1600" b="0" i="0" u="none" strike="noStrike" cap="none">
                <a:solidFill>
                  <a:srgbClr val="3E44FF"/>
                </a:solidFill>
                <a:latin typeface="Helvetica Neue"/>
                <a:ea typeface="Helvetica Neue"/>
                <a:cs typeface="Helvetica Neue"/>
                <a:sym typeface="Helvetica Neue"/>
              </a:defRPr>
            </a:lvl3pPr>
            <a:lvl4pPr marL="1828800" marR="0" lvl="3" indent="-304800" algn="ctr" rtl="0">
              <a:lnSpc>
                <a:spcPct val="100000"/>
              </a:lnSpc>
              <a:spcBef>
                <a:spcPts val="0"/>
              </a:spcBef>
              <a:spcAft>
                <a:spcPts val="0"/>
              </a:spcAft>
              <a:buClr>
                <a:srgbClr val="3E44FF"/>
              </a:buClr>
              <a:buSzPts val="1200"/>
              <a:buFont typeface="Helvetica Neue"/>
              <a:buChar char="●"/>
              <a:defRPr sz="1600" b="0" i="0" u="none" strike="noStrike" cap="none">
                <a:solidFill>
                  <a:srgbClr val="3E44FF"/>
                </a:solidFill>
                <a:latin typeface="Helvetica Neue"/>
                <a:ea typeface="Helvetica Neue"/>
                <a:cs typeface="Helvetica Neue"/>
                <a:sym typeface="Helvetica Neue"/>
              </a:defRPr>
            </a:lvl4pPr>
            <a:lvl5pPr marL="2286000" marR="0" lvl="4" indent="-304800" algn="ctr" rtl="0">
              <a:lnSpc>
                <a:spcPct val="100000"/>
              </a:lnSpc>
              <a:spcBef>
                <a:spcPts val="0"/>
              </a:spcBef>
              <a:spcAft>
                <a:spcPts val="0"/>
              </a:spcAft>
              <a:buClr>
                <a:srgbClr val="3E44FF"/>
              </a:buClr>
              <a:buSzPts val="1200"/>
              <a:buFont typeface="Helvetica Neue"/>
              <a:buChar char="●"/>
              <a:defRPr sz="1600" b="0" i="0" u="none" strike="noStrike" cap="none">
                <a:solidFill>
                  <a:srgbClr val="3E44FF"/>
                </a:solidFill>
                <a:latin typeface="Helvetica Neue"/>
                <a:ea typeface="Helvetica Neue"/>
                <a:cs typeface="Helvetica Neue"/>
                <a:sym typeface="Helvetica Neue"/>
              </a:defRPr>
            </a:lvl5pPr>
            <a:lvl6pPr marL="2743200" marR="0" lvl="5"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6pPr>
            <a:lvl7pPr marL="3200400" marR="0" lvl="6"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7pPr>
            <a:lvl8pPr marL="3657600" marR="0" lvl="7"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8pPr>
            <a:lvl9pPr marL="4114800" marR="0" lvl="8"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9pPr>
          </a:lstStyle>
          <a:p>
            <a:endParaRPr/>
          </a:p>
        </p:txBody>
      </p:sp>
      <p:sp>
        <p:nvSpPr>
          <p:cNvPr id="465" name="Google Shape;465;p93"/>
          <p:cNvSpPr txBox="1">
            <a:spLocks noGrp="1"/>
          </p:cNvSpPr>
          <p:nvPr>
            <p:ph type="body" idx="2"/>
          </p:nvPr>
        </p:nvSpPr>
        <p:spPr>
          <a:xfrm>
            <a:off x="1812726" y="1000125"/>
            <a:ext cx="5518500" cy="1714500"/>
          </a:xfrm>
          <a:prstGeom prst="rect">
            <a:avLst/>
          </a:prstGeom>
          <a:noFill/>
          <a:ln>
            <a:noFill/>
          </a:ln>
        </p:spPr>
        <p:txBody>
          <a:bodyPr spcFirstLastPara="1" wrap="square" lIns="34275" tIns="34275" rIns="34275" bIns="34275" anchor="b" anchorCtr="0"/>
          <a:lstStyle>
            <a:lvl1pPr marL="457200" marR="0" lvl="0" indent="-228600" algn="ctr" rtl="0">
              <a:lnSpc>
                <a:spcPct val="100000"/>
              </a:lnSpc>
              <a:spcBef>
                <a:spcPts val="0"/>
              </a:spcBef>
              <a:spcAft>
                <a:spcPts val="0"/>
              </a:spcAft>
              <a:buClr>
                <a:srgbClr val="3E44FF"/>
              </a:buClr>
              <a:buSzPts val="3000"/>
              <a:buFont typeface="Helvetica Neue"/>
              <a:buNone/>
              <a:defRPr sz="3000" b="0" i="0" u="none" strike="noStrike" cap="none">
                <a:solidFill>
                  <a:srgbClr val="3E44FF"/>
                </a:solidFill>
                <a:latin typeface="Helvetica Neue"/>
                <a:ea typeface="Helvetica Neue"/>
                <a:cs typeface="Helvetica Neue"/>
                <a:sym typeface="Helvetica Neue"/>
              </a:defRPr>
            </a:lvl1pPr>
            <a:lvl2pPr marL="914400" marR="0" lvl="1"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2pPr>
            <a:lvl3pPr marL="1371600" marR="0" lvl="2"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3pPr>
            <a:lvl4pPr marL="1828800" marR="0" lvl="3"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4pPr>
            <a:lvl5pPr marL="2286000" marR="0" lvl="4"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5pPr>
            <a:lvl6pPr marL="2743200" marR="0" lvl="5"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6pPr>
            <a:lvl7pPr marL="3200400" marR="0" lvl="6"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7pPr>
            <a:lvl8pPr marL="3657600" marR="0" lvl="7"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8pPr>
            <a:lvl9pPr marL="4114800" marR="0" lvl="8"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9pPr>
          </a:lstStyle>
          <a:p>
            <a:endParaRPr/>
          </a:p>
        </p:txBody>
      </p:sp>
      <p:sp>
        <p:nvSpPr>
          <p:cNvPr id="466" name="Google Shape;466;p93"/>
          <p:cNvSpPr txBox="1">
            <a:spLocks noGrp="1"/>
          </p:cNvSpPr>
          <p:nvPr>
            <p:ph type="sldNum" idx="12"/>
          </p:nvPr>
        </p:nvSpPr>
        <p:spPr>
          <a:xfrm>
            <a:off x="4568651" y="4878957"/>
            <a:ext cx="485100" cy="572700"/>
          </a:xfrm>
          <a:prstGeom prst="rect">
            <a:avLst/>
          </a:prstGeom>
          <a:noFill/>
          <a:ln>
            <a:noFill/>
          </a:ln>
        </p:spPr>
        <p:txBody>
          <a:bodyPr spcFirstLastPara="1" wrap="square" lIns="26775" tIns="26775" rIns="26775" bIns="26775" anchor="t" anchorCtr="0">
            <a:noAutofit/>
          </a:bodyPr>
          <a:lstStyle>
            <a:lvl1pPr marL="0" marR="0" lvl="0"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1pPr>
            <a:lvl2pPr marL="0" marR="0" lvl="1"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2pPr>
            <a:lvl3pPr marL="0" marR="0" lvl="2"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3pPr>
            <a:lvl4pPr marL="0" marR="0" lvl="3"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4pPr>
            <a:lvl5pPr marL="0" marR="0" lvl="4"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5pPr>
            <a:lvl6pPr marL="0" marR="0" lvl="5"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6pPr>
            <a:lvl7pPr marL="0" marR="0" lvl="6"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7pPr>
            <a:lvl8pPr marL="0" marR="0" lvl="7"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8pPr>
            <a:lvl9pPr marL="0" marR="0" lvl="8"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9pPr>
          </a:lstStyle>
          <a:p>
            <a:pPr marL="0" lvl="0" indent="0" algn="l" rtl="0">
              <a:spcBef>
                <a:spcPts val="0"/>
              </a:spcBef>
              <a:spcAft>
                <a:spcPts val="0"/>
              </a:spcAft>
              <a:buNone/>
            </a:pPr>
            <a:fld id="{00000000-1234-1234-1234-123412341234}" type="slidenum">
              <a:rPr lang="fr"/>
              <a:pPr marL="0" lvl="0" indent="0" algn="l" rtl="0">
                <a:spcBef>
                  <a:spcPts val="0"/>
                </a:spcBef>
                <a:spcAft>
                  <a:spcPts val="0"/>
                </a:spcAft>
                <a:buNone/>
              </a:pPr>
              <a:t>‹N°›</a:t>
            </a:fld>
            <a:endParaRPr/>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matchingName="contenu 1">
  <p:cSld name="contenu 1 2">
    <p:spTree>
      <p:nvGrpSpPr>
        <p:cNvPr id="1" name="Shape 467"/>
        <p:cNvGrpSpPr/>
        <p:nvPr/>
      </p:nvGrpSpPr>
      <p:grpSpPr>
        <a:xfrm>
          <a:off x="0" y="0"/>
          <a:ext cx="0" cy="0"/>
          <a:chOff x="0" y="0"/>
          <a:chExt cx="0" cy="0"/>
        </a:xfrm>
      </p:grpSpPr>
      <p:sp>
        <p:nvSpPr>
          <p:cNvPr id="468" name="Google Shape;468;p94"/>
          <p:cNvSpPr/>
          <p:nvPr/>
        </p:nvSpPr>
        <p:spPr>
          <a:xfrm>
            <a:off x="0" y="0"/>
            <a:ext cx="9144000" cy="5143500"/>
          </a:xfrm>
          <a:prstGeom prst="rect">
            <a:avLst/>
          </a:prstGeom>
          <a:solidFill>
            <a:srgbClr val="FFFFFF"/>
          </a:solidFill>
          <a:ln>
            <a:noFill/>
          </a:ln>
        </p:spPr>
        <p:txBody>
          <a:bodyPr spcFirstLastPara="1" wrap="square" lIns="17150" tIns="17150" rIns="17150" bIns="17150" anchor="ctr" anchorCtr="0">
            <a:noAutofit/>
          </a:bodyPr>
          <a:lstStyle/>
          <a:p>
            <a:pPr marL="0" marR="0" lvl="0" indent="0" algn="ctr" rtl="0">
              <a:lnSpc>
                <a:spcPct val="100000"/>
              </a:lnSpc>
              <a:spcBef>
                <a:spcPts val="0"/>
              </a:spcBef>
              <a:spcAft>
                <a:spcPts val="0"/>
              </a:spcAft>
              <a:buClr>
                <a:srgbClr val="585566"/>
              </a:buClr>
              <a:buSzPts val="500"/>
              <a:buFont typeface="Helvetica Neue"/>
              <a:buNone/>
            </a:pPr>
            <a:endParaRPr sz="500" b="0" i="0" u="none" strike="noStrike" cap="none">
              <a:solidFill>
                <a:srgbClr val="585566"/>
              </a:solidFill>
              <a:latin typeface="Arial"/>
              <a:ea typeface="Arial"/>
              <a:cs typeface="Arial"/>
              <a:sym typeface="Arial"/>
            </a:endParaRPr>
          </a:p>
        </p:txBody>
      </p:sp>
      <p:sp>
        <p:nvSpPr>
          <p:cNvPr id="469" name="Google Shape;469;p94"/>
          <p:cNvSpPr/>
          <p:nvPr/>
        </p:nvSpPr>
        <p:spPr>
          <a:xfrm>
            <a:off x="-173" y="86"/>
            <a:ext cx="9144000" cy="5143500"/>
          </a:xfrm>
          <a:prstGeom prst="rect">
            <a:avLst/>
          </a:prstGeom>
          <a:solidFill>
            <a:srgbClr val="446EFF"/>
          </a:solidFill>
          <a:ln>
            <a:noFill/>
          </a:ln>
        </p:spPr>
        <p:txBody>
          <a:bodyPr spcFirstLastPara="1" wrap="square" lIns="17150" tIns="17150" rIns="17150" bIns="17150" anchor="ctr" anchorCtr="0">
            <a:noAutofit/>
          </a:bodyPr>
          <a:lstStyle/>
          <a:p>
            <a:pPr marL="0" marR="0" lvl="0" indent="0" algn="ctr" rtl="0">
              <a:lnSpc>
                <a:spcPct val="100000"/>
              </a:lnSpc>
              <a:spcBef>
                <a:spcPts val="0"/>
              </a:spcBef>
              <a:spcAft>
                <a:spcPts val="0"/>
              </a:spcAft>
              <a:buClr>
                <a:srgbClr val="585566"/>
              </a:buClr>
              <a:buSzPts val="500"/>
              <a:buFont typeface="Helvetica Neue"/>
              <a:buNone/>
            </a:pPr>
            <a:endParaRPr sz="500" b="0" i="0" u="none" strike="noStrike" cap="none">
              <a:solidFill>
                <a:srgbClr val="585566"/>
              </a:solidFill>
              <a:latin typeface="Arial"/>
              <a:ea typeface="Arial"/>
              <a:cs typeface="Arial"/>
              <a:sym typeface="Arial"/>
            </a:endParaRPr>
          </a:p>
        </p:txBody>
      </p:sp>
      <p:sp>
        <p:nvSpPr>
          <p:cNvPr id="470" name="Google Shape;470;p94"/>
          <p:cNvSpPr txBox="1">
            <a:spLocks noGrp="1"/>
          </p:cNvSpPr>
          <p:nvPr>
            <p:ph type="body" idx="1"/>
          </p:nvPr>
        </p:nvSpPr>
        <p:spPr>
          <a:xfrm>
            <a:off x="1210203" y="719187"/>
            <a:ext cx="6809700" cy="3705000"/>
          </a:xfrm>
          <a:prstGeom prst="rect">
            <a:avLst/>
          </a:prstGeom>
          <a:noFill/>
          <a:ln>
            <a:noFill/>
          </a:ln>
        </p:spPr>
        <p:txBody>
          <a:bodyPr spcFirstLastPara="1" wrap="square" lIns="34275" tIns="34275" rIns="34275" bIns="34275" anchor="ctr" anchorCtr="0"/>
          <a:lstStyle>
            <a:lvl1pPr marL="457200" marR="0" lvl="0" indent="-228600" algn="l" rtl="0">
              <a:lnSpc>
                <a:spcPct val="110000"/>
              </a:lnSpc>
              <a:spcBef>
                <a:spcPts val="0"/>
              </a:spcBef>
              <a:spcAft>
                <a:spcPts val="0"/>
              </a:spcAft>
              <a:buClr>
                <a:srgbClr val="FFFFFF"/>
              </a:buClr>
              <a:buSzPts val="2600"/>
              <a:buFont typeface="Avenir"/>
              <a:buNone/>
              <a:defRPr sz="2600" b="0" i="0" u="none" strike="noStrike" cap="none">
                <a:solidFill>
                  <a:srgbClr val="FFFFFF"/>
                </a:solidFill>
                <a:latin typeface="Avenir"/>
                <a:ea typeface="Avenir"/>
                <a:cs typeface="Avenir"/>
                <a:sym typeface="Avenir"/>
              </a:defRPr>
            </a:lvl1pPr>
            <a:lvl2pPr marL="914400" marR="0" lvl="1" indent="-355600" algn="l" rtl="0">
              <a:lnSpc>
                <a:spcPct val="110000"/>
              </a:lnSpc>
              <a:spcBef>
                <a:spcPts val="0"/>
              </a:spcBef>
              <a:spcAft>
                <a:spcPts val="0"/>
              </a:spcAft>
              <a:buClr>
                <a:srgbClr val="FFFFFF"/>
              </a:buClr>
              <a:buSzPts val="2000"/>
              <a:buFont typeface="Avenir"/>
              <a:buChar char="●"/>
              <a:defRPr sz="2600" b="0" i="0" u="none" strike="noStrike" cap="none">
                <a:solidFill>
                  <a:srgbClr val="FFFFFF"/>
                </a:solidFill>
                <a:latin typeface="Avenir"/>
                <a:ea typeface="Avenir"/>
                <a:cs typeface="Avenir"/>
                <a:sym typeface="Avenir"/>
              </a:defRPr>
            </a:lvl2pPr>
            <a:lvl3pPr marL="1371600" marR="0" lvl="2" indent="-355600" algn="l" rtl="0">
              <a:lnSpc>
                <a:spcPct val="110000"/>
              </a:lnSpc>
              <a:spcBef>
                <a:spcPts val="0"/>
              </a:spcBef>
              <a:spcAft>
                <a:spcPts val="0"/>
              </a:spcAft>
              <a:buClr>
                <a:srgbClr val="FFFFFF"/>
              </a:buClr>
              <a:buSzPts val="2000"/>
              <a:buFont typeface="Avenir"/>
              <a:buChar char="●"/>
              <a:defRPr sz="2600" b="0" i="0" u="none" strike="noStrike" cap="none">
                <a:solidFill>
                  <a:srgbClr val="FFFFFF"/>
                </a:solidFill>
                <a:latin typeface="Avenir"/>
                <a:ea typeface="Avenir"/>
                <a:cs typeface="Avenir"/>
                <a:sym typeface="Avenir"/>
              </a:defRPr>
            </a:lvl3pPr>
            <a:lvl4pPr marL="1828800" marR="0" lvl="3" indent="-355600" algn="l" rtl="0">
              <a:lnSpc>
                <a:spcPct val="110000"/>
              </a:lnSpc>
              <a:spcBef>
                <a:spcPts val="0"/>
              </a:spcBef>
              <a:spcAft>
                <a:spcPts val="0"/>
              </a:spcAft>
              <a:buClr>
                <a:srgbClr val="FFFFFF"/>
              </a:buClr>
              <a:buSzPts val="2000"/>
              <a:buFont typeface="Avenir"/>
              <a:buChar char="●"/>
              <a:defRPr sz="2600" b="0" i="0" u="none" strike="noStrike" cap="none">
                <a:solidFill>
                  <a:srgbClr val="FFFFFF"/>
                </a:solidFill>
                <a:latin typeface="Avenir"/>
                <a:ea typeface="Avenir"/>
                <a:cs typeface="Avenir"/>
                <a:sym typeface="Avenir"/>
              </a:defRPr>
            </a:lvl4pPr>
            <a:lvl5pPr marL="2286000" marR="0" lvl="4" indent="-355600" algn="l" rtl="0">
              <a:lnSpc>
                <a:spcPct val="110000"/>
              </a:lnSpc>
              <a:spcBef>
                <a:spcPts val="0"/>
              </a:spcBef>
              <a:spcAft>
                <a:spcPts val="0"/>
              </a:spcAft>
              <a:buClr>
                <a:srgbClr val="FFFFFF"/>
              </a:buClr>
              <a:buSzPts val="2000"/>
              <a:buFont typeface="Avenir"/>
              <a:buChar char="●"/>
              <a:defRPr sz="2600" b="0" i="0" u="none" strike="noStrike" cap="none">
                <a:solidFill>
                  <a:srgbClr val="FFFFFF"/>
                </a:solidFill>
                <a:latin typeface="Avenir"/>
                <a:ea typeface="Avenir"/>
                <a:cs typeface="Avenir"/>
                <a:sym typeface="Avenir"/>
              </a:defRPr>
            </a:lvl5pPr>
            <a:lvl6pPr marL="2743200" marR="0" lvl="5"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6pPr>
            <a:lvl7pPr marL="3200400" marR="0" lvl="6"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7pPr>
            <a:lvl8pPr marL="3657600" marR="0" lvl="7"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8pPr>
            <a:lvl9pPr marL="4114800" marR="0" lvl="8"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9pPr>
          </a:lstStyle>
          <a:p>
            <a:endParaRPr/>
          </a:p>
        </p:txBody>
      </p:sp>
      <p:pic>
        <p:nvPicPr>
          <p:cNvPr id="471" name="Google Shape;471;p94"/>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333375" y="2241444"/>
            <a:ext cx="370684" cy="660611"/>
          </a:xfrm>
          <a:prstGeom prst="rect">
            <a:avLst/>
          </a:prstGeom>
          <a:noFill/>
          <a:ln>
            <a:noFill/>
          </a:ln>
        </p:spPr>
      </p:pic>
      <p:pic>
        <p:nvPicPr>
          <p:cNvPr id="472" name="Google Shape;472;p94"/>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flipH="1">
            <a:off x="8439150" y="2241444"/>
            <a:ext cx="370684" cy="660611"/>
          </a:xfrm>
          <a:prstGeom prst="rect">
            <a:avLst/>
          </a:prstGeom>
          <a:noFill/>
          <a:ln>
            <a:noFill/>
          </a:ln>
        </p:spPr>
      </p:pic>
      <p:sp>
        <p:nvSpPr>
          <p:cNvPr id="473" name="Google Shape;473;p94"/>
          <p:cNvSpPr txBox="1">
            <a:spLocks noGrp="1"/>
          </p:cNvSpPr>
          <p:nvPr>
            <p:ph type="sldNum" idx="12"/>
          </p:nvPr>
        </p:nvSpPr>
        <p:spPr>
          <a:xfrm>
            <a:off x="4568651" y="4878957"/>
            <a:ext cx="485100" cy="572700"/>
          </a:xfrm>
          <a:prstGeom prst="rect">
            <a:avLst/>
          </a:prstGeom>
          <a:noFill/>
          <a:ln>
            <a:noFill/>
          </a:ln>
        </p:spPr>
        <p:txBody>
          <a:bodyPr spcFirstLastPara="1" wrap="square" lIns="26775" tIns="26775" rIns="26775" bIns="26775" anchor="t" anchorCtr="0">
            <a:noAutofit/>
          </a:bodyPr>
          <a:lstStyle>
            <a:lvl1pPr marL="0" marR="0" lvl="0"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1pPr>
            <a:lvl2pPr marL="0" marR="0" lvl="1"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2pPr>
            <a:lvl3pPr marL="0" marR="0" lvl="2"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3pPr>
            <a:lvl4pPr marL="0" marR="0" lvl="3"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4pPr>
            <a:lvl5pPr marL="0" marR="0" lvl="4"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5pPr>
            <a:lvl6pPr marL="0" marR="0" lvl="5"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6pPr>
            <a:lvl7pPr marL="0" marR="0" lvl="6"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7pPr>
            <a:lvl8pPr marL="0" marR="0" lvl="7"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8pPr>
            <a:lvl9pPr marL="0" marR="0" lvl="8"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9pPr>
          </a:lstStyle>
          <a:p>
            <a:pPr marL="0" lvl="0" indent="0" algn="l" rtl="0">
              <a:spcBef>
                <a:spcPts val="0"/>
              </a:spcBef>
              <a:spcAft>
                <a:spcPts val="0"/>
              </a:spcAft>
              <a:buNone/>
            </a:pPr>
            <a:fld id="{00000000-1234-1234-1234-123412341234}" type="slidenum">
              <a:rPr lang="fr"/>
              <a:pPr marL="0" lvl="0" indent="0" algn="l" rtl="0">
                <a:spcBef>
                  <a:spcPts val="0"/>
                </a:spcBef>
                <a:spcAft>
                  <a:spcPts val="0"/>
                </a:spcAft>
                <a:buNone/>
              </a:pPr>
              <a:t>‹N°›</a:t>
            </a:fld>
            <a:endParaRPr/>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showMasterSp="0" type="obj">
  <p:cSld name="Titre et contenu">
    <p:spTree>
      <p:nvGrpSpPr>
        <p:cNvPr id="1" name=""/>
        <p:cNvGrpSpPr/>
        <p:nvPr/>
      </p:nvGrpSpPr>
      <p:grpSpPr>
        <a:xfrm>
          <a:off x="0" y="0"/>
          <a:ext cx="0" cy="0"/>
          <a:chOff x="0" y="0"/>
          <a:chExt cx="0" cy="0"/>
        </a:xfrm>
      </p:grpSpPr>
      <p:sp>
        <p:nvSpPr>
          <p:cNvPr id="6" name="Rectangle 2"/>
          <p:cNvSpPr>
            <a:spLocks noChangeArrowheads="1"/>
          </p:cNvSpPr>
          <p:nvPr/>
        </p:nvSpPr>
        <p:spPr bwMode="auto">
          <a:xfrm>
            <a:off x="-82550" y="1833562"/>
            <a:ext cx="415498" cy="253916"/>
          </a:xfrm>
          <a:prstGeom prst="rect">
            <a:avLst/>
          </a:prstGeom>
          <a:noFill/>
          <a:ln>
            <a:noFill/>
          </a:ln>
        </p:spPr>
        <p:txBody>
          <a:bodyPr wrap="none">
            <a:spAutoFit/>
          </a:bodyPr>
          <a:lstStyle/>
          <a:p>
            <a:fld id="{E155EF05-A704-49D2-86E9-3CF9B82820D8}" type="slidenum">
              <a:rPr lang="fr-FR" altLang="fr-FR" sz="1050">
                <a:solidFill>
                  <a:srgbClr val="FFFFFF"/>
                </a:solidFill>
                <a:latin typeface="Calibri" pitchFamily="34" charset="0"/>
              </a:rPr>
              <a:pPr/>
              <a:t>‹N°›</a:t>
            </a:fld>
            <a:endParaRPr lang="fr-FR" altLang="fr-FR" sz="1050"/>
          </a:p>
        </p:txBody>
      </p:sp>
      <p:sp>
        <p:nvSpPr>
          <p:cNvPr id="2" name="Titre 1"/>
          <p:cNvSpPr>
            <a:spLocks noGrp="1"/>
          </p:cNvSpPr>
          <p:nvPr>
            <p:ph type="title"/>
          </p:nvPr>
        </p:nvSpPr>
        <p:spPr/>
        <p:txBody>
          <a:bodyPr/>
          <a:lstStyle/>
          <a:p>
            <a:r>
              <a:rPr lang="fr-FR"/>
              <a:t>Cliquez pour modifier le style du titre</a:t>
            </a:r>
            <a:endParaRPr lang="fr-FR" dirty="0"/>
          </a:p>
        </p:txBody>
      </p:sp>
      <p:sp>
        <p:nvSpPr>
          <p:cNvPr id="3" name="Espace réservé du contenu 2"/>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8" name="Espace réservé de la date 3"/>
          <p:cNvSpPr>
            <a:spLocks noGrp="1"/>
          </p:cNvSpPr>
          <p:nvPr>
            <p:ph type="dt" sz="half" idx="10"/>
          </p:nvPr>
        </p:nvSpPr>
        <p:spPr/>
        <p:txBody>
          <a:bodyPr/>
          <a:lstStyle>
            <a:lvl1pPr>
              <a:defRPr/>
            </a:lvl1pPr>
          </a:lstStyle>
          <a:p>
            <a:fld id="{67D7FD96-7689-470B-A868-09773FCE2A60}" type="datetimeFigureOut">
              <a:rPr lang="fr-FR"/>
              <a:pPr/>
              <a:t>19/02/2020</a:t>
            </a:fld>
            <a:endParaRPr lang="fr-FR"/>
          </a:p>
        </p:txBody>
      </p:sp>
      <p:sp>
        <p:nvSpPr>
          <p:cNvPr id="9" name="Espace réservé du pied de page 4"/>
          <p:cNvSpPr>
            <a:spLocks noGrp="1"/>
          </p:cNvSpPr>
          <p:nvPr>
            <p:ph type="ftr" sz="quarter" idx="11"/>
          </p:nvPr>
        </p:nvSpPr>
        <p:spPr/>
        <p:txBody>
          <a:bodyPr/>
          <a:lstStyle>
            <a:lvl1pPr>
              <a:defRPr/>
            </a:lvl1pPr>
          </a:lstStyle>
          <a:p>
            <a:endParaRPr lang="fr-FR" dirty="0"/>
          </a:p>
        </p:txBody>
      </p:sp>
      <p:sp>
        <p:nvSpPr>
          <p:cNvPr id="10" name="Espace réservé du numéro de diapositive 5"/>
          <p:cNvSpPr>
            <a:spLocks noGrp="1"/>
          </p:cNvSpPr>
          <p:nvPr>
            <p:ph type="sldNum" sz="quarter" idx="12"/>
          </p:nvPr>
        </p:nvSpPr>
        <p:spPr>
          <a:xfrm>
            <a:off x="6553200" y="4767263"/>
            <a:ext cx="2133600" cy="273844"/>
          </a:xfrm>
        </p:spPr>
        <p:txBody>
          <a:bodyPr/>
          <a:lstStyle>
            <a:lvl1pPr eaLnBrk="1" hangingPunct="1">
              <a:defRPr/>
            </a:lvl1pPr>
          </a:lstStyle>
          <a:p>
            <a:endParaRPr lang="fr-FR"/>
          </a:p>
        </p:txBody>
      </p:sp>
    </p:spTree>
    <p:extLst>
      <p:ext uri="{BB962C8B-B14F-4D97-AF65-F5344CB8AC3E}">
        <p14:creationId xmlns:p14="http://schemas.microsoft.com/office/powerpoint/2010/main" val="4009573983"/>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matchingName="Vide" type="blank">
  <p:cSld name="BLANK">
    <p:spTree>
      <p:nvGrpSpPr>
        <p:cNvPr id="1" name="Shape 478"/>
        <p:cNvGrpSpPr/>
        <p:nvPr/>
      </p:nvGrpSpPr>
      <p:grpSpPr>
        <a:xfrm>
          <a:off x="0" y="0"/>
          <a:ext cx="0" cy="0"/>
          <a:chOff x="0" y="0"/>
          <a:chExt cx="0" cy="0"/>
        </a:xfrm>
      </p:grpSpPr>
      <p:sp>
        <p:nvSpPr>
          <p:cNvPr id="479" name="Google Shape;479;p96"/>
          <p:cNvSpPr txBox="1">
            <a:spLocks noGrp="1"/>
          </p:cNvSpPr>
          <p:nvPr>
            <p:ph type="dt" idx="10"/>
          </p:nvPr>
        </p:nvSpPr>
        <p:spPr>
          <a:xfrm>
            <a:off x="0" y="0"/>
            <a:ext cx="1125000" cy="1125000"/>
          </a:xfrm>
          <a:prstGeom prst="rect">
            <a:avLst/>
          </a:prstGeom>
          <a:noFill/>
          <a:ln>
            <a:noFill/>
          </a:ln>
        </p:spPr>
        <p:txBody>
          <a:bodyPr spcFirstLastPara="1" wrap="square" lIns="34275" tIns="17150" rIns="34275" bIns="17150" anchor="t" anchorCtr="0"/>
          <a:lstStyle>
            <a:lvl1pPr marR="0" lvl="0" algn="ctr" rtl="0">
              <a:lnSpc>
                <a:spcPct val="80000"/>
              </a:lnSpc>
              <a:spcBef>
                <a:spcPts val="0"/>
              </a:spcBef>
              <a:spcAft>
                <a:spcPts val="0"/>
              </a:spcAft>
              <a:buClr>
                <a:srgbClr val="FFFFFF"/>
              </a:buClr>
              <a:buSzPts val="1500"/>
              <a:buFont typeface="Roboto Light"/>
              <a:buNone/>
              <a:defRPr sz="1500" b="0" i="0" u="none" strike="noStrike" cap="none">
                <a:solidFill>
                  <a:srgbClr val="FFFFFF"/>
                </a:solidFill>
                <a:latin typeface="Roboto Light"/>
                <a:ea typeface="Roboto Light"/>
                <a:cs typeface="Roboto Light"/>
                <a:sym typeface="Roboto Light"/>
              </a:defRPr>
            </a:lvl1pPr>
            <a:lvl2pPr marR="0" lvl="1" algn="ctr" rtl="0">
              <a:lnSpc>
                <a:spcPct val="80000"/>
              </a:lnSpc>
              <a:spcBef>
                <a:spcPts val="0"/>
              </a:spcBef>
              <a:spcAft>
                <a:spcPts val="0"/>
              </a:spcAft>
              <a:buClr>
                <a:srgbClr val="FFFFFF"/>
              </a:buClr>
              <a:buSzPts val="1500"/>
              <a:buFont typeface="Roboto Light"/>
              <a:buNone/>
              <a:defRPr sz="1500" b="0" i="0" u="none" strike="noStrike" cap="none">
                <a:solidFill>
                  <a:srgbClr val="FFFFFF"/>
                </a:solidFill>
                <a:latin typeface="Roboto Light"/>
                <a:ea typeface="Roboto Light"/>
                <a:cs typeface="Roboto Light"/>
                <a:sym typeface="Roboto Light"/>
              </a:defRPr>
            </a:lvl2pPr>
            <a:lvl3pPr marR="0" lvl="2" algn="ctr" rtl="0">
              <a:lnSpc>
                <a:spcPct val="80000"/>
              </a:lnSpc>
              <a:spcBef>
                <a:spcPts val="0"/>
              </a:spcBef>
              <a:spcAft>
                <a:spcPts val="0"/>
              </a:spcAft>
              <a:buClr>
                <a:srgbClr val="FFFFFF"/>
              </a:buClr>
              <a:buSzPts val="1500"/>
              <a:buFont typeface="Roboto Light"/>
              <a:buNone/>
              <a:defRPr sz="1500" b="0" i="0" u="none" strike="noStrike" cap="none">
                <a:solidFill>
                  <a:srgbClr val="FFFFFF"/>
                </a:solidFill>
                <a:latin typeface="Roboto Light"/>
                <a:ea typeface="Roboto Light"/>
                <a:cs typeface="Roboto Light"/>
                <a:sym typeface="Roboto Light"/>
              </a:defRPr>
            </a:lvl3pPr>
            <a:lvl4pPr marR="0" lvl="3" algn="ctr" rtl="0">
              <a:lnSpc>
                <a:spcPct val="80000"/>
              </a:lnSpc>
              <a:spcBef>
                <a:spcPts val="0"/>
              </a:spcBef>
              <a:spcAft>
                <a:spcPts val="0"/>
              </a:spcAft>
              <a:buClr>
                <a:srgbClr val="FFFFFF"/>
              </a:buClr>
              <a:buSzPts val="1500"/>
              <a:buFont typeface="Roboto Light"/>
              <a:buNone/>
              <a:defRPr sz="1500" b="0" i="0" u="none" strike="noStrike" cap="none">
                <a:solidFill>
                  <a:srgbClr val="FFFFFF"/>
                </a:solidFill>
                <a:latin typeface="Roboto Light"/>
                <a:ea typeface="Roboto Light"/>
                <a:cs typeface="Roboto Light"/>
                <a:sym typeface="Roboto Light"/>
              </a:defRPr>
            </a:lvl4pPr>
            <a:lvl5pPr marR="0" lvl="4" algn="ctr" rtl="0">
              <a:lnSpc>
                <a:spcPct val="80000"/>
              </a:lnSpc>
              <a:spcBef>
                <a:spcPts val="0"/>
              </a:spcBef>
              <a:spcAft>
                <a:spcPts val="0"/>
              </a:spcAft>
              <a:buClr>
                <a:srgbClr val="FFFFFF"/>
              </a:buClr>
              <a:buSzPts val="1500"/>
              <a:buFont typeface="Roboto Light"/>
              <a:buNone/>
              <a:defRPr sz="1500" b="0" i="0" u="none" strike="noStrike" cap="none">
                <a:solidFill>
                  <a:srgbClr val="FFFFFF"/>
                </a:solidFill>
                <a:latin typeface="Roboto Light"/>
                <a:ea typeface="Roboto Light"/>
                <a:cs typeface="Roboto Light"/>
                <a:sym typeface="Roboto Light"/>
              </a:defRPr>
            </a:lvl5pPr>
            <a:lvl6pPr marR="0" lvl="5" algn="ctr" rtl="0">
              <a:lnSpc>
                <a:spcPct val="80000"/>
              </a:lnSpc>
              <a:spcBef>
                <a:spcPts val="0"/>
              </a:spcBef>
              <a:spcAft>
                <a:spcPts val="0"/>
              </a:spcAft>
              <a:buClr>
                <a:srgbClr val="FFFFFF"/>
              </a:buClr>
              <a:buSzPts val="1500"/>
              <a:buFont typeface="Roboto Light"/>
              <a:buNone/>
              <a:defRPr sz="1500" b="0" i="0" u="none" strike="noStrike" cap="none">
                <a:solidFill>
                  <a:srgbClr val="FFFFFF"/>
                </a:solidFill>
                <a:latin typeface="Roboto Light"/>
                <a:ea typeface="Roboto Light"/>
                <a:cs typeface="Roboto Light"/>
                <a:sym typeface="Roboto Light"/>
              </a:defRPr>
            </a:lvl6pPr>
            <a:lvl7pPr marR="0" lvl="6" algn="ctr" rtl="0">
              <a:lnSpc>
                <a:spcPct val="80000"/>
              </a:lnSpc>
              <a:spcBef>
                <a:spcPts val="0"/>
              </a:spcBef>
              <a:spcAft>
                <a:spcPts val="0"/>
              </a:spcAft>
              <a:buClr>
                <a:srgbClr val="FFFFFF"/>
              </a:buClr>
              <a:buSzPts val="1500"/>
              <a:buFont typeface="Roboto Light"/>
              <a:buNone/>
              <a:defRPr sz="1500" b="0" i="0" u="none" strike="noStrike" cap="none">
                <a:solidFill>
                  <a:srgbClr val="FFFFFF"/>
                </a:solidFill>
                <a:latin typeface="Roboto Light"/>
                <a:ea typeface="Roboto Light"/>
                <a:cs typeface="Roboto Light"/>
                <a:sym typeface="Roboto Light"/>
              </a:defRPr>
            </a:lvl7pPr>
            <a:lvl8pPr marR="0" lvl="7" algn="ctr" rtl="0">
              <a:lnSpc>
                <a:spcPct val="80000"/>
              </a:lnSpc>
              <a:spcBef>
                <a:spcPts val="0"/>
              </a:spcBef>
              <a:spcAft>
                <a:spcPts val="0"/>
              </a:spcAft>
              <a:buClr>
                <a:srgbClr val="FFFFFF"/>
              </a:buClr>
              <a:buSzPts val="1500"/>
              <a:buFont typeface="Roboto Light"/>
              <a:buNone/>
              <a:defRPr sz="1500" b="0" i="0" u="none" strike="noStrike" cap="none">
                <a:solidFill>
                  <a:srgbClr val="FFFFFF"/>
                </a:solidFill>
                <a:latin typeface="Roboto Light"/>
                <a:ea typeface="Roboto Light"/>
                <a:cs typeface="Roboto Light"/>
                <a:sym typeface="Roboto Light"/>
              </a:defRPr>
            </a:lvl8pPr>
            <a:lvl9pPr marR="0" lvl="8" algn="ctr" rtl="0">
              <a:lnSpc>
                <a:spcPct val="80000"/>
              </a:lnSpc>
              <a:spcBef>
                <a:spcPts val="0"/>
              </a:spcBef>
              <a:spcAft>
                <a:spcPts val="0"/>
              </a:spcAft>
              <a:buClr>
                <a:srgbClr val="FFFFFF"/>
              </a:buClr>
              <a:buSzPts val="1500"/>
              <a:buFont typeface="Roboto Light"/>
              <a:buNone/>
              <a:defRPr sz="1500" b="0" i="0" u="none" strike="noStrike" cap="none">
                <a:solidFill>
                  <a:srgbClr val="FFFFFF"/>
                </a:solidFill>
                <a:latin typeface="Roboto Light"/>
                <a:ea typeface="Roboto Light"/>
                <a:cs typeface="Roboto Light"/>
                <a:sym typeface="Roboto Light"/>
              </a:defRPr>
            </a:lvl9pPr>
          </a:lstStyle>
          <a:p>
            <a:endParaRPr/>
          </a:p>
        </p:txBody>
      </p:sp>
      <p:sp>
        <p:nvSpPr>
          <p:cNvPr id="480" name="Google Shape;480;p96"/>
          <p:cNvSpPr txBox="1">
            <a:spLocks noGrp="1"/>
          </p:cNvSpPr>
          <p:nvPr>
            <p:ph type="ftr" idx="11"/>
          </p:nvPr>
        </p:nvSpPr>
        <p:spPr>
          <a:xfrm>
            <a:off x="0" y="0"/>
            <a:ext cx="1125000" cy="1125000"/>
          </a:xfrm>
          <a:prstGeom prst="rect">
            <a:avLst/>
          </a:prstGeom>
          <a:noFill/>
          <a:ln>
            <a:noFill/>
          </a:ln>
        </p:spPr>
        <p:txBody>
          <a:bodyPr spcFirstLastPara="1" wrap="square" lIns="34275" tIns="17150" rIns="34275" bIns="17150" anchor="t" anchorCtr="0"/>
          <a:lstStyle>
            <a:lvl1pPr marR="0" lvl="0" algn="ctr" rtl="0">
              <a:lnSpc>
                <a:spcPct val="80000"/>
              </a:lnSpc>
              <a:spcBef>
                <a:spcPts val="0"/>
              </a:spcBef>
              <a:spcAft>
                <a:spcPts val="0"/>
              </a:spcAft>
              <a:buClr>
                <a:srgbClr val="FFFFFF"/>
              </a:buClr>
              <a:buSzPts val="1500"/>
              <a:buFont typeface="Roboto Light"/>
              <a:buNone/>
              <a:defRPr sz="1500" b="0" i="0" u="none" strike="noStrike" cap="none">
                <a:solidFill>
                  <a:srgbClr val="FFFFFF"/>
                </a:solidFill>
                <a:latin typeface="Roboto Light"/>
                <a:ea typeface="Roboto Light"/>
                <a:cs typeface="Roboto Light"/>
                <a:sym typeface="Roboto Light"/>
              </a:defRPr>
            </a:lvl1pPr>
            <a:lvl2pPr marR="0" lvl="1" algn="ctr" rtl="0">
              <a:lnSpc>
                <a:spcPct val="80000"/>
              </a:lnSpc>
              <a:spcBef>
                <a:spcPts val="0"/>
              </a:spcBef>
              <a:spcAft>
                <a:spcPts val="0"/>
              </a:spcAft>
              <a:buClr>
                <a:srgbClr val="FFFFFF"/>
              </a:buClr>
              <a:buSzPts val="1500"/>
              <a:buFont typeface="Roboto Light"/>
              <a:buNone/>
              <a:defRPr sz="1500" b="0" i="0" u="none" strike="noStrike" cap="none">
                <a:solidFill>
                  <a:srgbClr val="FFFFFF"/>
                </a:solidFill>
                <a:latin typeface="Roboto Light"/>
                <a:ea typeface="Roboto Light"/>
                <a:cs typeface="Roboto Light"/>
                <a:sym typeface="Roboto Light"/>
              </a:defRPr>
            </a:lvl2pPr>
            <a:lvl3pPr marR="0" lvl="2" algn="ctr" rtl="0">
              <a:lnSpc>
                <a:spcPct val="80000"/>
              </a:lnSpc>
              <a:spcBef>
                <a:spcPts val="0"/>
              </a:spcBef>
              <a:spcAft>
                <a:spcPts val="0"/>
              </a:spcAft>
              <a:buClr>
                <a:srgbClr val="FFFFFF"/>
              </a:buClr>
              <a:buSzPts val="1500"/>
              <a:buFont typeface="Roboto Light"/>
              <a:buNone/>
              <a:defRPr sz="1500" b="0" i="0" u="none" strike="noStrike" cap="none">
                <a:solidFill>
                  <a:srgbClr val="FFFFFF"/>
                </a:solidFill>
                <a:latin typeface="Roboto Light"/>
                <a:ea typeface="Roboto Light"/>
                <a:cs typeface="Roboto Light"/>
                <a:sym typeface="Roboto Light"/>
              </a:defRPr>
            </a:lvl3pPr>
            <a:lvl4pPr marR="0" lvl="3" algn="ctr" rtl="0">
              <a:lnSpc>
                <a:spcPct val="80000"/>
              </a:lnSpc>
              <a:spcBef>
                <a:spcPts val="0"/>
              </a:spcBef>
              <a:spcAft>
                <a:spcPts val="0"/>
              </a:spcAft>
              <a:buClr>
                <a:srgbClr val="FFFFFF"/>
              </a:buClr>
              <a:buSzPts val="1500"/>
              <a:buFont typeface="Roboto Light"/>
              <a:buNone/>
              <a:defRPr sz="1500" b="0" i="0" u="none" strike="noStrike" cap="none">
                <a:solidFill>
                  <a:srgbClr val="FFFFFF"/>
                </a:solidFill>
                <a:latin typeface="Roboto Light"/>
                <a:ea typeface="Roboto Light"/>
                <a:cs typeface="Roboto Light"/>
                <a:sym typeface="Roboto Light"/>
              </a:defRPr>
            </a:lvl4pPr>
            <a:lvl5pPr marR="0" lvl="4" algn="ctr" rtl="0">
              <a:lnSpc>
                <a:spcPct val="80000"/>
              </a:lnSpc>
              <a:spcBef>
                <a:spcPts val="0"/>
              </a:spcBef>
              <a:spcAft>
                <a:spcPts val="0"/>
              </a:spcAft>
              <a:buClr>
                <a:srgbClr val="FFFFFF"/>
              </a:buClr>
              <a:buSzPts val="1500"/>
              <a:buFont typeface="Roboto Light"/>
              <a:buNone/>
              <a:defRPr sz="1500" b="0" i="0" u="none" strike="noStrike" cap="none">
                <a:solidFill>
                  <a:srgbClr val="FFFFFF"/>
                </a:solidFill>
                <a:latin typeface="Roboto Light"/>
                <a:ea typeface="Roboto Light"/>
                <a:cs typeface="Roboto Light"/>
                <a:sym typeface="Roboto Light"/>
              </a:defRPr>
            </a:lvl5pPr>
            <a:lvl6pPr marR="0" lvl="5" algn="ctr" rtl="0">
              <a:lnSpc>
                <a:spcPct val="80000"/>
              </a:lnSpc>
              <a:spcBef>
                <a:spcPts val="0"/>
              </a:spcBef>
              <a:spcAft>
                <a:spcPts val="0"/>
              </a:spcAft>
              <a:buClr>
                <a:srgbClr val="FFFFFF"/>
              </a:buClr>
              <a:buSzPts val="1500"/>
              <a:buFont typeface="Roboto Light"/>
              <a:buNone/>
              <a:defRPr sz="1500" b="0" i="0" u="none" strike="noStrike" cap="none">
                <a:solidFill>
                  <a:srgbClr val="FFFFFF"/>
                </a:solidFill>
                <a:latin typeface="Roboto Light"/>
                <a:ea typeface="Roboto Light"/>
                <a:cs typeface="Roboto Light"/>
                <a:sym typeface="Roboto Light"/>
              </a:defRPr>
            </a:lvl6pPr>
            <a:lvl7pPr marR="0" lvl="6" algn="ctr" rtl="0">
              <a:lnSpc>
                <a:spcPct val="80000"/>
              </a:lnSpc>
              <a:spcBef>
                <a:spcPts val="0"/>
              </a:spcBef>
              <a:spcAft>
                <a:spcPts val="0"/>
              </a:spcAft>
              <a:buClr>
                <a:srgbClr val="FFFFFF"/>
              </a:buClr>
              <a:buSzPts val="1500"/>
              <a:buFont typeface="Roboto Light"/>
              <a:buNone/>
              <a:defRPr sz="1500" b="0" i="0" u="none" strike="noStrike" cap="none">
                <a:solidFill>
                  <a:srgbClr val="FFFFFF"/>
                </a:solidFill>
                <a:latin typeface="Roboto Light"/>
                <a:ea typeface="Roboto Light"/>
                <a:cs typeface="Roboto Light"/>
                <a:sym typeface="Roboto Light"/>
              </a:defRPr>
            </a:lvl7pPr>
            <a:lvl8pPr marR="0" lvl="7" algn="ctr" rtl="0">
              <a:lnSpc>
                <a:spcPct val="80000"/>
              </a:lnSpc>
              <a:spcBef>
                <a:spcPts val="0"/>
              </a:spcBef>
              <a:spcAft>
                <a:spcPts val="0"/>
              </a:spcAft>
              <a:buClr>
                <a:srgbClr val="FFFFFF"/>
              </a:buClr>
              <a:buSzPts val="1500"/>
              <a:buFont typeface="Roboto Light"/>
              <a:buNone/>
              <a:defRPr sz="1500" b="0" i="0" u="none" strike="noStrike" cap="none">
                <a:solidFill>
                  <a:srgbClr val="FFFFFF"/>
                </a:solidFill>
                <a:latin typeface="Roboto Light"/>
                <a:ea typeface="Roboto Light"/>
                <a:cs typeface="Roboto Light"/>
                <a:sym typeface="Roboto Light"/>
              </a:defRPr>
            </a:lvl8pPr>
            <a:lvl9pPr marR="0" lvl="8" algn="ctr" rtl="0">
              <a:lnSpc>
                <a:spcPct val="80000"/>
              </a:lnSpc>
              <a:spcBef>
                <a:spcPts val="0"/>
              </a:spcBef>
              <a:spcAft>
                <a:spcPts val="0"/>
              </a:spcAft>
              <a:buClr>
                <a:srgbClr val="FFFFFF"/>
              </a:buClr>
              <a:buSzPts val="1500"/>
              <a:buFont typeface="Roboto Light"/>
              <a:buNone/>
              <a:defRPr sz="1500" b="0" i="0" u="none" strike="noStrike" cap="none">
                <a:solidFill>
                  <a:srgbClr val="FFFFFF"/>
                </a:solidFill>
                <a:latin typeface="Roboto Light"/>
                <a:ea typeface="Roboto Light"/>
                <a:cs typeface="Roboto Light"/>
                <a:sym typeface="Roboto Light"/>
              </a:defRPr>
            </a:lvl9pPr>
          </a:lstStyle>
          <a:p>
            <a:r>
              <a:rPr lang="fr-FR"/>
              <a:t>Délégation Académique pour le Numérique Educatif – Rectorat de Nantes</a:t>
            </a:r>
            <a:endParaRPr/>
          </a:p>
        </p:txBody>
      </p:sp>
      <p:sp>
        <p:nvSpPr>
          <p:cNvPr id="481" name="Google Shape;481;p96"/>
          <p:cNvSpPr txBox="1">
            <a:spLocks noGrp="1"/>
          </p:cNvSpPr>
          <p:nvPr>
            <p:ph type="sldNum" idx="12"/>
          </p:nvPr>
        </p:nvSpPr>
        <p:spPr>
          <a:xfrm>
            <a:off x="0" y="0"/>
            <a:ext cx="1125000" cy="1125000"/>
          </a:xfrm>
          <a:prstGeom prst="rect">
            <a:avLst/>
          </a:prstGeom>
          <a:noFill/>
          <a:ln>
            <a:noFill/>
          </a:ln>
        </p:spPr>
        <p:txBody>
          <a:bodyPr spcFirstLastPara="1" wrap="square" lIns="34275" tIns="17150" rIns="34275" bIns="17150" anchor="t" anchorCtr="0">
            <a:noAutofit/>
          </a:bodyPr>
          <a:lstStyle>
            <a:lvl1pPr marL="0" marR="0" lvl="0" indent="0" algn="ctr" rtl="0">
              <a:lnSpc>
                <a:spcPct val="80000"/>
              </a:lnSpc>
              <a:spcBef>
                <a:spcPts val="0"/>
              </a:spcBef>
              <a:spcAft>
                <a:spcPts val="0"/>
              </a:spcAft>
              <a:buClr>
                <a:srgbClr val="FFFFFF"/>
              </a:buClr>
              <a:buSzPts val="1500"/>
              <a:buFont typeface="Roboto Light"/>
              <a:buNone/>
              <a:defRPr sz="1500" b="0" i="0" u="none" strike="noStrike" cap="none">
                <a:solidFill>
                  <a:srgbClr val="FFFFFF"/>
                </a:solidFill>
                <a:latin typeface="Roboto Light"/>
                <a:ea typeface="Roboto Light"/>
                <a:cs typeface="Roboto Light"/>
                <a:sym typeface="Roboto Light"/>
              </a:defRPr>
            </a:lvl1pPr>
            <a:lvl2pPr marL="0" marR="0" lvl="1" indent="0" algn="ctr" rtl="0">
              <a:lnSpc>
                <a:spcPct val="80000"/>
              </a:lnSpc>
              <a:spcBef>
                <a:spcPts val="0"/>
              </a:spcBef>
              <a:spcAft>
                <a:spcPts val="0"/>
              </a:spcAft>
              <a:buClr>
                <a:srgbClr val="FFFFFF"/>
              </a:buClr>
              <a:buSzPts val="1500"/>
              <a:buFont typeface="Roboto Light"/>
              <a:buNone/>
              <a:defRPr sz="1500" b="0" i="0" u="none" strike="noStrike" cap="none">
                <a:solidFill>
                  <a:srgbClr val="FFFFFF"/>
                </a:solidFill>
                <a:latin typeface="Roboto Light"/>
                <a:ea typeface="Roboto Light"/>
                <a:cs typeface="Roboto Light"/>
                <a:sym typeface="Roboto Light"/>
              </a:defRPr>
            </a:lvl2pPr>
            <a:lvl3pPr marL="0" marR="0" lvl="2" indent="0" algn="ctr" rtl="0">
              <a:lnSpc>
                <a:spcPct val="80000"/>
              </a:lnSpc>
              <a:spcBef>
                <a:spcPts val="0"/>
              </a:spcBef>
              <a:spcAft>
                <a:spcPts val="0"/>
              </a:spcAft>
              <a:buClr>
                <a:srgbClr val="FFFFFF"/>
              </a:buClr>
              <a:buSzPts val="1500"/>
              <a:buFont typeface="Roboto Light"/>
              <a:buNone/>
              <a:defRPr sz="1500" b="0" i="0" u="none" strike="noStrike" cap="none">
                <a:solidFill>
                  <a:srgbClr val="FFFFFF"/>
                </a:solidFill>
                <a:latin typeface="Roboto Light"/>
                <a:ea typeface="Roboto Light"/>
                <a:cs typeface="Roboto Light"/>
                <a:sym typeface="Roboto Light"/>
              </a:defRPr>
            </a:lvl3pPr>
            <a:lvl4pPr marL="0" marR="0" lvl="3" indent="0" algn="ctr" rtl="0">
              <a:lnSpc>
                <a:spcPct val="80000"/>
              </a:lnSpc>
              <a:spcBef>
                <a:spcPts val="0"/>
              </a:spcBef>
              <a:spcAft>
                <a:spcPts val="0"/>
              </a:spcAft>
              <a:buClr>
                <a:srgbClr val="FFFFFF"/>
              </a:buClr>
              <a:buSzPts val="1500"/>
              <a:buFont typeface="Roboto Light"/>
              <a:buNone/>
              <a:defRPr sz="1500" b="0" i="0" u="none" strike="noStrike" cap="none">
                <a:solidFill>
                  <a:srgbClr val="FFFFFF"/>
                </a:solidFill>
                <a:latin typeface="Roboto Light"/>
                <a:ea typeface="Roboto Light"/>
                <a:cs typeface="Roboto Light"/>
                <a:sym typeface="Roboto Light"/>
              </a:defRPr>
            </a:lvl4pPr>
            <a:lvl5pPr marL="0" marR="0" lvl="4" indent="0" algn="ctr" rtl="0">
              <a:lnSpc>
                <a:spcPct val="80000"/>
              </a:lnSpc>
              <a:spcBef>
                <a:spcPts val="0"/>
              </a:spcBef>
              <a:spcAft>
                <a:spcPts val="0"/>
              </a:spcAft>
              <a:buClr>
                <a:srgbClr val="FFFFFF"/>
              </a:buClr>
              <a:buSzPts val="1500"/>
              <a:buFont typeface="Roboto Light"/>
              <a:buNone/>
              <a:defRPr sz="1500" b="0" i="0" u="none" strike="noStrike" cap="none">
                <a:solidFill>
                  <a:srgbClr val="FFFFFF"/>
                </a:solidFill>
                <a:latin typeface="Roboto Light"/>
                <a:ea typeface="Roboto Light"/>
                <a:cs typeface="Roboto Light"/>
                <a:sym typeface="Roboto Light"/>
              </a:defRPr>
            </a:lvl5pPr>
            <a:lvl6pPr marL="0" marR="0" lvl="5" indent="0" algn="ctr" rtl="0">
              <a:lnSpc>
                <a:spcPct val="80000"/>
              </a:lnSpc>
              <a:spcBef>
                <a:spcPts val="0"/>
              </a:spcBef>
              <a:spcAft>
                <a:spcPts val="0"/>
              </a:spcAft>
              <a:buClr>
                <a:srgbClr val="FFFFFF"/>
              </a:buClr>
              <a:buSzPts val="1500"/>
              <a:buFont typeface="Roboto Light"/>
              <a:buNone/>
              <a:defRPr sz="1500" b="0" i="0" u="none" strike="noStrike" cap="none">
                <a:solidFill>
                  <a:srgbClr val="FFFFFF"/>
                </a:solidFill>
                <a:latin typeface="Roboto Light"/>
                <a:ea typeface="Roboto Light"/>
                <a:cs typeface="Roboto Light"/>
                <a:sym typeface="Roboto Light"/>
              </a:defRPr>
            </a:lvl6pPr>
            <a:lvl7pPr marL="0" marR="0" lvl="6" indent="0" algn="ctr" rtl="0">
              <a:lnSpc>
                <a:spcPct val="80000"/>
              </a:lnSpc>
              <a:spcBef>
                <a:spcPts val="0"/>
              </a:spcBef>
              <a:spcAft>
                <a:spcPts val="0"/>
              </a:spcAft>
              <a:buClr>
                <a:srgbClr val="FFFFFF"/>
              </a:buClr>
              <a:buSzPts val="1500"/>
              <a:buFont typeface="Roboto Light"/>
              <a:buNone/>
              <a:defRPr sz="1500" b="0" i="0" u="none" strike="noStrike" cap="none">
                <a:solidFill>
                  <a:srgbClr val="FFFFFF"/>
                </a:solidFill>
                <a:latin typeface="Roboto Light"/>
                <a:ea typeface="Roboto Light"/>
                <a:cs typeface="Roboto Light"/>
                <a:sym typeface="Roboto Light"/>
              </a:defRPr>
            </a:lvl7pPr>
            <a:lvl8pPr marL="0" marR="0" lvl="7" indent="0" algn="ctr" rtl="0">
              <a:lnSpc>
                <a:spcPct val="80000"/>
              </a:lnSpc>
              <a:spcBef>
                <a:spcPts val="0"/>
              </a:spcBef>
              <a:spcAft>
                <a:spcPts val="0"/>
              </a:spcAft>
              <a:buClr>
                <a:srgbClr val="FFFFFF"/>
              </a:buClr>
              <a:buSzPts val="1500"/>
              <a:buFont typeface="Roboto Light"/>
              <a:buNone/>
              <a:defRPr sz="1500" b="0" i="0" u="none" strike="noStrike" cap="none">
                <a:solidFill>
                  <a:srgbClr val="FFFFFF"/>
                </a:solidFill>
                <a:latin typeface="Roboto Light"/>
                <a:ea typeface="Roboto Light"/>
                <a:cs typeface="Roboto Light"/>
                <a:sym typeface="Roboto Light"/>
              </a:defRPr>
            </a:lvl8pPr>
            <a:lvl9pPr marL="0" marR="0" lvl="8" indent="0" algn="ctr" rtl="0">
              <a:lnSpc>
                <a:spcPct val="80000"/>
              </a:lnSpc>
              <a:spcBef>
                <a:spcPts val="0"/>
              </a:spcBef>
              <a:spcAft>
                <a:spcPts val="0"/>
              </a:spcAft>
              <a:buClr>
                <a:srgbClr val="FFFFFF"/>
              </a:buClr>
              <a:buSzPts val="1500"/>
              <a:buFont typeface="Roboto Light"/>
              <a:buNone/>
              <a:defRPr sz="1500" b="0" i="0" u="none" strike="noStrike" cap="none">
                <a:solidFill>
                  <a:srgbClr val="FFFFFF"/>
                </a:solidFill>
                <a:latin typeface="Roboto Light"/>
                <a:ea typeface="Roboto Light"/>
                <a:cs typeface="Roboto Light"/>
                <a:sym typeface="Roboto Light"/>
              </a:defRPr>
            </a:lvl9pPr>
          </a:lstStyle>
          <a:p>
            <a:pPr marL="0" lvl="0" indent="0" algn="ctr" rtl="0">
              <a:spcBef>
                <a:spcPts val="0"/>
              </a:spcBef>
              <a:spcAft>
                <a:spcPts val="0"/>
              </a:spcAft>
              <a:buNone/>
            </a:pPr>
            <a:fld id="{00000000-1234-1234-1234-123412341234}" type="slidenum">
              <a:rPr lang="fr"/>
              <a:pPr marL="0" lvl="0" indent="0" algn="ctr" rtl="0">
                <a:spcBef>
                  <a:spcPts val="0"/>
                </a:spcBef>
                <a:spcAft>
                  <a:spcPts val="0"/>
                </a:spcAft>
                <a:buNone/>
              </a:pPr>
              <a:t>‹N°›</a:t>
            </a:fld>
            <a:endParaRPr/>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matchingName="Title &amp; Bullets - Right" type="tx">
  <p:cSld name="TITLE_AND_BODY">
    <p:spTree>
      <p:nvGrpSpPr>
        <p:cNvPr id="1" name="Shape 482"/>
        <p:cNvGrpSpPr/>
        <p:nvPr/>
      </p:nvGrpSpPr>
      <p:grpSpPr>
        <a:xfrm>
          <a:off x="0" y="0"/>
          <a:ext cx="0" cy="0"/>
          <a:chOff x="0" y="0"/>
          <a:chExt cx="0" cy="0"/>
        </a:xfrm>
      </p:grpSpPr>
      <p:sp>
        <p:nvSpPr>
          <p:cNvPr id="483" name="Google Shape;483;p97"/>
          <p:cNvSpPr/>
          <p:nvPr/>
        </p:nvSpPr>
        <p:spPr>
          <a:xfrm>
            <a:off x="1" y="0"/>
            <a:ext cx="9144000" cy="1614900"/>
          </a:xfrm>
          <a:prstGeom prst="rect">
            <a:avLst/>
          </a:prstGeom>
          <a:gradFill>
            <a:gsLst>
              <a:gs pos="0">
                <a:srgbClr val="388AFF"/>
              </a:gs>
              <a:gs pos="100000">
                <a:srgbClr val="985FFF"/>
              </a:gs>
            </a:gsLst>
            <a:lin ang="2399891" scaled="0"/>
          </a:gradFill>
          <a:ln>
            <a:noFill/>
          </a:ln>
        </p:spPr>
        <p:txBody>
          <a:bodyPr spcFirstLastPara="1" wrap="square" lIns="0" tIns="0" rIns="0" bIns="0" anchor="ctr" anchorCtr="0">
            <a:noAutofit/>
          </a:bodyPr>
          <a:lstStyle/>
          <a:p>
            <a:pPr marL="0" marR="0" lvl="0" indent="0" algn="ctr" rtl="0">
              <a:lnSpc>
                <a:spcPct val="110000"/>
              </a:lnSpc>
              <a:spcBef>
                <a:spcPts val="0"/>
              </a:spcBef>
              <a:spcAft>
                <a:spcPts val="0"/>
              </a:spcAft>
              <a:buClr>
                <a:srgbClr val="FFFFFF"/>
              </a:buClr>
              <a:buSzPts val="1500"/>
              <a:buFont typeface="Gill Sans"/>
              <a:buNone/>
            </a:pPr>
            <a:endParaRPr sz="1500" b="0" i="0" u="none" strike="noStrike" cap="none">
              <a:solidFill>
                <a:srgbClr val="FFFFFF"/>
              </a:solidFill>
              <a:latin typeface="Roboto Light"/>
              <a:ea typeface="Roboto Light"/>
              <a:cs typeface="Roboto Light"/>
              <a:sym typeface="Roboto Light"/>
            </a:endParaRPr>
          </a:p>
        </p:txBody>
      </p:sp>
      <p:sp>
        <p:nvSpPr>
          <p:cNvPr id="484" name="Google Shape;484;p97"/>
          <p:cNvSpPr txBox="1">
            <a:spLocks noGrp="1"/>
          </p:cNvSpPr>
          <p:nvPr>
            <p:ph type="title"/>
          </p:nvPr>
        </p:nvSpPr>
        <p:spPr>
          <a:xfrm>
            <a:off x="1143000" y="439125"/>
            <a:ext cx="6858000" cy="736800"/>
          </a:xfrm>
          <a:prstGeom prst="rect">
            <a:avLst/>
          </a:prstGeom>
          <a:noFill/>
          <a:ln>
            <a:noFill/>
          </a:ln>
        </p:spPr>
        <p:txBody>
          <a:bodyPr spcFirstLastPara="1" wrap="square" lIns="0" tIns="0" rIns="0" bIns="0" anchor="ctr" anchorCtr="0"/>
          <a:lstStyle>
            <a:lvl1pPr marR="0" lvl="0" algn="ctr" rtl="0">
              <a:lnSpc>
                <a:spcPct val="80000"/>
              </a:lnSpc>
              <a:spcBef>
                <a:spcPts val="0"/>
              </a:spcBef>
              <a:spcAft>
                <a:spcPts val="0"/>
              </a:spcAft>
              <a:buClr>
                <a:srgbClr val="FFFFFF"/>
              </a:buClr>
              <a:buSzPts val="4400"/>
              <a:buFont typeface="Avenir"/>
              <a:buNone/>
              <a:defRPr sz="4400" b="0" i="0" u="none" strike="noStrike" cap="none">
                <a:solidFill>
                  <a:srgbClr val="FFFFFF"/>
                </a:solidFill>
                <a:latin typeface="Avenir"/>
                <a:ea typeface="Avenir"/>
                <a:cs typeface="Avenir"/>
                <a:sym typeface="Avenir"/>
              </a:defRPr>
            </a:lvl1pPr>
            <a:lvl2pPr marR="0" lvl="1" algn="ctr" rtl="0">
              <a:lnSpc>
                <a:spcPct val="80000"/>
              </a:lnSpc>
              <a:spcBef>
                <a:spcPts val="0"/>
              </a:spcBef>
              <a:spcAft>
                <a:spcPts val="0"/>
              </a:spcAft>
              <a:buClr>
                <a:srgbClr val="53585F"/>
              </a:buClr>
              <a:buSzPts val="4400"/>
              <a:buFont typeface="Roboto Thin"/>
              <a:buNone/>
              <a:defRPr sz="4400" b="0" i="0" u="none" strike="noStrike" cap="none">
                <a:solidFill>
                  <a:srgbClr val="53585F"/>
                </a:solidFill>
                <a:latin typeface="Roboto Thin"/>
                <a:ea typeface="Roboto Thin"/>
                <a:cs typeface="Roboto Thin"/>
                <a:sym typeface="Roboto Thin"/>
              </a:defRPr>
            </a:lvl2pPr>
            <a:lvl3pPr marR="0" lvl="2" algn="ctr" rtl="0">
              <a:lnSpc>
                <a:spcPct val="80000"/>
              </a:lnSpc>
              <a:spcBef>
                <a:spcPts val="0"/>
              </a:spcBef>
              <a:spcAft>
                <a:spcPts val="0"/>
              </a:spcAft>
              <a:buClr>
                <a:srgbClr val="53585F"/>
              </a:buClr>
              <a:buSzPts val="4400"/>
              <a:buFont typeface="Roboto Thin"/>
              <a:buNone/>
              <a:defRPr sz="4400" b="0" i="0" u="none" strike="noStrike" cap="none">
                <a:solidFill>
                  <a:srgbClr val="53585F"/>
                </a:solidFill>
                <a:latin typeface="Roboto Thin"/>
                <a:ea typeface="Roboto Thin"/>
                <a:cs typeface="Roboto Thin"/>
                <a:sym typeface="Roboto Thin"/>
              </a:defRPr>
            </a:lvl3pPr>
            <a:lvl4pPr marR="0" lvl="3" algn="ctr" rtl="0">
              <a:lnSpc>
                <a:spcPct val="80000"/>
              </a:lnSpc>
              <a:spcBef>
                <a:spcPts val="0"/>
              </a:spcBef>
              <a:spcAft>
                <a:spcPts val="0"/>
              </a:spcAft>
              <a:buClr>
                <a:srgbClr val="53585F"/>
              </a:buClr>
              <a:buSzPts val="4400"/>
              <a:buFont typeface="Roboto Thin"/>
              <a:buNone/>
              <a:defRPr sz="4400" b="0" i="0" u="none" strike="noStrike" cap="none">
                <a:solidFill>
                  <a:srgbClr val="53585F"/>
                </a:solidFill>
                <a:latin typeface="Roboto Thin"/>
                <a:ea typeface="Roboto Thin"/>
                <a:cs typeface="Roboto Thin"/>
                <a:sym typeface="Roboto Thin"/>
              </a:defRPr>
            </a:lvl4pPr>
            <a:lvl5pPr marR="0" lvl="4" algn="ctr" rtl="0">
              <a:lnSpc>
                <a:spcPct val="80000"/>
              </a:lnSpc>
              <a:spcBef>
                <a:spcPts val="0"/>
              </a:spcBef>
              <a:spcAft>
                <a:spcPts val="0"/>
              </a:spcAft>
              <a:buClr>
                <a:srgbClr val="53585F"/>
              </a:buClr>
              <a:buSzPts val="4400"/>
              <a:buFont typeface="Roboto Thin"/>
              <a:buNone/>
              <a:defRPr sz="4400" b="0" i="0" u="none" strike="noStrike" cap="none">
                <a:solidFill>
                  <a:srgbClr val="53585F"/>
                </a:solidFill>
                <a:latin typeface="Roboto Thin"/>
                <a:ea typeface="Roboto Thin"/>
                <a:cs typeface="Roboto Thin"/>
                <a:sym typeface="Roboto Thin"/>
              </a:defRPr>
            </a:lvl5pPr>
            <a:lvl6pPr marR="0" lvl="5" algn="ctr" rtl="0">
              <a:lnSpc>
                <a:spcPct val="80000"/>
              </a:lnSpc>
              <a:spcBef>
                <a:spcPts val="0"/>
              </a:spcBef>
              <a:spcAft>
                <a:spcPts val="0"/>
              </a:spcAft>
              <a:buClr>
                <a:srgbClr val="53585F"/>
              </a:buClr>
              <a:buSzPts val="4400"/>
              <a:buFont typeface="Roboto Thin"/>
              <a:buNone/>
              <a:defRPr sz="4400" b="0" i="0" u="none" strike="noStrike" cap="none">
                <a:solidFill>
                  <a:srgbClr val="53585F"/>
                </a:solidFill>
                <a:latin typeface="Roboto Thin"/>
                <a:ea typeface="Roboto Thin"/>
                <a:cs typeface="Roboto Thin"/>
                <a:sym typeface="Roboto Thin"/>
              </a:defRPr>
            </a:lvl6pPr>
            <a:lvl7pPr marR="0" lvl="6" algn="ctr" rtl="0">
              <a:lnSpc>
                <a:spcPct val="80000"/>
              </a:lnSpc>
              <a:spcBef>
                <a:spcPts val="0"/>
              </a:spcBef>
              <a:spcAft>
                <a:spcPts val="0"/>
              </a:spcAft>
              <a:buClr>
                <a:srgbClr val="53585F"/>
              </a:buClr>
              <a:buSzPts val="4400"/>
              <a:buFont typeface="Roboto Thin"/>
              <a:buNone/>
              <a:defRPr sz="4400" b="0" i="0" u="none" strike="noStrike" cap="none">
                <a:solidFill>
                  <a:srgbClr val="53585F"/>
                </a:solidFill>
                <a:latin typeface="Roboto Thin"/>
                <a:ea typeface="Roboto Thin"/>
                <a:cs typeface="Roboto Thin"/>
                <a:sym typeface="Roboto Thin"/>
              </a:defRPr>
            </a:lvl7pPr>
            <a:lvl8pPr marR="0" lvl="7" algn="ctr" rtl="0">
              <a:lnSpc>
                <a:spcPct val="80000"/>
              </a:lnSpc>
              <a:spcBef>
                <a:spcPts val="0"/>
              </a:spcBef>
              <a:spcAft>
                <a:spcPts val="0"/>
              </a:spcAft>
              <a:buClr>
                <a:srgbClr val="53585F"/>
              </a:buClr>
              <a:buSzPts val="4400"/>
              <a:buFont typeface="Roboto Thin"/>
              <a:buNone/>
              <a:defRPr sz="4400" b="0" i="0" u="none" strike="noStrike" cap="none">
                <a:solidFill>
                  <a:srgbClr val="53585F"/>
                </a:solidFill>
                <a:latin typeface="Roboto Thin"/>
                <a:ea typeface="Roboto Thin"/>
                <a:cs typeface="Roboto Thin"/>
                <a:sym typeface="Roboto Thin"/>
              </a:defRPr>
            </a:lvl8pPr>
            <a:lvl9pPr marR="0" lvl="8" algn="ctr" rtl="0">
              <a:lnSpc>
                <a:spcPct val="80000"/>
              </a:lnSpc>
              <a:spcBef>
                <a:spcPts val="0"/>
              </a:spcBef>
              <a:spcAft>
                <a:spcPts val="0"/>
              </a:spcAft>
              <a:buClr>
                <a:srgbClr val="53585F"/>
              </a:buClr>
              <a:buSzPts val="4400"/>
              <a:buFont typeface="Roboto Thin"/>
              <a:buNone/>
              <a:defRPr sz="4400" b="0" i="0" u="none" strike="noStrike" cap="none">
                <a:solidFill>
                  <a:srgbClr val="53585F"/>
                </a:solidFill>
                <a:latin typeface="Roboto Thin"/>
                <a:ea typeface="Roboto Thin"/>
                <a:cs typeface="Roboto Thin"/>
                <a:sym typeface="Roboto Thin"/>
              </a:defRPr>
            </a:lvl9pPr>
          </a:lstStyle>
          <a:p>
            <a:endParaRPr/>
          </a:p>
        </p:txBody>
      </p:sp>
      <p:sp>
        <p:nvSpPr>
          <p:cNvPr id="485" name="Google Shape;485;p97"/>
          <p:cNvSpPr txBox="1">
            <a:spLocks noGrp="1"/>
          </p:cNvSpPr>
          <p:nvPr>
            <p:ph type="body" idx="1"/>
          </p:nvPr>
        </p:nvSpPr>
        <p:spPr>
          <a:xfrm>
            <a:off x="4905375" y="2428875"/>
            <a:ext cx="3095700" cy="2143200"/>
          </a:xfrm>
          <a:prstGeom prst="rect">
            <a:avLst/>
          </a:prstGeom>
          <a:noFill/>
          <a:ln>
            <a:noFill/>
          </a:ln>
        </p:spPr>
        <p:txBody>
          <a:bodyPr spcFirstLastPara="1" wrap="square" lIns="0" tIns="0" rIns="0" bIns="0" anchor="ctr" anchorCtr="0"/>
          <a:lstStyle>
            <a:lvl1pPr marL="457200" marR="0" lvl="0" indent="-254000" algn="l" rtl="0">
              <a:lnSpc>
                <a:spcPct val="110000"/>
              </a:lnSpc>
              <a:spcBef>
                <a:spcPts val="1000"/>
              </a:spcBef>
              <a:spcAft>
                <a:spcPts val="0"/>
              </a:spcAft>
              <a:buClr>
                <a:srgbClr val="53585F"/>
              </a:buClr>
              <a:buSzPts val="400"/>
              <a:buFont typeface="Gill Sans"/>
              <a:buChar char="•"/>
              <a:defRPr sz="1200" b="0" i="0" u="none" strike="noStrike" cap="none">
                <a:solidFill>
                  <a:srgbClr val="53585F"/>
                </a:solidFill>
                <a:latin typeface="Gill Sans"/>
                <a:ea typeface="Gill Sans"/>
                <a:cs typeface="Gill Sans"/>
                <a:sym typeface="Gill Sans"/>
              </a:defRPr>
            </a:lvl1pPr>
            <a:lvl2pPr marL="914400" marR="0" lvl="1" indent="-254000" algn="l" rtl="0">
              <a:lnSpc>
                <a:spcPct val="110000"/>
              </a:lnSpc>
              <a:spcBef>
                <a:spcPts val="1000"/>
              </a:spcBef>
              <a:spcAft>
                <a:spcPts val="0"/>
              </a:spcAft>
              <a:buClr>
                <a:srgbClr val="53585F"/>
              </a:buClr>
              <a:buSzPts val="400"/>
              <a:buFont typeface="Gill Sans"/>
              <a:buChar char="•"/>
              <a:defRPr sz="1200" b="0" i="0" u="none" strike="noStrike" cap="none">
                <a:solidFill>
                  <a:srgbClr val="53585F"/>
                </a:solidFill>
                <a:latin typeface="Gill Sans"/>
                <a:ea typeface="Gill Sans"/>
                <a:cs typeface="Gill Sans"/>
                <a:sym typeface="Gill Sans"/>
              </a:defRPr>
            </a:lvl2pPr>
            <a:lvl3pPr marL="1371600" marR="0" lvl="2" indent="-254000" algn="l" rtl="0">
              <a:lnSpc>
                <a:spcPct val="110000"/>
              </a:lnSpc>
              <a:spcBef>
                <a:spcPts val="1000"/>
              </a:spcBef>
              <a:spcAft>
                <a:spcPts val="0"/>
              </a:spcAft>
              <a:buClr>
                <a:srgbClr val="53585F"/>
              </a:buClr>
              <a:buSzPts val="400"/>
              <a:buFont typeface="Gill Sans"/>
              <a:buChar char="•"/>
              <a:defRPr sz="1200" b="0" i="0" u="none" strike="noStrike" cap="none">
                <a:solidFill>
                  <a:srgbClr val="53585F"/>
                </a:solidFill>
                <a:latin typeface="Gill Sans"/>
                <a:ea typeface="Gill Sans"/>
                <a:cs typeface="Gill Sans"/>
                <a:sym typeface="Gill Sans"/>
              </a:defRPr>
            </a:lvl3pPr>
            <a:lvl4pPr marL="1828800" marR="0" lvl="3" indent="-254000" algn="l" rtl="0">
              <a:lnSpc>
                <a:spcPct val="110000"/>
              </a:lnSpc>
              <a:spcBef>
                <a:spcPts val="1000"/>
              </a:spcBef>
              <a:spcAft>
                <a:spcPts val="0"/>
              </a:spcAft>
              <a:buClr>
                <a:srgbClr val="53585F"/>
              </a:buClr>
              <a:buSzPts val="400"/>
              <a:buFont typeface="Gill Sans"/>
              <a:buChar char="•"/>
              <a:defRPr sz="1200" b="0" i="0" u="none" strike="noStrike" cap="none">
                <a:solidFill>
                  <a:srgbClr val="53585F"/>
                </a:solidFill>
                <a:latin typeface="Gill Sans"/>
                <a:ea typeface="Gill Sans"/>
                <a:cs typeface="Gill Sans"/>
                <a:sym typeface="Gill Sans"/>
              </a:defRPr>
            </a:lvl4pPr>
            <a:lvl5pPr marL="2286000" marR="0" lvl="4" indent="-254000" algn="l" rtl="0">
              <a:lnSpc>
                <a:spcPct val="110000"/>
              </a:lnSpc>
              <a:spcBef>
                <a:spcPts val="1000"/>
              </a:spcBef>
              <a:spcAft>
                <a:spcPts val="0"/>
              </a:spcAft>
              <a:buClr>
                <a:srgbClr val="53585F"/>
              </a:buClr>
              <a:buSzPts val="400"/>
              <a:buFont typeface="Gill Sans"/>
              <a:buChar char="•"/>
              <a:defRPr sz="1200" b="0" i="0" u="none" strike="noStrike" cap="none">
                <a:solidFill>
                  <a:srgbClr val="53585F"/>
                </a:solidFill>
                <a:latin typeface="Gill Sans"/>
                <a:ea typeface="Gill Sans"/>
                <a:cs typeface="Gill Sans"/>
                <a:sym typeface="Gill Sans"/>
              </a:defRPr>
            </a:lvl5pPr>
            <a:lvl6pPr marL="2743200" marR="0" lvl="5" indent="-260350"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6pPr>
            <a:lvl7pPr marL="3200400" marR="0" lvl="6" indent="-260350"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7pPr>
            <a:lvl8pPr marL="3657600" marR="0" lvl="7" indent="-260350"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8pPr>
            <a:lvl9pPr marL="4114800" marR="0" lvl="8" indent="-260350"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9pPr>
          </a:lstStyle>
          <a:p>
            <a:endParaRPr/>
          </a:p>
        </p:txBody>
      </p:sp>
    </p:spTree>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matchingName="Title, Bullets &amp; Photo">
  <p:cSld name="Title, Bullets &amp; Photo">
    <p:spTree>
      <p:nvGrpSpPr>
        <p:cNvPr id="1" name="Shape 486"/>
        <p:cNvGrpSpPr/>
        <p:nvPr/>
      </p:nvGrpSpPr>
      <p:grpSpPr>
        <a:xfrm>
          <a:off x="0" y="0"/>
          <a:ext cx="0" cy="0"/>
          <a:chOff x="0" y="0"/>
          <a:chExt cx="0" cy="0"/>
        </a:xfrm>
      </p:grpSpPr>
      <p:sp>
        <p:nvSpPr>
          <p:cNvPr id="487" name="Google Shape;487;p98"/>
          <p:cNvSpPr/>
          <p:nvPr/>
        </p:nvSpPr>
        <p:spPr>
          <a:xfrm>
            <a:off x="5475089" y="0"/>
            <a:ext cx="3669000" cy="5143500"/>
          </a:xfrm>
          <a:prstGeom prst="rect">
            <a:avLst/>
          </a:prstGeom>
          <a:gradFill>
            <a:gsLst>
              <a:gs pos="0">
                <a:srgbClr val="388AFF"/>
              </a:gs>
              <a:gs pos="100000">
                <a:srgbClr val="985FFF"/>
              </a:gs>
            </a:gsLst>
            <a:lin ang="2399891" scaled="0"/>
          </a:gradFill>
          <a:ln>
            <a:noFill/>
          </a:ln>
        </p:spPr>
        <p:txBody>
          <a:bodyPr spcFirstLastPara="1" wrap="square" lIns="0" tIns="0" rIns="0" bIns="0" anchor="ctr" anchorCtr="0">
            <a:noAutofit/>
          </a:bodyPr>
          <a:lstStyle/>
          <a:p>
            <a:pPr marL="0" marR="0" lvl="0" indent="0" algn="ctr" rtl="0">
              <a:lnSpc>
                <a:spcPct val="110000"/>
              </a:lnSpc>
              <a:spcBef>
                <a:spcPts val="0"/>
              </a:spcBef>
              <a:spcAft>
                <a:spcPts val="0"/>
              </a:spcAft>
              <a:buClr>
                <a:srgbClr val="FFFFFF"/>
              </a:buClr>
              <a:buSzPts val="1500"/>
              <a:buFont typeface="Gill Sans"/>
              <a:buNone/>
            </a:pPr>
            <a:endParaRPr sz="1500" b="0" i="0" u="none" strike="noStrike" cap="none">
              <a:solidFill>
                <a:srgbClr val="FFFFFF"/>
              </a:solidFill>
              <a:latin typeface="Roboto Light"/>
              <a:ea typeface="Roboto Light"/>
              <a:cs typeface="Roboto Light"/>
              <a:sym typeface="Roboto Light"/>
            </a:endParaRPr>
          </a:p>
        </p:txBody>
      </p:sp>
      <p:sp>
        <p:nvSpPr>
          <p:cNvPr id="488" name="Google Shape;488;p98"/>
          <p:cNvSpPr txBox="1">
            <a:spLocks noGrp="1"/>
          </p:cNvSpPr>
          <p:nvPr>
            <p:ph type="title"/>
          </p:nvPr>
        </p:nvSpPr>
        <p:spPr>
          <a:xfrm>
            <a:off x="1143000" y="595759"/>
            <a:ext cx="2549700" cy="1334700"/>
          </a:xfrm>
          <a:prstGeom prst="rect">
            <a:avLst/>
          </a:prstGeom>
          <a:noFill/>
          <a:ln>
            <a:noFill/>
          </a:ln>
        </p:spPr>
        <p:txBody>
          <a:bodyPr spcFirstLastPara="1" wrap="square" lIns="0" tIns="0" rIns="0" bIns="0" anchor="b" anchorCtr="0"/>
          <a:lstStyle>
            <a:lvl1pPr marR="0" lvl="0" algn="ctr" rtl="0">
              <a:lnSpc>
                <a:spcPct val="80000"/>
              </a:lnSpc>
              <a:spcBef>
                <a:spcPts val="0"/>
              </a:spcBef>
              <a:spcAft>
                <a:spcPts val="0"/>
              </a:spcAft>
              <a:buClr>
                <a:srgbClr val="53585F"/>
              </a:buClr>
              <a:buSzPts val="4400"/>
              <a:buFont typeface="Roboto Thin"/>
              <a:buNone/>
              <a:defRPr sz="4400" b="0" i="0" u="none" strike="noStrike" cap="none">
                <a:solidFill>
                  <a:srgbClr val="53585F"/>
                </a:solidFill>
                <a:latin typeface="Roboto Thin"/>
                <a:ea typeface="Roboto Thin"/>
                <a:cs typeface="Roboto Thin"/>
                <a:sym typeface="Roboto Thin"/>
              </a:defRPr>
            </a:lvl1pPr>
            <a:lvl2pPr marR="0" lvl="1" algn="ctr" rtl="0">
              <a:lnSpc>
                <a:spcPct val="80000"/>
              </a:lnSpc>
              <a:spcBef>
                <a:spcPts val="0"/>
              </a:spcBef>
              <a:spcAft>
                <a:spcPts val="0"/>
              </a:spcAft>
              <a:buClr>
                <a:srgbClr val="53585F"/>
              </a:buClr>
              <a:buSzPts val="4400"/>
              <a:buFont typeface="Roboto Thin"/>
              <a:buNone/>
              <a:defRPr sz="4400" b="0" i="0" u="none" strike="noStrike" cap="none">
                <a:solidFill>
                  <a:srgbClr val="53585F"/>
                </a:solidFill>
                <a:latin typeface="Roboto Thin"/>
                <a:ea typeface="Roboto Thin"/>
                <a:cs typeface="Roboto Thin"/>
                <a:sym typeface="Roboto Thin"/>
              </a:defRPr>
            </a:lvl2pPr>
            <a:lvl3pPr marR="0" lvl="2" algn="ctr" rtl="0">
              <a:lnSpc>
                <a:spcPct val="80000"/>
              </a:lnSpc>
              <a:spcBef>
                <a:spcPts val="0"/>
              </a:spcBef>
              <a:spcAft>
                <a:spcPts val="0"/>
              </a:spcAft>
              <a:buClr>
                <a:srgbClr val="53585F"/>
              </a:buClr>
              <a:buSzPts val="4400"/>
              <a:buFont typeface="Roboto Thin"/>
              <a:buNone/>
              <a:defRPr sz="4400" b="0" i="0" u="none" strike="noStrike" cap="none">
                <a:solidFill>
                  <a:srgbClr val="53585F"/>
                </a:solidFill>
                <a:latin typeface="Roboto Thin"/>
                <a:ea typeface="Roboto Thin"/>
                <a:cs typeface="Roboto Thin"/>
                <a:sym typeface="Roboto Thin"/>
              </a:defRPr>
            </a:lvl3pPr>
            <a:lvl4pPr marR="0" lvl="3" algn="ctr" rtl="0">
              <a:lnSpc>
                <a:spcPct val="80000"/>
              </a:lnSpc>
              <a:spcBef>
                <a:spcPts val="0"/>
              </a:spcBef>
              <a:spcAft>
                <a:spcPts val="0"/>
              </a:spcAft>
              <a:buClr>
                <a:srgbClr val="53585F"/>
              </a:buClr>
              <a:buSzPts val="4400"/>
              <a:buFont typeface="Roboto Thin"/>
              <a:buNone/>
              <a:defRPr sz="4400" b="0" i="0" u="none" strike="noStrike" cap="none">
                <a:solidFill>
                  <a:srgbClr val="53585F"/>
                </a:solidFill>
                <a:latin typeface="Roboto Thin"/>
                <a:ea typeface="Roboto Thin"/>
                <a:cs typeface="Roboto Thin"/>
                <a:sym typeface="Roboto Thin"/>
              </a:defRPr>
            </a:lvl4pPr>
            <a:lvl5pPr marR="0" lvl="4" algn="ctr" rtl="0">
              <a:lnSpc>
                <a:spcPct val="80000"/>
              </a:lnSpc>
              <a:spcBef>
                <a:spcPts val="0"/>
              </a:spcBef>
              <a:spcAft>
                <a:spcPts val="0"/>
              </a:spcAft>
              <a:buClr>
                <a:srgbClr val="53585F"/>
              </a:buClr>
              <a:buSzPts val="4400"/>
              <a:buFont typeface="Roboto Thin"/>
              <a:buNone/>
              <a:defRPr sz="4400" b="0" i="0" u="none" strike="noStrike" cap="none">
                <a:solidFill>
                  <a:srgbClr val="53585F"/>
                </a:solidFill>
                <a:latin typeface="Roboto Thin"/>
                <a:ea typeface="Roboto Thin"/>
                <a:cs typeface="Roboto Thin"/>
                <a:sym typeface="Roboto Thin"/>
              </a:defRPr>
            </a:lvl5pPr>
            <a:lvl6pPr marR="0" lvl="5" algn="ctr" rtl="0">
              <a:lnSpc>
                <a:spcPct val="80000"/>
              </a:lnSpc>
              <a:spcBef>
                <a:spcPts val="0"/>
              </a:spcBef>
              <a:spcAft>
                <a:spcPts val="0"/>
              </a:spcAft>
              <a:buClr>
                <a:srgbClr val="53585F"/>
              </a:buClr>
              <a:buSzPts val="4400"/>
              <a:buFont typeface="Roboto Thin"/>
              <a:buNone/>
              <a:defRPr sz="4400" b="0" i="0" u="none" strike="noStrike" cap="none">
                <a:solidFill>
                  <a:srgbClr val="53585F"/>
                </a:solidFill>
                <a:latin typeface="Roboto Thin"/>
                <a:ea typeface="Roboto Thin"/>
                <a:cs typeface="Roboto Thin"/>
                <a:sym typeface="Roboto Thin"/>
              </a:defRPr>
            </a:lvl6pPr>
            <a:lvl7pPr marR="0" lvl="6" algn="ctr" rtl="0">
              <a:lnSpc>
                <a:spcPct val="80000"/>
              </a:lnSpc>
              <a:spcBef>
                <a:spcPts val="0"/>
              </a:spcBef>
              <a:spcAft>
                <a:spcPts val="0"/>
              </a:spcAft>
              <a:buClr>
                <a:srgbClr val="53585F"/>
              </a:buClr>
              <a:buSzPts val="4400"/>
              <a:buFont typeface="Roboto Thin"/>
              <a:buNone/>
              <a:defRPr sz="4400" b="0" i="0" u="none" strike="noStrike" cap="none">
                <a:solidFill>
                  <a:srgbClr val="53585F"/>
                </a:solidFill>
                <a:latin typeface="Roboto Thin"/>
                <a:ea typeface="Roboto Thin"/>
                <a:cs typeface="Roboto Thin"/>
                <a:sym typeface="Roboto Thin"/>
              </a:defRPr>
            </a:lvl7pPr>
            <a:lvl8pPr marR="0" lvl="7" algn="ctr" rtl="0">
              <a:lnSpc>
                <a:spcPct val="80000"/>
              </a:lnSpc>
              <a:spcBef>
                <a:spcPts val="0"/>
              </a:spcBef>
              <a:spcAft>
                <a:spcPts val="0"/>
              </a:spcAft>
              <a:buClr>
                <a:srgbClr val="53585F"/>
              </a:buClr>
              <a:buSzPts val="4400"/>
              <a:buFont typeface="Roboto Thin"/>
              <a:buNone/>
              <a:defRPr sz="4400" b="0" i="0" u="none" strike="noStrike" cap="none">
                <a:solidFill>
                  <a:srgbClr val="53585F"/>
                </a:solidFill>
                <a:latin typeface="Roboto Thin"/>
                <a:ea typeface="Roboto Thin"/>
                <a:cs typeface="Roboto Thin"/>
                <a:sym typeface="Roboto Thin"/>
              </a:defRPr>
            </a:lvl8pPr>
            <a:lvl9pPr marR="0" lvl="8" algn="ctr" rtl="0">
              <a:lnSpc>
                <a:spcPct val="80000"/>
              </a:lnSpc>
              <a:spcBef>
                <a:spcPts val="0"/>
              </a:spcBef>
              <a:spcAft>
                <a:spcPts val="0"/>
              </a:spcAft>
              <a:buClr>
                <a:srgbClr val="53585F"/>
              </a:buClr>
              <a:buSzPts val="4400"/>
              <a:buFont typeface="Roboto Thin"/>
              <a:buNone/>
              <a:defRPr sz="4400" b="0" i="0" u="none" strike="noStrike" cap="none">
                <a:solidFill>
                  <a:srgbClr val="53585F"/>
                </a:solidFill>
                <a:latin typeface="Roboto Thin"/>
                <a:ea typeface="Roboto Thin"/>
                <a:cs typeface="Roboto Thin"/>
                <a:sym typeface="Roboto Thin"/>
              </a:defRPr>
            </a:lvl9pPr>
          </a:lstStyle>
          <a:p>
            <a:endParaRPr/>
          </a:p>
        </p:txBody>
      </p:sp>
      <p:sp>
        <p:nvSpPr>
          <p:cNvPr id="489" name="Google Shape;489;p98"/>
          <p:cNvSpPr txBox="1">
            <a:spLocks noGrp="1"/>
          </p:cNvSpPr>
          <p:nvPr>
            <p:ph type="body" idx="1"/>
          </p:nvPr>
        </p:nvSpPr>
        <p:spPr>
          <a:xfrm>
            <a:off x="1143000" y="2429370"/>
            <a:ext cx="2549700" cy="2142300"/>
          </a:xfrm>
          <a:prstGeom prst="rect">
            <a:avLst/>
          </a:prstGeom>
          <a:noFill/>
          <a:ln>
            <a:noFill/>
          </a:ln>
        </p:spPr>
        <p:txBody>
          <a:bodyPr spcFirstLastPara="1" wrap="square" lIns="0" tIns="0" rIns="0" bIns="0" anchor="t" anchorCtr="0"/>
          <a:lstStyle>
            <a:lvl1pPr marL="457200" marR="0" lvl="0" indent="-247650" algn="l" rtl="0">
              <a:lnSpc>
                <a:spcPct val="110000"/>
              </a:lnSpc>
              <a:spcBef>
                <a:spcPts val="1000"/>
              </a:spcBef>
              <a:spcAft>
                <a:spcPts val="0"/>
              </a:spcAft>
              <a:buClr>
                <a:srgbClr val="53585F"/>
              </a:buClr>
              <a:buSzPts val="300"/>
              <a:buFont typeface="Open Sans Light"/>
              <a:buChar char="•"/>
              <a:defRPr sz="1100" b="0" i="0" u="none" strike="noStrike" cap="none">
                <a:solidFill>
                  <a:srgbClr val="53585F"/>
                </a:solidFill>
                <a:latin typeface="Open Sans Light"/>
                <a:ea typeface="Open Sans Light"/>
                <a:cs typeface="Open Sans Light"/>
                <a:sym typeface="Open Sans Light"/>
              </a:defRPr>
            </a:lvl1pPr>
            <a:lvl2pPr marL="914400" marR="0" lvl="1" indent="-247650" algn="l" rtl="0">
              <a:lnSpc>
                <a:spcPct val="110000"/>
              </a:lnSpc>
              <a:spcBef>
                <a:spcPts val="1000"/>
              </a:spcBef>
              <a:spcAft>
                <a:spcPts val="0"/>
              </a:spcAft>
              <a:buClr>
                <a:srgbClr val="53585F"/>
              </a:buClr>
              <a:buSzPts val="300"/>
              <a:buFont typeface="Open Sans Light"/>
              <a:buChar char="•"/>
              <a:defRPr sz="1100" b="0" i="0" u="none" strike="noStrike" cap="none">
                <a:solidFill>
                  <a:srgbClr val="53585F"/>
                </a:solidFill>
                <a:latin typeface="Open Sans Light"/>
                <a:ea typeface="Open Sans Light"/>
                <a:cs typeface="Open Sans Light"/>
                <a:sym typeface="Open Sans Light"/>
              </a:defRPr>
            </a:lvl2pPr>
            <a:lvl3pPr marL="1371600" marR="0" lvl="2" indent="-247650" algn="l" rtl="0">
              <a:lnSpc>
                <a:spcPct val="110000"/>
              </a:lnSpc>
              <a:spcBef>
                <a:spcPts val="1000"/>
              </a:spcBef>
              <a:spcAft>
                <a:spcPts val="0"/>
              </a:spcAft>
              <a:buClr>
                <a:srgbClr val="53585F"/>
              </a:buClr>
              <a:buSzPts val="300"/>
              <a:buFont typeface="Open Sans Light"/>
              <a:buChar char="•"/>
              <a:defRPr sz="1100" b="0" i="0" u="none" strike="noStrike" cap="none">
                <a:solidFill>
                  <a:srgbClr val="53585F"/>
                </a:solidFill>
                <a:latin typeface="Open Sans Light"/>
                <a:ea typeface="Open Sans Light"/>
                <a:cs typeface="Open Sans Light"/>
                <a:sym typeface="Open Sans Light"/>
              </a:defRPr>
            </a:lvl3pPr>
            <a:lvl4pPr marL="1828800" marR="0" lvl="3" indent="-247650" algn="l" rtl="0">
              <a:lnSpc>
                <a:spcPct val="110000"/>
              </a:lnSpc>
              <a:spcBef>
                <a:spcPts val="1000"/>
              </a:spcBef>
              <a:spcAft>
                <a:spcPts val="0"/>
              </a:spcAft>
              <a:buClr>
                <a:srgbClr val="53585F"/>
              </a:buClr>
              <a:buSzPts val="300"/>
              <a:buFont typeface="Open Sans Light"/>
              <a:buChar char="•"/>
              <a:defRPr sz="1100" b="0" i="0" u="none" strike="noStrike" cap="none">
                <a:solidFill>
                  <a:srgbClr val="53585F"/>
                </a:solidFill>
                <a:latin typeface="Open Sans Light"/>
                <a:ea typeface="Open Sans Light"/>
                <a:cs typeface="Open Sans Light"/>
                <a:sym typeface="Open Sans Light"/>
              </a:defRPr>
            </a:lvl4pPr>
            <a:lvl5pPr marL="2286000" marR="0" lvl="4" indent="-247650" algn="l" rtl="0">
              <a:lnSpc>
                <a:spcPct val="110000"/>
              </a:lnSpc>
              <a:spcBef>
                <a:spcPts val="1000"/>
              </a:spcBef>
              <a:spcAft>
                <a:spcPts val="0"/>
              </a:spcAft>
              <a:buClr>
                <a:srgbClr val="53585F"/>
              </a:buClr>
              <a:buSzPts val="300"/>
              <a:buFont typeface="Open Sans Light"/>
              <a:buChar char="•"/>
              <a:defRPr sz="1100" b="0" i="0" u="none" strike="noStrike" cap="none">
                <a:solidFill>
                  <a:srgbClr val="53585F"/>
                </a:solidFill>
                <a:latin typeface="Open Sans Light"/>
                <a:ea typeface="Open Sans Light"/>
                <a:cs typeface="Open Sans Light"/>
                <a:sym typeface="Open Sans Light"/>
              </a:defRPr>
            </a:lvl5pPr>
            <a:lvl6pPr marL="2743200" marR="0" lvl="5" indent="-260350"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6pPr>
            <a:lvl7pPr marL="3200400" marR="0" lvl="6" indent="-260350"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7pPr>
            <a:lvl8pPr marL="3657600" marR="0" lvl="7" indent="-260350"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8pPr>
            <a:lvl9pPr marL="4114800" marR="0" lvl="8" indent="-260350"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9pPr>
          </a:lstStyle>
          <a:p>
            <a:endParaRPr/>
          </a:p>
        </p:txBody>
      </p:sp>
      <p:sp>
        <p:nvSpPr>
          <p:cNvPr id="490" name="Google Shape;490;p98"/>
          <p:cNvSpPr>
            <a:spLocks noGrp="1"/>
          </p:cNvSpPr>
          <p:nvPr>
            <p:ph type="pic" idx="2"/>
          </p:nvPr>
        </p:nvSpPr>
        <p:spPr>
          <a:xfrm>
            <a:off x="4762170" y="619571"/>
            <a:ext cx="2619300" cy="3951900"/>
          </a:xfrm>
          <a:prstGeom prst="rect">
            <a:avLst/>
          </a:prstGeom>
          <a:noFill/>
          <a:ln>
            <a:noFill/>
          </a:ln>
        </p:spPr>
        <p:txBody>
          <a:bodyPr spcFirstLastPara="1" wrap="square" lIns="34275" tIns="17150" rIns="34275" bIns="17150" anchor="t" anchorCtr="0"/>
          <a:lstStyle>
            <a:lvl1pPr marR="0" lvl="0"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1pPr>
            <a:lvl2pPr marR="0" lvl="1"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2pPr>
            <a:lvl3pPr marR="0" lvl="2"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3pPr>
            <a:lvl4pPr marR="0" lvl="3"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4pPr>
            <a:lvl5pPr marR="0" lvl="4"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5pPr>
            <a:lvl6pPr marR="0" lvl="5"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6pPr>
            <a:lvl7pPr marR="0" lvl="6"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7pPr>
            <a:lvl8pPr marR="0" lvl="7"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8pPr>
            <a:lvl9pPr marR="0" lvl="8"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9pPr>
          </a:lstStyle>
          <a:p>
            <a:endParaRPr/>
          </a:p>
        </p:txBody>
      </p:sp>
    </p:spTree>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matchingName="Bullets">
  <p:cSld name="Bullets">
    <p:spTree>
      <p:nvGrpSpPr>
        <p:cNvPr id="1" name="Shape 491"/>
        <p:cNvGrpSpPr/>
        <p:nvPr/>
      </p:nvGrpSpPr>
      <p:grpSpPr>
        <a:xfrm>
          <a:off x="0" y="0"/>
          <a:ext cx="0" cy="0"/>
          <a:chOff x="0" y="0"/>
          <a:chExt cx="0" cy="0"/>
        </a:xfrm>
      </p:grpSpPr>
      <p:sp>
        <p:nvSpPr>
          <p:cNvPr id="492" name="Google Shape;492;p99"/>
          <p:cNvSpPr txBox="1">
            <a:spLocks noGrp="1"/>
          </p:cNvSpPr>
          <p:nvPr>
            <p:ph type="body" idx="1"/>
          </p:nvPr>
        </p:nvSpPr>
        <p:spPr>
          <a:xfrm>
            <a:off x="1143000" y="617041"/>
            <a:ext cx="6858000" cy="3951300"/>
          </a:xfrm>
          <a:prstGeom prst="rect">
            <a:avLst/>
          </a:prstGeom>
          <a:noFill/>
          <a:ln>
            <a:noFill/>
          </a:ln>
        </p:spPr>
        <p:txBody>
          <a:bodyPr spcFirstLastPara="1" wrap="square" lIns="0" tIns="0" rIns="0" bIns="0" anchor="ctr" anchorCtr="0"/>
          <a:lstStyle>
            <a:lvl1pPr marL="457200" marR="0" lvl="0" indent="-254000"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1pPr>
            <a:lvl2pPr marL="914400" marR="0" lvl="1" indent="-254000"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2pPr>
            <a:lvl3pPr marL="1371600" marR="0" lvl="2" indent="-254000"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3pPr>
            <a:lvl4pPr marL="1828800" marR="0" lvl="3" indent="-254000"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4pPr>
            <a:lvl5pPr marL="2286000" marR="0" lvl="4" indent="-254000"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5pPr>
            <a:lvl6pPr marL="2743200" marR="0" lvl="5" indent="-260350"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6pPr>
            <a:lvl7pPr marL="3200400" marR="0" lvl="6" indent="-260350"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7pPr>
            <a:lvl8pPr marL="3657600" marR="0" lvl="7" indent="-260350"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8pPr>
            <a:lvl9pPr marL="4114800" marR="0" lvl="8" indent="-260350"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9pPr>
          </a:lstStyle>
          <a:p>
            <a:endParaRPr/>
          </a:p>
        </p:txBody>
      </p:sp>
      <p:sp>
        <p:nvSpPr>
          <p:cNvPr id="493" name="Google Shape;493;p99"/>
          <p:cNvSpPr/>
          <p:nvPr/>
        </p:nvSpPr>
        <p:spPr>
          <a:xfrm>
            <a:off x="0" y="5089399"/>
            <a:ext cx="4511700" cy="54300"/>
          </a:xfrm>
          <a:prstGeom prst="rect">
            <a:avLst/>
          </a:prstGeom>
          <a:solidFill>
            <a:srgbClr val="388AFF"/>
          </a:solidFill>
          <a:ln>
            <a:noFill/>
          </a:ln>
        </p:spPr>
        <p:txBody>
          <a:bodyPr spcFirstLastPara="1" wrap="square" lIns="0" tIns="0" rIns="0" bIns="0" anchor="ctr" anchorCtr="0">
            <a:noAutofit/>
          </a:bodyPr>
          <a:lstStyle/>
          <a:p>
            <a:pPr marL="0" marR="0" lvl="0" indent="0" algn="ctr" rtl="0">
              <a:lnSpc>
                <a:spcPct val="110000"/>
              </a:lnSpc>
              <a:spcBef>
                <a:spcPts val="0"/>
              </a:spcBef>
              <a:spcAft>
                <a:spcPts val="0"/>
              </a:spcAft>
              <a:buClr>
                <a:srgbClr val="FFFFFF"/>
              </a:buClr>
              <a:buSzPts val="1500"/>
              <a:buFont typeface="Gill Sans"/>
              <a:buNone/>
            </a:pPr>
            <a:endParaRPr sz="1500" b="0" i="0" u="none" strike="noStrike" cap="none">
              <a:solidFill>
                <a:srgbClr val="FFFFFF"/>
              </a:solidFill>
              <a:latin typeface="Roboto Light"/>
              <a:ea typeface="Roboto Light"/>
              <a:cs typeface="Roboto Light"/>
              <a:sym typeface="Roboto Light"/>
            </a:endParaRPr>
          </a:p>
        </p:txBody>
      </p:sp>
      <p:sp>
        <p:nvSpPr>
          <p:cNvPr id="494" name="Google Shape;494;p99"/>
          <p:cNvSpPr/>
          <p:nvPr/>
        </p:nvSpPr>
        <p:spPr>
          <a:xfrm>
            <a:off x="4511724" y="5089399"/>
            <a:ext cx="4632300" cy="54300"/>
          </a:xfrm>
          <a:prstGeom prst="rect">
            <a:avLst/>
          </a:prstGeom>
          <a:solidFill>
            <a:srgbClr val="FFBE00"/>
          </a:solidFill>
          <a:ln>
            <a:noFill/>
          </a:ln>
        </p:spPr>
        <p:txBody>
          <a:bodyPr spcFirstLastPara="1" wrap="square" lIns="0" tIns="0" rIns="0" bIns="0" anchor="ctr" anchorCtr="0">
            <a:noAutofit/>
          </a:bodyPr>
          <a:lstStyle/>
          <a:p>
            <a:pPr marL="0" marR="0" lvl="0" indent="0" algn="ctr" rtl="0">
              <a:lnSpc>
                <a:spcPct val="110000"/>
              </a:lnSpc>
              <a:spcBef>
                <a:spcPts val="0"/>
              </a:spcBef>
              <a:spcAft>
                <a:spcPts val="0"/>
              </a:spcAft>
              <a:buClr>
                <a:srgbClr val="FFFFFF"/>
              </a:buClr>
              <a:buSzPts val="1500"/>
              <a:buFont typeface="Gill Sans"/>
              <a:buNone/>
            </a:pPr>
            <a:endParaRPr sz="1500" b="0" i="0" u="none" strike="noStrike" cap="none">
              <a:solidFill>
                <a:srgbClr val="FFFFFF"/>
              </a:solidFill>
              <a:latin typeface="Roboto Light"/>
              <a:ea typeface="Roboto Light"/>
              <a:cs typeface="Roboto Light"/>
              <a:sym typeface="Roboto Light"/>
            </a:endParaRPr>
          </a:p>
        </p:txBody>
      </p:sp>
    </p:spTree>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matchingName="1_Title &amp; Bullets - 2 Column yellow">
  <p:cSld name="1_Title &amp; Bullets - 2 Column yellow">
    <p:spTree>
      <p:nvGrpSpPr>
        <p:cNvPr id="1" name="Shape 495"/>
        <p:cNvGrpSpPr/>
        <p:nvPr/>
      </p:nvGrpSpPr>
      <p:grpSpPr>
        <a:xfrm>
          <a:off x="0" y="0"/>
          <a:ext cx="0" cy="0"/>
          <a:chOff x="0" y="0"/>
          <a:chExt cx="0" cy="0"/>
        </a:xfrm>
      </p:grpSpPr>
      <p:sp>
        <p:nvSpPr>
          <p:cNvPr id="496" name="Google Shape;496;p100"/>
          <p:cNvSpPr/>
          <p:nvPr/>
        </p:nvSpPr>
        <p:spPr>
          <a:xfrm>
            <a:off x="1" y="0"/>
            <a:ext cx="9144000" cy="1383600"/>
          </a:xfrm>
          <a:prstGeom prst="rect">
            <a:avLst/>
          </a:prstGeom>
          <a:gradFill>
            <a:gsLst>
              <a:gs pos="0">
                <a:srgbClr val="FFBE00"/>
              </a:gs>
              <a:gs pos="100000">
                <a:srgbClr val="FF9F00"/>
              </a:gs>
            </a:gsLst>
            <a:lin ang="2399891" scaled="0"/>
          </a:gradFill>
          <a:ln>
            <a:noFill/>
          </a:ln>
        </p:spPr>
        <p:txBody>
          <a:bodyPr spcFirstLastPara="1" wrap="square" lIns="0" tIns="0" rIns="0" bIns="0" anchor="ctr" anchorCtr="0">
            <a:noAutofit/>
          </a:bodyPr>
          <a:lstStyle/>
          <a:p>
            <a:pPr marL="0" marR="0" lvl="0" indent="0" algn="ctr" rtl="0">
              <a:lnSpc>
                <a:spcPct val="110000"/>
              </a:lnSpc>
              <a:spcBef>
                <a:spcPts val="0"/>
              </a:spcBef>
              <a:spcAft>
                <a:spcPts val="0"/>
              </a:spcAft>
              <a:buClr>
                <a:srgbClr val="FFFFFF"/>
              </a:buClr>
              <a:buSzPts val="1500"/>
              <a:buFont typeface="Gill Sans"/>
              <a:buNone/>
            </a:pPr>
            <a:endParaRPr sz="1500" b="0" i="0" u="none" strike="noStrike" cap="none">
              <a:solidFill>
                <a:srgbClr val="FFFFFF"/>
              </a:solidFill>
              <a:latin typeface="Roboto Light"/>
              <a:ea typeface="Roboto Light"/>
              <a:cs typeface="Roboto Light"/>
              <a:sym typeface="Roboto Light"/>
            </a:endParaRPr>
          </a:p>
        </p:txBody>
      </p:sp>
      <p:sp>
        <p:nvSpPr>
          <p:cNvPr id="497" name="Google Shape;497;p100"/>
          <p:cNvSpPr txBox="1">
            <a:spLocks noGrp="1"/>
          </p:cNvSpPr>
          <p:nvPr>
            <p:ph type="body" idx="1"/>
          </p:nvPr>
        </p:nvSpPr>
        <p:spPr>
          <a:xfrm>
            <a:off x="1143000" y="2428875"/>
            <a:ext cx="6858000" cy="2143200"/>
          </a:xfrm>
          <a:prstGeom prst="rect">
            <a:avLst/>
          </a:prstGeom>
          <a:noFill/>
          <a:ln>
            <a:noFill/>
          </a:ln>
        </p:spPr>
        <p:txBody>
          <a:bodyPr spcFirstLastPara="1" wrap="square" lIns="0" tIns="0" rIns="0" bIns="0" anchor="ctr" anchorCtr="0"/>
          <a:lstStyle>
            <a:lvl1pPr marL="457200" marR="0" lvl="0" indent="-247650" algn="l" rtl="0">
              <a:lnSpc>
                <a:spcPct val="110000"/>
              </a:lnSpc>
              <a:spcBef>
                <a:spcPts val="1000"/>
              </a:spcBef>
              <a:spcAft>
                <a:spcPts val="0"/>
              </a:spcAft>
              <a:buClr>
                <a:srgbClr val="53585F"/>
              </a:buClr>
              <a:buSzPts val="300"/>
              <a:buFont typeface="Open Sans Light"/>
              <a:buChar char="•"/>
              <a:defRPr sz="1100" b="0" i="0" u="none" strike="noStrike" cap="none">
                <a:solidFill>
                  <a:srgbClr val="53585F"/>
                </a:solidFill>
                <a:latin typeface="Open Sans Light"/>
                <a:ea typeface="Open Sans Light"/>
                <a:cs typeface="Open Sans Light"/>
                <a:sym typeface="Open Sans Light"/>
              </a:defRPr>
            </a:lvl1pPr>
            <a:lvl2pPr marL="914400" marR="0" lvl="1" indent="-247650" algn="l" rtl="0">
              <a:lnSpc>
                <a:spcPct val="110000"/>
              </a:lnSpc>
              <a:spcBef>
                <a:spcPts val="1000"/>
              </a:spcBef>
              <a:spcAft>
                <a:spcPts val="0"/>
              </a:spcAft>
              <a:buClr>
                <a:srgbClr val="53585F"/>
              </a:buClr>
              <a:buSzPts val="300"/>
              <a:buFont typeface="Open Sans Light"/>
              <a:buChar char="•"/>
              <a:defRPr sz="1100" b="0" i="0" u="none" strike="noStrike" cap="none">
                <a:solidFill>
                  <a:srgbClr val="53585F"/>
                </a:solidFill>
                <a:latin typeface="Open Sans Light"/>
                <a:ea typeface="Open Sans Light"/>
                <a:cs typeface="Open Sans Light"/>
                <a:sym typeface="Open Sans Light"/>
              </a:defRPr>
            </a:lvl2pPr>
            <a:lvl3pPr marL="1371600" marR="0" lvl="2" indent="-247650" algn="l" rtl="0">
              <a:lnSpc>
                <a:spcPct val="110000"/>
              </a:lnSpc>
              <a:spcBef>
                <a:spcPts val="1000"/>
              </a:spcBef>
              <a:spcAft>
                <a:spcPts val="0"/>
              </a:spcAft>
              <a:buClr>
                <a:srgbClr val="53585F"/>
              </a:buClr>
              <a:buSzPts val="300"/>
              <a:buFont typeface="Open Sans Light"/>
              <a:buChar char="•"/>
              <a:defRPr sz="1100" b="0" i="0" u="none" strike="noStrike" cap="none">
                <a:solidFill>
                  <a:srgbClr val="53585F"/>
                </a:solidFill>
                <a:latin typeface="Open Sans Light"/>
                <a:ea typeface="Open Sans Light"/>
                <a:cs typeface="Open Sans Light"/>
                <a:sym typeface="Open Sans Light"/>
              </a:defRPr>
            </a:lvl3pPr>
            <a:lvl4pPr marL="1828800" marR="0" lvl="3" indent="-247650" algn="l" rtl="0">
              <a:lnSpc>
                <a:spcPct val="110000"/>
              </a:lnSpc>
              <a:spcBef>
                <a:spcPts val="1000"/>
              </a:spcBef>
              <a:spcAft>
                <a:spcPts val="0"/>
              </a:spcAft>
              <a:buClr>
                <a:srgbClr val="53585F"/>
              </a:buClr>
              <a:buSzPts val="300"/>
              <a:buFont typeface="Open Sans Light"/>
              <a:buChar char="•"/>
              <a:defRPr sz="1100" b="0" i="0" u="none" strike="noStrike" cap="none">
                <a:solidFill>
                  <a:srgbClr val="53585F"/>
                </a:solidFill>
                <a:latin typeface="Open Sans Light"/>
                <a:ea typeface="Open Sans Light"/>
                <a:cs typeface="Open Sans Light"/>
                <a:sym typeface="Open Sans Light"/>
              </a:defRPr>
            </a:lvl4pPr>
            <a:lvl5pPr marL="2286000" marR="0" lvl="4" indent="-247650" algn="l" rtl="0">
              <a:lnSpc>
                <a:spcPct val="110000"/>
              </a:lnSpc>
              <a:spcBef>
                <a:spcPts val="1000"/>
              </a:spcBef>
              <a:spcAft>
                <a:spcPts val="0"/>
              </a:spcAft>
              <a:buClr>
                <a:srgbClr val="53585F"/>
              </a:buClr>
              <a:buSzPts val="300"/>
              <a:buFont typeface="Open Sans Light"/>
              <a:buChar char="•"/>
              <a:defRPr sz="1100" b="0" i="0" u="none" strike="noStrike" cap="none">
                <a:solidFill>
                  <a:srgbClr val="53585F"/>
                </a:solidFill>
                <a:latin typeface="Open Sans Light"/>
                <a:ea typeface="Open Sans Light"/>
                <a:cs typeface="Open Sans Light"/>
                <a:sym typeface="Open Sans Light"/>
              </a:defRPr>
            </a:lvl5pPr>
            <a:lvl6pPr marL="2743200" marR="0" lvl="5" indent="-260350"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6pPr>
            <a:lvl7pPr marL="3200400" marR="0" lvl="6" indent="-260350"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7pPr>
            <a:lvl8pPr marL="3657600" marR="0" lvl="7" indent="-260350"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8pPr>
            <a:lvl9pPr marL="4114800" marR="0" lvl="8" indent="-260350"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9pPr>
          </a:lstStyle>
          <a:p>
            <a:endParaRPr/>
          </a:p>
        </p:txBody>
      </p:sp>
      <p:sp>
        <p:nvSpPr>
          <p:cNvPr id="498" name="Google Shape;498;p100"/>
          <p:cNvSpPr txBox="1">
            <a:spLocks noGrp="1"/>
          </p:cNvSpPr>
          <p:nvPr>
            <p:ph type="title"/>
          </p:nvPr>
        </p:nvSpPr>
        <p:spPr>
          <a:xfrm>
            <a:off x="1143000" y="323453"/>
            <a:ext cx="6858000" cy="736800"/>
          </a:xfrm>
          <a:prstGeom prst="rect">
            <a:avLst/>
          </a:prstGeom>
          <a:noFill/>
          <a:ln>
            <a:noFill/>
          </a:ln>
        </p:spPr>
        <p:txBody>
          <a:bodyPr spcFirstLastPara="1" wrap="square" lIns="0" tIns="0" rIns="0" bIns="0" anchor="ctr" anchorCtr="0"/>
          <a:lstStyle>
            <a:lvl1pPr marR="0" lvl="0" algn="ctr" rtl="0">
              <a:lnSpc>
                <a:spcPct val="80000"/>
              </a:lnSpc>
              <a:spcBef>
                <a:spcPts val="0"/>
              </a:spcBef>
              <a:spcAft>
                <a:spcPts val="0"/>
              </a:spcAft>
              <a:buClr>
                <a:srgbClr val="FFFFFF"/>
              </a:buClr>
              <a:buSzPts val="4400"/>
              <a:buFont typeface="Avenir"/>
              <a:buNone/>
              <a:defRPr sz="4400" b="0" i="0" u="none" strike="noStrike" cap="none">
                <a:solidFill>
                  <a:srgbClr val="FFFFFF"/>
                </a:solidFill>
                <a:latin typeface="Avenir"/>
                <a:ea typeface="Avenir"/>
                <a:cs typeface="Avenir"/>
                <a:sym typeface="Avenir"/>
              </a:defRPr>
            </a:lvl1pPr>
            <a:lvl2pPr marR="0" lvl="1" algn="ctr" rtl="0">
              <a:lnSpc>
                <a:spcPct val="80000"/>
              </a:lnSpc>
              <a:spcBef>
                <a:spcPts val="0"/>
              </a:spcBef>
              <a:spcAft>
                <a:spcPts val="0"/>
              </a:spcAft>
              <a:buClr>
                <a:srgbClr val="53585F"/>
              </a:buClr>
              <a:buSzPts val="4400"/>
              <a:buFont typeface="Roboto Thin"/>
              <a:buNone/>
              <a:defRPr sz="4400" b="0" i="0" u="none" strike="noStrike" cap="none">
                <a:solidFill>
                  <a:srgbClr val="53585F"/>
                </a:solidFill>
                <a:latin typeface="Roboto Thin"/>
                <a:ea typeface="Roboto Thin"/>
                <a:cs typeface="Roboto Thin"/>
                <a:sym typeface="Roboto Thin"/>
              </a:defRPr>
            </a:lvl2pPr>
            <a:lvl3pPr marR="0" lvl="2" algn="ctr" rtl="0">
              <a:lnSpc>
                <a:spcPct val="80000"/>
              </a:lnSpc>
              <a:spcBef>
                <a:spcPts val="0"/>
              </a:spcBef>
              <a:spcAft>
                <a:spcPts val="0"/>
              </a:spcAft>
              <a:buClr>
                <a:srgbClr val="53585F"/>
              </a:buClr>
              <a:buSzPts val="4400"/>
              <a:buFont typeface="Roboto Thin"/>
              <a:buNone/>
              <a:defRPr sz="4400" b="0" i="0" u="none" strike="noStrike" cap="none">
                <a:solidFill>
                  <a:srgbClr val="53585F"/>
                </a:solidFill>
                <a:latin typeface="Roboto Thin"/>
                <a:ea typeface="Roboto Thin"/>
                <a:cs typeface="Roboto Thin"/>
                <a:sym typeface="Roboto Thin"/>
              </a:defRPr>
            </a:lvl3pPr>
            <a:lvl4pPr marR="0" lvl="3" algn="ctr" rtl="0">
              <a:lnSpc>
                <a:spcPct val="80000"/>
              </a:lnSpc>
              <a:spcBef>
                <a:spcPts val="0"/>
              </a:spcBef>
              <a:spcAft>
                <a:spcPts val="0"/>
              </a:spcAft>
              <a:buClr>
                <a:srgbClr val="53585F"/>
              </a:buClr>
              <a:buSzPts val="4400"/>
              <a:buFont typeface="Roboto Thin"/>
              <a:buNone/>
              <a:defRPr sz="4400" b="0" i="0" u="none" strike="noStrike" cap="none">
                <a:solidFill>
                  <a:srgbClr val="53585F"/>
                </a:solidFill>
                <a:latin typeface="Roboto Thin"/>
                <a:ea typeface="Roboto Thin"/>
                <a:cs typeface="Roboto Thin"/>
                <a:sym typeface="Roboto Thin"/>
              </a:defRPr>
            </a:lvl4pPr>
            <a:lvl5pPr marR="0" lvl="4" algn="ctr" rtl="0">
              <a:lnSpc>
                <a:spcPct val="80000"/>
              </a:lnSpc>
              <a:spcBef>
                <a:spcPts val="0"/>
              </a:spcBef>
              <a:spcAft>
                <a:spcPts val="0"/>
              </a:spcAft>
              <a:buClr>
                <a:srgbClr val="53585F"/>
              </a:buClr>
              <a:buSzPts val="4400"/>
              <a:buFont typeface="Roboto Thin"/>
              <a:buNone/>
              <a:defRPr sz="4400" b="0" i="0" u="none" strike="noStrike" cap="none">
                <a:solidFill>
                  <a:srgbClr val="53585F"/>
                </a:solidFill>
                <a:latin typeface="Roboto Thin"/>
                <a:ea typeface="Roboto Thin"/>
                <a:cs typeface="Roboto Thin"/>
                <a:sym typeface="Roboto Thin"/>
              </a:defRPr>
            </a:lvl5pPr>
            <a:lvl6pPr marR="0" lvl="5" algn="ctr" rtl="0">
              <a:lnSpc>
                <a:spcPct val="80000"/>
              </a:lnSpc>
              <a:spcBef>
                <a:spcPts val="0"/>
              </a:spcBef>
              <a:spcAft>
                <a:spcPts val="0"/>
              </a:spcAft>
              <a:buClr>
                <a:srgbClr val="53585F"/>
              </a:buClr>
              <a:buSzPts val="4400"/>
              <a:buFont typeface="Roboto Thin"/>
              <a:buNone/>
              <a:defRPr sz="4400" b="0" i="0" u="none" strike="noStrike" cap="none">
                <a:solidFill>
                  <a:srgbClr val="53585F"/>
                </a:solidFill>
                <a:latin typeface="Roboto Thin"/>
                <a:ea typeface="Roboto Thin"/>
                <a:cs typeface="Roboto Thin"/>
                <a:sym typeface="Roboto Thin"/>
              </a:defRPr>
            </a:lvl6pPr>
            <a:lvl7pPr marR="0" lvl="6" algn="ctr" rtl="0">
              <a:lnSpc>
                <a:spcPct val="80000"/>
              </a:lnSpc>
              <a:spcBef>
                <a:spcPts val="0"/>
              </a:spcBef>
              <a:spcAft>
                <a:spcPts val="0"/>
              </a:spcAft>
              <a:buClr>
                <a:srgbClr val="53585F"/>
              </a:buClr>
              <a:buSzPts val="4400"/>
              <a:buFont typeface="Roboto Thin"/>
              <a:buNone/>
              <a:defRPr sz="4400" b="0" i="0" u="none" strike="noStrike" cap="none">
                <a:solidFill>
                  <a:srgbClr val="53585F"/>
                </a:solidFill>
                <a:latin typeface="Roboto Thin"/>
                <a:ea typeface="Roboto Thin"/>
                <a:cs typeface="Roboto Thin"/>
                <a:sym typeface="Roboto Thin"/>
              </a:defRPr>
            </a:lvl7pPr>
            <a:lvl8pPr marR="0" lvl="7" algn="ctr" rtl="0">
              <a:lnSpc>
                <a:spcPct val="80000"/>
              </a:lnSpc>
              <a:spcBef>
                <a:spcPts val="0"/>
              </a:spcBef>
              <a:spcAft>
                <a:spcPts val="0"/>
              </a:spcAft>
              <a:buClr>
                <a:srgbClr val="53585F"/>
              </a:buClr>
              <a:buSzPts val="4400"/>
              <a:buFont typeface="Roboto Thin"/>
              <a:buNone/>
              <a:defRPr sz="4400" b="0" i="0" u="none" strike="noStrike" cap="none">
                <a:solidFill>
                  <a:srgbClr val="53585F"/>
                </a:solidFill>
                <a:latin typeface="Roboto Thin"/>
                <a:ea typeface="Roboto Thin"/>
                <a:cs typeface="Roboto Thin"/>
                <a:sym typeface="Roboto Thin"/>
              </a:defRPr>
            </a:lvl8pPr>
            <a:lvl9pPr marR="0" lvl="8" algn="ctr" rtl="0">
              <a:lnSpc>
                <a:spcPct val="80000"/>
              </a:lnSpc>
              <a:spcBef>
                <a:spcPts val="0"/>
              </a:spcBef>
              <a:spcAft>
                <a:spcPts val="0"/>
              </a:spcAft>
              <a:buClr>
                <a:srgbClr val="53585F"/>
              </a:buClr>
              <a:buSzPts val="4400"/>
              <a:buFont typeface="Roboto Thin"/>
              <a:buNone/>
              <a:defRPr sz="4400" b="0" i="0" u="none" strike="noStrike" cap="none">
                <a:solidFill>
                  <a:srgbClr val="53585F"/>
                </a:solidFill>
                <a:latin typeface="Roboto Thin"/>
                <a:ea typeface="Roboto Thin"/>
                <a:cs typeface="Roboto Thin"/>
                <a:sym typeface="Roboto Thin"/>
              </a:defRPr>
            </a:lvl9pPr>
          </a:lstStyle>
          <a:p>
            <a:endParaRPr/>
          </a:p>
        </p:txBody>
      </p:sp>
      <p:sp>
        <p:nvSpPr>
          <p:cNvPr id="499" name="Google Shape;499;p100"/>
          <p:cNvSpPr/>
          <p:nvPr/>
        </p:nvSpPr>
        <p:spPr>
          <a:xfrm>
            <a:off x="0" y="5089399"/>
            <a:ext cx="4511700" cy="54300"/>
          </a:xfrm>
          <a:prstGeom prst="rect">
            <a:avLst/>
          </a:prstGeom>
          <a:solidFill>
            <a:srgbClr val="388AFF"/>
          </a:solidFill>
          <a:ln>
            <a:noFill/>
          </a:ln>
        </p:spPr>
        <p:txBody>
          <a:bodyPr spcFirstLastPara="1" wrap="square" lIns="0" tIns="0" rIns="0" bIns="0" anchor="ctr" anchorCtr="0">
            <a:noAutofit/>
          </a:bodyPr>
          <a:lstStyle/>
          <a:p>
            <a:pPr marL="0" marR="0" lvl="0" indent="0" algn="ctr" rtl="0">
              <a:lnSpc>
                <a:spcPct val="110000"/>
              </a:lnSpc>
              <a:spcBef>
                <a:spcPts val="0"/>
              </a:spcBef>
              <a:spcAft>
                <a:spcPts val="0"/>
              </a:spcAft>
              <a:buClr>
                <a:srgbClr val="FFFFFF"/>
              </a:buClr>
              <a:buSzPts val="1500"/>
              <a:buFont typeface="Gill Sans"/>
              <a:buNone/>
            </a:pPr>
            <a:endParaRPr sz="1500" b="0" i="0" u="none" strike="noStrike" cap="none">
              <a:solidFill>
                <a:srgbClr val="FFFFFF"/>
              </a:solidFill>
              <a:latin typeface="Roboto Light"/>
              <a:ea typeface="Roboto Light"/>
              <a:cs typeface="Roboto Light"/>
              <a:sym typeface="Roboto Light"/>
            </a:endParaRPr>
          </a:p>
        </p:txBody>
      </p:sp>
      <p:sp>
        <p:nvSpPr>
          <p:cNvPr id="500" name="Google Shape;500;p100"/>
          <p:cNvSpPr/>
          <p:nvPr/>
        </p:nvSpPr>
        <p:spPr>
          <a:xfrm>
            <a:off x="4511724" y="5089399"/>
            <a:ext cx="4632300" cy="54300"/>
          </a:xfrm>
          <a:prstGeom prst="rect">
            <a:avLst/>
          </a:prstGeom>
          <a:solidFill>
            <a:srgbClr val="FFBE00"/>
          </a:solidFill>
          <a:ln>
            <a:noFill/>
          </a:ln>
        </p:spPr>
        <p:txBody>
          <a:bodyPr spcFirstLastPara="1" wrap="square" lIns="0" tIns="0" rIns="0" bIns="0" anchor="ctr" anchorCtr="0">
            <a:noAutofit/>
          </a:bodyPr>
          <a:lstStyle/>
          <a:p>
            <a:pPr marL="0" marR="0" lvl="0" indent="0" algn="ctr" rtl="0">
              <a:lnSpc>
                <a:spcPct val="110000"/>
              </a:lnSpc>
              <a:spcBef>
                <a:spcPts val="0"/>
              </a:spcBef>
              <a:spcAft>
                <a:spcPts val="0"/>
              </a:spcAft>
              <a:buClr>
                <a:srgbClr val="FFFFFF"/>
              </a:buClr>
              <a:buSzPts val="1500"/>
              <a:buFont typeface="Gill Sans"/>
              <a:buNone/>
            </a:pPr>
            <a:endParaRPr sz="1500" b="0" i="0" u="none" strike="noStrike" cap="none">
              <a:solidFill>
                <a:srgbClr val="FFFFFF"/>
              </a:solidFill>
              <a:latin typeface="Roboto Light"/>
              <a:ea typeface="Roboto Light"/>
              <a:cs typeface="Roboto Light"/>
              <a:sym typeface="Roboto Light"/>
            </a:endParaRPr>
          </a:p>
        </p:txBody>
      </p:sp>
    </p:spTree>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matchingName="Bullets - 2 Column">
  <p:cSld name="Bullets - 2 Column">
    <p:spTree>
      <p:nvGrpSpPr>
        <p:cNvPr id="1" name="Shape 501"/>
        <p:cNvGrpSpPr/>
        <p:nvPr/>
      </p:nvGrpSpPr>
      <p:grpSpPr>
        <a:xfrm>
          <a:off x="0" y="0"/>
          <a:ext cx="0" cy="0"/>
          <a:chOff x="0" y="0"/>
          <a:chExt cx="0" cy="0"/>
        </a:xfrm>
      </p:grpSpPr>
      <p:sp>
        <p:nvSpPr>
          <p:cNvPr id="502" name="Google Shape;502;p101"/>
          <p:cNvSpPr txBox="1">
            <a:spLocks noGrp="1"/>
          </p:cNvSpPr>
          <p:nvPr>
            <p:ph type="body" idx="1"/>
          </p:nvPr>
        </p:nvSpPr>
        <p:spPr>
          <a:xfrm>
            <a:off x="1143000" y="617041"/>
            <a:ext cx="6858000" cy="3951300"/>
          </a:xfrm>
          <a:prstGeom prst="rect">
            <a:avLst/>
          </a:prstGeom>
          <a:noFill/>
          <a:ln>
            <a:noFill/>
          </a:ln>
        </p:spPr>
        <p:txBody>
          <a:bodyPr spcFirstLastPara="1" wrap="square" lIns="0" tIns="0" rIns="0" bIns="0" anchor="ctr" anchorCtr="0"/>
          <a:lstStyle>
            <a:lvl1pPr marL="457200" marR="0" lvl="0" indent="-254000"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1pPr>
            <a:lvl2pPr marL="914400" marR="0" lvl="1" indent="-254000"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2pPr>
            <a:lvl3pPr marL="1371600" marR="0" lvl="2" indent="-254000"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3pPr>
            <a:lvl4pPr marL="1828800" marR="0" lvl="3" indent="-254000"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4pPr>
            <a:lvl5pPr marL="2286000" marR="0" lvl="4" indent="-254000"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5pPr>
            <a:lvl6pPr marL="2743200" marR="0" lvl="5" indent="-260350"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6pPr>
            <a:lvl7pPr marL="3200400" marR="0" lvl="6" indent="-260350"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7pPr>
            <a:lvl8pPr marL="3657600" marR="0" lvl="7" indent="-260350"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8pPr>
            <a:lvl9pPr marL="4114800" marR="0" lvl="8" indent="-260350"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9pPr>
          </a:lstStyle>
          <a:p>
            <a:endParaRPr/>
          </a:p>
        </p:txBody>
      </p:sp>
      <p:sp>
        <p:nvSpPr>
          <p:cNvPr id="503" name="Google Shape;503;p101"/>
          <p:cNvSpPr/>
          <p:nvPr/>
        </p:nvSpPr>
        <p:spPr>
          <a:xfrm>
            <a:off x="0" y="5089399"/>
            <a:ext cx="4511700" cy="54300"/>
          </a:xfrm>
          <a:prstGeom prst="rect">
            <a:avLst/>
          </a:prstGeom>
          <a:solidFill>
            <a:srgbClr val="388AFF"/>
          </a:solidFill>
          <a:ln>
            <a:noFill/>
          </a:ln>
        </p:spPr>
        <p:txBody>
          <a:bodyPr spcFirstLastPara="1" wrap="square" lIns="0" tIns="0" rIns="0" bIns="0" anchor="ctr" anchorCtr="0">
            <a:noAutofit/>
          </a:bodyPr>
          <a:lstStyle/>
          <a:p>
            <a:pPr marL="0" marR="0" lvl="0" indent="0" algn="ctr" rtl="0">
              <a:lnSpc>
                <a:spcPct val="110000"/>
              </a:lnSpc>
              <a:spcBef>
                <a:spcPts val="0"/>
              </a:spcBef>
              <a:spcAft>
                <a:spcPts val="0"/>
              </a:spcAft>
              <a:buClr>
                <a:srgbClr val="FFFFFF"/>
              </a:buClr>
              <a:buSzPts val="1500"/>
              <a:buFont typeface="Gill Sans"/>
              <a:buNone/>
            </a:pPr>
            <a:endParaRPr sz="1500" b="0" i="0" u="none" strike="noStrike" cap="none">
              <a:solidFill>
                <a:srgbClr val="FFFFFF"/>
              </a:solidFill>
              <a:latin typeface="Roboto Light"/>
              <a:ea typeface="Roboto Light"/>
              <a:cs typeface="Roboto Light"/>
              <a:sym typeface="Roboto Light"/>
            </a:endParaRPr>
          </a:p>
        </p:txBody>
      </p:sp>
      <p:sp>
        <p:nvSpPr>
          <p:cNvPr id="504" name="Google Shape;504;p101"/>
          <p:cNvSpPr/>
          <p:nvPr/>
        </p:nvSpPr>
        <p:spPr>
          <a:xfrm>
            <a:off x="4511724" y="5089399"/>
            <a:ext cx="4632300" cy="54300"/>
          </a:xfrm>
          <a:prstGeom prst="rect">
            <a:avLst/>
          </a:prstGeom>
          <a:solidFill>
            <a:srgbClr val="FFBE00"/>
          </a:solidFill>
          <a:ln>
            <a:noFill/>
          </a:ln>
        </p:spPr>
        <p:txBody>
          <a:bodyPr spcFirstLastPara="1" wrap="square" lIns="0" tIns="0" rIns="0" bIns="0" anchor="ctr" anchorCtr="0">
            <a:noAutofit/>
          </a:bodyPr>
          <a:lstStyle/>
          <a:p>
            <a:pPr marL="0" marR="0" lvl="0" indent="0" algn="ctr" rtl="0">
              <a:lnSpc>
                <a:spcPct val="110000"/>
              </a:lnSpc>
              <a:spcBef>
                <a:spcPts val="0"/>
              </a:spcBef>
              <a:spcAft>
                <a:spcPts val="0"/>
              </a:spcAft>
              <a:buClr>
                <a:srgbClr val="FFFFFF"/>
              </a:buClr>
              <a:buSzPts val="1500"/>
              <a:buFont typeface="Gill Sans"/>
              <a:buNone/>
            </a:pPr>
            <a:endParaRPr sz="1500" b="0" i="0" u="none" strike="noStrike" cap="none">
              <a:solidFill>
                <a:srgbClr val="FFFFFF"/>
              </a:solidFill>
              <a:latin typeface="Roboto Light"/>
              <a:ea typeface="Roboto Light"/>
              <a:cs typeface="Roboto Light"/>
              <a:sym typeface="Roboto Light"/>
            </a:endParaRPr>
          </a:p>
        </p:txBody>
      </p:sp>
    </p:spTree>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matchingName="title_bottom">
  <p:cSld name="title_bottom">
    <p:spTree>
      <p:nvGrpSpPr>
        <p:cNvPr id="1" name="Shape 505"/>
        <p:cNvGrpSpPr/>
        <p:nvPr/>
      </p:nvGrpSpPr>
      <p:grpSpPr>
        <a:xfrm>
          <a:off x="0" y="0"/>
          <a:ext cx="0" cy="0"/>
          <a:chOff x="0" y="0"/>
          <a:chExt cx="0" cy="0"/>
        </a:xfrm>
      </p:grpSpPr>
      <p:grpSp>
        <p:nvGrpSpPr>
          <p:cNvPr id="506" name="Google Shape;506;p102"/>
          <p:cNvGrpSpPr/>
          <p:nvPr/>
        </p:nvGrpSpPr>
        <p:grpSpPr>
          <a:xfrm>
            <a:off x="0" y="-1"/>
            <a:ext cx="9144032" cy="54149"/>
            <a:chOff x="0" y="-1"/>
            <a:chExt cx="24384084" cy="144398"/>
          </a:xfrm>
        </p:grpSpPr>
        <p:sp>
          <p:nvSpPr>
            <p:cNvPr id="507" name="Google Shape;507;p102"/>
            <p:cNvSpPr/>
            <p:nvPr/>
          </p:nvSpPr>
          <p:spPr>
            <a:xfrm>
              <a:off x="0" y="-1"/>
              <a:ext cx="12054300" cy="144300"/>
            </a:xfrm>
            <a:prstGeom prst="rect">
              <a:avLst/>
            </a:prstGeom>
            <a:solidFill>
              <a:srgbClr val="388AFF"/>
            </a:solidFill>
            <a:ln>
              <a:noFill/>
            </a:ln>
          </p:spPr>
          <p:txBody>
            <a:bodyPr spcFirstLastPara="1" wrap="square" lIns="0" tIns="0" rIns="0" bIns="0" anchor="ctr" anchorCtr="0">
              <a:noAutofit/>
            </a:bodyPr>
            <a:lstStyle/>
            <a:p>
              <a:pPr marL="0" marR="0" lvl="0" indent="0" algn="ctr" rtl="0">
                <a:lnSpc>
                  <a:spcPct val="110000"/>
                </a:lnSpc>
                <a:spcBef>
                  <a:spcPts val="0"/>
                </a:spcBef>
                <a:spcAft>
                  <a:spcPts val="0"/>
                </a:spcAft>
                <a:buClr>
                  <a:srgbClr val="FFFFFF"/>
                </a:buClr>
                <a:buSzPts val="1500"/>
                <a:buFont typeface="Gill Sans"/>
                <a:buNone/>
              </a:pPr>
              <a:endParaRPr sz="1500" b="0" i="0" u="none" strike="noStrike" cap="none">
                <a:solidFill>
                  <a:srgbClr val="FFFFFF"/>
                </a:solidFill>
                <a:latin typeface="Roboto Light"/>
                <a:ea typeface="Roboto Light"/>
                <a:cs typeface="Roboto Light"/>
                <a:sym typeface="Roboto Light"/>
              </a:endParaRPr>
            </a:p>
          </p:txBody>
        </p:sp>
        <p:sp>
          <p:nvSpPr>
            <p:cNvPr id="508" name="Google Shape;508;p102"/>
            <p:cNvSpPr/>
            <p:nvPr/>
          </p:nvSpPr>
          <p:spPr>
            <a:xfrm>
              <a:off x="12054283" y="697"/>
              <a:ext cx="10490100" cy="143700"/>
            </a:xfrm>
            <a:prstGeom prst="rect">
              <a:avLst/>
            </a:prstGeom>
            <a:solidFill>
              <a:srgbClr val="FFBE00"/>
            </a:solidFill>
            <a:ln>
              <a:noFill/>
            </a:ln>
          </p:spPr>
          <p:txBody>
            <a:bodyPr spcFirstLastPara="1" wrap="square" lIns="0" tIns="0" rIns="0" bIns="0" anchor="ctr" anchorCtr="0">
              <a:noAutofit/>
            </a:bodyPr>
            <a:lstStyle/>
            <a:p>
              <a:pPr marL="0" marR="0" lvl="0" indent="0" algn="ctr" rtl="0">
                <a:lnSpc>
                  <a:spcPct val="110000"/>
                </a:lnSpc>
                <a:spcBef>
                  <a:spcPts val="0"/>
                </a:spcBef>
                <a:spcAft>
                  <a:spcPts val="0"/>
                </a:spcAft>
                <a:buClr>
                  <a:srgbClr val="FFFFFF"/>
                </a:buClr>
                <a:buSzPts val="1500"/>
                <a:buFont typeface="Gill Sans"/>
                <a:buNone/>
              </a:pPr>
              <a:endParaRPr sz="1500" b="0" i="0" u="none" strike="noStrike" cap="none">
                <a:solidFill>
                  <a:srgbClr val="FFFFFF"/>
                </a:solidFill>
                <a:latin typeface="Roboto Light"/>
                <a:ea typeface="Roboto Light"/>
                <a:cs typeface="Roboto Light"/>
                <a:sym typeface="Roboto Light"/>
              </a:endParaRPr>
            </a:p>
          </p:txBody>
        </p:sp>
        <p:sp>
          <p:nvSpPr>
            <p:cNvPr id="509" name="Google Shape;509;p102"/>
            <p:cNvSpPr/>
            <p:nvPr/>
          </p:nvSpPr>
          <p:spPr>
            <a:xfrm>
              <a:off x="22544484" y="-1"/>
              <a:ext cx="1839600" cy="144300"/>
            </a:xfrm>
            <a:prstGeom prst="rect">
              <a:avLst/>
            </a:prstGeom>
            <a:gradFill>
              <a:gsLst>
                <a:gs pos="0">
                  <a:srgbClr val="388AFF"/>
                </a:gs>
                <a:gs pos="100000">
                  <a:srgbClr val="985FFF"/>
                </a:gs>
              </a:gsLst>
              <a:lin ang="2399891" scaled="0"/>
            </a:gradFill>
            <a:ln>
              <a:noFill/>
            </a:ln>
          </p:spPr>
          <p:txBody>
            <a:bodyPr spcFirstLastPara="1" wrap="square" lIns="0" tIns="0" rIns="0" bIns="0" anchor="ctr" anchorCtr="0">
              <a:noAutofit/>
            </a:bodyPr>
            <a:lstStyle/>
            <a:p>
              <a:pPr marL="0" marR="0" lvl="0" indent="0" algn="ctr" rtl="0">
                <a:lnSpc>
                  <a:spcPct val="110000"/>
                </a:lnSpc>
                <a:spcBef>
                  <a:spcPts val="0"/>
                </a:spcBef>
                <a:spcAft>
                  <a:spcPts val="0"/>
                </a:spcAft>
                <a:buClr>
                  <a:srgbClr val="FFFFFF"/>
                </a:buClr>
                <a:buSzPts val="1500"/>
                <a:buFont typeface="Gill Sans"/>
                <a:buNone/>
              </a:pPr>
              <a:endParaRPr sz="1500" b="0" i="0" u="none" strike="noStrike" cap="none">
                <a:solidFill>
                  <a:srgbClr val="FFFFFF"/>
                </a:solidFill>
                <a:latin typeface="Roboto Light"/>
                <a:ea typeface="Roboto Light"/>
                <a:cs typeface="Roboto Light"/>
                <a:sym typeface="Roboto Light"/>
              </a:endParaRPr>
            </a:p>
          </p:txBody>
        </p:sp>
      </p:grpSp>
      <p:sp>
        <p:nvSpPr>
          <p:cNvPr id="510" name="Google Shape;510;p102"/>
          <p:cNvSpPr/>
          <p:nvPr/>
        </p:nvSpPr>
        <p:spPr>
          <a:xfrm>
            <a:off x="0" y="3471241"/>
            <a:ext cx="9144000" cy="1672200"/>
          </a:xfrm>
          <a:prstGeom prst="rect">
            <a:avLst/>
          </a:prstGeom>
          <a:gradFill>
            <a:gsLst>
              <a:gs pos="0">
                <a:srgbClr val="FFBE00"/>
              </a:gs>
              <a:gs pos="100000">
                <a:srgbClr val="FF9F00"/>
              </a:gs>
            </a:gsLst>
            <a:lin ang="2399891" scaled="0"/>
          </a:gradFill>
          <a:ln>
            <a:noFill/>
          </a:ln>
          <a:effectLst>
            <a:outerShdw blurRad="304800" dist="114300" dir="16200000" rotWithShape="0">
              <a:srgbClr val="000000">
                <a:alpha val="15690"/>
              </a:srgbClr>
            </a:outerShdw>
          </a:effectLst>
        </p:spPr>
        <p:txBody>
          <a:bodyPr spcFirstLastPara="1" wrap="square" lIns="0" tIns="0" rIns="0" bIns="0" anchor="ctr" anchorCtr="0">
            <a:noAutofit/>
          </a:bodyPr>
          <a:lstStyle/>
          <a:p>
            <a:pPr marL="0" marR="0" lvl="0" indent="0" algn="ctr" rtl="0">
              <a:lnSpc>
                <a:spcPct val="110000"/>
              </a:lnSpc>
              <a:spcBef>
                <a:spcPts val="0"/>
              </a:spcBef>
              <a:spcAft>
                <a:spcPts val="0"/>
              </a:spcAft>
              <a:buClr>
                <a:srgbClr val="FFFFFF"/>
              </a:buClr>
              <a:buSzPts val="1300"/>
              <a:buFont typeface="Roboto Light"/>
              <a:buNone/>
            </a:pPr>
            <a:endParaRPr sz="1300" b="0" i="0" u="none" strike="noStrike" cap="none">
              <a:solidFill>
                <a:srgbClr val="FFFFFF"/>
              </a:solidFill>
              <a:latin typeface="Gill Sans"/>
              <a:ea typeface="Gill Sans"/>
              <a:cs typeface="Gill Sans"/>
              <a:sym typeface="Gill Sans"/>
            </a:endParaRPr>
          </a:p>
        </p:txBody>
      </p:sp>
      <p:sp>
        <p:nvSpPr>
          <p:cNvPr id="511" name="Google Shape;511;p102"/>
          <p:cNvSpPr txBox="1">
            <a:spLocks noGrp="1"/>
          </p:cNvSpPr>
          <p:nvPr>
            <p:ph type="title"/>
          </p:nvPr>
        </p:nvSpPr>
        <p:spPr>
          <a:xfrm>
            <a:off x="1143000" y="3887333"/>
            <a:ext cx="6858000" cy="736800"/>
          </a:xfrm>
          <a:prstGeom prst="rect">
            <a:avLst/>
          </a:prstGeom>
          <a:noFill/>
          <a:ln>
            <a:noFill/>
          </a:ln>
        </p:spPr>
        <p:txBody>
          <a:bodyPr spcFirstLastPara="1" wrap="square" lIns="0" tIns="0" rIns="0" bIns="0" anchor="ctr" anchorCtr="0"/>
          <a:lstStyle>
            <a:lvl1pPr marR="0" lvl="0" algn="ctr" rtl="0">
              <a:lnSpc>
                <a:spcPct val="100000"/>
              </a:lnSpc>
              <a:spcBef>
                <a:spcPts val="0"/>
              </a:spcBef>
              <a:spcAft>
                <a:spcPts val="0"/>
              </a:spcAft>
              <a:buClr>
                <a:srgbClr val="FFFFFF"/>
              </a:buClr>
              <a:buSzPts val="4400"/>
              <a:buFont typeface="Avenir"/>
              <a:buNone/>
              <a:defRPr sz="4400" b="0" i="0" u="none" strike="noStrike" cap="none">
                <a:solidFill>
                  <a:srgbClr val="FFFFFF"/>
                </a:solidFill>
                <a:latin typeface="Avenir"/>
                <a:ea typeface="Avenir"/>
                <a:cs typeface="Avenir"/>
                <a:sym typeface="Avenir"/>
              </a:defRPr>
            </a:lvl1pPr>
            <a:lvl2pPr marR="0" lvl="1" algn="ctr" rtl="0">
              <a:lnSpc>
                <a:spcPct val="80000"/>
              </a:lnSpc>
              <a:spcBef>
                <a:spcPts val="0"/>
              </a:spcBef>
              <a:spcAft>
                <a:spcPts val="0"/>
              </a:spcAft>
              <a:buClr>
                <a:srgbClr val="53585F"/>
              </a:buClr>
              <a:buSzPts val="4400"/>
              <a:buFont typeface="Roboto Thin"/>
              <a:buNone/>
              <a:defRPr sz="4400" b="0" i="0" u="none" strike="noStrike" cap="none">
                <a:solidFill>
                  <a:srgbClr val="53585F"/>
                </a:solidFill>
                <a:latin typeface="Roboto Thin"/>
                <a:ea typeface="Roboto Thin"/>
                <a:cs typeface="Roboto Thin"/>
                <a:sym typeface="Roboto Thin"/>
              </a:defRPr>
            </a:lvl2pPr>
            <a:lvl3pPr marR="0" lvl="2" algn="ctr" rtl="0">
              <a:lnSpc>
                <a:spcPct val="80000"/>
              </a:lnSpc>
              <a:spcBef>
                <a:spcPts val="0"/>
              </a:spcBef>
              <a:spcAft>
                <a:spcPts val="0"/>
              </a:spcAft>
              <a:buClr>
                <a:srgbClr val="53585F"/>
              </a:buClr>
              <a:buSzPts val="4400"/>
              <a:buFont typeface="Roboto Thin"/>
              <a:buNone/>
              <a:defRPr sz="4400" b="0" i="0" u="none" strike="noStrike" cap="none">
                <a:solidFill>
                  <a:srgbClr val="53585F"/>
                </a:solidFill>
                <a:latin typeface="Roboto Thin"/>
                <a:ea typeface="Roboto Thin"/>
                <a:cs typeface="Roboto Thin"/>
                <a:sym typeface="Roboto Thin"/>
              </a:defRPr>
            </a:lvl3pPr>
            <a:lvl4pPr marR="0" lvl="3" algn="ctr" rtl="0">
              <a:lnSpc>
                <a:spcPct val="80000"/>
              </a:lnSpc>
              <a:spcBef>
                <a:spcPts val="0"/>
              </a:spcBef>
              <a:spcAft>
                <a:spcPts val="0"/>
              </a:spcAft>
              <a:buClr>
                <a:srgbClr val="53585F"/>
              </a:buClr>
              <a:buSzPts val="4400"/>
              <a:buFont typeface="Roboto Thin"/>
              <a:buNone/>
              <a:defRPr sz="4400" b="0" i="0" u="none" strike="noStrike" cap="none">
                <a:solidFill>
                  <a:srgbClr val="53585F"/>
                </a:solidFill>
                <a:latin typeface="Roboto Thin"/>
                <a:ea typeface="Roboto Thin"/>
                <a:cs typeface="Roboto Thin"/>
                <a:sym typeface="Roboto Thin"/>
              </a:defRPr>
            </a:lvl4pPr>
            <a:lvl5pPr marR="0" lvl="4" algn="ctr" rtl="0">
              <a:lnSpc>
                <a:spcPct val="80000"/>
              </a:lnSpc>
              <a:spcBef>
                <a:spcPts val="0"/>
              </a:spcBef>
              <a:spcAft>
                <a:spcPts val="0"/>
              </a:spcAft>
              <a:buClr>
                <a:srgbClr val="53585F"/>
              </a:buClr>
              <a:buSzPts val="4400"/>
              <a:buFont typeface="Roboto Thin"/>
              <a:buNone/>
              <a:defRPr sz="4400" b="0" i="0" u="none" strike="noStrike" cap="none">
                <a:solidFill>
                  <a:srgbClr val="53585F"/>
                </a:solidFill>
                <a:latin typeface="Roboto Thin"/>
                <a:ea typeface="Roboto Thin"/>
                <a:cs typeface="Roboto Thin"/>
                <a:sym typeface="Roboto Thin"/>
              </a:defRPr>
            </a:lvl5pPr>
            <a:lvl6pPr marR="0" lvl="5" algn="ctr" rtl="0">
              <a:lnSpc>
                <a:spcPct val="80000"/>
              </a:lnSpc>
              <a:spcBef>
                <a:spcPts val="0"/>
              </a:spcBef>
              <a:spcAft>
                <a:spcPts val="0"/>
              </a:spcAft>
              <a:buClr>
                <a:srgbClr val="53585F"/>
              </a:buClr>
              <a:buSzPts val="4400"/>
              <a:buFont typeface="Roboto Thin"/>
              <a:buNone/>
              <a:defRPr sz="4400" b="0" i="0" u="none" strike="noStrike" cap="none">
                <a:solidFill>
                  <a:srgbClr val="53585F"/>
                </a:solidFill>
                <a:latin typeface="Roboto Thin"/>
                <a:ea typeface="Roboto Thin"/>
                <a:cs typeface="Roboto Thin"/>
                <a:sym typeface="Roboto Thin"/>
              </a:defRPr>
            </a:lvl6pPr>
            <a:lvl7pPr marR="0" lvl="6" algn="ctr" rtl="0">
              <a:lnSpc>
                <a:spcPct val="80000"/>
              </a:lnSpc>
              <a:spcBef>
                <a:spcPts val="0"/>
              </a:spcBef>
              <a:spcAft>
                <a:spcPts val="0"/>
              </a:spcAft>
              <a:buClr>
                <a:srgbClr val="53585F"/>
              </a:buClr>
              <a:buSzPts val="4400"/>
              <a:buFont typeface="Roboto Thin"/>
              <a:buNone/>
              <a:defRPr sz="4400" b="0" i="0" u="none" strike="noStrike" cap="none">
                <a:solidFill>
                  <a:srgbClr val="53585F"/>
                </a:solidFill>
                <a:latin typeface="Roboto Thin"/>
                <a:ea typeface="Roboto Thin"/>
                <a:cs typeface="Roboto Thin"/>
                <a:sym typeface="Roboto Thin"/>
              </a:defRPr>
            </a:lvl7pPr>
            <a:lvl8pPr marR="0" lvl="7" algn="ctr" rtl="0">
              <a:lnSpc>
                <a:spcPct val="80000"/>
              </a:lnSpc>
              <a:spcBef>
                <a:spcPts val="0"/>
              </a:spcBef>
              <a:spcAft>
                <a:spcPts val="0"/>
              </a:spcAft>
              <a:buClr>
                <a:srgbClr val="53585F"/>
              </a:buClr>
              <a:buSzPts val="4400"/>
              <a:buFont typeface="Roboto Thin"/>
              <a:buNone/>
              <a:defRPr sz="4400" b="0" i="0" u="none" strike="noStrike" cap="none">
                <a:solidFill>
                  <a:srgbClr val="53585F"/>
                </a:solidFill>
                <a:latin typeface="Roboto Thin"/>
                <a:ea typeface="Roboto Thin"/>
                <a:cs typeface="Roboto Thin"/>
                <a:sym typeface="Roboto Thin"/>
              </a:defRPr>
            </a:lvl8pPr>
            <a:lvl9pPr marR="0" lvl="8" algn="ctr" rtl="0">
              <a:lnSpc>
                <a:spcPct val="80000"/>
              </a:lnSpc>
              <a:spcBef>
                <a:spcPts val="0"/>
              </a:spcBef>
              <a:spcAft>
                <a:spcPts val="0"/>
              </a:spcAft>
              <a:buClr>
                <a:srgbClr val="53585F"/>
              </a:buClr>
              <a:buSzPts val="4400"/>
              <a:buFont typeface="Roboto Thin"/>
              <a:buNone/>
              <a:defRPr sz="4400" b="0" i="0" u="none" strike="noStrike" cap="none">
                <a:solidFill>
                  <a:srgbClr val="53585F"/>
                </a:solidFill>
                <a:latin typeface="Roboto Thin"/>
                <a:ea typeface="Roboto Thin"/>
                <a:cs typeface="Roboto Thin"/>
                <a:sym typeface="Roboto Thin"/>
              </a:defRPr>
            </a:lvl9pPr>
          </a:lstStyle>
          <a:p>
            <a:endParaRPr/>
          </a:p>
        </p:txBody>
      </p:sp>
      <p:sp>
        <p:nvSpPr>
          <p:cNvPr id="512" name="Google Shape;512;p102"/>
          <p:cNvSpPr>
            <a:spLocks noGrp="1"/>
          </p:cNvSpPr>
          <p:nvPr>
            <p:ph type="pic" idx="2"/>
          </p:nvPr>
        </p:nvSpPr>
        <p:spPr>
          <a:xfrm>
            <a:off x="0" y="0"/>
            <a:ext cx="9144000" cy="3471300"/>
          </a:xfrm>
          <a:prstGeom prst="rect">
            <a:avLst/>
          </a:prstGeom>
          <a:noFill/>
          <a:ln>
            <a:noFill/>
          </a:ln>
        </p:spPr>
        <p:txBody>
          <a:bodyPr spcFirstLastPara="1" wrap="square" lIns="0" tIns="0" rIns="0" bIns="0" anchor="ctr" anchorCtr="0"/>
          <a:lstStyle>
            <a:lvl1pPr marR="0" lvl="0"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1pPr>
            <a:lvl2pPr marR="0" lvl="1"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2pPr>
            <a:lvl3pPr marR="0" lvl="2"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3pPr>
            <a:lvl4pPr marR="0" lvl="3"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4pPr>
            <a:lvl5pPr marR="0" lvl="4"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5pPr>
            <a:lvl6pPr marR="0" lvl="5"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6pPr>
            <a:lvl7pPr marR="0" lvl="6"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7pPr>
            <a:lvl8pPr marR="0" lvl="7"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8pPr>
            <a:lvl9pPr marR="0" lvl="8"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9pPr>
          </a:lstStyle>
          <a:p>
            <a:endParaRPr/>
          </a:p>
        </p:txBody>
      </p:sp>
    </p:spTree>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matchingName="1_Intercalaire">
  <p:cSld name="1_Intercalaire">
    <p:spTree>
      <p:nvGrpSpPr>
        <p:cNvPr id="1" name="Shape 513"/>
        <p:cNvGrpSpPr/>
        <p:nvPr/>
      </p:nvGrpSpPr>
      <p:grpSpPr>
        <a:xfrm>
          <a:off x="0" y="0"/>
          <a:ext cx="0" cy="0"/>
          <a:chOff x="0" y="0"/>
          <a:chExt cx="0" cy="0"/>
        </a:xfrm>
      </p:grpSpPr>
      <p:grpSp>
        <p:nvGrpSpPr>
          <p:cNvPr id="514" name="Google Shape;514;p103"/>
          <p:cNvGrpSpPr/>
          <p:nvPr/>
        </p:nvGrpSpPr>
        <p:grpSpPr>
          <a:xfrm>
            <a:off x="0" y="-1"/>
            <a:ext cx="9144032" cy="54149"/>
            <a:chOff x="0" y="-1"/>
            <a:chExt cx="24384084" cy="144398"/>
          </a:xfrm>
        </p:grpSpPr>
        <p:sp>
          <p:nvSpPr>
            <p:cNvPr id="515" name="Google Shape;515;p103"/>
            <p:cNvSpPr/>
            <p:nvPr/>
          </p:nvSpPr>
          <p:spPr>
            <a:xfrm>
              <a:off x="0" y="-1"/>
              <a:ext cx="12054300" cy="144300"/>
            </a:xfrm>
            <a:prstGeom prst="rect">
              <a:avLst/>
            </a:prstGeom>
            <a:solidFill>
              <a:srgbClr val="388AFF"/>
            </a:solidFill>
            <a:ln>
              <a:noFill/>
            </a:ln>
          </p:spPr>
          <p:txBody>
            <a:bodyPr spcFirstLastPara="1" wrap="square" lIns="0" tIns="0" rIns="0" bIns="0" anchor="ctr" anchorCtr="0">
              <a:noAutofit/>
            </a:bodyPr>
            <a:lstStyle/>
            <a:p>
              <a:pPr marL="0" marR="0" lvl="0" indent="0" algn="ctr" rtl="0">
                <a:lnSpc>
                  <a:spcPct val="110000"/>
                </a:lnSpc>
                <a:spcBef>
                  <a:spcPts val="0"/>
                </a:spcBef>
                <a:spcAft>
                  <a:spcPts val="0"/>
                </a:spcAft>
                <a:buClr>
                  <a:srgbClr val="FFFFFF"/>
                </a:buClr>
                <a:buSzPts val="1500"/>
                <a:buFont typeface="Gill Sans"/>
                <a:buNone/>
              </a:pPr>
              <a:endParaRPr sz="1500" b="0" i="0" u="none" strike="noStrike" cap="none">
                <a:solidFill>
                  <a:srgbClr val="FFFFFF"/>
                </a:solidFill>
                <a:latin typeface="Roboto Light"/>
                <a:ea typeface="Roboto Light"/>
                <a:cs typeface="Roboto Light"/>
                <a:sym typeface="Roboto Light"/>
              </a:endParaRPr>
            </a:p>
          </p:txBody>
        </p:sp>
        <p:sp>
          <p:nvSpPr>
            <p:cNvPr id="516" name="Google Shape;516;p103"/>
            <p:cNvSpPr/>
            <p:nvPr/>
          </p:nvSpPr>
          <p:spPr>
            <a:xfrm>
              <a:off x="12054283" y="697"/>
              <a:ext cx="10490100" cy="143700"/>
            </a:xfrm>
            <a:prstGeom prst="rect">
              <a:avLst/>
            </a:prstGeom>
            <a:solidFill>
              <a:srgbClr val="FFBE00"/>
            </a:solidFill>
            <a:ln>
              <a:noFill/>
            </a:ln>
          </p:spPr>
          <p:txBody>
            <a:bodyPr spcFirstLastPara="1" wrap="square" lIns="0" tIns="0" rIns="0" bIns="0" anchor="ctr" anchorCtr="0">
              <a:noAutofit/>
            </a:bodyPr>
            <a:lstStyle/>
            <a:p>
              <a:pPr marL="0" marR="0" lvl="0" indent="0" algn="ctr" rtl="0">
                <a:lnSpc>
                  <a:spcPct val="110000"/>
                </a:lnSpc>
                <a:spcBef>
                  <a:spcPts val="0"/>
                </a:spcBef>
                <a:spcAft>
                  <a:spcPts val="0"/>
                </a:spcAft>
                <a:buClr>
                  <a:srgbClr val="FFFFFF"/>
                </a:buClr>
                <a:buSzPts val="1500"/>
                <a:buFont typeface="Gill Sans"/>
                <a:buNone/>
              </a:pPr>
              <a:endParaRPr sz="1500" b="0" i="0" u="none" strike="noStrike" cap="none">
                <a:solidFill>
                  <a:srgbClr val="FFFFFF"/>
                </a:solidFill>
                <a:latin typeface="Roboto Light"/>
                <a:ea typeface="Roboto Light"/>
                <a:cs typeface="Roboto Light"/>
                <a:sym typeface="Roboto Light"/>
              </a:endParaRPr>
            </a:p>
          </p:txBody>
        </p:sp>
        <p:sp>
          <p:nvSpPr>
            <p:cNvPr id="517" name="Google Shape;517;p103"/>
            <p:cNvSpPr/>
            <p:nvPr/>
          </p:nvSpPr>
          <p:spPr>
            <a:xfrm>
              <a:off x="22544484" y="-1"/>
              <a:ext cx="1839600" cy="144300"/>
            </a:xfrm>
            <a:prstGeom prst="rect">
              <a:avLst/>
            </a:prstGeom>
            <a:gradFill>
              <a:gsLst>
                <a:gs pos="0">
                  <a:srgbClr val="388AFF"/>
                </a:gs>
                <a:gs pos="100000">
                  <a:srgbClr val="985FFF"/>
                </a:gs>
              </a:gsLst>
              <a:lin ang="2399891" scaled="0"/>
            </a:gradFill>
            <a:ln>
              <a:noFill/>
            </a:ln>
          </p:spPr>
          <p:txBody>
            <a:bodyPr spcFirstLastPara="1" wrap="square" lIns="0" tIns="0" rIns="0" bIns="0" anchor="ctr" anchorCtr="0">
              <a:noAutofit/>
            </a:bodyPr>
            <a:lstStyle/>
            <a:p>
              <a:pPr marL="0" marR="0" lvl="0" indent="0" algn="ctr" rtl="0">
                <a:lnSpc>
                  <a:spcPct val="110000"/>
                </a:lnSpc>
                <a:spcBef>
                  <a:spcPts val="0"/>
                </a:spcBef>
                <a:spcAft>
                  <a:spcPts val="0"/>
                </a:spcAft>
                <a:buClr>
                  <a:srgbClr val="FFFFFF"/>
                </a:buClr>
                <a:buSzPts val="1500"/>
                <a:buFont typeface="Gill Sans"/>
                <a:buNone/>
              </a:pPr>
              <a:endParaRPr sz="1500" b="0" i="0" u="none" strike="noStrike" cap="none">
                <a:solidFill>
                  <a:srgbClr val="FFFFFF"/>
                </a:solidFill>
                <a:latin typeface="Roboto Light"/>
                <a:ea typeface="Roboto Light"/>
                <a:cs typeface="Roboto Light"/>
                <a:sym typeface="Roboto Light"/>
              </a:endParaRPr>
            </a:p>
          </p:txBody>
        </p:sp>
      </p:grpSp>
      <p:sp>
        <p:nvSpPr>
          <p:cNvPr id="518" name="Google Shape;518;p103"/>
          <p:cNvSpPr>
            <a:spLocks noGrp="1"/>
          </p:cNvSpPr>
          <p:nvPr>
            <p:ph type="pic" idx="2"/>
          </p:nvPr>
        </p:nvSpPr>
        <p:spPr>
          <a:xfrm>
            <a:off x="0" y="0"/>
            <a:ext cx="9144000" cy="5143200"/>
          </a:xfrm>
          <a:prstGeom prst="rect">
            <a:avLst/>
          </a:prstGeom>
          <a:noFill/>
          <a:ln>
            <a:noFill/>
          </a:ln>
        </p:spPr>
        <p:txBody>
          <a:bodyPr spcFirstLastPara="1" wrap="square" lIns="0" tIns="0" rIns="0" bIns="0" anchor="ctr" anchorCtr="0"/>
          <a:lstStyle>
            <a:lvl1pPr marR="0" lvl="0"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1pPr>
            <a:lvl2pPr marR="0" lvl="1"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2pPr>
            <a:lvl3pPr marR="0" lvl="2"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3pPr>
            <a:lvl4pPr marR="0" lvl="3"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4pPr>
            <a:lvl5pPr marR="0" lvl="4"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5pPr>
            <a:lvl6pPr marR="0" lvl="5"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6pPr>
            <a:lvl7pPr marR="0" lvl="6"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7pPr>
            <a:lvl8pPr marR="0" lvl="7"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8pPr>
            <a:lvl9pPr marR="0" lvl="8"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9pPr>
          </a:lstStyle>
          <a:p>
            <a:endParaRPr/>
          </a:p>
        </p:txBody>
      </p:sp>
    </p:spTree>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matchingName="Title - Top &amp; 2 Photos">
  <p:cSld name="Title - Top &amp; 2 Photos">
    <p:spTree>
      <p:nvGrpSpPr>
        <p:cNvPr id="1" name="Shape 519"/>
        <p:cNvGrpSpPr/>
        <p:nvPr/>
      </p:nvGrpSpPr>
      <p:grpSpPr>
        <a:xfrm>
          <a:off x="0" y="0"/>
          <a:ext cx="0" cy="0"/>
          <a:chOff x="0" y="0"/>
          <a:chExt cx="0" cy="0"/>
        </a:xfrm>
      </p:grpSpPr>
      <p:sp>
        <p:nvSpPr>
          <p:cNvPr id="520" name="Google Shape;520;p104"/>
          <p:cNvSpPr/>
          <p:nvPr/>
        </p:nvSpPr>
        <p:spPr>
          <a:xfrm>
            <a:off x="0" y="2745878"/>
            <a:ext cx="9144000" cy="2397600"/>
          </a:xfrm>
          <a:prstGeom prst="rect">
            <a:avLst/>
          </a:prstGeom>
          <a:gradFill>
            <a:gsLst>
              <a:gs pos="0">
                <a:srgbClr val="388AFF"/>
              </a:gs>
              <a:gs pos="100000">
                <a:srgbClr val="985FFF"/>
              </a:gs>
            </a:gsLst>
            <a:lin ang="2399891" scaled="0"/>
          </a:gradFill>
          <a:ln>
            <a:noFill/>
          </a:ln>
        </p:spPr>
        <p:txBody>
          <a:bodyPr spcFirstLastPara="1" wrap="square" lIns="0" tIns="0" rIns="0" bIns="0" anchor="ctr" anchorCtr="0">
            <a:noAutofit/>
          </a:bodyPr>
          <a:lstStyle/>
          <a:p>
            <a:pPr marL="0" marR="0" lvl="0" indent="0" algn="ctr" rtl="0">
              <a:lnSpc>
                <a:spcPct val="110000"/>
              </a:lnSpc>
              <a:spcBef>
                <a:spcPts val="0"/>
              </a:spcBef>
              <a:spcAft>
                <a:spcPts val="0"/>
              </a:spcAft>
              <a:buClr>
                <a:srgbClr val="FFFFFF"/>
              </a:buClr>
              <a:buSzPts val="1500"/>
              <a:buFont typeface="Gill Sans"/>
              <a:buNone/>
            </a:pPr>
            <a:endParaRPr sz="1500" b="0" i="0" u="none" strike="noStrike" cap="none">
              <a:solidFill>
                <a:srgbClr val="FFFFFF"/>
              </a:solidFill>
              <a:latin typeface="Roboto Light"/>
              <a:ea typeface="Roboto Light"/>
              <a:cs typeface="Roboto Light"/>
              <a:sym typeface="Roboto Light"/>
            </a:endParaRPr>
          </a:p>
        </p:txBody>
      </p:sp>
      <p:sp>
        <p:nvSpPr>
          <p:cNvPr id="521" name="Google Shape;521;p104"/>
          <p:cNvSpPr txBox="1">
            <a:spLocks noGrp="1"/>
          </p:cNvSpPr>
          <p:nvPr>
            <p:ph type="title"/>
          </p:nvPr>
        </p:nvSpPr>
        <p:spPr>
          <a:xfrm>
            <a:off x="1143000" y="617041"/>
            <a:ext cx="6858000" cy="736800"/>
          </a:xfrm>
          <a:prstGeom prst="rect">
            <a:avLst/>
          </a:prstGeom>
          <a:noFill/>
          <a:ln>
            <a:noFill/>
          </a:ln>
        </p:spPr>
        <p:txBody>
          <a:bodyPr spcFirstLastPara="1" wrap="square" lIns="0" tIns="0" rIns="0" bIns="0" anchor="ctr" anchorCtr="0"/>
          <a:lstStyle>
            <a:lvl1pPr marR="0" lvl="0" algn="ctr" rtl="0">
              <a:lnSpc>
                <a:spcPct val="80000"/>
              </a:lnSpc>
              <a:spcBef>
                <a:spcPts val="0"/>
              </a:spcBef>
              <a:spcAft>
                <a:spcPts val="0"/>
              </a:spcAft>
              <a:buClr>
                <a:srgbClr val="53585F"/>
              </a:buClr>
              <a:buSzPts val="4400"/>
              <a:buFont typeface="Roboto Thin"/>
              <a:buNone/>
              <a:defRPr sz="4400" b="0" i="0" u="none" strike="noStrike" cap="none">
                <a:solidFill>
                  <a:srgbClr val="53585F"/>
                </a:solidFill>
                <a:latin typeface="Roboto Thin"/>
                <a:ea typeface="Roboto Thin"/>
                <a:cs typeface="Roboto Thin"/>
                <a:sym typeface="Roboto Thin"/>
              </a:defRPr>
            </a:lvl1pPr>
            <a:lvl2pPr marR="0" lvl="1" algn="ctr" rtl="0">
              <a:lnSpc>
                <a:spcPct val="80000"/>
              </a:lnSpc>
              <a:spcBef>
                <a:spcPts val="0"/>
              </a:spcBef>
              <a:spcAft>
                <a:spcPts val="0"/>
              </a:spcAft>
              <a:buClr>
                <a:srgbClr val="53585F"/>
              </a:buClr>
              <a:buSzPts val="4400"/>
              <a:buFont typeface="Roboto Thin"/>
              <a:buNone/>
              <a:defRPr sz="4400" b="0" i="0" u="none" strike="noStrike" cap="none">
                <a:solidFill>
                  <a:srgbClr val="53585F"/>
                </a:solidFill>
                <a:latin typeface="Roboto Thin"/>
                <a:ea typeface="Roboto Thin"/>
                <a:cs typeface="Roboto Thin"/>
                <a:sym typeface="Roboto Thin"/>
              </a:defRPr>
            </a:lvl2pPr>
            <a:lvl3pPr marR="0" lvl="2" algn="ctr" rtl="0">
              <a:lnSpc>
                <a:spcPct val="80000"/>
              </a:lnSpc>
              <a:spcBef>
                <a:spcPts val="0"/>
              </a:spcBef>
              <a:spcAft>
                <a:spcPts val="0"/>
              </a:spcAft>
              <a:buClr>
                <a:srgbClr val="53585F"/>
              </a:buClr>
              <a:buSzPts val="4400"/>
              <a:buFont typeface="Roboto Thin"/>
              <a:buNone/>
              <a:defRPr sz="4400" b="0" i="0" u="none" strike="noStrike" cap="none">
                <a:solidFill>
                  <a:srgbClr val="53585F"/>
                </a:solidFill>
                <a:latin typeface="Roboto Thin"/>
                <a:ea typeface="Roboto Thin"/>
                <a:cs typeface="Roboto Thin"/>
                <a:sym typeface="Roboto Thin"/>
              </a:defRPr>
            </a:lvl3pPr>
            <a:lvl4pPr marR="0" lvl="3" algn="ctr" rtl="0">
              <a:lnSpc>
                <a:spcPct val="80000"/>
              </a:lnSpc>
              <a:spcBef>
                <a:spcPts val="0"/>
              </a:spcBef>
              <a:spcAft>
                <a:spcPts val="0"/>
              </a:spcAft>
              <a:buClr>
                <a:srgbClr val="53585F"/>
              </a:buClr>
              <a:buSzPts val="4400"/>
              <a:buFont typeface="Roboto Thin"/>
              <a:buNone/>
              <a:defRPr sz="4400" b="0" i="0" u="none" strike="noStrike" cap="none">
                <a:solidFill>
                  <a:srgbClr val="53585F"/>
                </a:solidFill>
                <a:latin typeface="Roboto Thin"/>
                <a:ea typeface="Roboto Thin"/>
                <a:cs typeface="Roboto Thin"/>
                <a:sym typeface="Roboto Thin"/>
              </a:defRPr>
            </a:lvl4pPr>
            <a:lvl5pPr marR="0" lvl="4" algn="ctr" rtl="0">
              <a:lnSpc>
                <a:spcPct val="80000"/>
              </a:lnSpc>
              <a:spcBef>
                <a:spcPts val="0"/>
              </a:spcBef>
              <a:spcAft>
                <a:spcPts val="0"/>
              </a:spcAft>
              <a:buClr>
                <a:srgbClr val="53585F"/>
              </a:buClr>
              <a:buSzPts val="4400"/>
              <a:buFont typeface="Roboto Thin"/>
              <a:buNone/>
              <a:defRPr sz="4400" b="0" i="0" u="none" strike="noStrike" cap="none">
                <a:solidFill>
                  <a:srgbClr val="53585F"/>
                </a:solidFill>
                <a:latin typeface="Roboto Thin"/>
                <a:ea typeface="Roboto Thin"/>
                <a:cs typeface="Roboto Thin"/>
                <a:sym typeface="Roboto Thin"/>
              </a:defRPr>
            </a:lvl5pPr>
            <a:lvl6pPr marR="0" lvl="5" algn="ctr" rtl="0">
              <a:lnSpc>
                <a:spcPct val="80000"/>
              </a:lnSpc>
              <a:spcBef>
                <a:spcPts val="0"/>
              </a:spcBef>
              <a:spcAft>
                <a:spcPts val="0"/>
              </a:spcAft>
              <a:buClr>
                <a:srgbClr val="53585F"/>
              </a:buClr>
              <a:buSzPts val="4400"/>
              <a:buFont typeface="Roboto Thin"/>
              <a:buNone/>
              <a:defRPr sz="4400" b="0" i="0" u="none" strike="noStrike" cap="none">
                <a:solidFill>
                  <a:srgbClr val="53585F"/>
                </a:solidFill>
                <a:latin typeface="Roboto Thin"/>
                <a:ea typeface="Roboto Thin"/>
                <a:cs typeface="Roboto Thin"/>
                <a:sym typeface="Roboto Thin"/>
              </a:defRPr>
            </a:lvl6pPr>
            <a:lvl7pPr marR="0" lvl="6" algn="ctr" rtl="0">
              <a:lnSpc>
                <a:spcPct val="80000"/>
              </a:lnSpc>
              <a:spcBef>
                <a:spcPts val="0"/>
              </a:spcBef>
              <a:spcAft>
                <a:spcPts val="0"/>
              </a:spcAft>
              <a:buClr>
                <a:srgbClr val="53585F"/>
              </a:buClr>
              <a:buSzPts val="4400"/>
              <a:buFont typeface="Roboto Thin"/>
              <a:buNone/>
              <a:defRPr sz="4400" b="0" i="0" u="none" strike="noStrike" cap="none">
                <a:solidFill>
                  <a:srgbClr val="53585F"/>
                </a:solidFill>
                <a:latin typeface="Roboto Thin"/>
                <a:ea typeface="Roboto Thin"/>
                <a:cs typeface="Roboto Thin"/>
                <a:sym typeface="Roboto Thin"/>
              </a:defRPr>
            </a:lvl7pPr>
            <a:lvl8pPr marR="0" lvl="7" algn="ctr" rtl="0">
              <a:lnSpc>
                <a:spcPct val="80000"/>
              </a:lnSpc>
              <a:spcBef>
                <a:spcPts val="0"/>
              </a:spcBef>
              <a:spcAft>
                <a:spcPts val="0"/>
              </a:spcAft>
              <a:buClr>
                <a:srgbClr val="53585F"/>
              </a:buClr>
              <a:buSzPts val="4400"/>
              <a:buFont typeface="Roboto Thin"/>
              <a:buNone/>
              <a:defRPr sz="4400" b="0" i="0" u="none" strike="noStrike" cap="none">
                <a:solidFill>
                  <a:srgbClr val="53585F"/>
                </a:solidFill>
                <a:latin typeface="Roboto Thin"/>
                <a:ea typeface="Roboto Thin"/>
                <a:cs typeface="Roboto Thin"/>
                <a:sym typeface="Roboto Thin"/>
              </a:defRPr>
            </a:lvl8pPr>
            <a:lvl9pPr marR="0" lvl="8" algn="ctr" rtl="0">
              <a:lnSpc>
                <a:spcPct val="80000"/>
              </a:lnSpc>
              <a:spcBef>
                <a:spcPts val="0"/>
              </a:spcBef>
              <a:spcAft>
                <a:spcPts val="0"/>
              </a:spcAft>
              <a:buClr>
                <a:srgbClr val="53585F"/>
              </a:buClr>
              <a:buSzPts val="4400"/>
              <a:buFont typeface="Roboto Thin"/>
              <a:buNone/>
              <a:defRPr sz="4400" b="0" i="0" u="none" strike="noStrike" cap="none">
                <a:solidFill>
                  <a:srgbClr val="53585F"/>
                </a:solidFill>
                <a:latin typeface="Roboto Thin"/>
                <a:ea typeface="Roboto Thin"/>
                <a:cs typeface="Roboto Thin"/>
                <a:sym typeface="Roboto Thin"/>
              </a:defRPr>
            </a:lvl9pPr>
          </a:lstStyle>
          <a:p>
            <a:endParaRPr/>
          </a:p>
        </p:txBody>
      </p:sp>
      <p:grpSp>
        <p:nvGrpSpPr>
          <p:cNvPr id="522" name="Google Shape;522;p104"/>
          <p:cNvGrpSpPr/>
          <p:nvPr/>
        </p:nvGrpSpPr>
        <p:grpSpPr>
          <a:xfrm>
            <a:off x="0" y="-1"/>
            <a:ext cx="9144032" cy="54149"/>
            <a:chOff x="0" y="-1"/>
            <a:chExt cx="24384084" cy="144398"/>
          </a:xfrm>
        </p:grpSpPr>
        <p:sp>
          <p:nvSpPr>
            <p:cNvPr id="523" name="Google Shape;523;p104"/>
            <p:cNvSpPr/>
            <p:nvPr/>
          </p:nvSpPr>
          <p:spPr>
            <a:xfrm>
              <a:off x="0" y="-1"/>
              <a:ext cx="12054300" cy="144300"/>
            </a:xfrm>
            <a:prstGeom prst="rect">
              <a:avLst/>
            </a:prstGeom>
            <a:solidFill>
              <a:srgbClr val="388AFF"/>
            </a:solidFill>
            <a:ln>
              <a:noFill/>
            </a:ln>
          </p:spPr>
          <p:txBody>
            <a:bodyPr spcFirstLastPara="1" wrap="square" lIns="0" tIns="0" rIns="0" bIns="0" anchor="ctr" anchorCtr="0">
              <a:noAutofit/>
            </a:bodyPr>
            <a:lstStyle/>
            <a:p>
              <a:pPr marL="0" marR="0" lvl="0" indent="0" algn="ctr" rtl="0">
                <a:lnSpc>
                  <a:spcPct val="110000"/>
                </a:lnSpc>
                <a:spcBef>
                  <a:spcPts val="0"/>
                </a:spcBef>
                <a:spcAft>
                  <a:spcPts val="0"/>
                </a:spcAft>
                <a:buClr>
                  <a:srgbClr val="FFFFFF"/>
                </a:buClr>
                <a:buSzPts val="1500"/>
                <a:buFont typeface="Gill Sans"/>
                <a:buNone/>
              </a:pPr>
              <a:endParaRPr sz="1500" b="0" i="0" u="none" strike="noStrike" cap="none">
                <a:solidFill>
                  <a:srgbClr val="FFFFFF"/>
                </a:solidFill>
                <a:latin typeface="Roboto Light"/>
                <a:ea typeface="Roboto Light"/>
                <a:cs typeface="Roboto Light"/>
                <a:sym typeface="Roboto Light"/>
              </a:endParaRPr>
            </a:p>
          </p:txBody>
        </p:sp>
        <p:sp>
          <p:nvSpPr>
            <p:cNvPr id="524" name="Google Shape;524;p104"/>
            <p:cNvSpPr/>
            <p:nvPr/>
          </p:nvSpPr>
          <p:spPr>
            <a:xfrm>
              <a:off x="12054283" y="697"/>
              <a:ext cx="10490100" cy="143700"/>
            </a:xfrm>
            <a:prstGeom prst="rect">
              <a:avLst/>
            </a:prstGeom>
            <a:solidFill>
              <a:srgbClr val="FFBE00"/>
            </a:solidFill>
            <a:ln>
              <a:noFill/>
            </a:ln>
          </p:spPr>
          <p:txBody>
            <a:bodyPr spcFirstLastPara="1" wrap="square" lIns="0" tIns="0" rIns="0" bIns="0" anchor="ctr" anchorCtr="0">
              <a:noAutofit/>
            </a:bodyPr>
            <a:lstStyle/>
            <a:p>
              <a:pPr marL="0" marR="0" lvl="0" indent="0" algn="ctr" rtl="0">
                <a:lnSpc>
                  <a:spcPct val="110000"/>
                </a:lnSpc>
                <a:spcBef>
                  <a:spcPts val="0"/>
                </a:spcBef>
                <a:spcAft>
                  <a:spcPts val="0"/>
                </a:spcAft>
                <a:buClr>
                  <a:srgbClr val="FFFFFF"/>
                </a:buClr>
                <a:buSzPts val="1500"/>
                <a:buFont typeface="Gill Sans"/>
                <a:buNone/>
              </a:pPr>
              <a:endParaRPr sz="1500" b="0" i="0" u="none" strike="noStrike" cap="none">
                <a:solidFill>
                  <a:srgbClr val="FFFFFF"/>
                </a:solidFill>
                <a:latin typeface="Roboto Light"/>
                <a:ea typeface="Roboto Light"/>
                <a:cs typeface="Roboto Light"/>
                <a:sym typeface="Roboto Light"/>
              </a:endParaRPr>
            </a:p>
          </p:txBody>
        </p:sp>
        <p:sp>
          <p:nvSpPr>
            <p:cNvPr id="525" name="Google Shape;525;p104"/>
            <p:cNvSpPr/>
            <p:nvPr/>
          </p:nvSpPr>
          <p:spPr>
            <a:xfrm>
              <a:off x="22544484" y="-1"/>
              <a:ext cx="1839600" cy="144300"/>
            </a:xfrm>
            <a:prstGeom prst="rect">
              <a:avLst/>
            </a:prstGeom>
            <a:gradFill>
              <a:gsLst>
                <a:gs pos="0">
                  <a:srgbClr val="388AFF"/>
                </a:gs>
                <a:gs pos="100000">
                  <a:srgbClr val="985FFF"/>
                </a:gs>
              </a:gsLst>
              <a:lin ang="2399891" scaled="0"/>
            </a:gradFill>
            <a:ln>
              <a:noFill/>
            </a:ln>
          </p:spPr>
          <p:txBody>
            <a:bodyPr spcFirstLastPara="1" wrap="square" lIns="0" tIns="0" rIns="0" bIns="0" anchor="ctr" anchorCtr="0">
              <a:noAutofit/>
            </a:bodyPr>
            <a:lstStyle/>
            <a:p>
              <a:pPr marL="0" marR="0" lvl="0" indent="0" algn="ctr" rtl="0">
                <a:lnSpc>
                  <a:spcPct val="110000"/>
                </a:lnSpc>
                <a:spcBef>
                  <a:spcPts val="0"/>
                </a:spcBef>
                <a:spcAft>
                  <a:spcPts val="0"/>
                </a:spcAft>
                <a:buClr>
                  <a:srgbClr val="FFFFFF"/>
                </a:buClr>
                <a:buSzPts val="1500"/>
                <a:buFont typeface="Gill Sans"/>
                <a:buNone/>
              </a:pPr>
              <a:endParaRPr sz="1500" b="0" i="0" u="none" strike="noStrike" cap="none">
                <a:solidFill>
                  <a:srgbClr val="FFFFFF"/>
                </a:solidFill>
                <a:latin typeface="Roboto Light"/>
                <a:ea typeface="Roboto Light"/>
                <a:cs typeface="Roboto Light"/>
                <a:sym typeface="Roboto Light"/>
              </a:endParaRPr>
            </a:p>
          </p:txBody>
        </p:sp>
      </p:grpSp>
      <p:sp>
        <p:nvSpPr>
          <p:cNvPr id="526" name="Google Shape;526;p104"/>
          <p:cNvSpPr>
            <a:spLocks noGrp="1"/>
          </p:cNvSpPr>
          <p:nvPr>
            <p:ph type="pic" idx="2"/>
          </p:nvPr>
        </p:nvSpPr>
        <p:spPr>
          <a:xfrm>
            <a:off x="1857375" y="1904702"/>
            <a:ext cx="2441400" cy="2667300"/>
          </a:xfrm>
          <a:prstGeom prst="rect">
            <a:avLst/>
          </a:prstGeom>
          <a:noFill/>
          <a:ln>
            <a:noFill/>
          </a:ln>
        </p:spPr>
        <p:txBody>
          <a:bodyPr spcFirstLastPara="1" wrap="square" lIns="34275" tIns="17150" rIns="34275" bIns="17150" anchor="t" anchorCtr="0"/>
          <a:lstStyle>
            <a:lvl1pPr marR="0" lvl="0"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1pPr>
            <a:lvl2pPr marR="0" lvl="1"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2pPr>
            <a:lvl3pPr marR="0" lvl="2"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3pPr>
            <a:lvl4pPr marR="0" lvl="3"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4pPr>
            <a:lvl5pPr marR="0" lvl="4"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5pPr>
            <a:lvl6pPr marR="0" lvl="5"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6pPr>
            <a:lvl7pPr marR="0" lvl="6"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7pPr>
            <a:lvl8pPr marR="0" lvl="7"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8pPr>
            <a:lvl9pPr marR="0" lvl="8"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9pPr>
          </a:lstStyle>
          <a:p>
            <a:endParaRPr/>
          </a:p>
        </p:txBody>
      </p:sp>
      <p:sp>
        <p:nvSpPr>
          <p:cNvPr id="527" name="Google Shape;527;p104"/>
          <p:cNvSpPr>
            <a:spLocks noGrp="1"/>
          </p:cNvSpPr>
          <p:nvPr>
            <p:ph type="pic" idx="3"/>
          </p:nvPr>
        </p:nvSpPr>
        <p:spPr>
          <a:xfrm>
            <a:off x="4842123" y="1904702"/>
            <a:ext cx="2444400" cy="2667300"/>
          </a:xfrm>
          <a:prstGeom prst="rect">
            <a:avLst/>
          </a:prstGeom>
          <a:noFill/>
          <a:ln>
            <a:noFill/>
          </a:ln>
        </p:spPr>
        <p:txBody>
          <a:bodyPr spcFirstLastPara="1" wrap="square" lIns="34275" tIns="17150" rIns="34275" bIns="17150" anchor="t" anchorCtr="0"/>
          <a:lstStyle>
            <a:lvl1pPr marR="0" lvl="0"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1pPr>
            <a:lvl2pPr marR="0" lvl="1"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2pPr>
            <a:lvl3pPr marR="0" lvl="2"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3pPr>
            <a:lvl4pPr marR="0" lvl="3"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4pPr>
            <a:lvl5pPr marR="0" lvl="4"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5pPr>
            <a:lvl6pPr marR="0" lvl="5"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6pPr>
            <a:lvl7pPr marR="0" lvl="6"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7pPr>
            <a:lvl8pPr marR="0" lvl="7"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8pPr>
            <a:lvl9pPr marR="0" lvl="8"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9pPr>
          </a:lstStyle>
          <a:p>
            <a:endParaRPr/>
          </a:p>
        </p:txBody>
      </p:sp>
    </p:spTree>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matchingName="Bullets, Title &amp; Photo">
  <p:cSld name="Bullets, Title &amp; Photo">
    <p:spTree>
      <p:nvGrpSpPr>
        <p:cNvPr id="1" name="Shape 528"/>
        <p:cNvGrpSpPr/>
        <p:nvPr/>
      </p:nvGrpSpPr>
      <p:grpSpPr>
        <a:xfrm>
          <a:off x="0" y="0"/>
          <a:ext cx="0" cy="0"/>
          <a:chOff x="0" y="0"/>
          <a:chExt cx="0" cy="0"/>
        </a:xfrm>
      </p:grpSpPr>
      <p:sp>
        <p:nvSpPr>
          <p:cNvPr id="529" name="Google Shape;529;p105"/>
          <p:cNvSpPr/>
          <p:nvPr/>
        </p:nvSpPr>
        <p:spPr>
          <a:xfrm>
            <a:off x="5475089" y="0"/>
            <a:ext cx="3669000" cy="5143500"/>
          </a:xfrm>
          <a:prstGeom prst="rect">
            <a:avLst/>
          </a:prstGeom>
          <a:gradFill>
            <a:gsLst>
              <a:gs pos="0">
                <a:srgbClr val="388AFF"/>
              </a:gs>
              <a:gs pos="100000">
                <a:srgbClr val="985FFF"/>
              </a:gs>
            </a:gsLst>
            <a:lin ang="2399891" scaled="0"/>
          </a:gradFill>
          <a:ln>
            <a:noFill/>
          </a:ln>
        </p:spPr>
        <p:txBody>
          <a:bodyPr spcFirstLastPara="1" wrap="square" lIns="0" tIns="0" rIns="0" bIns="0" anchor="ctr" anchorCtr="0">
            <a:noAutofit/>
          </a:bodyPr>
          <a:lstStyle/>
          <a:p>
            <a:pPr marL="0" marR="0" lvl="0" indent="0" algn="ctr" rtl="0">
              <a:lnSpc>
                <a:spcPct val="110000"/>
              </a:lnSpc>
              <a:spcBef>
                <a:spcPts val="0"/>
              </a:spcBef>
              <a:spcAft>
                <a:spcPts val="0"/>
              </a:spcAft>
              <a:buClr>
                <a:srgbClr val="FFFFFF"/>
              </a:buClr>
              <a:buSzPts val="1500"/>
              <a:buFont typeface="Gill Sans"/>
              <a:buNone/>
            </a:pPr>
            <a:endParaRPr sz="1500" b="0" i="0" u="none" strike="noStrike" cap="none">
              <a:solidFill>
                <a:srgbClr val="FFFFFF"/>
              </a:solidFill>
              <a:latin typeface="Roboto Light"/>
              <a:ea typeface="Roboto Light"/>
              <a:cs typeface="Roboto Light"/>
              <a:sym typeface="Roboto Light"/>
            </a:endParaRPr>
          </a:p>
        </p:txBody>
      </p:sp>
      <p:sp>
        <p:nvSpPr>
          <p:cNvPr id="530" name="Google Shape;530;p105"/>
          <p:cNvSpPr txBox="1">
            <a:spLocks noGrp="1"/>
          </p:cNvSpPr>
          <p:nvPr>
            <p:ph type="title"/>
          </p:nvPr>
        </p:nvSpPr>
        <p:spPr>
          <a:xfrm>
            <a:off x="1143000" y="619571"/>
            <a:ext cx="2549700" cy="3951900"/>
          </a:xfrm>
          <a:prstGeom prst="rect">
            <a:avLst/>
          </a:prstGeom>
          <a:noFill/>
          <a:ln>
            <a:noFill/>
          </a:ln>
        </p:spPr>
        <p:txBody>
          <a:bodyPr spcFirstLastPara="1" wrap="square" lIns="0" tIns="0" rIns="0" bIns="0" anchor="t" anchorCtr="0"/>
          <a:lstStyle>
            <a:lvl1pPr marR="0" lvl="0" algn="l" rtl="0">
              <a:lnSpc>
                <a:spcPct val="80000"/>
              </a:lnSpc>
              <a:spcBef>
                <a:spcPts val="0"/>
              </a:spcBef>
              <a:spcAft>
                <a:spcPts val="0"/>
              </a:spcAft>
              <a:buClr>
                <a:srgbClr val="53585F"/>
              </a:buClr>
              <a:buSzPts val="1800"/>
              <a:buFont typeface="Roboto Thin"/>
              <a:buNone/>
              <a:defRPr sz="1800" b="0" i="0" u="none" strike="noStrike" cap="none">
                <a:solidFill>
                  <a:srgbClr val="53585F"/>
                </a:solidFill>
                <a:latin typeface="Roboto Thin"/>
                <a:ea typeface="Roboto Thin"/>
                <a:cs typeface="Roboto Thin"/>
                <a:sym typeface="Roboto Thin"/>
              </a:defRPr>
            </a:lvl1pPr>
            <a:lvl2pPr marR="0" lvl="1" algn="ctr" rtl="0">
              <a:lnSpc>
                <a:spcPct val="80000"/>
              </a:lnSpc>
              <a:spcBef>
                <a:spcPts val="0"/>
              </a:spcBef>
              <a:spcAft>
                <a:spcPts val="0"/>
              </a:spcAft>
              <a:buClr>
                <a:srgbClr val="53585F"/>
              </a:buClr>
              <a:buSzPts val="4400"/>
              <a:buFont typeface="Roboto Thin"/>
              <a:buNone/>
              <a:defRPr sz="4400" b="0" i="0" u="none" strike="noStrike" cap="none">
                <a:solidFill>
                  <a:srgbClr val="53585F"/>
                </a:solidFill>
                <a:latin typeface="Roboto Thin"/>
                <a:ea typeface="Roboto Thin"/>
                <a:cs typeface="Roboto Thin"/>
                <a:sym typeface="Roboto Thin"/>
              </a:defRPr>
            </a:lvl2pPr>
            <a:lvl3pPr marR="0" lvl="2" algn="ctr" rtl="0">
              <a:lnSpc>
                <a:spcPct val="80000"/>
              </a:lnSpc>
              <a:spcBef>
                <a:spcPts val="0"/>
              </a:spcBef>
              <a:spcAft>
                <a:spcPts val="0"/>
              </a:spcAft>
              <a:buClr>
                <a:srgbClr val="53585F"/>
              </a:buClr>
              <a:buSzPts val="4400"/>
              <a:buFont typeface="Roboto Thin"/>
              <a:buNone/>
              <a:defRPr sz="4400" b="0" i="0" u="none" strike="noStrike" cap="none">
                <a:solidFill>
                  <a:srgbClr val="53585F"/>
                </a:solidFill>
                <a:latin typeface="Roboto Thin"/>
                <a:ea typeface="Roboto Thin"/>
                <a:cs typeface="Roboto Thin"/>
                <a:sym typeface="Roboto Thin"/>
              </a:defRPr>
            </a:lvl3pPr>
            <a:lvl4pPr marR="0" lvl="3" algn="ctr" rtl="0">
              <a:lnSpc>
                <a:spcPct val="80000"/>
              </a:lnSpc>
              <a:spcBef>
                <a:spcPts val="0"/>
              </a:spcBef>
              <a:spcAft>
                <a:spcPts val="0"/>
              </a:spcAft>
              <a:buClr>
                <a:srgbClr val="53585F"/>
              </a:buClr>
              <a:buSzPts val="4400"/>
              <a:buFont typeface="Roboto Thin"/>
              <a:buNone/>
              <a:defRPr sz="4400" b="0" i="0" u="none" strike="noStrike" cap="none">
                <a:solidFill>
                  <a:srgbClr val="53585F"/>
                </a:solidFill>
                <a:latin typeface="Roboto Thin"/>
                <a:ea typeface="Roboto Thin"/>
                <a:cs typeface="Roboto Thin"/>
                <a:sym typeface="Roboto Thin"/>
              </a:defRPr>
            </a:lvl4pPr>
            <a:lvl5pPr marR="0" lvl="4" algn="ctr" rtl="0">
              <a:lnSpc>
                <a:spcPct val="80000"/>
              </a:lnSpc>
              <a:spcBef>
                <a:spcPts val="0"/>
              </a:spcBef>
              <a:spcAft>
                <a:spcPts val="0"/>
              </a:spcAft>
              <a:buClr>
                <a:srgbClr val="53585F"/>
              </a:buClr>
              <a:buSzPts val="4400"/>
              <a:buFont typeface="Roboto Thin"/>
              <a:buNone/>
              <a:defRPr sz="4400" b="0" i="0" u="none" strike="noStrike" cap="none">
                <a:solidFill>
                  <a:srgbClr val="53585F"/>
                </a:solidFill>
                <a:latin typeface="Roboto Thin"/>
                <a:ea typeface="Roboto Thin"/>
                <a:cs typeface="Roboto Thin"/>
                <a:sym typeface="Roboto Thin"/>
              </a:defRPr>
            </a:lvl5pPr>
            <a:lvl6pPr marR="0" lvl="5" algn="ctr" rtl="0">
              <a:lnSpc>
                <a:spcPct val="80000"/>
              </a:lnSpc>
              <a:spcBef>
                <a:spcPts val="0"/>
              </a:spcBef>
              <a:spcAft>
                <a:spcPts val="0"/>
              </a:spcAft>
              <a:buClr>
                <a:srgbClr val="53585F"/>
              </a:buClr>
              <a:buSzPts val="4400"/>
              <a:buFont typeface="Roboto Thin"/>
              <a:buNone/>
              <a:defRPr sz="4400" b="0" i="0" u="none" strike="noStrike" cap="none">
                <a:solidFill>
                  <a:srgbClr val="53585F"/>
                </a:solidFill>
                <a:latin typeface="Roboto Thin"/>
                <a:ea typeface="Roboto Thin"/>
                <a:cs typeface="Roboto Thin"/>
                <a:sym typeface="Roboto Thin"/>
              </a:defRPr>
            </a:lvl6pPr>
            <a:lvl7pPr marR="0" lvl="6" algn="ctr" rtl="0">
              <a:lnSpc>
                <a:spcPct val="80000"/>
              </a:lnSpc>
              <a:spcBef>
                <a:spcPts val="0"/>
              </a:spcBef>
              <a:spcAft>
                <a:spcPts val="0"/>
              </a:spcAft>
              <a:buClr>
                <a:srgbClr val="53585F"/>
              </a:buClr>
              <a:buSzPts val="4400"/>
              <a:buFont typeface="Roboto Thin"/>
              <a:buNone/>
              <a:defRPr sz="4400" b="0" i="0" u="none" strike="noStrike" cap="none">
                <a:solidFill>
                  <a:srgbClr val="53585F"/>
                </a:solidFill>
                <a:latin typeface="Roboto Thin"/>
                <a:ea typeface="Roboto Thin"/>
                <a:cs typeface="Roboto Thin"/>
                <a:sym typeface="Roboto Thin"/>
              </a:defRPr>
            </a:lvl7pPr>
            <a:lvl8pPr marR="0" lvl="7" algn="ctr" rtl="0">
              <a:lnSpc>
                <a:spcPct val="80000"/>
              </a:lnSpc>
              <a:spcBef>
                <a:spcPts val="0"/>
              </a:spcBef>
              <a:spcAft>
                <a:spcPts val="0"/>
              </a:spcAft>
              <a:buClr>
                <a:srgbClr val="53585F"/>
              </a:buClr>
              <a:buSzPts val="4400"/>
              <a:buFont typeface="Roboto Thin"/>
              <a:buNone/>
              <a:defRPr sz="4400" b="0" i="0" u="none" strike="noStrike" cap="none">
                <a:solidFill>
                  <a:srgbClr val="53585F"/>
                </a:solidFill>
                <a:latin typeface="Roboto Thin"/>
                <a:ea typeface="Roboto Thin"/>
                <a:cs typeface="Roboto Thin"/>
                <a:sym typeface="Roboto Thin"/>
              </a:defRPr>
            </a:lvl8pPr>
            <a:lvl9pPr marR="0" lvl="8" algn="ctr" rtl="0">
              <a:lnSpc>
                <a:spcPct val="80000"/>
              </a:lnSpc>
              <a:spcBef>
                <a:spcPts val="0"/>
              </a:spcBef>
              <a:spcAft>
                <a:spcPts val="0"/>
              </a:spcAft>
              <a:buClr>
                <a:srgbClr val="53585F"/>
              </a:buClr>
              <a:buSzPts val="4400"/>
              <a:buFont typeface="Roboto Thin"/>
              <a:buNone/>
              <a:defRPr sz="4400" b="0" i="0" u="none" strike="noStrike" cap="none">
                <a:solidFill>
                  <a:srgbClr val="53585F"/>
                </a:solidFill>
                <a:latin typeface="Roboto Thin"/>
                <a:ea typeface="Roboto Thin"/>
                <a:cs typeface="Roboto Thin"/>
                <a:sym typeface="Roboto Thin"/>
              </a:defRPr>
            </a:lvl9pPr>
          </a:lstStyle>
          <a:p>
            <a:endParaRPr/>
          </a:p>
        </p:txBody>
      </p:sp>
      <p:sp>
        <p:nvSpPr>
          <p:cNvPr id="531" name="Google Shape;531;p105"/>
          <p:cNvSpPr>
            <a:spLocks noGrp="1"/>
          </p:cNvSpPr>
          <p:nvPr>
            <p:ph type="pic" idx="2"/>
          </p:nvPr>
        </p:nvSpPr>
        <p:spPr>
          <a:xfrm>
            <a:off x="4762170" y="619571"/>
            <a:ext cx="2619300" cy="3951900"/>
          </a:xfrm>
          <a:prstGeom prst="rect">
            <a:avLst/>
          </a:prstGeom>
          <a:noFill/>
          <a:ln>
            <a:noFill/>
          </a:ln>
        </p:spPr>
        <p:txBody>
          <a:bodyPr spcFirstLastPara="1" wrap="square" lIns="34275" tIns="17150" rIns="34275" bIns="17150" anchor="t" anchorCtr="0"/>
          <a:lstStyle>
            <a:lvl1pPr marR="0" lvl="0"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1pPr>
            <a:lvl2pPr marR="0" lvl="1"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2pPr>
            <a:lvl3pPr marR="0" lvl="2"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3pPr>
            <a:lvl4pPr marR="0" lvl="3"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4pPr>
            <a:lvl5pPr marR="0" lvl="4"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5pPr>
            <a:lvl6pPr marR="0" lvl="5"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6pPr>
            <a:lvl7pPr marR="0" lvl="6"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7pPr>
            <a:lvl8pPr marR="0" lvl="7"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8pPr>
            <a:lvl9pPr marR="0" lvl="8"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9pPr>
          </a:lstStyle>
          <a:p>
            <a:endParaRPr/>
          </a:p>
        </p:txBody>
      </p:sp>
    </p:spTree>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matchingName="Bullets &amp; Photo">
  <p:cSld name="Bullets &amp; Photo">
    <p:spTree>
      <p:nvGrpSpPr>
        <p:cNvPr id="1" name="Shape 532"/>
        <p:cNvGrpSpPr/>
        <p:nvPr/>
      </p:nvGrpSpPr>
      <p:grpSpPr>
        <a:xfrm>
          <a:off x="0" y="0"/>
          <a:ext cx="0" cy="0"/>
          <a:chOff x="0" y="0"/>
          <a:chExt cx="0" cy="0"/>
        </a:xfrm>
      </p:grpSpPr>
      <p:sp>
        <p:nvSpPr>
          <p:cNvPr id="533" name="Google Shape;533;p106"/>
          <p:cNvSpPr/>
          <p:nvPr/>
        </p:nvSpPr>
        <p:spPr>
          <a:xfrm>
            <a:off x="5475089" y="0"/>
            <a:ext cx="3669000" cy="5143500"/>
          </a:xfrm>
          <a:prstGeom prst="rect">
            <a:avLst/>
          </a:prstGeom>
          <a:gradFill>
            <a:gsLst>
              <a:gs pos="0">
                <a:srgbClr val="388AFF"/>
              </a:gs>
              <a:gs pos="100000">
                <a:srgbClr val="985FFF"/>
              </a:gs>
            </a:gsLst>
            <a:lin ang="2399891" scaled="0"/>
          </a:gradFill>
          <a:ln>
            <a:noFill/>
          </a:ln>
        </p:spPr>
        <p:txBody>
          <a:bodyPr spcFirstLastPara="1" wrap="square" lIns="0" tIns="0" rIns="0" bIns="0" anchor="ctr" anchorCtr="0">
            <a:noAutofit/>
          </a:bodyPr>
          <a:lstStyle/>
          <a:p>
            <a:pPr marL="0" marR="0" lvl="0" indent="0" algn="ctr" rtl="0">
              <a:lnSpc>
                <a:spcPct val="110000"/>
              </a:lnSpc>
              <a:spcBef>
                <a:spcPts val="0"/>
              </a:spcBef>
              <a:spcAft>
                <a:spcPts val="0"/>
              </a:spcAft>
              <a:buClr>
                <a:srgbClr val="FFFFFF"/>
              </a:buClr>
              <a:buSzPts val="1500"/>
              <a:buFont typeface="Gill Sans"/>
              <a:buNone/>
            </a:pPr>
            <a:endParaRPr sz="1500" b="0" i="0" u="none" strike="noStrike" cap="none">
              <a:solidFill>
                <a:srgbClr val="FFFFFF"/>
              </a:solidFill>
              <a:latin typeface="Roboto Light"/>
              <a:ea typeface="Roboto Light"/>
              <a:cs typeface="Roboto Light"/>
              <a:sym typeface="Roboto Light"/>
            </a:endParaRPr>
          </a:p>
        </p:txBody>
      </p:sp>
      <p:sp>
        <p:nvSpPr>
          <p:cNvPr id="534" name="Google Shape;534;p106"/>
          <p:cNvSpPr txBox="1">
            <a:spLocks noGrp="1"/>
          </p:cNvSpPr>
          <p:nvPr>
            <p:ph type="body" idx="1"/>
          </p:nvPr>
        </p:nvSpPr>
        <p:spPr>
          <a:xfrm>
            <a:off x="1143000" y="619125"/>
            <a:ext cx="2549700" cy="3952800"/>
          </a:xfrm>
          <a:prstGeom prst="rect">
            <a:avLst/>
          </a:prstGeom>
          <a:noFill/>
          <a:ln>
            <a:noFill/>
          </a:ln>
        </p:spPr>
        <p:txBody>
          <a:bodyPr spcFirstLastPara="1" wrap="square" lIns="0" tIns="0" rIns="0" bIns="0" anchor="ctr" anchorCtr="0"/>
          <a:lstStyle>
            <a:lvl1pPr marL="457200" marR="0" lvl="0" indent="-247650" algn="l" rtl="0">
              <a:lnSpc>
                <a:spcPct val="110000"/>
              </a:lnSpc>
              <a:spcBef>
                <a:spcPts val="1000"/>
              </a:spcBef>
              <a:spcAft>
                <a:spcPts val="0"/>
              </a:spcAft>
              <a:buClr>
                <a:srgbClr val="53585F"/>
              </a:buClr>
              <a:buSzPts val="300"/>
              <a:buFont typeface="Open Sans Light"/>
              <a:buChar char="•"/>
              <a:defRPr sz="1100" b="0" i="0" u="none" strike="noStrike" cap="none">
                <a:solidFill>
                  <a:srgbClr val="53585F"/>
                </a:solidFill>
                <a:latin typeface="Open Sans Light"/>
                <a:ea typeface="Open Sans Light"/>
                <a:cs typeface="Open Sans Light"/>
                <a:sym typeface="Open Sans Light"/>
              </a:defRPr>
            </a:lvl1pPr>
            <a:lvl2pPr marL="914400" marR="0" lvl="1" indent="-247650" algn="l" rtl="0">
              <a:lnSpc>
                <a:spcPct val="110000"/>
              </a:lnSpc>
              <a:spcBef>
                <a:spcPts val="1000"/>
              </a:spcBef>
              <a:spcAft>
                <a:spcPts val="0"/>
              </a:spcAft>
              <a:buClr>
                <a:srgbClr val="53585F"/>
              </a:buClr>
              <a:buSzPts val="300"/>
              <a:buFont typeface="Open Sans Light"/>
              <a:buChar char="•"/>
              <a:defRPr sz="1100" b="0" i="0" u="none" strike="noStrike" cap="none">
                <a:solidFill>
                  <a:srgbClr val="53585F"/>
                </a:solidFill>
                <a:latin typeface="Open Sans Light"/>
                <a:ea typeface="Open Sans Light"/>
                <a:cs typeface="Open Sans Light"/>
                <a:sym typeface="Open Sans Light"/>
              </a:defRPr>
            </a:lvl2pPr>
            <a:lvl3pPr marL="1371600" marR="0" lvl="2" indent="-247650" algn="l" rtl="0">
              <a:lnSpc>
                <a:spcPct val="110000"/>
              </a:lnSpc>
              <a:spcBef>
                <a:spcPts val="1000"/>
              </a:spcBef>
              <a:spcAft>
                <a:spcPts val="0"/>
              </a:spcAft>
              <a:buClr>
                <a:srgbClr val="53585F"/>
              </a:buClr>
              <a:buSzPts val="300"/>
              <a:buFont typeface="Open Sans Light"/>
              <a:buChar char="•"/>
              <a:defRPr sz="1100" b="0" i="0" u="none" strike="noStrike" cap="none">
                <a:solidFill>
                  <a:srgbClr val="53585F"/>
                </a:solidFill>
                <a:latin typeface="Open Sans Light"/>
                <a:ea typeface="Open Sans Light"/>
                <a:cs typeface="Open Sans Light"/>
                <a:sym typeface="Open Sans Light"/>
              </a:defRPr>
            </a:lvl3pPr>
            <a:lvl4pPr marL="1828800" marR="0" lvl="3" indent="-247650" algn="l" rtl="0">
              <a:lnSpc>
                <a:spcPct val="110000"/>
              </a:lnSpc>
              <a:spcBef>
                <a:spcPts val="1000"/>
              </a:spcBef>
              <a:spcAft>
                <a:spcPts val="0"/>
              </a:spcAft>
              <a:buClr>
                <a:srgbClr val="53585F"/>
              </a:buClr>
              <a:buSzPts val="300"/>
              <a:buFont typeface="Open Sans Light"/>
              <a:buChar char="•"/>
              <a:defRPr sz="1100" b="0" i="0" u="none" strike="noStrike" cap="none">
                <a:solidFill>
                  <a:srgbClr val="53585F"/>
                </a:solidFill>
                <a:latin typeface="Open Sans Light"/>
                <a:ea typeface="Open Sans Light"/>
                <a:cs typeface="Open Sans Light"/>
                <a:sym typeface="Open Sans Light"/>
              </a:defRPr>
            </a:lvl4pPr>
            <a:lvl5pPr marL="2286000" marR="0" lvl="4" indent="-247650" algn="l" rtl="0">
              <a:lnSpc>
                <a:spcPct val="110000"/>
              </a:lnSpc>
              <a:spcBef>
                <a:spcPts val="1000"/>
              </a:spcBef>
              <a:spcAft>
                <a:spcPts val="0"/>
              </a:spcAft>
              <a:buClr>
                <a:srgbClr val="53585F"/>
              </a:buClr>
              <a:buSzPts val="300"/>
              <a:buFont typeface="Open Sans Light"/>
              <a:buChar char="•"/>
              <a:defRPr sz="1100" b="0" i="0" u="none" strike="noStrike" cap="none">
                <a:solidFill>
                  <a:srgbClr val="53585F"/>
                </a:solidFill>
                <a:latin typeface="Open Sans Light"/>
                <a:ea typeface="Open Sans Light"/>
                <a:cs typeface="Open Sans Light"/>
                <a:sym typeface="Open Sans Light"/>
              </a:defRPr>
            </a:lvl5pPr>
            <a:lvl6pPr marL="2743200" marR="0" lvl="5" indent="-260350"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6pPr>
            <a:lvl7pPr marL="3200400" marR="0" lvl="6" indent="-260350"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7pPr>
            <a:lvl8pPr marL="3657600" marR="0" lvl="7" indent="-260350"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8pPr>
            <a:lvl9pPr marL="4114800" marR="0" lvl="8" indent="-260350"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9pPr>
          </a:lstStyle>
          <a:p>
            <a:endParaRPr/>
          </a:p>
        </p:txBody>
      </p:sp>
      <p:sp>
        <p:nvSpPr>
          <p:cNvPr id="535" name="Google Shape;535;p106"/>
          <p:cNvSpPr>
            <a:spLocks noGrp="1"/>
          </p:cNvSpPr>
          <p:nvPr>
            <p:ph type="pic" idx="2"/>
          </p:nvPr>
        </p:nvSpPr>
        <p:spPr>
          <a:xfrm>
            <a:off x="4762170" y="619571"/>
            <a:ext cx="2619300" cy="3951900"/>
          </a:xfrm>
          <a:prstGeom prst="rect">
            <a:avLst/>
          </a:prstGeom>
          <a:noFill/>
          <a:ln>
            <a:noFill/>
          </a:ln>
        </p:spPr>
        <p:txBody>
          <a:bodyPr spcFirstLastPara="1" wrap="square" lIns="34275" tIns="17150" rIns="34275" bIns="17150" anchor="t" anchorCtr="0"/>
          <a:lstStyle>
            <a:lvl1pPr marR="0" lvl="0"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1pPr>
            <a:lvl2pPr marR="0" lvl="1"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2pPr>
            <a:lvl3pPr marR="0" lvl="2"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3pPr>
            <a:lvl4pPr marR="0" lvl="3"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4pPr>
            <a:lvl5pPr marR="0" lvl="4"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5pPr>
            <a:lvl6pPr marR="0" lvl="5"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6pPr>
            <a:lvl7pPr marR="0" lvl="6"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7pPr>
            <a:lvl8pPr marR="0" lvl="7"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8pPr>
            <a:lvl9pPr marR="0" lvl="8"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9pPr>
          </a:lstStyle>
          <a:p>
            <a:endParaRPr/>
          </a:p>
        </p:txBody>
      </p:sp>
    </p:spTree>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matchingName="Bullets &amp; 2 Photos">
  <p:cSld name="Bullets &amp; 2 Photos">
    <p:spTree>
      <p:nvGrpSpPr>
        <p:cNvPr id="1" name="Shape 536"/>
        <p:cNvGrpSpPr/>
        <p:nvPr/>
      </p:nvGrpSpPr>
      <p:grpSpPr>
        <a:xfrm>
          <a:off x="0" y="0"/>
          <a:ext cx="0" cy="0"/>
          <a:chOff x="0" y="0"/>
          <a:chExt cx="0" cy="0"/>
        </a:xfrm>
      </p:grpSpPr>
      <p:sp>
        <p:nvSpPr>
          <p:cNvPr id="537" name="Google Shape;537;p107"/>
          <p:cNvSpPr/>
          <p:nvPr/>
        </p:nvSpPr>
        <p:spPr>
          <a:xfrm>
            <a:off x="5475089" y="0"/>
            <a:ext cx="3669000" cy="5143500"/>
          </a:xfrm>
          <a:prstGeom prst="rect">
            <a:avLst/>
          </a:prstGeom>
          <a:gradFill>
            <a:gsLst>
              <a:gs pos="0">
                <a:srgbClr val="388AFF"/>
              </a:gs>
              <a:gs pos="100000">
                <a:srgbClr val="985FFF"/>
              </a:gs>
            </a:gsLst>
            <a:lin ang="2399891" scaled="0"/>
          </a:gradFill>
          <a:ln>
            <a:noFill/>
          </a:ln>
        </p:spPr>
        <p:txBody>
          <a:bodyPr spcFirstLastPara="1" wrap="square" lIns="0" tIns="0" rIns="0" bIns="0" anchor="ctr" anchorCtr="0">
            <a:noAutofit/>
          </a:bodyPr>
          <a:lstStyle/>
          <a:p>
            <a:pPr marL="0" marR="0" lvl="0" indent="0" algn="ctr" rtl="0">
              <a:lnSpc>
                <a:spcPct val="110000"/>
              </a:lnSpc>
              <a:spcBef>
                <a:spcPts val="0"/>
              </a:spcBef>
              <a:spcAft>
                <a:spcPts val="0"/>
              </a:spcAft>
              <a:buClr>
                <a:srgbClr val="FFFFFF"/>
              </a:buClr>
              <a:buSzPts val="1500"/>
              <a:buFont typeface="Gill Sans"/>
              <a:buNone/>
            </a:pPr>
            <a:endParaRPr sz="1500" b="0" i="0" u="none" strike="noStrike" cap="none">
              <a:solidFill>
                <a:srgbClr val="FFFFFF"/>
              </a:solidFill>
              <a:latin typeface="Roboto Light"/>
              <a:ea typeface="Roboto Light"/>
              <a:cs typeface="Roboto Light"/>
              <a:sym typeface="Roboto Light"/>
            </a:endParaRPr>
          </a:p>
        </p:txBody>
      </p:sp>
      <p:sp>
        <p:nvSpPr>
          <p:cNvPr id="538" name="Google Shape;538;p107"/>
          <p:cNvSpPr txBox="1">
            <a:spLocks noGrp="1"/>
          </p:cNvSpPr>
          <p:nvPr>
            <p:ph type="body" idx="1"/>
          </p:nvPr>
        </p:nvSpPr>
        <p:spPr>
          <a:xfrm>
            <a:off x="1143000" y="619125"/>
            <a:ext cx="2549700" cy="3952800"/>
          </a:xfrm>
          <a:prstGeom prst="rect">
            <a:avLst/>
          </a:prstGeom>
          <a:noFill/>
          <a:ln>
            <a:noFill/>
          </a:ln>
        </p:spPr>
        <p:txBody>
          <a:bodyPr spcFirstLastPara="1" wrap="square" lIns="0" tIns="0" rIns="0" bIns="0" anchor="ctr" anchorCtr="0"/>
          <a:lstStyle>
            <a:lvl1pPr marL="457200" marR="0" lvl="0" indent="-247650" algn="l" rtl="0">
              <a:lnSpc>
                <a:spcPct val="110000"/>
              </a:lnSpc>
              <a:spcBef>
                <a:spcPts val="1000"/>
              </a:spcBef>
              <a:spcAft>
                <a:spcPts val="0"/>
              </a:spcAft>
              <a:buClr>
                <a:srgbClr val="53585F"/>
              </a:buClr>
              <a:buSzPts val="300"/>
              <a:buFont typeface="Open Sans Light"/>
              <a:buChar char="•"/>
              <a:defRPr sz="1100" b="0" i="0" u="none" strike="noStrike" cap="none">
                <a:solidFill>
                  <a:srgbClr val="53585F"/>
                </a:solidFill>
                <a:latin typeface="Open Sans Light"/>
                <a:ea typeface="Open Sans Light"/>
                <a:cs typeface="Open Sans Light"/>
                <a:sym typeface="Open Sans Light"/>
              </a:defRPr>
            </a:lvl1pPr>
            <a:lvl2pPr marL="914400" marR="0" lvl="1" indent="-247650" algn="l" rtl="0">
              <a:lnSpc>
                <a:spcPct val="110000"/>
              </a:lnSpc>
              <a:spcBef>
                <a:spcPts val="1000"/>
              </a:spcBef>
              <a:spcAft>
                <a:spcPts val="0"/>
              </a:spcAft>
              <a:buClr>
                <a:srgbClr val="53585F"/>
              </a:buClr>
              <a:buSzPts val="300"/>
              <a:buFont typeface="Open Sans Light"/>
              <a:buChar char="•"/>
              <a:defRPr sz="1100" b="0" i="0" u="none" strike="noStrike" cap="none">
                <a:solidFill>
                  <a:srgbClr val="53585F"/>
                </a:solidFill>
                <a:latin typeface="Open Sans Light"/>
                <a:ea typeface="Open Sans Light"/>
                <a:cs typeface="Open Sans Light"/>
                <a:sym typeface="Open Sans Light"/>
              </a:defRPr>
            </a:lvl2pPr>
            <a:lvl3pPr marL="1371600" marR="0" lvl="2" indent="-247650" algn="l" rtl="0">
              <a:lnSpc>
                <a:spcPct val="110000"/>
              </a:lnSpc>
              <a:spcBef>
                <a:spcPts val="1000"/>
              </a:spcBef>
              <a:spcAft>
                <a:spcPts val="0"/>
              </a:spcAft>
              <a:buClr>
                <a:srgbClr val="53585F"/>
              </a:buClr>
              <a:buSzPts val="300"/>
              <a:buFont typeface="Open Sans Light"/>
              <a:buChar char="•"/>
              <a:defRPr sz="1100" b="0" i="0" u="none" strike="noStrike" cap="none">
                <a:solidFill>
                  <a:srgbClr val="53585F"/>
                </a:solidFill>
                <a:latin typeface="Open Sans Light"/>
                <a:ea typeface="Open Sans Light"/>
                <a:cs typeface="Open Sans Light"/>
                <a:sym typeface="Open Sans Light"/>
              </a:defRPr>
            </a:lvl3pPr>
            <a:lvl4pPr marL="1828800" marR="0" lvl="3" indent="-247650" algn="l" rtl="0">
              <a:lnSpc>
                <a:spcPct val="110000"/>
              </a:lnSpc>
              <a:spcBef>
                <a:spcPts val="1000"/>
              </a:spcBef>
              <a:spcAft>
                <a:spcPts val="0"/>
              </a:spcAft>
              <a:buClr>
                <a:srgbClr val="53585F"/>
              </a:buClr>
              <a:buSzPts val="300"/>
              <a:buFont typeface="Open Sans Light"/>
              <a:buChar char="•"/>
              <a:defRPr sz="1100" b="0" i="0" u="none" strike="noStrike" cap="none">
                <a:solidFill>
                  <a:srgbClr val="53585F"/>
                </a:solidFill>
                <a:latin typeface="Open Sans Light"/>
                <a:ea typeface="Open Sans Light"/>
                <a:cs typeface="Open Sans Light"/>
                <a:sym typeface="Open Sans Light"/>
              </a:defRPr>
            </a:lvl4pPr>
            <a:lvl5pPr marL="2286000" marR="0" lvl="4" indent="-247650" algn="l" rtl="0">
              <a:lnSpc>
                <a:spcPct val="110000"/>
              </a:lnSpc>
              <a:spcBef>
                <a:spcPts val="1000"/>
              </a:spcBef>
              <a:spcAft>
                <a:spcPts val="0"/>
              </a:spcAft>
              <a:buClr>
                <a:srgbClr val="53585F"/>
              </a:buClr>
              <a:buSzPts val="300"/>
              <a:buFont typeface="Open Sans Light"/>
              <a:buChar char="•"/>
              <a:defRPr sz="1100" b="0" i="0" u="none" strike="noStrike" cap="none">
                <a:solidFill>
                  <a:srgbClr val="53585F"/>
                </a:solidFill>
                <a:latin typeface="Open Sans Light"/>
                <a:ea typeface="Open Sans Light"/>
                <a:cs typeface="Open Sans Light"/>
                <a:sym typeface="Open Sans Light"/>
              </a:defRPr>
            </a:lvl5pPr>
            <a:lvl6pPr marL="2743200" marR="0" lvl="5" indent="-260350"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6pPr>
            <a:lvl7pPr marL="3200400" marR="0" lvl="6" indent="-260350"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7pPr>
            <a:lvl8pPr marL="3657600" marR="0" lvl="7" indent="-260350"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8pPr>
            <a:lvl9pPr marL="4114800" marR="0" lvl="8" indent="-260350"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9pPr>
          </a:lstStyle>
          <a:p>
            <a:endParaRPr/>
          </a:p>
        </p:txBody>
      </p:sp>
      <p:sp>
        <p:nvSpPr>
          <p:cNvPr id="539" name="Google Shape;539;p107"/>
          <p:cNvSpPr>
            <a:spLocks noGrp="1"/>
          </p:cNvSpPr>
          <p:nvPr>
            <p:ph type="pic" idx="2"/>
          </p:nvPr>
        </p:nvSpPr>
        <p:spPr>
          <a:xfrm>
            <a:off x="4762170" y="619571"/>
            <a:ext cx="2619300" cy="1811100"/>
          </a:xfrm>
          <a:prstGeom prst="rect">
            <a:avLst/>
          </a:prstGeom>
          <a:noFill/>
          <a:ln>
            <a:noFill/>
          </a:ln>
        </p:spPr>
        <p:txBody>
          <a:bodyPr spcFirstLastPara="1" wrap="square" lIns="34275" tIns="17150" rIns="34275" bIns="17150" anchor="t" anchorCtr="0"/>
          <a:lstStyle>
            <a:lvl1pPr marR="0" lvl="0"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1pPr>
            <a:lvl2pPr marR="0" lvl="1"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2pPr>
            <a:lvl3pPr marR="0" lvl="2"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3pPr>
            <a:lvl4pPr marR="0" lvl="3"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4pPr>
            <a:lvl5pPr marR="0" lvl="4"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5pPr>
            <a:lvl6pPr marR="0" lvl="5"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6pPr>
            <a:lvl7pPr marR="0" lvl="6"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7pPr>
            <a:lvl8pPr marR="0" lvl="7"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8pPr>
            <a:lvl9pPr marR="0" lvl="8"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9pPr>
          </a:lstStyle>
          <a:p>
            <a:endParaRPr/>
          </a:p>
        </p:txBody>
      </p:sp>
      <p:sp>
        <p:nvSpPr>
          <p:cNvPr id="540" name="Google Shape;540;p107"/>
          <p:cNvSpPr>
            <a:spLocks noGrp="1"/>
          </p:cNvSpPr>
          <p:nvPr>
            <p:ph type="pic" idx="3"/>
          </p:nvPr>
        </p:nvSpPr>
        <p:spPr>
          <a:xfrm>
            <a:off x="4762169" y="2764978"/>
            <a:ext cx="2619300" cy="1811400"/>
          </a:xfrm>
          <a:prstGeom prst="rect">
            <a:avLst/>
          </a:prstGeom>
          <a:noFill/>
          <a:ln>
            <a:noFill/>
          </a:ln>
        </p:spPr>
        <p:txBody>
          <a:bodyPr spcFirstLastPara="1" wrap="square" lIns="34275" tIns="17150" rIns="34275" bIns="17150" anchor="t" anchorCtr="0"/>
          <a:lstStyle>
            <a:lvl1pPr marR="0" lvl="0"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1pPr>
            <a:lvl2pPr marR="0" lvl="1"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2pPr>
            <a:lvl3pPr marR="0" lvl="2"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3pPr>
            <a:lvl4pPr marR="0" lvl="3"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4pPr>
            <a:lvl5pPr marR="0" lvl="4"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5pPr>
            <a:lvl6pPr marR="0" lvl="5"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6pPr>
            <a:lvl7pPr marR="0" lvl="6"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7pPr>
            <a:lvl8pPr marR="0" lvl="7"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8pPr>
            <a:lvl9pPr marR="0" lvl="8"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9pPr>
          </a:lstStyle>
          <a:p>
            <a:endParaRPr/>
          </a:p>
        </p:txBody>
      </p:sp>
      <p:sp>
        <p:nvSpPr>
          <p:cNvPr id="541" name="Google Shape;541;p107"/>
          <p:cNvSpPr/>
          <p:nvPr/>
        </p:nvSpPr>
        <p:spPr>
          <a:xfrm>
            <a:off x="8685117" y="4899193"/>
            <a:ext cx="228000" cy="165300"/>
          </a:xfrm>
          <a:prstGeom prst="rect">
            <a:avLst/>
          </a:prstGeom>
          <a:noFill/>
          <a:ln>
            <a:noFill/>
          </a:ln>
        </p:spPr>
        <p:txBody>
          <a:bodyPr spcFirstLastPara="1" wrap="square" lIns="34275" tIns="17150" rIns="34275" bIns="17150" anchor="ctr" anchorCtr="0">
            <a:noAutofit/>
          </a:bodyPr>
          <a:lstStyle/>
          <a:p>
            <a:pPr marL="0" marR="0" lvl="0" indent="0" algn="ctr" rtl="0">
              <a:lnSpc>
                <a:spcPct val="80000"/>
              </a:lnSpc>
              <a:spcBef>
                <a:spcPts val="0"/>
              </a:spcBef>
              <a:spcAft>
                <a:spcPts val="0"/>
              </a:spcAft>
              <a:buClr>
                <a:srgbClr val="FFFFFF"/>
              </a:buClr>
              <a:buSzPts val="1100"/>
              <a:buFont typeface="Roboto Light"/>
              <a:buNone/>
            </a:pPr>
            <a:fld id="{00000000-1234-1234-1234-123412341234}" type="slidenum">
              <a:rPr lang="fr" sz="1100" b="0" i="0" u="none" strike="noStrike" cap="none">
                <a:solidFill>
                  <a:srgbClr val="FFFFFF"/>
                </a:solidFill>
                <a:latin typeface="Roboto Light"/>
                <a:ea typeface="Roboto Light"/>
                <a:cs typeface="Roboto Light"/>
                <a:sym typeface="Roboto Light"/>
              </a:rPr>
              <a:pPr marL="0" marR="0" lvl="0" indent="0" algn="ctr" rtl="0">
                <a:lnSpc>
                  <a:spcPct val="80000"/>
                </a:lnSpc>
                <a:spcBef>
                  <a:spcPts val="0"/>
                </a:spcBef>
                <a:spcAft>
                  <a:spcPts val="0"/>
                </a:spcAft>
                <a:buClr>
                  <a:srgbClr val="FFFFFF"/>
                </a:buClr>
                <a:buSzPts val="1100"/>
                <a:buFont typeface="Roboto Light"/>
                <a:buNone/>
              </a:pPr>
              <a:t>‹N°›</a:t>
            </a:fld>
            <a:endParaRPr sz="1100" b="0" i="0" u="none" strike="noStrike" cap="none">
              <a:solidFill>
                <a:srgbClr val="FFFFFF"/>
              </a:solidFill>
              <a:latin typeface="Roboto Light"/>
              <a:ea typeface="Roboto Light"/>
              <a:cs typeface="Roboto Light"/>
              <a:sym typeface="Roboto Light"/>
            </a:endParaRPr>
          </a:p>
        </p:txBody>
      </p:sp>
    </p:spTree>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matchingName="2 Photos &amp; Bullets">
  <p:cSld name="2 Photos &amp; Bullets">
    <p:spTree>
      <p:nvGrpSpPr>
        <p:cNvPr id="1" name="Shape 542"/>
        <p:cNvGrpSpPr/>
        <p:nvPr/>
      </p:nvGrpSpPr>
      <p:grpSpPr>
        <a:xfrm>
          <a:off x="0" y="0"/>
          <a:ext cx="0" cy="0"/>
          <a:chOff x="0" y="0"/>
          <a:chExt cx="0" cy="0"/>
        </a:xfrm>
      </p:grpSpPr>
      <p:sp>
        <p:nvSpPr>
          <p:cNvPr id="543" name="Google Shape;543;p108"/>
          <p:cNvSpPr txBox="1">
            <a:spLocks noGrp="1"/>
          </p:cNvSpPr>
          <p:nvPr>
            <p:ph type="body" idx="1"/>
          </p:nvPr>
        </p:nvSpPr>
        <p:spPr>
          <a:xfrm>
            <a:off x="5453063" y="619571"/>
            <a:ext cx="2549700" cy="3951900"/>
          </a:xfrm>
          <a:prstGeom prst="rect">
            <a:avLst/>
          </a:prstGeom>
          <a:noFill/>
          <a:ln>
            <a:noFill/>
          </a:ln>
        </p:spPr>
        <p:txBody>
          <a:bodyPr spcFirstLastPara="1" wrap="square" lIns="0" tIns="0" rIns="0" bIns="0" anchor="ctr" anchorCtr="0"/>
          <a:lstStyle>
            <a:lvl1pPr marL="457200" marR="0" lvl="0" indent="-247650" algn="l" rtl="0">
              <a:lnSpc>
                <a:spcPct val="110000"/>
              </a:lnSpc>
              <a:spcBef>
                <a:spcPts val="1000"/>
              </a:spcBef>
              <a:spcAft>
                <a:spcPts val="0"/>
              </a:spcAft>
              <a:buClr>
                <a:srgbClr val="53585F"/>
              </a:buClr>
              <a:buSzPts val="300"/>
              <a:buFont typeface="Open Sans Light"/>
              <a:buChar char="•"/>
              <a:defRPr sz="1100" b="0" i="0" u="none" strike="noStrike" cap="none">
                <a:solidFill>
                  <a:srgbClr val="53585F"/>
                </a:solidFill>
                <a:latin typeface="Open Sans Light"/>
                <a:ea typeface="Open Sans Light"/>
                <a:cs typeface="Open Sans Light"/>
                <a:sym typeface="Open Sans Light"/>
              </a:defRPr>
            </a:lvl1pPr>
            <a:lvl2pPr marL="914400" marR="0" lvl="1" indent="-247650" algn="l" rtl="0">
              <a:lnSpc>
                <a:spcPct val="110000"/>
              </a:lnSpc>
              <a:spcBef>
                <a:spcPts val="1000"/>
              </a:spcBef>
              <a:spcAft>
                <a:spcPts val="0"/>
              </a:spcAft>
              <a:buClr>
                <a:srgbClr val="53585F"/>
              </a:buClr>
              <a:buSzPts val="300"/>
              <a:buFont typeface="Open Sans Light"/>
              <a:buChar char="•"/>
              <a:defRPr sz="1100" b="0" i="0" u="none" strike="noStrike" cap="none">
                <a:solidFill>
                  <a:srgbClr val="53585F"/>
                </a:solidFill>
                <a:latin typeface="Open Sans Light"/>
                <a:ea typeface="Open Sans Light"/>
                <a:cs typeface="Open Sans Light"/>
                <a:sym typeface="Open Sans Light"/>
              </a:defRPr>
            </a:lvl2pPr>
            <a:lvl3pPr marL="1371600" marR="0" lvl="2" indent="-247650" algn="l" rtl="0">
              <a:lnSpc>
                <a:spcPct val="110000"/>
              </a:lnSpc>
              <a:spcBef>
                <a:spcPts val="1000"/>
              </a:spcBef>
              <a:spcAft>
                <a:spcPts val="0"/>
              </a:spcAft>
              <a:buClr>
                <a:srgbClr val="53585F"/>
              </a:buClr>
              <a:buSzPts val="300"/>
              <a:buFont typeface="Open Sans Light"/>
              <a:buChar char="•"/>
              <a:defRPr sz="1100" b="0" i="0" u="none" strike="noStrike" cap="none">
                <a:solidFill>
                  <a:srgbClr val="53585F"/>
                </a:solidFill>
                <a:latin typeface="Open Sans Light"/>
                <a:ea typeface="Open Sans Light"/>
                <a:cs typeface="Open Sans Light"/>
                <a:sym typeface="Open Sans Light"/>
              </a:defRPr>
            </a:lvl3pPr>
            <a:lvl4pPr marL="1828800" marR="0" lvl="3" indent="-247650" algn="l" rtl="0">
              <a:lnSpc>
                <a:spcPct val="110000"/>
              </a:lnSpc>
              <a:spcBef>
                <a:spcPts val="1000"/>
              </a:spcBef>
              <a:spcAft>
                <a:spcPts val="0"/>
              </a:spcAft>
              <a:buClr>
                <a:srgbClr val="53585F"/>
              </a:buClr>
              <a:buSzPts val="300"/>
              <a:buFont typeface="Open Sans Light"/>
              <a:buChar char="•"/>
              <a:defRPr sz="1100" b="0" i="0" u="none" strike="noStrike" cap="none">
                <a:solidFill>
                  <a:srgbClr val="53585F"/>
                </a:solidFill>
                <a:latin typeface="Open Sans Light"/>
                <a:ea typeface="Open Sans Light"/>
                <a:cs typeface="Open Sans Light"/>
                <a:sym typeface="Open Sans Light"/>
              </a:defRPr>
            </a:lvl4pPr>
            <a:lvl5pPr marL="2286000" marR="0" lvl="4" indent="-247650" algn="l" rtl="0">
              <a:lnSpc>
                <a:spcPct val="110000"/>
              </a:lnSpc>
              <a:spcBef>
                <a:spcPts val="1000"/>
              </a:spcBef>
              <a:spcAft>
                <a:spcPts val="0"/>
              </a:spcAft>
              <a:buClr>
                <a:srgbClr val="53585F"/>
              </a:buClr>
              <a:buSzPts val="300"/>
              <a:buFont typeface="Open Sans Light"/>
              <a:buChar char="•"/>
              <a:defRPr sz="1100" b="0" i="0" u="none" strike="noStrike" cap="none">
                <a:solidFill>
                  <a:srgbClr val="53585F"/>
                </a:solidFill>
                <a:latin typeface="Open Sans Light"/>
                <a:ea typeface="Open Sans Light"/>
                <a:cs typeface="Open Sans Light"/>
                <a:sym typeface="Open Sans Light"/>
              </a:defRPr>
            </a:lvl5pPr>
            <a:lvl6pPr marL="2743200" marR="0" lvl="5" indent="-260350"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6pPr>
            <a:lvl7pPr marL="3200400" marR="0" lvl="6" indent="-260350"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7pPr>
            <a:lvl8pPr marL="3657600" marR="0" lvl="7" indent="-260350"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8pPr>
            <a:lvl9pPr marL="4114800" marR="0" lvl="8" indent="-260350"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9pPr>
          </a:lstStyle>
          <a:p>
            <a:endParaRPr/>
          </a:p>
        </p:txBody>
      </p:sp>
      <p:sp>
        <p:nvSpPr>
          <p:cNvPr id="544" name="Google Shape;544;p108"/>
          <p:cNvSpPr/>
          <p:nvPr/>
        </p:nvSpPr>
        <p:spPr>
          <a:xfrm flipH="1">
            <a:off x="-89" y="0"/>
            <a:ext cx="3669000" cy="5143500"/>
          </a:xfrm>
          <a:prstGeom prst="rect">
            <a:avLst/>
          </a:prstGeom>
          <a:gradFill>
            <a:gsLst>
              <a:gs pos="0">
                <a:srgbClr val="388AFF"/>
              </a:gs>
              <a:gs pos="100000">
                <a:srgbClr val="985FFF"/>
              </a:gs>
            </a:gsLst>
            <a:lin ang="2399891" scaled="0"/>
          </a:gradFill>
          <a:ln>
            <a:noFill/>
          </a:ln>
        </p:spPr>
        <p:txBody>
          <a:bodyPr spcFirstLastPara="1" wrap="square" lIns="0" tIns="0" rIns="0" bIns="0" anchor="ctr" anchorCtr="0">
            <a:noAutofit/>
          </a:bodyPr>
          <a:lstStyle/>
          <a:p>
            <a:pPr marL="0" marR="0" lvl="0" indent="0" algn="ctr" rtl="0">
              <a:lnSpc>
                <a:spcPct val="110000"/>
              </a:lnSpc>
              <a:spcBef>
                <a:spcPts val="0"/>
              </a:spcBef>
              <a:spcAft>
                <a:spcPts val="0"/>
              </a:spcAft>
              <a:buClr>
                <a:srgbClr val="FFFFFF"/>
              </a:buClr>
              <a:buSzPts val="1500"/>
              <a:buFont typeface="Gill Sans"/>
              <a:buNone/>
            </a:pPr>
            <a:endParaRPr sz="1500" b="0" i="0" u="none" strike="noStrike" cap="none">
              <a:solidFill>
                <a:srgbClr val="FFFFFF"/>
              </a:solidFill>
              <a:latin typeface="Roboto Light"/>
              <a:ea typeface="Roboto Light"/>
              <a:cs typeface="Roboto Light"/>
              <a:sym typeface="Roboto Light"/>
            </a:endParaRPr>
          </a:p>
        </p:txBody>
      </p:sp>
      <p:sp>
        <p:nvSpPr>
          <p:cNvPr id="545" name="Google Shape;545;p108"/>
          <p:cNvSpPr>
            <a:spLocks noGrp="1"/>
          </p:cNvSpPr>
          <p:nvPr>
            <p:ph type="pic" idx="2"/>
          </p:nvPr>
        </p:nvSpPr>
        <p:spPr>
          <a:xfrm>
            <a:off x="1762455" y="619571"/>
            <a:ext cx="2619300" cy="1811100"/>
          </a:xfrm>
          <a:prstGeom prst="rect">
            <a:avLst/>
          </a:prstGeom>
          <a:noFill/>
          <a:ln>
            <a:noFill/>
          </a:ln>
        </p:spPr>
        <p:txBody>
          <a:bodyPr spcFirstLastPara="1" wrap="square" lIns="34275" tIns="17150" rIns="34275" bIns="17150" anchor="t" anchorCtr="0"/>
          <a:lstStyle>
            <a:lvl1pPr marR="0" lvl="0"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1pPr>
            <a:lvl2pPr marR="0" lvl="1"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2pPr>
            <a:lvl3pPr marR="0" lvl="2"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3pPr>
            <a:lvl4pPr marR="0" lvl="3"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4pPr>
            <a:lvl5pPr marR="0" lvl="4"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5pPr>
            <a:lvl6pPr marR="0" lvl="5"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6pPr>
            <a:lvl7pPr marR="0" lvl="6"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7pPr>
            <a:lvl8pPr marR="0" lvl="7"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8pPr>
            <a:lvl9pPr marR="0" lvl="8"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9pPr>
          </a:lstStyle>
          <a:p>
            <a:endParaRPr/>
          </a:p>
        </p:txBody>
      </p:sp>
      <p:sp>
        <p:nvSpPr>
          <p:cNvPr id="546" name="Google Shape;546;p108"/>
          <p:cNvSpPr>
            <a:spLocks noGrp="1"/>
          </p:cNvSpPr>
          <p:nvPr>
            <p:ph type="pic" idx="3"/>
          </p:nvPr>
        </p:nvSpPr>
        <p:spPr>
          <a:xfrm>
            <a:off x="1762455" y="2760217"/>
            <a:ext cx="2619300" cy="1811400"/>
          </a:xfrm>
          <a:prstGeom prst="rect">
            <a:avLst/>
          </a:prstGeom>
          <a:noFill/>
          <a:ln>
            <a:noFill/>
          </a:ln>
        </p:spPr>
        <p:txBody>
          <a:bodyPr spcFirstLastPara="1" wrap="square" lIns="34275" tIns="17150" rIns="34275" bIns="17150" anchor="t" anchorCtr="0"/>
          <a:lstStyle>
            <a:lvl1pPr marR="0" lvl="0"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1pPr>
            <a:lvl2pPr marR="0" lvl="1"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2pPr>
            <a:lvl3pPr marR="0" lvl="2"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3pPr>
            <a:lvl4pPr marR="0" lvl="3"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4pPr>
            <a:lvl5pPr marR="0" lvl="4"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5pPr>
            <a:lvl6pPr marR="0" lvl="5"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6pPr>
            <a:lvl7pPr marR="0" lvl="6"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7pPr>
            <a:lvl8pPr marR="0" lvl="7"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8pPr>
            <a:lvl9pPr marR="0" lvl="8"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9pPr>
          </a:lstStyle>
          <a:p>
            <a:endParaRPr/>
          </a:p>
        </p:txBody>
      </p:sp>
    </p:spTree>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matchingName="2 Portrait Photos">
  <p:cSld name="2 Portrait Photos">
    <p:spTree>
      <p:nvGrpSpPr>
        <p:cNvPr id="1" name="Shape 547"/>
        <p:cNvGrpSpPr/>
        <p:nvPr/>
      </p:nvGrpSpPr>
      <p:grpSpPr>
        <a:xfrm>
          <a:off x="0" y="0"/>
          <a:ext cx="0" cy="0"/>
          <a:chOff x="0" y="0"/>
          <a:chExt cx="0" cy="0"/>
        </a:xfrm>
      </p:grpSpPr>
      <p:sp>
        <p:nvSpPr>
          <p:cNvPr id="548" name="Google Shape;548;p109"/>
          <p:cNvSpPr/>
          <p:nvPr/>
        </p:nvSpPr>
        <p:spPr>
          <a:xfrm>
            <a:off x="1" y="0"/>
            <a:ext cx="9144000" cy="1614900"/>
          </a:xfrm>
          <a:prstGeom prst="rect">
            <a:avLst/>
          </a:prstGeom>
          <a:gradFill>
            <a:gsLst>
              <a:gs pos="0">
                <a:srgbClr val="388AFF"/>
              </a:gs>
              <a:gs pos="100000">
                <a:srgbClr val="985FFF"/>
              </a:gs>
            </a:gsLst>
            <a:lin ang="2399891" scaled="0"/>
          </a:gradFill>
          <a:ln>
            <a:noFill/>
          </a:ln>
        </p:spPr>
        <p:txBody>
          <a:bodyPr spcFirstLastPara="1" wrap="square" lIns="0" tIns="0" rIns="0" bIns="0" anchor="ctr" anchorCtr="0">
            <a:noAutofit/>
          </a:bodyPr>
          <a:lstStyle/>
          <a:p>
            <a:pPr marL="0" marR="0" lvl="0" indent="0" algn="ctr" rtl="0">
              <a:lnSpc>
                <a:spcPct val="110000"/>
              </a:lnSpc>
              <a:spcBef>
                <a:spcPts val="0"/>
              </a:spcBef>
              <a:spcAft>
                <a:spcPts val="0"/>
              </a:spcAft>
              <a:buClr>
                <a:srgbClr val="FFFFFF"/>
              </a:buClr>
              <a:buSzPts val="1500"/>
              <a:buFont typeface="Gill Sans"/>
              <a:buNone/>
            </a:pPr>
            <a:endParaRPr sz="1500" b="0" i="0" u="none" strike="noStrike" cap="none">
              <a:solidFill>
                <a:srgbClr val="FFFFFF"/>
              </a:solidFill>
              <a:latin typeface="Roboto Light"/>
              <a:ea typeface="Roboto Light"/>
              <a:cs typeface="Roboto Light"/>
              <a:sym typeface="Roboto Light"/>
            </a:endParaRPr>
          </a:p>
        </p:txBody>
      </p:sp>
      <p:sp>
        <p:nvSpPr>
          <p:cNvPr id="549" name="Google Shape;549;p109"/>
          <p:cNvSpPr>
            <a:spLocks noGrp="1"/>
          </p:cNvSpPr>
          <p:nvPr>
            <p:ph type="pic" idx="2"/>
          </p:nvPr>
        </p:nvSpPr>
        <p:spPr>
          <a:xfrm>
            <a:off x="4714875" y="619125"/>
            <a:ext cx="2571900" cy="3952800"/>
          </a:xfrm>
          <a:prstGeom prst="rect">
            <a:avLst/>
          </a:prstGeom>
          <a:noFill/>
          <a:ln>
            <a:noFill/>
          </a:ln>
        </p:spPr>
        <p:txBody>
          <a:bodyPr spcFirstLastPara="1" wrap="square" lIns="34275" tIns="17150" rIns="34275" bIns="17150" anchor="t" anchorCtr="0"/>
          <a:lstStyle>
            <a:lvl1pPr marR="0" lvl="0"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1pPr>
            <a:lvl2pPr marR="0" lvl="1"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2pPr>
            <a:lvl3pPr marR="0" lvl="2"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3pPr>
            <a:lvl4pPr marR="0" lvl="3"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4pPr>
            <a:lvl5pPr marR="0" lvl="4"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5pPr>
            <a:lvl6pPr marR="0" lvl="5"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6pPr>
            <a:lvl7pPr marR="0" lvl="6"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7pPr>
            <a:lvl8pPr marR="0" lvl="7"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8pPr>
            <a:lvl9pPr marR="0" lvl="8"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9pPr>
          </a:lstStyle>
          <a:p>
            <a:endParaRPr/>
          </a:p>
        </p:txBody>
      </p:sp>
      <p:sp>
        <p:nvSpPr>
          <p:cNvPr id="550" name="Google Shape;550;p109"/>
          <p:cNvSpPr>
            <a:spLocks noGrp="1"/>
          </p:cNvSpPr>
          <p:nvPr>
            <p:ph type="pic" idx="3"/>
          </p:nvPr>
        </p:nvSpPr>
        <p:spPr>
          <a:xfrm>
            <a:off x="1857375" y="619571"/>
            <a:ext cx="2571900" cy="3951900"/>
          </a:xfrm>
          <a:prstGeom prst="rect">
            <a:avLst/>
          </a:prstGeom>
          <a:noFill/>
          <a:ln>
            <a:noFill/>
          </a:ln>
        </p:spPr>
        <p:txBody>
          <a:bodyPr spcFirstLastPara="1" wrap="square" lIns="34275" tIns="17150" rIns="34275" bIns="17150" anchor="t" anchorCtr="0"/>
          <a:lstStyle>
            <a:lvl1pPr marR="0" lvl="0"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1pPr>
            <a:lvl2pPr marR="0" lvl="1"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2pPr>
            <a:lvl3pPr marR="0" lvl="2"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3pPr>
            <a:lvl4pPr marR="0" lvl="3"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4pPr>
            <a:lvl5pPr marR="0" lvl="4"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5pPr>
            <a:lvl6pPr marR="0" lvl="5"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6pPr>
            <a:lvl7pPr marR="0" lvl="6"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7pPr>
            <a:lvl8pPr marR="0" lvl="7"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8pPr>
            <a:lvl9pPr marR="0" lvl="8"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9pPr>
          </a:lstStyle>
          <a:p>
            <a:endParaRPr/>
          </a:p>
        </p:txBody>
      </p:sp>
      <p:sp>
        <p:nvSpPr>
          <p:cNvPr id="551" name="Google Shape;551;p109"/>
          <p:cNvSpPr/>
          <p:nvPr/>
        </p:nvSpPr>
        <p:spPr>
          <a:xfrm>
            <a:off x="0" y="5089399"/>
            <a:ext cx="4511700" cy="54300"/>
          </a:xfrm>
          <a:prstGeom prst="rect">
            <a:avLst/>
          </a:prstGeom>
          <a:solidFill>
            <a:srgbClr val="388AFF"/>
          </a:solidFill>
          <a:ln>
            <a:noFill/>
          </a:ln>
        </p:spPr>
        <p:txBody>
          <a:bodyPr spcFirstLastPara="1" wrap="square" lIns="0" tIns="0" rIns="0" bIns="0" anchor="ctr" anchorCtr="0">
            <a:noAutofit/>
          </a:bodyPr>
          <a:lstStyle/>
          <a:p>
            <a:pPr marL="0" marR="0" lvl="0" indent="0" algn="ctr" rtl="0">
              <a:lnSpc>
                <a:spcPct val="110000"/>
              </a:lnSpc>
              <a:spcBef>
                <a:spcPts val="0"/>
              </a:spcBef>
              <a:spcAft>
                <a:spcPts val="0"/>
              </a:spcAft>
              <a:buClr>
                <a:srgbClr val="FFFFFF"/>
              </a:buClr>
              <a:buSzPts val="1500"/>
              <a:buFont typeface="Gill Sans"/>
              <a:buNone/>
            </a:pPr>
            <a:endParaRPr sz="1500" b="0" i="0" u="none" strike="noStrike" cap="none">
              <a:solidFill>
                <a:srgbClr val="FFFFFF"/>
              </a:solidFill>
              <a:latin typeface="Roboto Light"/>
              <a:ea typeface="Roboto Light"/>
              <a:cs typeface="Roboto Light"/>
              <a:sym typeface="Roboto Light"/>
            </a:endParaRPr>
          </a:p>
        </p:txBody>
      </p:sp>
      <p:sp>
        <p:nvSpPr>
          <p:cNvPr id="552" name="Google Shape;552;p109"/>
          <p:cNvSpPr/>
          <p:nvPr/>
        </p:nvSpPr>
        <p:spPr>
          <a:xfrm>
            <a:off x="4511724" y="5089399"/>
            <a:ext cx="4632300" cy="54300"/>
          </a:xfrm>
          <a:prstGeom prst="rect">
            <a:avLst/>
          </a:prstGeom>
          <a:solidFill>
            <a:srgbClr val="FFBE00"/>
          </a:solidFill>
          <a:ln>
            <a:noFill/>
          </a:ln>
        </p:spPr>
        <p:txBody>
          <a:bodyPr spcFirstLastPara="1" wrap="square" lIns="0" tIns="0" rIns="0" bIns="0" anchor="ctr" anchorCtr="0">
            <a:noAutofit/>
          </a:bodyPr>
          <a:lstStyle/>
          <a:p>
            <a:pPr marL="0" marR="0" lvl="0" indent="0" algn="ctr" rtl="0">
              <a:lnSpc>
                <a:spcPct val="110000"/>
              </a:lnSpc>
              <a:spcBef>
                <a:spcPts val="0"/>
              </a:spcBef>
              <a:spcAft>
                <a:spcPts val="0"/>
              </a:spcAft>
              <a:buClr>
                <a:srgbClr val="FFFFFF"/>
              </a:buClr>
              <a:buSzPts val="1500"/>
              <a:buFont typeface="Gill Sans"/>
              <a:buNone/>
            </a:pPr>
            <a:endParaRPr sz="1500" b="0" i="0" u="none" strike="noStrike" cap="none">
              <a:solidFill>
                <a:srgbClr val="FFFFFF"/>
              </a:solidFill>
              <a:latin typeface="Roboto Light"/>
              <a:ea typeface="Roboto Light"/>
              <a:cs typeface="Roboto Light"/>
              <a:sym typeface="Roboto Light"/>
            </a:endParaRPr>
          </a:p>
        </p:txBody>
      </p:sp>
    </p:spTree>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matchingName="2 Landscape Photos &amp; 1 Portrait Photo">
  <p:cSld name="2 Landscape Photos &amp; 1 Portrait Photo">
    <p:spTree>
      <p:nvGrpSpPr>
        <p:cNvPr id="1" name="Shape 553"/>
        <p:cNvGrpSpPr/>
        <p:nvPr/>
      </p:nvGrpSpPr>
      <p:grpSpPr>
        <a:xfrm>
          <a:off x="0" y="0"/>
          <a:ext cx="0" cy="0"/>
          <a:chOff x="0" y="0"/>
          <a:chExt cx="0" cy="0"/>
        </a:xfrm>
      </p:grpSpPr>
      <p:sp>
        <p:nvSpPr>
          <p:cNvPr id="554" name="Google Shape;554;p110"/>
          <p:cNvSpPr/>
          <p:nvPr/>
        </p:nvSpPr>
        <p:spPr>
          <a:xfrm>
            <a:off x="1" y="0"/>
            <a:ext cx="9144000" cy="1614900"/>
          </a:xfrm>
          <a:prstGeom prst="rect">
            <a:avLst/>
          </a:prstGeom>
          <a:gradFill>
            <a:gsLst>
              <a:gs pos="0">
                <a:srgbClr val="388AFF"/>
              </a:gs>
              <a:gs pos="100000">
                <a:srgbClr val="985FFF"/>
              </a:gs>
            </a:gsLst>
            <a:lin ang="2399891" scaled="0"/>
          </a:gradFill>
          <a:ln>
            <a:noFill/>
          </a:ln>
        </p:spPr>
        <p:txBody>
          <a:bodyPr spcFirstLastPara="1" wrap="square" lIns="0" tIns="0" rIns="0" bIns="0" anchor="ctr" anchorCtr="0">
            <a:noAutofit/>
          </a:bodyPr>
          <a:lstStyle/>
          <a:p>
            <a:pPr marL="0" marR="0" lvl="0" indent="0" algn="ctr" rtl="0">
              <a:lnSpc>
                <a:spcPct val="110000"/>
              </a:lnSpc>
              <a:spcBef>
                <a:spcPts val="0"/>
              </a:spcBef>
              <a:spcAft>
                <a:spcPts val="0"/>
              </a:spcAft>
              <a:buClr>
                <a:srgbClr val="FFFFFF"/>
              </a:buClr>
              <a:buSzPts val="1500"/>
              <a:buFont typeface="Gill Sans"/>
              <a:buNone/>
            </a:pPr>
            <a:endParaRPr sz="1500" b="0" i="0" u="none" strike="noStrike" cap="none">
              <a:solidFill>
                <a:srgbClr val="FFFFFF"/>
              </a:solidFill>
              <a:latin typeface="Roboto Light"/>
              <a:ea typeface="Roboto Light"/>
              <a:cs typeface="Roboto Light"/>
              <a:sym typeface="Roboto Light"/>
            </a:endParaRPr>
          </a:p>
        </p:txBody>
      </p:sp>
      <p:sp>
        <p:nvSpPr>
          <p:cNvPr id="555" name="Google Shape;555;p110"/>
          <p:cNvSpPr>
            <a:spLocks noGrp="1"/>
          </p:cNvSpPr>
          <p:nvPr>
            <p:ph type="pic" idx="2"/>
          </p:nvPr>
        </p:nvSpPr>
        <p:spPr>
          <a:xfrm>
            <a:off x="1857375" y="619571"/>
            <a:ext cx="2571900" cy="1810500"/>
          </a:xfrm>
          <a:prstGeom prst="rect">
            <a:avLst/>
          </a:prstGeom>
          <a:noFill/>
          <a:ln>
            <a:noFill/>
          </a:ln>
        </p:spPr>
        <p:txBody>
          <a:bodyPr spcFirstLastPara="1" wrap="square" lIns="34275" tIns="17150" rIns="34275" bIns="17150" anchor="t" anchorCtr="0"/>
          <a:lstStyle>
            <a:lvl1pPr marR="0" lvl="0"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1pPr>
            <a:lvl2pPr marR="0" lvl="1"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2pPr>
            <a:lvl3pPr marR="0" lvl="2"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3pPr>
            <a:lvl4pPr marR="0" lvl="3"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4pPr>
            <a:lvl5pPr marR="0" lvl="4"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5pPr>
            <a:lvl6pPr marR="0" lvl="5"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6pPr>
            <a:lvl7pPr marR="0" lvl="6"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7pPr>
            <a:lvl8pPr marR="0" lvl="7"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8pPr>
            <a:lvl9pPr marR="0" lvl="8"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9pPr>
          </a:lstStyle>
          <a:p>
            <a:endParaRPr/>
          </a:p>
        </p:txBody>
      </p:sp>
      <p:sp>
        <p:nvSpPr>
          <p:cNvPr id="556" name="Google Shape;556;p110"/>
          <p:cNvSpPr>
            <a:spLocks noGrp="1"/>
          </p:cNvSpPr>
          <p:nvPr>
            <p:ph type="pic" idx="3"/>
          </p:nvPr>
        </p:nvSpPr>
        <p:spPr>
          <a:xfrm>
            <a:off x="1857375" y="2761506"/>
            <a:ext cx="2571900" cy="1810500"/>
          </a:xfrm>
          <a:prstGeom prst="rect">
            <a:avLst/>
          </a:prstGeom>
          <a:noFill/>
          <a:ln>
            <a:noFill/>
          </a:ln>
        </p:spPr>
        <p:txBody>
          <a:bodyPr spcFirstLastPara="1" wrap="square" lIns="34275" tIns="17150" rIns="34275" bIns="17150" anchor="t" anchorCtr="0"/>
          <a:lstStyle>
            <a:lvl1pPr marR="0" lvl="0"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1pPr>
            <a:lvl2pPr marR="0" lvl="1"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2pPr>
            <a:lvl3pPr marR="0" lvl="2"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3pPr>
            <a:lvl4pPr marR="0" lvl="3"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4pPr>
            <a:lvl5pPr marR="0" lvl="4"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5pPr>
            <a:lvl6pPr marR="0" lvl="5"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6pPr>
            <a:lvl7pPr marR="0" lvl="6"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7pPr>
            <a:lvl8pPr marR="0" lvl="7"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8pPr>
            <a:lvl9pPr marR="0" lvl="8"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9pPr>
          </a:lstStyle>
          <a:p>
            <a:endParaRPr/>
          </a:p>
        </p:txBody>
      </p:sp>
      <p:sp>
        <p:nvSpPr>
          <p:cNvPr id="557" name="Google Shape;557;p110"/>
          <p:cNvSpPr>
            <a:spLocks noGrp="1"/>
          </p:cNvSpPr>
          <p:nvPr>
            <p:ph type="pic" idx="4"/>
          </p:nvPr>
        </p:nvSpPr>
        <p:spPr>
          <a:xfrm>
            <a:off x="4714875" y="619125"/>
            <a:ext cx="2571900" cy="3952800"/>
          </a:xfrm>
          <a:prstGeom prst="rect">
            <a:avLst/>
          </a:prstGeom>
          <a:noFill/>
          <a:ln>
            <a:noFill/>
          </a:ln>
        </p:spPr>
        <p:txBody>
          <a:bodyPr spcFirstLastPara="1" wrap="square" lIns="34275" tIns="17150" rIns="34275" bIns="17150" anchor="t" anchorCtr="0"/>
          <a:lstStyle>
            <a:lvl1pPr marR="0" lvl="0"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1pPr>
            <a:lvl2pPr marR="0" lvl="1"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2pPr>
            <a:lvl3pPr marR="0" lvl="2"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3pPr>
            <a:lvl4pPr marR="0" lvl="3"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4pPr>
            <a:lvl5pPr marR="0" lvl="4"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5pPr>
            <a:lvl6pPr marR="0" lvl="5"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6pPr>
            <a:lvl7pPr marR="0" lvl="6"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7pPr>
            <a:lvl8pPr marR="0" lvl="7"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8pPr>
            <a:lvl9pPr marR="0" lvl="8"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9pPr>
          </a:lstStyle>
          <a:p>
            <a:endParaRPr/>
          </a:p>
        </p:txBody>
      </p:sp>
      <p:sp>
        <p:nvSpPr>
          <p:cNvPr id="558" name="Google Shape;558;p110"/>
          <p:cNvSpPr/>
          <p:nvPr/>
        </p:nvSpPr>
        <p:spPr>
          <a:xfrm>
            <a:off x="0" y="5089399"/>
            <a:ext cx="4511700" cy="54300"/>
          </a:xfrm>
          <a:prstGeom prst="rect">
            <a:avLst/>
          </a:prstGeom>
          <a:solidFill>
            <a:srgbClr val="388AFF"/>
          </a:solidFill>
          <a:ln>
            <a:noFill/>
          </a:ln>
        </p:spPr>
        <p:txBody>
          <a:bodyPr spcFirstLastPara="1" wrap="square" lIns="0" tIns="0" rIns="0" bIns="0" anchor="ctr" anchorCtr="0">
            <a:noAutofit/>
          </a:bodyPr>
          <a:lstStyle/>
          <a:p>
            <a:pPr marL="0" marR="0" lvl="0" indent="0" algn="ctr" rtl="0">
              <a:lnSpc>
                <a:spcPct val="110000"/>
              </a:lnSpc>
              <a:spcBef>
                <a:spcPts val="0"/>
              </a:spcBef>
              <a:spcAft>
                <a:spcPts val="0"/>
              </a:spcAft>
              <a:buClr>
                <a:srgbClr val="FFFFFF"/>
              </a:buClr>
              <a:buSzPts val="1500"/>
              <a:buFont typeface="Gill Sans"/>
              <a:buNone/>
            </a:pPr>
            <a:endParaRPr sz="1500" b="0" i="0" u="none" strike="noStrike" cap="none">
              <a:solidFill>
                <a:srgbClr val="FFFFFF"/>
              </a:solidFill>
              <a:latin typeface="Roboto Light"/>
              <a:ea typeface="Roboto Light"/>
              <a:cs typeface="Roboto Light"/>
              <a:sym typeface="Roboto Light"/>
            </a:endParaRPr>
          </a:p>
        </p:txBody>
      </p:sp>
      <p:sp>
        <p:nvSpPr>
          <p:cNvPr id="559" name="Google Shape;559;p110"/>
          <p:cNvSpPr/>
          <p:nvPr/>
        </p:nvSpPr>
        <p:spPr>
          <a:xfrm>
            <a:off x="4511724" y="5089399"/>
            <a:ext cx="4632300" cy="54300"/>
          </a:xfrm>
          <a:prstGeom prst="rect">
            <a:avLst/>
          </a:prstGeom>
          <a:solidFill>
            <a:srgbClr val="FFBE00"/>
          </a:solidFill>
          <a:ln>
            <a:noFill/>
          </a:ln>
        </p:spPr>
        <p:txBody>
          <a:bodyPr spcFirstLastPara="1" wrap="square" lIns="0" tIns="0" rIns="0" bIns="0" anchor="ctr" anchorCtr="0">
            <a:noAutofit/>
          </a:bodyPr>
          <a:lstStyle/>
          <a:p>
            <a:pPr marL="0" marR="0" lvl="0" indent="0" algn="ctr" rtl="0">
              <a:lnSpc>
                <a:spcPct val="110000"/>
              </a:lnSpc>
              <a:spcBef>
                <a:spcPts val="0"/>
              </a:spcBef>
              <a:spcAft>
                <a:spcPts val="0"/>
              </a:spcAft>
              <a:buClr>
                <a:srgbClr val="FFFFFF"/>
              </a:buClr>
              <a:buSzPts val="1500"/>
              <a:buFont typeface="Gill Sans"/>
              <a:buNone/>
            </a:pPr>
            <a:endParaRPr sz="1500" b="0" i="0" u="none" strike="noStrike" cap="none">
              <a:solidFill>
                <a:srgbClr val="FFFFFF"/>
              </a:solidFill>
              <a:latin typeface="Roboto Light"/>
              <a:ea typeface="Roboto Light"/>
              <a:cs typeface="Roboto Light"/>
              <a:sym typeface="Roboto Light"/>
            </a:endParaRPr>
          </a:p>
        </p:txBody>
      </p:sp>
    </p:spTree>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matchingName="1 Portrait Photo &amp; 2 Landscape Photos">
  <p:cSld name="1 Portrait Photo &amp; 2 Landscape Photos">
    <p:spTree>
      <p:nvGrpSpPr>
        <p:cNvPr id="1" name="Shape 560"/>
        <p:cNvGrpSpPr/>
        <p:nvPr/>
      </p:nvGrpSpPr>
      <p:grpSpPr>
        <a:xfrm>
          <a:off x="0" y="0"/>
          <a:ext cx="0" cy="0"/>
          <a:chOff x="0" y="0"/>
          <a:chExt cx="0" cy="0"/>
        </a:xfrm>
      </p:grpSpPr>
      <p:sp>
        <p:nvSpPr>
          <p:cNvPr id="561" name="Google Shape;561;p111"/>
          <p:cNvSpPr>
            <a:spLocks noGrp="1"/>
          </p:cNvSpPr>
          <p:nvPr>
            <p:ph type="pic" idx="2"/>
          </p:nvPr>
        </p:nvSpPr>
        <p:spPr>
          <a:xfrm>
            <a:off x="1857375" y="619571"/>
            <a:ext cx="2571900" cy="3951900"/>
          </a:xfrm>
          <a:prstGeom prst="rect">
            <a:avLst/>
          </a:prstGeom>
          <a:noFill/>
          <a:ln>
            <a:noFill/>
          </a:ln>
        </p:spPr>
        <p:txBody>
          <a:bodyPr spcFirstLastPara="1" wrap="square" lIns="34275" tIns="17150" rIns="34275" bIns="17150" anchor="t" anchorCtr="0"/>
          <a:lstStyle>
            <a:lvl1pPr marR="0" lvl="0"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1pPr>
            <a:lvl2pPr marR="0" lvl="1"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2pPr>
            <a:lvl3pPr marR="0" lvl="2"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3pPr>
            <a:lvl4pPr marR="0" lvl="3"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4pPr>
            <a:lvl5pPr marR="0" lvl="4"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5pPr>
            <a:lvl6pPr marR="0" lvl="5"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6pPr>
            <a:lvl7pPr marR="0" lvl="6"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7pPr>
            <a:lvl8pPr marR="0" lvl="7"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8pPr>
            <a:lvl9pPr marR="0" lvl="8"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9pPr>
          </a:lstStyle>
          <a:p>
            <a:endParaRPr/>
          </a:p>
        </p:txBody>
      </p:sp>
      <p:sp>
        <p:nvSpPr>
          <p:cNvPr id="562" name="Google Shape;562;p111"/>
          <p:cNvSpPr>
            <a:spLocks noGrp="1"/>
          </p:cNvSpPr>
          <p:nvPr>
            <p:ph type="pic" idx="3"/>
          </p:nvPr>
        </p:nvSpPr>
        <p:spPr>
          <a:xfrm>
            <a:off x="4714875" y="619571"/>
            <a:ext cx="2571900" cy="1810500"/>
          </a:xfrm>
          <a:prstGeom prst="rect">
            <a:avLst/>
          </a:prstGeom>
          <a:noFill/>
          <a:ln>
            <a:noFill/>
          </a:ln>
        </p:spPr>
        <p:txBody>
          <a:bodyPr spcFirstLastPara="1" wrap="square" lIns="34275" tIns="17150" rIns="34275" bIns="17150" anchor="t" anchorCtr="0"/>
          <a:lstStyle>
            <a:lvl1pPr marR="0" lvl="0"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1pPr>
            <a:lvl2pPr marR="0" lvl="1"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2pPr>
            <a:lvl3pPr marR="0" lvl="2"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3pPr>
            <a:lvl4pPr marR="0" lvl="3"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4pPr>
            <a:lvl5pPr marR="0" lvl="4"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5pPr>
            <a:lvl6pPr marR="0" lvl="5"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6pPr>
            <a:lvl7pPr marR="0" lvl="6"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7pPr>
            <a:lvl8pPr marR="0" lvl="7"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8pPr>
            <a:lvl9pPr marR="0" lvl="8"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9pPr>
          </a:lstStyle>
          <a:p>
            <a:endParaRPr/>
          </a:p>
        </p:txBody>
      </p:sp>
      <p:sp>
        <p:nvSpPr>
          <p:cNvPr id="563" name="Google Shape;563;p111"/>
          <p:cNvSpPr>
            <a:spLocks noGrp="1"/>
          </p:cNvSpPr>
          <p:nvPr>
            <p:ph type="pic" idx="4"/>
          </p:nvPr>
        </p:nvSpPr>
        <p:spPr>
          <a:xfrm>
            <a:off x="4714875" y="2761506"/>
            <a:ext cx="2571900" cy="1810500"/>
          </a:xfrm>
          <a:prstGeom prst="rect">
            <a:avLst/>
          </a:prstGeom>
          <a:noFill/>
          <a:ln>
            <a:noFill/>
          </a:ln>
        </p:spPr>
        <p:txBody>
          <a:bodyPr spcFirstLastPara="1" wrap="square" lIns="34275" tIns="17150" rIns="34275" bIns="17150" anchor="t" anchorCtr="0"/>
          <a:lstStyle>
            <a:lvl1pPr marR="0" lvl="0"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1pPr>
            <a:lvl2pPr marR="0" lvl="1"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2pPr>
            <a:lvl3pPr marR="0" lvl="2"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3pPr>
            <a:lvl4pPr marR="0" lvl="3"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4pPr>
            <a:lvl5pPr marR="0" lvl="4"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5pPr>
            <a:lvl6pPr marR="0" lvl="5"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6pPr>
            <a:lvl7pPr marR="0" lvl="6"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7pPr>
            <a:lvl8pPr marR="0" lvl="7"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8pPr>
            <a:lvl9pPr marR="0" lvl="8"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9pPr>
          </a:lstStyle>
          <a:p>
            <a:endParaRPr/>
          </a:p>
        </p:txBody>
      </p:sp>
      <p:sp>
        <p:nvSpPr>
          <p:cNvPr id="564" name="Google Shape;564;p111"/>
          <p:cNvSpPr/>
          <p:nvPr/>
        </p:nvSpPr>
        <p:spPr>
          <a:xfrm>
            <a:off x="0" y="5089399"/>
            <a:ext cx="4511700" cy="54300"/>
          </a:xfrm>
          <a:prstGeom prst="rect">
            <a:avLst/>
          </a:prstGeom>
          <a:solidFill>
            <a:srgbClr val="388AFF"/>
          </a:solidFill>
          <a:ln>
            <a:noFill/>
          </a:ln>
        </p:spPr>
        <p:txBody>
          <a:bodyPr spcFirstLastPara="1" wrap="square" lIns="0" tIns="0" rIns="0" bIns="0" anchor="ctr" anchorCtr="0">
            <a:noAutofit/>
          </a:bodyPr>
          <a:lstStyle/>
          <a:p>
            <a:pPr marL="0" marR="0" lvl="0" indent="0" algn="ctr" rtl="0">
              <a:lnSpc>
                <a:spcPct val="110000"/>
              </a:lnSpc>
              <a:spcBef>
                <a:spcPts val="0"/>
              </a:spcBef>
              <a:spcAft>
                <a:spcPts val="0"/>
              </a:spcAft>
              <a:buClr>
                <a:srgbClr val="FFFFFF"/>
              </a:buClr>
              <a:buSzPts val="1500"/>
              <a:buFont typeface="Gill Sans"/>
              <a:buNone/>
            </a:pPr>
            <a:endParaRPr sz="1500" b="0" i="0" u="none" strike="noStrike" cap="none">
              <a:solidFill>
                <a:srgbClr val="FFFFFF"/>
              </a:solidFill>
              <a:latin typeface="Roboto Light"/>
              <a:ea typeface="Roboto Light"/>
              <a:cs typeface="Roboto Light"/>
              <a:sym typeface="Roboto Light"/>
            </a:endParaRPr>
          </a:p>
        </p:txBody>
      </p:sp>
      <p:sp>
        <p:nvSpPr>
          <p:cNvPr id="565" name="Google Shape;565;p111"/>
          <p:cNvSpPr/>
          <p:nvPr/>
        </p:nvSpPr>
        <p:spPr>
          <a:xfrm>
            <a:off x="4511724" y="5089399"/>
            <a:ext cx="4632300" cy="54300"/>
          </a:xfrm>
          <a:prstGeom prst="rect">
            <a:avLst/>
          </a:prstGeom>
          <a:solidFill>
            <a:srgbClr val="FFBE00"/>
          </a:solidFill>
          <a:ln>
            <a:noFill/>
          </a:ln>
        </p:spPr>
        <p:txBody>
          <a:bodyPr spcFirstLastPara="1" wrap="square" lIns="0" tIns="0" rIns="0" bIns="0" anchor="ctr" anchorCtr="0">
            <a:noAutofit/>
          </a:bodyPr>
          <a:lstStyle/>
          <a:p>
            <a:pPr marL="0" marR="0" lvl="0" indent="0" algn="ctr" rtl="0">
              <a:lnSpc>
                <a:spcPct val="110000"/>
              </a:lnSpc>
              <a:spcBef>
                <a:spcPts val="0"/>
              </a:spcBef>
              <a:spcAft>
                <a:spcPts val="0"/>
              </a:spcAft>
              <a:buClr>
                <a:srgbClr val="FFFFFF"/>
              </a:buClr>
              <a:buSzPts val="1500"/>
              <a:buFont typeface="Gill Sans"/>
              <a:buNone/>
            </a:pPr>
            <a:endParaRPr sz="1500" b="0" i="0" u="none" strike="noStrike" cap="none">
              <a:solidFill>
                <a:srgbClr val="FFFFFF"/>
              </a:solidFill>
              <a:latin typeface="Roboto Light"/>
              <a:ea typeface="Roboto Light"/>
              <a:cs typeface="Roboto Light"/>
              <a:sym typeface="Roboto Light"/>
            </a:endParaRPr>
          </a:p>
        </p:txBody>
      </p:sp>
      <p:sp>
        <p:nvSpPr>
          <p:cNvPr id="566" name="Google Shape;566;p111"/>
          <p:cNvSpPr/>
          <p:nvPr/>
        </p:nvSpPr>
        <p:spPr>
          <a:xfrm>
            <a:off x="1" y="0"/>
            <a:ext cx="9144000" cy="1614900"/>
          </a:xfrm>
          <a:prstGeom prst="rect">
            <a:avLst/>
          </a:prstGeom>
          <a:gradFill>
            <a:gsLst>
              <a:gs pos="0">
                <a:srgbClr val="388AFF"/>
              </a:gs>
              <a:gs pos="100000">
                <a:srgbClr val="985FFF"/>
              </a:gs>
            </a:gsLst>
            <a:lin ang="2399891" scaled="0"/>
          </a:gradFill>
          <a:ln>
            <a:noFill/>
          </a:ln>
        </p:spPr>
        <p:txBody>
          <a:bodyPr spcFirstLastPara="1" wrap="square" lIns="0" tIns="0" rIns="0" bIns="0" anchor="ctr" anchorCtr="0">
            <a:noAutofit/>
          </a:bodyPr>
          <a:lstStyle/>
          <a:p>
            <a:pPr marL="0" marR="0" lvl="0" indent="0" algn="ctr" rtl="0">
              <a:lnSpc>
                <a:spcPct val="110000"/>
              </a:lnSpc>
              <a:spcBef>
                <a:spcPts val="0"/>
              </a:spcBef>
              <a:spcAft>
                <a:spcPts val="0"/>
              </a:spcAft>
              <a:buClr>
                <a:srgbClr val="FFFFFF"/>
              </a:buClr>
              <a:buSzPts val="1500"/>
              <a:buFont typeface="Gill Sans"/>
              <a:buNone/>
            </a:pPr>
            <a:endParaRPr sz="1500" b="0" i="0" u="none" strike="noStrike" cap="none">
              <a:solidFill>
                <a:srgbClr val="FFFFFF"/>
              </a:solidFill>
              <a:latin typeface="Roboto Light"/>
              <a:ea typeface="Roboto Light"/>
              <a:cs typeface="Roboto Light"/>
              <a:sym typeface="Roboto Light"/>
            </a:endParaRPr>
          </a:p>
        </p:txBody>
      </p:sp>
    </p:spTree>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matchingName="4 Landscape Photos">
  <p:cSld name="4 Landscape Photos">
    <p:spTree>
      <p:nvGrpSpPr>
        <p:cNvPr id="1" name="Shape 567"/>
        <p:cNvGrpSpPr/>
        <p:nvPr/>
      </p:nvGrpSpPr>
      <p:grpSpPr>
        <a:xfrm>
          <a:off x="0" y="0"/>
          <a:ext cx="0" cy="0"/>
          <a:chOff x="0" y="0"/>
          <a:chExt cx="0" cy="0"/>
        </a:xfrm>
      </p:grpSpPr>
      <p:sp>
        <p:nvSpPr>
          <p:cNvPr id="568" name="Google Shape;568;p112"/>
          <p:cNvSpPr>
            <a:spLocks noGrp="1"/>
          </p:cNvSpPr>
          <p:nvPr>
            <p:ph type="pic" idx="2"/>
          </p:nvPr>
        </p:nvSpPr>
        <p:spPr>
          <a:xfrm>
            <a:off x="4714875" y="619571"/>
            <a:ext cx="2571900" cy="1810500"/>
          </a:xfrm>
          <a:prstGeom prst="rect">
            <a:avLst/>
          </a:prstGeom>
          <a:noFill/>
          <a:ln>
            <a:noFill/>
          </a:ln>
        </p:spPr>
        <p:txBody>
          <a:bodyPr spcFirstLastPara="1" wrap="square" lIns="34275" tIns="17150" rIns="34275" bIns="17150" anchor="t" anchorCtr="0"/>
          <a:lstStyle>
            <a:lvl1pPr marR="0" lvl="0"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1pPr>
            <a:lvl2pPr marR="0" lvl="1"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2pPr>
            <a:lvl3pPr marR="0" lvl="2"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3pPr>
            <a:lvl4pPr marR="0" lvl="3"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4pPr>
            <a:lvl5pPr marR="0" lvl="4"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5pPr>
            <a:lvl6pPr marR="0" lvl="5"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6pPr>
            <a:lvl7pPr marR="0" lvl="6"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7pPr>
            <a:lvl8pPr marR="0" lvl="7"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8pPr>
            <a:lvl9pPr marR="0" lvl="8"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9pPr>
          </a:lstStyle>
          <a:p>
            <a:endParaRPr/>
          </a:p>
        </p:txBody>
      </p:sp>
      <p:sp>
        <p:nvSpPr>
          <p:cNvPr id="569" name="Google Shape;569;p112"/>
          <p:cNvSpPr>
            <a:spLocks noGrp="1"/>
          </p:cNvSpPr>
          <p:nvPr>
            <p:ph type="pic" idx="3"/>
          </p:nvPr>
        </p:nvSpPr>
        <p:spPr>
          <a:xfrm>
            <a:off x="4714875" y="2761506"/>
            <a:ext cx="2571900" cy="1810500"/>
          </a:xfrm>
          <a:prstGeom prst="rect">
            <a:avLst/>
          </a:prstGeom>
          <a:noFill/>
          <a:ln>
            <a:noFill/>
          </a:ln>
        </p:spPr>
        <p:txBody>
          <a:bodyPr spcFirstLastPara="1" wrap="square" lIns="34275" tIns="17150" rIns="34275" bIns="17150" anchor="t" anchorCtr="0"/>
          <a:lstStyle>
            <a:lvl1pPr marR="0" lvl="0"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1pPr>
            <a:lvl2pPr marR="0" lvl="1"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2pPr>
            <a:lvl3pPr marR="0" lvl="2"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3pPr>
            <a:lvl4pPr marR="0" lvl="3"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4pPr>
            <a:lvl5pPr marR="0" lvl="4"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5pPr>
            <a:lvl6pPr marR="0" lvl="5"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6pPr>
            <a:lvl7pPr marR="0" lvl="6"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7pPr>
            <a:lvl8pPr marR="0" lvl="7"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8pPr>
            <a:lvl9pPr marR="0" lvl="8"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9pPr>
          </a:lstStyle>
          <a:p>
            <a:endParaRPr/>
          </a:p>
        </p:txBody>
      </p:sp>
      <p:sp>
        <p:nvSpPr>
          <p:cNvPr id="570" name="Google Shape;570;p112"/>
          <p:cNvSpPr>
            <a:spLocks noGrp="1"/>
          </p:cNvSpPr>
          <p:nvPr>
            <p:ph type="pic" idx="4"/>
          </p:nvPr>
        </p:nvSpPr>
        <p:spPr>
          <a:xfrm>
            <a:off x="1857375" y="619571"/>
            <a:ext cx="2571900" cy="1810500"/>
          </a:xfrm>
          <a:prstGeom prst="rect">
            <a:avLst/>
          </a:prstGeom>
          <a:noFill/>
          <a:ln>
            <a:noFill/>
          </a:ln>
        </p:spPr>
        <p:txBody>
          <a:bodyPr spcFirstLastPara="1" wrap="square" lIns="34275" tIns="17150" rIns="34275" bIns="17150" anchor="t" anchorCtr="0"/>
          <a:lstStyle>
            <a:lvl1pPr marR="0" lvl="0"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1pPr>
            <a:lvl2pPr marR="0" lvl="1"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2pPr>
            <a:lvl3pPr marR="0" lvl="2"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3pPr>
            <a:lvl4pPr marR="0" lvl="3"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4pPr>
            <a:lvl5pPr marR="0" lvl="4"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5pPr>
            <a:lvl6pPr marR="0" lvl="5"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6pPr>
            <a:lvl7pPr marR="0" lvl="6"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7pPr>
            <a:lvl8pPr marR="0" lvl="7"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8pPr>
            <a:lvl9pPr marR="0" lvl="8"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9pPr>
          </a:lstStyle>
          <a:p>
            <a:endParaRPr/>
          </a:p>
        </p:txBody>
      </p:sp>
      <p:sp>
        <p:nvSpPr>
          <p:cNvPr id="571" name="Google Shape;571;p112"/>
          <p:cNvSpPr>
            <a:spLocks noGrp="1"/>
          </p:cNvSpPr>
          <p:nvPr>
            <p:ph type="pic" idx="5"/>
          </p:nvPr>
        </p:nvSpPr>
        <p:spPr>
          <a:xfrm>
            <a:off x="1857375" y="2761506"/>
            <a:ext cx="2571900" cy="1810500"/>
          </a:xfrm>
          <a:prstGeom prst="rect">
            <a:avLst/>
          </a:prstGeom>
          <a:noFill/>
          <a:ln>
            <a:noFill/>
          </a:ln>
        </p:spPr>
        <p:txBody>
          <a:bodyPr spcFirstLastPara="1" wrap="square" lIns="34275" tIns="17150" rIns="34275" bIns="17150" anchor="t" anchorCtr="0"/>
          <a:lstStyle>
            <a:lvl1pPr marR="0" lvl="0"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1pPr>
            <a:lvl2pPr marR="0" lvl="1"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2pPr>
            <a:lvl3pPr marR="0" lvl="2"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3pPr>
            <a:lvl4pPr marR="0" lvl="3"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4pPr>
            <a:lvl5pPr marR="0" lvl="4"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5pPr>
            <a:lvl6pPr marR="0" lvl="5"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6pPr>
            <a:lvl7pPr marR="0" lvl="6"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7pPr>
            <a:lvl8pPr marR="0" lvl="7"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8pPr>
            <a:lvl9pPr marR="0" lvl="8"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9pPr>
          </a:lstStyle>
          <a:p>
            <a:endParaRPr/>
          </a:p>
        </p:txBody>
      </p:sp>
      <p:sp>
        <p:nvSpPr>
          <p:cNvPr id="572" name="Google Shape;572;p112"/>
          <p:cNvSpPr/>
          <p:nvPr/>
        </p:nvSpPr>
        <p:spPr>
          <a:xfrm>
            <a:off x="0" y="5089399"/>
            <a:ext cx="4511700" cy="54300"/>
          </a:xfrm>
          <a:prstGeom prst="rect">
            <a:avLst/>
          </a:prstGeom>
          <a:solidFill>
            <a:srgbClr val="388AFF"/>
          </a:solidFill>
          <a:ln>
            <a:noFill/>
          </a:ln>
        </p:spPr>
        <p:txBody>
          <a:bodyPr spcFirstLastPara="1" wrap="square" lIns="0" tIns="0" rIns="0" bIns="0" anchor="ctr" anchorCtr="0">
            <a:noAutofit/>
          </a:bodyPr>
          <a:lstStyle/>
          <a:p>
            <a:pPr marL="0" marR="0" lvl="0" indent="0" algn="ctr" rtl="0">
              <a:lnSpc>
                <a:spcPct val="110000"/>
              </a:lnSpc>
              <a:spcBef>
                <a:spcPts val="0"/>
              </a:spcBef>
              <a:spcAft>
                <a:spcPts val="0"/>
              </a:spcAft>
              <a:buClr>
                <a:srgbClr val="FFFFFF"/>
              </a:buClr>
              <a:buSzPts val="1500"/>
              <a:buFont typeface="Gill Sans"/>
              <a:buNone/>
            </a:pPr>
            <a:endParaRPr sz="1500" b="0" i="0" u="none" strike="noStrike" cap="none">
              <a:solidFill>
                <a:srgbClr val="FFFFFF"/>
              </a:solidFill>
              <a:latin typeface="Roboto Light"/>
              <a:ea typeface="Roboto Light"/>
              <a:cs typeface="Roboto Light"/>
              <a:sym typeface="Roboto Light"/>
            </a:endParaRPr>
          </a:p>
        </p:txBody>
      </p:sp>
      <p:sp>
        <p:nvSpPr>
          <p:cNvPr id="573" name="Google Shape;573;p112"/>
          <p:cNvSpPr/>
          <p:nvPr/>
        </p:nvSpPr>
        <p:spPr>
          <a:xfrm>
            <a:off x="4511724" y="5089399"/>
            <a:ext cx="4632300" cy="54300"/>
          </a:xfrm>
          <a:prstGeom prst="rect">
            <a:avLst/>
          </a:prstGeom>
          <a:solidFill>
            <a:srgbClr val="FFBE00"/>
          </a:solidFill>
          <a:ln>
            <a:noFill/>
          </a:ln>
        </p:spPr>
        <p:txBody>
          <a:bodyPr spcFirstLastPara="1" wrap="square" lIns="0" tIns="0" rIns="0" bIns="0" anchor="ctr" anchorCtr="0">
            <a:noAutofit/>
          </a:bodyPr>
          <a:lstStyle/>
          <a:p>
            <a:pPr marL="0" marR="0" lvl="0" indent="0" algn="ctr" rtl="0">
              <a:lnSpc>
                <a:spcPct val="110000"/>
              </a:lnSpc>
              <a:spcBef>
                <a:spcPts val="0"/>
              </a:spcBef>
              <a:spcAft>
                <a:spcPts val="0"/>
              </a:spcAft>
              <a:buClr>
                <a:srgbClr val="FFFFFF"/>
              </a:buClr>
              <a:buSzPts val="1500"/>
              <a:buFont typeface="Gill Sans"/>
              <a:buNone/>
            </a:pPr>
            <a:endParaRPr sz="1500" b="0" i="0" u="none" strike="noStrike" cap="none">
              <a:solidFill>
                <a:srgbClr val="FFFFFF"/>
              </a:solidFill>
              <a:latin typeface="Roboto Light"/>
              <a:ea typeface="Roboto Light"/>
              <a:cs typeface="Roboto Light"/>
              <a:sym typeface="Roboto Light"/>
            </a:endParaRPr>
          </a:p>
        </p:txBody>
      </p:sp>
      <p:sp>
        <p:nvSpPr>
          <p:cNvPr id="574" name="Google Shape;574;p112"/>
          <p:cNvSpPr/>
          <p:nvPr/>
        </p:nvSpPr>
        <p:spPr>
          <a:xfrm>
            <a:off x="1" y="0"/>
            <a:ext cx="9144000" cy="1614900"/>
          </a:xfrm>
          <a:prstGeom prst="rect">
            <a:avLst/>
          </a:prstGeom>
          <a:gradFill>
            <a:gsLst>
              <a:gs pos="0">
                <a:srgbClr val="388AFF"/>
              </a:gs>
              <a:gs pos="100000">
                <a:srgbClr val="985FFF"/>
              </a:gs>
            </a:gsLst>
            <a:lin ang="2399891" scaled="0"/>
          </a:gradFill>
          <a:ln>
            <a:noFill/>
          </a:ln>
        </p:spPr>
        <p:txBody>
          <a:bodyPr spcFirstLastPara="1" wrap="square" lIns="0" tIns="0" rIns="0" bIns="0" anchor="ctr" anchorCtr="0">
            <a:noAutofit/>
          </a:bodyPr>
          <a:lstStyle/>
          <a:p>
            <a:pPr marL="0" marR="0" lvl="0" indent="0" algn="ctr" rtl="0">
              <a:lnSpc>
                <a:spcPct val="110000"/>
              </a:lnSpc>
              <a:spcBef>
                <a:spcPts val="0"/>
              </a:spcBef>
              <a:spcAft>
                <a:spcPts val="0"/>
              </a:spcAft>
              <a:buClr>
                <a:srgbClr val="FFFFFF"/>
              </a:buClr>
              <a:buSzPts val="1500"/>
              <a:buFont typeface="Gill Sans"/>
              <a:buNone/>
            </a:pPr>
            <a:endParaRPr sz="1500" b="0" i="0" u="none" strike="noStrike" cap="none">
              <a:solidFill>
                <a:srgbClr val="FFFFFF"/>
              </a:solidFill>
              <a:latin typeface="Roboto Light"/>
              <a:ea typeface="Roboto Light"/>
              <a:cs typeface="Roboto Light"/>
              <a:sym typeface="Roboto Light"/>
            </a:endParaRPr>
          </a:p>
        </p:txBody>
      </p:sp>
    </p:spTree>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matchingName="Title, Bullets &amp; Photo">
  <p:cSld name="Title, Bullets &amp; Photo 2">
    <p:spTree>
      <p:nvGrpSpPr>
        <p:cNvPr id="1" name="Shape 575"/>
        <p:cNvGrpSpPr/>
        <p:nvPr/>
      </p:nvGrpSpPr>
      <p:grpSpPr>
        <a:xfrm>
          <a:off x="0" y="0"/>
          <a:ext cx="0" cy="0"/>
          <a:chOff x="0" y="0"/>
          <a:chExt cx="0" cy="0"/>
        </a:xfrm>
      </p:grpSpPr>
      <p:sp>
        <p:nvSpPr>
          <p:cNvPr id="576" name="Google Shape;576;p113"/>
          <p:cNvSpPr/>
          <p:nvPr/>
        </p:nvSpPr>
        <p:spPr>
          <a:xfrm>
            <a:off x="1" y="0"/>
            <a:ext cx="9144000" cy="1614900"/>
          </a:xfrm>
          <a:prstGeom prst="rect">
            <a:avLst/>
          </a:prstGeom>
          <a:gradFill>
            <a:gsLst>
              <a:gs pos="0">
                <a:srgbClr val="388AFF"/>
              </a:gs>
              <a:gs pos="100000">
                <a:srgbClr val="985FFF"/>
              </a:gs>
            </a:gsLst>
            <a:lin ang="2399891" scaled="0"/>
          </a:gradFill>
          <a:ln>
            <a:noFill/>
          </a:ln>
        </p:spPr>
        <p:txBody>
          <a:bodyPr spcFirstLastPara="1" wrap="square" lIns="0" tIns="0" rIns="0" bIns="0" anchor="ctr" anchorCtr="0">
            <a:noAutofit/>
          </a:bodyPr>
          <a:lstStyle/>
          <a:p>
            <a:pPr marL="0" marR="0" lvl="0" indent="0" algn="ctr" rtl="0">
              <a:lnSpc>
                <a:spcPct val="110000"/>
              </a:lnSpc>
              <a:spcBef>
                <a:spcPts val="0"/>
              </a:spcBef>
              <a:spcAft>
                <a:spcPts val="0"/>
              </a:spcAft>
              <a:buClr>
                <a:srgbClr val="FFFFFF"/>
              </a:buClr>
              <a:buSzPts val="1500"/>
              <a:buFont typeface="Gill Sans"/>
              <a:buNone/>
            </a:pPr>
            <a:endParaRPr sz="1500" b="0" i="0" u="none" strike="noStrike" cap="none">
              <a:solidFill>
                <a:srgbClr val="FFFFFF"/>
              </a:solidFill>
              <a:latin typeface="Roboto Light"/>
              <a:ea typeface="Roboto Light"/>
              <a:cs typeface="Roboto Light"/>
              <a:sym typeface="Roboto Light"/>
            </a:endParaRPr>
          </a:p>
        </p:txBody>
      </p:sp>
      <p:sp>
        <p:nvSpPr>
          <p:cNvPr id="577" name="Google Shape;577;p113"/>
          <p:cNvSpPr txBox="1">
            <a:spLocks noGrp="1"/>
          </p:cNvSpPr>
          <p:nvPr>
            <p:ph type="title"/>
          </p:nvPr>
        </p:nvSpPr>
        <p:spPr>
          <a:xfrm>
            <a:off x="1143000" y="439125"/>
            <a:ext cx="6858000" cy="736800"/>
          </a:xfrm>
          <a:prstGeom prst="rect">
            <a:avLst/>
          </a:prstGeom>
          <a:noFill/>
          <a:ln>
            <a:noFill/>
          </a:ln>
        </p:spPr>
        <p:txBody>
          <a:bodyPr spcFirstLastPara="1" wrap="square" lIns="0" tIns="0" rIns="0" bIns="0" anchor="ctr" anchorCtr="0"/>
          <a:lstStyle>
            <a:lvl1pPr marR="0" lvl="0" algn="ctr" rtl="0">
              <a:lnSpc>
                <a:spcPct val="80000"/>
              </a:lnSpc>
              <a:spcBef>
                <a:spcPts val="0"/>
              </a:spcBef>
              <a:spcAft>
                <a:spcPts val="0"/>
              </a:spcAft>
              <a:buClr>
                <a:srgbClr val="FFFFFF"/>
              </a:buClr>
              <a:buSzPts val="4400"/>
              <a:buFont typeface="Avenir"/>
              <a:buNone/>
              <a:defRPr sz="4400" b="0" i="0" u="none" strike="noStrike" cap="none">
                <a:solidFill>
                  <a:srgbClr val="FFFFFF"/>
                </a:solidFill>
                <a:latin typeface="Avenir"/>
                <a:ea typeface="Avenir"/>
                <a:cs typeface="Avenir"/>
                <a:sym typeface="Avenir"/>
              </a:defRPr>
            </a:lvl1pPr>
            <a:lvl2pPr marR="0" lvl="1" algn="ctr" rtl="0">
              <a:lnSpc>
                <a:spcPct val="80000"/>
              </a:lnSpc>
              <a:spcBef>
                <a:spcPts val="0"/>
              </a:spcBef>
              <a:spcAft>
                <a:spcPts val="0"/>
              </a:spcAft>
              <a:buClr>
                <a:srgbClr val="53585F"/>
              </a:buClr>
              <a:buSzPts val="4400"/>
              <a:buFont typeface="Roboto Thin"/>
              <a:buNone/>
              <a:defRPr sz="4400" b="0" i="0" u="none" strike="noStrike" cap="none">
                <a:solidFill>
                  <a:srgbClr val="53585F"/>
                </a:solidFill>
                <a:latin typeface="Roboto Thin"/>
                <a:ea typeface="Roboto Thin"/>
                <a:cs typeface="Roboto Thin"/>
                <a:sym typeface="Roboto Thin"/>
              </a:defRPr>
            </a:lvl2pPr>
            <a:lvl3pPr marR="0" lvl="2" algn="ctr" rtl="0">
              <a:lnSpc>
                <a:spcPct val="80000"/>
              </a:lnSpc>
              <a:spcBef>
                <a:spcPts val="0"/>
              </a:spcBef>
              <a:spcAft>
                <a:spcPts val="0"/>
              </a:spcAft>
              <a:buClr>
                <a:srgbClr val="53585F"/>
              </a:buClr>
              <a:buSzPts val="4400"/>
              <a:buFont typeface="Roboto Thin"/>
              <a:buNone/>
              <a:defRPr sz="4400" b="0" i="0" u="none" strike="noStrike" cap="none">
                <a:solidFill>
                  <a:srgbClr val="53585F"/>
                </a:solidFill>
                <a:latin typeface="Roboto Thin"/>
                <a:ea typeface="Roboto Thin"/>
                <a:cs typeface="Roboto Thin"/>
                <a:sym typeface="Roboto Thin"/>
              </a:defRPr>
            </a:lvl3pPr>
            <a:lvl4pPr marR="0" lvl="3" algn="ctr" rtl="0">
              <a:lnSpc>
                <a:spcPct val="80000"/>
              </a:lnSpc>
              <a:spcBef>
                <a:spcPts val="0"/>
              </a:spcBef>
              <a:spcAft>
                <a:spcPts val="0"/>
              </a:spcAft>
              <a:buClr>
                <a:srgbClr val="53585F"/>
              </a:buClr>
              <a:buSzPts val="4400"/>
              <a:buFont typeface="Roboto Thin"/>
              <a:buNone/>
              <a:defRPr sz="4400" b="0" i="0" u="none" strike="noStrike" cap="none">
                <a:solidFill>
                  <a:srgbClr val="53585F"/>
                </a:solidFill>
                <a:latin typeface="Roboto Thin"/>
                <a:ea typeface="Roboto Thin"/>
                <a:cs typeface="Roboto Thin"/>
                <a:sym typeface="Roboto Thin"/>
              </a:defRPr>
            </a:lvl4pPr>
            <a:lvl5pPr marR="0" lvl="4" algn="ctr" rtl="0">
              <a:lnSpc>
                <a:spcPct val="80000"/>
              </a:lnSpc>
              <a:spcBef>
                <a:spcPts val="0"/>
              </a:spcBef>
              <a:spcAft>
                <a:spcPts val="0"/>
              </a:spcAft>
              <a:buClr>
                <a:srgbClr val="53585F"/>
              </a:buClr>
              <a:buSzPts val="4400"/>
              <a:buFont typeface="Roboto Thin"/>
              <a:buNone/>
              <a:defRPr sz="4400" b="0" i="0" u="none" strike="noStrike" cap="none">
                <a:solidFill>
                  <a:srgbClr val="53585F"/>
                </a:solidFill>
                <a:latin typeface="Roboto Thin"/>
                <a:ea typeface="Roboto Thin"/>
                <a:cs typeface="Roboto Thin"/>
                <a:sym typeface="Roboto Thin"/>
              </a:defRPr>
            </a:lvl5pPr>
            <a:lvl6pPr marR="0" lvl="5" algn="ctr" rtl="0">
              <a:lnSpc>
                <a:spcPct val="80000"/>
              </a:lnSpc>
              <a:spcBef>
                <a:spcPts val="0"/>
              </a:spcBef>
              <a:spcAft>
                <a:spcPts val="0"/>
              </a:spcAft>
              <a:buClr>
                <a:srgbClr val="53585F"/>
              </a:buClr>
              <a:buSzPts val="4400"/>
              <a:buFont typeface="Roboto Thin"/>
              <a:buNone/>
              <a:defRPr sz="4400" b="0" i="0" u="none" strike="noStrike" cap="none">
                <a:solidFill>
                  <a:srgbClr val="53585F"/>
                </a:solidFill>
                <a:latin typeface="Roboto Thin"/>
                <a:ea typeface="Roboto Thin"/>
                <a:cs typeface="Roboto Thin"/>
                <a:sym typeface="Roboto Thin"/>
              </a:defRPr>
            </a:lvl6pPr>
            <a:lvl7pPr marR="0" lvl="6" algn="ctr" rtl="0">
              <a:lnSpc>
                <a:spcPct val="80000"/>
              </a:lnSpc>
              <a:spcBef>
                <a:spcPts val="0"/>
              </a:spcBef>
              <a:spcAft>
                <a:spcPts val="0"/>
              </a:spcAft>
              <a:buClr>
                <a:srgbClr val="53585F"/>
              </a:buClr>
              <a:buSzPts val="4400"/>
              <a:buFont typeface="Roboto Thin"/>
              <a:buNone/>
              <a:defRPr sz="4400" b="0" i="0" u="none" strike="noStrike" cap="none">
                <a:solidFill>
                  <a:srgbClr val="53585F"/>
                </a:solidFill>
                <a:latin typeface="Roboto Thin"/>
                <a:ea typeface="Roboto Thin"/>
                <a:cs typeface="Roboto Thin"/>
                <a:sym typeface="Roboto Thin"/>
              </a:defRPr>
            </a:lvl7pPr>
            <a:lvl8pPr marR="0" lvl="7" algn="ctr" rtl="0">
              <a:lnSpc>
                <a:spcPct val="80000"/>
              </a:lnSpc>
              <a:spcBef>
                <a:spcPts val="0"/>
              </a:spcBef>
              <a:spcAft>
                <a:spcPts val="0"/>
              </a:spcAft>
              <a:buClr>
                <a:srgbClr val="53585F"/>
              </a:buClr>
              <a:buSzPts val="4400"/>
              <a:buFont typeface="Roboto Thin"/>
              <a:buNone/>
              <a:defRPr sz="4400" b="0" i="0" u="none" strike="noStrike" cap="none">
                <a:solidFill>
                  <a:srgbClr val="53585F"/>
                </a:solidFill>
                <a:latin typeface="Roboto Thin"/>
                <a:ea typeface="Roboto Thin"/>
                <a:cs typeface="Roboto Thin"/>
                <a:sym typeface="Roboto Thin"/>
              </a:defRPr>
            </a:lvl8pPr>
            <a:lvl9pPr marR="0" lvl="8" algn="ctr" rtl="0">
              <a:lnSpc>
                <a:spcPct val="80000"/>
              </a:lnSpc>
              <a:spcBef>
                <a:spcPts val="0"/>
              </a:spcBef>
              <a:spcAft>
                <a:spcPts val="0"/>
              </a:spcAft>
              <a:buClr>
                <a:srgbClr val="53585F"/>
              </a:buClr>
              <a:buSzPts val="4400"/>
              <a:buFont typeface="Roboto Thin"/>
              <a:buNone/>
              <a:defRPr sz="4400" b="0" i="0" u="none" strike="noStrike" cap="none">
                <a:solidFill>
                  <a:srgbClr val="53585F"/>
                </a:solidFill>
                <a:latin typeface="Roboto Thin"/>
                <a:ea typeface="Roboto Thin"/>
                <a:cs typeface="Roboto Thin"/>
                <a:sym typeface="Roboto Thin"/>
              </a:defRPr>
            </a:lvl9pPr>
          </a:lstStyle>
          <a:p>
            <a:endParaRPr/>
          </a:p>
        </p:txBody>
      </p:sp>
      <p:sp>
        <p:nvSpPr>
          <p:cNvPr id="578" name="Google Shape;578;p113"/>
          <p:cNvSpPr txBox="1">
            <a:spLocks noGrp="1"/>
          </p:cNvSpPr>
          <p:nvPr>
            <p:ph type="body" idx="1"/>
          </p:nvPr>
        </p:nvSpPr>
        <p:spPr>
          <a:xfrm>
            <a:off x="1143000" y="2428875"/>
            <a:ext cx="3095100" cy="2143200"/>
          </a:xfrm>
          <a:prstGeom prst="rect">
            <a:avLst/>
          </a:prstGeom>
          <a:noFill/>
          <a:ln>
            <a:noFill/>
          </a:ln>
        </p:spPr>
        <p:txBody>
          <a:bodyPr spcFirstLastPara="1" wrap="square" lIns="0" tIns="0" rIns="0" bIns="0" anchor="ctr" anchorCtr="0"/>
          <a:lstStyle>
            <a:lvl1pPr marL="457200" marR="0" lvl="0" indent="-254000" algn="l" rtl="0">
              <a:lnSpc>
                <a:spcPct val="110000"/>
              </a:lnSpc>
              <a:spcBef>
                <a:spcPts val="1000"/>
              </a:spcBef>
              <a:spcAft>
                <a:spcPts val="0"/>
              </a:spcAft>
              <a:buClr>
                <a:srgbClr val="53585F"/>
              </a:buClr>
              <a:buSzPts val="400"/>
              <a:buFont typeface="Gill Sans"/>
              <a:buChar char="•"/>
              <a:defRPr sz="1200" b="0" i="0" u="none" strike="noStrike" cap="none">
                <a:solidFill>
                  <a:srgbClr val="53585F"/>
                </a:solidFill>
                <a:latin typeface="Gill Sans"/>
                <a:ea typeface="Gill Sans"/>
                <a:cs typeface="Gill Sans"/>
                <a:sym typeface="Gill Sans"/>
              </a:defRPr>
            </a:lvl1pPr>
            <a:lvl2pPr marL="914400" marR="0" lvl="1" indent="-254000" algn="l" rtl="0">
              <a:lnSpc>
                <a:spcPct val="110000"/>
              </a:lnSpc>
              <a:spcBef>
                <a:spcPts val="1000"/>
              </a:spcBef>
              <a:spcAft>
                <a:spcPts val="0"/>
              </a:spcAft>
              <a:buClr>
                <a:srgbClr val="53585F"/>
              </a:buClr>
              <a:buSzPts val="400"/>
              <a:buFont typeface="Gill Sans"/>
              <a:buChar char="•"/>
              <a:defRPr sz="1200" b="0" i="0" u="none" strike="noStrike" cap="none">
                <a:solidFill>
                  <a:srgbClr val="53585F"/>
                </a:solidFill>
                <a:latin typeface="Gill Sans"/>
                <a:ea typeface="Gill Sans"/>
                <a:cs typeface="Gill Sans"/>
                <a:sym typeface="Gill Sans"/>
              </a:defRPr>
            </a:lvl2pPr>
            <a:lvl3pPr marL="1371600" marR="0" lvl="2" indent="-254000" algn="l" rtl="0">
              <a:lnSpc>
                <a:spcPct val="110000"/>
              </a:lnSpc>
              <a:spcBef>
                <a:spcPts val="1000"/>
              </a:spcBef>
              <a:spcAft>
                <a:spcPts val="0"/>
              </a:spcAft>
              <a:buClr>
                <a:srgbClr val="53585F"/>
              </a:buClr>
              <a:buSzPts val="400"/>
              <a:buFont typeface="Gill Sans"/>
              <a:buChar char="•"/>
              <a:defRPr sz="1200" b="0" i="0" u="none" strike="noStrike" cap="none">
                <a:solidFill>
                  <a:srgbClr val="53585F"/>
                </a:solidFill>
                <a:latin typeface="Gill Sans"/>
                <a:ea typeface="Gill Sans"/>
                <a:cs typeface="Gill Sans"/>
                <a:sym typeface="Gill Sans"/>
              </a:defRPr>
            </a:lvl3pPr>
            <a:lvl4pPr marL="1828800" marR="0" lvl="3" indent="-254000" algn="l" rtl="0">
              <a:lnSpc>
                <a:spcPct val="110000"/>
              </a:lnSpc>
              <a:spcBef>
                <a:spcPts val="1000"/>
              </a:spcBef>
              <a:spcAft>
                <a:spcPts val="0"/>
              </a:spcAft>
              <a:buClr>
                <a:srgbClr val="53585F"/>
              </a:buClr>
              <a:buSzPts val="400"/>
              <a:buFont typeface="Gill Sans"/>
              <a:buChar char="•"/>
              <a:defRPr sz="1200" b="0" i="0" u="none" strike="noStrike" cap="none">
                <a:solidFill>
                  <a:srgbClr val="53585F"/>
                </a:solidFill>
                <a:latin typeface="Gill Sans"/>
                <a:ea typeface="Gill Sans"/>
                <a:cs typeface="Gill Sans"/>
                <a:sym typeface="Gill Sans"/>
              </a:defRPr>
            </a:lvl4pPr>
            <a:lvl5pPr marL="2286000" marR="0" lvl="4" indent="-254000" algn="l" rtl="0">
              <a:lnSpc>
                <a:spcPct val="110000"/>
              </a:lnSpc>
              <a:spcBef>
                <a:spcPts val="1000"/>
              </a:spcBef>
              <a:spcAft>
                <a:spcPts val="0"/>
              </a:spcAft>
              <a:buClr>
                <a:srgbClr val="53585F"/>
              </a:buClr>
              <a:buSzPts val="400"/>
              <a:buFont typeface="Gill Sans"/>
              <a:buChar char="•"/>
              <a:defRPr sz="1200" b="0" i="0" u="none" strike="noStrike" cap="none">
                <a:solidFill>
                  <a:srgbClr val="53585F"/>
                </a:solidFill>
                <a:latin typeface="Gill Sans"/>
                <a:ea typeface="Gill Sans"/>
                <a:cs typeface="Gill Sans"/>
                <a:sym typeface="Gill Sans"/>
              </a:defRPr>
            </a:lvl5pPr>
            <a:lvl6pPr marL="2743200" marR="0" lvl="5" indent="-260350"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6pPr>
            <a:lvl7pPr marL="3200400" marR="0" lvl="6" indent="-260350"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7pPr>
            <a:lvl8pPr marL="3657600" marR="0" lvl="7" indent="-260350"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8pPr>
            <a:lvl9pPr marL="4114800" marR="0" lvl="8" indent="-260350"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9pPr>
          </a:lstStyle>
          <a:p>
            <a:endParaRPr/>
          </a:p>
        </p:txBody>
      </p:sp>
      <p:sp>
        <p:nvSpPr>
          <p:cNvPr id="579" name="Google Shape;579;p113"/>
          <p:cNvSpPr>
            <a:spLocks noGrp="1"/>
          </p:cNvSpPr>
          <p:nvPr>
            <p:ph type="pic" idx="2"/>
          </p:nvPr>
        </p:nvSpPr>
        <p:spPr>
          <a:xfrm>
            <a:off x="5381029" y="2428875"/>
            <a:ext cx="2619900" cy="2143200"/>
          </a:xfrm>
          <a:prstGeom prst="rect">
            <a:avLst/>
          </a:prstGeom>
          <a:noFill/>
          <a:ln>
            <a:noFill/>
          </a:ln>
        </p:spPr>
        <p:txBody>
          <a:bodyPr spcFirstLastPara="1" wrap="square" lIns="34275" tIns="17150" rIns="34275" bIns="17150" anchor="t" anchorCtr="0"/>
          <a:lstStyle>
            <a:lvl1pPr marR="0" lvl="0"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1pPr>
            <a:lvl2pPr marR="0" lvl="1"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2pPr>
            <a:lvl3pPr marR="0" lvl="2"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3pPr>
            <a:lvl4pPr marR="0" lvl="3"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4pPr>
            <a:lvl5pPr marR="0" lvl="4"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5pPr>
            <a:lvl6pPr marR="0" lvl="5"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6pPr>
            <a:lvl7pPr marR="0" lvl="6"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7pPr>
            <a:lvl8pPr marR="0" lvl="7"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8pPr>
            <a:lvl9pPr marR="0" lvl="8"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9pPr>
          </a:lstStyle>
          <a:p>
            <a:endParaRPr/>
          </a:p>
        </p:txBody>
      </p:sp>
      <p:sp>
        <p:nvSpPr>
          <p:cNvPr id="580" name="Google Shape;580;p113"/>
          <p:cNvSpPr/>
          <p:nvPr/>
        </p:nvSpPr>
        <p:spPr>
          <a:xfrm>
            <a:off x="0" y="5089399"/>
            <a:ext cx="4511700" cy="54300"/>
          </a:xfrm>
          <a:prstGeom prst="rect">
            <a:avLst/>
          </a:prstGeom>
          <a:solidFill>
            <a:srgbClr val="388AFF"/>
          </a:solidFill>
          <a:ln>
            <a:noFill/>
          </a:ln>
        </p:spPr>
        <p:txBody>
          <a:bodyPr spcFirstLastPara="1" wrap="square" lIns="0" tIns="0" rIns="0" bIns="0" anchor="ctr" anchorCtr="0">
            <a:noAutofit/>
          </a:bodyPr>
          <a:lstStyle/>
          <a:p>
            <a:pPr marL="0" marR="0" lvl="0" indent="0" algn="ctr" rtl="0">
              <a:lnSpc>
                <a:spcPct val="110000"/>
              </a:lnSpc>
              <a:spcBef>
                <a:spcPts val="0"/>
              </a:spcBef>
              <a:spcAft>
                <a:spcPts val="0"/>
              </a:spcAft>
              <a:buClr>
                <a:srgbClr val="FFFFFF"/>
              </a:buClr>
              <a:buSzPts val="1500"/>
              <a:buFont typeface="Gill Sans"/>
              <a:buNone/>
            </a:pPr>
            <a:endParaRPr sz="1500" b="0" i="0" u="none" strike="noStrike" cap="none">
              <a:solidFill>
                <a:srgbClr val="FFFFFF"/>
              </a:solidFill>
              <a:latin typeface="Roboto Light"/>
              <a:ea typeface="Roboto Light"/>
              <a:cs typeface="Roboto Light"/>
              <a:sym typeface="Roboto Light"/>
            </a:endParaRPr>
          </a:p>
        </p:txBody>
      </p:sp>
      <p:sp>
        <p:nvSpPr>
          <p:cNvPr id="581" name="Google Shape;581;p113"/>
          <p:cNvSpPr/>
          <p:nvPr/>
        </p:nvSpPr>
        <p:spPr>
          <a:xfrm>
            <a:off x="4511724" y="5089399"/>
            <a:ext cx="4632300" cy="54300"/>
          </a:xfrm>
          <a:prstGeom prst="rect">
            <a:avLst/>
          </a:prstGeom>
          <a:solidFill>
            <a:srgbClr val="FFBE00"/>
          </a:solidFill>
          <a:ln>
            <a:noFill/>
          </a:ln>
        </p:spPr>
        <p:txBody>
          <a:bodyPr spcFirstLastPara="1" wrap="square" lIns="0" tIns="0" rIns="0" bIns="0" anchor="ctr" anchorCtr="0">
            <a:noAutofit/>
          </a:bodyPr>
          <a:lstStyle/>
          <a:p>
            <a:pPr marL="0" marR="0" lvl="0" indent="0" algn="ctr" rtl="0">
              <a:lnSpc>
                <a:spcPct val="110000"/>
              </a:lnSpc>
              <a:spcBef>
                <a:spcPts val="0"/>
              </a:spcBef>
              <a:spcAft>
                <a:spcPts val="0"/>
              </a:spcAft>
              <a:buClr>
                <a:srgbClr val="FFFFFF"/>
              </a:buClr>
              <a:buSzPts val="1500"/>
              <a:buFont typeface="Gill Sans"/>
              <a:buNone/>
            </a:pPr>
            <a:endParaRPr sz="1500" b="0" i="0" u="none" strike="noStrike" cap="none">
              <a:solidFill>
                <a:srgbClr val="FFFFFF"/>
              </a:solidFill>
              <a:latin typeface="Roboto Light"/>
              <a:ea typeface="Roboto Light"/>
              <a:cs typeface="Roboto Light"/>
              <a:sym typeface="Roboto Light"/>
            </a:endParaRPr>
          </a:p>
        </p:txBody>
      </p:sp>
    </p:spTree>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matchingName="Title, Photo &amp; Bullets">
  <p:cSld name="Title, Photo &amp; Bullets">
    <p:spTree>
      <p:nvGrpSpPr>
        <p:cNvPr id="1" name="Shape 582"/>
        <p:cNvGrpSpPr/>
        <p:nvPr/>
      </p:nvGrpSpPr>
      <p:grpSpPr>
        <a:xfrm>
          <a:off x="0" y="0"/>
          <a:ext cx="0" cy="0"/>
          <a:chOff x="0" y="0"/>
          <a:chExt cx="0" cy="0"/>
        </a:xfrm>
      </p:grpSpPr>
      <p:sp>
        <p:nvSpPr>
          <p:cNvPr id="583" name="Google Shape;583;p114"/>
          <p:cNvSpPr/>
          <p:nvPr/>
        </p:nvSpPr>
        <p:spPr>
          <a:xfrm>
            <a:off x="1" y="0"/>
            <a:ext cx="9144000" cy="1614900"/>
          </a:xfrm>
          <a:prstGeom prst="rect">
            <a:avLst/>
          </a:prstGeom>
          <a:gradFill>
            <a:gsLst>
              <a:gs pos="0">
                <a:srgbClr val="388AFF"/>
              </a:gs>
              <a:gs pos="100000">
                <a:srgbClr val="985FFF"/>
              </a:gs>
            </a:gsLst>
            <a:lin ang="2399891" scaled="0"/>
          </a:gradFill>
          <a:ln>
            <a:noFill/>
          </a:ln>
        </p:spPr>
        <p:txBody>
          <a:bodyPr spcFirstLastPara="1" wrap="square" lIns="0" tIns="0" rIns="0" bIns="0" anchor="ctr" anchorCtr="0">
            <a:noAutofit/>
          </a:bodyPr>
          <a:lstStyle/>
          <a:p>
            <a:pPr marL="0" marR="0" lvl="0" indent="0" algn="ctr" rtl="0">
              <a:lnSpc>
                <a:spcPct val="110000"/>
              </a:lnSpc>
              <a:spcBef>
                <a:spcPts val="0"/>
              </a:spcBef>
              <a:spcAft>
                <a:spcPts val="0"/>
              </a:spcAft>
              <a:buClr>
                <a:srgbClr val="FFFFFF"/>
              </a:buClr>
              <a:buSzPts val="1500"/>
              <a:buFont typeface="Gill Sans"/>
              <a:buNone/>
            </a:pPr>
            <a:endParaRPr sz="1500" b="0" i="0" u="none" strike="noStrike" cap="none">
              <a:solidFill>
                <a:srgbClr val="FFFFFF"/>
              </a:solidFill>
              <a:latin typeface="Roboto Light"/>
              <a:ea typeface="Roboto Light"/>
              <a:cs typeface="Roboto Light"/>
              <a:sym typeface="Roboto Light"/>
            </a:endParaRPr>
          </a:p>
        </p:txBody>
      </p:sp>
      <p:sp>
        <p:nvSpPr>
          <p:cNvPr id="584" name="Google Shape;584;p114"/>
          <p:cNvSpPr txBox="1">
            <a:spLocks noGrp="1"/>
          </p:cNvSpPr>
          <p:nvPr>
            <p:ph type="title"/>
          </p:nvPr>
        </p:nvSpPr>
        <p:spPr>
          <a:xfrm>
            <a:off x="1143000" y="439125"/>
            <a:ext cx="6858000" cy="736800"/>
          </a:xfrm>
          <a:prstGeom prst="rect">
            <a:avLst/>
          </a:prstGeom>
          <a:noFill/>
          <a:ln>
            <a:noFill/>
          </a:ln>
        </p:spPr>
        <p:txBody>
          <a:bodyPr spcFirstLastPara="1" wrap="square" lIns="0" tIns="0" rIns="0" bIns="0" anchor="ctr" anchorCtr="0"/>
          <a:lstStyle>
            <a:lvl1pPr marR="0" lvl="0" algn="ctr" rtl="0">
              <a:lnSpc>
                <a:spcPct val="80000"/>
              </a:lnSpc>
              <a:spcBef>
                <a:spcPts val="0"/>
              </a:spcBef>
              <a:spcAft>
                <a:spcPts val="0"/>
              </a:spcAft>
              <a:buClr>
                <a:srgbClr val="FFFFFF"/>
              </a:buClr>
              <a:buSzPts val="4400"/>
              <a:buFont typeface="Avenir"/>
              <a:buNone/>
              <a:defRPr sz="4400" b="0" i="0" u="none" strike="noStrike" cap="none">
                <a:solidFill>
                  <a:srgbClr val="FFFFFF"/>
                </a:solidFill>
                <a:latin typeface="Avenir"/>
                <a:ea typeface="Avenir"/>
                <a:cs typeface="Avenir"/>
                <a:sym typeface="Avenir"/>
              </a:defRPr>
            </a:lvl1pPr>
            <a:lvl2pPr marR="0" lvl="1" algn="ctr" rtl="0">
              <a:lnSpc>
                <a:spcPct val="80000"/>
              </a:lnSpc>
              <a:spcBef>
                <a:spcPts val="0"/>
              </a:spcBef>
              <a:spcAft>
                <a:spcPts val="0"/>
              </a:spcAft>
              <a:buClr>
                <a:srgbClr val="53585F"/>
              </a:buClr>
              <a:buSzPts val="4400"/>
              <a:buFont typeface="Roboto Thin"/>
              <a:buNone/>
              <a:defRPr sz="4400" b="0" i="0" u="none" strike="noStrike" cap="none">
                <a:solidFill>
                  <a:srgbClr val="53585F"/>
                </a:solidFill>
                <a:latin typeface="Roboto Thin"/>
                <a:ea typeface="Roboto Thin"/>
                <a:cs typeface="Roboto Thin"/>
                <a:sym typeface="Roboto Thin"/>
              </a:defRPr>
            </a:lvl2pPr>
            <a:lvl3pPr marR="0" lvl="2" algn="ctr" rtl="0">
              <a:lnSpc>
                <a:spcPct val="80000"/>
              </a:lnSpc>
              <a:spcBef>
                <a:spcPts val="0"/>
              </a:spcBef>
              <a:spcAft>
                <a:spcPts val="0"/>
              </a:spcAft>
              <a:buClr>
                <a:srgbClr val="53585F"/>
              </a:buClr>
              <a:buSzPts val="4400"/>
              <a:buFont typeface="Roboto Thin"/>
              <a:buNone/>
              <a:defRPr sz="4400" b="0" i="0" u="none" strike="noStrike" cap="none">
                <a:solidFill>
                  <a:srgbClr val="53585F"/>
                </a:solidFill>
                <a:latin typeface="Roboto Thin"/>
                <a:ea typeface="Roboto Thin"/>
                <a:cs typeface="Roboto Thin"/>
                <a:sym typeface="Roboto Thin"/>
              </a:defRPr>
            </a:lvl3pPr>
            <a:lvl4pPr marR="0" lvl="3" algn="ctr" rtl="0">
              <a:lnSpc>
                <a:spcPct val="80000"/>
              </a:lnSpc>
              <a:spcBef>
                <a:spcPts val="0"/>
              </a:spcBef>
              <a:spcAft>
                <a:spcPts val="0"/>
              </a:spcAft>
              <a:buClr>
                <a:srgbClr val="53585F"/>
              </a:buClr>
              <a:buSzPts val="4400"/>
              <a:buFont typeface="Roboto Thin"/>
              <a:buNone/>
              <a:defRPr sz="4400" b="0" i="0" u="none" strike="noStrike" cap="none">
                <a:solidFill>
                  <a:srgbClr val="53585F"/>
                </a:solidFill>
                <a:latin typeface="Roboto Thin"/>
                <a:ea typeface="Roboto Thin"/>
                <a:cs typeface="Roboto Thin"/>
                <a:sym typeface="Roboto Thin"/>
              </a:defRPr>
            </a:lvl4pPr>
            <a:lvl5pPr marR="0" lvl="4" algn="ctr" rtl="0">
              <a:lnSpc>
                <a:spcPct val="80000"/>
              </a:lnSpc>
              <a:spcBef>
                <a:spcPts val="0"/>
              </a:spcBef>
              <a:spcAft>
                <a:spcPts val="0"/>
              </a:spcAft>
              <a:buClr>
                <a:srgbClr val="53585F"/>
              </a:buClr>
              <a:buSzPts val="4400"/>
              <a:buFont typeface="Roboto Thin"/>
              <a:buNone/>
              <a:defRPr sz="4400" b="0" i="0" u="none" strike="noStrike" cap="none">
                <a:solidFill>
                  <a:srgbClr val="53585F"/>
                </a:solidFill>
                <a:latin typeface="Roboto Thin"/>
                <a:ea typeface="Roboto Thin"/>
                <a:cs typeface="Roboto Thin"/>
                <a:sym typeface="Roboto Thin"/>
              </a:defRPr>
            </a:lvl5pPr>
            <a:lvl6pPr marR="0" lvl="5" algn="ctr" rtl="0">
              <a:lnSpc>
                <a:spcPct val="80000"/>
              </a:lnSpc>
              <a:spcBef>
                <a:spcPts val="0"/>
              </a:spcBef>
              <a:spcAft>
                <a:spcPts val="0"/>
              </a:spcAft>
              <a:buClr>
                <a:srgbClr val="53585F"/>
              </a:buClr>
              <a:buSzPts val="4400"/>
              <a:buFont typeface="Roboto Thin"/>
              <a:buNone/>
              <a:defRPr sz="4400" b="0" i="0" u="none" strike="noStrike" cap="none">
                <a:solidFill>
                  <a:srgbClr val="53585F"/>
                </a:solidFill>
                <a:latin typeface="Roboto Thin"/>
                <a:ea typeface="Roboto Thin"/>
                <a:cs typeface="Roboto Thin"/>
                <a:sym typeface="Roboto Thin"/>
              </a:defRPr>
            </a:lvl6pPr>
            <a:lvl7pPr marR="0" lvl="6" algn="ctr" rtl="0">
              <a:lnSpc>
                <a:spcPct val="80000"/>
              </a:lnSpc>
              <a:spcBef>
                <a:spcPts val="0"/>
              </a:spcBef>
              <a:spcAft>
                <a:spcPts val="0"/>
              </a:spcAft>
              <a:buClr>
                <a:srgbClr val="53585F"/>
              </a:buClr>
              <a:buSzPts val="4400"/>
              <a:buFont typeface="Roboto Thin"/>
              <a:buNone/>
              <a:defRPr sz="4400" b="0" i="0" u="none" strike="noStrike" cap="none">
                <a:solidFill>
                  <a:srgbClr val="53585F"/>
                </a:solidFill>
                <a:latin typeface="Roboto Thin"/>
                <a:ea typeface="Roboto Thin"/>
                <a:cs typeface="Roboto Thin"/>
                <a:sym typeface="Roboto Thin"/>
              </a:defRPr>
            </a:lvl7pPr>
            <a:lvl8pPr marR="0" lvl="7" algn="ctr" rtl="0">
              <a:lnSpc>
                <a:spcPct val="80000"/>
              </a:lnSpc>
              <a:spcBef>
                <a:spcPts val="0"/>
              </a:spcBef>
              <a:spcAft>
                <a:spcPts val="0"/>
              </a:spcAft>
              <a:buClr>
                <a:srgbClr val="53585F"/>
              </a:buClr>
              <a:buSzPts val="4400"/>
              <a:buFont typeface="Roboto Thin"/>
              <a:buNone/>
              <a:defRPr sz="4400" b="0" i="0" u="none" strike="noStrike" cap="none">
                <a:solidFill>
                  <a:srgbClr val="53585F"/>
                </a:solidFill>
                <a:latin typeface="Roboto Thin"/>
                <a:ea typeface="Roboto Thin"/>
                <a:cs typeface="Roboto Thin"/>
                <a:sym typeface="Roboto Thin"/>
              </a:defRPr>
            </a:lvl8pPr>
            <a:lvl9pPr marR="0" lvl="8" algn="ctr" rtl="0">
              <a:lnSpc>
                <a:spcPct val="80000"/>
              </a:lnSpc>
              <a:spcBef>
                <a:spcPts val="0"/>
              </a:spcBef>
              <a:spcAft>
                <a:spcPts val="0"/>
              </a:spcAft>
              <a:buClr>
                <a:srgbClr val="53585F"/>
              </a:buClr>
              <a:buSzPts val="4400"/>
              <a:buFont typeface="Roboto Thin"/>
              <a:buNone/>
              <a:defRPr sz="4400" b="0" i="0" u="none" strike="noStrike" cap="none">
                <a:solidFill>
                  <a:srgbClr val="53585F"/>
                </a:solidFill>
                <a:latin typeface="Roboto Thin"/>
                <a:ea typeface="Roboto Thin"/>
                <a:cs typeface="Roboto Thin"/>
                <a:sym typeface="Roboto Thin"/>
              </a:defRPr>
            </a:lvl9pPr>
          </a:lstStyle>
          <a:p>
            <a:endParaRPr/>
          </a:p>
        </p:txBody>
      </p:sp>
      <p:sp>
        <p:nvSpPr>
          <p:cNvPr id="585" name="Google Shape;585;p114"/>
          <p:cNvSpPr txBox="1">
            <a:spLocks noGrp="1"/>
          </p:cNvSpPr>
          <p:nvPr>
            <p:ph type="body" idx="1"/>
          </p:nvPr>
        </p:nvSpPr>
        <p:spPr>
          <a:xfrm>
            <a:off x="4905375" y="2428875"/>
            <a:ext cx="3095700" cy="2143200"/>
          </a:xfrm>
          <a:prstGeom prst="rect">
            <a:avLst/>
          </a:prstGeom>
          <a:noFill/>
          <a:ln>
            <a:noFill/>
          </a:ln>
        </p:spPr>
        <p:txBody>
          <a:bodyPr spcFirstLastPara="1" wrap="square" lIns="0" tIns="0" rIns="0" bIns="0" anchor="ctr" anchorCtr="0"/>
          <a:lstStyle>
            <a:lvl1pPr marL="457200" marR="0" lvl="0" indent="-254000" algn="l" rtl="0">
              <a:lnSpc>
                <a:spcPct val="110000"/>
              </a:lnSpc>
              <a:spcBef>
                <a:spcPts val="1000"/>
              </a:spcBef>
              <a:spcAft>
                <a:spcPts val="0"/>
              </a:spcAft>
              <a:buClr>
                <a:srgbClr val="53585F"/>
              </a:buClr>
              <a:buSzPts val="400"/>
              <a:buFont typeface="Gill Sans"/>
              <a:buChar char="•"/>
              <a:defRPr sz="1200" b="0" i="0" u="none" strike="noStrike" cap="none">
                <a:solidFill>
                  <a:srgbClr val="53585F"/>
                </a:solidFill>
                <a:latin typeface="Gill Sans"/>
                <a:ea typeface="Gill Sans"/>
                <a:cs typeface="Gill Sans"/>
                <a:sym typeface="Gill Sans"/>
              </a:defRPr>
            </a:lvl1pPr>
            <a:lvl2pPr marL="914400" marR="0" lvl="1" indent="-254000" algn="l" rtl="0">
              <a:lnSpc>
                <a:spcPct val="110000"/>
              </a:lnSpc>
              <a:spcBef>
                <a:spcPts val="1000"/>
              </a:spcBef>
              <a:spcAft>
                <a:spcPts val="0"/>
              </a:spcAft>
              <a:buClr>
                <a:srgbClr val="53585F"/>
              </a:buClr>
              <a:buSzPts val="400"/>
              <a:buFont typeface="Gill Sans"/>
              <a:buChar char="•"/>
              <a:defRPr sz="1200" b="0" i="0" u="none" strike="noStrike" cap="none">
                <a:solidFill>
                  <a:srgbClr val="53585F"/>
                </a:solidFill>
                <a:latin typeface="Gill Sans"/>
                <a:ea typeface="Gill Sans"/>
                <a:cs typeface="Gill Sans"/>
                <a:sym typeface="Gill Sans"/>
              </a:defRPr>
            </a:lvl2pPr>
            <a:lvl3pPr marL="1371600" marR="0" lvl="2" indent="-254000" algn="l" rtl="0">
              <a:lnSpc>
                <a:spcPct val="110000"/>
              </a:lnSpc>
              <a:spcBef>
                <a:spcPts val="1000"/>
              </a:spcBef>
              <a:spcAft>
                <a:spcPts val="0"/>
              </a:spcAft>
              <a:buClr>
                <a:srgbClr val="53585F"/>
              </a:buClr>
              <a:buSzPts val="400"/>
              <a:buFont typeface="Gill Sans"/>
              <a:buChar char="•"/>
              <a:defRPr sz="1200" b="0" i="0" u="none" strike="noStrike" cap="none">
                <a:solidFill>
                  <a:srgbClr val="53585F"/>
                </a:solidFill>
                <a:latin typeface="Gill Sans"/>
                <a:ea typeface="Gill Sans"/>
                <a:cs typeface="Gill Sans"/>
                <a:sym typeface="Gill Sans"/>
              </a:defRPr>
            </a:lvl3pPr>
            <a:lvl4pPr marL="1828800" marR="0" lvl="3" indent="-254000" algn="l" rtl="0">
              <a:lnSpc>
                <a:spcPct val="110000"/>
              </a:lnSpc>
              <a:spcBef>
                <a:spcPts val="1000"/>
              </a:spcBef>
              <a:spcAft>
                <a:spcPts val="0"/>
              </a:spcAft>
              <a:buClr>
                <a:srgbClr val="53585F"/>
              </a:buClr>
              <a:buSzPts val="400"/>
              <a:buFont typeface="Gill Sans"/>
              <a:buChar char="•"/>
              <a:defRPr sz="1200" b="0" i="0" u="none" strike="noStrike" cap="none">
                <a:solidFill>
                  <a:srgbClr val="53585F"/>
                </a:solidFill>
                <a:latin typeface="Gill Sans"/>
                <a:ea typeface="Gill Sans"/>
                <a:cs typeface="Gill Sans"/>
                <a:sym typeface="Gill Sans"/>
              </a:defRPr>
            </a:lvl4pPr>
            <a:lvl5pPr marL="2286000" marR="0" lvl="4" indent="-254000" algn="l" rtl="0">
              <a:lnSpc>
                <a:spcPct val="110000"/>
              </a:lnSpc>
              <a:spcBef>
                <a:spcPts val="1000"/>
              </a:spcBef>
              <a:spcAft>
                <a:spcPts val="0"/>
              </a:spcAft>
              <a:buClr>
                <a:srgbClr val="53585F"/>
              </a:buClr>
              <a:buSzPts val="400"/>
              <a:buFont typeface="Gill Sans"/>
              <a:buChar char="•"/>
              <a:defRPr sz="1200" b="0" i="0" u="none" strike="noStrike" cap="none">
                <a:solidFill>
                  <a:srgbClr val="53585F"/>
                </a:solidFill>
                <a:latin typeface="Gill Sans"/>
                <a:ea typeface="Gill Sans"/>
                <a:cs typeface="Gill Sans"/>
                <a:sym typeface="Gill Sans"/>
              </a:defRPr>
            </a:lvl5pPr>
            <a:lvl6pPr marL="2743200" marR="0" lvl="5" indent="-260350"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6pPr>
            <a:lvl7pPr marL="3200400" marR="0" lvl="6" indent="-260350"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7pPr>
            <a:lvl8pPr marL="3657600" marR="0" lvl="7" indent="-260350"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8pPr>
            <a:lvl9pPr marL="4114800" marR="0" lvl="8" indent="-260350"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9pPr>
          </a:lstStyle>
          <a:p>
            <a:endParaRPr/>
          </a:p>
        </p:txBody>
      </p:sp>
      <p:sp>
        <p:nvSpPr>
          <p:cNvPr id="586" name="Google Shape;586;p114"/>
          <p:cNvSpPr>
            <a:spLocks noGrp="1"/>
          </p:cNvSpPr>
          <p:nvPr>
            <p:ph type="pic" idx="2"/>
          </p:nvPr>
        </p:nvSpPr>
        <p:spPr>
          <a:xfrm>
            <a:off x="1143000" y="2428875"/>
            <a:ext cx="2619600" cy="2143200"/>
          </a:xfrm>
          <a:prstGeom prst="rect">
            <a:avLst/>
          </a:prstGeom>
          <a:noFill/>
          <a:ln>
            <a:noFill/>
          </a:ln>
        </p:spPr>
        <p:txBody>
          <a:bodyPr spcFirstLastPara="1" wrap="square" lIns="34275" tIns="17150" rIns="34275" bIns="17150" anchor="t" anchorCtr="0"/>
          <a:lstStyle>
            <a:lvl1pPr marR="0" lvl="0"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1pPr>
            <a:lvl2pPr marR="0" lvl="1"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2pPr>
            <a:lvl3pPr marR="0" lvl="2"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3pPr>
            <a:lvl4pPr marR="0" lvl="3"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4pPr>
            <a:lvl5pPr marR="0" lvl="4"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5pPr>
            <a:lvl6pPr marR="0" lvl="5"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6pPr>
            <a:lvl7pPr marR="0" lvl="6"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7pPr>
            <a:lvl8pPr marR="0" lvl="7"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8pPr>
            <a:lvl9pPr marR="0" lvl="8"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9pPr>
          </a:lstStyle>
          <a:p>
            <a:endParaRPr/>
          </a:p>
        </p:txBody>
      </p:sp>
      <p:sp>
        <p:nvSpPr>
          <p:cNvPr id="587" name="Google Shape;587;p114"/>
          <p:cNvSpPr/>
          <p:nvPr/>
        </p:nvSpPr>
        <p:spPr>
          <a:xfrm>
            <a:off x="0" y="5089399"/>
            <a:ext cx="4511700" cy="54300"/>
          </a:xfrm>
          <a:prstGeom prst="rect">
            <a:avLst/>
          </a:prstGeom>
          <a:solidFill>
            <a:srgbClr val="388AFF"/>
          </a:solidFill>
          <a:ln>
            <a:noFill/>
          </a:ln>
        </p:spPr>
        <p:txBody>
          <a:bodyPr spcFirstLastPara="1" wrap="square" lIns="0" tIns="0" rIns="0" bIns="0" anchor="ctr" anchorCtr="0">
            <a:noAutofit/>
          </a:bodyPr>
          <a:lstStyle/>
          <a:p>
            <a:pPr marL="0" marR="0" lvl="0" indent="0" algn="ctr" rtl="0">
              <a:lnSpc>
                <a:spcPct val="110000"/>
              </a:lnSpc>
              <a:spcBef>
                <a:spcPts val="0"/>
              </a:spcBef>
              <a:spcAft>
                <a:spcPts val="0"/>
              </a:spcAft>
              <a:buClr>
                <a:srgbClr val="FFFFFF"/>
              </a:buClr>
              <a:buSzPts val="1500"/>
              <a:buFont typeface="Gill Sans"/>
              <a:buNone/>
            </a:pPr>
            <a:endParaRPr sz="1500" b="0" i="0" u="none" strike="noStrike" cap="none">
              <a:solidFill>
                <a:srgbClr val="FFFFFF"/>
              </a:solidFill>
              <a:latin typeface="Roboto Light"/>
              <a:ea typeface="Roboto Light"/>
              <a:cs typeface="Roboto Light"/>
              <a:sym typeface="Roboto Light"/>
            </a:endParaRPr>
          </a:p>
        </p:txBody>
      </p:sp>
      <p:sp>
        <p:nvSpPr>
          <p:cNvPr id="588" name="Google Shape;588;p114"/>
          <p:cNvSpPr/>
          <p:nvPr/>
        </p:nvSpPr>
        <p:spPr>
          <a:xfrm>
            <a:off x="4511724" y="5089399"/>
            <a:ext cx="4632300" cy="54300"/>
          </a:xfrm>
          <a:prstGeom prst="rect">
            <a:avLst/>
          </a:prstGeom>
          <a:solidFill>
            <a:srgbClr val="FFBE00"/>
          </a:solidFill>
          <a:ln>
            <a:noFill/>
          </a:ln>
        </p:spPr>
        <p:txBody>
          <a:bodyPr spcFirstLastPara="1" wrap="square" lIns="0" tIns="0" rIns="0" bIns="0" anchor="ctr" anchorCtr="0">
            <a:noAutofit/>
          </a:bodyPr>
          <a:lstStyle/>
          <a:p>
            <a:pPr marL="0" marR="0" lvl="0" indent="0" algn="ctr" rtl="0">
              <a:lnSpc>
                <a:spcPct val="110000"/>
              </a:lnSpc>
              <a:spcBef>
                <a:spcPts val="0"/>
              </a:spcBef>
              <a:spcAft>
                <a:spcPts val="0"/>
              </a:spcAft>
              <a:buClr>
                <a:srgbClr val="FFFFFF"/>
              </a:buClr>
              <a:buSzPts val="1500"/>
              <a:buFont typeface="Gill Sans"/>
              <a:buNone/>
            </a:pPr>
            <a:endParaRPr sz="1500" b="0" i="0" u="none" strike="noStrike" cap="none">
              <a:solidFill>
                <a:srgbClr val="FFFFFF"/>
              </a:solidFill>
              <a:latin typeface="Roboto Light"/>
              <a:ea typeface="Roboto Light"/>
              <a:cs typeface="Roboto Light"/>
              <a:sym typeface="Roboto Light"/>
            </a:endParaRPr>
          </a:p>
        </p:txBody>
      </p:sp>
    </p:spTree>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matchingName="Pix Page contenu ">
  <p:cSld name="Pix Page contenu ">
    <p:spTree>
      <p:nvGrpSpPr>
        <p:cNvPr id="1" name="Shape 589"/>
        <p:cNvGrpSpPr/>
        <p:nvPr/>
      </p:nvGrpSpPr>
      <p:grpSpPr>
        <a:xfrm>
          <a:off x="0" y="0"/>
          <a:ext cx="0" cy="0"/>
          <a:chOff x="0" y="0"/>
          <a:chExt cx="0" cy="0"/>
        </a:xfrm>
      </p:grpSpPr>
      <p:sp>
        <p:nvSpPr>
          <p:cNvPr id="590" name="Google Shape;590;p115"/>
          <p:cNvSpPr txBox="1">
            <a:spLocks noGrp="1"/>
          </p:cNvSpPr>
          <p:nvPr>
            <p:ph type="sldNum" idx="12"/>
          </p:nvPr>
        </p:nvSpPr>
        <p:spPr>
          <a:xfrm>
            <a:off x="6705204" y="4776935"/>
            <a:ext cx="1870200" cy="273900"/>
          </a:xfrm>
          <a:prstGeom prst="rect">
            <a:avLst/>
          </a:prstGeom>
          <a:noFill/>
          <a:ln>
            <a:noFill/>
          </a:ln>
        </p:spPr>
        <p:txBody>
          <a:bodyPr spcFirstLastPara="1" wrap="square" lIns="34275" tIns="17150" rIns="34275" bIns="17150" anchor="t" anchorCtr="0">
            <a:noAutofit/>
          </a:bodyPr>
          <a:lstStyle>
            <a:lvl1pPr marL="0" marR="0" lvl="0" indent="0" algn="ctr" rtl="0">
              <a:lnSpc>
                <a:spcPct val="80000"/>
              </a:lnSpc>
              <a:spcBef>
                <a:spcPts val="0"/>
              </a:spcBef>
              <a:spcAft>
                <a:spcPts val="0"/>
              </a:spcAft>
              <a:buClr>
                <a:srgbClr val="BFBFBF"/>
              </a:buClr>
              <a:buSzPts val="1100"/>
              <a:buFont typeface="Roboto Light"/>
              <a:buNone/>
              <a:defRPr sz="1100" b="1" i="0" u="none" strike="noStrike" cap="none">
                <a:solidFill>
                  <a:srgbClr val="BFBFBF"/>
                </a:solidFill>
                <a:latin typeface="Roboto Light"/>
                <a:ea typeface="Roboto Light"/>
                <a:cs typeface="Roboto Light"/>
                <a:sym typeface="Roboto Light"/>
              </a:defRPr>
            </a:lvl1pPr>
            <a:lvl2pPr marL="0" marR="0" lvl="1" indent="0" algn="ctr" rtl="0">
              <a:lnSpc>
                <a:spcPct val="80000"/>
              </a:lnSpc>
              <a:spcBef>
                <a:spcPts val="0"/>
              </a:spcBef>
              <a:spcAft>
                <a:spcPts val="0"/>
              </a:spcAft>
              <a:buClr>
                <a:srgbClr val="BFBFBF"/>
              </a:buClr>
              <a:buSzPts val="1100"/>
              <a:buFont typeface="Roboto Light"/>
              <a:buNone/>
              <a:defRPr sz="1100" b="1" i="0" u="none" strike="noStrike" cap="none">
                <a:solidFill>
                  <a:srgbClr val="BFBFBF"/>
                </a:solidFill>
                <a:latin typeface="Roboto Light"/>
                <a:ea typeface="Roboto Light"/>
                <a:cs typeface="Roboto Light"/>
                <a:sym typeface="Roboto Light"/>
              </a:defRPr>
            </a:lvl2pPr>
            <a:lvl3pPr marL="0" marR="0" lvl="2" indent="0" algn="ctr" rtl="0">
              <a:lnSpc>
                <a:spcPct val="80000"/>
              </a:lnSpc>
              <a:spcBef>
                <a:spcPts val="0"/>
              </a:spcBef>
              <a:spcAft>
                <a:spcPts val="0"/>
              </a:spcAft>
              <a:buClr>
                <a:srgbClr val="BFBFBF"/>
              </a:buClr>
              <a:buSzPts val="1100"/>
              <a:buFont typeface="Roboto Light"/>
              <a:buNone/>
              <a:defRPr sz="1100" b="1" i="0" u="none" strike="noStrike" cap="none">
                <a:solidFill>
                  <a:srgbClr val="BFBFBF"/>
                </a:solidFill>
                <a:latin typeface="Roboto Light"/>
                <a:ea typeface="Roboto Light"/>
                <a:cs typeface="Roboto Light"/>
                <a:sym typeface="Roboto Light"/>
              </a:defRPr>
            </a:lvl3pPr>
            <a:lvl4pPr marL="0" marR="0" lvl="3" indent="0" algn="ctr" rtl="0">
              <a:lnSpc>
                <a:spcPct val="80000"/>
              </a:lnSpc>
              <a:spcBef>
                <a:spcPts val="0"/>
              </a:spcBef>
              <a:spcAft>
                <a:spcPts val="0"/>
              </a:spcAft>
              <a:buClr>
                <a:srgbClr val="BFBFBF"/>
              </a:buClr>
              <a:buSzPts val="1100"/>
              <a:buFont typeface="Roboto Light"/>
              <a:buNone/>
              <a:defRPr sz="1100" b="1" i="0" u="none" strike="noStrike" cap="none">
                <a:solidFill>
                  <a:srgbClr val="BFBFBF"/>
                </a:solidFill>
                <a:latin typeface="Roboto Light"/>
                <a:ea typeface="Roboto Light"/>
                <a:cs typeface="Roboto Light"/>
                <a:sym typeface="Roboto Light"/>
              </a:defRPr>
            </a:lvl4pPr>
            <a:lvl5pPr marL="0" marR="0" lvl="4" indent="0" algn="ctr" rtl="0">
              <a:lnSpc>
                <a:spcPct val="80000"/>
              </a:lnSpc>
              <a:spcBef>
                <a:spcPts val="0"/>
              </a:spcBef>
              <a:spcAft>
                <a:spcPts val="0"/>
              </a:spcAft>
              <a:buClr>
                <a:srgbClr val="BFBFBF"/>
              </a:buClr>
              <a:buSzPts val="1100"/>
              <a:buFont typeface="Roboto Light"/>
              <a:buNone/>
              <a:defRPr sz="1100" b="1" i="0" u="none" strike="noStrike" cap="none">
                <a:solidFill>
                  <a:srgbClr val="BFBFBF"/>
                </a:solidFill>
                <a:latin typeface="Roboto Light"/>
                <a:ea typeface="Roboto Light"/>
                <a:cs typeface="Roboto Light"/>
                <a:sym typeface="Roboto Light"/>
              </a:defRPr>
            </a:lvl5pPr>
            <a:lvl6pPr marL="0" marR="0" lvl="5" indent="0" algn="ctr" rtl="0">
              <a:lnSpc>
                <a:spcPct val="80000"/>
              </a:lnSpc>
              <a:spcBef>
                <a:spcPts val="0"/>
              </a:spcBef>
              <a:spcAft>
                <a:spcPts val="0"/>
              </a:spcAft>
              <a:buClr>
                <a:srgbClr val="BFBFBF"/>
              </a:buClr>
              <a:buSzPts val="1100"/>
              <a:buFont typeface="Roboto Light"/>
              <a:buNone/>
              <a:defRPr sz="1100" b="1" i="0" u="none" strike="noStrike" cap="none">
                <a:solidFill>
                  <a:srgbClr val="BFBFBF"/>
                </a:solidFill>
                <a:latin typeface="Roboto Light"/>
                <a:ea typeface="Roboto Light"/>
                <a:cs typeface="Roboto Light"/>
                <a:sym typeface="Roboto Light"/>
              </a:defRPr>
            </a:lvl6pPr>
            <a:lvl7pPr marL="0" marR="0" lvl="6" indent="0" algn="ctr" rtl="0">
              <a:lnSpc>
                <a:spcPct val="80000"/>
              </a:lnSpc>
              <a:spcBef>
                <a:spcPts val="0"/>
              </a:spcBef>
              <a:spcAft>
                <a:spcPts val="0"/>
              </a:spcAft>
              <a:buClr>
                <a:srgbClr val="BFBFBF"/>
              </a:buClr>
              <a:buSzPts val="1100"/>
              <a:buFont typeface="Roboto Light"/>
              <a:buNone/>
              <a:defRPr sz="1100" b="1" i="0" u="none" strike="noStrike" cap="none">
                <a:solidFill>
                  <a:srgbClr val="BFBFBF"/>
                </a:solidFill>
                <a:latin typeface="Roboto Light"/>
                <a:ea typeface="Roboto Light"/>
                <a:cs typeface="Roboto Light"/>
                <a:sym typeface="Roboto Light"/>
              </a:defRPr>
            </a:lvl7pPr>
            <a:lvl8pPr marL="0" marR="0" lvl="7" indent="0" algn="ctr" rtl="0">
              <a:lnSpc>
                <a:spcPct val="80000"/>
              </a:lnSpc>
              <a:spcBef>
                <a:spcPts val="0"/>
              </a:spcBef>
              <a:spcAft>
                <a:spcPts val="0"/>
              </a:spcAft>
              <a:buClr>
                <a:srgbClr val="BFBFBF"/>
              </a:buClr>
              <a:buSzPts val="1100"/>
              <a:buFont typeface="Roboto Light"/>
              <a:buNone/>
              <a:defRPr sz="1100" b="1" i="0" u="none" strike="noStrike" cap="none">
                <a:solidFill>
                  <a:srgbClr val="BFBFBF"/>
                </a:solidFill>
                <a:latin typeface="Roboto Light"/>
                <a:ea typeface="Roboto Light"/>
                <a:cs typeface="Roboto Light"/>
                <a:sym typeface="Roboto Light"/>
              </a:defRPr>
            </a:lvl8pPr>
            <a:lvl9pPr marL="0" marR="0" lvl="8" indent="0" algn="ctr" rtl="0">
              <a:lnSpc>
                <a:spcPct val="80000"/>
              </a:lnSpc>
              <a:spcBef>
                <a:spcPts val="0"/>
              </a:spcBef>
              <a:spcAft>
                <a:spcPts val="0"/>
              </a:spcAft>
              <a:buClr>
                <a:srgbClr val="BFBFBF"/>
              </a:buClr>
              <a:buSzPts val="1100"/>
              <a:buFont typeface="Roboto Light"/>
              <a:buNone/>
              <a:defRPr sz="1100" b="1" i="0" u="none" strike="noStrike" cap="none">
                <a:solidFill>
                  <a:srgbClr val="BFBFBF"/>
                </a:solidFill>
                <a:latin typeface="Roboto Light"/>
                <a:ea typeface="Roboto Light"/>
                <a:cs typeface="Roboto Light"/>
                <a:sym typeface="Roboto Light"/>
              </a:defRPr>
            </a:lvl9pPr>
          </a:lstStyle>
          <a:p>
            <a:pPr marL="0" lvl="0" indent="0" algn="ctr" rtl="0">
              <a:spcBef>
                <a:spcPts val="0"/>
              </a:spcBef>
              <a:spcAft>
                <a:spcPts val="0"/>
              </a:spcAft>
              <a:buNone/>
            </a:pPr>
            <a:fld id="{00000000-1234-1234-1234-123412341234}" type="slidenum">
              <a:rPr lang="fr"/>
              <a:pPr marL="0" lvl="0" indent="0" algn="ctr" rtl="0">
                <a:spcBef>
                  <a:spcPts val="0"/>
                </a:spcBef>
                <a:spcAft>
                  <a:spcPts val="0"/>
                </a:spcAft>
                <a:buNone/>
              </a:pPr>
              <a:t>‹N°›</a:t>
            </a:fld>
            <a:endParaRPr/>
          </a:p>
        </p:txBody>
      </p:sp>
      <p:cxnSp>
        <p:nvCxnSpPr>
          <p:cNvPr id="591" name="Google Shape;591;p115"/>
          <p:cNvCxnSpPr/>
          <p:nvPr/>
        </p:nvCxnSpPr>
        <p:spPr>
          <a:xfrm>
            <a:off x="8669086" y="4828281"/>
            <a:ext cx="0" cy="171000"/>
          </a:xfrm>
          <a:prstGeom prst="straightConnector1">
            <a:avLst/>
          </a:prstGeom>
          <a:noFill/>
          <a:ln w="9525" cap="flat" cmpd="sng">
            <a:solidFill>
              <a:srgbClr val="286AFF"/>
            </a:solidFill>
            <a:prstDash val="solid"/>
            <a:round/>
            <a:headEnd type="none" w="sm" len="sm"/>
            <a:tailEnd type="none" w="sm" len="sm"/>
          </a:ln>
        </p:spPr>
      </p:cxnSp>
      <p:pic>
        <p:nvPicPr>
          <p:cNvPr id="592" name="Google Shape;592;p115"/>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8735580" y="4802333"/>
            <a:ext cx="285090" cy="223046"/>
          </a:xfrm>
          <a:prstGeom prst="rect">
            <a:avLst/>
          </a:prstGeom>
          <a:noFill/>
          <a:ln>
            <a:noFill/>
          </a:ln>
        </p:spPr>
      </p:pic>
    </p:spTree>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matchingName="fond jaune trame">
  <p:cSld name="CUSTOM">
    <p:spTree>
      <p:nvGrpSpPr>
        <p:cNvPr id="1" name="Shape 593"/>
        <p:cNvGrpSpPr/>
        <p:nvPr/>
      </p:nvGrpSpPr>
      <p:grpSpPr>
        <a:xfrm>
          <a:off x="0" y="0"/>
          <a:ext cx="0" cy="0"/>
          <a:chOff x="0" y="0"/>
          <a:chExt cx="0" cy="0"/>
        </a:xfrm>
      </p:grpSpPr>
      <p:sp>
        <p:nvSpPr>
          <p:cNvPr id="594" name="Google Shape;594;p116"/>
          <p:cNvSpPr/>
          <p:nvPr/>
        </p:nvSpPr>
        <p:spPr>
          <a:xfrm>
            <a:off x="0" y="0"/>
            <a:ext cx="9144000" cy="5143500"/>
          </a:xfrm>
          <a:prstGeom prst="rect">
            <a:avLst/>
          </a:prstGeom>
          <a:gradFill>
            <a:gsLst>
              <a:gs pos="0">
                <a:srgbClr val="FFBE00"/>
              </a:gs>
              <a:gs pos="100000">
                <a:srgbClr val="FF9F00"/>
              </a:gs>
            </a:gsLst>
            <a:lin ang="2399891" scaled="0"/>
          </a:gradFill>
          <a:ln>
            <a:noFill/>
          </a:ln>
        </p:spPr>
        <p:txBody>
          <a:bodyPr spcFirstLastPara="1" wrap="square" lIns="0" tIns="0" rIns="0" bIns="0" anchor="ctr" anchorCtr="0">
            <a:noAutofit/>
          </a:bodyPr>
          <a:lstStyle/>
          <a:p>
            <a:pPr marL="0" marR="0" lvl="0" indent="0" algn="ctr" rtl="0">
              <a:lnSpc>
                <a:spcPct val="110000"/>
              </a:lnSpc>
              <a:spcBef>
                <a:spcPts val="0"/>
              </a:spcBef>
              <a:spcAft>
                <a:spcPts val="0"/>
              </a:spcAft>
              <a:buClr>
                <a:srgbClr val="FFFFFF"/>
              </a:buClr>
              <a:buSzPts val="1500"/>
              <a:buFont typeface="Gill Sans"/>
              <a:buNone/>
            </a:pPr>
            <a:endParaRPr sz="1500" b="0" i="0" u="none" strike="noStrike" cap="none">
              <a:solidFill>
                <a:srgbClr val="FFFFFF"/>
              </a:solidFill>
              <a:latin typeface="Roboto Light"/>
              <a:ea typeface="Roboto Light"/>
              <a:cs typeface="Roboto Light"/>
              <a:sym typeface="Roboto Light"/>
            </a:endParaRPr>
          </a:p>
        </p:txBody>
      </p:sp>
      <p:pic>
        <p:nvPicPr>
          <p:cNvPr id="595" name="Google Shape;595;p116"/>
          <p:cNvPicPr preferRelativeResize="0"/>
          <p:nvPr/>
        </p:nvPicPr>
        <p:blipFill>
          <a:blip r:embed="rId2" cstate="email">
            <a:alphaModFix/>
            <a:extLst>
              <a:ext uri="{28A0092B-C50C-407E-A947-70E740481C1C}">
                <a14:useLocalDpi xmlns:a14="http://schemas.microsoft.com/office/drawing/2010/main"/>
              </a:ext>
            </a:extLst>
          </a:blip>
          <a:stretch>
            <a:fillRect/>
          </a:stretch>
        </p:blipFill>
        <p:spPr>
          <a:xfrm>
            <a:off x="4894519" y="1392654"/>
            <a:ext cx="4090196" cy="4300721"/>
          </a:xfrm>
          <a:prstGeom prst="rect">
            <a:avLst/>
          </a:prstGeom>
          <a:noFill/>
          <a:ln>
            <a:noFill/>
          </a:ln>
        </p:spPr>
      </p:pic>
      <p:sp>
        <p:nvSpPr>
          <p:cNvPr id="4" name="Rectangle 3"/>
          <p:cNvSpPr/>
          <p:nvPr userDrawn="1"/>
        </p:nvSpPr>
        <p:spPr>
          <a:xfrm>
            <a:off x="1393836" y="4835723"/>
            <a:ext cx="6356327" cy="307777"/>
          </a:xfrm>
          <a:prstGeom prst="rect">
            <a:avLst/>
          </a:prstGeom>
        </p:spPr>
        <p:txBody>
          <a:bodyPr wrap="square">
            <a:spAutoFit/>
          </a:bodyPr>
          <a:lstStyle/>
          <a:p>
            <a:pPr algn="r"/>
            <a:r>
              <a:rPr lang="fr" dirty="0">
                <a:solidFill>
                  <a:srgbClr val="FFFFFF"/>
                </a:solidFill>
                <a:latin typeface="Open Sans Light"/>
                <a:ea typeface="Open Sans Light"/>
                <a:cs typeface="Open Sans Light"/>
                <a:sym typeface="Open Sans Light"/>
              </a:rPr>
              <a:t>Délégation Académique pour le Numérique Educatif – Rectorat de Nantes</a:t>
            </a:r>
            <a:endParaRPr lang="fr-FR" dirty="0"/>
          </a:p>
        </p:txBody>
      </p:sp>
    </p:spTree>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matchingName="fond violet vide">
  <p:cSld name="CUSTOM_1_1">
    <p:spTree>
      <p:nvGrpSpPr>
        <p:cNvPr id="1" name="Shape 596"/>
        <p:cNvGrpSpPr/>
        <p:nvPr/>
      </p:nvGrpSpPr>
      <p:grpSpPr>
        <a:xfrm>
          <a:off x="0" y="0"/>
          <a:ext cx="0" cy="0"/>
          <a:chOff x="0" y="0"/>
          <a:chExt cx="0" cy="0"/>
        </a:xfrm>
      </p:grpSpPr>
      <p:sp>
        <p:nvSpPr>
          <p:cNvPr id="597" name="Google Shape;597;p117"/>
          <p:cNvSpPr/>
          <p:nvPr/>
        </p:nvSpPr>
        <p:spPr>
          <a:xfrm>
            <a:off x="0" y="0"/>
            <a:ext cx="9144000" cy="5143500"/>
          </a:xfrm>
          <a:prstGeom prst="rect">
            <a:avLst/>
          </a:prstGeom>
          <a:gradFill>
            <a:gsLst>
              <a:gs pos="0">
                <a:srgbClr val="388AFF"/>
              </a:gs>
              <a:gs pos="100000">
                <a:srgbClr val="985FFF"/>
              </a:gs>
            </a:gsLst>
            <a:lin ang="2399891" scaled="0"/>
          </a:gradFill>
          <a:ln>
            <a:noFill/>
          </a:ln>
        </p:spPr>
        <p:txBody>
          <a:bodyPr spcFirstLastPara="1" wrap="square" lIns="0" tIns="0" rIns="0" bIns="0" anchor="ctr" anchorCtr="0">
            <a:noAutofit/>
          </a:bodyPr>
          <a:lstStyle/>
          <a:p>
            <a:pPr marL="0" marR="0" lvl="0" indent="0" algn="ctr" rtl="0">
              <a:lnSpc>
                <a:spcPct val="110000"/>
              </a:lnSpc>
              <a:spcBef>
                <a:spcPts val="0"/>
              </a:spcBef>
              <a:spcAft>
                <a:spcPts val="0"/>
              </a:spcAft>
              <a:buClr>
                <a:srgbClr val="FFFFFF"/>
              </a:buClr>
              <a:buSzPts val="1500"/>
              <a:buFont typeface="Gill Sans"/>
              <a:buNone/>
            </a:pPr>
            <a:endParaRPr sz="1500" b="0" i="0" u="none" strike="noStrike" cap="none">
              <a:solidFill>
                <a:srgbClr val="FFFFFF"/>
              </a:solidFill>
              <a:latin typeface="Roboto Light"/>
              <a:ea typeface="Roboto Light"/>
              <a:cs typeface="Roboto Light"/>
              <a:sym typeface="Roboto Light"/>
            </a:endParaRPr>
          </a:p>
        </p:txBody>
      </p:sp>
    </p:spTree>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showMasterSp="0" matchingName="vierge">
  <p:cSld name="TITLE_AND_BODY_1">
    <p:spTree>
      <p:nvGrpSpPr>
        <p:cNvPr id="1" name="Shape 598"/>
        <p:cNvGrpSpPr/>
        <p:nvPr/>
      </p:nvGrpSpPr>
      <p:grpSpPr>
        <a:xfrm>
          <a:off x="0" y="0"/>
          <a:ext cx="0" cy="0"/>
          <a:chOff x="0" y="0"/>
          <a:chExt cx="0" cy="0"/>
        </a:xfrm>
      </p:grpSpPr>
      <p:sp>
        <p:nvSpPr>
          <p:cNvPr id="599" name="Google Shape;599;p118"/>
          <p:cNvSpPr/>
          <p:nvPr/>
        </p:nvSpPr>
        <p:spPr>
          <a:xfrm>
            <a:off x="0" y="0"/>
            <a:ext cx="9144000" cy="5143500"/>
          </a:xfrm>
          <a:prstGeom prst="rect">
            <a:avLst/>
          </a:prstGeom>
          <a:solidFill>
            <a:srgbClr val="FFFFFF"/>
          </a:solidFill>
          <a:ln>
            <a:noFill/>
          </a:ln>
        </p:spPr>
        <p:txBody>
          <a:bodyPr spcFirstLastPara="1" wrap="square" lIns="17150" tIns="17150" rIns="17150" bIns="17150" anchor="ctr" anchorCtr="0">
            <a:noAutofit/>
          </a:bodyPr>
          <a:lstStyle/>
          <a:p>
            <a:pPr marL="0" marR="0" lvl="0" indent="0" algn="ctr" rtl="0">
              <a:lnSpc>
                <a:spcPct val="100000"/>
              </a:lnSpc>
              <a:spcBef>
                <a:spcPts val="0"/>
              </a:spcBef>
              <a:spcAft>
                <a:spcPts val="0"/>
              </a:spcAft>
              <a:buClr>
                <a:srgbClr val="585566"/>
              </a:buClr>
              <a:buSzPts val="500"/>
              <a:buFont typeface="Helvetica Neue"/>
              <a:buNone/>
            </a:pPr>
            <a:endParaRPr sz="500" b="0" i="0" u="none" strike="noStrike" cap="none">
              <a:solidFill>
                <a:srgbClr val="585566"/>
              </a:solidFill>
              <a:latin typeface="Arial"/>
              <a:ea typeface="Arial"/>
              <a:cs typeface="Arial"/>
              <a:sym typeface="Arial"/>
            </a:endParaRPr>
          </a:p>
        </p:txBody>
      </p:sp>
      <p:sp>
        <p:nvSpPr>
          <p:cNvPr id="600" name="Google Shape;600;p118"/>
          <p:cNvSpPr txBox="1">
            <a:spLocks noGrp="1"/>
          </p:cNvSpPr>
          <p:nvPr>
            <p:ph type="sldNum" idx="12"/>
          </p:nvPr>
        </p:nvSpPr>
        <p:spPr>
          <a:xfrm>
            <a:off x="4568651" y="4878957"/>
            <a:ext cx="485100" cy="572700"/>
          </a:xfrm>
          <a:prstGeom prst="rect">
            <a:avLst/>
          </a:prstGeom>
          <a:noFill/>
          <a:ln>
            <a:noFill/>
          </a:ln>
        </p:spPr>
        <p:txBody>
          <a:bodyPr spcFirstLastPara="1" wrap="square" lIns="26775" tIns="26775" rIns="26775" bIns="26775" anchor="t" anchorCtr="0">
            <a:noAutofit/>
          </a:bodyPr>
          <a:lstStyle>
            <a:lvl1pPr marL="0" marR="0" lvl="0"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1pPr>
            <a:lvl2pPr marL="0" marR="0" lvl="1"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2pPr>
            <a:lvl3pPr marL="0" marR="0" lvl="2"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3pPr>
            <a:lvl4pPr marL="0" marR="0" lvl="3"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4pPr>
            <a:lvl5pPr marL="0" marR="0" lvl="4"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5pPr>
            <a:lvl6pPr marL="0" marR="0" lvl="5"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6pPr>
            <a:lvl7pPr marL="0" marR="0" lvl="6"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7pPr>
            <a:lvl8pPr marL="0" marR="0" lvl="7"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8pPr>
            <a:lvl9pPr marL="0" marR="0" lvl="8"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9pPr>
          </a:lstStyle>
          <a:p>
            <a:pPr marL="0" lvl="0" indent="0" algn="l" rtl="0">
              <a:spcBef>
                <a:spcPts val="0"/>
              </a:spcBef>
              <a:spcAft>
                <a:spcPts val="0"/>
              </a:spcAft>
              <a:buNone/>
            </a:pPr>
            <a:fld id="{00000000-1234-1234-1234-123412341234}" type="slidenum">
              <a:rPr lang="fr"/>
              <a:pPr marL="0" lvl="0" indent="0" algn="l" rtl="0">
                <a:spcBef>
                  <a:spcPts val="0"/>
                </a:spcBef>
                <a:spcAft>
                  <a:spcPts val="0"/>
                </a:spcAft>
                <a:buNone/>
              </a:pPr>
              <a:t>‹N°›</a:t>
            </a:fld>
            <a:endParaRPr/>
          </a:p>
        </p:txBody>
      </p:sp>
    </p:spTree>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showMasterSp="0" matchingName="Vierge">
  <p:cSld name="Vierge">
    <p:spTree>
      <p:nvGrpSpPr>
        <p:cNvPr id="1" name="Shape 601"/>
        <p:cNvGrpSpPr/>
        <p:nvPr/>
      </p:nvGrpSpPr>
      <p:grpSpPr>
        <a:xfrm>
          <a:off x="0" y="0"/>
          <a:ext cx="0" cy="0"/>
          <a:chOff x="0" y="0"/>
          <a:chExt cx="0" cy="0"/>
        </a:xfrm>
      </p:grpSpPr>
      <p:sp>
        <p:nvSpPr>
          <p:cNvPr id="602" name="Google Shape;602;p119"/>
          <p:cNvSpPr txBox="1">
            <a:spLocks noGrp="1"/>
          </p:cNvSpPr>
          <p:nvPr>
            <p:ph type="sldNum" idx="12"/>
          </p:nvPr>
        </p:nvSpPr>
        <p:spPr>
          <a:xfrm>
            <a:off x="4568651" y="4878957"/>
            <a:ext cx="485100" cy="572700"/>
          </a:xfrm>
          <a:prstGeom prst="rect">
            <a:avLst/>
          </a:prstGeom>
          <a:noFill/>
          <a:ln>
            <a:noFill/>
          </a:ln>
        </p:spPr>
        <p:txBody>
          <a:bodyPr spcFirstLastPara="1" wrap="square" lIns="26775" tIns="26775" rIns="26775" bIns="26775" anchor="t" anchorCtr="0">
            <a:noAutofit/>
          </a:bodyPr>
          <a:lstStyle>
            <a:lvl1pPr marL="0" marR="0" lvl="0"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1pPr>
            <a:lvl2pPr marL="0" marR="0" lvl="1"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2pPr>
            <a:lvl3pPr marL="0" marR="0" lvl="2"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3pPr>
            <a:lvl4pPr marL="0" marR="0" lvl="3"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4pPr>
            <a:lvl5pPr marL="0" marR="0" lvl="4"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5pPr>
            <a:lvl6pPr marL="0" marR="0" lvl="5"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6pPr>
            <a:lvl7pPr marL="0" marR="0" lvl="6"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7pPr>
            <a:lvl8pPr marL="0" marR="0" lvl="7"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8pPr>
            <a:lvl9pPr marL="0" marR="0" lvl="8"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9pPr>
          </a:lstStyle>
          <a:p>
            <a:pPr marL="0" lvl="0" indent="0" algn="l" rtl="0">
              <a:spcBef>
                <a:spcPts val="0"/>
              </a:spcBef>
              <a:spcAft>
                <a:spcPts val="0"/>
              </a:spcAft>
              <a:buNone/>
            </a:pPr>
            <a:fld id="{00000000-1234-1234-1234-123412341234}" type="slidenum">
              <a:rPr lang="fr"/>
              <a:pPr marL="0" lvl="0" indent="0" algn="l" rtl="0">
                <a:spcBef>
                  <a:spcPts val="0"/>
                </a:spcBef>
                <a:spcAft>
                  <a:spcPts val="0"/>
                </a:spcAft>
                <a:buNone/>
              </a:pPr>
              <a:t>‹N°›</a:t>
            </a:fld>
            <a:endParaRPr/>
          </a:p>
        </p:txBody>
      </p:sp>
      <p:sp>
        <p:nvSpPr>
          <p:cNvPr id="603" name="Google Shape;603;p119"/>
          <p:cNvSpPr/>
          <p:nvPr/>
        </p:nvSpPr>
        <p:spPr>
          <a:xfrm>
            <a:off x="0" y="0"/>
            <a:ext cx="9144000" cy="5143500"/>
          </a:xfrm>
          <a:prstGeom prst="rect">
            <a:avLst/>
          </a:prstGeom>
          <a:gradFill>
            <a:gsLst>
              <a:gs pos="0">
                <a:srgbClr val="388AFF"/>
              </a:gs>
              <a:gs pos="100000">
                <a:srgbClr val="985FFF"/>
              </a:gs>
            </a:gsLst>
            <a:lin ang="2399891" scaled="0"/>
          </a:gradFill>
          <a:ln>
            <a:noFill/>
          </a:ln>
        </p:spPr>
        <p:txBody>
          <a:bodyPr spcFirstLastPara="1" wrap="square" lIns="0" tIns="0" rIns="0" bIns="0" anchor="ctr" anchorCtr="0">
            <a:noAutofit/>
          </a:bodyPr>
          <a:lstStyle/>
          <a:p>
            <a:pPr marL="0" marR="0" lvl="0" indent="0" algn="ctr" rtl="0">
              <a:lnSpc>
                <a:spcPct val="110000"/>
              </a:lnSpc>
              <a:spcBef>
                <a:spcPts val="0"/>
              </a:spcBef>
              <a:spcAft>
                <a:spcPts val="0"/>
              </a:spcAft>
              <a:buClr>
                <a:srgbClr val="FFFFFF"/>
              </a:buClr>
              <a:buSzPts val="1500"/>
              <a:buFont typeface="Gill Sans"/>
              <a:buNone/>
            </a:pPr>
            <a:endParaRPr sz="1500" b="0" i="0" u="none" strike="noStrike" cap="none">
              <a:solidFill>
                <a:srgbClr val="FFFFFF"/>
              </a:solidFill>
              <a:latin typeface="Roboto Light"/>
              <a:ea typeface="Roboto Light"/>
              <a:cs typeface="Roboto Light"/>
              <a:sym typeface="Roboto Light"/>
            </a:endParaRPr>
          </a:p>
        </p:txBody>
      </p:sp>
    </p:spTree>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matchingName="Titre">
  <p:cSld name="Titre">
    <p:spTree>
      <p:nvGrpSpPr>
        <p:cNvPr id="1" name="Shape 604"/>
        <p:cNvGrpSpPr/>
        <p:nvPr/>
      </p:nvGrpSpPr>
      <p:grpSpPr>
        <a:xfrm>
          <a:off x="0" y="0"/>
          <a:ext cx="0" cy="0"/>
          <a:chOff x="0" y="0"/>
          <a:chExt cx="0" cy="0"/>
        </a:xfrm>
      </p:grpSpPr>
      <p:sp>
        <p:nvSpPr>
          <p:cNvPr id="605" name="Google Shape;605;p120"/>
          <p:cNvSpPr txBox="1">
            <a:spLocks noGrp="1"/>
          </p:cNvSpPr>
          <p:nvPr>
            <p:ph type="body" idx="1"/>
          </p:nvPr>
        </p:nvSpPr>
        <p:spPr>
          <a:xfrm>
            <a:off x="1182550" y="1144934"/>
            <a:ext cx="6778800" cy="1714500"/>
          </a:xfrm>
          <a:prstGeom prst="rect">
            <a:avLst/>
          </a:prstGeom>
          <a:noFill/>
          <a:ln>
            <a:noFill/>
          </a:ln>
        </p:spPr>
        <p:txBody>
          <a:bodyPr spcFirstLastPara="1" wrap="square" lIns="34275" tIns="34275" rIns="34275" bIns="34275" anchor="b" anchorCtr="0"/>
          <a:lstStyle>
            <a:lvl1pPr marL="457200" marR="0" lvl="0" indent="-228600" algn="l" rtl="0">
              <a:lnSpc>
                <a:spcPct val="110000"/>
              </a:lnSpc>
              <a:spcBef>
                <a:spcPts val="0"/>
              </a:spcBef>
              <a:spcAft>
                <a:spcPts val="0"/>
              </a:spcAft>
              <a:buClr>
                <a:srgbClr val="3D68FF"/>
              </a:buClr>
              <a:buSzPts val="3400"/>
              <a:buFont typeface="Avenir"/>
              <a:buNone/>
              <a:defRPr sz="3400" b="0" i="0" u="none" strike="noStrike" cap="none">
                <a:solidFill>
                  <a:srgbClr val="3D68FF"/>
                </a:solidFill>
                <a:latin typeface="Avenir"/>
                <a:ea typeface="Avenir"/>
                <a:cs typeface="Avenir"/>
                <a:sym typeface="Avenir"/>
              </a:defRPr>
            </a:lvl1pPr>
            <a:lvl2pPr marL="914400" marR="0" lvl="1" indent="-387350" algn="l" rtl="0">
              <a:lnSpc>
                <a:spcPct val="110000"/>
              </a:lnSpc>
              <a:spcBef>
                <a:spcPts val="0"/>
              </a:spcBef>
              <a:spcAft>
                <a:spcPts val="0"/>
              </a:spcAft>
              <a:buClr>
                <a:srgbClr val="3D68FF"/>
              </a:buClr>
              <a:buSzPts val="2500"/>
              <a:buFont typeface="Avenir"/>
              <a:buChar char="●"/>
              <a:defRPr sz="3400" b="0" i="0" u="none" strike="noStrike" cap="none">
                <a:solidFill>
                  <a:srgbClr val="3D68FF"/>
                </a:solidFill>
                <a:latin typeface="Avenir"/>
                <a:ea typeface="Avenir"/>
                <a:cs typeface="Avenir"/>
                <a:sym typeface="Avenir"/>
              </a:defRPr>
            </a:lvl2pPr>
            <a:lvl3pPr marL="1371600" marR="0" lvl="2" indent="-387350" algn="l" rtl="0">
              <a:lnSpc>
                <a:spcPct val="110000"/>
              </a:lnSpc>
              <a:spcBef>
                <a:spcPts val="0"/>
              </a:spcBef>
              <a:spcAft>
                <a:spcPts val="0"/>
              </a:spcAft>
              <a:buClr>
                <a:srgbClr val="3D68FF"/>
              </a:buClr>
              <a:buSzPts val="2500"/>
              <a:buFont typeface="Avenir"/>
              <a:buChar char="●"/>
              <a:defRPr sz="3400" b="0" i="0" u="none" strike="noStrike" cap="none">
                <a:solidFill>
                  <a:srgbClr val="3D68FF"/>
                </a:solidFill>
                <a:latin typeface="Avenir"/>
                <a:ea typeface="Avenir"/>
                <a:cs typeface="Avenir"/>
                <a:sym typeface="Avenir"/>
              </a:defRPr>
            </a:lvl3pPr>
            <a:lvl4pPr marL="1828800" marR="0" lvl="3" indent="-387350" algn="l" rtl="0">
              <a:lnSpc>
                <a:spcPct val="110000"/>
              </a:lnSpc>
              <a:spcBef>
                <a:spcPts val="0"/>
              </a:spcBef>
              <a:spcAft>
                <a:spcPts val="0"/>
              </a:spcAft>
              <a:buClr>
                <a:srgbClr val="3D68FF"/>
              </a:buClr>
              <a:buSzPts val="2500"/>
              <a:buFont typeface="Avenir"/>
              <a:buChar char="●"/>
              <a:defRPr sz="3400" b="0" i="0" u="none" strike="noStrike" cap="none">
                <a:solidFill>
                  <a:srgbClr val="3D68FF"/>
                </a:solidFill>
                <a:latin typeface="Avenir"/>
                <a:ea typeface="Avenir"/>
                <a:cs typeface="Avenir"/>
                <a:sym typeface="Avenir"/>
              </a:defRPr>
            </a:lvl4pPr>
            <a:lvl5pPr marL="2286000" marR="0" lvl="4" indent="-387350" algn="l" rtl="0">
              <a:lnSpc>
                <a:spcPct val="110000"/>
              </a:lnSpc>
              <a:spcBef>
                <a:spcPts val="0"/>
              </a:spcBef>
              <a:spcAft>
                <a:spcPts val="0"/>
              </a:spcAft>
              <a:buClr>
                <a:srgbClr val="3D68FF"/>
              </a:buClr>
              <a:buSzPts val="2500"/>
              <a:buFont typeface="Avenir"/>
              <a:buChar char="●"/>
              <a:defRPr sz="3400" b="0" i="0" u="none" strike="noStrike" cap="none">
                <a:solidFill>
                  <a:srgbClr val="3D68FF"/>
                </a:solidFill>
                <a:latin typeface="Avenir"/>
                <a:ea typeface="Avenir"/>
                <a:cs typeface="Avenir"/>
                <a:sym typeface="Avenir"/>
              </a:defRPr>
            </a:lvl5pPr>
            <a:lvl6pPr marL="2743200" marR="0" lvl="5"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6pPr>
            <a:lvl7pPr marL="3200400" marR="0" lvl="6"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7pPr>
            <a:lvl8pPr marL="3657600" marR="0" lvl="7"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8pPr>
            <a:lvl9pPr marL="4114800" marR="0" lvl="8"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9pPr>
          </a:lstStyle>
          <a:p>
            <a:endParaRPr/>
          </a:p>
        </p:txBody>
      </p:sp>
      <p:sp>
        <p:nvSpPr>
          <p:cNvPr id="606" name="Google Shape;606;p120"/>
          <p:cNvSpPr txBox="1">
            <a:spLocks noGrp="1"/>
          </p:cNvSpPr>
          <p:nvPr>
            <p:ph type="sldNum" idx="12"/>
          </p:nvPr>
        </p:nvSpPr>
        <p:spPr>
          <a:xfrm>
            <a:off x="4568651" y="4878957"/>
            <a:ext cx="485100" cy="572700"/>
          </a:xfrm>
          <a:prstGeom prst="rect">
            <a:avLst/>
          </a:prstGeom>
          <a:noFill/>
          <a:ln>
            <a:noFill/>
          </a:ln>
        </p:spPr>
        <p:txBody>
          <a:bodyPr spcFirstLastPara="1" wrap="square" lIns="26775" tIns="26775" rIns="26775" bIns="26775" anchor="t" anchorCtr="0">
            <a:noAutofit/>
          </a:bodyPr>
          <a:lstStyle>
            <a:lvl1pPr marL="0" marR="0" lvl="0"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1pPr>
            <a:lvl2pPr marL="0" marR="0" lvl="1"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2pPr>
            <a:lvl3pPr marL="0" marR="0" lvl="2"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3pPr>
            <a:lvl4pPr marL="0" marR="0" lvl="3"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4pPr>
            <a:lvl5pPr marL="0" marR="0" lvl="4"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5pPr>
            <a:lvl6pPr marL="0" marR="0" lvl="5"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6pPr>
            <a:lvl7pPr marL="0" marR="0" lvl="6"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7pPr>
            <a:lvl8pPr marL="0" marR="0" lvl="7"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8pPr>
            <a:lvl9pPr marL="0" marR="0" lvl="8"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9pPr>
          </a:lstStyle>
          <a:p>
            <a:pPr marL="0" lvl="0" indent="0" algn="l" rtl="0">
              <a:spcBef>
                <a:spcPts val="0"/>
              </a:spcBef>
              <a:spcAft>
                <a:spcPts val="0"/>
              </a:spcAft>
              <a:buNone/>
            </a:pPr>
            <a:fld id="{00000000-1234-1234-1234-123412341234}" type="slidenum">
              <a:rPr lang="fr"/>
              <a:pPr marL="0" lvl="0" indent="0" algn="l" rtl="0">
                <a:spcBef>
                  <a:spcPts val="0"/>
                </a:spcBef>
                <a:spcAft>
                  <a:spcPts val="0"/>
                </a:spcAft>
                <a:buNone/>
              </a:pPr>
              <a:t>‹N°›</a:t>
            </a:fld>
            <a:endParaRPr/>
          </a:p>
        </p:txBody>
      </p:sp>
    </p:spTree>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matchingName="fond violet trame">
  <p:cSld name="CUSTOM_1_2">
    <p:spTree>
      <p:nvGrpSpPr>
        <p:cNvPr id="1" name="Shape 607"/>
        <p:cNvGrpSpPr/>
        <p:nvPr/>
      </p:nvGrpSpPr>
      <p:grpSpPr>
        <a:xfrm>
          <a:off x="0" y="0"/>
          <a:ext cx="0" cy="0"/>
          <a:chOff x="0" y="0"/>
          <a:chExt cx="0" cy="0"/>
        </a:xfrm>
      </p:grpSpPr>
      <p:sp>
        <p:nvSpPr>
          <p:cNvPr id="608" name="Google Shape;608;p121"/>
          <p:cNvSpPr/>
          <p:nvPr/>
        </p:nvSpPr>
        <p:spPr>
          <a:xfrm>
            <a:off x="0" y="0"/>
            <a:ext cx="9144000" cy="5143500"/>
          </a:xfrm>
          <a:prstGeom prst="rect">
            <a:avLst/>
          </a:prstGeom>
          <a:gradFill>
            <a:gsLst>
              <a:gs pos="0">
                <a:srgbClr val="388AFF"/>
              </a:gs>
              <a:gs pos="100000">
                <a:srgbClr val="985FFF"/>
              </a:gs>
            </a:gsLst>
            <a:lin ang="2399891" scaled="0"/>
          </a:gradFill>
          <a:ln>
            <a:noFill/>
          </a:ln>
        </p:spPr>
        <p:txBody>
          <a:bodyPr spcFirstLastPara="1" wrap="square" lIns="0" tIns="0" rIns="0" bIns="0" anchor="ctr" anchorCtr="0">
            <a:noAutofit/>
          </a:bodyPr>
          <a:lstStyle/>
          <a:p>
            <a:pPr marL="0" marR="0" lvl="0" indent="0" algn="ctr" rtl="0">
              <a:lnSpc>
                <a:spcPct val="110000"/>
              </a:lnSpc>
              <a:spcBef>
                <a:spcPts val="0"/>
              </a:spcBef>
              <a:spcAft>
                <a:spcPts val="0"/>
              </a:spcAft>
              <a:buClr>
                <a:srgbClr val="FFFFFF"/>
              </a:buClr>
              <a:buSzPts val="1500"/>
              <a:buFont typeface="Gill Sans"/>
              <a:buNone/>
            </a:pPr>
            <a:endParaRPr sz="1500" b="0" i="0" u="none" strike="noStrike" cap="none">
              <a:solidFill>
                <a:srgbClr val="FFFFFF"/>
              </a:solidFill>
              <a:latin typeface="Roboto Light"/>
              <a:ea typeface="Roboto Light"/>
              <a:cs typeface="Roboto Light"/>
              <a:sym typeface="Roboto Light"/>
            </a:endParaRPr>
          </a:p>
        </p:txBody>
      </p:sp>
      <p:pic>
        <p:nvPicPr>
          <p:cNvPr id="609" name="Google Shape;609;p121"/>
          <p:cNvPicPr preferRelativeResize="0"/>
          <p:nvPr/>
        </p:nvPicPr>
        <p:blipFill>
          <a:blip r:embed="rId2" cstate="email">
            <a:alphaModFix/>
            <a:extLst>
              <a:ext uri="{28A0092B-C50C-407E-A947-70E740481C1C}">
                <a14:useLocalDpi xmlns:a14="http://schemas.microsoft.com/office/drawing/2010/main"/>
              </a:ext>
            </a:extLst>
          </a:blip>
          <a:stretch>
            <a:fillRect/>
          </a:stretch>
        </p:blipFill>
        <p:spPr>
          <a:xfrm>
            <a:off x="4894519" y="1392654"/>
            <a:ext cx="4090196" cy="4300721"/>
          </a:xfrm>
          <a:prstGeom prst="rect">
            <a:avLst/>
          </a:prstGeom>
          <a:noFill/>
          <a:ln>
            <a:noFill/>
          </a:ln>
        </p:spPr>
      </p:pic>
    </p:spTree>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matchingName="fond jaune plein 1">
  <p:cSld name="fond jaune plein 1">
    <p:spTree>
      <p:nvGrpSpPr>
        <p:cNvPr id="1" name="Shape 255"/>
        <p:cNvGrpSpPr/>
        <p:nvPr/>
      </p:nvGrpSpPr>
      <p:grpSpPr>
        <a:xfrm>
          <a:off x="0" y="0"/>
          <a:ext cx="0" cy="0"/>
          <a:chOff x="0" y="0"/>
          <a:chExt cx="0" cy="0"/>
        </a:xfrm>
      </p:grpSpPr>
      <p:sp>
        <p:nvSpPr>
          <p:cNvPr id="256" name="Google Shape;256;p52"/>
          <p:cNvSpPr/>
          <p:nvPr/>
        </p:nvSpPr>
        <p:spPr>
          <a:xfrm>
            <a:off x="0" y="0"/>
            <a:ext cx="9144000" cy="5143500"/>
          </a:xfrm>
          <a:prstGeom prst="rect">
            <a:avLst/>
          </a:prstGeom>
          <a:gradFill>
            <a:gsLst>
              <a:gs pos="0">
                <a:srgbClr val="388AFF"/>
              </a:gs>
              <a:gs pos="100000">
                <a:srgbClr val="985FFF"/>
              </a:gs>
            </a:gsLst>
            <a:lin ang="2399891" scaled="0"/>
          </a:gradFill>
          <a:ln>
            <a:noFill/>
          </a:ln>
        </p:spPr>
        <p:txBody>
          <a:bodyPr spcFirstLastPara="1" wrap="square" lIns="0" tIns="0" rIns="0" bIns="0" anchor="ctr" anchorCtr="0">
            <a:noAutofit/>
          </a:bodyPr>
          <a:lstStyle/>
          <a:p>
            <a:pPr marL="0" marR="0" lvl="0" indent="0" algn="ctr" rtl="0">
              <a:lnSpc>
                <a:spcPct val="110000"/>
              </a:lnSpc>
              <a:spcBef>
                <a:spcPts val="0"/>
              </a:spcBef>
              <a:spcAft>
                <a:spcPts val="0"/>
              </a:spcAft>
              <a:buClr>
                <a:srgbClr val="FFFFFF"/>
              </a:buClr>
              <a:buSzPts val="1600"/>
              <a:buFont typeface="Gill Sans"/>
              <a:buNone/>
            </a:pPr>
            <a:endParaRPr sz="1600" b="0" i="0" u="none" strike="noStrike" cap="none">
              <a:solidFill>
                <a:srgbClr val="FFFFFF"/>
              </a:solidFill>
              <a:latin typeface="Roboto Light"/>
              <a:ea typeface="Roboto Light"/>
              <a:cs typeface="Roboto Light"/>
              <a:sym typeface="Roboto Light"/>
            </a:endParaRPr>
          </a:p>
        </p:txBody>
      </p:sp>
      <p:pic>
        <p:nvPicPr>
          <p:cNvPr id="257" name="Google Shape;257;p52"/>
          <p:cNvPicPr preferRelativeResize="0"/>
          <p:nvPr/>
        </p:nvPicPr>
        <p:blipFill>
          <a:blip r:embed="rId2" cstate="email">
            <a:alphaModFix/>
            <a:extLst>
              <a:ext uri="{28A0092B-C50C-407E-A947-70E740481C1C}">
                <a14:useLocalDpi xmlns:a14="http://schemas.microsoft.com/office/drawing/2010/main"/>
              </a:ext>
            </a:extLst>
          </a:blip>
          <a:stretch>
            <a:fillRect/>
          </a:stretch>
        </p:blipFill>
        <p:spPr>
          <a:xfrm>
            <a:off x="4894519" y="1392654"/>
            <a:ext cx="4090196" cy="4300721"/>
          </a:xfrm>
          <a:prstGeom prst="rect">
            <a:avLst/>
          </a:prstGeom>
          <a:noFill/>
          <a:ln>
            <a:noFill/>
          </a:ln>
        </p:spPr>
      </p:pic>
    </p:spTree>
    <p:extLst>
      <p:ext uri="{BB962C8B-B14F-4D97-AF65-F5344CB8AC3E}">
        <p14:creationId xmlns:p14="http://schemas.microsoft.com/office/powerpoint/2010/main" val="3825373257"/>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matchingName="fond jaune plein">
  <p:cSld name="fond jaune plein">
    <p:spTree>
      <p:nvGrpSpPr>
        <p:cNvPr id="1" name="Shape 252"/>
        <p:cNvGrpSpPr/>
        <p:nvPr/>
      </p:nvGrpSpPr>
      <p:grpSpPr>
        <a:xfrm>
          <a:off x="0" y="0"/>
          <a:ext cx="0" cy="0"/>
          <a:chOff x="0" y="0"/>
          <a:chExt cx="0" cy="0"/>
        </a:xfrm>
      </p:grpSpPr>
      <p:sp>
        <p:nvSpPr>
          <p:cNvPr id="253" name="Google Shape;253;p51"/>
          <p:cNvSpPr/>
          <p:nvPr/>
        </p:nvSpPr>
        <p:spPr>
          <a:xfrm>
            <a:off x="0" y="0"/>
            <a:ext cx="9144000" cy="5143500"/>
          </a:xfrm>
          <a:prstGeom prst="rect">
            <a:avLst/>
          </a:prstGeom>
          <a:gradFill>
            <a:gsLst>
              <a:gs pos="0">
                <a:srgbClr val="FFBE00"/>
              </a:gs>
              <a:gs pos="100000">
                <a:srgbClr val="FF9F00"/>
              </a:gs>
            </a:gsLst>
            <a:lin ang="2399891" scaled="0"/>
          </a:gradFill>
          <a:ln>
            <a:noFill/>
          </a:ln>
        </p:spPr>
        <p:txBody>
          <a:bodyPr spcFirstLastPara="1" wrap="square" lIns="0" tIns="0" rIns="0" bIns="0" anchor="ctr" anchorCtr="0">
            <a:noAutofit/>
          </a:bodyPr>
          <a:lstStyle/>
          <a:p>
            <a:pPr marL="0" marR="0" lvl="0" indent="0" algn="ctr" rtl="0">
              <a:lnSpc>
                <a:spcPct val="110000"/>
              </a:lnSpc>
              <a:spcBef>
                <a:spcPts val="0"/>
              </a:spcBef>
              <a:spcAft>
                <a:spcPts val="0"/>
              </a:spcAft>
              <a:buClr>
                <a:srgbClr val="FFFFFF"/>
              </a:buClr>
              <a:buSzPts val="1600"/>
              <a:buFont typeface="Gill Sans"/>
              <a:buNone/>
            </a:pPr>
            <a:endParaRPr sz="1600" b="0" i="0" u="none" strike="noStrike" cap="none">
              <a:solidFill>
                <a:srgbClr val="FFFFFF"/>
              </a:solidFill>
              <a:latin typeface="Roboto Light"/>
              <a:ea typeface="Roboto Light"/>
              <a:cs typeface="Roboto Light"/>
              <a:sym typeface="Roboto Light"/>
            </a:endParaRPr>
          </a:p>
        </p:txBody>
      </p:sp>
      <p:pic>
        <p:nvPicPr>
          <p:cNvPr id="254" name="Google Shape;254;p51"/>
          <p:cNvPicPr preferRelativeResize="0"/>
          <p:nvPr/>
        </p:nvPicPr>
        <p:blipFill>
          <a:blip r:embed="rId2" cstate="email">
            <a:alphaModFix/>
            <a:extLst>
              <a:ext uri="{28A0092B-C50C-407E-A947-70E740481C1C}">
                <a14:useLocalDpi xmlns:a14="http://schemas.microsoft.com/office/drawing/2010/main"/>
              </a:ext>
            </a:extLst>
          </a:blip>
          <a:stretch>
            <a:fillRect/>
          </a:stretch>
        </p:blipFill>
        <p:spPr>
          <a:xfrm>
            <a:off x="4894519" y="1392654"/>
            <a:ext cx="4090196" cy="4300721"/>
          </a:xfrm>
          <a:prstGeom prst="rect">
            <a:avLst/>
          </a:prstGeom>
          <a:noFill/>
          <a:ln>
            <a:noFill/>
          </a:ln>
        </p:spPr>
      </p:pic>
    </p:spTree>
    <p:extLst>
      <p:ext uri="{BB962C8B-B14F-4D97-AF65-F5344CB8AC3E}">
        <p14:creationId xmlns:p14="http://schemas.microsoft.com/office/powerpoint/2010/main" val="2962018638"/>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p:cSld name="Disposition personnalisée">
    <p:spTree>
      <p:nvGrpSpPr>
        <p:cNvPr id="1" name=""/>
        <p:cNvGrpSpPr/>
        <p:nvPr/>
      </p:nvGrpSpPr>
      <p:grpSpPr>
        <a:xfrm>
          <a:off x="0" y="0"/>
          <a:ext cx="0" cy="0"/>
          <a:chOff x="0" y="0"/>
          <a:chExt cx="0" cy="0"/>
        </a:xfrm>
      </p:grpSpPr>
      <p:sp>
        <p:nvSpPr>
          <p:cNvPr id="2" name="Titre 1"/>
          <p:cNvSpPr>
            <a:spLocks noGrp="1"/>
          </p:cNvSpPr>
          <p:nvPr>
            <p:ph type="title"/>
          </p:nvPr>
        </p:nvSpPr>
        <p:spPr>
          <a:xfrm>
            <a:off x="456481" y="205222"/>
            <a:ext cx="8226720" cy="857610"/>
          </a:xfrm>
        </p:spPr>
        <p:txBody>
          <a:bodyPr/>
          <a:lstStyle/>
          <a:p>
            <a:r>
              <a:rPr lang="fr-FR"/>
              <a:t>Cliquez et modifiez le titre</a:t>
            </a:r>
          </a:p>
        </p:txBody>
      </p:sp>
      <p:sp>
        <p:nvSpPr>
          <p:cNvPr id="3" name="Rectangle 3"/>
          <p:cNvSpPr>
            <a:spLocks noGrp="1" noChangeArrowheads="1"/>
          </p:cNvSpPr>
          <p:nvPr>
            <p:ph type="dt" idx="10"/>
          </p:nvPr>
        </p:nvSpPr>
        <p:spPr>
          <a:xfrm>
            <a:off x="456481" y="4685532"/>
            <a:ext cx="2128320" cy="353197"/>
          </a:xfrm>
          <a:prstGeom prst="rect">
            <a:avLst/>
          </a:prstGeom>
          <a:ln/>
        </p:spPr>
        <p:txBody>
          <a:bodyPr lIns="74057" tIns="37029" rIns="74057" bIns="37029"/>
          <a:lstStyle>
            <a:lvl1pPr>
              <a:defRPr/>
            </a:lvl1pPr>
          </a:lstStyle>
          <a:p>
            <a:pPr>
              <a:defRPr/>
            </a:pPr>
            <a:endParaRPr lang="fr-FR"/>
          </a:p>
        </p:txBody>
      </p:sp>
      <p:sp>
        <p:nvSpPr>
          <p:cNvPr id="4" name="Rectangle 4"/>
          <p:cNvSpPr>
            <a:spLocks noGrp="1" noChangeArrowheads="1"/>
          </p:cNvSpPr>
          <p:nvPr>
            <p:ph type="ftr" idx="11"/>
          </p:nvPr>
        </p:nvSpPr>
        <p:spPr>
          <a:xfrm>
            <a:off x="3127680" y="4685532"/>
            <a:ext cx="2897280" cy="353197"/>
          </a:xfrm>
          <a:prstGeom prst="rect">
            <a:avLst/>
          </a:prstGeom>
          <a:ln/>
        </p:spPr>
        <p:txBody>
          <a:bodyPr lIns="74057" tIns="37029" rIns="74057" bIns="37029"/>
          <a:lstStyle>
            <a:lvl1pPr>
              <a:defRPr/>
            </a:lvl1pPr>
          </a:lstStyle>
          <a:p>
            <a:pPr>
              <a:defRPr/>
            </a:pPr>
            <a:endParaRPr lang="fr-FR"/>
          </a:p>
        </p:txBody>
      </p:sp>
      <p:sp>
        <p:nvSpPr>
          <p:cNvPr id="5" name="Rectangle 5"/>
          <p:cNvSpPr>
            <a:spLocks noGrp="1" noChangeArrowheads="1"/>
          </p:cNvSpPr>
          <p:nvPr>
            <p:ph type="sldNum" idx="12"/>
          </p:nvPr>
        </p:nvSpPr>
        <p:spPr>
          <a:xfrm>
            <a:off x="6556321" y="4685532"/>
            <a:ext cx="2128320" cy="353197"/>
          </a:xfrm>
          <a:prstGeom prst="rect">
            <a:avLst/>
          </a:prstGeom>
          <a:ln/>
        </p:spPr>
        <p:txBody>
          <a:bodyPr lIns="74057" tIns="37029" rIns="74057" bIns="37029"/>
          <a:lstStyle>
            <a:lvl1pPr>
              <a:defRPr/>
            </a:lvl1pPr>
          </a:lstStyle>
          <a:p>
            <a:fld id="{AEE7C637-E827-1147-A34B-5B723339A950}" type="slidenum">
              <a:rPr lang="fr-FR"/>
              <a:pPr/>
              <a:t>‹N°›</a:t>
            </a:fld>
            <a:endParaRPr lang="fr-FR"/>
          </a:p>
        </p:txBody>
      </p:sp>
    </p:spTree>
    <p:extLst>
      <p:ext uri="{BB962C8B-B14F-4D97-AF65-F5344CB8AC3E}">
        <p14:creationId xmlns:p14="http://schemas.microsoft.com/office/powerpoint/2010/main" val="125175373"/>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showMasterSp="0" matchingName="vierge" type="tx">
  <p:cSld name="TITLE_AND_BODY">
    <p:spTree>
      <p:nvGrpSpPr>
        <p:cNvPr id="1" name="Shape 615"/>
        <p:cNvGrpSpPr/>
        <p:nvPr/>
      </p:nvGrpSpPr>
      <p:grpSpPr>
        <a:xfrm>
          <a:off x="0" y="0"/>
          <a:ext cx="0" cy="0"/>
          <a:chOff x="0" y="0"/>
          <a:chExt cx="0" cy="0"/>
        </a:xfrm>
      </p:grpSpPr>
      <p:sp>
        <p:nvSpPr>
          <p:cNvPr id="616" name="Google Shape;616;p123"/>
          <p:cNvSpPr/>
          <p:nvPr/>
        </p:nvSpPr>
        <p:spPr>
          <a:xfrm>
            <a:off x="0" y="0"/>
            <a:ext cx="9144000" cy="5143500"/>
          </a:xfrm>
          <a:prstGeom prst="rect">
            <a:avLst/>
          </a:prstGeom>
          <a:solidFill>
            <a:srgbClr val="FFFFFF"/>
          </a:solidFill>
          <a:ln>
            <a:noFill/>
          </a:ln>
        </p:spPr>
        <p:txBody>
          <a:bodyPr spcFirstLastPara="1" wrap="square" lIns="17150" tIns="17150" rIns="17150" bIns="17150" anchor="ctr" anchorCtr="0">
            <a:noAutofit/>
          </a:bodyPr>
          <a:lstStyle/>
          <a:p>
            <a:pPr marL="0" marR="0" lvl="0" indent="0" algn="ctr" rtl="0">
              <a:lnSpc>
                <a:spcPct val="100000"/>
              </a:lnSpc>
              <a:spcBef>
                <a:spcPts val="0"/>
              </a:spcBef>
              <a:spcAft>
                <a:spcPts val="0"/>
              </a:spcAft>
              <a:buClr>
                <a:srgbClr val="585566"/>
              </a:buClr>
              <a:buSzPts val="500"/>
              <a:buFont typeface="Helvetica Neue"/>
              <a:buNone/>
            </a:pPr>
            <a:endParaRPr sz="500" b="0" i="0" u="none" strike="noStrike" cap="none">
              <a:solidFill>
                <a:srgbClr val="585566"/>
              </a:solidFill>
              <a:latin typeface="Arial"/>
              <a:ea typeface="Arial"/>
              <a:cs typeface="Arial"/>
              <a:sym typeface="Arial"/>
            </a:endParaRPr>
          </a:p>
        </p:txBody>
      </p:sp>
      <p:sp>
        <p:nvSpPr>
          <p:cNvPr id="617" name="Google Shape;617;p123"/>
          <p:cNvSpPr txBox="1">
            <a:spLocks noGrp="1"/>
          </p:cNvSpPr>
          <p:nvPr>
            <p:ph type="sldNum" idx="12"/>
          </p:nvPr>
        </p:nvSpPr>
        <p:spPr>
          <a:xfrm>
            <a:off x="4568651" y="4878957"/>
            <a:ext cx="485100" cy="572700"/>
          </a:xfrm>
          <a:prstGeom prst="rect">
            <a:avLst/>
          </a:prstGeom>
          <a:noFill/>
          <a:ln>
            <a:noFill/>
          </a:ln>
        </p:spPr>
        <p:txBody>
          <a:bodyPr spcFirstLastPara="1" wrap="square" lIns="26775" tIns="26775" rIns="26775" bIns="26775" anchor="t" anchorCtr="0">
            <a:noAutofit/>
          </a:bodyPr>
          <a:lstStyle>
            <a:lvl1pPr marL="0" marR="0" lvl="0"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1pPr>
            <a:lvl2pPr marL="0" marR="0" lvl="1"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2pPr>
            <a:lvl3pPr marL="0" marR="0" lvl="2"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3pPr>
            <a:lvl4pPr marL="0" marR="0" lvl="3"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4pPr>
            <a:lvl5pPr marL="0" marR="0" lvl="4"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5pPr>
            <a:lvl6pPr marL="0" marR="0" lvl="5"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6pPr>
            <a:lvl7pPr marL="0" marR="0" lvl="6"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7pPr>
            <a:lvl8pPr marL="0" marR="0" lvl="7"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8pPr>
            <a:lvl9pPr marL="0" marR="0" lvl="8"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9pPr>
          </a:lstStyle>
          <a:p>
            <a:pPr marL="0" lvl="0" indent="0" algn="l" rtl="0">
              <a:spcBef>
                <a:spcPts val="0"/>
              </a:spcBef>
              <a:spcAft>
                <a:spcPts val="0"/>
              </a:spcAft>
              <a:buNone/>
            </a:pPr>
            <a:fld id="{00000000-1234-1234-1234-123412341234}" type="slidenum">
              <a:rPr lang="fr"/>
              <a:pPr marL="0" lvl="0" indent="0" algn="l" rtl="0">
                <a:spcBef>
                  <a:spcPts val="0"/>
                </a:spcBef>
                <a:spcAft>
                  <a:spcPts val="0"/>
                </a:spcAft>
                <a:buNone/>
              </a:pPr>
              <a:t>‹N°›</a:t>
            </a:fld>
            <a:endParaRPr/>
          </a:p>
        </p:txBody>
      </p:sp>
    </p:spTree>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matchingName="contenu 1">
  <p:cSld name="contenu 1">
    <p:spTree>
      <p:nvGrpSpPr>
        <p:cNvPr id="1" name="Shape 624"/>
        <p:cNvGrpSpPr/>
        <p:nvPr/>
      </p:nvGrpSpPr>
      <p:grpSpPr>
        <a:xfrm>
          <a:off x="0" y="0"/>
          <a:ext cx="0" cy="0"/>
          <a:chOff x="0" y="0"/>
          <a:chExt cx="0" cy="0"/>
        </a:xfrm>
      </p:grpSpPr>
      <p:sp>
        <p:nvSpPr>
          <p:cNvPr id="625" name="Google Shape;625;p126"/>
          <p:cNvSpPr/>
          <p:nvPr/>
        </p:nvSpPr>
        <p:spPr>
          <a:xfrm>
            <a:off x="-173" y="86"/>
            <a:ext cx="9144000" cy="5143500"/>
          </a:xfrm>
          <a:prstGeom prst="rect">
            <a:avLst/>
          </a:prstGeom>
          <a:solidFill>
            <a:srgbClr val="446EFF"/>
          </a:solidFill>
          <a:ln>
            <a:noFill/>
          </a:ln>
        </p:spPr>
        <p:txBody>
          <a:bodyPr spcFirstLastPara="1" wrap="square" lIns="17150" tIns="17150" rIns="17150" bIns="17150" anchor="ctr" anchorCtr="0">
            <a:noAutofit/>
          </a:bodyPr>
          <a:lstStyle/>
          <a:p>
            <a:pPr marL="0" marR="0" lvl="0" indent="0" algn="ctr" rtl="0">
              <a:lnSpc>
                <a:spcPct val="100000"/>
              </a:lnSpc>
              <a:spcBef>
                <a:spcPts val="0"/>
              </a:spcBef>
              <a:spcAft>
                <a:spcPts val="0"/>
              </a:spcAft>
              <a:buClr>
                <a:srgbClr val="585566"/>
              </a:buClr>
              <a:buSzPts val="500"/>
              <a:buFont typeface="Helvetica Neue"/>
              <a:buNone/>
            </a:pPr>
            <a:endParaRPr sz="500" b="0" i="0" u="none" strike="noStrike" cap="none">
              <a:solidFill>
                <a:srgbClr val="585566"/>
              </a:solidFill>
              <a:latin typeface="Arial"/>
              <a:ea typeface="Arial"/>
              <a:cs typeface="Arial"/>
              <a:sym typeface="Arial"/>
            </a:endParaRPr>
          </a:p>
        </p:txBody>
      </p:sp>
      <p:sp>
        <p:nvSpPr>
          <p:cNvPr id="626" name="Google Shape;626;p126"/>
          <p:cNvSpPr txBox="1">
            <a:spLocks noGrp="1"/>
          </p:cNvSpPr>
          <p:nvPr>
            <p:ph type="body" idx="1"/>
          </p:nvPr>
        </p:nvSpPr>
        <p:spPr>
          <a:xfrm>
            <a:off x="1210203" y="719187"/>
            <a:ext cx="6809700" cy="3705000"/>
          </a:xfrm>
          <a:prstGeom prst="rect">
            <a:avLst/>
          </a:prstGeom>
          <a:noFill/>
          <a:ln>
            <a:noFill/>
          </a:ln>
        </p:spPr>
        <p:txBody>
          <a:bodyPr spcFirstLastPara="1" wrap="square" lIns="34275" tIns="34275" rIns="34275" bIns="34275" anchor="ctr" anchorCtr="0"/>
          <a:lstStyle>
            <a:lvl1pPr marL="457200" marR="0" lvl="0" indent="-228600" algn="l" rtl="0">
              <a:lnSpc>
                <a:spcPct val="110000"/>
              </a:lnSpc>
              <a:spcBef>
                <a:spcPts val="0"/>
              </a:spcBef>
              <a:spcAft>
                <a:spcPts val="0"/>
              </a:spcAft>
              <a:buClr>
                <a:srgbClr val="FFFFFF"/>
              </a:buClr>
              <a:buSzPts val="3400"/>
              <a:buFont typeface="Avenir"/>
              <a:buNone/>
              <a:defRPr sz="3400" b="0" i="0" u="none" strike="noStrike" cap="none">
                <a:solidFill>
                  <a:srgbClr val="FFFFFF"/>
                </a:solidFill>
                <a:latin typeface="Avenir"/>
                <a:ea typeface="Avenir"/>
                <a:cs typeface="Avenir"/>
                <a:sym typeface="Avenir"/>
              </a:defRPr>
            </a:lvl1pPr>
            <a:lvl2pPr marL="914400" marR="0" lvl="1" indent="-387350" algn="l" rtl="0">
              <a:lnSpc>
                <a:spcPct val="110000"/>
              </a:lnSpc>
              <a:spcBef>
                <a:spcPts val="0"/>
              </a:spcBef>
              <a:spcAft>
                <a:spcPts val="0"/>
              </a:spcAft>
              <a:buClr>
                <a:srgbClr val="FFFFFF"/>
              </a:buClr>
              <a:buSzPts val="2500"/>
              <a:buFont typeface="Avenir"/>
              <a:buChar char="●"/>
              <a:defRPr sz="3400" b="0" i="0" u="none" strike="noStrike" cap="none">
                <a:solidFill>
                  <a:srgbClr val="FFFFFF"/>
                </a:solidFill>
                <a:latin typeface="Avenir"/>
                <a:ea typeface="Avenir"/>
                <a:cs typeface="Avenir"/>
                <a:sym typeface="Avenir"/>
              </a:defRPr>
            </a:lvl2pPr>
            <a:lvl3pPr marL="1371600" marR="0" lvl="2" indent="-387350" algn="l" rtl="0">
              <a:lnSpc>
                <a:spcPct val="110000"/>
              </a:lnSpc>
              <a:spcBef>
                <a:spcPts val="0"/>
              </a:spcBef>
              <a:spcAft>
                <a:spcPts val="0"/>
              </a:spcAft>
              <a:buClr>
                <a:srgbClr val="FFFFFF"/>
              </a:buClr>
              <a:buSzPts val="2500"/>
              <a:buFont typeface="Avenir"/>
              <a:buChar char="●"/>
              <a:defRPr sz="3400" b="0" i="0" u="none" strike="noStrike" cap="none">
                <a:solidFill>
                  <a:srgbClr val="FFFFFF"/>
                </a:solidFill>
                <a:latin typeface="Avenir"/>
                <a:ea typeface="Avenir"/>
                <a:cs typeface="Avenir"/>
                <a:sym typeface="Avenir"/>
              </a:defRPr>
            </a:lvl3pPr>
            <a:lvl4pPr marL="1828800" marR="0" lvl="3" indent="-387350" algn="l" rtl="0">
              <a:lnSpc>
                <a:spcPct val="110000"/>
              </a:lnSpc>
              <a:spcBef>
                <a:spcPts val="0"/>
              </a:spcBef>
              <a:spcAft>
                <a:spcPts val="0"/>
              </a:spcAft>
              <a:buClr>
                <a:srgbClr val="FFFFFF"/>
              </a:buClr>
              <a:buSzPts val="2500"/>
              <a:buFont typeface="Avenir"/>
              <a:buChar char="●"/>
              <a:defRPr sz="3400" b="0" i="0" u="none" strike="noStrike" cap="none">
                <a:solidFill>
                  <a:srgbClr val="FFFFFF"/>
                </a:solidFill>
                <a:latin typeface="Avenir"/>
                <a:ea typeface="Avenir"/>
                <a:cs typeface="Avenir"/>
                <a:sym typeface="Avenir"/>
              </a:defRPr>
            </a:lvl4pPr>
            <a:lvl5pPr marL="2286000" marR="0" lvl="4" indent="-387350" algn="l" rtl="0">
              <a:lnSpc>
                <a:spcPct val="110000"/>
              </a:lnSpc>
              <a:spcBef>
                <a:spcPts val="0"/>
              </a:spcBef>
              <a:spcAft>
                <a:spcPts val="0"/>
              </a:spcAft>
              <a:buClr>
                <a:srgbClr val="FFFFFF"/>
              </a:buClr>
              <a:buSzPts val="2500"/>
              <a:buFont typeface="Avenir"/>
              <a:buChar char="●"/>
              <a:defRPr sz="3400" b="0" i="0" u="none" strike="noStrike" cap="none">
                <a:solidFill>
                  <a:srgbClr val="FFFFFF"/>
                </a:solidFill>
                <a:latin typeface="Avenir"/>
                <a:ea typeface="Avenir"/>
                <a:cs typeface="Avenir"/>
                <a:sym typeface="Avenir"/>
              </a:defRPr>
            </a:lvl5pPr>
            <a:lvl6pPr marL="2743200" marR="0" lvl="5"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6pPr>
            <a:lvl7pPr marL="3200400" marR="0" lvl="6"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7pPr>
            <a:lvl8pPr marL="3657600" marR="0" lvl="7"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8pPr>
            <a:lvl9pPr marL="4114800" marR="0" lvl="8"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9pPr>
          </a:lstStyle>
          <a:p>
            <a:endParaRPr/>
          </a:p>
        </p:txBody>
      </p:sp>
      <p:pic>
        <p:nvPicPr>
          <p:cNvPr id="627" name="Google Shape;627;p126"/>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333375" y="2241444"/>
            <a:ext cx="370684" cy="660611"/>
          </a:xfrm>
          <a:prstGeom prst="rect">
            <a:avLst/>
          </a:prstGeom>
          <a:noFill/>
          <a:ln>
            <a:noFill/>
          </a:ln>
        </p:spPr>
      </p:pic>
      <p:pic>
        <p:nvPicPr>
          <p:cNvPr id="628" name="Google Shape;628;p126"/>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flipH="1">
            <a:off x="8439150" y="2241444"/>
            <a:ext cx="370684" cy="660611"/>
          </a:xfrm>
          <a:prstGeom prst="rect">
            <a:avLst/>
          </a:prstGeom>
          <a:noFill/>
          <a:ln>
            <a:noFill/>
          </a:ln>
        </p:spPr>
      </p:pic>
      <p:sp>
        <p:nvSpPr>
          <p:cNvPr id="629" name="Google Shape;629;p126"/>
          <p:cNvSpPr txBox="1">
            <a:spLocks noGrp="1"/>
          </p:cNvSpPr>
          <p:nvPr>
            <p:ph type="sldNum" idx="12"/>
          </p:nvPr>
        </p:nvSpPr>
        <p:spPr>
          <a:xfrm>
            <a:off x="4568651" y="4878957"/>
            <a:ext cx="485100" cy="572700"/>
          </a:xfrm>
          <a:prstGeom prst="rect">
            <a:avLst/>
          </a:prstGeom>
          <a:noFill/>
          <a:ln>
            <a:noFill/>
          </a:ln>
        </p:spPr>
        <p:txBody>
          <a:bodyPr spcFirstLastPara="1" wrap="square" lIns="26775" tIns="26775" rIns="26775" bIns="26775" anchor="t" anchorCtr="0">
            <a:noAutofit/>
          </a:bodyPr>
          <a:lstStyle>
            <a:lvl1pPr marL="0" marR="0" lvl="0"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1pPr>
            <a:lvl2pPr marL="0" marR="0" lvl="1"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2pPr>
            <a:lvl3pPr marL="0" marR="0" lvl="2"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3pPr>
            <a:lvl4pPr marL="0" marR="0" lvl="3"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4pPr>
            <a:lvl5pPr marL="0" marR="0" lvl="4"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5pPr>
            <a:lvl6pPr marL="0" marR="0" lvl="5"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6pPr>
            <a:lvl7pPr marL="0" marR="0" lvl="6"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7pPr>
            <a:lvl8pPr marL="0" marR="0" lvl="7"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8pPr>
            <a:lvl9pPr marL="0" marR="0" lvl="8"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9pPr>
          </a:lstStyle>
          <a:p>
            <a:pPr marL="0" lvl="0" indent="0" algn="l" rtl="0">
              <a:spcBef>
                <a:spcPts val="0"/>
              </a:spcBef>
              <a:spcAft>
                <a:spcPts val="0"/>
              </a:spcAft>
              <a:buNone/>
            </a:pPr>
            <a:fld id="{00000000-1234-1234-1234-123412341234}" type="slidenum">
              <a:rPr lang="fr"/>
              <a:pPr marL="0" lvl="0" indent="0" algn="l" rtl="0">
                <a:spcBef>
                  <a:spcPts val="0"/>
                </a:spcBef>
                <a:spcAft>
                  <a:spcPts val="0"/>
                </a:spcAft>
                <a:buNone/>
              </a:pPr>
              <a:t>‹N°›</a:t>
            </a:fld>
            <a:endParaRPr/>
          </a:p>
        </p:txBody>
      </p:sp>
    </p:spTree>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matchingName="Cover copy">
  <p:cSld name="Cover copy">
    <p:spTree>
      <p:nvGrpSpPr>
        <p:cNvPr id="1" name="Shape 630"/>
        <p:cNvGrpSpPr/>
        <p:nvPr/>
      </p:nvGrpSpPr>
      <p:grpSpPr>
        <a:xfrm>
          <a:off x="0" y="0"/>
          <a:ext cx="0" cy="0"/>
          <a:chOff x="0" y="0"/>
          <a:chExt cx="0" cy="0"/>
        </a:xfrm>
      </p:grpSpPr>
      <p:sp>
        <p:nvSpPr>
          <p:cNvPr id="631" name="Google Shape;631;p127"/>
          <p:cNvSpPr txBox="1">
            <a:spLocks noGrp="1"/>
          </p:cNvSpPr>
          <p:nvPr>
            <p:ph type="body" idx="1"/>
          </p:nvPr>
        </p:nvSpPr>
        <p:spPr>
          <a:xfrm>
            <a:off x="350780" y="4466160"/>
            <a:ext cx="2209200" cy="324000"/>
          </a:xfrm>
          <a:prstGeom prst="rect">
            <a:avLst/>
          </a:prstGeom>
          <a:noFill/>
          <a:ln>
            <a:noFill/>
          </a:ln>
        </p:spPr>
        <p:txBody>
          <a:bodyPr spcFirstLastPara="1" wrap="square" lIns="34275" tIns="34275" rIns="34275" bIns="34275" anchor="b" anchorCtr="0"/>
          <a:lstStyle>
            <a:lvl1pPr marL="457200" marR="0" lvl="0" indent="-228600" algn="l" rtl="0">
              <a:lnSpc>
                <a:spcPct val="100000"/>
              </a:lnSpc>
              <a:spcBef>
                <a:spcPts val="0"/>
              </a:spcBef>
              <a:spcAft>
                <a:spcPts val="0"/>
              </a:spcAft>
              <a:buClr>
                <a:srgbClr val="FFFFFF"/>
              </a:buClr>
              <a:buSzPts val="1900"/>
              <a:buFont typeface="Helvetica Neue"/>
              <a:buNone/>
              <a:defRPr sz="1900" b="0" i="0" u="none" strike="noStrike" cap="none">
                <a:solidFill>
                  <a:srgbClr val="FFFFFF"/>
                </a:solidFill>
                <a:latin typeface="Helvetica Neue"/>
                <a:ea typeface="Helvetica Neue"/>
                <a:cs typeface="Helvetica Neue"/>
                <a:sym typeface="Helvetica Neue"/>
              </a:defRPr>
            </a:lvl1pPr>
            <a:lvl2pPr marL="914400" marR="0" lvl="1" indent="-317500" algn="l" rtl="0">
              <a:lnSpc>
                <a:spcPct val="100000"/>
              </a:lnSpc>
              <a:spcBef>
                <a:spcPts val="0"/>
              </a:spcBef>
              <a:spcAft>
                <a:spcPts val="0"/>
              </a:spcAft>
              <a:buClr>
                <a:srgbClr val="FFFFFF"/>
              </a:buClr>
              <a:buSzPts val="1400"/>
              <a:buFont typeface="Helvetica Neue"/>
              <a:buChar char="●"/>
              <a:defRPr sz="1900" b="0" i="0" u="none" strike="noStrike" cap="none">
                <a:solidFill>
                  <a:srgbClr val="FFFFFF"/>
                </a:solidFill>
                <a:latin typeface="Helvetica Neue"/>
                <a:ea typeface="Helvetica Neue"/>
                <a:cs typeface="Helvetica Neue"/>
                <a:sym typeface="Helvetica Neue"/>
              </a:defRPr>
            </a:lvl2pPr>
            <a:lvl3pPr marL="1371600" marR="0" lvl="2" indent="-317500" algn="l" rtl="0">
              <a:lnSpc>
                <a:spcPct val="100000"/>
              </a:lnSpc>
              <a:spcBef>
                <a:spcPts val="0"/>
              </a:spcBef>
              <a:spcAft>
                <a:spcPts val="0"/>
              </a:spcAft>
              <a:buClr>
                <a:srgbClr val="FFFFFF"/>
              </a:buClr>
              <a:buSzPts val="1400"/>
              <a:buFont typeface="Helvetica Neue"/>
              <a:buChar char="●"/>
              <a:defRPr sz="1900" b="0" i="0" u="none" strike="noStrike" cap="none">
                <a:solidFill>
                  <a:srgbClr val="FFFFFF"/>
                </a:solidFill>
                <a:latin typeface="Helvetica Neue"/>
                <a:ea typeface="Helvetica Neue"/>
                <a:cs typeface="Helvetica Neue"/>
                <a:sym typeface="Helvetica Neue"/>
              </a:defRPr>
            </a:lvl3pPr>
            <a:lvl4pPr marL="1828800" marR="0" lvl="3" indent="-317500" algn="l" rtl="0">
              <a:lnSpc>
                <a:spcPct val="100000"/>
              </a:lnSpc>
              <a:spcBef>
                <a:spcPts val="0"/>
              </a:spcBef>
              <a:spcAft>
                <a:spcPts val="0"/>
              </a:spcAft>
              <a:buClr>
                <a:srgbClr val="FFFFFF"/>
              </a:buClr>
              <a:buSzPts val="1400"/>
              <a:buFont typeface="Helvetica Neue"/>
              <a:buChar char="●"/>
              <a:defRPr sz="1900" b="0" i="0" u="none" strike="noStrike" cap="none">
                <a:solidFill>
                  <a:srgbClr val="FFFFFF"/>
                </a:solidFill>
                <a:latin typeface="Helvetica Neue"/>
                <a:ea typeface="Helvetica Neue"/>
                <a:cs typeface="Helvetica Neue"/>
                <a:sym typeface="Helvetica Neue"/>
              </a:defRPr>
            </a:lvl4pPr>
            <a:lvl5pPr marL="2286000" marR="0" lvl="4" indent="-317500" algn="l" rtl="0">
              <a:lnSpc>
                <a:spcPct val="100000"/>
              </a:lnSpc>
              <a:spcBef>
                <a:spcPts val="0"/>
              </a:spcBef>
              <a:spcAft>
                <a:spcPts val="0"/>
              </a:spcAft>
              <a:buClr>
                <a:srgbClr val="FFFFFF"/>
              </a:buClr>
              <a:buSzPts val="1400"/>
              <a:buFont typeface="Helvetica Neue"/>
              <a:buChar char="●"/>
              <a:defRPr sz="1900" b="0" i="0" u="none" strike="noStrike" cap="none">
                <a:solidFill>
                  <a:srgbClr val="FFFFFF"/>
                </a:solidFill>
                <a:latin typeface="Helvetica Neue"/>
                <a:ea typeface="Helvetica Neue"/>
                <a:cs typeface="Helvetica Neue"/>
                <a:sym typeface="Helvetica Neue"/>
              </a:defRPr>
            </a:lvl5pPr>
            <a:lvl6pPr marL="2743200" marR="0" lvl="5"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6pPr>
            <a:lvl7pPr marL="3200400" marR="0" lvl="6"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7pPr>
            <a:lvl8pPr marL="3657600" marR="0" lvl="7"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8pPr>
            <a:lvl9pPr marL="4114800" marR="0" lvl="8"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9pPr>
          </a:lstStyle>
          <a:p>
            <a:endParaRPr/>
          </a:p>
        </p:txBody>
      </p:sp>
      <p:sp>
        <p:nvSpPr>
          <p:cNvPr id="632" name="Google Shape;632;p127"/>
          <p:cNvSpPr txBox="1">
            <a:spLocks noGrp="1"/>
          </p:cNvSpPr>
          <p:nvPr>
            <p:ph type="body" idx="2"/>
          </p:nvPr>
        </p:nvSpPr>
        <p:spPr>
          <a:xfrm>
            <a:off x="1869007" y="1529310"/>
            <a:ext cx="5406000" cy="1714500"/>
          </a:xfrm>
          <a:prstGeom prst="rect">
            <a:avLst/>
          </a:prstGeom>
          <a:noFill/>
          <a:ln>
            <a:noFill/>
          </a:ln>
        </p:spPr>
        <p:txBody>
          <a:bodyPr spcFirstLastPara="1" wrap="square" lIns="34275" tIns="34275" rIns="34275" bIns="34275" anchor="b" anchorCtr="0"/>
          <a:lstStyle>
            <a:lvl1pPr marL="457200" marR="0" lvl="0" indent="-228600" algn="ctr" rtl="0">
              <a:lnSpc>
                <a:spcPct val="100000"/>
              </a:lnSpc>
              <a:spcBef>
                <a:spcPts val="0"/>
              </a:spcBef>
              <a:spcAft>
                <a:spcPts val="0"/>
              </a:spcAft>
              <a:buClr>
                <a:srgbClr val="3E44FF"/>
              </a:buClr>
              <a:buSzPts val="3000"/>
              <a:buFont typeface="Helvetica Neue"/>
              <a:buNone/>
              <a:defRPr sz="3000" b="0" i="0" u="none" strike="noStrike" cap="none">
                <a:solidFill>
                  <a:srgbClr val="3E44FF"/>
                </a:solidFill>
                <a:latin typeface="Helvetica Neue"/>
                <a:ea typeface="Helvetica Neue"/>
                <a:cs typeface="Helvetica Neue"/>
                <a:sym typeface="Helvetica Neue"/>
              </a:defRPr>
            </a:lvl1pPr>
            <a:lvl2pPr marL="914400" marR="0" lvl="1"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2pPr>
            <a:lvl3pPr marL="1371600" marR="0" lvl="2"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3pPr>
            <a:lvl4pPr marL="1828800" marR="0" lvl="3"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4pPr>
            <a:lvl5pPr marL="2286000" marR="0" lvl="4"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5pPr>
            <a:lvl6pPr marL="2743200" marR="0" lvl="5"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6pPr>
            <a:lvl7pPr marL="3200400" marR="0" lvl="6"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7pPr>
            <a:lvl8pPr marL="3657600" marR="0" lvl="7"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8pPr>
            <a:lvl9pPr marL="4114800" marR="0" lvl="8"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9pPr>
          </a:lstStyle>
          <a:p>
            <a:endParaRPr/>
          </a:p>
        </p:txBody>
      </p:sp>
      <p:pic>
        <p:nvPicPr>
          <p:cNvPr id="633" name="Google Shape;633;p127"/>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flipH="1">
            <a:off x="4184616" y="951022"/>
            <a:ext cx="374130" cy="666750"/>
          </a:xfrm>
          <a:prstGeom prst="rect">
            <a:avLst/>
          </a:prstGeom>
          <a:noFill/>
          <a:ln>
            <a:noFill/>
          </a:ln>
        </p:spPr>
      </p:pic>
      <p:pic>
        <p:nvPicPr>
          <p:cNvPr id="634" name="Google Shape;634;p127"/>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431036" y="855772"/>
            <a:ext cx="481047" cy="857250"/>
          </a:xfrm>
          <a:prstGeom prst="rect">
            <a:avLst/>
          </a:prstGeom>
          <a:noFill/>
          <a:ln>
            <a:noFill/>
          </a:ln>
        </p:spPr>
      </p:pic>
      <p:pic>
        <p:nvPicPr>
          <p:cNvPr id="635" name="Google Shape;635;p127"/>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flipH="1">
            <a:off x="5188436" y="5307734"/>
            <a:ext cx="267236" cy="476251"/>
          </a:xfrm>
          <a:prstGeom prst="rect">
            <a:avLst/>
          </a:prstGeom>
          <a:noFill/>
          <a:ln>
            <a:noFill/>
          </a:ln>
        </p:spPr>
      </p:pic>
      <p:pic>
        <p:nvPicPr>
          <p:cNvPr id="636" name="Google Shape;636;p127"/>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3356266" y="5307734"/>
            <a:ext cx="267236" cy="476251"/>
          </a:xfrm>
          <a:prstGeom prst="rect">
            <a:avLst/>
          </a:prstGeom>
          <a:noFill/>
          <a:ln>
            <a:noFill/>
          </a:ln>
        </p:spPr>
      </p:pic>
      <p:sp>
        <p:nvSpPr>
          <p:cNvPr id="637" name="Google Shape;637;p127"/>
          <p:cNvSpPr/>
          <p:nvPr/>
        </p:nvSpPr>
        <p:spPr>
          <a:xfrm>
            <a:off x="3723815" y="5216651"/>
            <a:ext cx="1364400" cy="1211400"/>
          </a:xfrm>
          <a:prstGeom prst="rect">
            <a:avLst/>
          </a:prstGeom>
          <a:noFill/>
          <a:ln>
            <a:noFill/>
          </a:ln>
        </p:spPr>
        <p:txBody>
          <a:bodyPr spcFirstLastPara="1" wrap="square" lIns="26775" tIns="26775" rIns="26775" bIns="26775" anchor="t" anchorCtr="0">
            <a:noAutofit/>
          </a:bodyPr>
          <a:lstStyle/>
          <a:p>
            <a:pPr marL="0" marR="0" lvl="0" indent="0" algn="ctr" rtl="0">
              <a:lnSpc>
                <a:spcPct val="100000"/>
              </a:lnSpc>
              <a:spcBef>
                <a:spcPts val="0"/>
              </a:spcBef>
              <a:spcAft>
                <a:spcPts val="0"/>
              </a:spcAft>
              <a:buClr>
                <a:srgbClr val="FFBE00"/>
              </a:buClr>
              <a:buSzPts val="3800"/>
              <a:buFont typeface="Helvetica Neue"/>
              <a:buNone/>
            </a:pPr>
            <a:r>
              <a:rPr lang="fr" sz="3800" b="1" i="0" u="none" strike="noStrike" cap="none">
                <a:solidFill>
                  <a:srgbClr val="FFBE00"/>
                </a:solidFill>
                <a:latin typeface="Helvetica Neue"/>
                <a:ea typeface="Helvetica Neue"/>
                <a:cs typeface="Helvetica Neue"/>
                <a:sym typeface="Helvetica Neue"/>
              </a:rPr>
              <a:t>TOTO</a:t>
            </a:r>
            <a:endParaRPr sz="500"/>
          </a:p>
        </p:txBody>
      </p:sp>
      <p:sp>
        <p:nvSpPr>
          <p:cNvPr id="638" name="Google Shape;638;p127"/>
          <p:cNvSpPr txBox="1">
            <a:spLocks noGrp="1"/>
          </p:cNvSpPr>
          <p:nvPr>
            <p:ph type="sldNum" idx="12"/>
          </p:nvPr>
        </p:nvSpPr>
        <p:spPr>
          <a:xfrm>
            <a:off x="4568651" y="4878957"/>
            <a:ext cx="485100" cy="572700"/>
          </a:xfrm>
          <a:prstGeom prst="rect">
            <a:avLst/>
          </a:prstGeom>
          <a:noFill/>
          <a:ln>
            <a:noFill/>
          </a:ln>
        </p:spPr>
        <p:txBody>
          <a:bodyPr spcFirstLastPara="1" wrap="square" lIns="26775" tIns="26775" rIns="26775" bIns="26775" anchor="t" anchorCtr="0">
            <a:noAutofit/>
          </a:bodyPr>
          <a:lstStyle>
            <a:lvl1pPr marL="0" marR="0" lvl="0"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1pPr>
            <a:lvl2pPr marL="0" marR="0" lvl="1"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2pPr>
            <a:lvl3pPr marL="0" marR="0" lvl="2"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3pPr>
            <a:lvl4pPr marL="0" marR="0" lvl="3"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4pPr>
            <a:lvl5pPr marL="0" marR="0" lvl="4"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5pPr>
            <a:lvl6pPr marL="0" marR="0" lvl="5"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6pPr>
            <a:lvl7pPr marL="0" marR="0" lvl="6"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7pPr>
            <a:lvl8pPr marL="0" marR="0" lvl="7"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8pPr>
            <a:lvl9pPr marL="0" marR="0" lvl="8"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9pPr>
          </a:lstStyle>
          <a:p>
            <a:pPr marL="0" lvl="0" indent="0" algn="l" rtl="0">
              <a:spcBef>
                <a:spcPts val="0"/>
              </a:spcBef>
              <a:spcAft>
                <a:spcPts val="0"/>
              </a:spcAft>
              <a:buNone/>
            </a:pPr>
            <a:fld id="{00000000-1234-1234-1234-123412341234}" type="slidenum">
              <a:rPr lang="fr"/>
              <a:pPr marL="0" lvl="0" indent="0" algn="l" rtl="0">
                <a:spcBef>
                  <a:spcPts val="0"/>
                </a:spcBef>
                <a:spcAft>
                  <a:spcPts val="0"/>
                </a:spcAft>
                <a:buNone/>
              </a:pPr>
              <a:t>‹N°›</a:t>
            </a:fld>
            <a:endParaRPr/>
          </a:p>
        </p:txBody>
      </p:sp>
    </p:spTree>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matchingName="Titre et sous-titre">
  <p:cSld name="Titre et sous-titre">
    <p:spTree>
      <p:nvGrpSpPr>
        <p:cNvPr id="1" name="Shape 639"/>
        <p:cNvGrpSpPr/>
        <p:nvPr/>
      </p:nvGrpSpPr>
      <p:grpSpPr>
        <a:xfrm>
          <a:off x="0" y="0"/>
          <a:ext cx="0" cy="0"/>
          <a:chOff x="0" y="0"/>
          <a:chExt cx="0" cy="0"/>
        </a:xfrm>
      </p:grpSpPr>
      <p:sp>
        <p:nvSpPr>
          <p:cNvPr id="640" name="Google Shape;640;p128"/>
          <p:cNvSpPr txBox="1">
            <a:spLocks noGrp="1"/>
          </p:cNvSpPr>
          <p:nvPr>
            <p:ph type="body" idx="1"/>
          </p:nvPr>
        </p:nvSpPr>
        <p:spPr>
          <a:xfrm>
            <a:off x="1238250" y="1144934"/>
            <a:ext cx="6667500" cy="1714500"/>
          </a:xfrm>
          <a:prstGeom prst="rect">
            <a:avLst/>
          </a:prstGeom>
          <a:noFill/>
          <a:ln>
            <a:noFill/>
          </a:ln>
        </p:spPr>
        <p:txBody>
          <a:bodyPr spcFirstLastPara="1" wrap="square" lIns="34275" tIns="34275" rIns="34275" bIns="34275" anchor="b" anchorCtr="0"/>
          <a:lstStyle>
            <a:lvl1pPr marL="457200" marR="0" lvl="0" indent="-228600" algn="l" rtl="0">
              <a:lnSpc>
                <a:spcPct val="110000"/>
              </a:lnSpc>
              <a:spcBef>
                <a:spcPts val="0"/>
              </a:spcBef>
              <a:spcAft>
                <a:spcPts val="0"/>
              </a:spcAft>
              <a:buClr>
                <a:srgbClr val="3D68FF"/>
              </a:buClr>
              <a:buSzPts val="3400"/>
              <a:buFont typeface="Avenir"/>
              <a:buNone/>
              <a:defRPr sz="3400" b="0" i="0" u="none" strike="noStrike" cap="none">
                <a:solidFill>
                  <a:srgbClr val="3D68FF"/>
                </a:solidFill>
                <a:latin typeface="Avenir"/>
                <a:ea typeface="Avenir"/>
                <a:cs typeface="Avenir"/>
                <a:sym typeface="Avenir"/>
              </a:defRPr>
            </a:lvl1pPr>
            <a:lvl2pPr marL="914400" marR="0" lvl="1" indent="-387350" algn="l" rtl="0">
              <a:lnSpc>
                <a:spcPct val="110000"/>
              </a:lnSpc>
              <a:spcBef>
                <a:spcPts val="0"/>
              </a:spcBef>
              <a:spcAft>
                <a:spcPts val="0"/>
              </a:spcAft>
              <a:buClr>
                <a:srgbClr val="3D68FF"/>
              </a:buClr>
              <a:buSzPts val="2500"/>
              <a:buFont typeface="Avenir"/>
              <a:buChar char="●"/>
              <a:defRPr sz="3400" b="0" i="0" u="none" strike="noStrike" cap="none">
                <a:solidFill>
                  <a:srgbClr val="3D68FF"/>
                </a:solidFill>
                <a:latin typeface="Avenir"/>
                <a:ea typeface="Avenir"/>
                <a:cs typeface="Avenir"/>
                <a:sym typeface="Avenir"/>
              </a:defRPr>
            </a:lvl2pPr>
            <a:lvl3pPr marL="1371600" marR="0" lvl="2" indent="-387350" algn="l" rtl="0">
              <a:lnSpc>
                <a:spcPct val="110000"/>
              </a:lnSpc>
              <a:spcBef>
                <a:spcPts val="0"/>
              </a:spcBef>
              <a:spcAft>
                <a:spcPts val="0"/>
              </a:spcAft>
              <a:buClr>
                <a:srgbClr val="3D68FF"/>
              </a:buClr>
              <a:buSzPts val="2500"/>
              <a:buFont typeface="Avenir"/>
              <a:buChar char="●"/>
              <a:defRPr sz="3400" b="0" i="0" u="none" strike="noStrike" cap="none">
                <a:solidFill>
                  <a:srgbClr val="3D68FF"/>
                </a:solidFill>
                <a:latin typeface="Avenir"/>
                <a:ea typeface="Avenir"/>
                <a:cs typeface="Avenir"/>
                <a:sym typeface="Avenir"/>
              </a:defRPr>
            </a:lvl3pPr>
            <a:lvl4pPr marL="1828800" marR="0" lvl="3" indent="-387350" algn="l" rtl="0">
              <a:lnSpc>
                <a:spcPct val="110000"/>
              </a:lnSpc>
              <a:spcBef>
                <a:spcPts val="0"/>
              </a:spcBef>
              <a:spcAft>
                <a:spcPts val="0"/>
              </a:spcAft>
              <a:buClr>
                <a:srgbClr val="3D68FF"/>
              </a:buClr>
              <a:buSzPts val="2500"/>
              <a:buFont typeface="Avenir"/>
              <a:buChar char="●"/>
              <a:defRPr sz="3400" b="0" i="0" u="none" strike="noStrike" cap="none">
                <a:solidFill>
                  <a:srgbClr val="3D68FF"/>
                </a:solidFill>
                <a:latin typeface="Avenir"/>
                <a:ea typeface="Avenir"/>
                <a:cs typeface="Avenir"/>
                <a:sym typeface="Avenir"/>
              </a:defRPr>
            </a:lvl4pPr>
            <a:lvl5pPr marL="2286000" marR="0" lvl="4" indent="-387350" algn="l" rtl="0">
              <a:lnSpc>
                <a:spcPct val="110000"/>
              </a:lnSpc>
              <a:spcBef>
                <a:spcPts val="0"/>
              </a:spcBef>
              <a:spcAft>
                <a:spcPts val="0"/>
              </a:spcAft>
              <a:buClr>
                <a:srgbClr val="3D68FF"/>
              </a:buClr>
              <a:buSzPts val="2500"/>
              <a:buFont typeface="Avenir"/>
              <a:buChar char="●"/>
              <a:defRPr sz="3400" b="0" i="0" u="none" strike="noStrike" cap="none">
                <a:solidFill>
                  <a:srgbClr val="3D68FF"/>
                </a:solidFill>
                <a:latin typeface="Avenir"/>
                <a:ea typeface="Avenir"/>
                <a:cs typeface="Avenir"/>
                <a:sym typeface="Avenir"/>
              </a:defRPr>
            </a:lvl5pPr>
            <a:lvl6pPr marL="2743200" marR="0" lvl="5"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6pPr>
            <a:lvl7pPr marL="3200400" marR="0" lvl="6"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7pPr>
            <a:lvl8pPr marL="3657600" marR="0" lvl="7"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8pPr>
            <a:lvl9pPr marL="4114800" marR="0" lvl="8"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9pPr>
          </a:lstStyle>
          <a:p>
            <a:endParaRPr/>
          </a:p>
        </p:txBody>
      </p:sp>
      <p:sp>
        <p:nvSpPr>
          <p:cNvPr id="641" name="Google Shape;641;p128"/>
          <p:cNvSpPr txBox="1">
            <a:spLocks noGrp="1"/>
          </p:cNvSpPr>
          <p:nvPr>
            <p:ph type="body" idx="2"/>
          </p:nvPr>
        </p:nvSpPr>
        <p:spPr>
          <a:xfrm>
            <a:off x="1238250" y="3049544"/>
            <a:ext cx="6667500" cy="572700"/>
          </a:xfrm>
          <a:prstGeom prst="rect">
            <a:avLst/>
          </a:prstGeom>
          <a:noFill/>
          <a:ln>
            <a:noFill/>
          </a:ln>
        </p:spPr>
        <p:txBody>
          <a:bodyPr spcFirstLastPara="1" wrap="square" lIns="34275" tIns="34275" rIns="34275" bIns="34275" anchor="t" anchorCtr="0"/>
          <a:lstStyle>
            <a:lvl1pPr marL="457200" marR="0" lvl="0" indent="-228600" algn="ctr" rtl="0">
              <a:lnSpc>
                <a:spcPct val="100000"/>
              </a:lnSpc>
              <a:spcBef>
                <a:spcPts val="0"/>
              </a:spcBef>
              <a:spcAft>
                <a:spcPts val="0"/>
              </a:spcAft>
              <a:buClr>
                <a:srgbClr val="3E44FF"/>
              </a:buClr>
              <a:buSzPts val="3000"/>
              <a:buFont typeface="Helvetica Neue"/>
              <a:buNone/>
              <a:defRPr sz="3000" b="0" i="0" u="none" strike="noStrike" cap="none">
                <a:solidFill>
                  <a:srgbClr val="3E44FF"/>
                </a:solidFill>
                <a:latin typeface="Helvetica Neue"/>
                <a:ea typeface="Helvetica Neue"/>
                <a:cs typeface="Helvetica Neue"/>
                <a:sym typeface="Helvetica Neue"/>
              </a:defRPr>
            </a:lvl1pPr>
            <a:lvl2pPr marL="914400" marR="0" lvl="1"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2pPr>
            <a:lvl3pPr marL="1371600" marR="0" lvl="2"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3pPr>
            <a:lvl4pPr marL="1828800" marR="0" lvl="3"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4pPr>
            <a:lvl5pPr marL="2286000" marR="0" lvl="4"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5pPr>
            <a:lvl6pPr marL="2743200" marR="0" lvl="5"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6pPr>
            <a:lvl7pPr marL="3200400" marR="0" lvl="6"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7pPr>
            <a:lvl8pPr marL="3657600" marR="0" lvl="7"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8pPr>
            <a:lvl9pPr marL="4114800" marR="0" lvl="8"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9pPr>
          </a:lstStyle>
          <a:p>
            <a:endParaRPr/>
          </a:p>
        </p:txBody>
      </p:sp>
      <p:cxnSp>
        <p:nvCxnSpPr>
          <p:cNvPr id="642" name="Google Shape;642;p128"/>
          <p:cNvCxnSpPr/>
          <p:nvPr/>
        </p:nvCxnSpPr>
        <p:spPr>
          <a:xfrm>
            <a:off x="4401758" y="2930677"/>
            <a:ext cx="340500" cy="0"/>
          </a:xfrm>
          <a:prstGeom prst="straightConnector1">
            <a:avLst/>
          </a:prstGeom>
          <a:noFill/>
          <a:ln w="76200" cap="flat" cmpd="sng">
            <a:solidFill>
              <a:srgbClr val="446EFF"/>
            </a:solidFill>
            <a:prstDash val="solid"/>
            <a:miter lim="8000"/>
            <a:headEnd type="none" w="sm" len="sm"/>
            <a:tailEnd type="none" w="sm" len="sm"/>
          </a:ln>
        </p:spPr>
      </p:cxnSp>
      <p:sp>
        <p:nvSpPr>
          <p:cNvPr id="643" name="Google Shape;643;p128"/>
          <p:cNvSpPr txBox="1">
            <a:spLocks noGrp="1"/>
          </p:cNvSpPr>
          <p:nvPr>
            <p:ph type="sldNum" idx="12"/>
          </p:nvPr>
        </p:nvSpPr>
        <p:spPr>
          <a:xfrm>
            <a:off x="4486527" y="4878957"/>
            <a:ext cx="164100" cy="165300"/>
          </a:xfrm>
          <a:prstGeom prst="rect">
            <a:avLst/>
          </a:prstGeom>
          <a:noFill/>
          <a:ln>
            <a:noFill/>
          </a:ln>
        </p:spPr>
        <p:txBody>
          <a:bodyPr spcFirstLastPara="1" wrap="square" lIns="26775" tIns="26775" rIns="26775" bIns="26775" anchor="t" anchorCtr="0">
            <a:noAutofit/>
          </a:bodyPr>
          <a:lstStyle>
            <a:lvl1pPr marL="0" marR="0" lvl="0" indent="0" algn="ctr" rtl="0">
              <a:lnSpc>
                <a:spcPct val="100000"/>
              </a:lnSpc>
              <a:spcBef>
                <a:spcPts val="0"/>
              </a:spcBef>
              <a:spcAft>
                <a:spcPts val="0"/>
              </a:spcAft>
              <a:buClr>
                <a:srgbClr val="446EFF"/>
              </a:buClr>
              <a:buSzPts val="800"/>
              <a:buFont typeface="Helvetica Neue"/>
              <a:buNone/>
              <a:defRPr sz="800" b="0" i="0" u="none" strike="noStrike" cap="none">
                <a:solidFill>
                  <a:srgbClr val="446EFF"/>
                </a:solidFill>
                <a:latin typeface="Helvetica Neue"/>
                <a:ea typeface="Helvetica Neue"/>
                <a:cs typeface="Helvetica Neue"/>
                <a:sym typeface="Helvetica Neue"/>
              </a:defRPr>
            </a:lvl1pPr>
            <a:lvl2pPr marL="0" marR="0" lvl="1" indent="0" algn="ctr" rtl="0">
              <a:lnSpc>
                <a:spcPct val="100000"/>
              </a:lnSpc>
              <a:spcBef>
                <a:spcPts val="0"/>
              </a:spcBef>
              <a:spcAft>
                <a:spcPts val="0"/>
              </a:spcAft>
              <a:buClr>
                <a:srgbClr val="446EFF"/>
              </a:buClr>
              <a:buSzPts val="800"/>
              <a:buFont typeface="Helvetica Neue"/>
              <a:buNone/>
              <a:defRPr sz="800" b="0" i="0" u="none" strike="noStrike" cap="none">
                <a:solidFill>
                  <a:srgbClr val="446EFF"/>
                </a:solidFill>
                <a:latin typeface="Helvetica Neue"/>
                <a:ea typeface="Helvetica Neue"/>
                <a:cs typeface="Helvetica Neue"/>
                <a:sym typeface="Helvetica Neue"/>
              </a:defRPr>
            </a:lvl2pPr>
            <a:lvl3pPr marL="0" marR="0" lvl="2" indent="0" algn="ctr" rtl="0">
              <a:lnSpc>
                <a:spcPct val="100000"/>
              </a:lnSpc>
              <a:spcBef>
                <a:spcPts val="0"/>
              </a:spcBef>
              <a:spcAft>
                <a:spcPts val="0"/>
              </a:spcAft>
              <a:buClr>
                <a:srgbClr val="446EFF"/>
              </a:buClr>
              <a:buSzPts val="800"/>
              <a:buFont typeface="Helvetica Neue"/>
              <a:buNone/>
              <a:defRPr sz="800" b="0" i="0" u="none" strike="noStrike" cap="none">
                <a:solidFill>
                  <a:srgbClr val="446EFF"/>
                </a:solidFill>
                <a:latin typeface="Helvetica Neue"/>
                <a:ea typeface="Helvetica Neue"/>
                <a:cs typeface="Helvetica Neue"/>
                <a:sym typeface="Helvetica Neue"/>
              </a:defRPr>
            </a:lvl3pPr>
            <a:lvl4pPr marL="0" marR="0" lvl="3" indent="0" algn="ctr" rtl="0">
              <a:lnSpc>
                <a:spcPct val="100000"/>
              </a:lnSpc>
              <a:spcBef>
                <a:spcPts val="0"/>
              </a:spcBef>
              <a:spcAft>
                <a:spcPts val="0"/>
              </a:spcAft>
              <a:buClr>
                <a:srgbClr val="446EFF"/>
              </a:buClr>
              <a:buSzPts val="800"/>
              <a:buFont typeface="Helvetica Neue"/>
              <a:buNone/>
              <a:defRPr sz="800" b="0" i="0" u="none" strike="noStrike" cap="none">
                <a:solidFill>
                  <a:srgbClr val="446EFF"/>
                </a:solidFill>
                <a:latin typeface="Helvetica Neue"/>
                <a:ea typeface="Helvetica Neue"/>
                <a:cs typeface="Helvetica Neue"/>
                <a:sym typeface="Helvetica Neue"/>
              </a:defRPr>
            </a:lvl4pPr>
            <a:lvl5pPr marL="0" marR="0" lvl="4" indent="0" algn="ctr" rtl="0">
              <a:lnSpc>
                <a:spcPct val="100000"/>
              </a:lnSpc>
              <a:spcBef>
                <a:spcPts val="0"/>
              </a:spcBef>
              <a:spcAft>
                <a:spcPts val="0"/>
              </a:spcAft>
              <a:buClr>
                <a:srgbClr val="446EFF"/>
              </a:buClr>
              <a:buSzPts val="800"/>
              <a:buFont typeface="Helvetica Neue"/>
              <a:buNone/>
              <a:defRPr sz="800" b="0" i="0" u="none" strike="noStrike" cap="none">
                <a:solidFill>
                  <a:srgbClr val="446EFF"/>
                </a:solidFill>
                <a:latin typeface="Helvetica Neue"/>
                <a:ea typeface="Helvetica Neue"/>
                <a:cs typeface="Helvetica Neue"/>
                <a:sym typeface="Helvetica Neue"/>
              </a:defRPr>
            </a:lvl5pPr>
            <a:lvl6pPr marL="0" marR="0" lvl="5" indent="0" algn="ctr" rtl="0">
              <a:lnSpc>
                <a:spcPct val="100000"/>
              </a:lnSpc>
              <a:spcBef>
                <a:spcPts val="0"/>
              </a:spcBef>
              <a:spcAft>
                <a:spcPts val="0"/>
              </a:spcAft>
              <a:buClr>
                <a:srgbClr val="446EFF"/>
              </a:buClr>
              <a:buSzPts val="800"/>
              <a:buFont typeface="Helvetica Neue"/>
              <a:buNone/>
              <a:defRPr sz="800" b="0" i="0" u="none" strike="noStrike" cap="none">
                <a:solidFill>
                  <a:srgbClr val="446EFF"/>
                </a:solidFill>
                <a:latin typeface="Helvetica Neue"/>
                <a:ea typeface="Helvetica Neue"/>
                <a:cs typeface="Helvetica Neue"/>
                <a:sym typeface="Helvetica Neue"/>
              </a:defRPr>
            </a:lvl6pPr>
            <a:lvl7pPr marL="0" marR="0" lvl="6" indent="0" algn="ctr" rtl="0">
              <a:lnSpc>
                <a:spcPct val="100000"/>
              </a:lnSpc>
              <a:spcBef>
                <a:spcPts val="0"/>
              </a:spcBef>
              <a:spcAft>
                <a:spcPts val="0"/>
              </a:spcAft>
              <a:buClr>
                <a:srgbClr val="446EFF"/>
              </a:buClr>
              <a:buSzPts val="800"/>
              <a:buFont typeface="Helvetica Neue"/>
              <a:buNone/>
              <a:defRPr sz="800" b="0" i="0" u="none" strike="noStrike" cap="none">
                <a:solidFill>
                  <a:srgbClr val="446EFF"/>
                </a:solidFill>
                <a:latin typeface="Helvetica Neue"/>
                <a:ea typeface="Helvetica Neue"/>
                <a:cs typeface="Helvetica Neue"/>
                <a:sym typeface="Helvetica Neue"/>
              </a:defRPr>
            </a:lvl7pPr>
            <a:lvl8pPr marL="0" marR="0" lvl="7" indent="0" algn="ctr" rtl="0">
              <a:lnSpc>
                <a:spcPct val="100000"/>
              </a:lnSpc>
              <a:spcBef>
                <a:spcPts val="0"/>
              </a:spcBef>
              <a:spcAft>
                <a:spcPts val="0"/>
              </a:spcAft>
              <a:buClr>
                <a:srgbClr val="446EFF"/>
              </a:buClr>
              <a:buSzPts val="800"/>
              <a:buFont typeface="Helvetica Neue"/>
              <a:buNone/>
              <a:defRPr sz="800" b="0" i="0" u="none" strike="noStrike" cap="none">
                <a:solidFill>
                  <a:srgbClr val="446EFF"/>
                </a:solidFill>
                <a:latin typeface="Helvetica Neue"/>
                <a:ea typeface="Helvetica Neue"/>
                <a:cs typeface="Helvetica Neue"/>
                <a:sym typeface="Helvetica Neue"/>
              </a:defRPr>
            </a:lvl8pPr>
            <a:lvl9pPr marL="0" marR="0" lvl="8" indent="0" algn="ctr" rtl="0">
              <a:lnSpc>
                <a:spcPct val="100000"/>
              </a:lnSpc>
              <a:spcBef>
                <a:spcPts val="0"/>
              </a:spcBef>
              <a:spcAft>
                <a:spcPts val="0"/>
              </a:spcAft>
              <a:buClr>
                <a:srgbClr val="446EFF"/>
              </a:buClr>
              <a:buSzPts val="800"/>
              <a:buFont typeface="Helvetica Neue"/>
              <a:buNone/>
              <a:defRPr sz="800" b="0" i="0" u="none" strike="noStrike" cap="none">
                <a:solidFill>
                  <a:srgbClr val="446EFF"/>
                </a:solidFill>
                <a:latin typeface="Helvetica Neue"/>
                <a:ea typeface="Helvetica Neue"/>
                <a:cs typeface="Helvetica Neue"/>
                <a:sym typeface="Helvetica Neue"/>
              </a:defRPr>
            </a:lvl9pPr>
          </a:lstStyle>
          <a:p>
            <a:pPr marL="0" lvl="0" indent="0" algn="ctr" rtl="0">
              <a:spcBef>
                <a:spcPts val="0"/>
              </a:spcBef>
              <a:spcAft>
                <a:spcPts val="0"/>
              </a:spcAft>
              <a:buNone/>
            </a:pPr>
            <a:fld id="{00000000-1234-1234-1234-123412341234}" type="slidenum">
              <a:rPr lang="fr"/>
              <a:pPr marL="0" lvl="0" indent="0" algn="ctr" rtl="0">
                <a:spcBef>
                  <a:spcPts val="0"/>
                </a:spcBef>
                <a:spcAft>
                  <a:spcPts val="0"/>
                </a:spcAft>
                <a:buNone/>
              </a:pPr>
              <a:t>‹N°›</a:t>
            </a:fld>
            <a:endParaRPr/>
          </a:p>
        </p:txBody>
      </p:sp>
    </p:spTree>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matchingName="Citation">
  <p:cSld name="Citation">
    <p:spTree>
      <p:nvGrpSpPr>
        <p:cNvPr id="1" name="Shape 644"/>
        <p:cNvGrpSpPr/>
        <p:nvPr/>
      </p:nvGrpSpPr>
      <p:grpSpPr>
        <a:xfrm>
          <a:off x="0" y="0"/>
          <a:ext cx="0" cy="0"/>
          <a:chOff x="0" y="0"/>
          <a:chExt cx="0" cy="0"/>
        </a:xfrm>
      </p:grpSpPr>
      <p:sp>
        <p:nvSpPr>
          <p:cNvPr id="645" name="Google Shape;645;p129"/>
          <p:cNvSpPr txBox="1">
            <a:spLocks noGrp="1"/>
          </p:cNvSpPr>
          <p:nvPr>
            <p:ph type="body" idx="1"/>
          </p:nvPr>
        </p:nvSpPr>
        <p:spPr>
          <a:xfrm>
            <a:off x="1812726" y="4450705"/>
            <a:ext cx="5518500" cy="247800"/>
          </a:xfrm>
          <a:prstGeom prst="rect">
            <a:avLst/>
          </a:prstGeom>
          <a:noFill/>
          <a:ln>
            <a:noFill/>
          </a:ln>
        </p:spPr>
        <p:txBody>
          <a:bodyPr spcFirstLastPara="1" wrap="square" lIns="34275" tIns="34275" rIns="34275" bIns="34275" anchor="t" anchorCtr="0"/>
          <a:lstStyle>
            <a:lvl1pPr marL="457200" marR="0" lvl="0" indent="-228600" algn="ctr" rtl="0">
              <a:lnSpc>
                <a:spcPct val="100000"/>
              </a:lnSpc>
              <a:spcBef>
                <a:spcPts val="0"/>
              </a:spcBef>
              <a:spcAft>
                <a:spcPts val="0"/>
              </a:spcAft>
              <a:buClr>
                <a:srgbClr val="585566"/>
              </a:buClr>
              <a:buSzPts val="1200"/>
              <a:buFont typeface="Helvetica Neue"/>
              <a:buNone/>
              <a:defRPr sz="1200" b="0" i="0" u="none" strike="noStrike" cap="none">
                <a:solidFill>
                  <a:srgbClr val="585566"/>
                </a:solidFill>
                <a:latin typeface="Helvetica Neue"/>
                <a:ea typeface="Helvetica Neue"/>
                <a:cs typeface="Helvetica Neue"/>
                <a:sym typeface="Helvetica Neue"/>
              </a:defRPr>
            </a:lvl1pPr>
            <a:lvl2pPr marL="914400" marR="0" lvl="1" indent="-285750" algn="ctr" rtl="0">
              <a:lnSpc>
                <a:spcPct val="100000"/>
              </a:lnSpc>
              <a:spcBef>
                <a:spcPts val="0"/>
              </a:spcBef>
              <a:spcAft>
                <a:spcPts val="0"/>
              </a:spcAft>
              <a:buClr>
                <a:srgbClr val="585566"/>
              </a:buClr>
              <a:buSzPts val="900"/>
              <a:buFont typeface="Helvetica Neue"/>
              <a:buChar char="●"/>
              <a:defRPr sz="1200" b="0" i="0" u="none" strike="noStrike" cap="none">
                <a:solidFill>
                  <a:srgbClr val="585566"/>
                </a:solidFill>
                <a:latin typeface="Helvetica Neue"/>
                <a:ea typeface="Helvetica Neue"/>
                <a:cs typeface="Helvetica Neue"/>
                <a:sym typeface="Helvetica Neue"/>
              </a:defRPr>
            </a:lvl2pPr>
            <a:lvl3pPr marL="1371600" marR="0" lvl="2" indent="-285750" algn="ctr" rtl="0">
              <a:lnSpc>
                <a:spcPct val="100000"/>
              </a:lnSpc>
              <a:spcBef>
                <a:spcPts val="0"/>
              </a:spcBef>
              <a:spcAft>
                <a:spcPts val="0"/>
              </a:spcAft>
              <a:buClr>
                <a:srgbClr val="585566"/>
              </a:buClr>
              <a:buSzPts val="900"/>
              <a:buFont typeface="Helvetica Neue"/>
              <a:buChar char="●"/>
              <a:defRPr sz="1200" b="0" i="0" u="none" strike="noStrike" cap="none">
                <a:solidFill>
                  <a:srgbClr val="585566"/>
                </a:solidFill>
                <a:latin typeface="Helvetica Neue"/>
                <a:ea typeface="Helvetica Neue"/>
                <a:cs typeface="Helvetica Neue"/>
                <a:sym typeface="Helvetica Neue"/>
              </a:defRPr>
            </a:lvl3pPr>
            <a:lvl4pPr marL="1828800" marR="0" lvl="3" indent="-285750" algn="ctr" rtl="0">
              <a:lnSpc>
                <a:spcPct val="100000"/>
              </a:lnSpc>
              <a:spcBef>
                <a:spcPts val="0"/>
              </a:spcBef>
              <a:spcAft>
                <a:spcPts val="0"/>
              </a:spcAft>
              <a:buClr>
                <a:srgbClr val="585566"/>
              </a:buClr>
              <a:buSzPts val="900"/>
              <a:buFont typeface="Helvetica Neue"/>
              <a:buChar char="●"/>
              <a:defRPr sz="1200" b="0" i="0" u="none" strike="noStrike" cap="none">
                <a:solidFill>
                  <a:srgbClr val="585566"/>
                </a:solidFill>
                <a:latin typeface="Helvetica Neue"/>
                <a:ea typeface="Helvetica Neue"/>
                <a:cs typeface="Helvetica Neue"/>
                <a:sym typeface="Helvetica Neue"/>
              </a:defRPr>
            </a:lvl4pPr>
            <a:lvl5pPr marL="2286000" marR="0" lvl="4" indent="-285750" algn="ctr" rtl="0">
              <a:lnSpc>
                <a:spcPct val="100000"/>
              </a:lnSpc>
              <a:spcBef>
                <a:spcPts val="0"/>
              </a:spcBef>
              <a:spcAft>
                <a:spcPts val="0"/>
              </a:spcAft>
              <a:buClr>
                <a:srgbClr val="585566"/>
              </a:buClr>
              <a:buSzPts val="900"/>
              <a:buFont typeface="Helvetica Neue"/>
              <a:buChar char="●"/>
              <a:defRPr sz="1200" b="0" i="0" u="none" strike="noStrike" cap="none">
                <a:solidFill>
                  <a:srgbClr val="585566"/>
                </a:solidFill>
                <a:latin typeface="Helvetica Neue"/>
                <a:ea typeface="Helvetica Neue"/>
                <a:cs typeface="Helvetica Neue"/>
                <a:sym typeface="Helvetica Neue"/>
              </a:defRPr>
            </a:lvl5pPr>
            <a:lvl6pPr marL="2743200" marR="0" lvl="5"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6pPr>
            <a:lvl7pPr marL="3200400" marR="0" lvl="6"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7pPr>
            <a:lvl8pPr marL="3657600" marR="0" lvl="7"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8pPr>
            <a:lvl9pPr marL="4114800" marR="0" lvl="8"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9pPr>
          </a:lstStyle>
          <a:p>
            <a:endParaRPr/>
          </a:p>
        </p:txBody>
      </p:sp>
      <p:sp>
        <p:nvSpPr>
          <p:cNvPr id="646" name="Google Shape;646;p129"/>
          <p:cNvSpPr txBox="1">
            <a:spLocks noGrp="1"/>
          </p:cNvSpPr>
          <p:nvPr>
            <p:ph type="body" idx="2"/>
          </p:nvPr>
        </p:nvSpPr>
        <p:spPr>
          <a:xfrm>
            <a:off x="720849" y="2204293"/>
            <a:ext cx="7702200" cy="453600"/>
          </a:xfrm>
          <a:prstGeom prst="rect">
            <a:avLst/>
          </a:prstGeom>
          <a:noFill/>
          <a:ln>
            <a:noFill/>
          </a:ln>
        </p:spPr>
        <p:txBody>
          <a:bodyPr spcFirstLastPara="1" wrap="square" lIns="34275" tIns="34275" rIns="34275" bIns="34275" anchor="ctr" anchorCtr="0"/>
          <a:lstStyle>
            <a:lvl1pPr marL="457200" marR="0" lvl="0" indent="-228600" algn="ctr" rtl="0">
              <a:lnSpc>
                <a:spcPct val="100000"/>
              </a:lnSpc>
              <a:spcBef>
                <a:spcPts val="0"/>
              </a:spcBef>
              <a:spcAft>
                <a:spcPts val="0"/>
              </a:spcAft>
              <a:buClr>
                <a:srgbClr val="3E44FF"/>
              </a:buClr>
              <a:buSzPts val="3000"/>
              <a:buFont typeface="Helvetica Neue"/>
              <a:buNone/>
              <a:defRPr sz="3000" b="0" i="0" u="none" strike="noStrike" cap="none">
                <a:solidFill>
                  <a:srgbClr val="3E44FF"/>
                </a:solidFill>
                <a:latin typeface="Helvetica Neue"/>
                <a:ea typeface="Helvetica Neue"/>
                <a:cs typeface="Helvetica Neue"/>
                <a:sym typeface="Helvetica Neue"/>
              </a:defRPr>
            </a:lvl1pPr>
            <a:lvl2pPr marL="914400" marR="0" lvl="1"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2pPr>
            <a:lvl3pPr marL="1371600" marR="0" lvl="2"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3pPr>
            <a:lvl4pPr marL="1828800" marR="0" lvl="3"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4pPr>
            <a:lvl5pPr marL="2286000" marR="0" lvl="4"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5pPr>
            <a:lvl6pPr marL="2743200" marR="0" lvl="5"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6pPr>
            <a:lvl7pPr marL="3200400" marR="0" lvl="6"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7pPr>
            <a:lvl8pPr marL="3657600" marR="0" lvl="7"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8pPr>
            <a:lvl9pPr marL="4114800" marR="0" lvl="8"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9pPr>
          </a:lstStyle>
          <a:p>
            <a:endParaRPr/>
          </a:p>
        </p:txBody>
      </p:sp>
      <p:sp>
        <p:nvSpPr>
          <p:cNvPr id="647" name="Google Shape;647;p129"/>
          <p:cNvSpPr txBox="1">
            <a:spLocks noGrp="1"/>
          </p:cNvSpPr>
          <p:nvPr>
            <p:ph type="sldNum" idx="12"/>
          </p:nvPr>
        </p:nvSpPr>
        <p:spPr>
          <a:xfrm>
            <a:off x="4568651" y="4878957"/>
            <a:ext cx="485100" cy="572700"/>
          </a:xfrm>
          <a:prstGeom prst="rect">
            <a:avLst/>
          </a:prstGeom>
          <a:noFill/>
          <a:ln>
            <a:noFill/>
          </a:ln>
        </p:spPr>
        <p:txBody>
          <a:bodyPr spcFirstLastPara="1" wrap="square" lIns="26775" tIns="26775" rIns="26775" bIns="26775" anchor="t" anchorCtr="0">
            <a:noAutofit/>
          </a:bodyPr>
          <a:lstStyle>
            <a:lvl1pPr marL="0" marR="0" lvl="0"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1pPr>
            <a:lvl2pPr marL="0" marR="0" lvl="1"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2pPr>
            <a:lvl3pPr marL="0" marR="0" lvl="2"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3pPr>
            <a:lvl4pPr marL="0" marR="0" lvl="3"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4pPr>
            <a:lvl5pPr marL="0" marR="0" lvl="4"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5pPr>
            <a:lvl6pPr marL="0" marR="0" lvl="5"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6pPr>
            <a:lvl7pPr marL="0" marR="0" lvl="6"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7pPr>
            <a:lvl8pPr marL="0" marR="0" lvl="7"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8pPr>
            <a:lvl9pPr marL="0" marR="0" lvl="8"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9pPr>
          </a:lstStyle>
          <a:p>
            <a:pPr marL="0" lvl="0" indent="0" algn="l" rtl="0">
              <a:spcBef>
                <a:spcPts val="0"/>
              </a:spcBef>
              <a:spcAft>
                <a:spcPts val="0"/>
              </a:spcAft>
              <a:buNone/>
            </a:pPr>
            <a:fld id="{00000000-1234-1234-1234-123412341234}" type="slidenum">
              <a:rPr lang="fr"/>
              <a:pPr marL="0" lvl="0" indent="0" algn="l" rtl="0">
                <a:spcBef>
                  <a:spcPts val="0"/>
                </a:spcBef>
                <a:spcAft>
                  <a:spcPts val="0"/>
                </a:spcAft>
                <a:buNone/>
              </a:pPr>
              <a:t>‹N°›</a:t>
            </a:fld>
            <a:endParaRPr/>
          </a:p>
        </p:txBody>
      </p:sp>
    </p:spTree>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matchingName="Contenu 3">
  <p:cSld name="Contenu 3">
    <p:spTree>
      <p:nvGrpSpPr>
        <p:cNvPr id="1" name="Shape 648"/>
        <p:cNvGrpSpPr/>
        <p:nvPr/>
      </p:nvGrpSpPr>
      <p:grpSpPr>
        <a:xfrm>
          <a:off x="0" y="0"/>
          <a:ext cx="0" cy="0"/>
          <a:chOff x="0" y="0"/>
          <a:chExt cx="0" cy="0"/>
        </a:xfrm>
      </p:grpSpPr>
      <p:sp>
        <p:nvSpPr>
          <p:cNvPr id="649" name="Google Shape;649;p130"/>
          <p:cNvSpPr txBox="1">
            <a:spLocks noGrp="1"/>
          </p:cNvSpPr>
          <p:nvPr>
            <p:ph type="body" idx="1"/>
          </p:nvPr>
        </p:nvSpPr>
        <p:spPr>
          <a:xfrm>
            <a:off x="734499" y="-33287"/>
            <a:ext cx="7674900" cy="3705000"/>
          </a:xfrm>
          <a:prstGeom prst="rect">
            <a:avLst/>
          </a:prstGeom>
          <a:noFill/>
          <a:ln>
            <a:noFill/>
          </a:ln>
        </p:spPr>
        <p:txBody>
          <a:bodyPr spcFirstLastPara="1" wrap="square" lIns="34275" tIns="34275" rIns="34275" bIns="34275" anchor="ctr" anchorCtr="0"/>
          <a:lstStyle>
            <a:lvl1pPr marL="457200" marR="0" lvl="0" indent="-228600" algn="ctr" rtl="0">
              <a:lnSpc>
                <a:spcPct val="100000"/>
              </a:lnSpc>
              <a:spcBef>
                <a:spcPts val="0"/>
              </a:spcBef>
              <a:spcAft>
                <a:spcPts val="0"/>
              </a:spcAft>
              <a:buClr>
                <a:srgbClr val="3E44FF"/>
              </a:buClr>
              <a:buSzPts val="3000"/>
              <a:buFont typeface="Helvetica Neue"/>
              <a:buNone/>
              <a:defRPr sz="3000" b="0" i="0" u="none" strike="noStrike" cap="none">
                <a:solidFill>
                  <a:srgbClr val="3E44FF"/>
                </a:solidFill>
                <a:latin typeface="Helvetica Neue"/>
                <a:ea typeface="Helvetica Neue"/>
                <a:cs typeface="Helvetica Neue"/>
                <a:sym typeface="Helvetica Neue"/>
              </a:defRPr>
            </a:lvl1pPr>
            <a:lvl2pPr marL="914400" marR="0" lvl="1"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2pPr>
            <a:lvl3pPr marL="1371600" marR="0" lvl="2"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3pPr>
            <a:lvl4pPr marL="1828800" marR="0" lvl="3"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4pPr>
            <a:lvl5pPr marL="2286000" marR="0" lvl="4"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5pPr>
            <a:lvl6pPr marL="2743200" marR="0" lvl="5"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6pPr>
            <a:lvl7pPr marL="3200400" marR="0" lvl="6"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7pPr>
            <a:lvl8pPr marL="3657600" marR="0" lvl="7"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8pPr>
            <a:lvl9pPr marL="4114800" marR="0" lvl="8"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9pPr>
          </a:lstStyle>
          <a:p>
            <a:endParaRPr/>
          </a:p>
        </p:txBody>
      </p:sp>
      <p:sp>
        <p:nvSpPr>
          <p:cNvPr id="650" name="Google Shape;650;p130"/>
          <p:cNvSpPr txBox="1">
            <a:spLocks noGrp="1"/>
          </p:cNvSpPr>
          <p:nvPr>
            <p:ph type="body" idx="2"/>
          </p:nvPr>
        </p:nvSpPr>
        <p:spPr>
          <a:xfrm>
            <a:off x="734499" y="3089424"/>
            <a:ext cx="7674900" cy="801300"/>
          </a:xfrm>
          <a:prstGeom prst="rect">
            <a:avLst/>
          </a:prstGeom>
          <a:noFill/>
          <a:ln>
            <a:noFill/>
          </a:ln>
        </p:spPr>
        <p:txBody>
          <a:bodyPr spcFirstLastPara="1" wrap="square" lIns="34275" tIns="34275" rIns="34275" bIns="34275" anchor="ctr" anchorCtr="0"/>
          <a:lstStyle>
            <a:lvl1pPr marL="457200" marR="0" lvl="0" indent="-228600" algn="ctr" rtl="0">
              <a:lnSpc>
                <a:spcPct val="100000"/>
              </a:lnSpc>
              <a:spcBef>
                <a:spcPts val="0"/>
              </a:spcBef>
              <a:spcAft>
                <a:spcPts val="0"/>
              </a:spcAft>
              <a:buClr>
                <a:srgbClr val="3E44FF"/>
              </a:buClr>
              <a:buSzPts val="3000"/>
              <a:buFont typeface="Helvetica Neue"/>
              <a:buNone/>
              <a:defRPr sz="3000" b="0" i="0" u="none" strike="noStrike" cap="none">
                <a:solidFill>
                  <a:srgbClr val="3E44FF"/>
                </a:solidFill>
                <a:latin typeface="Helvetica Neue"/>
                <a:ea typeface="Helvetica Neue"/>
                <a:cs typeface="Helvetica Neue"/>
                <a:sym typeface="Helvetica Neue"/>
              </a:defRPr>
            </a:lvl1pPr>
            <a:lvl2pPr marL="914400" marR="0" lvl="1"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2pPr>
            <a:lvl3pPr marL="1371600" marR="0" lvl="2"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3pPr>
            <a:lvl4pPr marL="1828800" marR="0" lvl="3"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4pPr>
            <a:lvl5pPr marL="2286000" marR="0" lvl="4"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5pPr>
            <a:lvl6pPr marL="2743200" marR="0" lvl="5"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6pPr>
            <a:lvl7pPr marL="3200400" marR="0" lvl="6"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7pPr>
            <a:lvl8pPr marL="3657600" marR="0" lvl="7"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8pPr>
            <a:lvl9pPr marL="4114800" marR="0" lvl="8"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9pPr>
          </a:lstStyle>
          <a:p>
            <a:endParaRPr/>
          </a:p>
        </p:txBody>
      </p:sp>
      <p:sp>
        <p:nvSpPr>
          <p:cNvPr id="651" name="Google Shape;651;p130"/>
          <p:cNvSpPr txBox="1">
            <a:spLocks noGrp="1"/>
          </p:cNvSpPr>
          <p:nvPr>
            <p:ph type="sldNum" idx="12"/>
          </p:nvPr>
        </p:nvSpPr>
        <p:spPr>
          <a:xfrm>
            <a:off x="4568651" y="4878957"/>
            <a:ext cx="485100" cy="572700"/>
          </a:xfrm>
          <a:prstGeom prst="rect">
            <a:avLst/>
          </a:prstGeom>
          <a:noFill/>
          <a:ln>
            <a:noFill/>
          </a:ln>
        </p:spPr>
        <p:txBody>
          <a:bodyPr spcFirstLastPara="1" wrap="square" lIns="26775" tIns="26775" rIns="26775" bIns="26775" anchor="t" anchorCtr="0">
            <a:noAutofit/>
          </a:bodyPr>
          <a:lstStyle>
            <a:lvl1pPr marL="0" marR="0" lvl="0"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1pPr>
            <a:lvl2pPr marL="0" marR="0" lvl="1"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2pPr>
            <a:lvl3pPr marL="0" marR="0" lvl="2"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3pPr>
            <a:lvl4pPr marL="0" marR="0" lvl="3"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4pPr>
            <a:lvl5pPr marL="0" marR="0" lvl="4"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5pPr>
            <a:lvl6pPr marL="0" marR="0" lvl="5"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6pPr>
            <a:lvl7pPr marL="0" marR="0" lvl="6"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7pPr>
            <a:lvl8pPr marL="0" marR="0" lvl="7"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8pPr>
            <a:lvl9pPr marL="0" marR="0" lvl="8"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9pPr>
          </a:lstStyle>
          <a:p>
            <a:pPr marL="0" lvl="0" indent="0" algn="l" rtl="0">
              <a:spcBef>
                <a:spcPts val="0"/>
              </a:spcBef>
              <a:spcAft>
                <a:spcPts val="0"/>
              </a:spcAft>
              <a:buNone/>
            </a:pPr>
            <a:fld id="{00000000-1234-1234-1234-123412341234}" type="slidenum">
              <a:rPr lang="fr"/>
              <a:pPr marL="0" lvl="0" indent="0" algn="l" rtl="0">
                <a:spcBef>
                  <a:spcPts val="0"/>
                </a:spcBef>
                <a:spcAft>
                  <a:spcPts val="0"/>
                </a:spcAft>
                <a:buNone/>
              </a:pPr>
              <a:t>‹N°›</a:t>
            </a:fld>
            <a:endParaRPr/>
          </a:p>
        </p:txBody>
      </p:sp>
    </p:spTree>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matchingName="contenu 1 copy">
  <p:cSld name="contenu 1 copy">
    <p:spTree>
      <p:nvGrpSpPr>
        <p:cNvPr id="1" name="Shape 652"/>
        <p:cNvGrpSpPr/>
        <p:nvPr/>
      </p:nvGrpSpPr>
      <p:grpSpPr>
        <a:xfrm>
          <a:off x="0" y="0"/>
          <a:ext cx="0" cy="0"/>
          <a:chOff x="0" y="0"/>
          <a:chExt cx="0" cy="0"/>
        </a:xfrm>
      </p:grpSpPr>
      <p:sp>
        <p:nvSpPr>
          <p:cNvPr id="653" name="Google Shape;653;p131"/>
          <p:cNvSpPr txBox="1">
            <a:spLocks noGrp="1"/>
          </p:cNvSpPr>
          <p:nvPr>
            <p:ph type="body" idx="1"/>
          </p:nvPr>
        </p:nvSpPr>
        <p:spPr>
          <a:xfrm>
            <a:off x="1210203" y="719187"/>
            <a:ext cx="6809700" cy="3705000"/>
          </a:xfrm>
          <a:prstGeom prst="rect">
            <a:avLst/>
          </a:prstGeom>
          <a:noFill/>
          <a:ln>
            <a:noFill/>
          </a:ln>
        </p:spPr>
        <p:txBody>
          <a:bodyPr spcFirstLastPara="1" wrap="square" lIns="34275" tIns="34275" rIns="34275" bIns="34275" anchor="ctr" anchorCtr="0"/>
          <a:lstStyle>
            <a:lvl1pPr marL="457200" marR="0" lvl="0" indent="-228600" algn="l" rtl="0">
              <a:lnSpc>
                <a:spcPct val="100000"/>
              </a:lnSpc>
              <a:spcBef>
                <a:spcPts val="0"/>
              </a:spcBef>
              <a:spcAft>
                <a:spcPts val="0"/>
              </a:spcAft>
              <a:buClr>
                <a:srgbClr val="446EFF"/>
              </a:buClr>
              <a:buSzPts val="2600"/>
              <a:buFont typeface="Helvetica Neue"/>
              <a:buNone/>
              <a:defRPr sz="2600" b="0" i="0" u="none" strike="noStrike" cap="none">
                <a:solidFill>
                  <a:srgbClr val="446EFF"/>
                </a:solidFill>
                <a:latin typeface="Helvetica Neue"/>
                <a:ea typeface="Helvetica Neue"/>
                <a:cs typeface="Helvetica Neue"/>
                <a:sym typeface="Helvetica Neue"/>
              </a:defRPr>
            </a:lvl1pPr>
            <a:lvl2pPr marL="914400" marR="0" lvl="1" indent="-355600" algn="l" rtl="0">
              <a:lnSpc>
                <a:spcPct val="100000"/>
              </a:lnSpc>
              <a:spcBef>
                <a:spcPts val="0"/>
              </a:spcBef>
              <a:spcAft>
                <a:spcPts val="0"/>
              </a:spcAft>
              <a:buClr>
                <a:srgbClr val="446EFF"/>
              </a:buClr>
              <a:buSzPts val="2000"/>
              <a:buFont typeface="Helvetica Neue"/>
              <a:buChar char="●"/>
              <a:defRPr sz="2600" b="0" i="0" u="none" strike="noStrike" cap="none">
                <a:solidFill>
                  <a:srgbClr val="446EFF"/>
                </a:solidFill>
                <a:latin typeface="Helvetica Neue"/>
                <a:ea typeface="Helvetica Neue"/>
                <a:cs typeface="Helvetica Neue"/>
                <a:sym typeface="Helvetica Neue"/>
              </a:defRPr>
            </a:lvl2pPr>
            <a:lvl3pPr marL="1371600" marR="0" lvl="2" indent="-355600" algn="l" rtl="0">
              <a:lnSpc>
                <a:spcPct val="100000"/>
              </a:lnSpc>
              <a:spcBef>
                <a:spcPts val="0"/>
              </a:spcBef>
              <a:spcAft>
                <a:spcPts val="0"/>
              </a:spcAft>
              <a:buClr>
                <a:srgbClr val="446EFF"/>
              </a:buClr>
              <a:buSzPts val="2000"/>
              <a:buFont typeface="Helvetica Neue"/>
              <a:buChar char="●"/>
              <a:defRPr sz="2600" b="0" i="0" u="none" strike="noStrike" cap="none">
                <a:solidFill>
                  <a:srgbClr val="446EFF"/>
                </a:solidFill>
                <a:latin typeface="Helvetica Neue"/>
                <a:ea typeface="Helvetica Neue"/>
                <a:cs typeface="Helvetica Neue"/>
                <a:sym typeface="Helvetica Neue"/>
              </a:defRPr>
            </a:lvl3pPr>
            <a:lvl4pPr marL="1828800" marR="0" lvl="3" indent="-355600" algn="l" rtl="0">
              <a:lnSpc>
                <a:spcPct val="100000"/>
              </a:lnSpc>
              <a:spcBef>
                <a:spcPts val="0"/>
              </a:spcBef>
              <a:spcAft>
                <a:spcPts val="0"/>
              </a:spcAft>
              <a:buClr>
                <a:srgbClr val="446EFF"/>
              </a:buClr>
              <a:buSzPts val="2000"/>
              <a:buFont typeface="Helvetica Neue"/>
              <a:buChar char="●"/>
              <a:defRPr sz="2600" b="0" i="0" u="none" strike="noStrike" cap="none">
                <a:solidFill>
                  <a:srgbClr val="446EFF"/>
                </a:solidFill>
                <a:latin typeface="Helvetica Neue"/>
                <a:ea typeface="Helvetica Neue"/>
                <a:cs typeface="Helvetica Neue"/>
                <a:sym typeface="Helvetica Neue"/>
              </a:defRPr>
            </a:lvl4pPr>
            <a:lvl5pPr marL="2286000" marR="0" lvl="4" indent="-355600" algn="l" rtl="0">
              <a:lnSpc>
                <a:spcPct val="100000"/>
              </a:lnSpc>
              <a:spcBef>
                <a:spcPts val="0"/>
              </a:spcBef>
              <a:spcAft>
                <a:spcPts val="0"/>
              </a:spcAft>
              <a:buClr>
                <a:srgbClr val="446EFF"/>
              </a:buClr>
              <a:buSzPts val="2000"/>
              <a:buFont typeface="Helvetica Neue"/>
              <a:buChar char="●"/>
              <a:defRPr sz="2600" b="0" i="0" u="none" strike="noStrike" cap="none">
                <a:solidFill>
                  <a:srgbClr val="446EFF"/>
                </a:solidFill>
                <a:latin typeface="Helvetica Neue"/>
                <a:ea typeface="Helvetica Neue"/>
                <a:cs typeface="Helvetica Neue"/>
                <a:sym typeface="Helvetica Neue"/>
              </a:defRPr>
            </a:lvl5pPr>
            <a:lvl6pPr marL="2743200" marR="0" lvl="5"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6pPr>
            <a:lvl7pPr marL="3200400" marR="0" lvl="6"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7pPr>
            <a:lvl8pPr marL="3657600" marR="0" lvl="7"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8pPr>
            <a:lvl9pPr marL="4114800" marR="0" lvl="8"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9pPr>
          </a:lstStyle>
          <a:p>
            <a:endParaRPr/>
          </a:p>
        </p:txBody>
      </p:sp>
      <p:pic>
        <p:nvPicPr>
          <p:cNvPr id="654" name="Google Shape;654;p131"/>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331643" y="2238375"/>
            <a:ext cx="374148" cy="666750"/>
          </a:xfrm>
          <a:prstGeom prst="rect">
            <a:avLst/>
          </a:prstGeom>
          <a:noFill/>
          <a:ln>
            <a:noFill/>
          </a:ln>
        </p:spPr>
      </p:pic>
      <p:pic>
        <p:nvPicPr>
          <p:cNvPr id="655" name="Google Shape;655;p131"/>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flipH="1">
            <a:off x="8437427" y="2238375"/>
            <a:ext cx="374130" cy="666750"/>
          </a:xfrm>
          <a:prstGeom prst="rect">
            <a:avLst/>
          </a:prstGeom>
          <a:noFill/>
          <a:ln>
            <a:noFill/>
          </a:ln>
        </p:spPr>
      </p:pic>
      <p:sp>
        <p:nvSpPr>
          <p:cNvPr id="656" name="Google Shape;656;p131"/>
          <p:cNvSpPr txBox="1">
            <a:spLocks noGrp="1"/>
          </p:cNvSpPr>
          <p:nvPr>
            <p:ph type="sldNum" idx="12"/>
          </p:nvPr>
        </p:nvSpPr>
        <p:spPr>
          <a:xfrm>
            <a:off x="4568651" y="4878957"/>
            <a:ext cx="485100" cy="572700"/>
          </a:xfrm>
          <a:prstGeom prst="rect">
            <a:avLst/>
          </a:prstGeom>
          <a:noFill/>
          <a:ln>
            <a:noFill/>
          </a:ln>
        </p:spPr>
        <p:txBody>
          <a:bodyPr spcFirstLastPara="1" wrap="square" lIns="26775" tIns="26775" rIns="26775" bIns="26775" anchor="t" anchorCtr="0">
            <a:noAutofit/>
          </a:bodyPr>
          <a:lstStyle>
            <a:lvl1pPr marL="0" marR="0" lvl="0"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1pPr>
            <a:lvl2pPr marL="0" marR="0" lvl="1"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2pPr>
            <a:lvl3pPr marL="0" marR="0" lvl="2"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3pPr>
            <a:lvl4pPr marL="0" marR="0" lvl="3"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4pPr>
            <a:lvl5pPr marL="0" marR="0" lvl="4"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5pPr>
            <a:lvl6pPr marL="0" marR="0" lvl="5"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6pPr>
            <a:lvl7pPr marL="0" marR="0" lvl="6"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7pPr>
            <a:lvl8pPr marL="0" marR="0" lvl="7"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8pPr>
            <a:lvl9pPr marL="0" marR="0" lvl="8"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9pPr>
          </a:lstStyle>
          <a:p>
            <a:pPr marL="0" lvl="0" indent="0" algn="l" rtl="0">
              <a:spcBef>
                <a:spcPts val="0"/>
              </a:spcBef>
              <a:spcAft>
                <a:spcPts val="0"/>
              </a:spcAft>
              <a:buNone/>
            </a:pPr>
            <a:fld id="{00000000-1234-1234-1234-123412341234}" type="slidenum">
              <a:rPr lang="fr"/>
              <a:pPr marL="0" lvl="0" indent="0" algn="l" rtl="0">
                <a:spcBef>
                  <a:spcPts val="0"/>
                </a:spcBef>
                <a:spcAft>
                  <a:spcPts val="0"/>
                </a:spcAft>
                <a:buNone/>
              </a:pPr>
              <a:t>‹N°›</a:t>
            </a:fld>
            <a:endParaRPr/>
          </a:p>
        </p:txBody>
      </p:sp>
    </p:spTree>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matchingName="Title, Bullets &amp; Photo">
  <p:cSld name="Title, Bullets &amp; Photo">
    <p:spTree>
      <p:nvGrpSpPr>
        <p:cNvPr id="1" name="Shape 657"/>
        <p:cNvGrpSpPr/>
        <p:nvPr/>
      </p:nvGrpSpPr>
      <p:grpSpPr>
        <a:xfrm>
          <a:off x="0" y="0"/>
          <a:ext cx="0" cy="0"/>
          <a:chOff x="0" y="0"/>
          <a:chExt cx="0" cy="0"/>
        </a:xfrm>
      </p:grpSpPr>
      <p:sp>
        <p:nvSpPr>
          <p:cNvPr id="658" name="Google Shape;658;p132"/>
          <p:cNvSpPr>
            <a:spLocks noGrp="1"/>
          </p:cNvSpPr>
          <p:nvPr>
            <p:ph type="pic" idx="2"/>
          </p:nvPr>
        </p:nvSpPr>
        <p:spPr>
          <a:xfrm>
            <a:off x="0" y="-8452"/>
            <a:ext cx="4572600" cy="5160300"/>
          </a:xfrm>
          <a:prstGeom prst="rect">
            <a:avLst/>
          </a:prstGeom>
          <a:noFill/>
          <a:ln>
            <a:noFill/>
          </a:ln>
        </p:spPr>
        <p:txBody>
          <a:bodyPr spcFirstLastPara="1" wrap="square" lIns="34275" tIns="17150" rIns="34275" bIns="17150" anchor="t" anchorCtr="0"/>
          <a:lstStyle>
            <a:lvl1pPr marR="0" lvl="0" algn="ctr" rtl="0">
              <a:lnSpc>
                <a:spcPct val="100000"/>
              </a:lnSpc>
              <a:spcBef>
                <a:spcPts val="0"/>
              </a:spcBef>
              <a:spcAft>
                <a:spcPts val="0"/>
              </a:spcAft>
              <a:buClr>
                <a:srgbClr val="3E44FF"/>
              </a:buClr>
              <a:buSzPts val="3000"/>
              <a:buFont typeface="Helvetica Neue"/>
              <a:buNone/>
              <a:defRPr sz="3000" b="0" i="0" u="none" strike="noStrike" cap="none">
                <a:solidFill>
                  <a:srgbClr val="3E44FF"/>
                </a:solidFill>
                <a:latin typeface="Helvetica Neue"/>
                <a:ea typeface="Helvetica Neue"/>
                <a:cs typeface="Helvetica Neue"/>
                <a:sym typeface="Helvetica Neue"/>
              </a:defRPr>
            </a:lvl1pPr>
            <a:lvl2pPr marR="0" lvl="1"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2pPr>
            <a:lvl3pPr marR="0" lvl="2"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3pPr>
            <a:lvl4pPr marR="0" lvl="3"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4pPr>
            <a:lvl5pPr marR="0" lvl="4"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5pPr>
            <a:lvl6pPr marR="0" lvl="5"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6pPr>
            <a:lvl7pPr marR="0" lvl="6"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7pPr>
            <a:lvl8pPr marR="0" lvl="7"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8pPr>
            <a:lvl9pPr marR="0" lvl="8"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9pPr>
          </a:lstStyle>
          <a:p>
            <a:endParaRPr/>
          </a:p>
        </p:txBody>
      </p:sp>
      <p:cxnSp>
        <p:nvCxnSpPr>
          <p:cNvPr id="659" name="Google Shape;659;p132"/>
          <p:cNvCxnSpPr/>
          <p:nvPr/>
        </p:nvCxnSpPr>
        <p:spPr>
          <a:xfrm>
            <a:off x="4838700" y="1062038"/>
            <a:ext cx="472800" cy="0"/>
          </a:xfrm>
          <a:prstGeom prst="straightConnector1">
            <a:avLst/>
          </a:prstGeom>
          <a:noFill/>
          <a:ln w="76200" cap="flat" cmpd="sng">
            <a:solidFill>
              <a:srgbClr val="446EFF"/>
            </a:solidFill>
            <a:prstDash val="solid"/>
            <a:miter lim="8000"/>
            <a:headEnd type="none" w="sm" len="sm"/>
            <a:tailEnd type="none" w="sm" len="sm"/>
          </a:ln>
        </p:spPr>
      </p:cxnSp>
      <p:sp>
        <p:nvSpPr>
          <p:cNvPr id="660" name="Google Shape;660;p132"/>
          <p:cNvSpPr txBox="1">
            <a:spLocks noGrp="1"/>
          </p:cNvSpPr>
          <p:nvPr>
            <p:ph type="body" idx="1"/>
          </p:nvPr>
        </p:nvSpPr>
        <p:spPr>
          <a:xfrm>
            <a:off x="4838700" y="401836"/>
            <a:ext cx="3900600" cy="622200"/>
          </a:xfrm>
          <a:prstGeom prst="rect">
            <a:avLst/>
          </a:prstGeom>
          <a:noFill/>
          <a:ln>
            <a:noFill/>
          </a:ln>
        </p:spPr>
        <p:txBody>
          <a:bodyPr spcFirstLastPara="1" wrap="square" lIns="34275" tIns="34275" rIns="34275" bIns="34275" anchor="t" anchorCtr="0"/>
          <a:lstStyle>
            <a:lvl1pPr marL="457200" marR="0" lvl="0" indent="-228600" algn="l" rtl="0">
              <a:lnSpc>
                <a:spcPct val="100000"/>
              </a:lnSpc>
              <a:spcBef>
                <a:spcPts val="0"/>
              </a:spcBef>
              <a:spcAft>
                <a:spcPts val="0"/>
              </a:spcAft>
              <a:buClr>
                <a:srgbClr val="446EFF"/>
              </a:buClr>
              <a:buSzPts val="2100"/>
              <a:buFont typeface="Helvetica Neue"/>
              <a:buNone/>
              <a:defRPr sz="2100" b="0" i="0" u="none" strike="noStrike" cap="none">
                <a:solidFill>
                  <a:srgbClr val="446EFF"/>
                </a:solidFill>
                <a:latin typeface="Helvetica Neue"/>
                <a:ea typeface="Helvetica Neue"/>
                <a:cs typeface="Helvetica Neue"/>
                <a:sym typeface="Helvetica Neue"/>
              </a:defRPr>
            </a:lvl1pPr>
            <a:lvl2pPr marL="914400" marR="0" lvl="1" indent="-330200" algn="l" rtl="0">
              <a:lnSpc>
                <a:spcPct val="100000"/>
              </a:lnSpc>
              <a:spcBef>
                <a:spcPts val="0"/>
              </a:spcBef>
              <a:spcAft>
                <a:spcPts val="0"/>
              </a:spcAft>
              <a:buClr>
                <a:srgbClr val="446EFF"/>
              </a:buClr>
              <a:buSzPts val="1600"/>
              <a:buFont typeface="Helvetica Neue"/>
              <a:buChar char="●"/>
              <a:defRPr sz="2100" b="0" i="0" u="none" strike="noStrike" cap="none">
                <a:solidFill>
                  <a:srgbClr val="446EFF"/>
                </a:solidFill>
                <a:latin typeface="Helvetica Neue"/>
                <a:ea typeface="Helvetica Neue"/>
                <a:cs typeface="Helvetica Neue"/>
                <a:sym typeface="Helvetica Neue"/>
              </a:defRPr>
            </a:lvl2pPr>
            <a:lvl3pPr marL="1371600" marR="0" lvl="2" indent="-330200" algn="l" rtl="0">
              <a:lnSpc>
                <a:spcPct val="100000"/>
              </a:lnSpc>
              <a:spcBef>
                <a:spcPts val="0"/>
              </a:spcBef>
              <a:spcAft>
                <a:spcPts val="0"/>
              </a:spcAft>
              <a:buClr>
                <a:srgbClr val="446EFF"/>
              </a:buClr>
              <a:buSzPts val="1600"/>
              <a:buFont typeface="Helvetica Neue"/>
              <a:buChar char="●"/>
              <a:defRPr sz="2100" b="0" i="0" u="none" strike="noStrike" cap="none">
                <a:solidFill>
                  <a:srgbClr val="446EFF"/>
                </a:solidFill>
                <a:latin typeface="Helvetica Neue"/>
                <a:ea typeface="Helvetica Neue"/>
                <a:cs typeface="Helvetica Neue"/>
                <a:sym typeface="Helvetica Neue"/>
              </a:defRPr>
            </a:lvl3pPr>
            <a:lvl4pPr marL="1828800" marR="0" lvl="3" indent="-330200" algn="l" rtl="0">
              <a:lnSpc>
                <a:spcPct val="100000"/>
              </a:lnSpc>
              <a:spcBef>
                <a:spcPts val="0"/>
              </a:spcBef>
              <a:spcAft>
                <a:spcPts val="0"/>
              </a:spcAft>
              <a:buClr>
                <a:srgbClr val="446EFF"/>
              </a:buClr>
              <a:buSzPts val="1600"/>
              <a:buFont typeface="Helvetica Neue"/>
              <a:buChar char="●"/>
              <a:defRPr sz="2100" b="0" i="0" u="none" strike="noStrike" cap="none">
                <a:solidFill>
                  <a:srgbClr val="446EFF"/>
                </a:solidFill>
                <a:latin typeface="Helvetica Neue"/>
                <a:ea typeface="Helvetica Neue"/>
                <a:cs typeface="Helvetica Neue"/>
                <a:sym typeface="Helvetica Neue"/>
              </a:defRPr>
            </a:lvl4pPr>
            <a:lvl5pPr marL="2286000" marR="0" lvl="4" indent="-330200" algn="l" rtl="0">
              <a:lnSpc>
                <a:spcPct val="100000"/>
              </a:lnSpc>
              <a:spcBef>
                <a:spcPts val="0"/>
              </a:spcBef>
              <a:spcAft>
                <a:spcPts val="0"/>
              </a:spcAft>
              <a:buClr>
                <a:srgbClr val="446EFF"/>
              </a:buClr>
              <a:buSzPts val="1600"/>
              <a:buFont typeface="Helvetica Neue"/>
              <a:buChar char="●"/>
              <a:defRPr sz="2100" b="0" i="0" u="none" strike="noStrike" cap="none">
                <a:solidFill>
                  <a:srgbClr val="446EFF"/>
                </a:solidFill>
                <a:latin typeface="Helvetica Neue"/>
                <a:ea typeface="Helvetica Neue"/>
                <a:cs typeface="Helvetica Neue"/>
                <a:sym typeface="Helvetica Neue"/>
              </a:defRPr>
            </a:lvl5pPr>
            <a:lvl6pPr marL="2743200" marR="0" lvl="5"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6pPr>
            <a:lvl7pPr marL="3200400" marR="0" lvl="6"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7pPr>
            <a:lvl8pPr marL="3657600" marR="0" lvl="7"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8pPr>
            <a:lvl9pPr marL="4114800" marR="0" lvl="8"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9pPr>
          </a:lstStyle>
          <a:p>
            <a:endParaRPr/>
          </a:p>
        </p:txBody>
      </p:sp>
      <p:sp>
        <p:nvSpPr>
          <p:cNvPr id="661" name="Google Shape;661;p132"/>
          <p:cNvSpPr/>
          <p:nvPr/>
        </p:nvSpPr>
        <p:spPr>
          <a:xfrm>
            <a:off x="4838700" y="1318775"/>
            <a:ext cx="3900600" cy="1095300"/>
          </a:xfrm>
          <a:prstGeom prst="rect">
            <a:avLst/>
          </a:prstGeom>
          <a:noFill/>
          <a:ln>
            <a:noFill/>
          </a:ln>
        </p:spPr>
        <p:txBody>
          <a:bodyPr spcFirstLastPara="1" wrap="square" lIns="19050" tIns="19050" rIns="19050" bIns="19050" anchor="t" anchorCtr="0">
            <a:noAutofit/>
          </a:bodyPr>
          <a:lstStyle/>
          <a:p>
            <a:pPr marL="241300" marR="0" lvl="0" indent="-241300" algn="l" rtl="0">
              <a:lnSpc>
                <a:spcPct val="100000"/>
              </a:lnSpc>
              <a:spcBef>
                <a:spcPts val="0"/>
              </a:spcBef>
              <a:spcAft>
                <a:spcPts val="0"/>
              </a:spcAft>
              <a:buClr>
                <a:srgbClr val="585566"/>
              </a:buClr>
              <a:buSzPts val="1000"/>
              <a:buFont typeface="Arial"/>
              <a:buChar char="●"/>
            </a:pPr>
            <a:r>
              <a:rPr lang="fr" sz="1400" b="0" i="0" u="none" strike="noStrike" cap="none">
                <a:solidFill>
                  <a:srgbClr val="585566"/>
                </a:solidFill>
                <a:latin typeface="Helvetica Neue"/>
                <a:ea typeface="Helvetica Neue"/>
                <a:cs typeface="Helvetica Neue"/>
                <a:sym typeface="Helvetica Neue"/>
              </a:rPr>
              <a:t>dcdscdsc</a:t>
            </a:r>
            <a:endParaRPr sz="500" b="0" i="0" u="none" strike="noStrike" cap="none">
              <a:solidFill>
                <a:srgbClr val="000000"/>
              </a:solidFill>
              <a:latin typeface="Arial"/>
              <a:ea typeface="Arial"/>
              <a:cs typeface="Arial"/>
              <a:sym typeface="Arial"/>
            </a:endParaRPr>
          </a:p>
          <a:p>
            <a:pPr marL="241300" marR="0" lvl="0" indent="-241300" algn="l" rtl="0">
              <a:lnSpc>
                <a:spcPct val="100000"/>
              </a:lnSpc>
              <a:spcBef>
                <a:spcPts val="100"/>
              </a:spcBef>
              <a:spcAft>
                <a:spcPts val="0"/>
              </a:spcAft>
              <a:buClr>
                <a:srgbClr val="585566"/>
              </a:buClr>
              <a:buSzPts val="1000"/>
              <a:buFont typeface="Arial"/>
              <a:buChar char="●"/>
            </a:pPr>
            <a:r>
              <a:rPr lang="fr" sz="1400" b="0" i="0" u="none" strike="noStrike" cap="none">
                <a:solidFill>
                  <a:srgbClr val="585566"/>
                </a:solidFill>
                <a:latin typeface="Helvetica Neue"/>
                <a:ea typeface="Helvetica Neue"/>
                <a:cs typeface="Helvetica Neue"/>
                <a:sym typeface="Helvetica Neue"/>
              </a:rPr>
              <a:t>docs</a:t>
            </a:r>
            <a:endParaRPr sz="500" b="0" i="0" u="none" strike="noStrike" cap="none">
              <a:solidFill>
                <a:srgbClr val="000000"/>
              </a:solidFill>
              <a:latin typeface="Arial"/>
              <a:ea typeface="Arial"/>
              <a:cs typeface="Arial"/>
              <a:sym typeface="Arial"/>
            </a:endParaRPr>
          </a:p>
          <a:p>
            <a:pPr marL="342900" marR="0" lvl="1" indent="-190500" algn="l" rtl="0">
              <a:lnSpc>
                <a:spcPct val="100000"/>
              </a:lnSpc>
              <a:spcBef>
                <a:spcPts val="100"/>
              </a:spcBef>
              <a:spcAft>
                <a:spcPts val="0"/>
              </a:spcAft>
              <a:buClr>
                <a:srgbClr val="585566"/>
              </a:buClr>
              <a:buSzPts val="1000"/>
              <a:buFont typeface="Arial"/>
              <a:buChar char="●"/>
            </a:pPr>
            <a:r>
              <a:rPr lang="fr" sz="1400" b="0" i="0" u="none" strike="noStrike" cap="none">
                <a:solidFill>
                  <a:srgbClr val="585566"/>
                </a:solidFill>
                <a:latin typeface="Helvetica Neue"/>
                <a:ea typeface="Helvetica Neue"/>
                <a:cs typeface="Helvetica Neue"/>
                <a:sym typeface="Helvetica Neue"/>
              </a:rPr>
              <a:t>dscsd</a:t>
            </a:r>
            <a:endParaRPr sz="500" b="0" i="0" u="none" strike="noStrike" cap="none">
              <a:solidFill>
                <a:srgbClr val="000000"/>
              </a:solidFill>
              <a:latin typeface="Arial"/>
              <a:ea typeface="Arial"/>
              <a:cs typeface="Arial"/>
              <a:sym typeface="Arial"/>
            </a:endParaRPr>
          </a:p>
          <a:p>
            <a:pPr marL="647700" marR="0" lvl="3" indent="-190500" algn="l" rtl="0">
              <a:lnSpc>
                <a:spcPct val="100000"/>
              </a:lnSpc>
              <a:spcBef>
                <a:spcPts val="100"/>
              </a:spcBef>
              <a:spcAft>
                <a:spcPts val="0"/>
              </a:spcAft>
              <a:buClr>
                <a:srgbClr val="585566"/>
              </a:buClr>
              <a:buSzPts val="1000"/>
              <a:buFont typeface="Arial"/>
              <a:buChar char="●"/>
            </a:pPr>
            <a:r>
              <a:rPr lang="fr" sz="1400" b="0" i="0" u="none" strike="noStrike" cap="none">
                <a:solidFill>
                  <a:srgbClr val="585566"/>
                </a:solidFill>
                <a:latin typeface="Helvetica Neue"/>
                <a:ea typeface="Helvetica Neue"/>
                <a:cs typeface="Helvetica Neue"/>
                <a:sym typeface="Helvetica Neue"/>
              </a:rPr>
              <a:t>dscdsc</a:t>
            </a:r>
            <a:endParaRPr sz="500" b="0" i="0" u="none" strike="noStrike" cap="none">
              <a:solidFill>
                <a:srgbClr val="000000"/>
              </a:solidFill>
              <a:latin typeface="Arial"/>
              <a:ea typeface="Arial"/>
              <a:cs typeface="Arial"/>
              <a:sym typeface="Arial"/>
            </a:endParaRPr>
          </a:p>
          <a:p>
            <a:pPr marL="952500" marR="0" lvl="5" indent="-190500" algn="l" rtl="0">
              <a:lnSpc>
                <a:spcPct val="100000"/>
              </a:lnSpc>
              <a:spcBef>
                <a:spcPts val="100"/>
              </a:spcBef>
              <a:spcAft>
                <a:spcPts val="0"/>
              </a:spcAft>
              <a:buClr>
                <a:srgbClr val="585566"/>
              </a:buClr>
              <a:buSzPts val="1000"/>
              <a:buFont typeface="Arial"/>
              <a:buChar char="●"/>
            </a:pPr>
            <a:r>
              <a:rPr lang="fr" sz="1400" b="0" i="0" u="none" strike="noStrike" cap="none">
                <a:solidFill>
                  <a:srgbClr val="585566"/>
                </a:solidFill>
                <a:latin typeface="Helvetica Neue"/>
                <a:ea typeface="Helvetica Neue"/>
                <a:cs typeface="Helvetica Neue"/>
                <a:sym typeface="Helvetica Neue"/>
              </a:rPr>
              <a:t>dscscds</a:t>
            </a:r>
            <a:endParaRPr sz="500"/>
          </a:p>
        </p:txBody>
      </p:sp>
      <p:sp>
        <p:nvSpPr>
          <p:cNvPr id="662" name="Google Shape;662;p132"/>
          <p:cNvSpPr txBox="1">
            <a:spLocks noGrp="1"/>
          </p:cNvSpPr>
          <p:nvPr>
            <p:ph type="sldNum" idx="12"/>
          </p:nvPr>
        </p:nvSpPr>
        <p:spPr>
          <a:xfrm>
            <a:off x="7502133" y="4848819"/>
            <a:ext cx="174900" cy="174000"/>
          </a:xfrm>
          <a:prstGeom prst="rect">
            <a:avLst/>
          </a:prstGeom>
          <a:noFill/>
          <a:ln>
            <a:noFill/>
          </a:ln>
        </p:spPr>
        <p:txBody>
          <a:bodyPr spcFirstLastPara="1" wrap="square" lIns="26775" tIns="26775" rIns="26775" bIns="26775" anchor="t" anchorCtr="0">
            <a:noAutofit/>
          </a:bodyPr>
          <a:lstStyle>
            <a:lvl1pPr marL="0" marR="0" lvl="0" indent="0" algn="r" rtl="0">
              <a:lnSpc>
                <a:spcPct val="100000"/>
              </a:lnSpc>
              <a:spcBef>
                <a:spcPts val="0"/>
              </a:spcBef>
              <a:spcAft>
                <a:spcPts val="0"/>
              </a:spcAft>
              <a:buClr>
                <a:srgbClr val="747676"/>
              </a:buClr>
              <a:buSzPts val="800"/>
              <a:buFont typeface="Arial"/>
              <a:buNone/>
              <a:defRPr sz="800" b="0" i="0" u="none" strike="noStrike" cap="none">
                <a:solidFill>
                  <a:srgbClr val="747676"/>
                </a:solidFill>
                <a:latin typeface="Arial"/>
                <a:ea typeface="Arial"/>
                <a:cs typeface="Arial"/>
                <a:sym typeface="Arial"/>
              </a:defRPr>
            </a:lvl1pPr>
            <a:lvl2pPr marL="0" marR="0" lvl="1" indent="0" algn="r" rtl="0">
              <a:lnSpc>
                <a:spcPct val="100000"/>
              </a:lnSpc>
              <a:spcBef>
                <a:spcPts val="0"/>
              </a:spcBef>
              <a:spcAft>
                <a:spcPts val="0"/>
              </a:spcAft>
              <a:buClr>
                <a:srgbClr val="747676"/>
              </a:buClr>
              <a:buSzPts val="800"/>
              <a:buFont typeface="Arial"/>
              <a:buNone/>
              <a:defRPr sz="800" b="0" i="0" u="none" strike="noStrike" cap="none">
                <a:solidFill>
                  <a:srgbClr val="747676"/>
                </a:solidFill>
                <a:latin typeface="Arial"/>
                <a:ea typeface="Arial"/>
                <a:cs typeface="Arial"/>
                <a:sym typeface="Arial"/>
              </a:defRPr>
            </a:lvl2pPr>
            <a:lvl3pPr marL="0" marR="0" lvl="2" indent="0" algn="r" rtl="0">
              <a:lnSpc>
                <a:spcPct val="100000"/>
              </a:lnSpc>
              <a:spcBef>
                <a:spcPts val="0"/>
              </a:spcBef>
              <a:spcAft>
                <a:spcPts val="0"/>
              </a:spcAft>
              <a:buClr>
                <a:srgbClr val="747676"/>
              </a:buClr>
              <a:buSzPts val="800"/>
              <a:buFont typeface="Arial"/>
              <a:buNone/>
              <a:defRPr sz="800" b="0" i="0" u="none" strike="noStrike" cap="none">
                <a:solidFill>
                  <a:srgbClr val="747676"/>
                </a:solidFill>
                <a:latin typeface="Arial"/>
                <a:ea typeface="Arial"/>
                <a:cs typeface="Arial"/>
                <a:sym typeface="Arial"/>
              </a:defRPr>
            </a:lvl3pPr>
            <a:lvl4pPr marL="0" marR="0" lvl="3" indent="0" algn="r" rtl="0">
              <a:lnSpc>
                <a:spcPct val="100000"/>
              </a:lnSpc>
              <a:spcBef>
                <a:spcPts val="0"/>
              </a:spcBef>
              <a:spcAft>
                <a:spcPts val="0"/>
              </a:spcAft>
              <a:buClr>
                <a:srgbClr val="747676"/>
              </a:buClr>
              <a:buSzPts val="800"/>
              <a:buFont typeface="Arial"/>
              <a:buNone/>
              <a:defRPr sz="800" b="0" i="0" u="none" strike="noStrike" cap="none">
                <a:solidFill>
                  <a:srgbClr val="747676"/>
                </a:solidFill>
                <a:latin typeface="Arial"/>
                <a:ea typeface="Arial"/>
                <a:cs typeface="Arial"/>
                <a:sym typeface="Arial"/>
              </a:defRPr>
            </a:lvl4pPr>
            <a:lvl5pPr marL="0" marR="0" lvl="4" indent="0" algn="r" rtl="0">
              <a:lnSpc>
                <a:spcPct val="100000"/>
              </a:lnSpc>
              <a:spcBef>
                <a:spcPts val="0"/>
              </a:spcBef>
              <a:spcAft>
                <a:spcPts val="0"/>
              </a:spcAft>
              <a:buClr>
                <a:srgbClr val="747676"/>
              </a:buClr>
              <a:buSzPts val="800"/>
              <a:buFont typeface="Arial"/>
              <a:buNone/>
              <a:defRPr sz="800" b="0" i="0" u="none" strike="noStrike" cap="none">
                <a:solidFill>
                  <a:srgbClr val="747676"/>
                </a:solidFill>
                <a:latin typeface="Arial"/>
                <a:ea typeface="Arial"/>
                <a:cs typeface="Arial"/>
                <a:sym typeface="Arial"/>
              </a:defRPr>
            </a:lvl5pPr>
            <a:lvl6pPr marL="0" marR="0" lvl="5" indent="0" algn="r" rtl="0">
              <a:lnSpc>
                <a:spcPct val="100000"/>
              </a:lnSpc>
              <a:spcBef>
                <a:spcPts val="0"/>
              </a:spcBef>
              <a:spcAft>
                <a:spcPts val="0"/>
              </a:spcAft>
              <a:buClr>
                <a:srgbClr val="747676"/>
              </a:buClr>
              <a:buSzPts val="800"/>
              <a:buFont typeface="Arial"/>
              <a:buNone/>
              <a:defRPr sz="800" b="0" i="0" u="none" strike="noStrike" cap="none">
                <a:solidFill>
                  <a:srgbClr val="747676"/>
                </a:solidFill>
                <a:latin typeface="Arial"/>
                <a:ea typeface="Arial"/>
                <a:cs typeface="Arial"/>
                <a:sym typeface="Arial"/>
              </a:defRPr>
            </a:lvl6pPr>
            <a:lvl7pPr marL="0" marR="0" lvl="6" indent="0" algn="r" rtl="0">
              <a:lnSpc>
                <a:spcPct val="100000"/>
              </a:lnSpc>
              <a:spcBef>
                <a:spcPts val="0"/>
              </a:spcBef>
              <a:spcAft>
                <a:spcPts val="0"/>
              </a:spcAft>
              <a:buClr>
                <a:srgbClr val="747676"/>
              </a:buClr>
              <a:buSzPts val="800"/>
              <a:buFont typeface="Arial"/>
              <a:buNone/>
              <a:defRPr sz="800" b="0" i="0" u="none" strike="noStrike" cap="none">
                <a:solidFill>
                  <a:srgbClr val="747676"/>
                </a:solidFill>
                <a:latin typeface="Arial"/>
                <a:ea typeface="Arial"/>
                <a:cs typeface="Arial"/>
                <a:sym typeface="Arial"/>
              </a:defRPr>
            </a:lvl7pPr>
            <a:lvl8pPr marL="0" marR="0" lvl="7" indent="0" algn="r" rtl="0">
              <a:lnSpc>
                <a:spcPct val="100000"/>
              </a:lnSpc>
              <a:spcBef>
                <a:spcPts val="0"/>
              </a:spcBef>
              <a:spcAft>
                <a:spcPts val="0"/>
              </a:spcAft>
              <a:buClr>
                <a:srgbClr val="747676"/>
              </a:buClr>
              <a:buSzPts val="800"/>
              <a:buFont typeface="Arial"/>
              <a:buNone/>
              <a:defRPr sz="800" b="0" i="0" u="none" strike="noStrike" cap="none">
                <a:solidFill>
                  <a:srgbClr val="747676"/>
                </a:solidFill>
                <a:latin typeface="Arial"/>
                <a:ea typeface="Arial"/>
                <a:cs typeface="Arial"/>
                <a:sym typeface="Arial"/>
              </a:defRPr>
            </a:lvl8pPr>
            <a:lvl9pPr marL="0" marR="0" lvl="8" indent="0" algn="r" rtl="0">
              <a:lnSpc>
                <a:spcPct val="100000"/>
              </a:lnSpc>
              <a:spcBef>
                <a:spcPts val="0"/>
              </a:spcBef>
              <a:spcAft>
                <a:spcPts val="0"/>
              </a:spcAft>
              <a:buClr>
                <a:srgbClr val="747676"/>
              </a:buClr>
              <a:buSzPts val="800"/>
              <a:buFont typeface="Arial"/>
              <a:buNone/>
              <a:defRPr sz="800" b="0" i="0" u="none" strike="noStrike" cap="none">
                <a:solidFill>
                  <a:srgbClr val="747676"/>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r"/>
              <a:pPr marL="0" lvl="0" indent="0" algn="r" rtl="0">
                <a:spcBef>
                  <a:spcPts val="0"/>
                </a:spcBef>
                <a:spcAft>
                  <a:spcPts val="0"/>
                </a:spcAft>
                <a:buNone/>
              </a:pPr>
              <a:t>‹N°›</a:t>
            </a:fld>
            <a:endParaRPr/>
          </a:p>
        </p:txBody>
      </p:sp>
    </p:spTree>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matchingName="Title, Bullets &amp; Photo">
  <p:cSld name="Title, Bullets &amp; Photo 2">
    <p:spTree>
      <p:nvGrpSpPr>
        <p:cNvPr id="1" name="Shape 663"/>
        <p:cNvGrpSpPr/>
        <p:nvPr/>
      </p:nvGrpSpPr>
      <p:grpSpPr>
        <a:xfrm>
          <a:off x="0" y="0"/>
          <a:ext cx="0" cy="0"/>
          <a:chOff x="0" y="0"/>
          <a:chExt cx="0" cy="0"/>
        </a:xfrm>
      </p:grpSpPr>
      <p:sp>
        <p:nvSpPr>
          <p:cNvPr id="664" name="Google Shape;664;p133"/>
          <p:cNvSpPr>
            <a:spLocks noGrp="1"/>
          </p:cNvSpPr>
          <p:nvPr>
            <p:ph type="pic" idx="2"/>
          </p:nvPr>
        </p:nvSpPr>
        <p:spPr>
          <a:xfrm>
            <a:off x="4567238" y="-8452"/>
            <a:ext cx="4572600" cy="5160300"/>
          </a:xfrm>
          <a:prstGeom prst="rect">
            <a:avLst/>
          </a:prstGeom>
          <a:noFill/>
          <a:ln>
            <a:noFill/>
          </a:ln>
        </p:spPr>
        <p:txBody>
          <a:bodyPr spcFirstLastPara="1" wrap="square" lIns="34275" tIns="17150" rIns="34275" bIns="17150" anchor="t" anchorCtr="0"/>
          <a:lstStyle>
            <a:lvl1pPr marR="0" lvl="0" algn="ctr" rtl="0">
              <a:lnSpc>
                <a:spcPct val="100000"/>
              </a:lnSpc>
              <a:spcBef>
                <a:spcPts val="0"/>
              </a:spcBef>
              <a:spcAft>
                <a:spcPts val="0"/>
              </a:spcAft>
              <a:buClr>
                <a:srgbClr val="3E44FF"/>
              </a:buClr>
              <a:buSzPts val="3000"/>
              <a:buFont typeface="Helvetica Neue"/>
              <a:buNone/>
              <a:defRPr sz="3000" b="0" i="0" u="none" strike="noStrike" cap="none">
                <a:solidFill>
                  <a:srgbClr val="3E44FF"/>
                </a:solidFill>
                <a:latin typeface="Helvetica Neue"/>
                <a:ea typeface="Helvetica Neue"/>
                <a:cs typeface="Helvetica Neue"/>
                <a:sym typeface="Helvetica Neue"/>
              </a:defRPr>
            </a:lvl1pPr>
            <a:lvl2pPr marR="0" lvl="1"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2pPr>
            <a:lvl3pPr marR="0" lvl="2"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3pPr>
            <a:lvl4pPr marR="0" lvl="3"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4pPr>
            <a:lvl5pPr marR="0" lvl="4"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5pPr>
            <a:lvl6pPr marR="0" lvl="5"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6pPr>
            <a:lvl7pPr marR="0" lvl="6"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7pPr>
            <a:lvl8pPr marR="0" lvl="7"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8pPr>
            <a:lvl9pPr marR="0" lvl="8"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9pPr>
          </a:lstStyle>
          <a:p>
            <a:endParaRPr/>
          </a:p>
        </p:txBody>
      </p:sp>
      <p:cxnSp>
        <p:nvCxnSpPr>
          <p:cNvPr id="665" name="Google Shape;665;p133"/>
          <p:cNvCxnSpPr/>
          <p:nvPr/>
        </p:nvCxnSpPr>
        <p:spPr>
          <a:xfrm>
            <a:off x="333375" y="1062038"/>
            <a:ext cx="472800" cy="0"/>
          </a:xfrm>
          <a:prstGeom prst="straightConnector1">
            <a:avLst/>
          </a:prstGeom>
          <a:noFill/>
          <a:ln w="76200" cap="flat" cmpd="sng">
            <a:solidFill>
              <a:srgbClr val="446EFF"/>
            </a:solidFill>
            <a:prstDash val="solid"/>
            <a:miter lim="8000"/>
            <a:headEnd type="none" w="sm" len="sm"/>
            <a:tailEnd type="none" w="sm" len="sm"/>
          </a:ln>
        </p:spPr>
      </p:cxnSp>
      <p:sp>
        <p:nvSpPr>
          <p:cNvPr id="666" name="Google Shape;666;p133"/>
          <p:cNvSpPr txBox="1">
            <a:spLocks noGrp="1"/>
          </p:cNvSpPr>
          <p:nvPr>
            <p:ph type="body" idx="1"/>
          </p:nvPr>
        </p:nvSpPr>
        <p:spPr>
          <a:xfrm>
            <a:off x="333375" y="1435298"/>
            <a:ext cx="3900600" cy="3371400"/>
          </a:xfrm>
          <a:prstGeom prst="rect">
            <a:avLst/>
          </a:prstGeom>
          <a:noFill/>
          <a:ln>
            <a:noFill/>
          </a:ln>
        </p:spPr>
        <p:txBody>
          <a:bodyPr spcFirstLastPara="1" wrap="square" lIns="34275" tIns="34275" rIns="34275" bIns="34275" anchor="t" anchorCtr="0"/>
          <a:lstStyle>
            <a:lvl1pPr marL="457200" marR="0" lvl="0" indent="-292100" algn="l" rtl="0">
              <a:lnSpc>
                <a:spcPct val="100000"/>
              </a:lnSpc>
              <a:spcBef>
                <a:spcPts val="100"/>
              </a:spcBef>
              <a:spcAft>
                <a:spcPts val="0"/>
              </a:spcAft>
              <a:buClr>
                <a:srgbClr val="585566"/>
              </a:buClr>
              <a:buSzPts val="1000"/>
              <a:buFont typeface="Arial"/>
              <a:buChar char="●"/>
              <a:defRPr sz="1400" b="0" i="0" u="none" strike="noStrike" cap="none">
                <a:solidFill>
                  <a:srgbClr val="585566"/>
                </a:solidFill>
                <a:latin typeface="Helvetica Neue"/>
                <a:ea typeface="Helvetica Neue"/>
                <a:cs typeface="Helvetica Neue"/>
                <a:sym typeface="Helvetica Neue"/>
              </a:defRPr>
            </a:lvl1pPr>
            <a:lvl2pPr marL="914400" marR="0" lvl="1" indent="-292100" algn="l" rtl="0">
              <a:lnSpc>
                <a:spcPct val="100000"/>
              </a:lnSpc>
              <a:spcBef>
                <a:spcPts val="100"/>
              </a:spcBef>
              <a:spcAft>
                <a:spcPts val="0"/>
              </a:spcAft>
              <a:buClr>
                <a:srgbClr val="585566"/>
              </a:buClr>
              <a:buSzPts val="1000"/>
              <a:buFont typeface="Arial"/>
              <a:buChar char="●"/>
              <a:defRPr sz="1400" b="0" i="0" u="none" strike="noStrike" cap="none">
                <a:solidFill>
                  <a:srgbClr val="585566"/>
                </a:solidFill>
                <a:latin typeface="Helvetica Neue"/>
                <a:ea typeface="Helvetica Neue"/>
                <a:cs typeface="Helvetica Neue"/>
                <a:sym typeface="Helvetica Neue"/>
              </a:defRPr>
            </a:lvl2pPr>
            <a:lvl3pPr marL="1371600" marR="0" lvl="2" indent="-292100" algn="l" rtl="0">
              <a:lnSpc>
                <a:spcPct val="100000"/>
              </a:lnSpc>
              <a:spcBef>
                <a:spcPts val="100"/>
              </a:spcBef>
              <a:spcAft>
                <a:spcPts val="0"/>
              </a:spcAft>
              <a:buClr>
                <a:srgbClr val="585566"/>
              </a:buClr>
              <a:buSzPts val="1000"/>
              <a:buFont typeface="Arial"/>
              <a:buChar char="●"/>
              <a:defRPr sz="1400" b="0" i="0" u="none" strike="noStrike" cap="none">
                <a:solidFill>
                  <a:srgbClr val="585566"/>
                </a:solidFill>
                <a:latin typeface="Helvetica Neue"/>
                <a:ea typeface="Helvetica Neue"/>
                <a:cs typeface="Helvetica Neue"/>
                <a:sym typeface="Helvetica Neue"/>
              </a:defRPr>
            </a:lvl3pPr>
            <a:lvl4pPr marL="1828800" marR="0" lvl="3" indent="-292100" algn="l" rtl="0">
              <a:lnSpc>
                <a:spcPct val="100000"/>
              </a:lnSpc>
              <a:spcBef>
                <a:spcPts val="100"/>
              </a:spcBef>
              <a:spcAft>
                <a:spcPts val="0"/>
              </a:spcAft>
              <a:buClr>
                <a:srgbClr val="585566"/>
              </a:buClr>
              <a:buSzPts val="1000"/>
              <a:buFont typeface="Arial"/>
              <a:buChar char="●"/>
              <a:defRPr sz="1400" b="0" i="0" u="none" strike="noStrike" cap="none">
                <a:solidFill>
                  <a:srgbClr val="585566"/>
                </a:solidFill>
                <a:latin typeface="Helvetica Neue"/>
                <a:ea typeface="Helvetica Neue"/>
                <a:cs typeface="Helvetica Neue"/>
                <a:sym typeface="Helvetica Neue"/>
              </a:defRPr>
            </a:lvl4pPr>
            <a:lvl5pPr marL="2286000" marR="0" lvl="4" indent="-292100" algn="l" rtl="0">
              <a:lnSpc>
                <a:spcPct val="100000"/>
              </a:lnSpc>
              <a:spcBef>
                <a:spcPts val="100"/>
              </a:spcBef>
              <a:spcAft>
                <a:spcPts val="0"/>
              </a:spcAft>
              <a:buClr>
                <a:srgbClr val="585566"/>
              </a:buClr>
              <a:buSzPts val="1000"/>
              <a:buFont typeface="Arial"/>
              <a:buChar char="●"/>
              <a:defRPr sz="1400" b="0" i="0" u="none" strike="noStrike" cap="none">
                <a:solidFill>
                  <a:srgbClr val="585566"/>
                </a:solidFill>
                <a:latin typeface="Helvetica Neue"/>
                <a:ea typeface="Helvetica Neue"/>
                <a:cs typeface="Helvetica Neue"/>
                <a:sym typeface="Helvetica Neue"/>
              </a:defRPr>
            </a:lvl5pPr>
            <a:lvl6pPr marL="2743200" marR="0" lvl="5"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6pPr>
            <a:lvl7pPr marL="3200400" marR="0" lvl="6"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7pPr>
            <a:lvl8pPr marL="3657600" marR="0" lvl="7"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8pPr>
            <a:lvl9pPr marL="4114800" marR="0" lvl="8"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9pPr>
          </a:lstStyle>
          <a:p>
            <a:endParaRPr/>
          </a:p>
        </p:txBody>
      </p:sp>
      <p:sp>
        <p:nvSpPr>
          <p:cNvPr id="667" name="Google Shape;667;p133"/>
          <p:cNvSpPr txBox="1">
            <a:spLocks noGrp="1"/>
          </p:cNvSpPr>
          <p:nvPr>
            <p:ph type="body" idx="3"/>
          </p:nvPr>
        </p:nvSpPr>
        <p:spPr>
          <a:xfrm>
            <a:off x="333375" y="401836"/>
            <a:ext cx="3900600" cy="622200"/>
          </a:xfrm>
          <a:prstGeom prst="rect">
            <a:avLst/>
          </a:prstGeom>
          <a:noFill/>
          <a:ln>
            <a:noFill/>
          </a:ln>
        </p:spPr>
        <p:txBody>
          <a:bodyPr spcFirstLastPara="1" wrap="square" lIns="34275" tIns="34275" rIns="34275" bIns="34275" anchor="t" anchorCtr="0"/>
          <a:lstStyle>
            <a:lvl1pPr marL="457200" marR="0" lvl="0" indent="-228600" algn="ctr" rtl="0">
              <a:lnSpc>
                <a:spcPct val="100000"/>
              </a:lnSpc>
              <a:spcBef>
                <a:spcPts val="0"/>
              </a:spcBef>
              <a:spcAft>
                <a:spcPts val="0"/>
              </a:spcAft>
              <a:buClr>
                <a:srgbClr val="3E44FF"/>
              </a:buClr>
              <a:buSzPts val="3000"/>
              <a:buFont typeface="Helvetica Neue"/>
              <a:buNone/>
              <a:defRPr sz="3000" b="0" i="0" u="none" strike="noStrike" cap="none">
                <a:solidFill>
                  <a:srgbClr val="3E44FF"/>
                </a:solidFill>
                <a:latin typeface="Helvetica Neue"/>
                <a:ea typeface="Helvetica Neue"/>
                <a:cs typeface="Helvetica Neue"/>
                <a:sym typeface="Helvetica Neue"/>
              </a:defRPr>
            </a:lvl1pPr>
            <a:lvl2pPr marL="914400" marR="0" lvl="1"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2pPr>
            <a:lvl3pPr marL="1371600" marR="0" lvl="2"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3pPr>
            <a:lvl4pPr marL="1828800" marR="0" lvl="3"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4pPr>
            <a:lvl5pPr marL="2286000" marR="0" lvl="4"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5pPr>
            <a:lvl6pPr marL="2743200" marR="0" lvl="5"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6pPr>
            <a:lvl7pPr marL="3200400" marR="0" lvl="6"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7pPr>
            <a:lvl8pPr marL="3657600" marR="0" lvl="7"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8pPr>
            <a:lvl9pPr marL="4114800" marR="0" lvl="8"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9pPr>
          </a:lstStyle>
          <a:p>
            <a:endParaRPr/>
          </a:p>
        </p:txBody>
      </p:sp>
      <p:sp>
        <p:nvSpPr>
          <p:cNvPr id="668" name="Google Shape;668;p133"/>
          <p:cNvSpPr txBox="1">
            <a:spLocks noGrp="1"/>
          </p:cNvSpPr>
          <p:nvPr>
            <p:ph type="sldNum" idx="12"/>
          </p:nvPr>
        </p:nvSpPr>
        <p:spPr>
          <a:xfrm>
            <a:off x="7502133" y="4848819"/>
            <a:ext cx="174900" cy="174000"/>
          </a:xfrm>
          <a:prstGeom prst="rect">
            <a:avLst/>
          </a:prstGeom>
          <a:noFill/>
          <a:ln>
            <a:noFill/>
          </a:ln>
        </p:spPr>
        <p:txBody>
          <a:bodyPr spcFirstLastPara="1" wrap="square" lIns="26775" tIns="26775" rIns="26775" bIns="26775" anchor="t" anchorCtr="0">
            <a:noAutofit/>
          </a:bodyPr>
          <a:lstStyle>
            <a:lvl1pPr marL="0" marR="0" lvl="0" indent="0" algn="r" rtl="0">
              <a:lnSpc>
                <a:spcPct val="100000"/>
              </a:lnSpc>
              <a:spcBef>
                <a:spcPts val="0"/>
              </a:spcBef>
              <a:spcAft>
                <a:spcPts val="0"/>
              </a:spcAft>
              <a:buClr>
                <a:srgbClr val="747676"/>
              </a:buClr>
              <a:buSzPts val="800"/>
              <a:buFont typeface="Arial"/>
              <a:buNone/>
              <a:defRPr sz="800" b="0" i="0" u="none" strike="noStrike" cap="none">
                <a:solidFill>
                  <a:srgbClr val="747676"/>
                </a:solidFill>
                <a:latin typeface="Arial"/>
                <a:ea typeface="Arial"/>
                <a:cs typeface="Arial"/>
                <a:sym typeface="Arial"/>
              </a:defRPr>
            </a:lvl1pPr>
            <a:lvl2pPr marL="0" marR="0" lvl="1" indent="0" algn="r" rtl="0">
              <a:lnSpc>
                <a:spcPct val="100000"/>
              </a:lnSpc>
              <a:spcBef>
                <a:spcPts val="0"/>
              </a:spcBef>
              <a:spcAft>
                <a:spcPts val="0"/>
              </a:spcAft>
              <a:buClr>
                <a:srgbClr val="747676"/>
              </a:buClr>
              <a:buSzPts val="800"/>
              <a:buFont typeface="Arial"/>
              <a:buNone/>
              <a:defRPr sz="800" b="0" i="0" u="none" strike="noStrike" cap="none">
                <a:solidFill>
                  <a:srgbClr val="747676"/>
                </a:solidFill>
                <a:latin typeface="Arial"/>
                <a:ea typeface="Arial"/>
                <a:cs typeface="Arial"/>
                <a:sym typeface="Arial"/>
              </a:defRPr>
            </a:lvl2pPr>
            <a:lvl3pPr marL="0" marR="0" lvl="2" indent="0" algn="r" rtl="0">
              <a:lnSpc>
                <a:spcPct val="100000"/>
              </a:lnSpc>
              <a:spcBef>
                <a:spcPts val="0"/>
              </a:spcBef>
              <a:spcAft>
                <a:spcPts val="0"/>
              </a:spcAft>
              <a:buClr>
                <a:srgbClr val="747676"/>
              </a:buClr>
              <a:buSzPts val="800"/>
              <a:buFont typeface="Arial"/>
              <a:buNone/>
              <a:defRPr sz="800" b="0" i="0" u="none" strike="noStrike" cap="none">
                <a:solidFill>
                  <a:srgbClr val="747676"/>
                </a:solidFill>
                <a:latin typeface="Arial"/>
                <a:ea typeface="Arial"/>
                <a:cs typeface="Arial"/>
                <a:sym typeface="Arial"/>
              </a:defRPr>
            </a:lvl3pPr>
            <a:lvl4pPr marL="0" marR="0" lvl="3" indent="0" algn="r" rtl="0">
              <a:lnSpc>
                <a:spcPct val="100000"/>
              </a:lnSpc>
              <a:spcBef>
                <a:spcPts val="0"/>
              </a:spcBef>
              <a:spcAft>
                <a:spcPts val="0"/>
              </a:spcAft>
              <a:buClr>
                <a:srgbClr val="747676"/>
              </a:buClr>
              <a:buSzPts val="800"/>
              <a:buFont typeface="Arial"/>
              <a:buNone/>
              <a:defRPr sz="800" b="0" i="0" u="none" strike="noStrike" cap="none">
                <a:solidFill>
                  <a:srgbClr val="747676"/>
                </a:solidFill>
                <a:latin typeface="Arial"/>
                <a:ea typeface="Arial"/>
                <a:cs typeface="Arial"/>
                <a:sym typeface="Arial"/>
              </a:defRPr>
            </a:lvl4pPr>
            <a:lvl5pPr marL="0" marR="0" lvl="4" indent="0" algn="r" rtl="0">
              <a:lnSpc>
                <a:spcPct val="100000"/>
              </a:lnSpc>
              <a:spcBef>
                <a:spcPts val="0"/>
              </a:spcBef>
              <a:spcAft>
                <a:spcPts val="0"/>
              </a:spcAft>
              <a:buClr>
                <a:srgbClr val="747676"/>
              </a:buClr>
              <a:buSzPts val="800"/>
              <a:buFont typeface="Arial"/>
              <a:buNone/>
              <a:defRPr sz="800" b="0" i="0" u="none" strike="noStrike" cap="none">
                <a:solidFill>
                  <a:srgbClr val="747676"/>
                </a:solidFill>
                <a:latin typeface="Arial"/>
                <a:ea typeface="Arial"/>
                <a:cs typeface="Arial"/>
                <a:sym typeface="Arial"/>
              </a:defRPr>
            </a:lvl5pPr>
            <a:lvl6pPr marL="0" marR="0" lvl="5" indent="0" algn="r" rtl="0">
              <a:lnSpc>
                <a:spcPct val="100000"/>
              </a:lnSpc>
              <a:spcBef>
                <a:spcPts val="0"/>
              </a:spcBef>
              <a:spcAft>
                <a:spcPts val="0"/>
              </a:spcAft>
              <a:buClr>
                <a:srgbClr val="747676"/>
              </a:buClr>
              <a:buSzPts val="800"/>
              <a:buFont typeface="Arial"/>
              <a:buNone/>
              <a:defRPr sz="800" b="0" i="0" u="none" strike="noStrike" cap="none">
                <a:solidFill>
                  <a:srgbClr val="747676"/>
                </a:solidFill>
                <a:latin typeface="Arial"/>
                <a:ea typeface="Arial"/>
                <a:cs typeface="Arial"/>
                <a:sym typeface="Arial"/>
              </a:defRPr>
            </a:lvl6pPr>
            <a:lvl7pPr marL="0" marR="0" lvl="6" indent="0" algn="r" rtl="0">
              <a:lnSpc>
                <a:spcPct val="100000"/>
              </a:lnSpc>
              <a:spcBef>
                <a:spcPts val="0"/>
              </a:spcBef>
              <a:spcAft>
                <a:spcPts val="0"/>
              </a:spcAft>
              <a:buClr>
                <a:srgbClr val="747676"/>
              </a:buClr>
              <a:buSzPts val="800"/>
              <a:buFont typeface="Arial"/>
              <a:buNone/>
              <a:defRPr sz="800" b="0" i="0" u="none" strike="noStrike" cap="none">
                <a:solidFill>
                  <a:srgbClr val="747676"/>
                </a:solidFill>
                <a:latin typeface="Arial"/>
                <a:ea typeface="Arial"/>
                <a:cs typeface="Arial"/>
                <a:sym typeface="Arial"/>
              </a:defRPr>
            </a:lvl7pPr>
            <a:lvl8pPr marL="0" marR="0" lvl="7" indent="0" algn="r" rtl="0">
              <a:lnSpc>
                <a:spcPct val="100000"/>
              </a:lnSpc>
              <a:spcBef>
                <a:spcPts val="0"/>
              </a:spcBef>
              <a:spcAft>
                <a:spcPts val="0"/>
              </a:spcAft>
              <a:buClr>
                <a:srgbClr val="747676"/>
              </a:buClr>
              <a:buSzPts val="800"/>
              <a:buFont typeface="Arial"/>
              <a:buNone/>
              <a:defRPr sz="800" b="0" i="0" u="none" strike="noStrike" cap="none">
                <a:solidFill>
                  <a:srgbClr val="747676"/>
                </a:solidFill>
                <a:latin typeface="Arial"/>
                <a:ea typeface="Arial"/>
                <a:cs typeface="Arial"/>
                <a:sym typeface="Arial"/>
              </a:defRPr>
            </a:lvl8pPr>
            <a:lvl9pPr marL="0" marR="0" lvl="8" indent="0" algn="r" rtl="0">
              <a:lnSpc>
                <a:spcPct val="100000"/>
              </a:lnSpc>
              <a:spcBef>
                <a:spcPts val="0"/>
              </a:spcBef>
              <a:spcAft>
                <a:spcPts val="0"/>
              </a:spcAft>
              <a:buClr>
                <a:srgbClr val="747676"/>
              </a:buClr>
              <a:buSzPts val="800"/>
              <a:buFont typeface="Arial"/>
              <a:buNone/>
              <a:defRPr sz="800" b="0" i="0" u="none" strike="noStrike" cap="none">
                <a:solidFill>
                  <a:srgbClr val="747676"/>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r"/>
              <a:pPr marL="0" lvl="0" indent="0" algn="r" rtl="0">
                <a:spcBef>
                  <a:spcPts val="0"/>
                </a:spcBef>
                <a:spcAft>
                  <a:spcPts val="0"/>
                </a:spcAft>
                <a:buNone/>
              </a:pPr>
              <a:t>‹N°›</a:t>
            </a:fld>
            <a:endParaRPr/>
          </a:p>
        </p:txBody>
      </p:sp>
    </p:spTree>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matchingName="Title, Bullets &amp; Photo copy">
  <p:cSld name="Title, Bullets &amp; Photo copy">
    <p:spTree>
      <p:nvGrpSpPr>
        <p:cNvPr id="1" name="Shape 669"/>
        <p:cNvGrpSpPr/>
        <p:nvPr/>
      </p:nvGrpSpPr>
      <p:grpSpPr>
        <a:xfrm>
          <a:off x="0" y="0"/>
          <a:ext cx="0" cy="0"/>
          <a:chOff x="0" y="0"/>
          <a:chExt cx="0" cy="0"/>
        </a:xfrm>
      </p:grpSpPr>
      <p:cxnSp>
        <p:nvCxnSpPr>
          <p:cNvPr id="670" name="Google Shape;670;p134"/>
          <p:cNvCxnSpPr/>
          <p:nvPr/>
        </p:nvCxnSpPr>
        <p:spPr>
          <a:xfrm>
            <a:off x="942975" y="1062038"/>
            <a:ext cx="472800" cy="0"/>
          </a:xfrm>
          <a:prstGeom prst="straightConnector1">
            <a:avLst/>
          </a:prstGeom>
          <a:noFill/>
          <a:ln w="76200" cap="flat" cmpd="sng">
            <a:solidFill>
              <a:srgbClr val="446EFF"/>
            </a:solidFill>
            <a:prstDash val="solid"/>
            <a:miter lim="8000"/>
            <a:headEnd type="none" w="sm" len="sm"/>
            <a:tailEnd type="none" w="sm" len="sm"/>
          </a:ln>
        </p:spPr>
      </p:cxnSp>
      <p:sp>
        <p:nvSpPr>
          <p:cNvPr id="671" name="Google Shape;671;p134"/>
          <p:cNvSpPr txBox="1">
            <a:spLocks noGrp="1"/>
          </p:cNvSpPr>
          <p:nvPr>
            <p:ph type="body" idx="1"/>
          </p:nvPr>
        </p:nvSpPr>
        <p:spPr>
          <a:xfrm>
            <a:off x="942975" y="1435298"/>
            <a:ext cx="7182600" cy="3371400"/>
          </a:xfrm>
          <a:prstGeom prst="rect">
            <a:avLst/>
          </a:prstGeom>
          <a:noFill/>
          <a:ln>
            <a:noFill/>
          </a:ln>
        </p:spPr>
        <p:txBody>
          <a:bodyPr spcFirstLastPara="1" wrap="square" lIns="34275" tIns="34275" rIns="34275" bIns="34275" anchor="t" anchorCtr="0"/>
          <a:lstStyle>
            <a:lvl1pPr marL="457200" marR="0" lvl="0" indent="-292100" algn="l" rtl="0">
              <a:lnSpc>
                <a:spcPct val="100000"/>
              </a:lnSpc>
              <a:spcBef>
                <a:spcPts val="100"/>
              </a:spcBef>
              <a:spcAft>
                <a:spcPts val="0"/>
              </a:spcAft>
              <a:buClr>
                <a:srgbClr val="585566"/>
              </a:buClr>
              <a:buSzPts val="1000"/>
              <a:buFont typeface="Arial"/>
              <a:buChar char="●"/>
              <a:defRPr sz="1400" b="0" i="0" u="none" strike="noStrike" cap="none">
                <a:solidFill>
                  <a:srgbClr val="585566"/>
                </a:solidFill>
                <a:latin typeface="Helvetica Neue"/>
                <a:ea typeface="Helvetica Neue"/>
                <a:cs typeface="Helvetica Neue"/>
                <a:sym typeface="Helvetica Neue"/>
              </a:defRPr>
            </a:lvl1pPr>
            <a:lvl2pPr marL="914400" marR="0" lvl="1" indent="-292100" algn="l" rtl="0">
              <a:lnSpc>
                <a:spcPct val="100000"/>
              </a:lnSpc>
              <a:spcBef>
                <a:spcPts val="100"/>
              </a:spcBef>
              <a:spcAft>
                <a:spcPts val="0"/>
              </a:spcAft>
              <a:buClr>
                <a:srgbClr val="585566"/>
              </a:buClr>
              <a:buSzPts val="1000"/>
              <a:buFont typeface="Arial"/>
              <a:buChar char="●"/>
              <a:defRPr sz="1400" b="0" i="0" u="none" strike="noStrike" cap="none">
                <a:solidFill>
                  <a:srgbClr val="585566"/>
                </a:solidFill>
                <a:latin typeface="Helvetica Neue"/>
                <a:ea typeface="Helvetica Neue"/>
                <a:cs typeface="Helvetica Neue"/>
                <a:sym typeface="Helvetica Neue"/>
              </a:defRPr>
            </a:lvl2pPr>
            <a:lvl3pPr marL="1371600" marR="0" lvl="2" indent="-292100" algn="l" rtl="0">
              <a:lnSpc>
                <a:spcPct val="100000"/>
              </a:lnSpc>
              <a:spcBef>
                <a:spcPts val="100"/>
              </a:spcBef>
              <a:spcAft>
                <a:spcPts val="0"/>
              </a:spcAft>
              <a:buClr>
                <a:srgbClr val="585566"/>
              </a:buClr>
              <a:buSzPts val="1000"/>
              <a:buFont typeface="Arial"/>
              <a:buChar char="●"/>
              <a:defRPr sz="1400" b="0" i="0" u="none" strike="noStrike" cap="none">
                <a:solidFill>
                  <a:srgbClr val="585566"/>
                </a:solidFill>
                <a:latin typeface="Helvetica Neue"/>
                <a:ea typeface="Helvetica Neue"/>
                <a:cs typeface="Helvetica Neue"/>
                <a:sym typeface="Helvetica Neue"/>
              </a:defRPr>
            </a:lvl3pPr>
            <a:lvl4pPr marL="1828800" marR="0" lvl="3" indent="-292100" algn="l" rtl="0">
              <a:lnSpc>
                <a:spcPct val="100000"/>
              </a:lnSpc>
              <a:spcBef>
                <a:spcPts val="100"/>
              </a:spcBef>
              <a:spcAft>
                <a:spcPts val="0"/>
              </a:spcAft>
              <a:buClr>
                <a:srgbClr val="585566"/>
              </a:buClr>
              <a:buSzPts val="1000"/>
              <a:buFont typeface="Arial"/>
              <a:buChar char="●"/>
              <a:defRPr sz="1400" b="0" i="0" u="none" strike="noStrike" cap="none">
                <a:solidFill>
                  <a:srgbClr val="585566"/>
                </a:solidFill>
                <a:latin typeface="Helvetica Neue"/>
                <a:ea typeface="Helvetica Neue"/>
                <a:cs typeface="Helvetica Neue"/>
                <a:sym typeface="Helvetica Neue"/>
              </a:defRPr>
            </a:lvl4pPr>
            <a:lvl5pPr marL="2286000" marR="0" lvl="4" indent="-292100" algn="l" rtl="0">
              <a:lnSpc>
                <a:spcPct val="100000"/>
              </a:lnSpc>
              <a:spcBef>
                <a:spcPts val="100"/>
              </a:spcBef>
              <a:spcAft>
                <a:spcPts val="0"/>
              </a:spcAft>
              <a:buClr>
                <a:srgbClr val="585566"/>
              </a:buClr>
              <a:buSzPts val="1000"/>
              <a:buFont typeface="Arial"/>
              <a:buChar char="●"/>
              <a:defRPr sz="1400" b="0" i="0" u="none" strike="noStrike" cap="none">
                <a:solidFill>
                  <a:srgbClr val="585566"/>
                </a:solidFill>
                <a:latin typeface="Helvetica Neue"/>
                <a:ea typeface="Helvetica Neue"/>
                <a:cs typeface="Helvetica Neue"/>
                <a:sym typeface="Helvetica Neue"/>
              </a:defRPr>
            </a:lvl5pPr>
            <a:lvl6pPr marL="2743200" marR="0" lvl="5"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6pPr>
            <a:lvl7pPr marL="3200400" marR="0" lvl="6"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7pPr>
            <a:lvl8pPr marL="3657600" marR="0" lvl="7"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8pPr>
            <a:lvl9pPr marL="4114800" marR="0" lvl="8"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9pPr>
          </a:lstStyle>
          <a:p>
            <a:endParaRPr/>
          </a:p>
        </p:txBody>
      </p:sp>
      <p:sp>
        <p:nvSpPr>
          <p:cNvPr id="672" name="Google Shape;672;p134"/>
          <p:cNvSpPr txBox="1">
            <a:spLocks noGrp="1"/>
          </p:cNvSpPr>
          <p:nvPr>
            <p:ph type="body" idx="2"/>
          </p:nvPr>
        </p:nvSpPr>
        <p:spPr>
          <a:xfrm>
            <a:off x="942975" y="401836"/>
            <a:ext cx="7061400" cy="622200"/>
          </a:xfrm>
          <a:prstGeom prst="rect">
            <a:avLst/>
          </a:prstGeom>
          <a:noFill/>
          <a:ln>
            <a:noFill/>
          </a:ln>
        </p:spPr>
        <p:txBody>
          <a:bodyPr spcFirstLastPara="1" wrap="square" lIns="34275" tIns="34275" rIns="34275" bIns="34275" anchor="t" anchorCtr="0"/>
          <a:lstStyle>
            <a:lvl1pPr marL="457200" marR="0" lvl="0" indent="-228600" algn="ctr" rtl="0">
              <a:lnSpc>
                <a:spcPct val="100000"/>
              </a:lnSpc>
              <a:spcBef>
                <a:spcPts val="0"/>
              </a:spcBef>
              <a:spcAft>
                <a:spcPts val="0"/>
              </a:spcAft>
              <a:buClr>
                <a:srgbClr val="3E44FF"/>
              </a:buClr>
              <a:buSzPts val="3000"/>
              <a:buFont typeface="Helvetica Neue"/>
              <a:buNone/>
              <a:defRPr sz="3000" b="0" i="0" u="none" strike="noStrike" cap="none">
                <a:solidFill>
                  <a:srgbClr val="3E44FF"/>
                </a:solidFill>
                <a:latin typeface="Helvetica Neue"/>
                <a:ea typeface="Helvetica Neue"/>
                <a:cs typeface="Helvetica Neue"/>
                <a:sym typeface="Helvetica Neue"/>
              </a:defRPr>
            </a:lvl1pPr>
            <a:lvl2pPr marL="914400" marR="0" lvl="1"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2pPr>
            <a:lvl3pPr marL="1371600" marR="0" lvl="2"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3pPr>
            <a:lvl4pPr marL="1828800" marR="0" lvl="3"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4pPr>
            <a:lvl5pPr marL="2286000" marR="0" lvl="4"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5pPr>
            <a:lvl6pPr marL="2743200" marR="0" lvl="5"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6pPr>
            <a:lvl7pPr marL="3200400" marR="0" lvl="6"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7pPr>
            <a:lvl8pPr marL="3657600" marR="0" lvl="7"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8pPr>
            <a:lvl9pPr marL="4114800" marR="0" lvl="8"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9pPr>
          </a:lstStyle>
          <a:p>
            <a:endParaRPr/>
          </a:p>
        </p:txBody>
      </p:sp>
      <p:sp>
        <p:nvSpPr>
          <p:cNvPr id="673" name="Google Shape;673;p134"/>
          <p:cNvSpPr txBox="1">
            <a:spLocks noGrp="1"/>
          </p:cNvSpPr>
          <p:nvPr>
            <p:ph type="sldNum" idx="12"/>
          </p:nvPr>
        </p:nvSpPr>
        <p:spPr>
          <a:xfrm>
            <a:off x="7502133" y="4848819"/>
            <a:ext cx="174900" cy="174000"/>
          </a:xfrm>
          <a:prstGeom prst="rect">
            <a:avLst/>
          </a:prstGeom>
          <a:noFill/>
          <a:ln>
            <a:noFill/>
          </a:ln>
        </p:spPr>
        <p:txBody>
          <a:bodyPr spcFirstLastPara="1" wrap="square" lIns="26775" tIns="26775" rIns="26775" bIns="26775" anchor="t" anchorCtr="0">
            <a:noAutofit/>
          </a:bodyPr>
          <a:lstStyle>
            <a:lvl1pPr marL="0" marR="0" lvl="0" indent="0" algn="r" rtl="0">
              <a:lnSpc>
                <a:spcPct val="100000"/>
              </a:lnSpc>
              <a:spcBef>
                <a:spcPts val="0"/>
              </a:spcBef>
              <a:spcAft>
                <a:spcPts val="0"/>
              </a:spcAft>
              <a:buClr>
                <a:srgbClr val="747676"/>
              </a:buClr>
              <a:buSzPts val="800"/>
              <a:buFont typeface="Arial"/>
              <a:buNone/>
              <a:defRPr sz="800" b="0" i="0" u="none" strike="noStrike" cap="none">
                <a:solidFill>
                  <a:srgbClr val="747676"/>
                </a:solidFill>
                <a:latin typeface="Arial"/>
                <a:ea typeface="Arial"/>
                <a:cs typeface="Arial"/>
                <a:sym typeface="Arial"/>
              </a:defRPr>
            </a:lvl1pPr>
            <a:lvl2pPr marL="0" marR="0" lvl="1" indent="0" algn="r" rtl="0">
              <a:lnSpc>
                <a:spcPct val="100000"/>
              </a:lnSpc>
              <a:spcBef>
                <a:spcPts val="0"/>
              </a:spcBef>
              <a:spcAft>
                <a:spcPts val="0"/>
              </a:spcAft>
              <a:buClr>
                <a:srgbClr val="747676"/>
              </a:buClr>
              <a:buSzPts val="800"/>
              <a:buFont typeface="Arial"/>
              <a:buNone/>
              <a:defRPr sz="800" b="0" i="0" u="none" strike="noStrike" cap="none">
                <a:solidFill>
                  <a:srgbClr val="747676"/>
                </a:solidFill>
                <a:latin typeface="Arial"/>
                <a:ea typeface="Arial"/>
                <a:cs typeface="Arial"/>
                <a:sym typeface="Arial"/>
              </a:defRPr>
            </a:lvl2pPr>
            <a:lvl3pPr marL="0" marR="0" lvl="2" indent="0" algn="r" rtl="0">
              <a:lnSpc>
                <a:spcPct val="100000"/>
              </a:lnSpc>
              <a:spcBef>
                <a:spcPts val="0"/>
              </a:spcBef>
              <a:spcAft>
                <a:spcPts val="0"/>
              </a:spcAft>
              <a:buClr>
                <a:srgbClr val="747676"/>
              </a:buClr>
              <a:buSzPts val="800"/>
              <a:buFont typeface="Arial"/>
              <a:buNone/>
              <a:defRPr sz="800" b="0" i="0" u="none" strike="noStrike" cap="none">
                <a:solidFill>
                  <a:srgbClr val="747676"/>
                </a:solidFill>
                <a:latin typeface="Arial"/>
                <a:ea typeface="Arial"/>
                <a:cs typeface="Arial"/>
                <a:sym typeface="Arial"/>
              </a:defRPr>
            </a:lvl3pPr>
            <a:lvl4pPr marL="0" marR="0" lvl="3" indent="0" algn="r" rtl="0">
              <a:lnSpc>
                <a:spcPct val="100000"/>
              </a:lnSpc>
              <a:spcBef>
                <a:spcPts val="0"/>
              </a:spcBef>
              <a:spcAft>
                <a:spcPts val="0"/>
              </a:spcAft>
              <a:buClr>
                <a:srgbClr val="747676"/>
              </a:buClr>
              <a:buSzPts val="800"/>
              <a:buFont typeface="Arial"/>
              <a:buNone/>
              <a:defRPr sz="800" b="0" i="0" u="none" strike="noStrike" cap="none">
                <a:solidFill>
                  <a:srgbClr val="747676"/>
                </a:solidFill>
                <a:latin typeface="Arial"/>
                <a:ea typeface="Arial"/>
                <a:cs typeface="Arial"/>
                <a:sym typeface="Arial"/>
              </a:defRPr>
            </a:lvl4pPr>
            <a:lvl5pPr marL="0" marR="0" lvl="4" indent="0" algn="r" rtl="0">
              <a:lnSpc>
                <a:spcPct val="100000"/>
              </a:lnSpc>
              <a:spcBef>
                <a:spcPts val="0"/>
              </a:spcBef>
              <a:spcAft>
                <a:spcPts val="0"/>
              </a:spcAft>
              <a:buClr>
                <a:srgbClr val="747676"/>
              </a:buClr>
              <a:buSzPts val="800"/>
              <a:buFont typeface="Arial"/>
              <a:buNone/>
              <a:defRPr sz="800" b="0" i="0" u="none" strike="noStrike" cap="none">
                <a:solidFill>
                  <a:srgbClr val="747676"/>
                </a:solidFill>
                <a:latin typeface="Arial"/>
                <a:ea typeface="Arial"/>
                <a:cs typeface="Arial"/>
                <a:sym typeface="Arial"/>
              </a:defRPr>
            </a:lvl5pPr>
            <a:lvl6pPr marL="0" marR="0" lvl="5" indent="0" algn="r" rtl="0">
              <a:lnSpc>
                <a:spcPct val="100000"/>
              </a:lnSpc>
              <a:spcBef>
                <a:spcPts val="0"/>
              </a:spcBef>
              <a:spcAft>
                <a:spcPts val="0"/>
              </a:spcAft>
              <a:buClr>
                <a:srgbClr val="747676"/>
              </a:buClr>
              <a:buSzPts val="800"/>
              <a:buFont typeface="Arial"/>
              <a:buNone/>
              <a:defRPr sz="800" b="0" i="0" u="none" strike="noStrike" cap="none">
                <a:solidFill>
                  <a:srgbClr val="747676"/>
                </a:solidFill>
                <a:latin typeface="Arial"/>
                <a:ea typeface="Arial"/>
                <a:cs typeface="Arial"/>
                <a:sym typeface="Arial"/>
              </a:defRPr>
            </a:lvl6pPr>
            <a:lvl7pPr marL="0" marR="0" lvl="6" indent="0" algn="r" rtl="0">
              <a:lnSpc>
                <a:spcPct val="100000"/>
              </a:lnSpc>
              <a:spcBef>
                <a:spcPts val="0"/>
              </a:spcBef>
              <a:spcAft>
                <a:spcPts val="0"/>
              </a:spcAft>
              <a:buClr>
                <a:srgbClr val="747676"/>
              </a:buClr>
              <a:buSzPts val="800"/>
              <a:buFont typeface="Arial"/>
              <a:buNone/>
              <a:defRPr sz="800" b="0" i="0" u="none" strike="noStrike" cap="none">
                <a:solidFill>
                  <a:srgbClr val="747676"/>
                </a:solidFill>
                <a:latin typeface="Arial"/>
                <a:ea typeface="Arial"/>
                <a:cs typeface="Arial"/>
                <a:sym typeface="Arial"/>
              </a:defRPr>
            </a:lvl7pPr>
            <a:lvl8pPr marL="0" marR="0" lvl="7" indent="0" algn="r" rtl="0">
              <a:lnSpc>
                <a:spcPct val="100000"/>
              </a:lnSpc>
              <a:spcBef>
                <a:spcPts val="0"/>
              </a:spcBef>
              <a:spcAft>
                <a:spcPts val="0"/>
              </a:spcAft>
              <a:buClr>
                <a:srgbClr val="747676"/>
              </a:buClr>
              <a:buSzPts val="800"/>
              <a:buFont typeface="Arial"/>
              <a:buNone/>
              <a:defRPr sz="800" b="0" i="0" u="none" strike="noStrike" cap="none">
                <a:solidFill>
                  <a:srgbClr val="747676"/>
                </a:solidFill>
                <a:latin typeface="Arial"/>
                <a:ea typeface="Arial"/>
                <a:cs typeface="Arial"/>
                <a:sym typeface="Arial"/>
              </a:defRPr>
            </a:lvl8pPr>
            <a:lvl9pPr marL="0" marR="0" lvl="8" indent="0" algn="r" rtl="0">
              <a:lnSpc>
                <a:spcPct val="100000"/>
              </a:lnSpc>
              <a:spcBef>
                <a:spcPts val="0"/>
              </a:spcBef>
              <a:spcAft>
                <a:spcPts val="0"/>
              </a:spcAft>
              <a:buClr>
                <a:srgbClr val="747676"/>
              </a:buClr>
              <a:buSzPts val="800"/>
              <a:buFont typeface="Arial"/>
              <a:buNone/>
              <a:defRPr sz="800" b="0" i="0" u="none" strike="noStrike" cap="none">
                <a:solidFill>
                  <a:srgbClr val="747676"/>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r"/>
              <a:pPr marL="0" lvl="0" indent="0" algn="r" rtl="0">
                <a:spcBef>
                  <a:spcPts val="0"/>
                </a:spcBef>
                <a:spcAft>
                  <a:spcPts val="0"/>
                </a:spcAft>
                <a:buNone/>
              </a:pPr>
              <a:t>‹N°›</a:t>
            </a:fld>
            <a:endParaRPr/>
          </a:p>
        </p:txBody>
      </p:sp>
    </p:spTree>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matchingName="Conclusion">
  <p:cSld name="Conclusion">
    <p:spTree>
      <p:nvGrpSpPr>
        <p:cNvPr id="1" name="Shape 674"/>
        <p:cNvGrpSpPr/>
        <p:nvPr/>
      </p:nvGrpSpPr>
      <p:grpSpPr>
        <a:xfrm>
          <a:off x="0" y="0"/>
          <a:ext cx="0" cy="0"/>
          <a:chOff x="0" y="0"/>
          <a:chExt cx="0" cy="0"/>
        </a:xfrm>
      </p:grpSpPr>
      <p:sp>
        <p:nvSpPr>
          <p:cNvPr id="675" name="Google Shape;675;p135"/>
          <p:cNvSpPr>
            <a:spLocks noGrp="1"/>
          </p:cNvSpPr>
          <p:nvPr>
            <p:ph type="pic" idx="2"/>
          </p:nvPr>
        </p:nvSpPr>
        <p:spPr>
          <a:xfrm>
            <a:off x="0" y="0"/>
            <a:ext cx="9144000" cy="5143500"/>
          </a:xfrm>
          <a:prstGeom prst="rect">
            <a:avLst/>
          </a:prstGeom>
          <a:noFill/>
          <a:ln>
            <a:noFill/>
          </a:ln>
        </p:spPr>
        <p:txBody>
          <a:bodyPr spcFirstLastPara="1" wrap="square" lIns="34275" tIns="17150" rIns="34275" bIns="17150" anchor="t" anchorCtr="0"/>
          <a:lstStyle>
            <a:lvl1pPr marR="0" lvl="0" algn="ctr" rtl="0">
              <a:lnSpc>
                <a:spcPct val="100000"/>
              </a:lnSpc>
              <a:spcBef>
                <a:spcPts val="0"/>
              </a:spcBef>
              <a:spcAft>
                <a:spcPts val="0"/>
              </a:spcAft>
              <a:buClr>
                <a:srgbClr val="3E44FF"/>
              </a:buClr>
              <a:buSzPts val="3000"/>
              <a:buFont typeface="Helvetica Neue"/>
              <a:buNone/>
              <a:defRPr sz="3000" b="0" i="0" u="none" strike="noStrike" cap="none">
                <a:solidFill>
                  <a:srgbClr val="3E44FF"/>
                </a:solidFill>
                <a:latin typeface="Helvetica Neue"/>
                <a:ea typeface="Helvetica Neue"/>
                <a:cs typeface="Helvetica Neue"/>
                <a:sym typeface="Helvetica Neue"/>
              </a:defRPr>
            </a:lvl1pPr>
            <a:lvl2pPr marR="0" lvl="1"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2pPr>
            <a:lvl3pPr marR="0" lvl="2"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3pPr>
            <a:lvl4pPr marR="0" lvl="3"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4pPr>
            <a:lvl5pPr marR="0" lvl="4"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5pPr>
            <a:lvl6pPr marR="0" lvl="5"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6pPr>
            <a:lvl7pPr marR="0" lvl="6"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7pPr>
            <a:lvl8pPr marR="0" lvl="7"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8pPr>
            <a:lvl9pPr marR="0" lvl="8"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9pPr>
          </a:lstStyle>
          <a:p>
            <a:endParaRPr/>
          </a:p>
        </p:txBody>
      </p:sp>
      <p:sp>
        <p:nvSpPr>
          <p:cNvPr id="676" name="Google Shape;676;p135"/>
          <p:cNvSpPr txBox="1">
            <a:spLocks noGrp="1"/>
          </p:cNvSpPr>
          <p:nvPr>
            <p:ph type="body" idx="1"/>
          </p:nvPr>
        </p:nvSpPr>
        <p:spPr>
          <a:xfrm>
            <a:off x="1812726" y="1002059"/>
            <a:ext cx="5518500" cy="1714500"/>
          </a:xfrm>
          <a:prstGeom prst="rect">
            <a:avLst/>
          </a:prstGeom>
          <a:noFill/>
          <a:ln>
            <a:noFill/>
          </a:ln>
        </p:spPr>
        <p:txBody>
          <a:bodyPr spcFirstLastPara="1" wrap="square" lIns="34275" tIns="34275" rIns="34275" bIns="34275" anchor="b" anchorCtr="0"/>
          <a:lstStyle>
            <a:lvl1pPr marL="457200" marR="0" lvl="0" indent="-228600" algn="ctr" rtl="0">
              <a:lnSpc>
                <a:spcPct val="80000"/>
              </a:lnSpc>
              <a:spcBef>
                <a:spcPts val="0"/>
              </a:spcBef>
              <a:spcAft>
                <a:spcPts val="0"/>
              </a:spcAft>
              <a:buClr>
                <a:srgbClr val="446EFF"/>
              </a:buClr>
              <a:buSzPts val="2600"/>
              <a:buFont typeface="Avenir"/>
              <a:buNone/>
              <a:defRPr sz="2600" b="0" i="0" u="none" strike="noStrike" cap="none">
                <a:solidFill>
                  <a:srgbClr val="446EFF"/>
                </a:solidFill>
                <a:latin typeface="Avenir"/>
                <a:ea typeface="Avenir"/>
                <a:cs typeface="Avenir"/>
                <a:sym typeface="Avenir"/>
              </a:defRPr>
            </a:lvl1pPr>
            <a:lvl2pPr marL="914400" marR="0" lvl="1" indent="-355600" algn="ctr" rtl="0">
              <a:lnSpc>
                <a:spcPct val="80000"/>
              </a:lnSpc>
              <a:spcBef>
                <a:spcPts val="0"/>
              </a:spcBef>
              <a:spcAft>
                <a:spcPts val="0"/>
              </a:spcAft>
              <a:buClr>
                <a:srgbClr val="446EFF"/>
              </a:buClr>
              <a:buSzPts val="2000"/>
              <a:buFont typeface="Avenir"/>
              <a:buChar char="●"/>
              <a:defRPr sz="2600" b="0" i="0" u="none" strike="noStrike" cap="none">
                <a:solidFill>
                  <a:srgbClr val="446EFF"/>
                </a:solidFill>
                <a:latin typeface="Avenir"/>
                <a:ea typeface="Avenir"/>
                <a:cs typeface="Avenir"/>
                <a:sym typeface="Avenir"/>
              </a:defRPr>
            </a:lvl2pPr>
            <a:lvl3pPr marL="1371600" marR="0" lvl="2" indent="-355600" algn="ctr" rtl="0">
              <a:lnSpc>
                <a:spcPct val="80000"/>
              </a:lnSpc>
              <a:spcBef>
                <a:spcPts val="0"/>
              </a:spcBef>
              <a:spcAft>
                <a:spcPts val="0"/>
              </a:spcAft>
              <a:buClr>
                <a:srgbClr val="446EFF"/>
              </a:buClr>
              <a:buSzPts val="2000"/>
              <a:buFont typeface="Avenir"/>
              <a:buChar char="●"/>
              <a:defRPr sz="2600" b="0" i="0" u="none" strike="noStrike" cap="none">
                <a:solidFill>
                  <a:srgbClr val="446EFF"/>
                </a:solidFill>
                <a:latin typeface="Avenir"/>
                <a:ea typeface="Avenir"/>
                <a:cs typeface="Avenir"/>
                <a:sym typeface="Avenir"/>
              </a:defRPr>
            </a:lvl3pPr>
            <a:lvl4pPr marL="1828800" marR="0" lvl="3" indent="-355600" algn="ctr" rtl="0">
              <a:lnSpc>
                <a:spcPct val="80000"/>
              </a:lnSpc>
              <a:spcBef>
                <a:spcPts val="0"/>
              </a:spcBef>
              <a:spcAft>
                <a:spcPts val="0"/>
              </a:spcAft>
              <a:buClr>
                <a:srgbClr val="446EFF"/>
              </a:buClr>
              <a:buSzPts val="2000"/>
              <a:buFont typeface="Avenir"/>
              <a:buChar char="●"/>
              <a:defRPr sz="2600" b="0" i="0" u="none" strike="noStrike" cap="none">
                <a:solidFill>
                  <a:srgbClr val="446EFF"/>
                </a:solidFill>
                <a:latin typeface="Avenir"/>
                <a:ea typeface="Avenir"/>
                <a:cs typeface="Avenir"/>
                <a:sym typeface="Avenir"/>
              </a:defRPr>
            </a:lvl4pPr>
            <a:lvl5pPr marL="2286000" marR="0" lvl="4" indent="-355600" algn="ctr" rtl="0">
              <a:lnSpc>
                <a:spcPct val="80000"/>
              </a:lnSpc>
              <a:spcBef>
                <a:spcPts val="0"/>
              </a:spcBef>
              <a:spcAft>
                <a:spcPts val="0"/>
              </a:spcAft>
              <a:buClr>
                <a:srgbClr val="446EFF"/>
              </a:buClr>
              <a:buSzPts val="2000"/>
              <a:buFont typeface="Avenir"/>
              <a:buChar char="●"/>
              <a:defRPr sz="2600" b="0" i="0" u="none" strike="noStrike" cap="none">
                <a:solidFill>
                  <a:srgbClr val="446EFF"/>
                </a:solidFill>
                <a:latin typeface="Avenir"/>
                <a:ea typeface="Avenir"/>
                <a:cs typeface="Avenir"/>
                <a:sym typeface="Avenir"/>
              </a:defRPr>
            </a:lvl5pPr>
            <a:lvl6pPr marL="2743200" marR="0" lvl="5"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6pPr>
            <a:lvl7pPr marL="3200400" marR="0" lvl="6"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7pPr>
            <a:lvl8pPr marL="3657600" marR="0" lvl="7"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8pPr>
            <a:lvl9pPr marL="4114800" marR="0" lvl="8"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9pPr>
          </a:lstStyle>
          <a:p>
            <a:endParaRPr/>
          </a:p>
        </p:txBody>
      </p:sp>
      <p:sp>
        <p:nvSpPr>
          <p:cNvPr id="677" name="Google Shape;677;p135"/>
          <p:cNvSpPr txBox="1">
            <a:spLocks noGrp="1"/>
          </p:cNvSpPr>
          <p:nvPr>
            <p:ph type="sldNum" idx="12"/>
          </p:nvPr>
        </p:nvSpPr>
        <p:spPr>
          <a:xfrm>
            <a:off x="4568651" y="4878957"/>
            <a:ext cx="485100" cy="572700"/>
          </a:xfrm>
          <a:prstGeom prst="rect">
            <a:avLst/>
          </a:prstGeom>
          <a:noFill/>
          <a:ln>
            <a:noFill/>
          </a:ln>
        </p:spPr>
        <p:txBody>
          <a:bodyPr spcFirstLastPara="1" wrap="square" lIns="26775" tIns="26775" rIns="26775" bIns="26775" anchor="t" anchorCtr="0">
            <a:noAutofit/>
          </a:bodyPr>
          <a:lstStyle>
            <a:lvl1pPr marL="0" marR="0" lvl="0"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1pPr>
            <a:lvl2pPr marL="0" marR="0" lvl="1"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2pPr>
            <a:lvl3pPr marL="0" marR="0" lvl="2"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3pPr>
            <a:lvl4pPr marL="0" marR="0" lvl="3"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4pPr>
            <a:lvl5pPr marL="0" marR="0" lvl="4"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5pPr>
            <a:lvl6pPr marL="0" marR="0" lvl="5"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6pPr>
            <a:lvl7pPr marL="0" marR="0" lvl="6"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7pPr>
            <a:lvl8pPr marL="0" marR="0" lvl="7"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8pPr>
            <a:lvl9pPr marL="0" marR="0" lvl="8"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9pPr>
          </a:lstStyle>
          <a:p>
            <a:pPr marL="0" lvl="0" indent="0" algn="l" rtl="0">
              <a:spcBef>
                <a:spcPts val="0"/>
              </a:spcBef>
              <a:spcAft>
                <a:spcPts val="0"/>
              </a:spcAft>
              <a:buNone/>
            </a:pPr>
            <a:fld id="{00000000-1234-1234-1234-123412341234}" type="slidenum">
              <a:rPr lang="fr"/>
              <a:pPr marL="0" lvl="0" indent="0" algn="l" rtl="0">
                <a:spcBef>
                  <a:spcPts val="0"/>
                </a:spcBef>
                <a:spcAft>
                  <a:spcPts val="0"/>
                </a:spcAft>
                <a:buNone/>
              </a:pPr>
              <a:t>‹N°›</a:t>
            </a:fld>
            <a:endParaRPr/>
          </a:p>
        </p:txBody>
      </p:sp>
    </p:spTree>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matchingName="Contenu 3">
  <p:cSld name="Contenu 3 2">
    <p:spTree>
      <p:nvGrpSpPr>
        <p:cNvPr id="1" name="Shape 678"/>
        <p:cNvGrpSpPr/>
        <p:nvPr/>
      </p:nvGrpSpPr>
      <p:grpSpPr>
        <a:xfrm>
          <a:off x="0" y="0"/>
          <a:ext cx="0" cy="0"/>
          <a:chOff x="0" y="0"/>
          <a:chExt cx="0" cy="0"/>
        </a:xfrm>
      </p:grpSpPr>
      <p:sp>
        <p:nvSpPr>
          <p:cNvPr id="679" name="Google Shape;679;p136"/>
          <p:cNvSpPr txBox="1">
            <a:spLocks noGrp="1"/>
          </p:cNvSpPr>
          <p:nvPr>
            <p:ph type="body" idx="1"/>
          </p:nvPr>
        </p:nvSpPr>
        <p:spPr>
          <a:xfrm>
            <a:off x="734499" y="-33287"/>
            <a:ext cx="7674900" cy="3705000"/>
          </a:xfrm>
          <a:prstGeom prst="rect">
            <a:avLst/>
          </a:prstGeom>
          <a:noFill/>
          <a:ln>
            <a:noFill/>
          </a:ln>
        </p:spPr>
        <p:txBody>
          <a:bodyPr spcFirstLastPara="1" wrap="square" lIns="34275" tIns="34275" rIns="34275" bIns="34275" anchor="ctr" anchorCtr="0"/>
          <a:lstStyle>
            <a:lvl1pPr marL="457200" marR="0" lvl="0" indent="-228600" algn="ctr" rtl="0">
              <a:lnSpc>
                <a:spcPct val="100000"/>
              </a:lnSpc>
              <a:spcBef>
                <a:spcPts val="0"/>
              </a:spcBef>
              <a:spcAft>
                <a:spcPts val="0"/>
              </a:spcAft>
              <a:buClr>
                <a:srgbClr val="3E44FF"/>
              </a:buClr>
              <a:buSzPts val="3000"/>
              <a:buFont typeface="Helvetica Neue"/>
              <a:buNone/>
              <a:defRPr sz="3000" b="0" i="0" u="none" strike="noStrike" cap="none">
                <a:solidFill>
                  <a:srgbClr val="3E44FF"/>
                </a:solidFill>
                <a:latin typeface="Helvetica Neue"/>
                <a:ea typeface="Helvetica Neue"/>
                <a:cs typeface="Helvetica Neue"/>
                <a:sym typeface="Helvetica Neue"/>
              </a:defRPr>
            </a:lvl1pPr>
            <a:lvl2pPr marL="914400" marR="0" lvl="1"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2pPr>
            <a:lvl3pPr marL="1371600" marR="0" lvl="2"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3pPr>
            <a:lvl4pPr marL="1828800" marR="0" lvl="3"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4pPr>
            <a:lvl5pPr marL="2286000" marR="0" lvl="4"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5pPr>
            <a:lvl6pPr marL="2743200" marR="0" lvl="5"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6pPr>
            <a:lvl7pPr marL="3200400" marR="0" lvl="6"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7pPr>
            <a:lvl8pPr marL="3657600" marR="0" lvl="7"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8pPr>
            <a:lvl9pPr marL="4114800" marR="0" lvl="8"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9pPr>
          </a:lstStyle>
          <a:p>
            <a:endParaRPr/>
          </a:p>
        </p:txBody>
      </p:sp>
      <p:sp>
        <p:nvSpPr>
          <p:cNvPr id="680" name="Google Shape;680;p136"/>
          <p:cNvSpPr txBox="1">
            <a:spLocks noGrp="1"/>
          </p:cNvSpPr>
          <p:nvPr>
            <p:ph type="body" idx="2"/>
          </p:nvPr>
        </p:nvSpPr>
        <p:spPr>
          <a:xfrm>
            <a:off x="734499" y="3089424"/>
            <a:ext cx="7674900" cy="801300"/>
          </a:xfrm>
          <a:prstGeom prst="rect">
            <a:avLst/>
          </a:prstGeom>
          <a:noFill/>
          <a:ln>
            <a:noFill/>
          </a:ln>
        </p:spPr>
        <p:txBody>
          <a:bodyPr spcFirstLastPara="1" wrap="square" lIns="34275" tIns="34275" rIns="34275" bIns="34275" anchor="ctr" anchorCtr="0"/>
          <a:lstStyle>
            <a:lvl1pPr marL="457200" marR="0" lvl="0" indent="-228600" algn="ctr" rtl="0">
              <a:lnSpc>
                <a:spcPct val="100000"/>
              </a:lnSpc>
              <a:spcBef>
                <a:spcPts val="0"/>
              </a:spcBef>
              <a:spcAft>
                <a:spcPts val="0"/>
              </a:spcAft>
              <a:buClr>
                <a:srgbClr val="3E44FF"/>
              </a:buClr>
              <a:buSzPts val="3000"/>
              <a:buFont typeface="Helvetica Neue"/>
              <a:buNone/>
              <a:defRPr sz="3000" b="0" i="0" u="none" strike="noStrike" cap="none">
                <a:solidFill>
                  <a:srgbClr val="3E44FF"/>
                </a:solidFill>
                <a:latin typeface="Helvetica Neue"/>
                <a:ea typeface="Helvetica Neue"/>
                <a:cs typeface="Helvetica Neue"/>
                <a:sym typeface="Helvetica Neue"/>
              </a:defRPr>
            </a:lvl1pPr>
            <a:lvl2pPr marL="914400" marR="0" lvl="1"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2pPr>
            <a:lvl3pPr marL="1371600" marR="0" lvl="2"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3pPr>
            <a:lvl4pPr marL="1828800" marR="0" lvl="3"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4pPr>
            <a:lvl5pPr marL="2286000" marR="0" lvl="4"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5pPr>
            <a:lvl6pPr marL="2743200" marR="0" lvl="5"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6pPr>
            <a:lvl7pPr marL="3200400" marR="0" lvl="6"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7pPr>
            <a:lvl8pPr marL="3657600" marR="0" lvl="7"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8pPr>
            <a:lvl9pPr marL="4114800" marR="0" lvl="8"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9pPr>
          </a:lstStyle>
          <a:p>
            <a:endParaRPr/>
          </a:p>
        </p:txBody>
      </p:sp>
      <p:sp>
        <p:nvSpPr>
          <p:cNvPr id="681" name="Google Shape;681;p136"/>
          <p:cNvSpPr txBox="1">
            <a:spLocks noGrp="1"/>
          </p:cNvSpPr>
          <p:nvPr>
            <p:ph type="sldNum" idx="12"/>
          </p:nvPr>
        </p:nvSpPr>
        <p:spPr>
          <a:xfrm>
            <a:off x="4568651" y="4878957"/>
            <a:ext cx="485100" cy="572700"/>
          </a:xfrm>
          <a:prstGeom prst="rect">
            <a:avLst/>
          </a:prstGeom>
          <a:noFill/>
          <a:ln>
            <a:noFill/>
          </a:ln>
        </p:spPr>
        <p:txBody>
          <a:bodyPr spcFirstLastPara="1" wrap="square" lIns="26775" tIns="26775" rIns="26775" bIns="26775" anchor="t" anchorCtr="0">
            <a:noAutofit/>
          </a:bodyPr>
          <a:lstStyle>
            <a:lvl1pPr marL="0" marR="0" lvl="0"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1pPr>
            <a:lvl2pPr marL="0" marR="0" lvl="1"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2pPr>
            <a:lvl3pPr marL="0" marR="0" lvl="2"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3pPr>
            <a:lvl4pPr marL="0" marR="0" lvl="3"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4pPr>
            <a:lvl5pPr marL="0" marR="0" lvl="4"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5pPr>
            <a:lvl6pPr marL="0" marR="0" lvl="5"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6pPr>
            <a:lvl7pPr marL="0" marR="0" lvl="6"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7pPr>
            <a:lvl8pPr marL="0" marR="0" lvl="7"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8pPr>
            <a:lvl9pPr marL="0" marR="0" lvl="8"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9pPr>
          </a:lstStyle>
          <a:p>
            <a:pPr marL="0" lvl="0" indent="0" algn="l" rtl="0">
              <a:spcBef>
                <a:spcPts val="0"/>
              </a:spcBef>
              <a:spcAft>
                <a:spcPts val="0"/>
              </a:spcAft>
              <a:buNone/>
            </a:pPr>
            <a:fld id="{00000000-1234-1234-1234-123412341234}" type="slidenum">
              <a:rPr lang="fr"/>
              <a:pPr marL="0" lvl="0" indent="0" algn="l" rtl="0">
                <a:spcBef>
                  <a:spcPts val="0"/>
                </a:spcBef>
                <a:spcAft>
                  <a:spcPts val="0"/>
                </a:spcAft>
                <a:buNone/>
              </a:pPr>
              <a:t>‹N°›</a:t>
            </a:fld>
            <a:endParaRPr/>
          </a:p>
        </p:txBody>
      </p:sp>
    </p:spTree>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matchingName="Titre et sous-titre 2">
  <p:cSld name="Titre et sous-titre 2">
    <p:spTree>
      <p:nvGrpSpPr>
        <p:cNvPr id="1" name="Shape 682"/>
        <p:cNvGrpSpPr/>
        <p:nvPr/>
      </p:nvGrpSpPr>
      <p:grpSpPr>
        <a:xfrm>
          <a:off x="0" y="0"/>
          <a:ext cx="0" cy="0"/>
          <a:chOff x="0" y="0"/>
          <a:chExt cx="0" cy="0"/>
        </a:xfrm>
      </p:grpSpPr>
      <p:sp>
        <p:nvSpPr>
          <p:cNvPr id="683" name="Google Shape;683;p137"/>
          <p:cNvSpPr txBox="1">
            <a:spLocks noGrp="1"/>
          </p:cNvSpPr>
          <p:nvPr>
            <p:ph type="body" idx="1"/>
          </p:nvPr>
        </p:nvSpPr>
        <p:spPr>
          <a:xfrm>
            <a:off x="3874260" y="2857500"/>
            <a:ext cx="1395300" cy="572700"/>
          </a:xfrm>
          <a:prstGeom prst="rect">
            <a:avLst/>
          </a:prstGeom>
          <a:noFill/>
          <a:ln>
            <a:noFill/>
          </a:ln>
        </p:spPr>
        <p:txBody>
          <a:bodyPr spcFirstLastPara="1" wrap="square" lIns="34275" tIns="34275" rIns="34275" bIns="34275" anchor="ctr" anchorCtr="0"/>
          <a:lstStyle>
            <a:lvl1pPr marL="457200" marR="0" lvl="0" indent="-228600" algn="ctr" rtl="0">
              <a:lnSpc>
                <a:spcPct val="100000"/>
              </a:lnSpc>
              <a:spcBef>
                <a:spcPts val="0"/>
              </a:spcBef>
              <a:spcAft>
                <a:spcPts val="0"/>
              </a:spcAft>
              <a:buClr>
                <a:srgbClr val="3E44FF"/>
              </a:buClr>
              <a:buSzPts val="1600"/>
              <a:buFont typeface="Helvetica Neue"/>
              <a:buNone/>
              <a:defRPr sz="1600" b="0" i="0" u="none" strike="noStrike" cap="none">
                <a:solidFill>
                  <a:srgbClr val="3E44FF"/>
                </a:solidFill>
                <a:latin typeface="Helvetica Neue"/>
                <a:ea typeface="Helvetica Neue"/>
                <a:cs typeface="Helvetica Neue"/>
                <a:sym typeface="Helvetica Neue"/>
              </a:defRPr>
            </a:lvl1pPr>
            <a:lvl2pPr marL="914400" marR="0" lvl="1" indent="-304800" algn="ctr" rtl="0">
              <a:lnSpc>
                <a:spcPct val="100000"/>
              </a:lnSpc>
              <a:spcBef>
                <a:spcPts val="0"/>
              </a:spcBef>
              <a:spcAft>
                <a:spcPts val="0"/>
              </a:spcAft>
              <a:buClr>
                <a:srgbClr val="3E44FF"/>
              </a:buClr>
              <a:buSzPts val="1200"/>
              <a:buFont typeface="Helvetica Neue"/>
              <a:buChar char="●"/>
              <a:defRPr sz="1600" b="0" i="0" u="none" strike="noStrike" cap="none">
                <a:solidFill>
                  <a:srgbClr val="3E44FF"/>
                </a:solidFill>
                <a:latin typeface="Helvetica Neue"/>
                <a:ea typeface="Helvetica Neue"/>
                <a:cs typeface="Helvetica Neue"/>
                <a:sym typeface="Helvetica Neue"/>
              </a:defRPr>
            </a:lvl2pPr>
            <a:lvl3pPr marL="1371600" marR="0" lvl="2" indent="-304800" algn="ctr" rtl="0">
              <a:lnSpc>
                <a:spcPct val="100000"/>
              </a:lnSpc>
              <a:spcBef>
                <a:spcPts val="0"/>
              </a:spcBef>
              <a:spcAft>
                <a:spcPts val="0"/>
              </a:spcAft>
              <a:buClr>
                <a:srgbClr val="3E44FF"/>
              </a:buClr>
              <a:buSzPts val="1200"/>
              <a:buFont typeface="Helvetica Neue"/>
              <a:buChar char="●"/>
              <a:defRPr sz="1600" b="0" i="0" u="none" strike="noStrike" cap="none">
                <a:solidFill>
                  <a:srgbClr val="3E44FF"/>
                </a:solidFill>
                <a:latin typeface="Helvetica Neue"/>
                <a:ea typeface="Helvetica Neue"/>
                <a:cs typeface="Helvetica Neue"/>
                <a:sym typeface="Helvetica Neue"/>
              </a:defRPr>
            </a:lvl3pPr>
            <a:lvl4pPr marL="1828800" marR="0" lvl="3" indent="-304800" algn="ctr" rtl="0">
              <a:lnSpc>
                <a:spcPct val="100000"/>
              </a:lnSpc>
              <a:spcBef>
                <a:spcPts val="0"/>
              </a:spcBef>
              <a:spcAft>
                <a:spcPts val="0"/>
              </a:spcAft>
              <a:buClr>
                <a:srgbClr val="3E44FF"/>
              </a:buClr>
              <a:buSzPts val="1200"/>
              <a:buFont typeface="Helvetica Neue"/>
              <a:buChar char="●"/>
              <a:defRPr sz="1600" b="0" i="0" u="none" strike="noStrike" cap="none">
                <a:solidFill>
                  <a:srgbClr val="3E44FF"/>
                </a:solidFill>
                <a:latin typeface="Helvetica Neue"/>
                <a:ea typeface="Helvetica Neue"/>
                <a:cs typeface="Helvetica Neue"/>
                <a:sym typeface="Helvetica Neue"/>
              </a:defRPr>
            </a:lvl4pPr>
            <a:lvl5pPr marL="2286000" marR="0" lvl="4" indent="-304800" algn="ctr" rtl="0">
              <a:lnSpc>
                <a:spcPct val="100000"/>
              </a:lnSpc>
              <a:spcBef>
                <a:spcPts val="0"/>
              </a:spcBef>
              <a:spcAft>
                <a:spcPts val="0"/>
              </a:spcAft>
              <a:buClr>
                <a:srgbClr val="3E44FF"/>
              </a:buClr>
              <a:buSzPts val="1200"/>
              <a:buFont typeface="Helvetica Neue"/>
              <a:buChar char="●"/>
              <a:defRPr sz="1600" b="0" i="0" u="none" strike="noStrike" cap="none">
                <a:solidFill>
                  <a:srgbClr val="3E44FF"/>
                </a:solidFill>
                <a:latin typeface="Helvetica Neue"/>
                <a:ea typeface="Helvetica Neue"/>
                <a:cs typeface="Helvetica Neue"/>
                <a:sym typeface="Helvetica Neue"/>
              </a:defRPr>
            </a:lvl5pPr>
            <a:lvl6pPr marL="2743200" marR="0" lvl="5"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6pPr>
            <a:lvl7pPr marL="3200400" marR="0" lvl="6"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7pPr>
            <a:lvl8pPr marL="3657600" marR="0" lvl="7"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8pPr>
            <a:lvl9pPr marL="4114800" marR="0" lvl="8"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9pPr>
          </a:lstStyle>
          <a:p>
            <a:endParaRPr/>
          </a:p>
        </p:txBody>
      </p:sp>
      <p:sp>
        <p:nvSpPr>
          <p:cNvPr id="684" name="Google Shape;684;p137"/>
          <p:cNvSpPr txBox="1">
            <a:spLocks noGrp="1"/>
          </p:cNvSpPr>
          <p:nvPr>
            <p:ph type="body" idx="2"/>
          </p:nvPr>
        </p:nvSpPr>
        <p:spPr>
          <a:xfrm>
            <a:off x="1812726" y="1000125"/>
            <a:ext cx="5518500" cy="1714500"/>
          </a:xfrm>
          <a:prstGeom prst="rect">
            <a:avLst/>
          </a:prstGeom>
          <a:noFill/>
          <a:ln>
            <a:noFill/>
          </a:ln>
        </p:spPr>
        <p:txBody>
          <a:bodyPr spcFirstLastPara="1" wrap="square" lIns="34275" tIns="34275" rIns="34275" bIns="34275" anchor="b" anchorCtr="0"/>
          <a:lstStyle>
            <a:lvl1pPr marL="457200" marR="0" lvl="0" indent="-228600" algn="ctr" rtl="0">
              <a:lnSpc>
                <a:spcPct val="100000"/>
              </a:lnSpc>
              <a:spcBef>
                <a:spcPts val="0"/>
              </a:spcBef>
              <a:spcAft>
                <a:spcPts val="0"/>
              </a:spcAft>
              <a:buClr>
                <a:srgbClr val="3E44FF"/>
              </a:buClr>
              <a:buSzPts val="3000"/>
              <a:buFont typeface="Helvetica Neue"/>
              <a:buNone/>
              <a:defRPr sz="3000" b="0" i="0" u="none" strike="noStrike" cap="none">
                <a:solidFill>
                  <a:srgbClr val="3E44FF"/>
                </a:solidFill>
                <a:latin typeface="Helvetica Neue"/>
                <a:ea typeface="Helvetica Neue"/>
                <a:cs typeface="Helvetica Neue"/>
                <a:sym typeface="Helvetica Neue"/>
              </a:defRPr>
            </a:lvl1pPr>
            <a:lvl2pPr marL="914400" marR="0" lvl="1"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2pPr>
            <a:lvl3pPr marL="1371600" marR="0" lvl="2"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3pPr>
            <a:lvl4pPr marL="1828800" marR="0" lvl="3"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4pPr>
            <a:lvl5pPr marL="2286000" marR="0" lvl="4"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5pPr>
            <a:lvl6pPr marL="2743200" marR="0" lvl="5"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6pPr>
            <a:lvl7pPr marL="3200400" marR="0" lvl="6"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7pPr>
            <a:lvl8pPr marL="3657600" marR="0" lvl="7"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8pPr>
            <a:lvl9pPr marL="4114800" marR="0" lvl="8"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9pPr>
          </a:lstStyle>
          <a:p>
            <a:endParaRPr/>
          </a:p>
        </p:txBody>
      </p:sp>
      <p:sp>
        <p:nvSpPr>
          <p:cNvPr id="685" name="Google Shape;685;p137"/>
          <p:cNvSpPr txBox="1">
            <a:spLocks noGrp="1"/>
          </p:cNvSpPr>
          <p:nvPr>
            <p:ph type="sldNum" idx="12"/>
          </p:nvPr>
        </p:nvSpPr>
        <p:spPr>
          <a:xfrm>
            <a:off x="4568651" y="4878957"/>
            <a:ext cx="485100" cy="572700"/>
          </a:xfrm>
          <a:prstGeom prst="rect">
            <a:avLst/>
          </a:prstGeom>
          <a:noFill/>
          <a:ln>
            <a:noFill/>
          </a:ln>
        </p:spPr>
        <p:txBody>
          <a:bodyPr spcFirstLastPara="1" wrap="square" lIns="26775" tIns="26775" rIns="26775" bIns="26775" anchor="t" anchorCtr="0">
            <a:noAutofit/>
          </a:bodyPr>
          <a:lstStyle>
            <a:lvl1pPr marL="0" marR="0" lvl="0"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1pPr>
            <a:lvl2pPr marL="0" marR="0" lvl="1"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2pPr>
            <a:lvl3pPr marL="0" marR="0" lvl="2"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3pPr>
            <a:lvl4pPr marL="0" marR="0" lvl="3"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4pPr>
            <a:lvl5pPr marL="0" marR="0" lvl="4"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5pPr>
            <a:lvl6pPr marL="0" marR="0" lvl="5"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6pPr>
            <a:lvl7pPr marL="0" marR="0" lvl="6"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7pPr>
            <a:lvl8pPr marL="0" marR="0" lvl="7"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8pPr>
            <a:lvl9pPr marL="0" marR="0" lvl="8"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9pPr>
          </a:lstStyle>
          <a:p>
            <a:pPr marL="0" lvl="0" indent="0" algn="l" rtl="0">
              <a:spcBef>
                <a:spcPts val="0"/>
              </a:spcBef>
              <a:spcAft>
                <a:spcPts val="0"/>
              </a:spcAft>
              <a:buNone/>
            </a:pPr>
            <a:fld id="{00000000-1234-1234-1234-123412341234}" type="slidenum">
              <a:rPr lang="fr"/>
              <a:pPr marL="0" lvl="0" indent="0" algn="l" rtl="0">
                <a:spcBef>
                  <a:spcPts val="0"/>
                </a:spcBef>
                <a:spcAft>
                  <a:spcPts val="0"/>
                </a:spcAft>
                <a:buNone/>
              </a:pPr>
              <a:t>‹N°›</a:t>
            </a:fld>
            <a:endParaRPr/>
          </a:p>
        </p:txBody>
      </p:sp>
    </p:spTree>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showMasterSp="0" matchingName="contenu 1">
  <p:cSld name="contenu 1 2">
    <p:spTree>
      <p:nvGrpSpPr>
        <p:cNvPr id="1" name="Shape 686"/>
        <p:cNvGrpSpPr/>
        <p:nvPr/>
      </p:nvGrpSpPr>
      <p:grpSpPr>
        <a:xfrm>
          <a:off x="0" y="0"/>
          <a:ext cx="0" cy="0"/>
          <a:chOff x="0" y="0"/>
          <a:chExt cx="0" cy="0"/>
        </a:xfrm>
      </p:grpSpPr>
      <p:sp>
        <p:nvSpPr>
          <p:cNvPr id="687" name="Google Shape;687;p138"/>
          <p:cNvSpPr/>
          <p:nvPr/>
        </p:nvSpPr>
        <p:spPr>
          <a:xfrm>
            <a:off x="0" y="0"/>
            <a:ext cx="9144000" cy="5143500"/>
          </a:xfrm>
          <a:prstGeom prst="rect">
            <a:avLst/>
          </a:prstGeom>
          <a:solidFill>
            <a:srgbClr val="FFFFFF"/>
          </a:solidFill>
          <a:ln>
            <a:noFill/>
          </a:ln>
        </p:spPr>
        <p:txBody>
          <a:bodyPr spcFirstLastPara="1" wrap="square" lIns="17150" tIns="17150" rIns="17150" bIns="17150" anchor="ctr" anchorCtr="0">
            <a:noAutofit/>
          </a:bodyPr>
          <a:lstStyle/>
          <a:p>
            <a:pPr marL="0" marR="0" lvl="0" indent="0" algn="ctr" rtl="0">
              <a:lnSpc>
                <a:spcPct val="100000"/>
              </a:lnSpc>
              <a:spcBef>
                <a:spcPts val="0"/>
              </a:spcBef>
              <a:spcAft>
                <a:spcPts val="0"/>
              </a:spcAft>
              <a:buClr>
                <a:srgbClr val="585566"/>
              </a:buClr>
              <a:buSzPts val="500"/>
              <a:buFont typeface="Helvetica Neue"/>
              <a:buNone/>
            </a:pPr>
            <a:endParaRPr sz="500" b="0" i="0" u="none" strike="noStrike" cap="none">
              <a:solidFill>
                <a:srgbClr val="585566"/>
              </a:solidFill>
              <a:latin typeface="Arial"/>
              <a:ea typeface="Arial"/>
              <a:cs typeface="Arial"/>
              <a:sym typeface="Arial"/>
            </a:endParaRPr>
          </a:p>
        </p:txBody>
      </p:sp>
      <p:sp>
        <p:nvSpPr>
          <p:cNvPr id="688" name="Google Shape;688;p138"/>
          <p:cNvSpPr/>
          <p:nvPr/>
        </p:nvSpPr>
        <p:spPr>
          <a:xfrm>
            <a:off x="-173" y="86"/>
            <a:ext cx="9144000" cy="5143500"/>
          </a:xfrm>
          <a:prstGeom prst="rect">
            <a:avLst/>
          </a:prstGeom>
          <a:solidFill>
            <a:srgbClr val="446EFF"/>
          </a:solidFill>
          <a:ln>
            <a:noFill/>
          </a:ln>
        </p:spPr>
        <p:txBody>
          <a:bodyPr spcFirstLastPara="1" wrap="square" lIns="17150" tIns="17150" rIns="17150" bIns="17150" anchor="ctr" anchorCtr="0">
            <a:noAutofit/>
          </a:bodyPr>
          <a:lstStyle/>
          <a:p>
            <a:pPr marL="0" marR="0" lvl="0" indent="0" algn="ctr" rtl="0">
              <a:lnSpc>
                <a:spcPct val="100000"/>
              </a:lnSpc>
              <a:spcBef>
                <a:spcPts val="0"/>
              </a:spcBef>
              <a:spcAft>
                <a:spcPts val="0"/>
              </a:spcAft>
              <a:buClr>
                <a:srgbClr val="585566"/>
              </a:buClr>
              <a:buSzPts val="500"/>
              <a:buFont typeface="Helvetica Neue"/>
              <a:buNone/>
            </a:pPr>
            <a:endParaRPr sz="500" b="0" i="0" u="none" strike="noStrike" cap="none">
              <a:solidFill>
                <a:srgbClr val="585566"/>
              </a:solidFill>
              <a:latin typeface="Arial"/>
              <a:ea typeface="Arial"/>
              <a:cs typeface="Arial"/>
              <a:sym typeface="Arial"/>
            </a:endParaRPr>
          </a:p>
        </p:txBody>
      </p:sp>
      <p:sp>
        <p:nvSpPr>
          <p:cNvPr id="689" name="Google Shape;689;p138"/>
          <p:cNvSpPr txBox="1">
            <a:spLocks noGrp="1"/>
          </p:cNvSpPr>
          <p:nvPr>
            <p:ph type="body" idx="1"/>
          </p:nvPr>
        </p:nvSpPr>
        <p:spPr>
          <a:xfrm>
            <a:off x="1210203" y="719187"/>
            <a:ext cx="6809700" cy="3705000"/>
          </a:xfrm>
          <a:prstGeom prst="rect">
            <a:avLst/>
          </a:prstGeom>
          <a:noFill/>
          <a:ln>
            <a:noFill/>
          </a:ln>
        </p:spPr>
        <p:txBody>
          <a:bodyPr spcFirstLastPara="1" wrap="square" lIns="34275" tIns="34275" rIns="34275" bIns="34275" anchor="ctr" anchorCtr="0"/>
          <a:lstStyle>
            <a:lvl1pPr marL="457200" marR="0" lvl="0" indent="-228600" algn="l" rtl="0">
              <a:lnSpc>
                <a:spcPct val="110000"/>
              </a:lnSpc>
              <a:spcBef>
                <a:spcPts val="0"/>
              </a:spcBef>
              <a:spcAft>
                <a:spcPts val="0"/>
              </a:spcAft>
              <a:buClr>
                <a:srgbClr val="FFFFFF"/>
              </a:buClr>
              <a:buSzPts val="2600"/>
              <a:buFont typeface="Avenir"/>
              <a:buNone/>
              <a:defRPr sz="2600" b="0" i="0" u="none" strike="noStrike" cap="none">
                <a:solidFill>
                  <a:srgbClr val="FFFFFF"/>
                </a:solidFill>
                <a:latin typeface="Avenir"/>
                <a:ea typeface="Avenir"/>
                <a:cs typeface="Avenir"/>
                <a:sym typeface="Avenir"/>
              </a:defRPr>
            </a:lvl1pPr>
            <a:lvl2pPr marL="914400" marR="0" lvl="1" indent="-355600" algn="l" rtl="0">
              <a:lnSpc>
                <a:spcPct val="110000"/>
              </a:lnSpc>
              <a:spcBef>
                <a:spcPts val="0"/>
              </a:spcBef>
              <a:spcAft>
                <a:spcPts val="0"/>
              </a:spcAft>
              <a:buClr>
                <a:srgbClr val="FFFFFF"/>
              </a:buClr>
              <a:buSzPts val="2000"/>
              <a:buFont typeface="Avenir"/>
              <a:buChar char="●"/>
              <a:defRPr sz="2600" b="0" i="0" u="none" strike="noStrike" cap="none">
                <a:solidFill>
                  <a:srgbClr val="FFFFFF"/>
                </a:solidFill>
                <a:latin typeface="Avenir"/>
                <a:ea typeface="Avenir"/>
                <a:cs typeface="Avenir"/>
                <a:sym typeface="Avenir"/>
              </a:defRPr>
            </a:lvl2pPr>
            <a:lvl3pPr marL="1371600" marR="0" lvl="2" indent="-355600" algn="l" rtl="0">
              <a:lnSpc>
                <a:spcPct val="110000"/>
              </a:lnSpc>
              <a:spcBef>
                <a:spcPts val="0"/>
              </a:spcBef>
              <a:spcAft>
                <a:spcPts val="0"/>
              </a:spcAft>
              <a:buClr>
                <a:srgbClr val="FFFFFF"/>
              </a:buClr>
              <a:buSzPts val="2000"/>
              <a:buFont typeface="Avenir"/>
              <a:buChar char="●"/>
              <a:defRPr sz="2600" b="0" i="0" u="none" strike="noStrike" cap="none">
                <a:solidFill>
                  <a:srgbClr val="FFFFFF"/>
                </a:solidFill>
                <a:latin typeface="Avenir"/>
                <a:ea typeface="Avenir"/>
                <a:cs typeface="Avenir"/>
                <a:sym typeface="Avenir"/>
              </a:defRPr>
            </a:lvl3pPr>
            <a:lvl4pPr marL="1828800" marR="0" lvl="3" indent="-355600" algn="l" rtl="0">
              <a:lnSpc>
                <a:spcPct val="110000"/>
              </a:lnSpc>
              <a:spcBef>
                <a:spcPts val="0"/>
              </a:spcBef>
              <a:spcAft>
                <a:spcPts val="0"/>
              </a:spcAft>
              <a:buClr>
                <a:srgbClr val="FFFFFF"/>
              </a:buClr>
              <a:buSzPts val="2000"/>
              <a:buFont typeface="Avenir"/>
              <a:buChar char="●"/>
              <a:defRPr sz="2600" b="0" i="0" u="none" strike="noStrike" cap="none">
                <a:solidFill>
                  <a:srgbClr val="FFFFFF"/>
                </a:solidFill>
                <a:latin typeface="Avenir"/>
                <a:ea typeface="Avenir"/>
                <a:cs typeface="Avenir"/>
                <a:sym typeface="Avenir"/>
              </a:defRPr>
            </a:lvl4pPr>
            <a:lvl5pPr marL="2286000" marR="0" lvl="4" indent="-355600" algn="l" rtl="0">
              <a:lnSpc>
                <a:spcPct val="110000"/>
              </a:lnSpc>
              <a:spcBef>
                <a:spcPts val="0"/>
              </a:spcBef>
              <a:spcAft>
                <a:spcPts val="0"/>
              </a:spcAft>
              <a:buClr>
                <a:srgbClr val="FFFFFF"/>
              </a:buClr>
              <a:buSzPts val="2000"/>
              <a:buFont typeface="Avenir"/>
              <a:buChar char="●"/>
              <a:defRPr sz="2600" b="0" i="0" u="none" strike="noStrike" cap="none">
                <a:solidFill>
                  <a:srgbClr val="FFFFFF"/>
                </a:solidFill>
                <a:latin typeface="Avenir"/>
                <a:ea typeface="Avenir"/>
                <a:cs typeface="Avenir"/>
                <a:sym typeface="Avenir"/>
              </a:defRPr>
            </a:lvl5pPr>
            <a:lvl6pPr marL="2743200" marR="0" lvl="5"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6pPr>
            <a:lvl7pPr marL="3200400" marR="0" lvl="6"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7pPr>
            <a:lvl8pPr marL="3657600" marR="0" lvl="7"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8pPr>
            <a:lvl9pPr marL="4114800" marR="0" lvl="8"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9pPr>
          </a:lstStyle>
          <a:p>
            <a:endParaRPr/>
          </a:p>
        </p:txBody>
      </p:sp>
      <p:pic>
        <p:nvPicPr>
          <p:cNvPr id="690" name="Google Shape;690;p138"/>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333375" y="2241444"/>
            <a:ext cx="370684" cy="660611"/>
          </a:xfrm>
          <a:prstGeom prst="rect">
            <a:avLst/>
          </a:prstGeom>
          <a:noFill/>
          <a:ln>
            <a:noFill/>
          </a:ln>
        </p:spPr>
      </p:pic>
      <p:pic>
        <p:nvPicPr>
          <p:cNvPr id="691" name="Google Shape;691;p138"/>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flipH="1">
            <a:off x="8439150" y="2241444"/>
            <a:ext cx="370684" cy="660611"/>
          </a:xfrm>
          <a:prstGeom prst="rect">
            <a:avLst/>
          </a:prstGeom>
          <a:noFill/>
          <a:ln>
            <a:noFill/>
          </a:ln>
        </p:spPr>
      </p:pic>
      <p:sp>
        <p:nvSpPr>
          <p:cNvPr id="692" name="Google Shape;692;p138"/>
          <p:cNvSpPr txBox="1">
            <a:spLocks noGrp="1"/>
          </p:cNvSpPr>
          <p:nvPr>
            <p:ph type="sldNum" idx="12"/>
          </p:nvPr>
        </p:nvSpPr>
        <p:spPr>
          <a:xfrm>
            <a:off x="4568651" y="4878957"/>
            <a:ext cx="485100" cy="572700"/>
          </a:xfrm>
          <a:prstGeom prst="rect">
            <a:avLst/>
          </a:prstGeom>
          <a:noFill/>
          <a:ln>
            <a:noFill/>
          </a:ln>
        </p:spPr>
        <p:txBody>
          <a:bodyPr spcFirstLastPara="1" wrap="square" lIns="26775" tIns="26775" rIns="26775" bIns="26775" anchor="t" anchorCtr="0">
            <a:noAutofit/>
          </a:bodyPr>
          <a:lstStyle>
            <a:lvl1pPr marL="0" marR="0" lvl="0"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1pPr>
            <a:lvl2pPr marL="0" marR="0" lvl="1"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2pPr>
            <a:lvl3pPr marL="0" marR="0" lvl="2"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3pPr>
            <a:lvl4pPr marL="0" marR="0" lvl="3"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4pPr>
            <a:lvl5pPr marL="0" marR="0" lvl="4"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5pPr>
            <a:lvl6pPr marL="0" marR="0" lvl="5"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6pPr>
            <a:lvl7pPr marL="0" marR="0" lvl="6"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7pPr>
            <a:lvl8pPr marL="0" marR="0" lvl="7"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8pPr>
            <a:lvl9pPr marL="0" marR="0" lvl="8"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9pPr>
          </a:lstStyle>
          <a:p>
            <a:pPr marL="0" lvl="0" indent="0" algn="l" rtl="0">
              <a:spcBef>
                <a:spcPts val="0"/>
              </a:spcBef>
              <a:spcAft>
                <a:spcPts val="0"/>
              </a:spcAft>
              <a:buNone/>
            </a:pPr>
            <a:fld id="{00000000-1234-1234-1234-123412341234}" type="slidenum">
              <a:rPr lang="fr"/>
              <a:pPr marL="0" lvl="0" indent="0" algn="l" rtl="0">
                <a:spcBef>
                  <a:spcPts val="0"/>
                </a:spcBef>
                <a:spcAft>
                  <a:spcPts val="0"/>
                </a:spcAft>
                <a:buNone/>
              </a:pPr>
              <a:t>‹N°›</a:t>
            </a:fld>
            <a:endParaRPr/>
          </a:p>
        </p:txBody>
      </p:sp>
    </p:spTree>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143000" y="841375"/>
            <a:ext cx="6858000" cy="1790700"/>
          </a:xfrm>
        </p:spPr>
        <p:txBody>
          <a:bodyPr anchor="b"/>
          <a:lstStyle>
            <a:lvl1pPr algn="ctr">
              <a:defRPr sz="6000"/>
            </a:lvl1pPr>
          </a:lstStyle>
          <a:p>
            <a:r>
              <a:rPr lang="fr-FR"/>
              <a:t>Modifiez le style du titre</a:t>
            </a:r>
          </a:p>
        </p:txBody>
      </p:sp>
      <p:sp>
        <p:nvSpPr>
          <p:cNvPr id="3" name="Sous-titre 2"/>
          <p:cNvSpPr>
            <a:spLocks noGrp="1"/>
          </p:cNvSpPr>
          <p:nvPr>
            <p:ph type="subTitle" idx="1"/>
          </p:nvPr>
        </p:nvSpPr>
        <p:spPr>
          <a:xfrm>
            <a:off x="1143000" y="2701925"/>
            <a:ext cx="6858000" cy="1241425"/>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Modifier le style des sous-titres du masque</a:t>
            </a:r>
          </a:p>
        </p:txBody>
      </p:sp>
      <p:sp>
        <p:nvSpPr>
          <p:cNvPr id="4" name="Espace réservé de la date 3"/>
          <p:cNvSpPr>
            <a:spLocks noGrp="1"/>
          </p:cNvSpPr>
          <p:nvPr>
            <p:ph type="dt" sz="half" idx="10"/>
          </p:nvPr>
        </p:nvSpPr>
        <p:spPr/>
        <p:txBody>
          <a:bodyPr/>
          <a:lstStyle/>
          <a:p>
            <a:endParaRPr lang="fr-FR"/>
          </a:p>
        </p:txBody>
      </p:sp>
      <p:sp>
        <p:nvSpPr>
          <p:cNvPr id="5" name="Espace réservé du pied de page 4"/>
          <p:cNvSpPr>
            <a:spLocks noGrp="1"/>
          </p:cNvSpPr>
          <p:nvPr>
            <p:ph type="ftr" sz="quarter" idx="11"/>
          </p:nvPr>
        </p:nvSpPr>
        <p:spPr/>
        <p:txBody>
          <a:bodyPr/>
          <a:lstStyle/>
          <a:p>
            <a:r>
              <a:rPr lang="fr-FR"/>
              <a:t>Délégation Académique pour le Numérique Educatif – Rectorat de Nantes</a:t>
            </a:r>
          </a:p>
        </p:txBody>
      </p:sp>
      <p:sp>
        <p:nvSpPr>
          <p:cNvPr id="6" name="Espace réservé du numéro de diapositive 5"/>
          <p:cNvSpPr>
            <a:spLocks noGrp="1"/>
          </p:cNvSpPr>
          <p:nvPr>
            <p:ph type="sldNum" sz="quarter" idx="12"/>
          </p:nvPr>
        </p:nvSpPr>
        <p:spPr/>
        <p:txBody>
          <a:bodyPr/>
          <a:lstStyle/>
          <a:p>
            <a:fld id="{3CA75798-70A8-4983-98D7-122B7467159D}" type="slidenum">
              <a:rPr lang="fr-FR" smtClean="0"/>
              <a:pPr/>
              <a:t>‹N°›</a:t>
            </a:fld>
            <a:endParaRPr lang="fr-FR"/>
          </a:p>
        </p:txBody>
      </p:sp>
    </p:spTree>
    <p:extLst>
      <p:ext uri="{BB962C8B-B14F-4D97-AF65-F5344CB8AC3E}">
        <p14:creationId xmlns:p14="http://schemas.microsoft.com/office/powerpoint/2010/main" val="2320829403"/>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contenu 2"/>
          <p:cNvSpPr>
            <a:spLocks noGrp="1"/>
          </p:cNvSpPr>
          <p:nvPr>
            <p:ph idx="1"/>
          </p:nvPr>
        </p:nvSpPr>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endParaRPr lang="fr-FR"/>
          </a:p>
        </p:txBody>
      </p:sp>
      <p:sp>
        <p:nvSpPr>
          <p:cNvPr id="5" name="Espace réservé du pied de page 4"/>
          <p:cNvSpPr>
            <a:spLocks noGrp="1"/>
          </p:cNvSpPr>
          <p:nvPr>
            <p:ph type="ftr" sz="quarter" idx="11"/>
          </p:nvPr>
        </p:nvSpPr>
        <p:spPr/>
        <p:txBody>
          <a:bodyPr/>
          <a:lstStyle/>
          <a:p>
            <a:r>
              <a:rPr lang="fr-FR"/>
              <a:t>Délégation Académique pour le Numérique Educatif – Rectorat de Nantes</a:t>
            </a:r>
          </a:p>
        </p:txBody>
      </p:sp>
      <p:sp>
        <p:nvSpPr>
          <p:cNvPr id="6" name="Espace réservé du numéro de diapositive 5"/>
          <p:cNvSpPr>
            <a:spLocks noGrp="1"/>
          </p:cNvSpPr>
          <p:nvPr>
            <p:ph type="sldNum" sz="quarter" idx="12"/>
          </p:nvPr>
        </p:nvSpPr>
        <p:spPr/>
        <p:txBody>
          <a:bodyPr/>
          <a:lstStyle/>
          <a:p>
            <a:fld id="{3CA75798-70A8-4983-98D7-122B7467159D}" type="slidenum">
              <a:rPr lang="fr-FR" smtClean="0"/>
              <a:pPr/>
              <a:t>‹N°›</a:t>
            </a:fld>
            <a:endParaRPr lang="fr-FR"/>
          </a:p>
        </p:txBody>
      </p:sp>
    </p:spTree>
    <p:extLst>
      <p:ext uri="{BB962C8B-B14F-4D97-AF65-F5344CB8AC3E}">
        <p14:creationId xmlns:p14="http://schemas.microsoft.com/office/powerpoint/2010/main" val="2175643902"/>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623888" y="1282700"/>
            <a:ext cx="7886700" cy="2139950"/>
          </a:xfrm>
        </p:spPr>
        <p:txBody>
          <a:bodyPr anchor="b"/>
          <a:lstStyle>
            <a:lvl1pPr>
              <a:defRPr sz="6000"/>
            </a:lvl1pPr>
          </a:lstStyle>
          <a:p>
            <a:r>
              <a:rPr lang="fr-FR"/>
              <a:t>Modifiez le style du titre</a:t>
            </a:r>
          </a:p>
        </p:txBody>
      </p:sp>
      <p:sp>
        <p:nvSpPr>
          <p:cNvPr id="3" name="Espace réservé du texte 2"/>
          <p:cNvSpPr>
            <a:spLocks noGrp="1"/>
          </p:cNvSpPr>
          <p:nvPr>
            <p:ph type="body" idx="1"/>
          </p:nvPr>
        </p:nvSpPr>
        <p:spPr>
          <a:xfrm>
            <a:off x="623888" y="3441700"/>
            <a:ext cx="7886700" cy="1125538"/>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Modifier les styles du texte du masque</a:t>
            </a:r>
          </a:p>
        </p:txBody>
      </p:sp>
      <p:sp>
        <p:nvSpPr>
          <p:cNvPr id="4" name="Espace réservé de la date 3"/>
          <p:cNvSpPr>
            <a:spLocks noGrp="1"/>
          </p:cNvSpPr>
          <p:nvPr>
            <p:ph type="dt" sz="half" idx="10"/>
          </p:nvPr>
        </p:nvSpPr>
        <p:spPr/>
        <p:txBody>
          <a:bodyPr/>
          <a:lstStyle/>
          <a:p>
            <a:endParaRPr lang="fr-FR"/>
          </a:p>
        </p:txBody>
      </p:sp>
      <p:sp>
        <p:nvSpPr>
          <p:cNvPr id="5" name="Espace réservé du pied de page 4"/>
          <p:cNvSpPr>
            <a:spLocks noGrp="1"/>
          </p:cNvSpPr>
          <p:nvPr>
            <p:ph type="ftr" sz="quarter" idx="11"/>
          </p:nvPr>
        </p:nvSpPr>
        <p:spPr/>
        <p:txBody>
          <a:bodyPr/>
          <a:lstStyle/>
          <a:p>
            <a:r>
              <a:rPr lang="fr-FR"/>
              <a:t>Délégation Académique pour le Numérique Educatif – Rectorat de Nantes</a:t>
            </a:r>
          </a:p>
        </p:txBody>
      </p:sp>
      <p:sp>
        <p:nvSpPr>
          <p:cNvPr id="6" name="Espace réservé du numéro de diapositive 5"/>
          <p:cNvSpPr>
            <a:spLocks noGrp="1"/>
          </p:cNvSpPr>
          <p:nvPr>
            <p:ph type="sldNum" sz="quarter" idx="12"/>
          </p:nvPr>
        </p:nvSpPr>
        <p:spPr/>
        <p:txBody>
          <a:bodyPr/>
          <a:lstStyle/>
          <a:p>
            <a:fld id="{3CA75798-70A8-4983-98D7-122B7467159D}" type="slidenum">
              <a:rPr lang="fr-FR" smtClean="0"/>
              <a:pPr/>
              <a:t>‹N°›</a:t>
            </a:fld>
            <a:endParaRPr lang="fr-FR"/>
          </a:p>
        </p:txBody>
      </p:sp>
    </p:spTree>
    <p:extLst>
      <p:ext uri="{BB962C8B-B14F-4D97-AF65-F5344CB8AC3E}">
        <p14:creationId xmlns:p14="http://schemas.microsoft.com/office/powerpoint/2010/main" val="255356299"/>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contenu 2"/>
          <p:cNvSpPr>
            <a:spLocks noGrp="1"/>
          </p:cNvSpPr>
          <p:nvPr>
            <p:ph sz="half" idx="1"/>
          </p:nvPr>
        </p:nvSpPr>
        <p:spPr>
          <a:xfrm>
            <a:off x="628650" y="1370013"/>
            <a:ext cx="3867150" cy="3262312"/>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p:cNvSpPr>
            <a:spLocks noGrp="1"/>
          </p:cNvSpPr>
          <p:nvPr>
            <p:ph sz="half" idx="2"/>
          </p:nvPr>
        </p:nvSpPr>
        <p:spPr>
          <a:xfrm>
            <a:off x="4648200" y="1370013"/>
            <a:ext cx="3867150" cy="3262312"/>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p:cNvSpPr>
            <a:spLocks noGrp="1"/>
          </p:cNvSpPr>
          <p:nvPr>
            <p:ph type="dt" sz="half" idx="10"/>
          </p:nvPr>
        </p:nvSpPr>
        <p:spPr/>
        <p:txBody>
          <a:bodyPr/>
          <a:lstStyle/>
          <a:p>
            <a:endParaRPr lang="fr-FR"/>
          </a:p>
        </p:txBody>
      </p:sp>
      <p:sp>
        <p:nvSpPr>
          <p:cNvPr id="6" name="Espace réservé du pied de page 5"/>
          <p:cNvSpPr>
            <a:spLocks noGrp="1"/>
          </p:cNvSpPr>
          <p:nvPr>
            <p:ph type="ftr" sz="quarter" idx="11"/>
          </p:nvPr>
        </p:nvSpPr>
        <p:spPr/>
        <p:txBody>
          <a:bodyPr/>
          <a:lstStyle/>
          <a:p>
            <a:r>
              <a:rPr lang="fr-FR"/>
              <a:t>Délégation Académique pour le Numérique Educatif – Rectorat de Nantes</a:t>
            </a:r>
          </a:p>
        </p:txBody>
      </p:sp>
      <p:sp>
        <p:nvSpPr>
          <p:cNvPr id="7" name="Espace réservé du numéro de diapositive 6"/>
          <p:cNvSpPr>
            <a:spLocks noGrp="1"/>
          </p:cNvSpPr>
          <p:nvPr>
            <p:ph type="sldNum" sz="quarter" idx="12"/>
          </p:nvPr>
        </p:nvSpPr>
        <p:spPr/>
        <p:txBody>
          <a:bodyPr/>
          <a:lstStyle/>
          <a:p>
            <a:fld id="{3CA75798-70A8-4983-98D7-122B7467159D}" type="slidenum">
              <a:rPr lang="fr-FR" smtClean="0"/>
              <a:pPr/>
              <a:t>‹N°›</a:t>
            </a:fld>
            <a:endParaRPr lang="fr-FR"/>
          </a:p>
        </p:txBody>
      </p:sp>
    </p:spTree>
    <p:extLst>
      <p:ext uri="{BB962C8B-B14F-4D97-AF65-F5344CB8AC3E}">
        <p14:creationId xmlns:p14="http://schemas.microsoft.com/office/powerpoint/2010/main" val="1289982019"/>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630238" y="274638"/>
            <a:ext cx="7886700" cy="993775"/>
          </a:xfrm>
        </p:spPr>
        <p:txBody>
          <a:bodyPr/>
          <a:lstStyle/>
          <a:p>
            <a:r>
              <a:rPr lang="fr-FR"/>
              <a:t>Modifiez le style du titre</a:t>
            </a:r>
          </a:p>
        </p:txBody>
      </p:sp>
      <p:sp>
        <p:nvSpPr>
          <p:cNvPr id="3" name="Espace réservé du texte 2"/>
          <p:cNvSpPr>
            <a:spLocks noGrp="1"/>
          </p:cNvSpPr>
          <p:nvPr>
            <p:ph type="body" idx="1"/>
          </p:nvPr>
        </p:nvSpPr>
        <p:spPr>
          <a:xfrm>
            <a:off x="630238" y="1260475"/>
            <a:ext cx="3868737" cy="619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4" name="Espace réservé du contenu 3"/>
          <p:cNvSpPr>
            <a:spLocks noGrp="1"/>
          </p:cNvSpPr>
          <p:nvPr>
            <p:ph sz="half" idx="2"/>
          </p:nvPr>
        </p:nvSpPr>
        <p:spPr>
          <a:xfrm>
            <a:off x="630238" y="1879600"/>
            <a:ext cx="3868737" cy="2762250"/>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p:cNvSpPr>
            <a:spLocks noGrp="1"/>
          </p:cNvSpPr>
          <p:nvPr>
            <p:ph type="body" sz="quarter" idx="3"/>
          </p:nvPr>
        </p:nvSpPr>
        <p:spPr>
          <a:xfrm>
            <a:off x="4629150" y="1260475"/>
            <a:ext cx="3887788" cy="619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6" name="Espace réservé du contenu 5"/>
          <p:cNvSpPr>
            <a:spLocks noGrp="1"/>
          </p:cNvSpPr>
          <p:nvPr>
            <p:ph sz="quarter" idx="4"/>
          </p:nvPr>
        </p:nvSpPr>
        <p:spPr>
          <a:xfrm>
            <a:off x="4629150" y="1879600"/>
            <a:ext cx="3887788" cy="2762250"/>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p:cNvSpPr>
            <a:spLocks noGrp="1"/>
          </p:cNvSpPr>
          <p:nvPr>
            <p:ph type="dt" sz="half" idx="10"/>
          </p:nvPr>
        </p:nvSpPr>
        <p:spPr/>
        <p:txBody>
          <a:bodyPr/>
          <a:lstStyle/>
          <a:p>
            <a:endParaRPr lang="fr-FR"/>
          </a:p>
        </p:txBody>
      </p:sp>
      <p:sp>
        <p:nvSpPr>
          <p:cNvPr id="8" name="Espace réservé du pied de page 7"/>
          <p:cNvSpPr>
            <a:spLocks noGrp="1"/>
          </p:cNvSpPr>
          <p:nvPr>
            <p:ph type="ftr" sz="quarter" idx="11"/>
          </p:nvPr>
        </p:nvSpPr>
        <p:spPr/>
        <p:txBody>
          <a:bodyPr/>
          <a:lstStyle/>
          <a:p>
            <a:r>
              <a:rPr lang="fr-FR"/>
              <a:t>Délégation Académique pour le Numérique Educatif – Rectorat de Nantes</a:t>
            </a:r>
          </a:p>
        </p:txBody>
      </p:sp>
      <p:sp>
        <p:nvSpPr>
          <p:cNvPr id="9" name="Espace réservé du numéro de diapositive 8"/>
          <p:cNvSpPr>
            <a:spLocks noGrp="1"/>
          </p:cNvSpPr>
          <p:nvPr>
            <p:ph type="sldNum" sz="quarter" idx="12"/>
          </p:nvPr>
        </p:nvSpPr>
        <p:spPr/>
        <p:txBody>
          <a:bodyPr/>
          <a:lstStyle/>
          <a:p>
            <a:fld id="{3CA75798-70A8-4983-98D7-122B7467159D}" type="slidenum">
              <a:rPr lang="fr-FR" smtClean="0"/>
              <a:pPr/>
              <a:t>‹N°›</a:t>
            </a:fld>
            <a:endParaRPr lang="fr-FR"/>
          </a:p>
        </p:txBody>
      </p:sp>
    </p:spTree>
    <p:extLst>
      <p:ext uri="{BB962C8B-B14F-4D97-AF65-F5344CB8AC3E}">
        <p14:creationId xmlns:p14="http://schemas.microsoft.com/office/powerpoint/2010/main" val="1175732706"/>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e la date 2"/>
          <p:cNvSpPr>
            <a:spLocks noGrp="1"/>
          </p:cNvSpPr>
          <p:nvPr>
            <p:ph type="dt" sz="half" idx="10"/>
          </p:nvPr>
        </p:nvSpPr>
        <p:spPr/>
        <p:txBody>
          <a:bodyPr/>
          <a:lstStyle/>
          <a:p>
            <a:endParaRPr lang="fr-FR"/>
          </a:p>
        </p:txBody>
      </p:sp>
      <p:sp>
        <p:nvSpPr>
          <p:cNvPr id="4" name="Espace réservé du pied de page 3"/>
          <p:cNvSpPr>
            <a:spLocks noGrp="1"/>
          </p:cNvSpPr>
          <p:nvPr>
            <p:ph type="ftr" sz="quarter" idx="11"/>
          </p:nvPr>
        </p:nvSpPr>
        <p:spPr/>
        <p:txBody>
          <a:bodyPr/>
          <a:lstStyle/>
          <a:p>
            <a:r>
              <a:rPr lang="fr-FR">
                <a:solidFill>
                  <a:srgbClr val="FFFFFF"/>
                </a:solidFill>
                <a:latin typeface="Open Sans Light"/>
                <a:ea typeface="Open Sans Light"/>
                <a:cs typeface="Open Sans Light"/>
                <a:sym typeface="Open Sans Light"/>
              </a:rPr>
              <a:t>Délégation Académique pour le Numérique Educatif – Rectorat de Nantes</a:t>
            </a:r>
            <a:endParaRPr lang="fr-FR" dirty="0"/>
          </a:p>
        </p:txBody>
      </p:sp>
      <p:sp>
        <p:nvSpPr>
          <p:cNvPr id="5" name="Espace réservé du numéro de diapositive 4"/>
          <p:cNvSpPr>
            <a:spLocks noGrp="1"/>
          </p:cNvSpPr>
          <p:nvPr>
            <p:ph type="sldNum" sz="quarter" idx="12"/>
          </p:nvPr>
        </p:nvSpPr>
        <p:spPr/>
        <p:txBody>
          <a:bodyPr/>
          <a:lstStyle/>
          <a:p>
            <a:fld id="{3CA75798-70A8-4983-98D7-122B7467159D}" type="slidenum">
              <a:rPr lang="fr-FR" smtClean="0"/>
              <a:pPr/>
              <a:t>‹N°›</a:t>
            </a:fld>
            <a:endParaRPr lang="fr-FR"/>
          </a:p>
        </p:txBody>
      </p:sp>
    </p:spTree>
    <p:extLst>
      <p:ext uri="{BB962C8B-B14F-4D97-AF65-F5344CB8AC3E}">
        <p14:creationId xmlns:p14="http://schemas.microsoft.com/office/powerpoint/2010/main" val="3939307344"/>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blank" preserve="1">
  <p:cSld name="Vide">
    <p:bg>
      <p:bgPr>
        <a:solidFill>
          <a:schemeClr val="accent1"/>
        </a:solidFill>
        <a:effectLst/>
      </p:bgPr>
    </p:bg>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endParaRPr lang="fr-FR"/>
          </a:p>
        </p:txBody>
      </p:sp>
      <p:sp>
        <p:nvSpPr>
          <p:cNvPr id="3" name="Espace réservé du pied de page 2"/>
          <p:cNvSpPr>
            <a:spLocks noGrp="1"/>
          </p:cNvSpPr>
          <p:nvPr>
            <p:ph type="ftr" sz="quarter" idx="11"/>
          </p:nvPr>
        </p:nvSpPr>
        <p:spPr/>
        <p:txBody>
          <a:bodyPr/>
          <a:lstStyle/>
          <a:p>
            <a:r>
              <a:rPr lang="fr-FR"/>
              <a:t>Délégation Académique pour le Numérique Educatif – Rectorat de Nantes</a:t>
            </a:r>
          </a:p>
        </p:txBody>
      </p:sp>
      <p:sp>
        <p:nvSpPr>
          <p:cNvPr id="4" name="Espace réservé du numéro de diapositive 3"/>
          <p:cNvSpPr>
            <a:spLocks noGrp="1"/>
          </p:cNvSpPr>
          <p:nvPr>
            <p:ph type="sldNum" sz="quarter" idx="12"/>
          </p:nvPr>
        </p:nvSpPr>
        <p:spPr/>
        <p:txBody>
          <a:bodyPr/>
          <a:lstStyle/>
          <a:p>
            <a:fld id="{3CA75798-70A8-4983-98D7-122B7467159D}" type="slidenum">
              <a:rPr lang="fr-FR" smtClean="0"/>
              <a:pPr/>
              <a:t>‹N°›</a:t>
            </a:fld>
            <a:endParaRPr lang="fr-FR"/>
          </a:p>
        </p:txBody>
      </p:sp>
    </p:spTree>
    <p:extLst>
      <p:ext uri="{BB962C8B-B14F-4D97-AF65-F5344CB8AC3E}">
        <p14:creationId xmlns:p14="http://schemas.microsoft.com/office/powerpoint/2010/main" val="304027461"/>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630238" y="342900"/>
            <a:ext cx="2949575" cy="1200150"/>
          </a:xfrm>
        </p:spPr>
        <p:txBody>
          <a:bodyPr anchor="b"/>
          <a:lstStyle>
            <a:lvl1pPr>
              <a:defRPr sz="3200"/>
            </a:lvl1pPr>
          </a:lstStyle>
          <a:p>
            <a:r>
              <a:rPr lang="fr-FR"/>
              <a:t>Modifiez le style du titre</a:t>
            </a:r>
          </a:p>
        </p:txBody>
      </p:sp>
      <p:sp>
        <p:nvSpPr>
          <p:cNvPr id="3" name="Espace réservé du contenu 2"/>
          <p:cNvSpPr>
            <a:spLocks noGrp="1"/>
          </p:cNvSpPr>
          <p:nvPr>
            <p:ph idx="1"/>
          </p:nvPr>
        </p:nvSpPr>
        <p:spPr>
          <a:xfrm>
            <a:off x="3887788" y="741363"/>
            <a:ext cx="4629150" cy="36544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p:cNvSpPr>
            <a:spLocks noGrp="1"/>
          </p:cNvSpPr>
          <p:nvPr>
            <p:ph type="body" sz="half" idx="2"/>
          </p:nvPr>
        </p:nvSpPr>
        <p:spPr>
          <a:xfrm>
            <a:off x="630238" y="1543050"/>
            <a:ext cx="2949575" cy="28590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Modifier les styles du texte du masque</a:t>
            </a:r>
          </a:p>
        </p:txBody>
      </p:sp>
      <p:sp>
        <p:nvSpPr>
          <p:cNvPr id="5" name="Espace réservé de la date 4"/>
          <p:cNvSpPr>
            <a:spLocks noGrp="1"/>
          </p:cNvSpPr>
          <p:nvPr>
            <p:ph type="dt" sz="half" idx="10"/>
          </p:nvPr>
        </p:nvSpPr>
        <p:spPr/>
        <p:txBody>
          <a:bodyPr/>
          <a:lstStyle/>
          <a:p>
            <a:endParaRPr lang="fr-FR"/>
          </a:p>
        </p:txBody>
      </p:sp>
      <p:sp>
        <p:nvSpPr>
          <p:cNvPr id="6" name="Espace réservé du pied de page 5"/>
          <p:cNvSpPr>
            <a:spLocks noGrp="1"/>
          </p:cNvSpPr>
          <p:nvPr>
            <p:ph type="ftr" sz="quarter" idx="11"/>
          </p:nvPr>
        </p:nvSpPr>
        <p:spPr/>
        <p:txBody>
          <a:bodyPr/>
          <a:lstStyle/>
          <a:p>
            <a:r>
              <a:rPr lang="fr-FR"/>
              <a:t>Délégation Académique pour le Numérique Educatif – Rectorat de Nantes</a:t>
            </a:r>
          </a:p>
        </p:txBody>
      </p:sp>
      <p:sp>
        <p:nvSpPr>
          <p:cNvPr id="7" name="Espace réservé du numéro de diapositive 6"/>
          <p:cNvSpPr>
            <a:spLocks noGrp="1"/>
          </p:cNvSpPr>
          <p:nvPr>
            <p:ph type="sldNum" sz="quarter" idx="12"/>
          </p:nvPr>
        </p:nvSpPr>
        <p:spPr/>
        <p:txBody>
          <a:bodyPr/>
          <a:lstStyle/>
          <a:p>
            <a:fld id="{3CA75798-70A8-4983-98D7-122B7467159D}" type="slidenum">
              <a:rPr lang="fr-FR" smtClean="0"/>
              <a:pPr/>
              <a:t>‹N°›</a:t>
            </a:fld>
            <a:endParaRPr lang="fr-FR"/>
          </a:p>
        </p:txBody>
      </p:sp>
    </p:spTree>
    <p:extLst>
      <p:ext uri="{BB962C8B-B14F-4D97-AF65-F5344CB8AC3E}">
        <p14:creationId xmlns:p14="http://schemas.microsoft.com/office/powerpoint/2010/main" val="3984581830"/>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630238" y="342900"/>
            <a:ext cx="2949575" cy="1200150"/>
          </a:xfrm>
        </p:spPr>
        <p:txBody>
          <a:bodyPr anchor="b"/>
          <a:lstStyle>
            <a:lvl1pPr>
              <a:defRPr sz="3200"/>
            </a:lvl1pPr>
          </a:lstStyle>
          <a:p>
            <a:r>
              <a:rPr lang="fr-FR"/>
              <a:t>Modifiez le style du titre</a:t>
            </a:r>
          </a:p>
        </p:txBody>
      </p:sp>
      <p:sp>
        <p:nvSpPr>
          <p:cNvPr id="3" name="Espace réservé pour une image  2"/>
          <p:cNvSpPr>
            <a:spLocks noGrp="1"/>
          </p:cNvSpPr>
          <p:nvPr>
            <p:ph type="pic" idx="1"/>
          </p:nvPr>
        </p:nvSpPr>
        <p:spPr>
          <a:xfrm>
            <a:off x="3887788" y="741363"/>
            <a:ext cx="4629150" cy="36544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630238" y="1543050"/>
            <a:ext cx="2949575" cy="28590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Modifier les styles du texte du masque</a:t>
            </a:r>
          </a:p>
        </p:txBody>
      </p:sp>
      <p:sp>
        <p:nvSpPr>
          <p:cNvPr id="5" name="Espace réservé de la date 4"/>
          <p:cNvSpPr>
            <a:spLocks noGrp="1"/>
          </p:cNvSpPr>
          <p:nvPr>
            <p:ph type="dt" sz="half" idx="10"/>
          </p:nvPr>
        </p:nvSpPr>
        <p:spPr/>
        <p:txBody>
          <a:bodyPr/>
          <a:lstStyle/>
          <a:p>
            <a:endParaRPr lang="fr-FR"/>
          </a:p>
        </p:txBody>
      </p:sp>
      <p:sp>
        <p:nvSpPr>
          <p:cNvPr id="6" name="Espace réservé du pied de page 5"/>
          <p:cNvSpPr>
            <a:spLocks noGrp="1"/>
          </p:cNvSpPr>
          <p:nvPr>
            <p:ph type="ftr" sz="quarter" idx="11"/>
          </p:nvPr>
        </p:nvSpPr>
        <p:spPr/>
        <p:txBody>
          <a:bodyPr/>
          <a:lstStyle/>
          <a:p>
            <a:r>
              <a:rPr lang="fr-FR"/>
              <a:t>Délégation Académique pour le Numérique Educatif – Rectorat de Nantes</a:t>
            </a:r>
          </a:p>
        </p:txBody>
      </p:sp>
      <p:sp>
        <p:nvSpPr>
          <p:cNvPr id="7" name="Espace réservé du numéro de diapositive 6"/>
          <p:cNvSpPr>
            <a:spLocks noGrp="1"/>
          </p:cNvSpPr>
          <p:nvPr>
            <p:ph type="sldNum" sz="quarter" idx="12"/>
          </p:nvPr>
        </p:nvSpPr>
        <p:spPr/>
        <p:txBody>
          <a:bodyPr/>
          <a:lstStyle/>
          <a:p>
            <a:fld id="{3CA75798-70A8-4983-98D7-122B7467159D}" type="slidenum">
              <a:rPr lang="fr-FR" smtClean="0"/>
              <a:pPr/>
              <a:t>‹N°›</a:t>
            </a:fld>
            <a:endParaRPr lang="fr-FR"/>
          </a:p>
        </p:txBody>
      </p:sp>
    </p:spTree>
    <p:extLst>
      <p:ext uri="{BB962C8B-B14F-4D97-AF65-F5344CB8AC3E}">
        <p14:creationId xmlns:p14="http://schemas.microsoft.com/office/powerpoint/2010/main" val="3498934853"/>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texte vertical 2"/>
          <p:cNvSpPr>
            <a:spLocks noGrp="1"/>
          </p:cNvSpPr>
          <p:nvPr>
            <p:ph type="body" orient="vert" idx="1"/>
          </p:nvPr>
        </p:nvSpPr>
        <p:spPr/>
        <p:txBody>
          <a:bodyPr vert="eaVert"/>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endParaRPr lang="fr-FR"/>
          </a:p>
        </p:txBody>
      </p:sp>
      <p:sp>
        <p:nvSpPr>
          <p:cNvPr id="5" name="Espace réservé du pied de page 4"/>
          <p:cNvSpPr>
            <a:spLocks noGrp="1"/>
          </p:cNvSpPr>
          <p:nvPr>
            <p:ph type="ftr" sz="quarter" idx="11"/>
          </p:nvPr>
        </p:nvSpPr>
        <p:spPr/>
        <p:txBody>
          <a:bodyPr/>
          <a:lstStyle/>
          <a:p>
            <a:r>
              <a:rPr lang="fr-FR"/>
              <a:t>Délégation Académique pour le Numérique Educatif – Rectorat de Nantes</a:t>
            </a:r>
          </a:p>
        </p:txBody>
      </p:sp>
      <p:sp>
        <p:nvSpPr>
          <p:cNvPr id="6" name="Espace réservé du numéro de diapositive 5"/>
          <p:cNvSpPr>
            <a:spLocks noGrp="1"/>
          </p:cNvSpPr>
          <p:nvPr>
            <p:ph type="sldNum" sz="quarter" idx="12"/>
          </p:nvPr>
        </p:nvSpPr>
        <p:spPr/>
        <p:txBody>
          <a:bodyPr/>
          <a:lstStyle/>
          <a:p>
            <a:fld id="{3CA75798-70A8-4983-98D7-122B7467159D}" type="slidenum">
              <a:rPr lang="fr-FR" smtClean="0"/>
              <a:pPr/>
              <a:t>‹N°›</a:t>
            </a:fld>
            <a:endParaRPr lang="fr-FR"/>
          </a:p>
        </p:txBody>
      </p:sp>
    </p:spTree>
    <p:extLst>
      <p:ext uri="{BB962C8B-B14F-4D97-AF65-F5344CB8AC3E}">
        <p14:creationId xmlns:p14="http://schemas.microsoft.com/office/powerpoint/2010/main" val="1640392348"/>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543675" y="274638"/>
            <a:ext cx="1971675" cy="4357687"/>
          </a:xfrm>
        </p:spPr>
        <p:txBody>
          <a:bodyPr vert="eaVert"/>
          <a:lstStyle/>
          <a:p>
            <a:r>
              <a:rPr lang="fr-FR"/>
              <a:t>Modifiez le style du titre</a:t>
            </a:r>
          </a:p>
        </p:txBody>
      </p:sp>
      <p:sp>
        <p:nvSpPr>
          <p:cNvPr id="3" name="Espace réservé du texte vertical 2"/>
          <p:cNvSpPr>
            <a:spLocks noGrp="1"/>
          </p:cNvSpPr>
          <p:nvPr>
            <p:ph type="body" orient="vert" idx="1"/>
          </p:nvPr>
        </p:nvSpPr>
        <p:spPr>
          <a:xfrm>
            <a:off x="628650" y="274638"/>
            <a:ext cx="5762625" cy="4357687"/>
          </a:xfrm>
        </p:spPr>
        <p:txBody>
          <a:bodyPr vert="eaVert"/>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endParaRPr lang="fr-FR"/>
          </a:p>
        </p:txBody>
      </p:sp>
      <p:sp>
        <p:nvSpPr>
          <p:cNvPr id="5" name="Espace réservé du pied de page 4"/>
          <p:cNvSpPr>
            <a:spLocks noGrp="1"/>
          </p:cNvSpPr>
          <p:nvPr>
            <p:ph type="ftr" sz="quarter" idx="11"/>
          </p:nvPr>
        </p:nvSpPr>
        <p:spPr/>
        <p:txBody>
          <a:bodyPr/>
          <a:lstStyle/>
          <a:p>
            <a:r>
              <a:rPr lang="fr-FR"/>
              <a:t>Délégation Académique pour le Numérique Educatif – Rectorat de Nantes</a:t>
            </a:r>
          </a:p>
        </p:txBody>
      </p:sp>
      <p:sp>
        <p:nvSpPr>
          <p:cNvPr id="6" name="Espace réservé du numéro de diapositive 5"/>
          <p:cNvSpPr>
            <a:spLocks noGrp="1"/>
          </p:cNvSpPr>
          <p:nvPr>
            <p:ph type="sldNum" sz="quarter" idx="12"/>
          </p:nvPr>
        </p:nvSpPr>
        <p:spPr/>
        <p:txBody>
          <a:bodyPr/>
          <a:lstStyle/>
          <a:p>
            <a:fld id="{3CA75798-70A8-4983-98D7-122B7467159D}" type="slidenum">
              <a:rPr lang="fr-FR" smtClean="0"/>
              <a:pPr/>
              <a:t>‹N°›</a:t>
            </a:fld>
            <a:endParaRPr lang="fr-FR"/>
          </a:p>
        </p:txBody>
      </p:sp>
    </p:spTree>
    <p:extLst>
      <p:ext uri="{BB962C8B-B14F-4D97-AF65-F5344CB8AC3E}">
        <p14:creationId xmlns:p14="http://schemas.microsoft.com/office/powerpoint/2010/main" val="2605614613"/>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143000" y="841375"/>
            <a:ext cx="6858000" cy="1790700"/>
          </a:xfrm>
        </p:spPr>
        <p:txBody>
          <a:bodyPr anchor="b"/>
          <a:lstStyle>
            <a:lvl1pPr algn="ctr">
              <a:defRPr sz="6000"/>
            </a:lvl1pPr>
          </a:lstStyle>
          <a:p>
            <a:r>
              <a:rPr lang="fr-FR"/>
              <a:t>Modifiez le style du titre</a:t>
            </a:r>
          </a:p>
        </p:txBody>
      </p:sp>
      <p:sp>
        <p:nvSpPr>
          <p:cNvPr id="3" name="Sous-titre 2"/>
          <p:cNvSpPr>
            <a:spLocks noGrp="1"/>
          </p:cNvSpPr>
          <p:nvPr>
            <p:ph type="subTitle" idx="1"/>
          </p:nvPr>
        </p:nvSpPr>
        <p:spPr>
          <a:xfrm>
            <a:off x="1143000" y="2701925"/>
            <a:ext cx="6858000" cy="1241425"/>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Modifier le style des sous-titres du masque</a:t>
            </a:r>
          </a:p>
        </p:txBody>
      </p:sp>
      <p:sp>
        <p:nvSpPr>
          <p:cNvPr id="4" name="Espace réservé de la date 3"/>
          <p:cNvSpPr>
            <a:spLocks noGrp="1"/>
          </p:cNvSpPr>
          <p:nvPr>
            <p:ph type="dt" sz="half" idx="10"/>
          </p:nvPr>
        </p:nvSpPr>
        <p:spPr/>
        <p:txBody>
          <a:bodyPr/>
          <a:lstStyle/>
          <a:p>
            <a:fld id="{0FDD9807-9D63-4252-8C38-01755291AB5E}" type="datetimeFigureOut">
              <a:rPr lang="fr-FR" smtClean="0"/>
              <a:pPr/>
              <a:t>19/02/2020</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D74164B-F865-4E5F-B8C0-D7972986E37A}" type="slidenum">
              <a:rPr lang="fr-FR" smtClean="0"/>
              <a:pPr/>
              <a:t>‹N°›</a:t>
            </a:fld>
            <a:endParaRPr lang="fr-FR"/>
          </a:p>
        </p:txBody>
      </p:sp>
    </p:spTree>
    <p:extLst>
      <p:ext uri="{BB962C8B-B14F-4D97-AF65-F5344CB8AC3E}">
        <p14:creationId xmlns:p14="http://schemas.microsoft.com/office/powerpoint/2010/main" val="1116946565"/>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contenu 2"/>
          <p:cNvSpPr>
            <a:spLocks noGrp="1"/>
          </p:cNvSpPr>
          <p:nvPr>
            <p:ph idx="1"/>
          </p:nvPr>
        </p:nvSpPr>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0FDD9807-9D63-4252-8C38-01755291AB5E}" type="datetimeFigureOut">
              <a:rPr lang="fr-FR" smtClean="0"/>
              <a:pPr/>
              <a:t>19/02/2020</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D74164B-F865-4E5F-B8C0-D7972986E37A}" type="slidenum">
              <a:rPr lang="fr-FR" smtClean="0"/>
              <a:pPr/>
              <a:t>‹N°›</a:t>
            </a:fld>
            <a:endParaRPr lang="fr-FR"/>
          </a:p>
        </p:txBody>
      </p:sp>
    </p:spTree>
    <p:extLst>
      <p:ext uri="{BB962C8B-B14F-4D97-AF65-F5344CB8AC3E}">
        <p14:creationId xmlns:p14="http://schemas.microsoft.com/office/powerpoint/2010/main" val="1317323268"/>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623888" y="1282700"/>
            <a:ext cx="7886700" cy="2139950"/>
          </a:xfrm>
        </p:spPr>
        <p:txBody>
          <a:bodyPr anchor="b"/>
          <a:lstStyle>
            <a:lvl1pPr>
              <a:defRPr sz="6000"/>
            </a:lvl1pPr>
          </a:lstStyle>
          <a:p>
            <a:r>
              <a:rPr lang="fr-FR"/>
              <a:t>Modifiez le style du titre</a:t>
            </a:r>
          </a:p>
        </p:txBody>
      </p:sp>
      <p:sp>
        <p:nvSpPr>
          <p:cNvPr id="3" name="Espace réservé du texte 2"/>
          <p:cNvSpPr>
            <a:spLocks noGrp="1"/>
          </p:cNvSpPr>
          <p:nvPr>
            <p:ph type="body" idx="1"/>
          </p:nvPr>
        </p:nvSpPr>
        <p:spPr>
          <a:xfrm>
            <a:off x="623888" y="3441700"/>
            <a:ext cx="7886700" cy="1125538"/>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Modifier les styles du texte du masque</a:t>
            </a:r>
          </a:p>
        </p:txBody>
      </p:sp>
      <p:sp>
        <p:nvSpPr>
          <p:cNvPr id="4" name="Espace réservé de la date 3"/>
          <p:cNvSpPr>
            <a:spLocks noGrp="1"/>
          </p:cNvSpPr>
          <p:nvPr>
            <p:ph type="dt" sz="half" idx="10"/>
          </p:nvPr>
        </p:nvSpPr>
        <p:spPr/>
        <p:txBody>
          <a:bodyPr/>
          <a:lstStyle/>
          <a:p>
            <a:fld id="{0FDD9807-9D63-4252-8C38-01755291AB5E}" type="datetimeFigureOut">
              <a:rPr lang="fr-FR" smtClean="0"/>
              <a:pPr/>
              <a:t>19/02/2020</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D74164B-F865-4E5F-B8C0-D7972986E37A}" type="slidenum">
              <a:rPr lang="fr-FR" smtClean="0"/>
              <a:pPr/>
              <a:t>‹N°›</a:t>
            </a:fld>
            <a:endParaRPr lang="fr-FR"/>
          </a:p>
        </p:txBody>
      </p:sp>
    </p:spTree>
    <p:extLst>
      <p:ext uri="{BB962C8B-B14F-4D97-AF65-F5344CB8AC3E}">
        <p14:creationId xmlns:p14="http://schemas.microsoft.com/office/powerpoint/2010/main" val="618824258"/>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contenu 2"/>
          <p:cNvSpPr>
            <a:spLocks noGrp="1"/>
          </p:cNvSpPr>
          <p:nvPr>
            <p:ph sz="half" idx="1"/>
          </p:nvPr>
        </p:nvSpPr>
        <p:spPr>
          <a:xfrm>
            <a:off x="628650" y="1370013"/>
            <a:ext cx="3867150" cy="3262312"/>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p:cNvSpPr>
            <a:spLocks noGrp="1"/>
          </p:cNvSpPr>
          <p:nvPr>
            <p:ph sz="half" idx="2"/>
          </p:nvPr>
        </p:nvSpPr>
        <p:spPr>
          <a:xfrm>
            <a:off x="4648200" y="1370013"/>
            <a:ext cx="3867150" cy="3262312"/>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p:cNvSpPr>
            <a:spLocks noGrp="1"/>
          </p:cNvSpPr>
          <p:nvPr>
            <p:ph type="dt" sz="half" idx="10"/>
          </p:nvPr>
        </p:nvSpPr>
        <p:spPr/>
        <p:txBody>
          <a:bodyPr/>
          <a:lstStyle/>
          <a:p>
            <a:fld id="{0FDD9807-9D63-4252-8C38-01755291AB5E}" type="datetimeFigureOut">
              <a:rPr lang="fr-FR" smtClean="0"/>
              <a:pPr/>
              <a:t>19/02/2020</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5D74164B-F865-4E5F-B8C0-D7972986E37A}" type="slidenum">
              <a:rPr lang="fr-FR" smtClean="0"/>
              <a:pPr/>
              <a:t>‹N°›</a:t>
            </a:fld>
            <a:endParaRPr lang="fr-FR"/>
          </a:p>
        </p:txBody>
      </p:sp>
    </p:spTree>
    <p:extLst>
      <p:ext uri="{BB962C8B-B14F-4D97-AF65-F5344CB8AC3E}">
        <p14:creationId xmlns:p14="http://schemas.microsoft.com/office/powerpoint/2010/main" val="3601232494"/>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630238" y="274638"/>
            <a:ext cx="7886700" cy="993775"/>
          </a:xfrm>
        </p:spPr>
        <p:txBody>
          <a:bodyPr/>
          <a:lstStyle/>
          <a:p>
            <a:r>
              <a:rPr lang="fr-FR"/>
              <a:t>Modifiez le style du titre</a:t>
            </a:r>
          </a:p>
        </p:txBody>
      </p:sp>
      <p:sp>
        <p:nvSpPr>
          <p:cNvPr id="3" name="Espace réservé du texte 2"/>
          <p:cNvSpPr>
            <a:spLocks noGrp="1"/>
          </p:cNvSpPr>
          <p:nvPr>
            <p:ph type="body" idx="1"/>
          </p:nvPr>
        </p:nvSpPr>
        <p:spPr>
          <a:xfrm>
            <a:off x="630238" y="1260475"/>
            <a:ext cx="3868737" cy="619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4" name="Espace réservé du contenu 3"/>
          <p:cNvSpPr>
            <a:spLocks noGrp="1"/>
          </p:cNvSpPr>
          <p:nvPr>
            <p:ph sz="half" idx="2"/>
          </p:nvPr>
        </p:nvSpPr>
        <p:spPr>
          <a:xfrm>
            <a:off x="630238" y="1879600"/>
            <a:ext cx="3868737" cy="2762250"/>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p:cNvSpPr>
            <a:spLocks noGrp="1"/>
          </p:cNvSpPr>
          <p:nvPr>
            <p:ph type="body" sz="quarter" idx="3"/>
          </p:nvPr>
        </p:nvSpPr>
        <p:spPr>
          <a:xfrm>
            <a:off x="4629150" y="1260475"/>
            <a:ext cx="3887788" cy="619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6" name="Espace réservé du contenu 5"/>
          <p:cNvSpPr>
            <a:spLocks noGrp="1"/>
          </p:cNvSpPr>
          <p:nvPr>
            <p:ph sz="quarter" idx="4"/>
          </p:nvPr>
        </p:nvSpPr>
        <p:spPr>
          <a:xfrm>
            <a:off x="4629150" y="1879600"/>
            <a:ext cx="3887788" cy="2762250"/>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p:cNvSpPr>
            <a:spLocks noGrp="1"/>
          </p:cNvSpPr>
          <p:nvPr>
            <p:ph type="dt" sz="half" idx="10"/>
          </p:nvPr>
        </p:nvSpPr>
        <p:spPr/>
        <p:txBody>
          <a:bodyPr/>
          <a:lstStyle/>
          <a:p>
            <a:fld id="{0FDD9807-9D63-4252-8C38-01755291AB5E}" type="datetimeFigureOut">
              <a:rPr lang="fr-FR" smtClean="0"/>
              <a:pPr/>
              <a:t>19/02/2020</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5D74164B-F865-4E5F-B8C0-D7972986E37A}" type="slidenum">
              <a:rPr lang="fr-FR" smtClean="0"/>
              <a:pPr/>
              <a:t>‹N°›</a:t>
            </a:fld>
            <a:endParaRPr lang="fr-FR"/>
          </a:p>
        </p:txBody>
      </p:sp>
    </p:spTree>
    <p:extLst>
      <p:ext uri="{BB962C8B-B14F-4D97-AF65-F5344CB8AC3E}">
        <p14:creationId xmlns:p14="http://schemas.microsoft.com/office/powerpoint/2010/main" val="3173404294"/>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e la date 2"/>
          <p:cNvSpPr>
            <a:spLocks noGrp="1"/>
          </p:cNvSpPr>
          <p:nvPr>
            <p:ph type="dt" sz="half" idx="10"/>
          </p:nvPr>
        </p:nvSpPr>
        <p:spPr/>
        <p:txBody>
          <a:bodyPr/>
          <a:lstStyle/>
          <a:p>
            <a:fld id="{0FDD9807-9D63-4252-8C38-01755291AB5E}" type="datetimeFigureOut">
              <a:rPr lang="fr-FR" smtClean="0"/>
              <a:pPr/>
              <a:t>19/02/2020</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5D74164B-F865-4E5F-B8C0-D7972986E37A}" type="slidenum">
              <a:rPr lang="fr-FR" smtClean="0"/>
              <a:pPr/>
              <a:t>‹N°›</a:t>
            </a:fld>
            <a:endParaRPr lang="fr-FR"/>
          </a:p>
        </p:txBody>
      </p:sp>
    </p:spTree>
    <p:extLst>
      <p:ext uri="{BB962C8B-B14F-4D97-AF65-F5344CB8AC3E}">
        <p14:creationId xmlns:p14="http://schemas.microsoft.com/office/powerpoint/2010/main" val="3579070288"/>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0FDD9807-9D63-4252-8C38-01755291AB5E}" type="datetimeFigureOut">
              <a:rPr lang="fr-FR" smtClean="0"/>
              <a:pPr/>
              <a:t>19/02/2020</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5D74164B-F865-4E5F-B8C0-D7972986E37A}" type="slidenum">
              <a:rPr lang="fr-FR" smtClean="0"/>
              <a:pPr/>
              <a:t>‹N°›</a:t>
            </a:fld>
            <a:endParaRPr lang="fr-FR"/>
          </a:p>
        </p:txBody>
      </p:sp>
    </p:spTree>
    <p:extLst>
      <p:ext uri="{BB962C8B-B14F-4D97-AF65-F5344CB8AC3E}">
        <p14:creationId xmlns:p14="http://schemas.microsoft.com/office/powerpoint/2010/main" val="1443880682"/>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630238" y="342900"/>
            <a:ext cx="2949575" cy="1200150"/>
          </a:xfrm>
        </p:spPr>
        <p:txBody>
          <a:bodyPr anchor="b"/>
          <a:lstStyle>
            <a:lvl1pPr>
              <a:defRPr sz="3200"/>
            </a:lvl1pPr>
          </a:lstStyle>
          <a:p>
            <a:r>
              <a:rPr lang="fr-FR"/>
              <a:t>Modifiez le style du titre</a:t>
            </a:r>
          </a:p>
        </p:txBody>
      </p:sp>
      <p:sp>
        <p:nvSpPr>
          <p:cNvPr id="3" name="Espace réservé du contenu 2"/>
          <p:cNvSpPr>
            <a:spLocks noGrp="1"/>
          </p:cNvSpPr>
          <p:nvPr>
            <p:ph idx="1"/>
          </p:nvPr>
        </p:nvSpPr>
        <p:spPr>
          <a:xfrm>
            <a:off x="3887788" y="741363"/>
            <a:ext cx="4629150" cy="36544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p:cNvSpPr>
            <a:spLocks noGrp="1"/>
          </p:cNvSpPr>
          <p:nvPr>
            <p:ph type="body" sz="half" idx="2"/>
          </p:nvPr>
        </p:nvSpPr>
        <p:spPr>
          <a:xfrm>
            <a:off x="630238" y="1543050"/>
            <a:ext cx="2949575" cy="28590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Modifier les styles du texte du masque</a:t>
            </a:r>
          </a:p>
        </p:txBody>
      </p:sp>
      <p:sp>
        <p:nvSpPr>
          <p:cNvPr id="5" name="Espace réservé de la date 4"/>
          <p:cNvSpPr>
            <a:spLocks noGrp="1"/>
          </p:cNvSpPr>
          <p:nvPr>
            <p:ph type="dt" sz="half" idx="10"/>
          </p:nvPr>
        </p:nvSpPr>
        <p:spPr/>
        <p:txBody>
          <a:bodyPr/>
          <a:lstStyle/>
          <a:p>
            <a:fld id="{0FDD9807-9D63-4252-8C38-01755291AB5E}" type="datetimeFigureOut">
              <a:rPr lang="fr-FR" smtClean="0"/>
              <a:pPr/>
              <a:t>19/02/2020</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5D74164B-F865-4E5F-B8C0-D7972986E37A}" type="slidenum">
              <a:rPr lang="fr-FR" smtClean="0"/>
              <a:pPr/>
              <a:t>‹N°›</a:t>
            </a:fld>
            <a:endParaRPr lang="fr-FR"/>
          </a:p>
        </p:txBody>
      </p:sp>
    </p:spTree>
    <p:extLst>
      <p:ext uri="{BB962C8B-B14F-4D97-AF65-F5344CB8AC3E}">
        <p14:creationId xmlns:p14="http://schemas.microsoft.com/office/powerpoint/2010/main" val="3976288995"/>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630238" y="342900"/>
            <a:ext cx="2949575" cy="1200150"/>
          </a:xfrm>
        </p:spPr>
        <p:txBody>
          <a:bodyPr anchor="b"/>
          <a:lstStyle>
            <a:lvl1pPr>
              <a:defRPr sz="3200"/>
            </a:lvl1pPr>
          </a:lstStyle>
          <a:p>
            <a:r>
              <a:rPr lang="fr-FR"/>
              <a:t>Modifiez le style du titre</a:t>
            </a:r>
          </a:p>
        </p:txBody>
      </p:sp>
      <p:sp>
        <p:nvSpPr>
          <p:cNvPr id="3" name="Espace réservé pour une image  2"/>
          <p:cNvSpPr>
            <a:spLocks noGrp="1"/>
          </p:cNvSpPr>
          <p:nvPr>
            <p:ph type="pic" idx="1"/>
          </p:nvPr>
        </p:nvSpPr>
        <p:spPr>
          <a:xfrm>
            <a:off x="3887788" y="741363"/>
            <a:ext cx="4629150" cy="36544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630238" y="1543050"/>
            <a:ext cx="2949575" cy="28590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Modifier les styles du texte du masque</a:t>
            </a:r>
          </a:p>
        </p:txBody>
      </p:sp>
      <p:sp>
        <p:nvSpPr>
          <p:cNvPr id="5" name="Espace réservé de la date 4"/>
          <p:cNvSpPr>
            <a:spLocks noGrp="1"/>
          </p:cNvSpPr>
          <p:nvPr>
            <p:ph type="dt" sz="half" idx="10"/>
          </p:nvPr>
        </p:nvSpPr>
        <p:spPr/>
        <p:txBody>
          <a:bodyPr/>
          <a:lstStyle/>
          <a:p>
            <a:fld id="{0FDD9807-9D63-4252-8C38-01755291AB5E}" type="datetimeFigureOut">
              <a:rPr lang="fr-FR" smtClean="0"/>
              <a:pPr/>
              <a:t>19/02/2020</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5D74164B-F865-4E5F-B8C0-D7972986E37A}" type="slidenum">
              <a:rPr lang="fr-FR" smtClean="0"/>
              <a:pPr/>
              <a:t>‹N°›</a:t>
            </a:fld>
            <a:endParaRPr lang="fr-FR"/>
          </a:p>
        </p:txBody>
      </p:sp>
    </p:spTree>
    <p:extLst>
      <p:ext uri="{BB962C8B-B14F-4D97-AF65-F5344CB8AC3E}">
        <p14:creationId xmlns:p14="http://schemas.microsoft.com/office/powerpoint/2010/main" val="1503216401"/>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texte vertical 2"/>
          <p:cNvSpPr>
            <a:spLocks noGrp="1"/>
          </p:cNvSpPr>
          <p:nvPr>
            <p:ph type="body" orient="vert" idx="1"/>
          </p:nvPr>
        </p:nvSpPr>
        <p:spPr/>
        <p:txBody>
          <a:bodyPr vert="eaVert"/>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0FDD9807-9D63-4252-8C38-01755291AB5E}" type="datetimeFigureOut">
              <a:rPr lang="fr-FR" smtClean="0"/>
              <a:pPr/>
              <a:t>19/02/2020</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D74164B-F865-4E5F-B8C0-D7972986E37A}" type="slidenum">
              <a:rPr lang="fr-FR" smtClean="0"/>
              <a:pPr/>
              <a:t>‹N°›</a:t>
            </a:fld>
            <a:endParaRPr lang="fr-FR"/>
          </a:p>
        </p:txBody>
      </p:sp>
    </p:spTree>
    <p:extLst>
      <p:ext uri="{BB962C8B-B14F-4D97-AF65-F5344CB8AC3E}">
        <p14:creationId xmlns:p14="http://schemas.microsoft.com/office/powerpoint/2010/main" val="488618652"/>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543675" y="274638"/>
            <a:ext cx="1971675" cy="4357687"/>
          </a:xfrm>
        </p:spPr>
        <p:txBody>
          <a:bodyPr vert="eaVert"/>
          <a:lstStyle/>
          <a:p>
            <a:r>
              <a:rPr lang="fr-FR"/>
              <a:t>Modifiez le style du titre</a:t>
            </a:r>
          </a:p>
        </p:txBody>
      </p:sp>
      <p:sp>
        <p:nvSpPr>
          <p:cNvPr id="3" name="Espace réservé du texte vertical 2"/>
          <p:cNvSpPr>
            <a:spLocks noGrp="1"/>
          </p:cNvSpPr>
          <p:nvPr>
            <p:ph type="body" orient="vert" idx="1"/>
          </p:nvPr>
        </p:nvSpPr>
        <p:spPr>
          <a:xfrm>
            <a:off x="628650" y="274638"/>
            <a:ext cx="5762625" cy="4357687"/>
          </a:xfrm>
        </p:spPr>
        <p:txBody>
          <a:bodyPr vert="eaVert"/>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0FDD9807-9D63-4252-8C38-01755291AB5E}" type="datetimeFigureOut">
              <a:rPr lang="fr-FR" smtClean="0"/>
              <a:pPr/>
              <a:t>19/02/2020</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D74164B-F865-4E5F-B8C0-D7972986E37A}" type="slidenum">
              <a:rPr lang="fr-FR" smtClean="0"/>
              <a:pPr/>
              <a:t>‹N°›</a:t>
            </a:fld>
            <a:endParaRPr lang="fr-FR"/>
          </a:p>
        </p:txBody>
      </p:sp>
    </p:spTree>
    <p:extLst>
      <p:ext uri="{BB962C8B-B14F-4D97-AF65-F5344CB8AC3E}">
        <p14:creationId xmlns:p14="http://schemas.microsoft.com/office/powerpoint/2010/main" val="36030624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13" Type="http://schemas.openxmlformats.org/officeDocument/2006/relationships/slideLayout" Target="../slideLayouts/slideLayout30.xml"/><Relationship Id="rId18" Type="http://schemas.openxmlformats.org/officeDocument/2006/relationships/slideLayout" Target="../slideLayouts/slideLayout35.xml"/><Relationship Id="rId3" Type="http://schemas.openxmlformats.org/officeDocument/2006/relationships/slideLayout" Target="../slideLayouts/slideLayout20.xml"/><Relationship Id="rId21" Type="http://schemas.openxmlformats.org/officeDocument/2006/relationships/slideLayout" Target="../slideLayouts/slideLayout38.xml"/><Relationship Id="rId7" Type="http://schemas.openxmlformats.org/officeDocument/2006/relationships/slideLayout" Target="../slideLayouts/slideLayout24.xml"/><Relationship Id="rId12" Type="http://schemas.openxmlformats.org/officeDocument/2006/relationships/slideLayout" Target="../slideLayouts/slideLayout29.xml"/><Relationship Id="rId17" Type="http://schemas.openxmlformats.org/officeDocument/2006/relationships/slideLayout" Target="../slideLayouts/slideLayout34.xml"/><Relationship Id="rId2" Type="http://schemas.openxmlformats.org/officeDocument/2006/relationships/slideLayout" Target="../slideLayouts/slideLayout19.xml"/><Relationship Id="rId16" Type="http://schemas.openxmlformats.org/officeDocument/2006/relationships/slideLayout" Target="../slideLayouts/slideLayout33.xml"/><Relationship Id="rId20" Type="http://schemas.openxmlformats.org/officeDocument/2006/relationships/slideLayout" Target="../slideLayouts/slideLayout37.xml"/><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24" Type="http://schemas.openxmlformats.org/officeDocument/2006/relationships/theme" Target="../theme/theme2.xml"/><Relationship Id="rId5" Type="http://schemas.openxmlformats.org/officeDocument/2006/relationships/slideLayout" Target="../slideLayouts/slideLayout22.xml"/><Relationship Id="rId15" Type="http://schemas.openxmlformats.org/officeDocument/2006/relationships/slideLayout" Target="../slideLayouts/slideLayout32.xml"/><Relationship Id="rId23" Type="http://schemas.openxmlformats.org/officeDocument/2006/relationships/slideLayout" Target="../slideLayouts/slideLayout40.xml"/><Relationship Id="rId10" Type="http://schemas.openxmlformats.org/officeDocument/2006/relationships/slideLayout" Target="../slideLayouts/slideLayout27.xml"/><Relationship Id="rId19" Type="http://schemas.openxmlformats.org/officeDocument/2006/relationships/slideLayout" Target="../slideLayouts/slideLayout36.xml"/><Relationship Id="rId4" Type="http://schemas.openxmlformats.org/officeDocument/2006/relationships/slideLayout" Target="../slideLayouts/slideLayout21.xml"/><Relationship Id="rId9" Type="http://schemas.openxmlformats.org/officeDocument/2006/relationships/slideLayout" Target="../slideLayouts/slideLayout26.xml"/><Relationship Id="rId14" Type="http://schemas.openxmlformats.org/officeDocument/2006/relationships/slideLayout" Target="../slideLayouts/slideLayout31.xml"/><Relationship Id="rId22" Type="http://schemas.openxmlformats.org/officeDocument/2006/relationships/slideLayout" Target="../slideLayouts/slideLayout39.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8.xml"/><Relationship Id="rId13" Type="http://schemas.openxmlformats.org/officeDocument/2006/relationships/slideLayout" Target="../slideLayouts/slideLayout53.xml"/><Relationship Id="rId3" Type="http://schemas.openxmlformats.org/officeDocument/2006/relationships/slideLayout" Target="../slideLayouts/slideLayout43.xml"/><Relationship Id="rId7" Type="http://schemas.openxmlformats.org/officeDocument/2006/relationships/slideLayout" Target="../slideLayouts/slideLayout47.xml"/><Relationship Id="rId12" Type="http://schemas.openxmlformats.org/officeDocument/2006/relationships/slideLayout" Target="../slideLayouts/slideLayout52.xml"/><Relationship Id="rId2" Type="http://schemas.openxmlformats.org/officeDocument/2006/relationships/slideLayout" Target="../slideLayouts/slideLayout42.xml"/><Relationship Id="rId16" Type="http://schemas.openxmlformats.org/officeDocument/2006/relationships/theme" Target="../theme/theme3.xml"/><Relationship Id="rId1" Type="http://schemas.openxmlformats.org/officeDocument/2006/relationships/slideLayout" Target="../slideLayouts/slideLayout41.xml"/><Relationship Id="rId6" Type="http://schemas.openxmlformats.org/officeDocument/2006/relationships/slideLayout" Target="../slideLayouts/slideLayout46.xml"/><Relationship Id="rId11" Type="http://schemas.openxmlformats.org/officeDocument/2006/relationships/slideLayout" Target="../slideLayouts/slideLayout51.xml"/><Relationship Id="rId5" Type="http://schemas.openxmlformats.org/officeDocument/2006/relationships/slideLayout" Target="../slideLayouts/slideLayout45.xml"/><Relationship Id="rId15" Type="http://schemas.openxmlformats.org/officeDocument/2006/relationships/slideLayout" Target="../slideLayouts/slideLayout55.xml"/><Relationship Id="rId10" Type="http://schemas.openxmlformats.org/officeDocument/2006/relationships/slideLayout" Target="../slideLayouts/slideLayout50.xml"/><Relationship Id="rId4" Type="http://schemas.openxmlformats.org/officeDocument/2006/relationships/slideLayout" Target="../slideLayouts/slideLayout44.xml"/><Relationship Id="rId9" Type="http://schemas.openxmlformats.org/officeDocument/2006/relationships/slideLayout" Target="../slideLayouts/slideLayout49.xml"/><Relationship Id="rId14" Type="http://schemas.openxmlformats.org/officeDocument/2006/relationships/slideLayout" Target="../slideLayouts/slideLayout54.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63.xml"/><Relationship Id="rId13" Type="http://schemas.openxmlformats.org/officeDocument/2006/relationships/slideLayout" Target="../slideLayouts/slideLayout68.xml"/><Relationship Id="rId18" Type="http://schemas.openxmlformats.org/officeDocument/2006/relationships/slideLayout" Target="../slideLayouts/slideLayout73.xml"/><Relationship Id="rId26" Type="http://schemas.openxmlformats.org/officeDocument/2006/relationships/slideLayout" Target="../slideLayouts/slideLayout81.xml"/><Relationship Id="rId3" Type="http://schemas.openxmlformats.org/officeDocument/2006/relationships/slideLayout" Target="../slideLayouts/slideLayout58.xml"/><Relationship Id="rId21" Type="http://schemas.openxmlformats.org/officeDocument/2006/relationships/slideLayout" Target="../slideLayouts/slideLayout76.xml"/><Relationship Id="rId7" Type="http://schemas.openxmlformats.org/officeDocument/2006/relationships/slideLayout" Target="../slideLayouts/slideLayout62.xml"/><Relationship Id="rId12" Type="http://schemas.openxmlformats.org/officeDocument/2006/relationships/slideLayout" Target="../slideLayouts/slideLayout67.xml"/><Relationship Id="rId17" Type="http://schemas.openxmlformats.org/officeDocument/2006/relationships/slideLayout" Target="../slideLayouts/slideLayout72.xml"/><Relationship Id="rId25" Type="http://schemas.openxmlformats.org/officeDocument/2006/relationships/slideLayout" Target="../slideLayouts/slideLayout80.xml"/><Relationship Id="rId2" Type="http://schemas.openxmlformats.org/officeDocument/2006/relationships/slideLayout" Target="../slideLayouts/slideLayout57.xml"/><Relationship Id="rId16" Type="http://schemas.openxmlformats.org/officeDocument/2006/relationships/slideLayout" Target="../slideLayouts/slideLayout71.xml"/><Relationship Id="rId20" Type="http://schemas.openxmlformats.org/officeDocument/2006/relationships/slideLayout" Target="../slideLayouts/slideLayout75.xml"/><Relationship Id="rId29" Type="http://schemas.openxmlformats.org/officeDocument/2006/relationships/slideLayout" Target="../slideLayouts/slideLayout84.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24" Type="http://schemas.openxmlformats.org/officeDocument/2006/relationships/slideLayout" Target="../slideLayouts/slideLayout79.xml"/><Relationship Id="rId5" Type="http://schemas.openxmlformats.org/officeDocument/2006/relationships/slideLayout" Target="../slideLayouts/slideLayout60.xml"/><Relationship Id="rId15" Type="http://schemas.openxmlformats.org/officeDocument/2006/relationships/slideLayout" Target="../slideLayouts/slideLayout70.xml"/><Relationship Id="rId23" Type="http://schemas.openxmlformats.org/officeDocument/2006/relationships/slideLayout" Target="../slideLayouts/slideLayout78.xml"/><Relationship Id="rId28" Type="http://schemas.openxmlformats.org/officeDocument/2006/relationships/slideLayout" Target="../slideLayouts/slideLayout83.xml"/><Relationship Id="rId10" Type="http://schemas.openxmlformats.org/officeDocument/2006/relationships/slideLayout" Target="../slideLayouts/slideLayout65.xml"/><Relationship Id="rId19" Type="http://schemas.openxmlformats.org/officeDocument/2006/relationships/slideLayout" Target="../slideLayouts/slideLayout74.xml"/><Relationship Id="rId4" Type="http://schemas.openxmlformats.org/officeDocument/2006/relationships/slideLayout" Target="../slideLayouts/slideLayout59.xml"/><Relationship Id="rId9" Type="http://schemas.openxmlformats.org/officeDocument/2006/relationships/slideLayout" Target="../slideLayouts/slideLayout64.xml"/><Relationship Id="rId14" Type="http://schemas.openxmlformats.org/officeDocument/2006/relationships/slideLayout" Target="../slideLayouts/slideLayout69.xml"/><Relationship Id="rId22" Type="http://schemas.openxmlformats.org/officeDocument/2006/relationships/slideLayout" Target="../slideLayouts/slideLayout77.xml"/><Relationship Id="rId27" Type="http://schemas.openxmlformats.org/officeDocument/2006/relationships/slideLayout" Target="../slideLayouts/slideLayout82.xml"/><Relationship Id="rId30"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92.xml"/><Relationship Id="rId13" Type="http://schemas.openxmlformats.org/officeDocument/2006/relationships/slideLayout" Target="../slideLayouts/slideLayout97.xml"/><Relationship Id="rId3" Type="http://schemas.openxmlformats.org/officeDocument/2006/relationships/slideLayout" Target="../slideLayouts/slideLayout87.xml"/><Relationship Id="rId7" Type="http://schemas.openxmlformats.org/officeDocument/2006/relationships/slideLayout" Target="../slideLayouts/slideLayout91.xml"/><Relationship Id="rId12" Type="http://schemas.openxmlformats.org/officeDocument/2006/relationships/slideLayout" Target="../slideLayouts/slideLayout96.xml"/><Relationship Id="rId2" Type="http://schemas.openxmlformats.org/officeDocument/2006/relationships/slideLayout" Target="../slideLayouts/slideLayout86.xml"/><Relationship Id="rId1" Type="http://schemas.openxmlformats.org/officeDocument/2006/relationships/slideLayout" Target="../slideLayouts/slideLayout85.xml"/><Relationship Id="rId6" Type="http://schemas.openxmlformats.org/officeDocument/2006/relationships/slideLayout" Target="../slideLayouts/slideLayout90.xml"/><Relationship Id="rId11" Type="http://schemas.openxmlformats.org/officeDocument/2006/relationships/slideLayout" Target="../slideLayouts/slideLayout95.xml"/><Relationship Id="rId5" Type="http://schemas.openxmlformats.org/officeDocument/2006/relationships/slideLayout" Target="../slideLayouts/slideLayout89.xml"/><Relationship Id="rId15" Type="http://schemas.openxmlformats.org/officeDocument/2006/relationships/theme" Target="../theme/theme5.xml"/><Relationship Id="rId10" Type="http://schemas.openxmlformats.org/officeDocument/2006/relationships/slideLayout" Target="../slideLayouts/slideLayout94.xml"/><Relationship Id="rId4" Type="http://schemas.openxmlformats.org/officeDocument/2006/relationships/slideLayout" Target="../slideLayouts/slideLayout88.xml"/><Relationship Id="rId9" Type="http://schemas.openxmlformats.org/officeDocument/2006/relationships/slideLayout" Target="../slideLayouts/slideLayout93.xml"/><Relationship Id="rId14" Type="http://schemas.openxmlformats.org/officeDocument/2006/relationships/slideLayout" Target="../slideLayouts/slideLayout98.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106.xml"/><Relationship Id="rId3" Type="http://schemas.openxmlformats.org/officeDocument/2006/relationships/slideLayout" Target="../slideLayouts/slideLayout101.xml"/><Relationship Id="rId7" Type="http://schemas.openxmlformats.org/officeDocument/2006/relationships/slideLayout" Target="../slideLayouts/slideLayout105.xml"/><Relationship Id="rId12" Type="http://schemas.openxmlformats.org/officeDocument/2006/relationships/theme" Target="../theme/theme6.xml"/><Relationship Id="rId2" Type="http://schemas.openxmlformats.org/officeDocument/2006/relationships/slideLayout" Target="../slideLayouts/slideLayout100.xml"/><Relationship Id="rId1" Type="http://schemas.openxmlformats.org/officeDocument/2006/relationships/slideLayout" Target="../slideLayouts/slideLayout99.xml"/><Relationship Id="rId6" Type="http://schemas.openxmlformats.org/officeDocument/2006/relationships/slideLayout" Target="../slideLayouts/slideLayout104.xml"/><Relationship Id="rId11" Type="http://schemas.openxmlformats.org/officeDocument/2006/relationships/slideLayout" Target="../slideLayouts/slideLayout109.xml"/><Relationship Id="rId5" Type="http://schemas.openxmlformats.org/officeDocument/2006/relationships/slideLayout" Target="../slideLayouts/slideLayout103.xml"/><Relationship Id="rId10" Type="http://schemas.openxmlformats.org/officeDocument/2006/relationships/slideLayout" Target="../slideLayouts/slideLayout108.xml"/><Relationship Id="rId4" Type="http://schemas.openxmlformats.org/officeDocument/2006/relationships/slideLayout" Target="../slideLayouts/slideLayout102.xml"/><Relationship Id="rId9" Type="http://schemas.openxmlformats.org/officeDocument/2006/relationships/slideLayout" Target="../slideLayouts/slideLayout107.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117.xml"/><Relationship Id="rId3" Type="http://schemas.openxmlformats.org/officeDocument/2006/relationships/slideLayout" Target="../slideLayouts/slideLayout112.xml"/><Relationship Id="rId7" Type="http://schemas.openxmlformats.org/officeDocument/2006/relationships/slideLayout" Target="../slideLayouts/slideLayout116.xml"/><Relationship Id="rId12" Type="http://schemas.openxmlformats.org/officeDocument/2006/relationships/theme" Target="../theme/theme7.xml"/><Relationship Id="rId2" Type="http://schemas.openxmlformats.org/officeDocument/2006/relationships/slideLayout" Target="../slideLayouts/slideLayout111.xml"/><Relationship Id="rId1" Type="http://schemas.openxmlformats.org/officeDocument/2006/relationships/slideLayout" Target="../slideLayouts/slideLayout110.xml"/><Relationship Id="rId6" Type="http://schemas.openxmlformats.org/officeDocument/2006/relationships/slideLayout" Target="../slideLayouts/slideLayout115.xml"/><Relationship Id="rId11" Type="http://schemas.openxmlformats.org/officeDocument/2006/relationships/slideLayout" Target="../slideLayouts/slideLayout120.xml"/><Relationship Id="rId5" Type="http://schemas.openxmlformats.org/officeDocument/2006/relationships/slideLayout" Target="../slideLayouts/slideLayout114.xml"/><Relationship Id="rId10" Type="http://schemas.openxmlformats.org/officeDocument/2006/relationships/slideLayout" Target="../slideLayouts/slideLayout119.xml"/><Relationship Id="rId4" Type="http://schemas.openxmlformats.org/officeDocument/2006/relationships/slideLayout" Target="../slideLayouts/slideLayout113.xml"/><Relationship Id="rId9" Type="http://schemas.openxmlformats.org/officeDocument/2006/relationships/slideLayout" Target="../slideLayouts/slideLayout11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446EFF"/>
        </a:solidFill>
        <a:effectLst/>
      </p:bgPr>
    </p:bg>
    <p:spTree>
      <p:nvGrpSpPr>
        <p:cNvPr id="1" name="Shape 50"/>
        <p:cNvGrpSpPr/>
        <p:nvPr/>
      </p:nvGrpSpPr>
      <p:grpSpPr>
        <a:xfrm>
          <a:off x="0" y="0"/>
          <a:ext cx="0" cy="0"/>
          <a:chOff x="0" y="0"/>
          <a:chExt cx="0" cy="0"/>
        </a:xfrm>
      </p:grpSpPr>
      <p:sp>
        <p:nvSpPr>
          <p:cNvPr id="51" name="Google Shape;51;p13"/>
          <p:cNvSpPr/>
          <p:nvPr/>
        </p:nvSpPr>
        <p:spPr>
          <a:xfrm>
            <a:off x="0" y="0"/>
            <a:ext cx="9144000" cy="5143500"/>
          </a:xfrm>
          <a:prstGeom prst="rect">
            <a:avLst/>
          </a:prstGeom>
          <a:solidFill>
            <a:srgbClr val="FFFFFF"/>
          </a:solidFill>
          <a:ln>
            <a:noFill/>
          </a:ln>
        </p:spPr>
        <p:txBody>
          <a:bodyPr spcFirstLastPara="1" wrap="square" lIns="17150" tIns="17150" rIns="17150" bIns="17150" anchor="ctr" anchorCtr="0">
            <a:noAutofit/>
          </a:bodyPr>
          <a:lstStyle/>
          <a:p>
            <a:pPr marL="0" marR="0" lvl="0" indent="0" algn="ctr" rtl="0">
              <a:lnSpc>
                <a:spcPct val="100000"/>
              </a:lnSpc>
              <a:spcBef>
                <a:spcPts val="0"/>
              </a:spcBef>
              <a:spcAft>
                <a:spcPts val="0"/>
              </a:spcAft>
              <a:buClr>
                <a:srgbClr val="585566"/>
              </a:buClr>
              <a:buSzPts val="500"/>
              <a:buFont typeface="Helvetica Neue"/>
              <a:buNone/>
            </a:pPr>
            <a:endParaRPr sz="500" b="0" i="0" u="none" strike="noStrike" cap="none">
              <a:solidFill>
                <a:srgbClr val="585566"/>
              </a:solidFill>
              <a:latin typeface="Arial"/>
              <a:ea typeface="Arial"/>
              <a:cs typeface="Arial"/>
              <a:sym typeface="Arial"/>
            </a:endParaRPr>
          </a:p>
        </p:txBody>
      </p:sp>
      <p:sp>
        <p:nvSpPr>
          <p:cNvPr id="52" name="Google Shape;52;p13"/>
          <p:cNvSpPr txBox="1">
            <a:spLocks noGrp="1"/>
          </p:cNvSpPr>
          <p:nvPr>
            <p:ph type="body" idx="1"/>
          </p:nvPr>
        </p:nvSpPr>
        <p:spPr>
          <a:xfrm>
            <a:off x="734499" y="-33287"/>
            <a:ext cx="7674900" cy="3705000"/>
          </a:xfrm>
          <a:prstGeom prst="rect">
            <a:avLst/>
          </a:prstGeom>
          <a:noFill/>
          <a:ln>
            <a:noFill/>
          </a:ln>
        </p:spPr>
        <p:txBody>
          <a:bodyPr spcFirstLastPara="1" wrap="square" lIns="34275" tIns="34275" rIns="34275" bIns="34275" anchor="ctr" anchorCtr="0"/>
          <a:lstStyle>
            <a:lvl1pPr marL="457200" marR="0" lvl="0" indent="-228600" algn="ctr" rtl="0">
              <a:lnSpc>
                <a:spcPct val="100000"/>
              </a:lnSpc>
              <a:spcBef>
                <a:spcPts val="0"/>
              </a:spcBef>
              <a:spcAft>
                <a:spcPts val="0"/>
              </a:spcAft>
              <a:buClr>
                <a:srgbClr val="3E44FF"/>
              </a:buClr>
              <a:buSzPts val="3000"/>
              <a:buFont typeface="Helvetica Neue"/>
              <a:buNone/>
              <a:defRPr sz="3000" b="0" i="0" u="none" strike="noStrike" cap="none">
                <a:solidFill>
                  <a:srgbClr val="3E44FF"/>
                </a:solidFill>
                <a:latin typeface="Helvetica Neue"/>
                <a:ea typeface="Helvetica Neue"/>
                <a:cs typeface="Helvetica Neue"/>
                <a:sym typeface="Helvetica Neue"/>
              </a:defRPr>
            </a:lvl1pPr>
            <a:lvl2pPr marL="914400" marR="0" lvl="1"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2pPr>
            <a:lvl3pPr marL="1371600" marR="0" lvl="2"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3pPr>
            <a:lvl4pPr marL="1828800" marR="0" lvl="3"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4pPr>
            <a:lvl5pPr marL="2286000" marR="0" lvl="4"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5pPr>
            <a:lvl6pPr marL="2743200" marR="0" lvl="5"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6pPr>
            <a:lvl7pPr marL="3200400" marR="0" lvl="6"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7pPr>
            <a:lvl8pPr marL="3657600" marR="0" lvl="7"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8pPr>
            <a:lvl9pPr marL="4114800" marR="0" lvl="8"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9pPr>
          </a:lstStyle>
          <a:p>
            <a:endParaRPr/>
          </a:p>
        </p:txBody>
      </p:sp>
      <p:sp>
        <p:nvSpPr>
          <p:cNvPr id="53" name="Google Shape;53;p13"/>
          <p:cNvSpPr txBox="1">
            <a:spLocks noGrp="1"/>
          </p:cNvSpPr>
          <p:nvPr>
            <p:ph type="title"/>
          </p:nvPr>
        </p:nvSpPr>
        <p:spPr>
          <a:xfrm>
            <a:off x="457200" y="205978"/>
            <a:ext cx="8229600" cy="857400"/>
          </a:xfrm>
          <a:prstGeom prst="rect">
            <a:avLst/>
          </a:prstGeom>
          <a:noFill/>
          <a:ln>
            <a:noFill/>
          </a:ln>
        </p:spPr>
        <p:txBody>
          <a:bodyPr spcFirstLastPara="1" wrap="square" lIns="34275" tIns="34275" rIns="34275" bIns="34275" anchor="ctr" anchorCtr="0"/>
          <a:lstStyle>
            <a:lvl1pPr marR="0" lvl="0" algn="l" rtl="0">
              <a:lnSpc>
                <a:spcPct val="100000"/>
              </a:lnSpc>
              <a:spcBef>
                <a:spcPts val="0"/>
              </a:spcBef>
              <a:spcAft>
                <a:spcPts val="0"/>
              </a:spcAft>
              <a:buClr>
                <a:srgbClr val="446EFF"/>
              </a:buClr>
              <a:buSzPts val="2100"/>
              <a:buFont typeface="Helvetica Neue"/>
              <a:buNone/>
              <a:defRPr sz="2100" b="0" i="0" u="none" strike="noStrike" cap="none">
                <a:solidFill>
                  <a:srgbClr val="446EFF"/>
                </a:solidFill>
                <a:latin typeface="Helvetica Neue"/>
                <a:ea typeface="Helvetica Neue"/>
                <a:cs typeface="Helvetica Neue"/>
                <a:sym typeface="Helvetica Neue"/>
              </a:defRPr>
            </a:lvl1pPr>
            <a:lvl2pPr marR="0" lvl="1" algn="l" rtl="0">
              <a:lnSpc>
                <a:spcPct val="100000"/>
              </a:lnSpc>
              <a:spcBef>
                <a:spcPts val="0"/>
              </a:spcBef>
              <a:spcAft>
                <a:spcPts val="0"/>
              </a:spcAft>
              <a:buClr>
                <a:srgbClr val="446EFF"/>
              </a:buClr>
              <a:buSzPts val="2100"/>
              <a:buFont typeface="Helvetica Neue"/>
              <a:buNone/>
              <a:defRPr sz="2100" b="0" i="0" u="none" strike="noStrike" cap="none">
                <a:solidFill>
                  <a:srgbClr val="446EFF"/>
                </a:solidFill>
                <a:latin typeface="Helvetica Neue"/>
                <a:ea typeface="Helvetica Neue"/>
                <a:cs typeface="Helvetica Neue"/>
                <a:sym typeface="Helvetica Neue"/>
              </a:defRPr>
            </a:lvl2pPr>
            <a:lvl3pPr marR="0" lvl="2" algn="l" rtl="0">
              <a:lnSpc>
                <a:spcPct val="100000"/>
              </a:lnSpc>
              <a:spcBef>
                <a:spcPts val="0"/>
              </a:spcBef>
              <a:spcAft>
                <a:spcPts val="0"/>
              </a:spcAft>
              <a:buClr>
                <a:srgbClr val="446EFF"/>
              </a:buClr>
              <a:buSzPts val="2100"/>
              <a:buFont typeface="Helvetica Neue"/>
              <a:buNone/>
              <a:defRPr sz="2100" b="0" i="0" u="none" strike="noStrike" cap="none">
                <a:solidFill>
                  <a:srgbClr val="446EFF"/>
                </a:solidFill>
                <a:latin typeface="Helvetica Neue"/>
                <a:ea typeface="Helvetica Neue"/>
                <a:cs typeface="Helvetica Neue"/>
                <a:sym typeface="Helvetica Neue"/>
              </a:defRPr>
            </a:lvl3pPr>
            <a:lvl4pPr marR="0" lvl="3" algn="l" rtl="0">
              <a:lnSpc>
                <a:spcPct val="100000"/>
              </a:lnSpc>
              <a:spcBef>
                <a:spcPts val="0"/>
              </a:spcBef>
              <a:spcAft>
                <a:spcPts val="0"/>
              </a:spcAft>
              <a:buClr>
                <a:srgbClr val="446EFF"/>
              </a:buClr>
              <a:buSzPts val="2100"/>
              <a:buFont typeface="Helvetica Neue"/>
              <a:buNone/>
              <a:defRPr sz="2100" b="0" i="0" u="none" strike="noStrike" cap="none">
                <a:solidFill>
                  <a:srgbClr val="446EFF"/>
                </a:solidFill>
                <a:latin typeface="Helvetica Neue"/>
                <a:ea typeface="Helvetica Neue"/>
                <a:cs typeface="Helvetica Neue"/>
                <a:sym typeface="Helvetica Neue"/>
              </a:defRPr>
            </a:lvl4pPr>
            <a:lvl5pPr marR="0" lvl="4" algn="l" rtl="0">
              <a:lnSpc>
                <a:spcPct val="100000"/>
              </a:lnSpc>
              <a:spcBef>
                <a:spcPts val="0"/>
              </a:spcBef>
              <a:spcAft>
                <a:spcPts val="0"/>
              </a:spcAft>
              <a:buClr>
                <a:srgbClr val="446EFF"/>
              </a:buClr>
              <a:buSzPts val="2100"/>
              <a:buFont typeface="Helvetica Neue"/>
              <a:buNone/>
              <a:defRPr sz="2100" b="0" i="0" u="none" strike="noStrike" cap="none">
                <a:solidFill>
                  <a:srgbClr val="446EFF"/>
                </a:solidFill>
                <a:latin typeface="Helvetica Neue"/>
                <a:ea typeface="Helvetica Neue"/>
                <a:cs typeface="Helvetica Neue"/>
                <a:sym typeface="Helvetica Neue"/>
              </a:defRPr>
            </a:lvl5pPr>
            <a:lvl6pPr marR="0" lvl="5" algn="l" rtl="0">
              <a:lnSpc>
                <a:spcPct val="100000"/>
              </a:lnSpc>
              <a:spcBef>
                <a:spcPts val="0"/>
              </a:spcBef>
              <a:spcAft>
                <a:spcPts val="0"/>
              </a:spcAft>
              <a:buClr>
                <a:srgbClr val="446EFF"/>
              </a:buClr>
              <a:buSzPts val="2100"/>
              <a:buFont typeface="Helvetica Neue"/>
              <a:buNone/>
              <a:defRPr sz="2100" b="0" i="0" u="none" strike="noStrike" cap="none">
                <a:solidFill>
                  <a:srgbClr val="446EFF"/>
                </a:solidFill>
                <a:latin typeface="Helvetica Neue"/>
                <a:ea typeface="Helvetica Neue"/>
                <a:cs typeface="Helvetica Neue"/>
                <a:sym typeface="Helvetica Neue"/>
              </a:defRPr>
            </a:lvl6pPr>
            <a:lvl7pPr marR="0" lvl="6" algn="l" rtl="0">
              <a:lnSpc>
                <a:spcPct val="100000"/>
              </a:lnSpc>
              <a:spcBef>
                <a:spcPts val="0"/>
              </a:spcBef>
              <a:spcAft>
                <a:spcPts val="0"/>
              </a:spcAft>
              <a:buClr>
                <a:srgbClr val="446EFF"/>
              </a:buClr>
              <a:buSzPts val="2100"/>
              <a:buFont typeface="Helvetica Neue"/>
              <a:buNone/>
              <a:defRPr sz="2100" b="0" i="0" u="none" strike="noStrike" cap="none">
                <a:solidFill>
                  <a:srgbClr val="446EFF"/>
                </a:solidFill>
                <a:latin typeface="Helvetica Neue"/>
                <a:ea typeface="Helvetica Neue"/>
                <a:cs typeface="Helvetica Neue"/>
                <a:sym typeface="Helvetica Neue"/>
              </a:defRPr>
            </a:lvl7pPr>
            <a:lvl8pPr marR="0" lvl="7" algn="l" rtl="0">
              <a:lnSpc>
                <a:spcPct val="100000"/>
              </a:lnSpc>
              <a:spcBef>
                <a:spcPts val="0"/>
              </a:spcBef>
              <a:spcAft>
                <a:spcPts val="0"/>
              </a:spcAft>
              <a:buClr>
                <a:srgbClr val="446EFF"/>
              </a:buClr>
              <a:buSzPts val="2100"/>
              <a:buFont typeface="Helvetica Neue"/>
              <a:buNone/>
              <a:defRPr sz="2100" b="0" i="0" u="none" strike="noStrike" cap="none">
                <a:solidFill>
                  <a:srgbClr val="446EFF"/>
                </a:solidFill>
                <a:latin typeface="Helvetica Neue"/>
                <a:ea typeface="Helvetica Neue"/>
                <a:cs typeface="Helvetica Neue"/>
                <a:sym typeface="Helvetica Neue"/>
              </a:defRPr>
            </a:lvl8pPr>
            <a:lvl9pPr marR="0" lvl="8" algn="l" rtl="0">
              <a:lnSpc>
                <a:spcPct val="100000"/>
              </a:lnSpc>
              <a:spcBef>
                <a:spcPts val="0"/>
              </a:spcBef>
              <a:spcAft>
                <a:spcPts val="0"/>
              </a:spcAft>
              <a:buClr>
                <a:srgbClr val="446EFF"/>
              </a:buClr>
              <a:buSzPts val="2100"/>
              <a:buFont typeface="Helvetica Neue"/>
              <a:buNone/>
              <a:defRPr sz="2100" b="0" i="0" u="none" strike="noStrike" cap="none">
                <a:solidFill>
                  <a:srgbClr val="446EFF"/>
                </a:solidFill>
                <a:latin typeface="Helvetica Neue"/>
                <a:ea typeface="Helvetica Neue"/>
                <a:cs typeface="Helvetica Neue"/>
                <a:sym typeface="Helvetica Neue"/>
              </a:defRPr>
            </a:lvl9pPr>
          </a:lstStyle>
          <a:p>
            <a:endParaRPr/>
          </a:p>
        </p:txBody>
      </p:sp>
      <p:sp>
        <p:nvSpPr>
          <p:cNvPr id="54" name="Google Shape;54;p13"/>
          <p:cNvSpPr txBox="1">
            <a:spLocks noGrp="1"/>
          </p:cNvSpPr>
          <p:nvPr>
            <p:ph type="sldNum" idx="12"/>
          </p:nvPr>
        </p:nvSpPr>
        <p:spPr>
          <a:xfrm>
            <a:off x="4568651" y="4878957"/>
            <a:ext cx="485100" cy="572700"/>
          </a:xfrm>
          <a:prstGeom prst="rect">
            <a:avLst/>
          </a:prstGeom>
          <a:noFill/>
          <a:ln>
            <a:noFill/>
          </a:ln>
        </p:spPr>
        <p:txBody>
          <a:bodyPr spcFirstLastPara="1" wrap="square" lIns="26775" tIns="26775" rIns="26775" bIns="26775" anchor="t" anchorCtr="0">
            <a:noAutofit/>
          </a:bodyPr>
          <a:lstStyle>
            <a:lvl1pPr marL="0" marR="0" lvl="0"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1pPr>
            <a:lvl2pPr marL="0" marR="0" lvl="1"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2pPr>
            <a:lvl3pPr marL="0" marR="0" lvl="2"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3pPr>
            <a:lvl4pPr marL="0" marR="0" lvl="3"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4pPr>
            <a:lvl5pPr marL="0" marR="0" lvl="4"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5pPr>
            <a:lvl6pPr marL="0" marR="0" lvl="5"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6pPr>
            <a:lvl7pPr marL="0" marR="0" lvl="6"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7pPr>
            <a:lvl8pPr marL="0" marR="0" lvl="7"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8pPr>
            <a:lvl9pPr marL="0" marR="0" lvl="8"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9pPr>
          </a:lstStyle>
          <a:p>
            <a:pPr marL="0" lvl="0" indent="0" algn="l" rtl="0">
              <a:spcBef>
                <a:spcPts val="0"/>
              </a:spcBef>
              <a:spcAft>
                <a:spcPts val="0"/>
              </a:spcAft>
              <a:buNone/>
            </a:pPr>
            <a:fld id="{00000000-1234-1234-1234-123412341234}" type="slidenum">
              <a:rPr lang="fr"/>
              <a:pPr marL="0" lvl="0" indent="0" algn="l" rtl="0">
                <a:spcBef>
                  <a:spcPts val="0"/>
                </a:spcBef>
                <a:spcAft>
                  <a:spcPts val="0"/>
                </a:spcAft>
                <a:buNone/>
              </a:pPr>
              <a:t>‹N°›</a:t>
            </a:fld>
            <a:endParaRPr/>
          </a:p>
        </p:txBody>
      </p:sp>
    </p:spTree>
  </p:cSld>
  <p:clrMap bg1="lt1" tx1="dk1" bg2="dk2" tx2="lt2" accent1="accent1" accent2="accent2" accent3="accent3" accent4="accent4" accent5="accent5" accent6="accent6" hlink="hlink" folHlink="folHlink"/>
  <p:sldLayoutIdLst>
    <p:sldLayoutId id="2147483659" r:id="rId1"/>
    <p:sldLayoutId id="2147483660" r:id="rId2"/>
    <p:sldLayoutId id="2147483661" r:id="rId3"/>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 id="2147483670" r:id="rId12"/>
    <p:sldLayoutId id="2147483671" r:id="rId13"/>
    <p:sldLayoutId id="2147483672" r:id="rId14"/>
    <p:sldLayoutId id="2147483673" r:id="rId15"/>
    <p:sldLayoutId id="2147483674" r:id="rId16"/>
    <p:sldLayoutId id="2147483835" r:id="rId17"/>
  </p:sldLayoutIdLst>
  <p:hf sldNum="0" hd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446EFF"/>
        </a:solidFill>
        <a:effectLst/>
      </p:bgPr>
    </p:bg>
    <p:spTree>
      <p:nvGrpSpPr>
        <p:cNvPr id="1" name="Shape 133"/>
        <p:cNvGrpSpPr/>
        <p:nvPr/>
      </p:nvGrpSpPr>
      <p:grpSpPr>
        <a:xfrm>
          <a:off x="0" y="0"/>
          <a:ext cx="0" cy="0"/>
          <a:chOff x="0" y="0"/>
          <a:chExt cx="0" cy="0"/>
        </a:xfrm>
      </p:grpSpPr>
      <p:sp>
        <p:nvSpPr>
          <p:cNvPr id="134" name="Google Shape;134;p30"/>
          <p:cNvSpPr txBox="1">
            <a:spLocks noGrp="1"/>
          </p:cNvSpPr>
          <p:nvPr>
            <p:ph type="body" idx="1"/>
          </p:nvPr>
        </p:nvSpPr>
        <p:spPr>
          <a:xfrm>
            <a:off x="1143000" y="617041"/>
            <a:ext cx="6858000" cy="3951600"/>
          </a:xfrm>
          <a:prstGeom prst="rect">
            <a:avLst/>
          </a:prstGeom>
          <a:noFill/>
          <a:ln>
            <a:noFill/>
          </a:ln>
        </p:spPr>
        <p:txBody>
          <a:bodyPr spcFirstLastPara="1" wrap="square" lIns="0" tIns="0" rIns="0" bIns="0" anchor="ctr" anchorCtr="0"/>
          <a:lstStyle>
            <a:lvl1pPr marL="457200" marR="0" lvl="0" indent="-254000"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1pPr>
            <a:lvl2pPr marL="914400" marR="0" lvl="1" indent="-254000"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2pPr>
            <a:lvl3pPr marL="1371600" marR="0" lvl="2" indent="-254000"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3pPr>
            <a:lvl4pPr marL="1828800" marR="0" lvl="3" indent="-254000"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4pPr>
            <a:lvl5pPr marL="2286000" marR="0" lvl="4" indent="-254000"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5pPr>
            <a:lvl6pPr marL="2743200" marR="0" lvl="5" indent="-266700"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6pPr>
            <a:lvl7pPr marL="3200400" marR="0" lvl="6" indent="-266700"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7pPr>
            <a:lvl8pPr marL="3657600" marR="0" lvl="7" indent="-266700"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8pPr>
            <a:lvl9pPr marL="4114800" marR="0" lvl="8" indent="-266700" algn="l" rtl="0">
              <a:lnSpc>
                <a:spcPct val="110000"/>
              </a:lnSpc>
              <a:spcBef>
                <a:spcPts val="1000"/>
              </a:spcBef>
              <a:spcAft>
                <a:spcPts val="0"/>
              </a:spcAft>
              <a:buClr>
                <a:srgbClr val="53585F"/>
              </a:buClr>
              <a:buSzPts val="600"/>
              <a:buFont typeface="Open Sans Light"/>
              <a:buChar char="•"/>
              <a:defRPr sz="1200" b="0" i="0" u="none" strike="noStrike" cap="none">
                <a:solidFill>
                  <a:srgbClr val="53585F"/>
                </a:solidFill>
                <a:latin typeface="Open Sans Light"/>
                <a:ea typeface="Open Sans Light"/>
                <a:cs typeface="Open Sans Light"/>
                <a:sym typeface="Open Sans Light"/>
              </a:defRPr>
            </a:lvl9pPr>
          </a:lstStyle>
          <a:p>
            <a:endParaRPr/>
          </a:p>
        </p:txBody>
      </p:sp>
      <p:sp>
        <p:nvSpPr>
          <p:cNvPr id="135" name="Google Shape;135;p30"/>
          <p:cNvSpPr txBox="1">
            <a:spLocks noGrp="1"/>
          </p:cNvSpPr>
          <p:nvPr>
            <p:ph type="title"/>
          </p:nvPr>
        </p:nvSpPr>
        <p:spPr>
          <a:xfrm>
            <a:off x="1143000" y="617041"/>
            <a:ext cx="6858000" cy="736800"/>
          </a:xfrm>
          <a:prstGeom prst="rect">
            <a:avLst/>
          </a:prstGeom>
          <a:noFill/>
          <a:ln>
            <a:noFill/>
          </a:ln>
        </p:spPr>
        <p:txBody>
          <a:bodyPr spcFirstLastPara="1" wrap="square" lIns="0" tIns="0" rIns="0" bIns="0" anchor="ctr" anchorCtr="0"/>
          <a:lstStyle>
            <a:lvl1pPr marR="0" lvl="0" algn="ctr" rtl="0">
              <a:lnSpc>
                <a:spcPct val="80000"/>
              </a:lnSpc>
              <a:spcBef>
                <a:spcPts val="0"/>
              </a:spcBef>
              <a:spcAft>
                <a:spcPts val="0"/>
              </a:spcAft>
              <a:buClr>
                <a:srgbClr val="53585F"/>
              </a:buClr>
              <a:buSzPts val="4600"/>
              <a:buFont typeface="Roboto Thin"/>
              <a:buNone/>
              <a:defRPr sz="4600" b="0" i="0" u="none" strike="noStrike" cap="none">
                <a:solidFill>
                  <a:srgbClr val="53585F"/>
                </a:solidFill>
                <a:latin typeface="Roboto Thin"/>
                <a:ea typeface="Roboto Thin"/>
                <a:cs typeface="Roboto Thin"/>
                <a:sym typeface="Roboto Thin"/>
              </a:defRPr>
            </a:lvl1pPr>
            <a:lvl2pPr marR="0" lvl="1" algn="ctr" rtl="0">
              <a:lnSpc>
                <a:spcPct val="80000"/>
              </a:lnSpc>
              <a:spcBef>
                <a:spcPts val="0"/>
              </a:spcBef>
              <a:spcAft>
                <a:spcPts val="0"/>
              </a:spcAft>
              <a:buClr>
                <a:srgbClr val="53585F"/>
              </a:buClr>
              <a:buSzPts val="4600"/>
              <a:buFont typeface="Roboto Thin"/>
              <a:buNone/>
              <a:defRPr sz="4600" b="0" i="0" u="none" strike="noStrike" cap="none">
                <a:solidFill>
                  <a:srgbClr val="53585F"/>
                </a:solidFill>
                <a:latin typeface="Roboto Thin"/>
                <a:ea typeface="Roboto Thin"/>
                <a:cs typeface="Roboto Thin"/>
                <a:sym typeface="Roboto Thin"/>
              </a:defRPr>
            </a:lvl2pPr>
            <a:lvl3pPr marR="0" lvl="2" algn="ctr" rtl="0">
              <a:lnSpc>
                <a:spcPct val="80000"/>
              </a:lnSpc>
              <a:spcBef>
                <a:spcPts val="0"/>
              </a:spcBef>
              <a:spcAft>
                <a:spcPts val="0"/>
              </a:spcAft>
              <a:buClr>
                <a:srgbClr val="53585F"/>
              </a:buClr>
              <a:buSzPts val="4600"/>
              <a:buFont typeface="Roboto Thin"/>
              <a:buNone/>
              <a:defRPr sz="4600" b="0" i="0" u="none" strike="noStrike" cap="none">
                <a:solidFill>
                  <a:srgbClr val="53585F"/>
                </a:solidFill>
                <a:latin typeface="Roboto Thin"/>
                <a:ea typeface="Roboto Thin"/>
                <a:cs typeface="Roboto Thin"/>
                <a:sym typeface="Roboto Thin"/>
              </a:defRPr>
            </a:lvl3pPr>
            <a:lvl4pPr marR="0" lvl="3" algn="ctr" rtl="0">
              <a:lnSpc>
                <a:spcPct val="80000"/>
              </a:lnSpc>
              <a:spcBef>
                <a:spcPts val="0"/>
              </a:spcBef>
              <a:spcAft>
                <a:spcPts val="0"/>
              </a:spcAft>
              <a:buClr>
                <a:srgbClr val="53585F"/>
              </a:buClr>
              <a:buSzPts val="4600"/>
              <a:buFont typeface="Roboto Thin"/>
              <a:buNone/>
              <a:defRPr sz="4600" b="0" i="0" u="none" strike="noStrike" cap="none">
                <a:solidFill>
                  <a:srgbClr val="53585F"/>
                </a:solidFill>
                <a:latin typeface="Roboto Thin"/>
                <a:ea typeface="Roboto Thin"/>
                <a:cs typeface="Roboto Thin"/>
                <a:sym typeface="Roboto Thin"/>
              </a:defRPr>
            </a:lvl4pPr>
            <a:lvl5pPr marR="0" lvl="4" algn="ctr" rtl="0">
              <a:lnSpc>
                <a:spcPct val="80000"/>
              </a:lnSpc>
              <a:spcBef>
                <a:spcPts val="0"/>
              </a:spcBef>
              <a:spcAft>
                <a:spcPts val="0"/>
              </a:spcAft>
              <a:buClr>
                <a:srgbClr val="53585F"/>
              </a:buClr>
              <a:buSzPts val="4600"/>
              <a:buFont typeface="Roboto Thin"/>
              <a:buNone/>
              <a:defRPr sz="4600" b="0" i="0" u="none" strike="noStrike" cap="none">
                <a:solidFill>
                  <a:srgbClr val="53585F"/>
                </a:solidFill>
                <a:latin typeface="Roboto Thin"/>
                <a:ea typeface="Roboto Thin"/>
                <a:cs typeface="Roboto Thin"/>
                <a:sym typeface="Roboto Thin"/>
              </a:defRPr>
            </a:lvl5pPr>
            <a:lvl6pPr marR="0" lvl="5" algn="ctr" rtl="0">
              <a:lnSpc>
                <a:spcPct val="80000"/>
              </a:lnSpc>
              <a:spcBef>
                <a:spcPts val="0"/>
              </a:spcBef>
              <a:spcAft>
                <a:spcPts val="0"/>
              </a:spcAft>
              <a:buClr>
                <a:srgbClr val="53585F"/>
              </a:buClr>
              <a:buSzPts val="4600"/>
              <a:buFont typeface="Roboto Thin"/>
              <a:buNone/>
              <a:defRPr sz="4600" b="0" i="0" u="none" strike="noStrike" cap="none">
                <a:solidFill>
                  <a:srgbClr val="53585F"/>
                </a:solidFill>
                <a:latin typeface="Roboto Thin"/>
                <a:ea typeface="Roboto Thin"/>
                <a:cs typeface="Roboto Thin"/>
                <a:sym typeface="Roboto Thin"/>
              </a:defRPr>
            </a:lvl6pPr>
            <a:lvl7pPr marR="0" lvl="6" algn="ctr" rtl="0">
              <a:lnSpc>
                <a:spcPct val="80000"/>
              </a:lnSpc>
              <a:spcBef>
                <a:spcPts val="0"/>
              </a:spcBef>
              <a:spcAft>
                <a:spcPts val="0"/>
              </a:spcAft>
              <a:buClr>
                <a:srgbClr val="53585F"/>
              </a:buClr>
              <a:buSzPts val="4600"/>
              <a:buFont typeface="Roboto Thin"/>
              <a:buNone/>
              <a:defRPr sz="4600" b="0" i="0" u="none" strike="noStrike" cap="none">
                <a:solidFill>
                  <a:srgbClr val="53585F"/>
                </a:solidFill>
                <a:latin typeface="Roboto Thin"/>
                <a:ea typeface="Roboto Thin"/>
                <a:cs typeface="Roboto Thin"/>
                <a:sym typeface="Roboto Thin"/>
              </a:defRPr>
            </a:lvl7pPr>
            <a:lvl8pPr marR="0" lvl="7" algn="ctr" rtl="0">
              <a:lnSpc>
                <a:spcPct val="80000"/>
              </a:lnSpc>
              <a:spcBef>
                <a:spcPts val="0"/>
              </a:spcBef>
              <a:spcAft>
                <a:spcPts val="0"/>
              </a:spcAft>
              <a:buClr>
                <a:srgbClr val="53585F"/>
              </a:buClr>
              <a:buSzPts val="4600"/>
              <a:buFont typeface="Roboto Thin"/>
              <a:buNone/>
              <a:defRPr sz="4600" b="0" i="0" u="none" strike="noStrike" cap="none">
                <a:solidFill>
                  <a:srgbClr val="53585F"/>
                </a:solidFill>
                <a:latin typeface="Roboto Thin"/>
                <a:ea typeface="Roboto Thin"/>
                <a:cs typeface="Roboto Thin"/>
                <a:sym typeface="Roboto Thin"/>
              </a:defRPr>
            </a:lvl8pPr>
            <a:lvl9pPr marR="0" lvl="8" algn="ctr" rtl="0">
              <a:lnSpc>
                <a:spcPct val="80000"/>
              </a:lnSpc>
              <a:spcBef>
                <a:spcPts val="0"/>
              </a:spcBef>
              <a:spcAft>
                <a:spcPts val="0"/>
              </a:spcAft>
              <a:buClr>
                <a:srgbClr val="53585F"/>
              </a:buClr>
              <a:buSzPts val="4600"/>
              <a:buFont typeface="Roboto Thin"/>
              <a:buNone/>
              <a:defRPr sz="4600" b="0" i="0" u="none" strike="noStrike" cap="none">
                <a:solidFill>
                  <a:srgbClr val="53585F"/>
                </a:solidFill>
                <a:latin typeface="Roboto Thin"/>
                <a:ea typeface="Roboto Thin"/>
                <a:cs typeface="Roboto Thin"/>
                <a:sym typeface="Roboto Thin"/>
              </a:defRPr>
            </a:lvl9pPr>
          </a:lstStyle>
          <a:p>
            <a:endParaRPr/>
          </a:p>
        </p:txBody>
      </p:sp>
      <p:cxnSp>
        <p:nvCxnSpPr>
          <p:cNvPr id="136" name="Google Shape;136;p30"/>
          <p:cNvCxnSpPr/>
          <p:nvPr/>
        </p:nvCxnSpPr>
        <p:spPr>
          <a:xfrm>
            <a:off x="8814250" y="4818544"/>
            <a:ext cx="0" cy="163500"/>
          </a:xfrm>
          <a:prstGeom prst="straightConnector1">
            <a:avLst/>
          </a:prstGeom>
          <a:noFill/>
          <a:ln w="12700" cap="flat" cmpd="sng">
            <a:solidFill>
              <a:schemeClr val="lt1">
                <a:alpha val="40000"/>
              </a:schemeClr>
            </a:solidFill>
            <a:prstDash val="solid"/>
            <a:miter lim="400000"/>
            <a:headEnd type="none" w="sm" len="sm"/>
            <a:tailEnd type="none" w="sm" len="sm"/>
          </a:ln>
        </p:spPr>
      </p:cxnSp>
    </p:spTree>
  </p:cSld>
  <p:clrMap bg1="lt1" tx1="dk1" bg2="dk2" tx2="lt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 id="2147483687" r:id="rId13"/>
    <p:sldLayoutId id="2147483688" r:id="rId14"/>
    <p:sldLayoutId id="2147483689" r:id="rId15"/>
    <p:sldLayoutId id="2147483690" r:id="rId16"/>
    <p:sldLayoutId id="2147483691" r:id="rId17"/>
    <p:sldLayoutId id="2147483692" r:id="rId18"/>
    <p:sldLayoutId id="2147483693" r:id="rId19"/>
    <p:sldLayoutId id="2147483694" r:id="rId20"/>
    <p:sldLayoutId id="2147483695" r:id="rId21"/>
    <p:sldLayoutId id="2147483696" r:id="rId22"/>
    <p:sldLayoutId id="2147483697" r:id="rId23"/>
  </p:sldLayoutIdLst>
  <p:hf sldNum="0" hd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391"/>
        <p:cNvGrpSpPr/>
        <p:nvPr/>
      </p:nvGrpSpPr>
      <p:grpSpPr>
        <a:xfrm>
          <a:off x="0" y="0"/>
          <a:ext cx="0" cy="0"/>
          <a:chOff x="0" y="0"/>
          <a:chExt cx="0" cy="0"/>
        </a:xfrm>
      </p:grpSpPr>
      <p:sp>
        <p:nvSpPr>
          <p:cNvPr id="392" name="Google Shape;392;p78"/>
          <p:cNvSpPr/>
          <p:nvPr/>
        </p:nvSpPr>
        <p:spPr>
          <a:xfrm>
            <a:off x="0" y="0"/>
            <a:ext cx="9144000" cy="5143500"/>
          </a:xfrm>
          <a:prstGeom prst="rect">
            <a:avLst/>
          </a:prstGeom>
          <a:solidFill>
            <a:srgbClr val="FFFFFF"/>
          </a:solidFill>
          <a:ln>
            <a:noFill/>
          </a:ln>
        </p:spPr>
        <p:txBody>
          <a:bodyPr spcFirstLastPara="1" wrap="square" lIns="17150" tIns="17150" rIns="17150" bIns="17150" anchor="ctr" anchorCtr="0">
            <a:noAutofit/>
          </a:bodyPr>
          <a:lstStyle/>
          <a:p>
            <a:pPr marL="0" marR="0" lvl="0" indent="0" algn="ctr" rtl="0">
              <a:lnSpc>
                <a:spcPct val="100000"/>
              </a:lnSpc>
              <a:spcBef>
                <a:spcPts val="0"/>
              </a:spcBef>
              <a:spcAft>
                <a:spcPts val="0"/>
              </a:spcAft>
              <a:buClr>
                <a:srgbClr val="585566"/>
              </a:buClr>
              <a:buSzPts val="500"/>
              <a:buFont typeface="Helvetica Neue"/>
              <a:buNone/>
            </a:pPr>
            <a:endParaRPr sz="500" b="0" i="0" u="none" strike="noStrike" cap="none">
              <a:solidFill>
                <a:srgbClr val="585566"/>
              </a:solidFill>
              <a:latin typeface="Arial"/>
              <a:ea typeface="Arial"/>
              <a:cs typeface="Arial"/>
              <a:sym typeface="Arial"/>
            </a:endParaRPr>
          </a:p>
        </p:txBody>
      </p:sp>
      <p:sp>
        <p:nvSpPr>
          <p:cNvPr id="393" name="Google Shape;393;p78"/>
          <p:cNvSpPr txBox="1">
            <a:spLocks noGrp="1"/>
          </p:cNvSpPr>
          <p:nvPr>
            <p:ph type="body" idx="1"/>
          </p:nvPr>
        </p:nvSpPr>
        <p:spPr>
          <a:xfrm>
            <a:off x="734499" y="-33287"/>
            <a:ext cx="7674900" cy="3705000"/>
          </a:xfrm>
          <a:prstGeom prst="rect">
            <a:avLst/>
          </a:prstGeom>
          <a:noFill/>
          <a:ln>
            <a:noFill/>
          </a:ln>
        </p:spPr>
        <p:txBody>
          <a:bodyPr spcFirstLastPara="1" wrap="square" lIns="34275" tIns="34275" rIns="34275" bIns="34275" anchor="ctr" anchorCtr="0"/>
          <a:lstStyle>
            <a:lvl1pPr marL="457200" marR="0" lvl="0" indent="-228600" algn="ctr" rtl="0">
              <a:lnSpc>
                <a:spcPct val="100000"/>
              </a:lnSpc>
              <a:spcBef>
                <a:spcPts val="0"/>
              </a:spcBef>
              <a:spcAft>
                <a:spcPts val="0"/>
              </a:spcAft>
              <a:buClr>
                <a:srgbClr val="3E44FF"/>
              </a:buClr>
              <a:buSzPts val="3000"/>
              <a:buFont typeface="Helvetica Neue"/>
              <a:buNone/>
              <a:defRPr sz="3000" b="0" i="0" u="none" strike="noStrike" cap="none">
                <a:solidFill>
                  <a:srgbClr val="3E44FF"/>
                </a:solidFill>
                <a:latin typeface="Helvetica Neue"/>
                <a:ea typeface="Helvetica Neue"/>
                <a:cs typeface="Helvetica Neue"/>
                <a:sym typeface="Helvetica Neue"/>
              </a:defRPr>
            </a:lvl1pPr>
            <a:lvl2pPr marL="914400" marR="0" lvl="1"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2pPr>
            <a:lvl3pPr marL="1371600" marR="0" lvl="2"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3pPr>
            <a:lvl4pPr marL="1828800" marR="0" lvl="3"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4pPr>
            <a:lvl5pPr marL="2286000" marR="0" lvl="4"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5pPr>
            <a:lvl6pPr marL="2743200" marR="0" lvl="5"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6pPr>
            <a:lvl7pPr marL="3200400" marR="0" lvl="6"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7pPr>
            <a:lvl8pPr marL="3657600" marR="0" lvl="7"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8pPr>
            <a:lvl9pPr marL="4114800" marR="0" lvl="8"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9pPr>
          </a:lstStyle>
          <a:p>
            <a:endParaRPr/>
          </a:p>
        </p:txBody>
      </p:sp>
      <p:sp>
        <p:nvSpPr>
          <p:cNvPr id="394" name="Google Shape;394;p78"/>
          <p:cNvSpPr txBox="1">
            <a:spLocks noGrp="1"/>
          </p:cNvSpPr>
          <p:nvPr>
            <p:ph type="title"/>
          </p:nvPr>
        </p:nvSpPr>
        <p:spPr>
          <a:xfrm>
            <a:off x="457200" y="205978"/>
            <a:ext cx="8229600" cy="857400"/>
          </a:xfrm>
          <a:prstGeom prst="rect">
            <a:avLst/>
          </a:prstGeom>
          <a:noFill/>
          <a:ln>
            <a:noFill/>
          </a:ln>
        </p:spPr>
        <p:txBody>
          <a:bodyPr spcFirstLastPara="1" wrap="square" lIns="34275" tIns="34275" rIns="34275" bIns="34275" anchor="ctr" anchorCtr="0"/>
          <a:lstStyle>
            <a:lvl1pPr marR="0" lvl="0" algn="l" rtl="0">
              <a:lnSpc>
                <a:spcPct val="100000"/>
              </a:lnSpc>
              <a:spcBef>
                <a:spcPts val="0"/>
              </a:spcBef>
              <a:spcAft>
                <a:spcPts val="0"/>
              </a:spcAft>
              <a:buClr>
                <a:srgbClr val="446EFF"/>
              </a:buClr>
              <a:buSzPts val="2100"/>
              <a:buFont typeface="Helvetica Neue"/>
              <a:buNone/>
              <a:defRPr sz="2100" b="0" i="0" u="none" strike="noStrike" cap="none">
                <a:solidFill>
                  <a:srgbClr val="446EFF"/>
                </a:solidFill>
                <a:latin typeface="Helvetica Neue"/>
                <a:ea typeface="Helvetica Neue"/>
                <a:cs typeface="Helvetica Neue"/>
                <a:sym typeface="Helvetica Neue"/>
              </a:defRPr>
            </a:lvl1pPr>
            <a:lvl2pPr marR="0" lvl="1" algn="l" rtl="0">
              <a:lnSpc>
                <a:spcPct val="100000"/>
              </a:lnSpc>
              <a:spcBef>
                <a:spcPts val="0"/>
              </a:spcBef>
              <a:spcAft>
                <a:spcPts val="0"/>
              </a:spcAft>
              <a:buClr>
                <a:srgbClr val="446EFF"/>
              </a:buClr>
              <a:buSzPts val="2100"/>
              <a:buFont typeface="Helvetica Neue"/>
              <a:buNone/>
              <a:defRPr sz="2100" b="0" i="0" u="none" strike="noStrike" cap="none">
                <a:solidFill>
                  <a:srgbClr val="446EFF"/>
                </a:solidFill>
                <a:latin typeface="Helvetica Neue"/>
                <a:ea typeface="Helvetica Neue"/>
                <a:cs typeface="Helvetica Neue"/>
                <a:sym typeface="Helvetica Neue"/>
              </a:defRPr>
            </a:lvl2pPr>
            <a:lvl3pPr marR="0" lvl="2" algn="l" rtl="0">
              <a:lnSpc>
                <a:spcPct val="100000"/>
              </a:lnSpc>
              <a:spcBef>
                <a:spcPts val="0"/>
              </a:spcBef>
              <a:spcAft>
                <a:spcPts val="0"/>
              </a:spcAft>
              <a:buClr>
                <a:srgbClr val="446EFF"/>
              </a:buClr>
              <a:buSzPts val="2100"/>
              <a:buFont typeface="Helvetica Neue"/>
              <a:buNone/>
              <a:defRPr sz="2100" b="0" i="0" u="none" strike="noStrike" cap="none">
                <a:solidFill>
                  <a:srgbClr val="446EFF"/>
                </a:solidFill>
                <a:latin typeface="Helvetica Neue"/>
                <a:ea typeface="Helvetica Neue"/>
                <a:cs typeface="Helvetica Neue"/>
                <a:sym typeface="Helvetica Neue"/>
              </a:defRPr>
            </a:lvl3pPr>
            <a:lvl4pPr marR="0" lvl="3" algn="l" rtl="0">
              <a:lnSpc>
                <a:spcPct val="100000"/>
              </a:lnSpc>
              <a:spcBef>
                <a:spcPts val="0"/>
              </a:spcBef>
              <a:spcAft>
                <a:spcPts val="0"/>
              </a:spcAft>
              <a:buClr>
                <a:srgbClr val="446EFF"/>
              </a:buClr>
              <a:buSzPts val="2100"/>
              <a:buFont typeface="Helvetica Neue"/>
              <a:buNone/>
              <a:defRPr sz="2100" b="0" i="0" u="none" strike="noStrike" cap="none">
                <a:solidFill>
                  <a:srgbClr val="446EFF"/>
                </a:solidFill>
                <a:latin typeface="Helvetica Neue"/>
                <a:ea typeface="Helvetica Neue"/>
                <a:cs typeface="Helvetica Neue"/>
                <a:sym typeface="Helvetica Neue"/>
              </a:defRPr>
            </a:lvl4pPr>
            <a:lvl5pPr marR="0" lvl="4" algn="l" rtl="0">
              <a:lnSpc>
                <a:spcPct val="100000"/>
              </a:lnSpc>
              <a:spcBef>
                <a:spcPts val="0"/>
              </a:spcBef>
              <a:spcAft>
                <a:spcPts val="0"/>
              </a:spcAft>
              <a:buClr>
                <a:srgbClr val="446EFF"/>
              </a:buClr>
              <a:buSzPts val="2100"/>
              <a:buFont typeface="Helvetica Neue"/>
              <a:buNone/>
              <a:defRPr sz="2100" b="0" i="0" u="none" strike="noStrike" cap="none">
                <a:solidFill>
                  <a:srgbClr val="446EFF"/>
                </a:solidFill>
                <a:latin typeface="Helvetica Neue"/>
                <a:ea typeface="Helvetica Neue"/>
                <a:cs typeface="Helvetica Neue"/>
                <a:sym typeface="Helvetica Neue"/>
              </a:defRPr>
            </a:lvl5pPr>
            <a:lvl6pPr marR="0" lvl="5" algn="l" rtl="0">
              <a:lnSpc>
                <a:spcPct val="100000"/>
              </a:lnSpc>
              <a:spcBef>
                <a:spcPts val="0"/>
              </a:spcBef>
              <a:spcAft>
                <a:spcPts val="0"/>
              </a:spcAft>
              <a:buClr>
                <a:srgbClr val="446EFF"/>
              </a:buClr>
              <a:buSzPts val="2100"/>
              <a:buFont typeface="Helvetica Neue"/>
              <a:buNone/>
              <a:defRPr sz="2100" b="0" i="0" u="none" strike="noStrike" cap="none">
                <a:solidFill>
                  <a:srgbClr val="446EFF"/>
                </a:solidFill>
                <a:latin typeface="Helvetica Neue"/>
                <a:ea typeface="Helvetica Neue"/>
                <a:cs typeface="Helvetica Neue"/>
                <a:sym typeface="Helvetica Neue"/>
              </a:defRPr>
            </a:lvl6pPr>
            <a:lvl7pPr marR="0" lvl="6" algn="l" rtl="0">
              <a:lnSpc>
                <a:spcPct val="100000"/>
              </a:lnSpc>
              <a:spcBef>
                <a:spcPts val="0"/>
              </a:spcBef>
              <a:spcAft>
                <a:spcPts val="0"/>
              </a:spcAft>
              <a:buClr>
                <a:srgbClr val="446EFF"/>
              </a:buClr>
              <a:buSzPts val="2100"/>
              <a:buFont typeface="Helvetica Neue"/>
              <a:buNone/>
              <a:defRPr sz="2100" b="0" i="0" u="none" strike="noStrike" cap="none">
                <a:solidFill>
                  <a:srgbClr val="446EFF"/>
                </a:solidFill>
                <a:latin typeface="Helvetica Neue"/>
                <a:ea typeface="Helvetica Neue"/>
                <a:cs typeface="Helvetica Neue"/>
                <a:sym typeface="Helvetica Neue"/>
              </a:defRPr>
            </a:lvl7pPr>
            <a:lvl8pPr marR="0" lvl="7" algn="l" rtl="0">
              <a:lnSpc>
                <a:spcPct val="100000"/>
              </a:lnSpc>
              <a:spcBef>
                <a:spcPts val="0"/>
              </a:spcBef>
              <a:spcAft>
                <a:spcPts val="0"/>
              </a:spcAft>
              <a:buClr>
                <a:srgbClr val="446EFF"/>
              </a:buClr>
              <a:buSzPts val="2100"/>
              <a:buFont typeface="Helvetica Neue"/>
              <a:buNone/>
              <a:defRPr sz="2100" b="0" i="0" u="none" strike="noStrike" cap="none">
                <a:solidFill>
                  <a:srgbClr val="446EFF"/>
                </a:solidFill>
                <a:latin typeface="Helvetica Neue"/>
                <a:ea typeface="Helvetica Neue"/>
                <a:cs typeface="Helvetica Neue"/>
                <a:sym typeface="Helvetica Neue"/>
              </a:defRPr>
            </a:lvl8pPr>
            <a:lvl9pPr marR="0" lvl="8" algn="l" rtl="0">
              <a:lnSpc>
                <a:spcPct val="100000"/>
              </a:lnSpc>
              <a:spcBef>
                <a:spcPts val="0"/>
              </a:spcBef>
              <a:spcAft>
                <a:spcPts val="0"/>
              </a:spcAft>
              <a:buClr>
                <a:srgbClr val="446EFF"/>
              </a:buClr>
              <a:buSzPts val="2100"/>
              <a:buFont typeface="Helvetica Neue"/>
              <a:buNone/>
              <a:defRPr sz="2100" b="0" i="0" u="none" strike="noStrike" cap="none">
                <a:solidFill>
                  <a:srgbClr val="446EFF"/>
                </a:solidFill>
                <a:latin typeface="Helvetica Neue"/>
                <a:ea typeface="Helvetica Neue"/>
                <a:cs typeface="Helvetica Neue"/>
                <a:sym typeface="Helvetica Neue"/>
              </a:defRPr>
            </a:lvl9pPr>
          </a:lstStyle>
          <a:p>
            <a:endParaRPr/>
          </a:p>
        </p:txBody>
      </p:sp>
      <p:sp>
        <p:nvSpPr>
          <p:cNvPr id="395" name="Google Shape;395;p78"/>
          <p:cNvSpPr txBox="1">
            <a:spLocks noGrp="1"/>
          </p:cNvSpPr>
          <p:nvPr>
            <p:ph type="sldNum" idx="12"/>
          </p:nvPr>
        </p:nvSpPr>
        <p:spPr>
          <a:xfrm>
            <a:off x="4568651" y="4878957"/>
            <a:ext cx="485100" cy="572700"/>
          </a:xfrm>
          <a:prstGeom prst="rect">
            <a:avLst/>
          </a:prstGeom>
          <a:noFill/>
          <a:ln>
            <a:noFill/>
          </a:ln>
        </p:spPr>
        <p:txBody>
          <a:bodyPr spcFirstLastPara="1" wrap="square" lIns="26775" tIns="26775" rIns="26775" bIns="26775" anchor="t" anchorCtr="0">
            <a:noAutofit/>
          </a:bodyPr>
          <a:lstStyle>
            <a:lvl1pPr marL="0" marR="0" lvl="0"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1pPr>
            <a:lvl2pPr marL="0" marR="0" lvl="1"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2pPr>
            <a:lvl3pPr marL="0" marR="0" lvl="2"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3pPr>
            <a:lvl4pPr marL="0" marR="0" lvl="3"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4pPr>
            <a:lvl5pPr marL="0" marR="0" lvl="4"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5pPr>
            <a:lvl6pPr marL="0" marR="0" lvl="5"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6pPr>
            <a:lvl7pPr marL="0" marR="0" lvl="6"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7pPr>
            <a:lvl8pPr marL="0" marR="0" lvl="7"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8pPr>
            <a:lvl9pPr marL="0" marR="0" lvl="8"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9pPr>
          </a:lstStyle>
          <a:p>
            <a:pPr marL="0" lvl="0" indent="0" algn="l" rtl="0">
              <a:spcBef>
                <a:spcPts val="0"/>
              </a:spcBef>
              <a:spcAft>
                <a:spcPts val="0"/>
              </a:spcAft>
              <a:buNone/>
            </a:pPr>
            <a:fld id="{00000000-1234-1234-1234-123412341234}" type="slidenum">
              <a:rPr lang="fr"/>
              <a:pPr marL="0" lvl="0" indent="0" algn="l" rtl="0">
                <a:spcBef>
                  <a:spcPts val="0"/>
                </a:spcBef>
                <a:spcAft>
                  <a:spcPts val="0"/>
                </a:spcAft>
                <a:buNone/>
              </a:pPr>
              <a:t>‹N°›</a:t>
            </a:fld>
            <a:endParaRPr/>
          </a:p>
        </p:txBody>
      </p:sp>
    </p:spTree>
  </p:cSld>
  <p:clrMap bg1="lt1" tx1="dk1" bg2="dk2" tx2="lt2" accent1="accent1" accent2="accent2" accent3="accent3" accent4="accent4" accent5="accent5" accent6="accent6" hlink="hlink" folHlink="folHlink"/>
  <p:sldLayoutIdLst>
    <p:sldLayoutId id="2147483723" r:id="rId1"/>
    <p:sldLayoutId id="2147483724" r:id="rId2"/>
    <p:sldLayoutId id="2147483725" r:id="rId3"/>
    <p:sldLayoutId id="2147483726" r:id="rId4"/>
    <p:sldLayoutId id="2147483727" r:id="rId5"/>
    <p:sldLayoutId id="2147483728" r:id="rId6"/>
    <p:sldLayoutId id="2147483729" r:id="rId7"/>
    <p:sldLayoutId id="2147483730" r:id="rId8"/>
    <p:sldLayoutId id="2147483731" r:id="rId9"/>
    <p:sldLayoutId id="2147483732" r:id="rId10"/>
    <p:sldLayoutId id="2147483733" r:id="rId11"/>
    <p:sldLayoutId id="2147483734" r:id="rId12"/>
    <p:sldLayoutId id="2147483735" r:id="rId13"/>
    <p:sldLayoutId id="2147483736" r:id="rId14"/>
    <p:sldLayoutId id="2147483837" r:id="rId15"/>
  </p:sldLayoutIdLst>
  <p:hf sldNum="0" hd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dk1">
            <a:alpha val="0"/>
          </a:schemeClr>
        </a:solidFill>
        <a:effectLst/>
      </p:bgPr>
    </p:bg>
    <p:spTree>
      <p:nvGrpSpPr>
        <p:cNvPr id="1" name="Shape 474"/>
        <p:cNvGrpSpPr/>
        <p:nvPr/>
      </p:nvGrpSpPr>
      <p:grpSpPr>
        <a:xfrm>
          <a:off x="0" y="0"/>
          <a:ext cx="0" cy="0"/>
          <a:chOff x="0" y="0"/>
          <a:chExt cx="0" cy="0"/>
        </a:xfrm>
      </p:grpSpPr>
      <p:sp>
        <p:nvSpPr>
          <p:cNvPr id="475" name="Google Shape;475;p95"/>
          <p:cNvSpPr txBox="1">
            <a:spLocks noGrp="1"/>
          </p:cNvSpPr>
          <p:nvPr>
            <p:ph type="body" idx="1"/>
          </p:nvPr>
        </p:nvSpPr>
        <p:spPr>
          <a:xfrm>
            <a:off x="1143000" y="617041"/>
            <a:ext cx="6858000" cy="3951300"/>
          </a:xfrm>
          <a:prstGeom prst="rect">
            <a:avLst/>
          </a:prstGeom>
          <a:noFill/>
          <a:ln>
            <a:noFill/>
          </a:ln>
        </p:spPr>
        <p:txBody>
          <a:bodyPr spcFirstLastPara="1" wrap="square" lIns="0" tIns="0" rIns="0" bIns="0" anchor="ctr" anchorCtr="0"/>
          <a:lstStyle>
            <a:lvl1pPr marL="457200" marR="0" lvl="0" indent="-254000"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1pPr>
            <a:lvl2pPr marL="914400" marR="0" lvl="1" indent="-254000"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2pPr>
            <a:lvl3pPr marL="1371600" marR="0" lvl="2" indent="-254000"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3pPr>
            <a:lvl4pPr marL="1828800" marR="0" lvl="3" indent="-254000"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4pPr>
            <a:lvl5pPr marL="2286000" marR="0" lvl="4" indent="-254000" algn="l" rtl="0">
              <a:lnSpc>
                <a:spcPct val="110000"/>
              </a:lnSpc>
              <a:spcBef>
                <a:spcPts val="1000"/>
              </a:spcBef>
              <a:spcAft>
                <a:spcPts val="0"/>
              </a:spcAft>
              <a:buClr>
                <a:srgbClr val="53585F"/>
              </a:buClr>
              <a:buSzPts val="400"/>
              <a:buFont typeface="Open Sans Light"/>
              <a:buChar char="•"/>
              <a:defRPr sz="1200" b="0" i="0" u="none" strike="noStrike" cap="none">
                <a:solidFill>
                  <a:srgbClr val="53585F"/>
                </a:solidFill>
                <a:latin typeface="Open Sans Light"/>
                <a:ea typeface="Open Sans Light"/>
                <a:cs typeface="Open Sans Light"/>
                <a:sym typeface="Open Sans Light"/>
              </a:defRPr>
            </a:lvl5pPr>
            <a:lvl6pPr marL="2743200" marR="0" lvl="5" indent="-260350"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6pPr>
            <a:lvl7pPr marL="3200400" marR="0" lvl="6" indent="-260350"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7pPr>
            <a:lvl8pPr marL="3657600" marR="0" lvl="7" indent="-260350"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8pPr>
            <a:lvl9pPr marL="4114800" marR="0" lvl="8" indent="-260350" algn="l" rtl="0">
              <a:lnSpc>
                <a:spcPct val="110000"/>
              </a:lnSpc>
              <a:spcBef>
                <a:spcPts val="1000"/>
              </a:spcBef>
              <a:spcAft>
                <a:spcPts val="0"/>
              </a:spcAft>
              <a:buClr>
                <a:srgbClr val="53585F"/>
              </a:buClr>
              <a:buSzPts val="500"/>
              <a:buFont typeface="Open Sans Light"/>
              <a:buChar char="•"/>
              <a:defRPr sz="1200" b="0" i="0" u="none" strike="noStrike" cap="none">
                <a:solidFill>
                  <a:srgbClr val="53585F"/>
                </a:solidFill>
                <a:latin typeface="Open Sans Light"/>
                <a:ea typeface="Open Sans Light"/>
                <a:cs typeface="Open Sans Light"/>
                <a:sym typeface="Open Sans Light"/>
              </a:defRPr>
            </a:lvl9pPr>
          </a:lstStyle>
          <a:p>
            <a:endParaRPr/>
          </a:p>
        </p:txBody>
      </p:sp>
      <p:sp>
        <p:nvSpPr>
          <p:cNvPr id="476" name="Google Shape;476;p95"/>
          <p:cNvSpPr txBox="1">
            <a:spLocks noGrp="1"/>
          </p:cNvSpPr>
          <p:nvPr>
            <p:ph type="title"/>
          </p:nvPr>
        </p:nvSpPr>
        <p:spPr>
          <a:xfrm>
            <a:off x="1143000" y="617041"/>
            <a:ext cx="6858000" cy="736800"/>
          </a:xfrm>
          <a:prstGeom prst="rect">
            <a:avLst/>
          </a:prstGeom>
          <a:noFill/>
          <a:ln>
            <a:noFill/>
          </a:ln>
        </p:spPr>
        <p:txBody>
          <a:bodyPr spcFirstLastPara="1" wrap="square" lIns="0" tIns="0" rIns="0" bIns="0" anchor="ctr" anchorCtr="0"/>
          <a:lstStyle>
            <a:lvl1pPr marR="0" lvl="0" algn="ctr" rtl="0">
              <a:lnSpc>
                <a:spcPct val="80000"/>
              </a:lnSpc>
              <a:spcBef>
                <a:spcPts val="0"/>
              </a:spcBef>
              <a:spcAft>
                <a:spcPts val="0"/>
              </a:spcAft>
              <a:buClr>
                <a:srgbClr val="53585F"/>
              </a:buClr>
              <a:buSzPts val="4400"/>
              <a:buFont typeface="Roboto Thin"/>
              <a:buNone/>
              <a:defRPr sz="4400" b="0" i="0" u="none" strike="noStrike" cap="none">
                <a:solidFill>
                  <a:srgbClr val="53585F"/>
                </a:solidFill>
                <a:latin typeface="Roboto Thin"/>
                <a:ea typeface="Roboto Thin"/>
                <a:cs typeface="Roboto Thin"/>
                <a:sym typeface="Roboto Thin"/>
              </a:defRPr>
            </a:lvl1pPr>
            <a:lvl2pPr marR="0" lvl="1" algn="ctr" rtl="0">
              <a:lnSpc>
                <a:spcPct val="80000"/>
              </a:lnSpc>
              <a:spcBef>
                <a:spcPts val="0"/>
              </a:spcBef>
              <a:spcAft>
                <a:spcPts val="0"/>
              </a:spcAft>
              <a:buClr>
                <a:srgbClr val="53585F"/>
              </a:buClr>
              <a:buSzPts val="4400"/>
              <a:buFont typeface="Roboto Thin"/>
              <a:buNone/>
              <a:defRPr sz="4400" b="0" i="0" u="none" strike="noStrike" cap="none">
                <a:solidFill>
                  <a:srgbClr val="53585F"/>
                </a:solidFill>
                <a:latin typeface="Roboto Thin"/>
                <a:ea typeface="Roboto Thin"/>
                <a:cs typeface="Roboto Thin"/>
                <a:sym typeface="Roboto Thin"/>
              </a:defRPr>
            </a:lvl2pPr>
            <a:lvl3pPr marR="0" lvl="2" algn="ctr" rtl="0">
              <a:lnSpc>
                <a:spcPct val="80000"/>
              </a:lnSpc>
              <a:spcBef>
                <a:spcPts val="0"/>
              </a:spcBef>
              <a:spcAft>
                <a:spcPts val="0"/>
              </a:spcAft>
              <a:buClr>
                <a:srgbClr val="53585F"/>
              </a:buClr>
              <a:buSzPts val="4400"/>
              <a:buFont typeface="Roboto Thin"/>
              <a:buNone/>
              <a:defRPr sz="4400" b="0" i="0" u="none" strike="noStrike" cap="none">
                <a:solidFill>
                  <a:srgbClr val="53585F"/>
                </a:solidFill>
                <a:latin typeface="Roboto Thin"/>
                <a:ea typeface="Roboto Thin"/>
                <a:cs typeface="Roboto Thin"/>
                <a:sym typeface="Roboto Thin"/>
              </a:defRPr>
            </a:lvl3pPr>
            <a:lvl4pPr marR="0" lvl="3" algn="ctr" rtl="0">
              <a:lnSpc>
                <a:spcPct val="80000"/>
              </a:lnSpc>
              <a:spcBef>
                <a:spcPts val="0"/>
              </a:spcBef>
              <a:spcAft>
                <a:spcPts val="0"/>
              </a:spcAft>
              <a:buClr>
                <a:srgbClr val="53585F"/>
              </a:buClr>
              <a:buSzPts val="4400"/>
              <a:buFont typeface="Roboto Thin"/>
              <a:buNone/>
              <a:defRPr sz="4400" b="0" i="0" u="none" strike="noStrike" cap="none">
                <a:solidFill>
                  <a:srgbClr val="53585F"/>
                </a:solidFill>
                <a:latin typeface="Roboto Thin"/>
                <a:ea typeface="Roboto Thin"/>
                <a:cs typeface="Roboto Thin"/>
                <a:sym typeface="Roboto Thin"/>
              </a:defRPr>
            </a:lvl4pPr>
            <a:lvl5pPr marR="0" lvl="4" algn="ctr" rtl="0">
              <a:lnSpc>
                <a:spcPct val="80000"/>
              </a:lnSpc>
              <a:spcBef>
                <a:spcPts val="0"/>
              </a:spcBef>
              <a:spcAft>
                <a:spcPts val="0"/>
              </a:spcAft>
              <a:buClr>
                <a:srgbClr val="53585F"/>
              </a:buClr>
              <a:buSzPts val="4400"/>
              <a:buFont typeface="Roboto Thin"/>
              <a:buNone/>
              <a:defRPr sz="4400" b="0" i="0" u="none" strike="noStrike" cap="none">
                <a:solidFill>
                  <a:srgbClr val="53585F"/>
                </a:solidFill>
                <a:latin typeface="Roboto Thin"/>
                <a:ea typeface="Roboto Thin"/>
                <a:cs typeface="Roboto Thin"/>
                <a:sym typeface="Roboto Thin"/>
              </a:defRPr>
            </a:lvl5pPr>
            <a:lvl6pPr marR="0" lvl="5" algn="ctr" rtl="0">
              <a:lnSpc>
                <a:spcPct val="80000"/>
              </a:lnSpc>
              <a:spcBef>
                <a:spcPts val="0"/>
              </a:spcBef>
              <a:spcAft>
                <a:spcPts val="0"/>
              </a:spcAft>
              <a:buClr>
                <a:srgbClr val="53585F"/>
              </a:buClr>
              <a:buSzPts val="4400"/>
              <a:buFont typeface="Roboto Thin"/>
              <a:buNone/>
              <a:defRPr sz="4400" b="0" i="0" u="none" strike="noStrike" cap="none">
                <a:solidFill>
                  <a:srgbClr val="53585F"/>
                </a:solidFill>
                <a:latin typeface="Roboto Thin"/>
                <a:ea typeface="Roboto Thin"/>
                <a:cs typeface="Roboto Thin"/>
                <a:sym typeface="Roboto Thin"/>
              </a:defRPr>
            </a:lvl6pPr>
            <a:lvl7pPr marR="0" lvl="6" algn="ctr" rtl="0">
              <a:lnSpc>
                <a:spcPct val="80000"/>
              </a:lnSpc>
              <a:spcBef>
                <a:spcPts val="0"/>
              </a:spcBef>
              <a:spcAft>
                <a:spcPts val="0"/>
              </a:spcAft>
              <a:buClr>
                <a:srgbClr val="53585F"/>
              </a:buClr>
              <a:buSzPts val="4400"/>
              <a:buFont typeface="Roboto Thin"/>
              <a:buNone/>
              <a:defRPr sz="4400" b="0" i="0" u="none" strike="noStrike" cap="none">
                <a:solidFill>
                  <a:srgbClr val="53585F"/>
                </a:solidFill>
                <a:latin typeface="Roboto Thin"/>
                <a:ea typeface="Roboto Thin"/>
                <a:cs typeface="Roboto Thin"/>
                <a:sym typeface="Roboto Thin"/>
              </a:defRPr>
            </a:lvl7pPr>
            <a:lvl8pPr marR="0" lvl="7" algn="ctr" rtl="0">
              <a:lnSpc>
                <a:spcPct val="80000"/>
              </a:lnSpc>
              <a:spcBef>
                <a:spcPts val="0"/>
              </a:spcBef>
              <a:spcAft>
                <a:spcPts val="0"/>
              </a:spcAft>
              <a:buClr>
                <a:srgbClr val="53585F"/>
              </a:buClr>
              <a:buSzPts val="4400"/>
              <a:buFont typeface="Roboto Thin"/>
              <a:buNone/>
              <a:defRPr sz="4400" b="0" i="0" u="none" strike="noStrike" cap="none">
                <a:solidFill>
                  <a:srgbClr val="53585F"/>
                </a:solidFill>
                <a:latin typeface="Roboto Thin"/>
                <a:ea typeface="Roboto Thin"/>
                <a:cs typeface="Roboto Thin"/>
                <a:sym typeface="Roboto Thin"/>
              </a:defRPr>
            </a:lvl8pPr>
            <a:lvl9pPr marR="0" lvl="8" algn="ctr" rtl="0">
              <a:lnSpc>
                <a:spcPct val="80000"/>
              </a:lnSpc>
              <a:spcBef>
                <a:spcPts val="0"/>
              </a:spcBef>
              <a:spcAft>
                <a:spcPts val="0"/>
              </a:spcAft>
              <a:buClr>
                <a:srgbClr val="53585F"/>
              </a:buClr>
              <a:buSzPts val="4400"/>
              <a:buFont typeface="Roboto Thin"/>
              <a:buNone/>
              <a:defRPr sz="4400" b="0" i="0" u="none" strike="noStrike" cap="none">
                <a:solidFill>
                  <a:srgbClr val="53585F"/>
                </a:solidFill>
                <a:latin typeface="Roboto Thin"/>
                <a:ea typeface="Roboto Thin"/>
                <a:cs typeface="Roboto Thin"/>
                <a:sym typeface="Roboto Thin"/>
              </a:defRPr>
            </a:lvl9pPr>
          </a:lstStyle>
          <a:p>
            <a:endParaRPr/>
          </a:p>
        </p:txBody>
      </p:sp>
      <p:cxnSp>
        <p:nvCxnSpPr>
          <p:cNvPr id="477" name="Google Shape;477;p95"/>
          <p:cNvCxnSpPr/>
          <p:nvPr/>
        </p:nvCxnSpPr>
        <p:spPr>
          <a:xfrm>
            <a:off x="8814250" y="4818544"/>
            <a:ext cx="0" cy="163800"/>
          </a:xfrm>
          <a:prstGeom prst="straightConnector1">
            <a:avLst/>
          </a:prstGeom>
          <a:noFill/>
          <a:ln w="12700" cap="flat" cmpd="sng">
            <a:solidFill>
              <a:schemeClr val="lt1">
                <a:alpha val="40000"/>
              </a:schemeClr>
            </a:solidFill>
            <a:prstDash val="solid"/>
            <a:miter lim="400000"/>
            <a:headEnd type="none" w="sm" len="sm"/>
            <a:tailEnd type="none" w="sm" len="sm"/>
          </a:ln>
        </p:spPr>
      </p:cxnSp>
    </p:spTree>
  </p:cSld>
  <p:clrMap bg1="lt1" tx1="dk1" bg2="dk2" tx2="lt2" accent1="accent1" accent2="accent2" accent3="accent3" accent4="accent4" accent5="accent5" accent6="accent6" hlink="hlink" folHlink="folHlink"/>
  <p:sldLayoutIdLst>
    <p:sldLayoutId id="2147483737" r:id="rId1"/>
    <p:sldLayoutId id="2147483738" r:id="rId2"/>
    <p:sldLayoutId id="2147483739" r:id="rId3"/>
    <p:sldLayoutId id="2147483740" r:id="rId4"/>
    <p:sldLayoutId id="2147483741" r:id="rId5"/>
    <p:sldLayoutId id="2147483742" r:id="rId6"/>
    <p:sldLayoutId id="2147483743" r:id="rId7"/>
    <p:sldLayoutId id="2147483744" r:id="rId8"/>
    <p:sldLayoutId id="2147483745" r:id="rId9"/>
    <p:sldLayoutId id="2147483746" r:id="rId10"/>
    <p:sldLayoutId id="2147483747" r:id="rId11"/>
    <p:sldLayoutId id="2147483748" r:id="rId12"/>
    <p:sldLayoutId id="2147483749" r:id="rId13"/>
    <p:sldLayoutId id="2147483750" r:id="rId14"/>
    <p:sldLayoutId id="2147483751" r:id="rId15"/>
    <p:sldLayoutId id="2147483752" r:id="rId16"/>
    <p:sldLayoutId id="2147483753" r:id="rId17"/>
    <p:sldLayoutId id="2147483754" r:id="rId18"/>
    <p:sldLayoutId id="2147483755" r:id="rId19"/>
    <p:sldLayoutId id="2147483756" r:id="rId20"/>
    <p:sldLayoutId id="2147483757" r:id="rId21"/>
    <p:sldLayoutId id="2147483758" r:id="rId22"/>
    <p:sldLayoutId id="2147483759" r:id="rId23"/>
    <p:sldLayoutId id="2147483760" r:id="rId24"/>
    <p:sldLayoutId id="2147483761" r:id="rId25"/>
    <p:sldLayoutId id="2147483762" r:id="rId26"/>
    <p:sldLayoutId id="2147483833" r:id="rId27"/>
    <p:sldLayoutId id="2147483834" r:id="rId28"/>
    <p:sldLayoutId id="2147483838" r:id="rId29"/>
  </p:sldLayoutIdLst>
  <p:hf sldNum="0" hd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610"/>
        <p:cNvGrpSpPr/>
        <p:nvPr/>
      </p:nvGrpSpPr>
      <p:grpSpPr>
        <a:xfrm>
          <a:off x="0" y="0"/>
          <a:ext cx="0" cy="0"/>
          <a:chOff x="0" y="0"/>
          <a:chExt cx="0" cy="0"/>
        </a:xfrm>
      </p:grpSpPr>
      <p:sp>
        <p:nvSpPr>
          <p:cNvPr id="611" name="Google Shape;611;p122"/>
          <p:cNvSpPr/>
          <p:nvPr/>
        </p:nvSpPr>
        <p:spPr>
          <a:xfrm>
            <a:off x="0" y="0"/>
            <a:ext cx="9144000" cy="5143500"/>
          </a:xfrm>
          <a:prstGeom prst="rect">
            <a:avLst/>
          </a:prstGeom>
          <a:solidFill>
            <a:srgbClr val="FFFFFF"/>
          </a:solidFill>
          <a:ln>
            <a:noFill/>
          </a:ln>
        </p:spPr>
        <p:txBody>
          <a:bodyPr spcFirstLastPara="1" wrap="square" lIns="17150" tIns="17150" rIns="17150" bIns="17150" anchor="ctr" anchorCtr="0">
            <a:noAutofit/>
          </a:bodyPr>
          <a:lstStyle/>
          <a:p>
            <a:pPr marL="0" marR="0" lvl="0" indent="0" algn="ctr" rtl="0">
              <a:lnSpc>
                <a:spcPct val="100000"/>
              </a:lnSpc>
              <a:spcBef>
                <a:spcPts val="0"/>
              </a:spcBef>
              <a:spcAft>
                <a:spcPts val="0"/>
              </a:spcAft>
              <a:buClr>
                <a:srgbClr val="585566"/>
              </a:buClr>
              <a:buSzPts val="500"/>
              <a:buFont typeface="Helvetica Neue"/>
              <a:buNone/>
            </a:pPr>
            <a:endParaRPr sz="500" b="0" i="0" u="none" strike="noStrike" cap="none">
              <a:solidFill>
                <a:srgbClr val="585566"/>
              </a:solidFill>
              <a:latin typeface="Arial"/>
              <a:ea typeface="Arial"/>
              <a:cs typeface="Arial"/>
              <a:sym typeface="Arial"/>
            </a:endParaRPr>
          </a:p>
        </p:txBody>
      </p:sp>
      <p:sp>
        <p:nvSpPr>
          <p:cNvPr id="612" name="Google Shape;612;p122"/>
          <p:cNvSpPr txBox="1">
            <a:spLocks noGrp="1"/>
          </p:cNvSpPr>
          <p:nvPr>
            <p:ph type="body" idx="1"/>
          </p:nvPr>
        </p:nvSpPr>
        <p:spPr>
          <a:xfrm>
            <a:off x="734499" y="-33287"/>
            <a:ext cx="7674900" cy="3705000"/>
          </a:xfrm>
          <a:prstGeom prst="rect">
            <a:avLst/>
          </a:prstGeom>
          <a:noFill/>
          <a:ln>
            <a:noFill/>
          </a:ln>
        </p:spPr>
        <p:txBody>
          <a:bodyPr spcFirstLastPara="1" wrap="square" lIns="34275" tIns="34275" rIns="34275" bIns="34275" anchor="ctr" anchorCtr="0"/>
          <a:lstStyle>
            <a:lvl1pPr marL="457200" marR="0" lvl="0" indent="-228600" algn="ctr" rtl="0">
              <a:lnSpc>
                <a:spcPct val="100000"/>
              </a:lnSpc>
              <a:spcBef>
                <a:spcPts val="0"/>
              </a:spcBef>
              <a:spcAft>
                <a:spcPts val="0"/>
              </a:spcAft>
              <a:buClr>
                <a:srgbClr val="3E44FF"/>
              </a:buClr>
              <a:buSzPts val="3000"/>
              <a:buFont typeface="Helvetica Neue"/>
              <a:buNone/>
              <a:defRPr sz="3000" b="0" i="0" u="none" strike="noStrike" cap="none">
                <a:solidFill>
                  <a:srgbClr val="3E44FF"/>
                </a:solidFill>
                <a:latin typeface="Helvetica Neue"/>
                <a:ea typeface="Helvetica Neue"/>
                <a:cs typeface="Helvetica Neue"/>
                <a:sym typeface="Helvetica Neue"/>
              </a:defRPr>
            </a:lvl1pPr>
            <a:lvl2pPr marL="914400" marR="0" lvl="1"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2pPr>
            <a:lvl3pPr marL="1371600" marR="0" lvl="2"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3pPr>
            <a:lvl4pPr marL="1828800" marR="0" lvl="3"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4pPr>
            <a:lvl5pPr marL="2286000" marR="0" lvl="4"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5pPr>
            <a:lvl6pPr marL="2743200" marR="0" lvl="5"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6pPr>
            <a:lvl7pPr marL="3200400" marR="0" lvl="6"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7pPr>
            <a:lvl8pPr marL="3657600" marR="0" lvl="7"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8pPr>
            <a:lvl9pPr marL="4114800" marR="0" lvl="8" indent="-374650" algn="ctr" rtl="0">
              <a:lnSpc>
                <a:spcPct val="100000"/>
              </a:lnSpc>
              <a:spcBef>
                <a:spcPts val="0"/>
              </a:spcBef>
              <a:spcAft>
                <a:spcPts val="0"/>
              </a:spcAft>
              <a:buClr>
                <a:srgbClr val="3E44FF"/>
              </a:buClr>
              <a:buSzPts val="2300"/>
              <a:buFont typeface="Helvetica Neue"/>
              <a:buChar char="●"/>
              <a:defRPr sz="3000" b="0" i="0" u="none" strike="noStrike" cap="none">
                <a:solidFill>
                  <a:srgbClr val="3E44FF"/>
                </a:solidFill>
                <a:latin typeface="Helvetica Neue"/>
                <a:ea typeface="Helvetica Neue"/>
                <a:cs typeface="Helvetica Neue"/>
                <a:sym typeface="Helvetica Neue"/>
              </a:defRPr>
            </a:lvl9pPr>
          </a:lstStyle>
          <a:p>
            <a:endParaRPr/>
          </a:p>
        </p:txBody>
      </p:sp>
      <p:sp>
        <p:nvSpPr>
          <p:cNvPr id="613" name="Google Shape;613;p122"/>
          <p:cNvSpPr txBox="1">
            <a:spLocks noGrp="1"/>
          </p:cNvSpPr>
          <p:nvPr>
            <p:ph type="title"/>
          </p:nvPr>
        </p:nvSpPr>
        <p:spPr>
          <a:xfrm>
            <a:off x="457200" y="205978"/>
            <a:ext cx="8229600" cy="857400"/>
          </a:xfrm>
          <a:prstGeom prst="rect">
            <a:avLst/>
          </a:prstGeom>
          <a:noFill/>
          <a:ln>
            <a:noFill/>
          </a:ln>
        </p:spPr>
        <p:txBody>
          <a:bodyPr spcFirstLastPara="1" wrap="square" lIns="34275" tIns="34275" rIns="34275" bIns="34275" anchor="ctr" anchorCtr="0"/>
          <a:lstStyle>
            <a:lvl1pPr marR="0" lvl="0" algn="l" rtl="0">
              <a:lnSpc>
                <a:spcPct val="100000"/>
              </a:lnSpc>
              <a:spcBef>
                <a:spcPts val="0"/>
              </a:spcBef>
              <a:spcAft>
                <a:spcPts val="0"/>
              </a:spcAft>
              <a:buClr>
                <a:srgbClr val="446EFF"/>
              </a:buClr>
              <a:buSzPts val="2100"/>
              <a:buFont typeface="Helvetica Neue"/>
              <a:buNone/>
              <a:defRPr sz="2100" b="0" i="0" u="none" strike="noStrike" cap="none">
                <a:solidFill>
                  <a:srgbClr val="446EFF"/>
                </a:solidFill>
                <a:latin typeface="Helvetica Neue"/>
                <a:ea typeface="Helvetica Neue"/>
                <a:cs typeface="Helvetica Neue"/>
                <a:sym typeface="Helvetica Neue"/>
              </a:defRPr>
            </a:lvl1pPr>
            <a:lvl2pPr marR="0" lvl="1" algn="l" rtl="0">
              <a:lnSpc>
                <a:spcPct val="100000"/>
              </a:lnSpc>
              <a:spcBef>
                <a:spcPts val="0"/>
              </a:spcBef>
              <a:spcAft>
                <a:spcPts val="0"/>
              </a:spcAft>
              <a:buClr>
                <a:srgbClr val="446EFF"/>
              </a:buClr>
              <a:buSzPts val="2100"/>
              <a:buFont typeface="Helvetica Neue"/>
              <a:buNone/>
              <a:defRPr sz="2100" b="0" i="0" u="none" strike="noStrike" cap="none">
                <a:solidFill>
                  <a:srgbClr val="446EFF"/>
                </a:solidFill>
                <a:latin typeface="Helvetica Neue"/>
                <a:ea typeface="Helvetica Neue"/>
                <a:cs typeface="Helvetica Neue"/>
                <a:sym typeface="Helvetica Neue"/>
              </a:defRPr>
            </a:lvl2pPr>
            <a:lvl3pPr marR="0" lvl="2" algn="l" rtl="0">
              <a:lnSpc>
                <a:spcPct val="100000"/>
              </a:lnSpc>
              <a:spcBef>
                <a:spcPts val="0"/>
              </a:spcBef>
              <a:spcAft>
                <a:spcPts val="0"/>
              </a:spcAft>
              <a:buClr>
                <a:srgbClr val="446EFF"/>
              </a:buClr>
              <a:buSzPts val="2100"/>
              <a:buFont typeface="Helvetica Neue"/>
              <a:buNone/>
              <a:defRPr sz="2100" b="0" i="0" u="none" strike="noStrike" cap="none">
                <a:solidFill>
                  <a:srgbClr val="446EFF"/>
                </a:solidFill>
                <a:latin typeface="Helvetica Neue"/>
                <a:ea typeface="Helvetica Neue"/>
                <a:cs typeface="Helvetica Neue"/>
                <a:sym typeface="Helvetica Neue"/>
              </a:defRPr>
            </a:lvl3pPr>
            <a:lvl4pPr marR="0" lvl="3" algn="l" rtl="0">
              <a:lnSpc>
                <a:spcPct val="100000"/>
              </a:lnSpc>
              <a:spcBef>
                <a:spcPts val="0"/>
              </a:spcBef>
              <a:spcAft>
                <a:spcPts val="0"/>
              </a:spcAft>
              <a:buClr>
                <a:srgbClr val="446EFF"/>
              </a:buClr>
              <a:buSzPts val="2100"/>
              <a:buFont typeface="Helvetica Neue"/>
              <a:buNone/>
              <a:defRPr sz="2100" b="0" i="0" u="none" strike="noStrike" cap="none">
                <a:solidFill>
                  <a:srgbClr val="446EFF"/>
                </a:solidFill>
                <a:latin typeface="Helvetica Neue"/>
                <a:ea typeface="Helvetica Neue"/>
                <a:cs typeface="Helvetica Neue"/>
                <a:sym typeface="Helvetica Neue"/>
              </a:defRPr>
            </a:lvl4pPr>
            <a:lvl5pPr marR="0" lvl="4" algn="l" rtl="0">
              <a:lnSpc>
                <a:spcPct val="100000"/>
              </a:lnSpc>
              <a:spcBef>
                <a:spcPts val="0"/>
              </a:spcBef>
              <a:spcAft>
                <a:spcPts val="0"/>
              </a:spcAft>
              <a:buClr>
                <a:srgbClr val="446EFF"/>
              </a:buClr>
              <a:buSzPts val="2100"/>
              <a:buFont typeface="Helvetica Neue"/>
              <a:buNone/>
              <a:defRPr sz="2100" b="0" i="0" u="none" strike="noStrike" cap="none">
                <a:solidFill>
                  <a:srgbClr val="446EFF"/>
                </a:solidFill>
                <a:latin typeface="Helvetica Neue"/>
                <a:ea typeface="Helvetica Neue"/>
                <a:cs typeface="Helvetica Neue"/>
                <a:sym typeface="Helvetica Neue"/>
              </a:defRPr>
            </a:lvl5pPr>
            <a:lvl6pPr marR="0" lvl="5" algn="l" rtl="0">
              <a:lnSpc>
                <a:spcPct val="100000"/>
              </a:lnSpc>
              <a:spcBef>
                <a:spcPts val="0"/>
              </a:spcBef>
              <a:spcAft>
                <a:spcPts val="0"/>
              </a:spcAft>
              <a:buClr>
                <a:srgbClr val="446EFF"/>
              </a:buClr>
              <a:buSzPts val="2100"/>
              <a:buFont typeface="Helvetica Neue"/>
              <a:buNone/>
              <a:defRPr sz="2100" b="0" i="0" u="none" strike="noStrike" cap="none">
                <a:solidFill>
                  <a:srgbClr val="446EFF"/>
                </a:solidFill>
                <a:latin typeface="Helvetica Neue"/>
                <a:ea typeface="Helvetica Neue"/>
                <a:cs typeface="Helvetica Neue"/>
                <a:sym typeface="Helvetica Neue"/>
              </a:defRPr>
            </a:lvl6pPr>
            <a:lvl7pPr marR="0" lvl="6" algn="l" rtl="0">
              <a:lnSpc>
                <a:spcPct val="100000"/>
              </a:lnSpc>
              <a:spcBef>
                <a:spcPts val="0"/>
              </a:spcBef>
              <a:spcAft>
                <a:spcPts val="0"/>
              </a:spcAft>
              <a:buClr>
                <a:srgbClr val="446EFF"/>
              </a:buClr>
              <a:buSzPts val="2100"/>
              <a:buFont typeface="Helvetica Neue"/>
              <a:buNone/>
              <a:defRPr sz="2100" b="0" i="0" u="none" strike="noStrike" cap="none">
                <a:solidFill>
                  <a:srgbClr val="446EFF"/>
                </a:solidFill>
                <a:latin typeface="Helvetica Neue"/>
                <a:ea typeface="Helvetica Neue"/>
                <a:cs typeface="Helvetica Neue"/>
                <a:sym typeface="Helvetica Neue"/>
              </a:defRPr>
            </a:lvl7pPr>
            <a:lvl8pPr marR="0" lvl="7" algn="l" rtl="0">
              <a:lnSpc>
                <a:spcPct val="100000"/>
              </a:lnSpc>
              <a:spcBef>
                <a:spcPts val="0"/>
              </a:spcBef>
              <a:spcAft>
                <a:spcPts val="0"/>
              </a:spcAft>
              <a:buClr>
                <a:srgbClr val="446EFF"/>
              </a:buClr>
              <a:buSzPts val="2100"/>
              <a:buFont typeface="Helvetica Neue"/>
              <a:buNone/>
              <a:defRPr sz="2100" b="0" i="0" u="none" strike="noStrike" cap="none">
                <a:solidFill>
                  <a:srgbClr val="446EFF"/>
                </a:solidFill>
                <a:latin typeface="Helvetica Neue"/>
                <a:ea typeface="Helvetica Neue"/>
                <a:cs typeface="Helvetica Neue"/>
                <a:sym typeface="Helvetica Neue"/>
              </a:defRPr>
            </a:lvl8pPr>
            <a:lvl9pPr marR="0" lvl="8" algn="l" rtl="0">
              <a:lnSpc>
                <a:spcPct val="100000"/>
              </a:lnSpc>
              <a:spcBef>
                <a:spcPts val="0"/>
              </a:spcBef>
              <a:spcAft>
                <a:spcPts val="0"/>
              </a:spcAft>
              <a:buClr>
                <a:srgbClr val="446EFF"/>
              </a:buClr>
              <a:buSzPts val="2100"/>
              <a:buFont typeface="Helvetica Neue"/>
              <a:buNone/>
              <a:defRPr sz="2100" b="0" i="0" u="none" strike="noStrike" cap="none">
                <a:solidFill>
                  <a:srgbClr val="446EFF"/>
                </a:solidFill>
                <a:latin typeface="Helvetica Neue"/>
                <a:ea typeface="Helvetica Neue"/>
                <a:cs typeface="Helvetica Neue"/>
                <a:sym typeface="Helvetica Neue"/>
              </a:defRPr>
            </a:lvl9pPr>
          </a:lstStyle>
          <a:p>
            <a:endParaRPr/>
          </a:p>
        </p:txBody>
      </p:sp>
      <p:sp>
        <p:nvSpPr>
          <p:cNvPr id="614" name="Google Shape;614;p122"/>
          <p:cNvSpPr txBox="1">
            <a:spLocks noGrp="1"/>
          </p:cNvSpPr>
          <p:nvPr>
            <p:ph type="sldNum" idx="12"/>
          </p:nvPr>
        </p:nvSpPr>
        <p:spPr>
          <a:xfrm>
            <a:off x="4568651" y="4878957"/>
            <a:ext cx="485100" cy="572700"/>
          </a:xfrm>
          <a:prstGeom prst="rect">
            <a:avLst/>
          </a:prstGeom>
          <a:noFill/>
          <a:ln>
            <a:noFill/>
          </a:ln>
        </p:spPr>
        <p:txBody>
          <a:bodyPr spcFirstLastPara="1" wrap="square" lIns="26775" tIns="26775" rIns="26775" bIns="26775" anchor="t" anchorCtr="0">
            <a:noAutofit/>
          </a:bodyPr>
          <a:lstStyle>
            <a:lvl1pPr marL="0" marR="0" lvl="0"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1pPr>
            <a:lvl2pPr marL="0" marR="0" lvl="1"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2pPr>
            <a:lvl3pPr marL="0" marR="0" lvl="2"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3pPr>
            <a:lvl4pPr marL="0" marR="0" lvl="3"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4pPr>
            <a:lvl5pPr marL="0" marR="0" lvl="4"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5pPr>
            <a:lvl6pPr marL="0" marR="0" lvl="5"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6pPr>
            <a:lvl7pPr marL="0" marR="0" lvl="6"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7pPr>
            <a:lvl8pPr marL="0" marR="0" lvl="7"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8pPr>
            <a:lvl9pPr marL="0" marR="0" lvl="8" indent="0" algn="l" rtl="0">
              <a:lnSpc>
                <a:spcPct val="70000"/>
              </a:lnSpc>
              <a:spcBef>
                <a:spcPts val="0"/>
              </a:spcBef>
              <a:spcAft>
                <a:spcPts val="0"/>
              </a:spcAft>
              <a:buClr>
                <a:srgbClr val="446EFF"/>
              </a:buClr>
              <a:buSzPts val="3000"/>
              <a:buFont typeface="Avenir"/>
              <a:buNone/>
              <a:defRPr sz="3000" b="0" i="0" u="none" strike="noStrike" cap="none">
                <a:solidFill>
                  <a:srgbClr val="446EFF"/>
                </a:solidFill>
                <a:latin typeface="Avenir"/>
                <a:ea typeface="Avenir"/>
                <a:cs typeface="Avenir"/>
                <a:sym typeface="Avenir"/>
              </a:defRPr>
            </a:lvl9pPr>
          </a:lstStyle>
          <a:p>
            <a:pPr marL="0" lvl="0" indent="0" algn="l" rtl="0">
              <a:spcBef>
                <a:spcPts val="0"/>
              </a:spcBef>
              <a:spcAft>
                <a:spcPts val="0"/>
              </a:spcAft>
              <a:buNone/>
            </a:pPr>
            <a:fld id="{00000000-1234-1234-1234-123412341234}" type="slidenum">
              <a:rPr lang="fr"/>
              <a:pPr marL="0" lvl="0" indent="0" algn="l" rtl="0">
                <a:spcBef>
                  <a:spcPts val="0"/>
                </a:spcBef>
                <a:spcAft>
                  <a:spcPts val="0"/>
                </a:spcAft>
                <a:buNone/>
              </a:pPr>
              <a:t>‹N°›</a:t>
            </a:fld>
            <a:endParaRPr/>
          </a:p>
        </p:txBody>
      </p:sp>
    </p:spTree>
  </p:cSld>
  <p:clrMap bg1="lt1" tx1="dk1" bg2="dk2" tx2="lt2" accent1="accent1" accent2="accent2" accent3="accent3" accent4="accent4" accent5="accent5" accent6="accent6" hlink="hlink" folHlink="folHlink"/>
  <p:sldLayoutIdLst>
    <p:sldLayoutId id="2147483763" r:id="rId1"/>
    <p:sldLayoutId id="2147483766" r:id="rId2"/>
    <p:sldLayoutId id="2147483767" r:id="rId3"/>
    <p:sldLayoutId id="2147483768" r:id="rId4"/>
    <p:sldLayoutId id="2147483769" r:id="rId5"/>
    <p:sldLayoutId id="2147483770" r:id="rId6"/>
    <p:sldLayoutId id="2147483771" r:id="rId7"/>
    <p:sldLayoutId id="2147483772" r:id="rId8"/>
    <p:sldLayoutId id="2147483773" r:id="rId9"/>
    <p:sldLayoutId id="2147483774" r:id="rId10"/>
    <p:sldLayoutId id="2147483775" r:id="rId11"/>
    <p:sldLayoutId id="2147483776" r:id="rId12"/>
    <p:sldLayoutId id="2147483777" r:id="rId13"/>
    <p:sldLayoutId id="2147483778" r:id="rId14"/>
  </p:sldLayoutIdLst>
  <p:hf sldNum="0" hd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628650" y="274638"/>
            <a:ext cx="7886700" cy="993775"/>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p:cNvSpPr>
            <a:spLocks noGrp="1"/>
          </p:cNvSpPr>
          <p:nvPr>
            <p:ph type="body" idx="1"/>
          </p:nvPr>
        </p:nvSpPr>
        <p:spPr>
          <a:xfrm>
            <a:off x="628650" y="1370013"/>
            <a:ext cx="7886700" cy="3262312"/>
          </a:xfrm>
          <a:prstGeom prst="rect">
            <a:avLst/>
          </a:prstGeom>
        </p:spPr>
        <p:txBody>
          <a:bodyPr vert="horz" lIns="91440" tIns="45720" rIns="91440" bIns="45720" rtlCol="0">
            <a:normAutofit/>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2"/>
          </p:nvPr>
        </p:nvSpPr>
        <p:spPr>
          <a:xfrm>
            <a:off x="628650" y="4767263"/>
            <a:ext cx="2057400" cy="274637"/>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fr-FR"/>
          </a:p>
        </p:txBody>
      </p:sp>
      <p:sp>
        <p:nvSpPr>
          <p:cNvPr id="5" name="Espace réservé du pied de page 4"/>
          <p:cNvSpPr>
            <a:spLocks noGrp="1"/>
          </p:cNvSpPr>
          <p:nvPr>
            <p:ph type="ftr" sz="quarter" idx="3"/>
          </p:nvPr>
        </p:nvSpPr>
        <p:spPr>
          <a:xfrm>
            <a:off x="3028950" y="4767263"/>
            <a:ext cx="3086100" cy="274637"/>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Délégation Académique pour le Numérique Educatif – Rectorat de Nantes</a:t>
            </a:r>
          </a:p>
        </p:txBody>
      </p:sp>
      <p:sp>
        <p:nvSpPr>
          <p:cNvPr id="6" name="Espace réservé du numéro de diapositive 5"/>
          <p:cNvSpPr>
            <a:spLocks noGrp="1"/>
          </p:cNvSpPr>
          <p:nvPr>
            <p:ph type="sldNum" sz="quarter" idx="4"/>
          </p:nvPr>
        </p:nvSpPr>
        <p:spPr>
          <a:xfrm>
            <a:off x="6457950" y="4767263"/>
            <a:ext cx="2057400" cy="274637"/>
          </a:xfrm>
          <a:prstGeom prst="rect">
            <a:avLst/>
          </a:prstGeom>
        </p:spPr>
        <p:txBody>
          <a:bodyPr vert="horz" lIns="91440" tIns="45720" rIns="91440" bIns="45720" rtlCol="0" anchor="ctr"/>
          <a:lstStyle>
            <a:lvl1pPr algn="r">
              <a:defRPr sz="1200">
                <a:solidFill>
                  <a:schemeClr val="tx1">
                    <a:tint val="75000"/>
                  </a:schemeClr>
                </a:solidFill>
              </a:defRPr>
            </a:lvl1pPr>
          </a:lstStyle>
          <a:p>
            <a:fld id="{3CA75798-70A8-4983-98D7-122B7467159D}" type="slidenum">
              <a:rPr lang="fr-FR" smtClean="0"/>
              <a:pPr/>
              <a:t>‹N°›</a:t>
            </a:fld>
            <a:endParaRPr lang="fr-FR"/>
          </a:p>
        </p:txBody>
      </p:sp>
    </p:spTree>
    <p:extLst>
      <p:ext uri="{BB962C8B-B14F-4D97-AF65-F5344CB8AC3E}">
        <p14:creationId xmlns:p14="http://schemas.microsoft.com/office/powerpoint/2010/main" val="4098980960"/>
      </p:ext>
    </p:extLst>
  </p:cSld>
  <p:clrMap bg1="lt1" tx1="dk1" bg2="lt2" tx2="dk2" accent1="accent1" accent2="accent2" accent3="accent3" accent4="accent4" accent5="accent5" accent6="accent6" hlink="hlink" folHlink="folHlink"/>
  <p:sldLayoutIdLst>
    <p:sldLayoutId id="2147483808" r:id="rId1"/>
    <p:sldLayoutId id="2147483809" r:id="rId2"/>
    <p:sldLayoutId id="2147483810" r:id="rId3"/>
    <p:sldLayoutId id="2147483811" r:id="rId4"/>
    <p:sldLayoutId id="2147483812" r:id="rId5"/>
    <p:sldLayoutId id="2147483813" r:id="rId6"/>
    <p:sldLayoutId id="2147483814" r:id="rId7"/>
    <p:sldLayoutId id="2147483815" r:id="rId8"/>
    <p:sldLayoutId id="2147483816" r:id="rId9"/>
    <p:sldLayoutId id="2147483817" r:id="rId10"/>
    <p:sldLayoutId id="2147483818" r:id="rId11"/>
  </p:sldLayoutIdLst>
  <p:hf sldNum="0"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628650" y="274638"/>
            <a:ext cx="7886700" cy="993775"/>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p:cNvSpPr>
            <a:spLocks noGrp="1"/>
          </p:cNvSpPr>
          <p:nvPr>
            <p:ph type="body" idx="1"/>
          </p:nvPr>
        </p:nvSpPr>
        <p:spPr>
          <a:xfrm>
            <a:off x="628650" y="1370013"/>
            <a:ext cx="7886700" cy="3262312"/>
          </a:xfrm>
          <a:prstGeom prst="rect">
            <a:avLst/>
          </a:prstGeom>
        </p:spPr>
        <p:txBody>
          <a:bodyPr vert="horz" lIns="91440" tIns="45720" rIns="91440" bIns="45720" rtlCol="0">
            <a:normAutofit/>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2"/>
          </p:nvPr>
        </p:nvSpPr>
        <p:spPr>
          <a:xfrm>
            <a:off x="628650" y="4767263"/>
            <a:ext cx="2057400" cy="274637"/>
          </a:xfrm>
          <a:prstGeom prst="rect">
            <a:avLst/>
          </a:prstGeom>
        </p:spPr>
        <p:txBody>
          <a:bodyPr vert="horz" lIns="91440" tIns="45720" rIns="91440" bIns="45720" rtlCol="0" anchor="ctr"/>
          <a:lstStyle>
            <a:lvl1pPr algn="l">
              <a:defRPr sz="1200">
                <a:solidFill>
                  <a:schemeClr val="tx1">
                    <a:tint val="75000"/>
                  </a:schemeClr>
                </a:solidFill>
              </a:defRPr>
            </a:lvl1pPr>
          </a:lstStyle>
          <a:p>
            <a:fld id="{0FDD9807-9D63-4252-8C38-01755291AB5E}" type="datetimeFigureOut">
              <a:rPr lang="fr-FR" smtClean="0"/>
              <a:pPr/>
              <a:t>19/02/2020</a:t>
            </a:fld>
            <a:endParaRPr lang="fr-FR"/>
          </a:p>
        </p:txBody>
      </p:sp>
      <p:sp>
        <p:nvSpPr>
          <p:cNvPr id="5" name="Espace réservé du pied de page 4"/>
          <p:cNvSpPr>
            <a:spLocks noGrp="1"/>
          </p:cNvSpPr>
          <p:nvPr>
            <p:ph type="ftr" sz="quarter" idx="3"/>
          </p:nvPr>
        </p:nvSpPr>
        <p:spPr>
          <a:xfrm>
            <a:off x="3028950" y="4767263"/>
            <a:ext cx="3086100" cy="274637"/>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457950" y="4767263"/>
            <a:ext cx="2057400" cy="274637"/>
          </a:xfrm>
          <a:prstGeom prst="rect">
            <a:avLst/>
          </a:prstGeom>
        </p:spPr>
        <p:txBody>
          <a:bodyPr vert="horz" lIns="91440" tIns="45720" rIns="91440" bIns="45720" rtlCol="0" anchor="ctr"/>
          <a:lstStyle>
            <a:lvl1pPr algn="r">
              <a:defRPr sz="1200">
                <a:solidFill>
                  <a:schemeClr val="tx1">
                    <a:tint val="75000"/>
                  </a:schemeClr>
                </a:solidFill>
              </a:defRPr>
            </a:lvl1pPr>
          </a:lstStyle>
          <a:p>
            <a:fld id="{5D74164B-F865-4E5F-B8C0-D7972986E37A}" type="slidenum">
              <a:rPr lang="fr-FR" smtClean="0"/>
              <a:pPr/>
              <a:t>‹N°›</a:t>
            </a:fld>
            <a:endParaRPr lang="fr-FR"/>
          </a:p>
        </p:txBody>
      </p:sp>
    </p:spTree>
    <p:extLst>
      <p:ext uri="{BB962C8B-B14F-4D97-AF65-F5344CB8AC3E}">
        <p14:creationId xmlns:p14="http://schemas.microsoft.com/office/powerpoint/2010/main" val="2180944343"/>
      </p:ext>
    </p:extLst>
  </p:cSld>
  <p:clrMap bg1="lt1" tx1="dk1" bg2="lt2" tx2="dk2" accent1="accent1" accent2="accent2" accent3="accent3" accent4="accent4" accent5="accent5" accent6="accent6" hlink="hlink" folHlink="folHlink"/>
  <p:sldLayoutIdLst>
    <p:sldLayoutId id="2147483822" r:id="rId1"/>
    <p:sldLayoutId id="2147483823" r:id="rId2"/>
    <p:sldLayoutId id="2147483824" r:id="rId3"/>
    <p:sldLayoutId id="2147483825" r:id="rId4"/>
    <p:sldLayoutId id="2147483826" r:id="rId5"/>
    <p:sldLayoutId id="2147483827" r:id="rId6"/>
    <p:sldLayoutId id="2147483828" r:id="rId7"/>
    <p:sldLayoutId id="2147483829" r:id="rId8"/>
    <p:sldLayoutId id="2147483830" r:id="rId9"/>
    <p:sldLayoutId id="2147483831" r:id="rId10"/>
    <p:sldLayoutId id="2147483832"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76.xml"/><Relationship Id="rId4" Type="http://schemas.openxmlformats.org/officeDocument/2006/relationships/image" Target="../media/image9.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8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9.xml"/></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4.xml"/><Relationship Id="rId1" Type="http://schemas.openxmlformats.org/officeDocument/2006/relationships/slideLayout" Target="../slideLayouts/slideLayout84.xml"/><Relationship Id="rId5" Type="http://schemas.openxmlformats.org/officeDocument/2006/relationships/image" Target="../media/image12.jpeg"/><Relationship Id="rId4" Type="http://schemas.openxmlformats.org/officeDocument/2006/relationships/image" Target="../media/image11.jpeg"/></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84.xml"/><Relationship Id="rId5" Type="http://schemas.openxmlformats.org/officeDocument/2006/relationships/image" Target="../media/image15.png"/><Relationship Id="rId4" Type="http://schemas.openxmlformats.org/officeDocument/2006/relationships/image" Target="../media/image14.png"/></Relationships>
</file>

<file path=ppt/slides/_rels/slide6.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16.jpeg"/><Relationship Id="rId7" Type="http://schemas.openxmlformats.org/officeDocument/2006/relationships/image" Target="../media/image20.jpeg"/><Relationship Id="rId2" Type="http://schemas.openxmlformats.org/officeDocument/2006/relationships/notesSlide" Target="../notesSlides/notesSlide6.xml"/><Relationship Id="rId1" Type="http://schemas.openxmlformats.org/officeDocument/2006/relationships/slideLayout" Target="../slideLayouts/slideLayout84.xml"/><Relationship Id="rId6" Type="http://schemas.openxmlformats.org/officeDocument/2006/relationships/image" Target="../media/image19.jpeg"/><Relationship Id="rId11" Type="http://schemas.openxmlformats.org/officeDocument/2006/relationships/image" Target="../media/image24.jpeg"/><Relationship Id="rId5" Type="http://schemas.openxmlformats.org/officeDocument/2006/relationships/image" Target="../media/image18.jpeg"/><Relationship Id="rId10" Type="http://schemas.openxmlformats.org/officeDocument/2006/relationships/image" Target="../media/image23.jpeg"/><Relationship Id="rId4" Type="http://schemas.openxmlformats.org/officeDocument/2006/relationships/image" Target="../media/image17.jpeg"/><Relationship Id="rId9" Type="http://schemas.openxmlformats.org/officeDocument/2006/relationships/image" Target="../media/image22.jpeg"/></Relationships>
</file>

<file path=ppt/slides/_rels/slide7.xml.rels><?xml version="1.0" encoding="UTF-8" standalone="yes"?>
<Relationships xmlns="http://schemas.openxmlformats.org/package/2006/relationships"><Relationship Id="rId8" Type="http://schemas.openxmlformats.org/officeDocument/2006/relationships/image" Target="../media/image30.jpeg"/><Relationship Id="rId3" Type="http://schemas.openxmlformats.org/officeDocument/2006/relationships/image" Target="../media/image25.jpeg"/><Relationship Id="rId7" Type="http://schemas.openxmlformats.org/officeDocument/2006/relationships/image" Target="../media/image29.jpeg"/><Relationship Id="rId2" Type="http://schemas.openxmlformats.org/officeDocument/2006/relationships/notesSlide" Target="../notesSlides/notesSlide7.xml"/><Relationship Id="rId1" Type="http://schemas.openxmlformats.org/officeDocument/2006/relationships/slideLayout" Target="../slideLayouts/slideLayout84.xml"/><Relationship Id="rId6" Type="http://schemas.openxmlformats.org/officeDocument/2006/relationships/image" Target="../media/image28.jpeg"/><Relationship Id="rId5" Type="http://schemas.openxmlformats.org/officeDocument/2006/relationships/image" Target="../media/image27.jpeg"/><Relationship Id="rId10" Type="http://schemas.openxmlformats.org/officeDocument/2006/relationships/image" Target="../media/image32.jpeg"/><Relationship Id="rId4" Type="http://schemas.openxmlformats.org/officeDocument/2006/relationships/image" Target="../media/image26.jpeg"/><Relationship Id="rId9" Type="http://schemas.openxmlformats.org/officeDocument/2006/relationships/image" Target="../media/image31.png"/></Relationships>
</file>

<file path=ppt/slides/_rels/slide8.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8.xml"/><Relationship Id="rId1" Type="http://schemas.openxmlformats.org/officeDocument/2006/relationships/slideLayout" Target="../slideLayouts/slideLayout84.xml"/></Relationships>
</file>

<file path=ppt/slides/_rels/slide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9.xml"/><Relationship Id="rId1" Type="http://schemas.openxmlformats.org/officeDocument/2006/relationships/slideLayout" Target="../slideLayouts/slideLayout8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9.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84.xml"/></Relationships>
</file>

<file path=ppt/slides/_rels/slide1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2.xml"/><Relationship Id="rId1" Type="http://schemas.openxmlformats.org/officeDocument/2006/relationships/slideLayout" Target="../slideLayouts/slideLayout8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9.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9.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hyperlink" Target="https://www.legifrance.gouv.fr/affichTexte.do;jsessionid=DC162F85689278C70442A63872936A0C.tplgfr24s_2?cidTexte=JORFTEXT000039005162&amp;dateTexte=&amp;oldAction=rechJO&amp;categorieLien=id&amp;idJO=JORFCONT000039002401" TargetMode="External"/><Relationship Id="rId7" Type="http://schemas.openxmlformats.org/officeDocument/2006/relationships/hyperlink" Target="https://eduscol.education.fr/cid141538/ressources.html" TargetMode="External"/><Relationship Id="rId2" Type="http://schemas.openxmlformats.org/officeDocument/2006/relationships/notesSlide" Target="../notesSlides/notesSlide17.xml"/><Relationship Id="rId1" Type="http://schemas.openxmlformats.org/officeDocument/2006/relationships/slideLayout" Target="../slideLayouts/slideLayout78.xml"/><Relationship Id="rId6" Type="http://schemas.openxmlformats.org/officeDocument/2006/relationships/hyperlink" Target="https://cache.media.eduscol.education.fr/file/CRCNum/57/0/Document_accompagnement_CRCN_1205570.pdf" TargetMode="External"/><Relationship Id="rId5" Type="http://schemas.openxmlformats.org/officeDocument/2006/relationships/hyperlink" Target="https://www.legifrance.gouv.fr/affichTexte.do;jsessionid=DC162F85689278C70442A63872936A0C.tplgfr24s_2?cidTexte=JORFTEXT000039005188&amp;dateTexte=&amp;oldAction=rechJO&amp;categorieLien=id&amp;idJO=JORFCONT000039002401" TargetMode="External"/><Relationship Id="rId4" Type="http://schemas.openxmlformats.org/officeDocument/2006/relationships/hyperlink" Target="https://www.legifrance.gouv.fr/affichTexte.do;jsessionid=DC162F85689278C70442A63872936A0C.tplgfr24s_2?cidTexte=JORFTEXT000039005181&amp;dateTexte=&amp;oldAction=rechJO&amp;categorieLien=id&amp;idJO=JORFCONT000039002401" TargetMode="External"/></Relationships>
</file>

<file path=ppt/slides/_rels/slide18.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78.xml"/></Relationships>
</file>

<file path=ppt/slides/_rels/slide19.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18.xml"/><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19.xml"/><Relationship Id="rId1" Type="http://schemas.openxmlformats.org/officeDocument/2006/relationships/slideLayout" Target="../slideLayouts/slideLayout78.xml"/></Relationships>
</file>

<file path=ppt/slides/_rels/slide21.xml.rels><?xml version="1.0" encoding="UTF-8" standalone="yes"?>
<Relationships xmlns="http://schemas.openxmlformats.org/package/2006/relationships"><Relationship Id="rId3" Type="http://schemas.openxmlformats.org/officeDocument/2006/relationships/image" Target="../media/image40.png"/><Relationship Id="rId7" Type="http://schemas.openxmlformats.org/officeDocument/2006/relationships/image" Target="../media/image44.png"/><Relationship Id="rId2" Type="http://schemas.openxmlformats.org/officeDocument/2006/relationships/notesSlide" Target="../notesSlides/notesSlide20.xml"/><Relationship Id="rId1" Type="http://schemas.openxmlformats.org/officeDocument/2006/relationships/slideLayout" Target="../slideLayouts/slideLayout80.xml"/><Relationship Id="rId6" Type="http://schemas.openxmlformats.org/officeDocument/2006/relationships/image" Target="../media/image43.png"/><Relationship Id="rId5" Type="http://schemas.openxmlformats.org/officeDocument/2006/relationships/image" Target="../media/image42.png"/><Relationship Id="rId4" Type="http://schemas.openxmlformats.org/officeDocument/2006/relationships/image" Target="../media/image41.jpe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22.xml"/><Relationship Id="rId1" Type="http://schemas.openxmlformats.org/officeDocument/2006/relationships/slideLayout" Target="../slideLayouts/slideLayout84.xml"/></Relationships>
</file>

<file path=ppt/slides/_rels/slide24.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23.xml"/><Relationship Id="rId1" Type="http://schemas.openxmlformats.org/officeDocument/2006/relationships/slideLayout" Target="../slideLayouts/slideLayout8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9.xml"/></Relationships>
</file>

<file path=ppt/slides/_rels/slide26.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notesSlide" Target="../notesSlides/notesSlide25.xml"/><Relationship Id="rId1" Type="http://schemas.openxmlformats.org/officeDocument/2006/relationships/slideLayout" Target="../slideLayouts/slideLayout77.xml"/><Relationship Id="rId4" Type="http://schemas.openxmlformats.org/officeDocument/2006/relationships/image" Target="../media/image48.jpg"/></Relationships>
</file>

<file path=ppt/slides/_rels/slide2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6.xml"/><Relationship Id="rId1" Type="http://schemas.openxmlformats.org/officeDocument/2006/relationships/slideLayout" Target="../slideLayouts/slideLayout78.xml"/><Relationship Id="rId4" Type="http://schemas.openxmlformats.org/officeDocument/2006/relationships/image" Target="../media/image49.png"/></Relationships>
</file>

<file path=ppt/slides/_rels/slide28.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27.xml"/><Relationship Id="rId1" Type="http://schemas.openxmlformats.org/officeDocument/2006/relationships/slideLayout" Target="../slideLayouts/slideLayout81.xml"/><Relationship Id="rId4" Type="http://schemas.openxmlformats.org/officeDocument/2006/relationships/image" Target="../media/image51.png"/></Relationships>
</file>

<file path=ppt/slides/_rels/slide29.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8.xml"/><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38.xml"/></Relationships>
</file>

<file path=ppt/slides/_rels/slide31.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30.xml"/><Relationship Id="rId1" Type="http://schemas.openxmlformats.org/officeDocument/2006/relationships/slideLayout" Target="../slideLayouts/slideLayout1.xml"/><Relationship Id="rId6" Type="http://schemas.openxmlformats.org/officeDocument/2006/relationships/image" Target="../media/image55.png"/><Relationship Id="rId5" Type="http://schemas.openxmlformats.org/officeDocument/2006/relationships/image" Target="../media/image54.png"/><Relationship Id="rId4" Type="http://schemas.openxmlformats.org/officeDocument/2006/relationships/image" Target="../media/image53.png"/></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83.xml"/></Relationships>
</file>

<file path=ppt/slides/_rels/slide33.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32.xml"/><Relationship Id="rId1" Type="http://schemas.openxmlformats.org/officeDocument/2006/relationships/slideLayout" Target="../slideLayouts/slideLayout78.xml"/><Relationship Id="rId4" Type="http://schemas.openxmlformats.org/officeDocument/2006/relationships/image" Target="../media/image39.png"/></Relationships>
</file>

<file path=ppt/slides/_rels/slide34.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33.xml"/><Relationship Id="rId1" Type="http://schemas.openxmlformats.org/officeDocument/2006/relationships/slideLayout" Target="../slideLayouts/slideLayout85.xml"/><Relationship Id="rId4" Type="http://schemas.openxmlformats.org/officeDocument/2006/relationships/image" Target="../media/image39.png"/></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55.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39.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78.xml"/></Relationships>
</file>

<file path=ppt/slides/_rels/slide38.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37.xml"/><Relationship Id="rId1" Type="http://schemas.openxmlformats.org/officeDocument/2006/relationships/slideLayout" Target="../slideLayouts/slideLayout78.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78.xml"/></Relationships>
</file>

<file path=ppt/slides/_rels/slide40.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39.xml"/><Relationship Id="rId1" Type="http://schemas.openxmlformats.org/officeDocument/2006/relationships/slideLayout" Target="../slideLayouts/slideLayout78.xml"/><Relationship Id="rId4" Type="http://schemas.openxmlformats.org/officeDocument/2006/relationships/image" Target="../media/image6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796"/>
        <p:cNvGrpSpPr/>
        <p:nvPr/>
      </p:nvGrpSpPr>
      <p:grpSpPr>
        <a:xfrm>
          <a:off x="0" y="0"/>
          <a:ext cx="0" cy="0"/>
          <a:chOff x="0" y="0"/>
          <a:chExt cx="0" cy="0"/>
        </a:xfrm>
      </p:grpSpPr>
      <p:grpSp>
        <p:nvGrpSpPr>
          <p:cNvPr id="798" name="Google Shape;798;p160"/>
          <p:cNvGrpSpPr/>
          <p:nvPr/>
        </p:nvGrpSpPr>
        <p:grpSpPr>
          <a:xfrm>
            <a:off x="146158" y="3689381"/>
            <a:ext cx="1319063" cy="855000"/>
            <a:chOff x="3146200" y="9580000"/>
            <a:chExt cx="3517500" cy="2280000"/>
          </a:xfrm>
        </p:grpSpPr>
        <p:sp>
          <p:nvSpPr>
            <p:cNvPr id="799" name="Google Shape;799;p160"/>
            <p:cNvSpPr/>
            <p:nvPr/>
          </p:nvSpPr>
          <p:spPr>
            <a:xfrm>
              <a:off x="3146200" y="9580000"/>
              <a:ext cx="3517500" cy="2280000"/>
            </a:xfrm>
            <a:prstGeom prst="rect">
              <a:avLst/>
            </a:prstGeom>
            <a:solidFill>
              <a:srgbClr val="FFFFFF"/>
            </a:solidFill>
            <a:ln>
              <a:noFill/>
            </a:ln>
          </p:spPr>
          <p:txBody>
            <a:bodyPr spcFirstLastPara="1" wrap="square" lIns="34275" tIns="34275" rIns="34275" bIns="34275" anchor="ctr" anchorCtr="0">
              <a:noAutofit/>
            </a:bodyPr>
            <a:lstStyle/>
            <a:p>
              <a:pPr marL="0" lvl="0" indent="0" algn="l" rtl="0">
                <a:spcBef>
                  <a:spcPts val="0"/>
                </a:spcBef>
                <a:spcAft>
                  <a:spcPts val="0"/>
                </a:spcAft>
                <a:buNone/>
              </a:pPr>
              <a:endParaRPr/>
            </a:p>
          </p:txBody>
        </p:sp>
        <p:pic>
          <p:nvPicPr>
            <p:cNvPr id="800" name="Google Shape;800;p160"/>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3386380" y="9844114"/>
              <a:ext cx="3002280" cy="1766341"/>
            </a:xfrm>
            <a:prstGeom prst="rect">
              <a:avLst/>
            </a:prstGeom>
            <a:noFill/>
            <a:ln>
              <a:noFill/>
            </a:ln>
          </p:spPr>
        </p:pic>
      </p:grpSp>
      <p:pic>
        <p:nvPicPr>
          <p:cNvPr id="3" name="Imag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7981497" y="3785146"/>
            <a:ext cx="1033272" cy="1097280"/>
          </a:xfrm>
          <a:prstGeom prst="rect">
            <a:avLst/>
          </a:prstGeom>
        </p:spPr>
      </p:pic>
      <p:sp>
        <p:nvSpPr>
          <p:cNvPr id="11" name="ZoneTexte 10"/>
          <p:cNvSpPr txBox="1"/>
          <p:nvPr/>
        </p:nvSpPr>
        <p:spPr>
          <a:xfrm>
            <a:off x="145560" y="893251"/>
            <a:ext cx="8632403" cy="1015663"/>
          </a:xfrm>
          <a:prstGeom prst="rect">
            <a:avLst/>
          </a:prstGeom>
          <a:noFill/>
        </p:spPr>
        <p:txBody>
          <a:bodyPr wrap="square" rtlCol="0">
            <a:spAutoFit/>
          </a:bodyPr>
          <a:lstStyle/>
          <a:p>
            <a:pPr algn="ctr"/>
            <a:r>
              <a:rPr lang="fr-FR" sz="3000" b="1" i="1" dirty="0">
                <a:solidFill>
                  <a:srgbClr val="000090"/>
                </a:solidFill>
              </a:rPr>
              <a:t>Pourquoi les mathématiques contribuent-elles à la culture générale numérique des élèves ?</a:t>
            </a:r>
            <a:endParaRPr lang="fr-FR" sz="3000" dirty="0">
              <a:solidFill>
                <a:srgbClr val="000090"/>
              </a:solidFill>
            </a:endParaRPr>
          </a:p>
        </p:txBody>
      </p:sp>
      <p:sp>
        <p:nvSpPr>
          <p:cNvPr id="9" name="Rectangle 8"/>
          <p:cNvSpPr/>
          <p:nvPr/>
        </p:nvSpPr>
        <p:spPr>
          <a:xfrm>
            <a:off x="117588" y="265794"/>
            <a:ext cx="8760367" cy="338554"/>
          </a:xfrm>
          <a:prstGeom prst="rect">
            <a:avLst/>
          </a:prstGeom>
        </p:spPr>
        <p:txBody>
          <a:bodyPr wrap="square">
            <a:spAutoFit/>
          </a:bodyPr>
          <a:lstStyle/>
          <a:p>
            <a:r>
              <a:rPr lang="fr-FR" sz="1600" dirty="0">
                <a:solidFill>
                  <a:schemeClr val="bg1"/>
                </a:solidFill>
                <a:latin typeface="Arial Black" panose="020B0A04020102020204" pitchFamily="34" charset="0"/>
                <a:ea typeface="Open Sans" panose="020B0606030504020204" pitchFamily="34" charset="0"/>
                <a:cs typeface="Open Sans" panose="020B0606030504020204" pitchFamily="34" charset="0"/>
              </a:rPr>
              <a:t>Journée Mathématiques et Numérique </a:t>
            </a:r>
            <a:r>
              <a:rPr lang="mr-IN" sz="1600" dirty="0">
                <a:solidFill>
                  <a:schemeClr val="bg1"/>
                </a:solidFill>
                <a:latin typeface="Arial Black" panose="020B0A04020102020204" pitchFamily="34" charset="0"/>
                <a:ea typeface="Open Sans" panose="020B0606030504020204" pitchFamily="34" charset="0"/>
                <a:cs typeface="Open Sans" panose="020B0606030504020204" pitchFamily="34" charset="0"/>
              </a:rPr>
              <a:t>–</a:t>
            </a:r>
            <a:r>
              <a:rPr lang="fr-FR" sz="1600" dirty="0">
                <a:solidFill>
                  <a:schemeClr val="bg1"/>
                </a:solidFill>
                <a:latin typeface="Arial Black" panose="020B0A04020102020204" pitchFamily="34" charset="0"/>
                <a:ea typeface="Open Sans" panose="020B0606030504020204" pitchFamily="34" charset="0"/>
                <a:cs typeface="Open Sans" panose="020B0606030504020204" pitchFamily="34" charset="0"/>
              </a:rPr>
              <a:t> Académie de Nantes </a:t>
            </a:r>
            <a:r>
              <a:rPr lang="mr-IN" sz="1600" dirty="0">
                <a:solidFill>
                  <a:schemeClr val="bg1"/>
                </a:solidFill>
                <a:latin typeface="Arial Black" panose="020B0A04020102020204" pitchFamily="34" charset="0"/>
                <a:ea typeface="Open Sans" panose="020B0606030504020204" pitchFamily="34" charset="0"/>
                <a:cs typeface="Open Sans" panose="020B0606030504020204" pitchFamily="34" charset="0"/>
              </a:rPr>
              <a:t>–</a:t>
            </a:r>
            <a:r>
              <a:rPr lang="fr-FR" sz="1600" dirty="0">
                <a:solidFill>
                  <a:schemeClr val="bg1"/>
                </a:solidFill>
                <a:latin typeface="Arial Black" panose="020B0A04020102020204" pitchFamily="34" charset="0"/>
                <a:ea typeface="Open Sans" panose="020B0606030504020204" pitchFamily="34" charset="0"/>
                <a:cs typeface="Open Sans" panose="020B0606030504020204" pitchFamily="34" charset="0"/>
              </a:rPr>
              <a:t> janvier 2020</a:t>
            </a:r>
          </a:p>
        </p:txBody>
      </p:sp>
      <p:sp>
        <p:nvSpPr>
          <p:cNvPr id="10" name="Rectangle 9"/>
          <p:cNvSpPr/>
          <p:nvPr/>
        </p:nvSpPr>
        <p:spPr>
          <a:xfrm>
            <a:off x="816755" y="2331125"/>
            <a:ext cx="4942829" cy="707886"/>
          </a:xfrm>
          <a:prstGeom prst="rect">
            <a:avLst/>
          </a:prstGeom>
          <a:ln>
            <a:noFill/>
          </a:ln>
        </p:spPr>
        <p:txBody>
          <a:bodyPr wrap="none">
            <a:spAutoFit/>
          </a:bodyPr>
          <a:lstStyle/>
          <a:p>
            <a:r>
              <a:rPr lang="fr-FR" sz="4000" dirty="0">
                <a:solidFill>
                  <a:schemeClr val="bg1"/>
                </a:solidFill>
                <a:latin typeface="Arial Black" panose="020B0A04020102020204" pitchFamily="34" charset="0"/>
                <a:ea typeface="Open Sans" panose="020B0606030504020204" pitchFamily="34" charset="0"/>
                <a:cs typeface="Open Sans" panose="020B0606030504020204" pitchFamily="34" charset="0"/>
              </a:rPr>
              <a:t>Maths et CRCN</a:t>
            </a:r>
            <a:r>
              <a:rPr lang="mr-IN" sz="4000" dirty="0">
                <a:solidFill>
                  <a:schemeClr val="bg1"/>
                </a:solidFill>
                <a:latin typeface="Arial Black" panose="020B0A04020102020204" pitchFamily="34" charset="0"/>
                <a:ea typeface="Open Sans" panose="020B0606030504020204" pitchFamily="34" charset="0"/>
                <a:cs typeface="Open Sans" panose="020B0606030504020204" pitchFamily="34" charset="0"/>
              </a:rPr>
              <a:t>…</a:t>
            </a:r>
            <a:endParaRPr lang="fr-FR" sz="4000" dirty="0">
              <a:solidFill>
                <a:schemeClr val="bg1"/>
              </a:solidFill>
              <a:latin typeface="Arial Black" panose="020B0A04020102020204" pitchFamily="34" charset="0"/>
              <a:ea typeface="Open Sans" panose="020B0606030504020204" pitchFamily="34" charset="0"/>
              <a:cs typeface="Open Sans" panose="020B0606030504020204" pitchFamily="34" charset="0"/>
            </a:endParaRPr>
          </a:p>
        </p:txBody>
      </p:sp>
      <p:sp>
        <p:nvSpPr>
          <p:cNvPr id="13" name="Rectangle 12"/>
          <p:cNvSpPr/>
          <p:nvPr/>
        </p:nvSpPr>
        <p:spPr>
          <a:xfrm>
            <a:off x="2628150" y="3594540"/>
            <a:ext cx="4691794" cy="707886"/>
          </a:xfrm>
          <a:prstGeom prst="rect">
            <a:avLst/>
          </a:prstGeom>
          <a:ln>
            <a:noFill/>
          </a:ln>
        </p:spPr>
        <p:txBody>
          <a:bodyPr wrap="square">
            <a:spAutoFit/>
          </a:bodyPr>
          <a:lstStyle/>
          <a:p>
            <a:r>
              <a:rPr lang="fr-FR" sz="4000" dirty="0">
                <a:solidFill>
                  <a:schemeClr val="bg1"/>
                </a:solidFill>
                <a:latin typeface="Arial Black" panose="020B0A04020102020204" pitchFamily="34" charset="0"/>
                <a:ea typeface="Open Sans" panose="020B0606030504020204" pitchFamily="34" charset="0"/>
                <a:cs typeface="Open Sans" panose="020B0606030504020204" pitchFamily="34" charset="0"/>
              </a:rPr>
              <a:t>Maths et SNT</a:t>
            </a:r>
            <a:r>
              <a:rPr lang="mr-IN" sz="4000" dirty="0">
                <a:solidFill>
                  <a:schemeClr val="bg1"/>
                </a:solidFill>
                <a:latin typeface="Arial Black" panose="020B0A04020102020204" pitchFamily="34" charset="0"/>
                <a:ea typeface="Open Sans" panose="020B0606030504020204" pitchFamily="34" charset="0"/>
                <a:cs typeface="Open Sans" panose="020B0606030504020204" pitchFamily="34" charset="0"/>
              </a:rPr>
              <a:t>…</a:t>
            </a:r>
            <a:endParaRPr lang="fr-FR" sz="4000" dirty="0">
              <a:solidFill>
                <a:schemeClr val="bg1"/>
              </a:solidFill>
              <a:latin typeface="Arial Black" panose="020B0A04020102020204" pitchFamily="34" charset="0"/>
              <a:ea typeface="Open Sans" panose="020B0606030504020204" pitchFamily="34" charset="0"/>
              <a:cs typeface="Open Sans" panose="020B0606030504020204" pitchFamily="34" charset="0"/>
            </a:endParaRPr>
          </a:p>
        </p:txBody>
      </p:sp>
      <p:sp>
        <p:nvSpPr>
          <p:cNvPr id="14" name="Rectangle 13"/>
          <p:cNvSpPr/>
          <p:nvPr/>
        </p:nvSpPr>
        <p:spPr>
          <a:xfrm>
            <a:off x="1778649" y="2969833"/>
            <a:ext cx="4287602" cy="707886"/>
          </a:xfrm>
          <a:prstGeom prst="rect">
            <a:avLst/>
          </a:prstGeom>
        </p:spPr>
        <p:txBody>
          <a:bodyPr wrap="none">
            <a:spAutoFit/>
          </a:bodyPr>
          <a:lstStyle/>
          <a:p>
            <a:r>
              <a:rPr lang="fr-FR" sz="4000" b="1" dirty="0">
                <a:solidFill>
                  <a:schemeClr val="bg1"/>
                </a:solidFill>
                <a:latin typeface="Arial Black" panose="020B0A04020102020204" pitchFamily="34" charset="0"/>
                <a:ea typeface="Open Sans" panose="020B0606030504020204" pitchFamily="34" charset="0"/>
                <a:cs typeface="Open Sans" panose="020B0606030504020204" pitchFamily="34" charset="0"/>
              </a:rPr>
              <a:t>Maths et PIX</a:t>
            </a:r>
            <a:r>
              <a:rPr lang="mr-IN" sz="4000" b="1" dirty="0">
                <a:solidFill>
                  <a:schemeClr val="bg1"/>
                </a:solidFill>
                <a:latin typeface="Arial Black" panose="020B0A04020102020204" pitchFamily="34" charset="0"/>
                <a:ea typeface="Open Sans" panose="020B0606030504020204" pitchFamily="34" charset="0"/>
                <a:cs typeface="Open Sans" panose="020B0606030504020204" pitchFamily="34" charset="0"/>
              </a:rPr>
              <a:t>…</a:t>
            </a:r>
            <a:endParaRPr lang="fr-FR" sz="4000" b="1" dirty="0">
              <a:solidFill>
                <a:schemeClr val="bg1"/>
              </a:solidFill>
              <a:latin typeface="Arial Black" panose="020B0A04020102020204" pitchFamily="34" charset="0"/>
              <a:ea typeface="Open Sans" panose="020B0606030504020204" pitchFamily="34" charset="0"/>
              <a:cs typeface="Open Sans" panose="020B0606030504020204" pitchFamily="34" charset="0"/>
            </a:endParaRPr>
          </a:p>
        </p:txBody>
      </p:sp>
      <p:sp>
        <p:nvSpPr>
          <p:cNvPr id="6" name="ZoneTexte 5"/>
          <p:cNvSpPr txBox="1"/>
          <p:nvPr/>
        </p:nvSpPr>
        <p:spPr>
          <a:xfrm>
            <a:off x="64714" y="4554025"/>
            <a:ext cx="1739211" cy="523220"/>
          </a:xfrm>
          <a:prstGeom prst="rect">
            <a:avLst/>
          </a:prstGeom>
          <a:noFill/>
        </p:spPr>
        <p:txBody>
          <a:bodyPr wrap="square" rtlCol="0">
            <a:spAutoFit/>
          </a:bodyPr>
          <a:lstStyle/>
          <a:p>
            <a:r>
              <a:rPr lang="fr-FR" dirty="0">
                <a:solidFill>
                  <a:schemeClr val="bg1"/>
                </a:solidFill>
              </a:rPr>
              <a:t>Stéphane PERCOT</a:t>
            </a:r>
          </a:p>
          <a:p>
            <a:r>
              <a:rPr lang="fr-FR" dirty="0">
                <a:solidFill>
                  <a:schemeClr val="bg1"/>
                </a:solidFill>
              </a:rPr>
              <a:t>Janvier 2020</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dk1">
            <a:alpha val="76000"/>
          </a:schemeClr>
        </a:solidFill>
        <a:effectLst/>
      </p:bgPr>
    </p:bg>
    <p:spTree>
      <p:nvGrpSpPr>
        <p:cNvPr id="1" name="Shape 861"/>
        <p:cNvGrpSpPr/>
        <p:nvPr/>
      </p:nvGrpSpPr>
      <p:grpSpPr>
        <a:xfrm>
          <a:off x="0" y="0"/>
          <a:ext cx="0" cy="0"/>
          <a:chOff x="0" y="0"/>
          <a:chExt cx="0" cy="0"/>
        </a:xfrm>
      </p:grpSpPr>
      <p:sp>
        <p:nvSpPr>
          <p:cNvPr id="862" name="Google Shape;862;p169"/>
          <p:cNvSpPr/>
          <p:nvPr/>
        </p:nvSpPr>
        <p:spPr>
          <a:xfrm>
            <a:off x="529966" y="2686145"/>
            <a:ext cx="7014300" cy="1022700"/>
          </a:xfrm>
          <a:prstGeom prst="rect">
            <a:avLst/>
          </a:prstGeom>
          <a:noFill/>
          <a:ln>
            <a:noFill/>
          </a:ln>
        </p:spPr>
        <p:txBody>
          <a:bodyPr spcFirstLastPara="1" wrap="square" lIns="35550" tIns="17775" rIns="35550" bIns="17775" anchor="t" anchorCtr="0">
            <a:noAutofit/>
          </a:bodyPr>
          <a:lstStyle/>
          <a:p>
            <a:pPr marL="0" lvl="0" indent="0" algn="l" rtl="0">
              <a:spcBef>
                <a:spcPts val="0"/>
              </a:spcBef>
              <a:spcAft>
                <a:spcPts val="0"/>
              </a:spcAft>
              <a:buClr>
                <a:srgbClr val="000000"/>
              </a:buClr>
              <a:buSzPts val="1100"/>
              <a:buFont typeface="Arial"/>
              <a:buNone/>
            </a:pPr>
            <a:endParaRPr sz="2400">
              <a:solidFill>
                <a:srgbClr val="FFFFFF"/>
              </a:solidFill>
              <a:latin typeface="Open Sans"/>
              <a:ea typeface="Open Sans"/>
              <a:cs typeface="Open Sans"/>
              <a:sym typeface="Open Sans"/>
            </a:endParaRPr>
          </a:p>
          <a:p>
            <a:pPr marL="0" marR="0" lvl="0" indent="0" algn="l" rtl="0">
              <a:lnSpc>
                <a:spcPct val="110000"/>
              </a:lnSpc>
              <a:spcBef>
                <a:spcPts val="0"/>
              </a:spcBef>
              <a:spcAft>
                <a:spcPts val="0"/>
              </a:spcAft>
              <a:buClr>
                <a:schemeClr val="dk1"/>
              </a:buClr>
              <a:buSzPts val="1300"/>
              <a:buFont typeface="Open Sans Light"/>
              <a:buNone/>
            </a:pPr>
            <a:r>
              <a:rPr lang="fr" sz="2900">
                <a:solidFill>
                  <a:schemeClr val="dk1"/>
                </a:solidFill>
                <a:latin typeface="Open Sans Light"/>
                <a:ea typeface="Open Sans Light"/>
                <a:cs typeface="Open Sans Light"/>
                <a:sym typeface="Open Sans Light"/>
              </a:rPr>
              <a:t> </a:t>
            </a:r>
            <a:endParaRPr sz="2900" b="0" i="0" u="none" strike="noStrike" cap="none">
              <a:solidFill>
                <a:schemeClr val="dk1"/>
              </a:solidFill>
              <a:latin typeface="Open Sans Light"/>
              <a:ea typeface="Open Sans Light"/>
              <a:cs typeface="Open Sans Light"/>
              <a:sym typeface="Open Sans Light"/>
            </a:endParaRPr>
          </a:p>
        </p:txBody>
      </p:sp>
      <p:sp>
        <p:nvSpPr>
          <p:cNvPr id="863" name="Google Shape;863;p169"/>
          <p:cNvSpPr txBox="1"/>
          <p:nvPr/>
        </p:nvSpPr>
        <p:spPr>
          <a:xfrm>
            <a:off x="79878" y="960341"/>
            <a:ext cx="9064122" cy="3270129"/>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1200"/>
              </a:spcAft>
              <a:buNone/>
            </a:pPr>
            <a:r>
              <a:rPr lang="fr-FR" sz="2400" dirty="0">
                <a:solidFill>
                  <a:srgbClr val="FFE700"/>
                </a:solidFill>
                <a:latin typeface="Open Sans"/>
                <a:ea typeface="Open Sans"/>
                <a:cs typeface="Open Sans"/>
                <a:sym typeface="Open Sans"/>
              </a:rPr>
              <a:t>Intro  </a:t>
            </a:r>
            <a:r>
              <a:rPr lang="mr-IN" sz="2400" dirty="0">
                <a:solidFill>
                  <a:srgbClr val="FFE700"/>
                </a:solidFill>
                <a:latin typeface="Open Sans"/>
                <a:ea typeface="Open Sans"/>
                <a:cs typeface="Open Sans"/>
                <a:sym typeface="Open Sans"/>
              </a:rPr>
              <a:t>–</a:t>
            </a:r>
            <a:r>
              <a:rPr lang="fr-FR" sz="2400" dirty="0">
                <a:solidFill>
                  <a:srgbClr val="FFE700"/>
                </a:solidFill>
                <a:latin typeface="Open Sans"/>
                <a:ea typeface="Open Sans"/>
                <a:cs typeface="Open Sans"/>
                <a:sym typeface="Open Sans"/>
              </a:rPr>
              <a:t> Pourquoi former tous les citoyens au numérique ?</a:t>
            </a:r>
          </a:p>
          <a:p>
            <a:pPr>
              <a:spcAft>
                <a:spcPts val="1200"/>
              </a:spcAft>
            </a:pPr>
            <a:r>
              <a:rPr lang="fr-FR" sz="2400" dirty="0">
                <a:solidFill>
                  <a:srgbClr val="FFE700"/>
                </a:solidFill>
                <a:latin typeface="Open Sans"/>
                <a:ea typeface="Open Sans"/>
                <a:cs typeface="Open Sans"/>
                <a:sym typeface="Open Sans"/>
              </a:rPr>
              <a:t>1 - Un échauffement mathématique au format PIX</a:t>
            </a:r>
          </a:p>
          <a:p>
            <a:pPr marL="0" lvl="0" indent="0" algn="l" rtl="0">
              <a:spcBef>
                <a:spcPts val="0"/>
              </a:spcBef>
              <a:spcAft>
                <a:spcPts val="1200"/>
              </a:spcAft>
              <a:buNone/>
            </a:pPr>
            <a:r>
              <a:rPr lang="fr-FR" sz="2400" dirty="0">
                <a:solidFill>
                  <a:srgbClr val="FFE700"/>
                </a:solidFill>
                <a:latin typeface="Open Sans"/>
                <a:ea typeface="Open Sans"/>
                <a:cs typeface="Open Sans"/>
                <a:sym typeface="Open Sans"/>
              </a:rPr>
              <a:t>2 - CRCN / PIX / SNT</a:t>
            </a:r>
            <a:r>
              <a:rPr lang="mr-IN" sz="2400" dirty="0">
                <a:solidFill>
                  <a:srgbClr val="FFE700"/>
                </a:solidFill>
                <a:latin typeface="Open Sans"/>
                <a:ea typeface="Open Sans"/>
                <a:cs typeface="Open Sans"/>
                <a:sym typeface="Open Sans"/>
              </a:rPr>
              <a:t>…</a:t>
            </a:r>
            <a:r>
              <a:rPr lang="fr-FR" sz="2400" dirty="0">
                <a:solidFill>
                  <a:srgbClr val="FFE700"/>
                </a:solidFill>
                <a:latin typeface="Open Sans"/>
                <a:ea typeface="Open Sans"/>
                <a:cs typeface="Open Sans"/>
                <a:sym typeface="Open Sans"/>
              </a:rPr>
              <a:t> de quoi parle t-on ?</a:t>
            </a:r>
          </a:p>
          <a:p>
            <a:pPr marL="0" lvl="0" indent="0" algn="l" rtl="0">
              <a:spcBef>
                <a:spcPts val="0"/>
              </a:spcBef>
              <a:spcAft>
                <a:spcPts val="1200"/>
              </a:spcAft>
              <a:buNone/>
            </a:pPr>
            <a:r>
              <a:rPr lang="fr-FR" sz="2400" dirty="0">
                <a:solidFill>
                  <a:srgbClr val="FFE700"/>
                </a:solidFill>
                <a:latin typeface="Open Sans"/>
                <a:ea typeface="Open Sans"/>
                <a:cs typeface="Open Sans"/>
                <a:sym typeface="Open Sans"/>
              </a:rPr>
              <a:t>3 - Focus sur la mise en œuvre de </a:t>
            </a:r>
            <a:r>
              <a:rPr lang="fr-FR" sz="2400" b="1" dirty="0">
                <a:solidFill>
                  <a:srgbClr val="FFE700"/>
                </a:solidFill>
                <a:latin typeface="Open Sans"/>
                <a:ea typeface="Open Sans"/>
                <a:cs typeface="Open Sans"/>
                <a:sym typeface="Open Sans"/>
              </a:rPr>
              <a:t>PIX</a:t>
            </a:r>
            <a:r>
              <a:rPr lang="fr-FR" sz="2000" dirty="0">
                <a:solidFill>
                  <a:srgbClr val="FFE700"/>
                </a:solidFill>
                <a:latin typeface="Open Sans"/>
                <a:ea typeface="Open Sans"/>
                <a:cs typeface="Open Sans"/>
                <a:sym typeface="Open Sans"/>
              </a:rPr>
              <a:t>.</a:t>
            </a:r>
          </a:p>
          <a:p>
            <a:pPr lvl="0">
              <a:spcAft>
                <a:spcPts val="1200"/>
              </a:spcAft>
            </a:pPr>
            <a:r>
              <a:rPr lang="fr-FR" sz="2400" dirty="0">
                <a:solidFill>
                  <a:srgbClr val="FFE700"/>
                </a:solidFill>
                <a:latin typeface="Open Sans"/>
                <a:ea typeface="Open Sans"/>
                <a:cs typeface="Open Sans"/>
                <a:sym typeface="Open Sans"/>
              </a:rPr>
              <a:t>4 - Les liens entre </a:t>
            </a:r>
            <a:r>
              <a:rPr lang="fr-FR" sz="2400" b="1" dirty="0">
                <a:solidFill>
                  <a:srgbClr val="FFE700"/>
                </a:solidFill>
                <a:latin typeface="Open Sans"/>
                <a:ea typeface="Open Sans"/>
                <a:cs typeface="Open Sans"/>
                <a:sym typeface="Open Sans"/>
              </a:rPr>
              <a:t>mathématique</a:t>
            </a:r>
            <a:r>
              <a:rPr lang="fr-FR" sz="2400" dirty="0">
                <a:solidFill>
                  <a:srgbClr val="FFE700"/>
                </a:solidFill>
                <a:latin typeface="Open Sans"/>
                <a:ea typeface="Open Sans"/>
                <a:cs typeface="Open Sans"/>
                <a:sym typeface="Open Sans"/>
              </a:rPr>
              <a:t>s et </a:t>
            </a:r>
            <a:r>
              <a:rPr lang="fr-FR" sz="2400" b="1" dirty="0">
                <a:solidFill>
                  <a:srgbClr val="FFE700"/>
                </a:solidFill>
                <a:latin typeface="Open Sans"/>
                <a:ea typeface="Open Sans"/>
                <a:cs typeface="Open Sans"/>
                <a:sym typeface="Open Sans"/>
              </a:rPr>
              <a:t>C</a:t>
            </a:r>
            <a:r>
              <a:rPr lang="fr-FR" sz="2400" dirty="0">
                <a:solidFill>
                  <a:srgbClr val="FFE700"/>
                </a:solidFill>
                <a:latin typeface="Open Sans"/>
                <a:ea typeface="Open Sans"/>
                <a:cs typeface="Open Sans"/>
                <a:sym typeface="Open Sans"/>
              </a:rPr>
              <a:t>ompétences </a:t>
            </a:r>
            <a:r>
              <a:rPr lang="fr-FR" sz="2400" b="1" dirty="0">
                <a:solidFill>
                  <a:srgbClr val="FFE700"/>
                </a:solidFill>
                <a:latin typeface="Open Sans"/>
                <a:ea typeface="Open Sans"/>
                <a:cs typeface="Open Sans"/>
                <a:sym typeface="Open Sans"/>
              </a:rPr>
              <a:t>N</a:t>
            </a:r>
            <a:r>
              <a:rPr lang="fr-FR" sz="2400" dirty="0">
                <a:solidFill>
                  <a:srgbClr val="FFE700"/>
                </a:solidFill>
                <a:latin typeface="Open Sans"/>
                <a:ea typeface="Open Sans"/>
                <a:cs typeface="Open Sans"/>
                <a:sym typeface="Open Sans"/>
              </a:rPr>
              <a:t>umériques</a:t>
            </a:r>
            <a:r>
              <a:rPr lang="fr-FR" sz="2400" b="1" dirty="0">
                <a:solidFill>
                  <a:srgbClr val="FFE700"/>
                </a:solidFill>
                <a:latin typeface="Open Sans"/>
                <a:ea typeface="Open Sans"/>
                <a:cs typeface="Open Sans"/>
                <a:sym typeface="Open Sans"/>
              </a:rPr>
              <a:t>.</a:t>
            </a:r>
          </a:p>
          <a:p>
            <a:pPr marL="0" lvl="0" indent="0" algn="l" rtl="0">
              <a:spcBef>
                <a:spcPts val="0"/>
              </a:spcBef>
              <a:spcAft>
                <a:spcPts val="1200"/>
              </a:spcAft>
              <a:buNone/>
            </a:pPr>
            <a:r>
              <a:rPr lang="fr-FR" sz="2000" dirty="0">
                <a:solidFill>
                  <a:srgbClr val="FFE700"/>
                </a:solidFill>
                <a:latin typeface="Open Sans"/>
                <a:ea typeface="Open Sans"/>
                <a:cs typeface="Open Sans"/>
                <a:sym typeface="Open Sans"/>
              </a:rPr>
              <a:t>Développer des </a:t>
            </a:r>
            <a:r>
              <a:rPr lang="fr-FR" sz="2000" b="1" dirty="0">
                <a:solidFill>
                  <a:srgbClr val="FFE700"/>
                </a:solidFill>
                <a:latin typeface="Open Sans"/>
                <a:ea typeface="Open Sans"/>
                <a:cs typeface="Open Sans"/>
                <a:sym typeface="Open Sans"/>
              </a:rPr>
              <a:t>compétences mathématiques </a:t>
            </a:r>
            <a:r>
              <a:rPr lang="fr-FR" sz="2000" dirty="0">
                <a:solidFill>
                  <a:srgbClr val="FFE700"/>
                </a:solidFill>
                <a:latin typeface="Open Sans"/>
                <a:ea typeface="Open Sans"/>
                <a:cs typeface="Open Sans"/>
                <a:sym typeface="Open Sans"/>
              </a:rPr>
              <a:t>et </a:t>
            </a:r>
            <a:r>
              <a:rPr lang="fr-FR" sz="2000" b="1" dirty="0">
                <a:solidFill>
                  <a:srgbClr val="FFE700"/>
                </a:solidFill>
                <a:latin typeface="Open Sans"/>
                <a:ea typeface="Open Sans"/>
                <a:cs typeface="Open Sans"/>
                <a:sym typeface="Open Sans"/>
              </a:rPr>
              <a:t>numériques</a:t>
            </a:r>
            <a:r>
              <a:rPr lang="fr-FR" sz="2000" dirty="0">
                <a:solidFill>
                  <a:srgbClr val="FFE700"/>
                </a:solidFill>
                <a:latin typeface="Open Sans"/>
                <a:ea typeface="Open Sans"/>
                <a:cs typeface="Open Sans"/>
                <a:sym typeface="Open Sans"/>
              </a:rPr>
              <a:t> dans nos enseignements (</a:t>
            </a:r>
            <a:r>
              <a:rPr lang="fr-FR" sz="2000" b="1" dirty="0">
                <a:solidFill>
                  <a:srgbClr val="FFE700"/>
                </a:solidFill>
                <a:latin typeface="Open Sans"/>
                <a:ea typeface="Open Sans"/>
                <a:cs typeface="Open Sans"/>
                <a:sym typeface="Open Sans"/>
              </a:rPr>
              <a:t>Mathématiques</a:t>
            </a:r>
            <a:r>
              <a:rPr lang="fr-FR" sz="2000" dirty="0">
                <a:solidFill>
                  <a:srgbClr val="FFE700"/>
                </a:solidFill>
                <a:latin typeface="Open Sans"/>
                <a:ea typeface="Open Sans"/>
                <a:cs typeface="Open Sans"/>
                <a:sym typeface="Open Sans"/>
              </a:rPr>
              <a:t>, </a:t>
            </a:r>
            <a:r>
              <a:rPr lang="fr-FR" sz="2000" b="1" dirty="0">
                <a:solidFill>
                  <a:srgbClr val="FFE700"/>
                </a:solidFill>
                <a:latin typeface="Open Sans"/>
                <a:ea typeface="Open Sans"/>
                <a:cs typeface="Open Sans"/>
                <a:sym typeface="Open Sans"/>
              </a:rPr>
              <a:t>Sciences Numériques et Technologie)</a:t>
            </a:r>
            <a:endParaRPr sz="2000" dirty="0">
              <a:solidFill>
                <a:srgbClr val="FFE700"/>
              </a:solidFill>
              <a:latin typeface="Open Sans"/>
              <a:ea typeface="Open Sans"/>
              <a:cs typeface="Open Sans"/>
              <a:sym typeface="Open Sans"/>
            </a:endParaRPr>
          </a:p>
        </p:txBody>
      </p:sp>
      <p:sp>
        <p:nvSpPr>
          <p:cNvPr id="865" name="Google Shape;865;p169"/>
          <p:cNvSpPr/>
          <p:nvPr/>
        </p:nvSpPr>
        <p:spPr>
          <a:xfrm>
            <a:off x="542168" y="88977"/>
            <a:ext cx="8089121" cy="792708"/>
          </a:xfrm>
          <a:prstGeom prst="rect">
            <a:avLst/>
          </a:prstGeom>
          <a:noFill/>
          <a:ln>
            <a:noFill/>
          </a:ln>
        </p:spPr>
        <p:txBody>
          <a:bodyPr spcFirstLastPara="1" wrap="square" lIns="26775" tIns="26775" rIns="26775" bIns="26775" anchor="ctr" anchorCtr="0">
            <a:noAutofit/>
          </a:bodyPr>
          <a:lstStyle/>
          <a:p>
            <a:pPr marL="0" marR="0" lvl="0" indent="0" algn="ctr" rtl="0">
              <a:lnSpc>
                <a:spcPct val="100000"/>
              </a:lnSpc>
              <a:spcBef>
                <a:spcPts val="0"/>
              </a:spcBef>
              <a:spcAft>
                <a:spcPts val="0"/>
              </a:spcAft>
              <a:buClr>
                <a:srgbClr val="FFC000"/>
              </a:buClr>
              <a:buSzPts val="4500"/>
              <a:buFont typeface="Avenir"/>
              <a:buNone/>
            </a:pPr>
            <a:r>
              <a:rPr lang="fr-FR" sz="4000" b="1" dirty="0">
                <a:solidFill>
                  <a:srgbClr val="FFE700"/>
                </a:solidFill>
                <a:latin typeface="Arial Black" panose="020B0A04020102020204" pitchFamily="34" charset="0"/>
                <a:ea typeface="Roboto"/>
                <a:cs typeface="Roboto"/>
                <a:sym typeface="Roboto"/>
              </a:rPr>
              <a:t>Programme</a:t>
            </a:r>
            <a:endParaRPr sz="4000" b="1" dirty="0">
              <a:solidFill>
                <a:srgbClr val="FFE700"/>
              </a:solidFill>
              <a:latin typeface="Arial Black" panose="020B0A04020102020204" pitchFamily="34" charset="0"/>
            </a:endParaRPr>
          </a:p>
        </p:txBody>
      </p:sp>
    </p:spTree>
    <p:extLst>
      <p:ext uri="{BB962C8B-B14F-4D97-AF65-F5344CB8AC3E}">
        <p14:creationId xmlns:p14="http://schemas.microsoft.com/office/powerpoint/2010/main" val="36708994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861"/>
        <p:cNvGrpSpPr/>
        <p:nvPr/>
      </p:nvGrpSpPr>
      <p:grpSpPr>
        <a:xfrm>
          <a:off x="0" y="0"/>
          <a:ext cx="0" cy="0"/>
          <a:chOff x="0" y="0"/>
          <a:chExt cx="0" cy="0"/>
        </a:xfrm>
      </p:grpSpPr>
      <p:sp>
        <p:nvSpPr>
          <p:cNvPr id="862" name="Google Shape;862;p169"/>
          <p:cNvSpPr/>
          <p:nvPr/>
        </p:nvSpPr>
        <p:spPr>
          <a:xfrm>
            <a:off x="529966" y="2686145"/>
            <a:ext cx="7014300" cy="1022700"/>
          </a:xfrm>
          <a:prstGeom prst="rect">
            <a:avLst/>
          </a:prstGeom>
          <a:noFill/>
          <a:ln>
            <a:noFill/>
          </a:ln>
        </p:spPr>
        <p:txBody>
          <a:bodyPr spcFirstLastPara="1" wrap="square" lIns="35550" tIns="17775" rIns="35550" bIns="17775" anchor="t" anchorCtr="0">
            <a:noAutofit/>
          </a:bodyPr>
          <a:lstStyle/>
          <a:p>
            <a:pPr marL="0" lvl="0" indent="0" algn="l" rtl="0">
              <a:spcBef>
                <a:spcPts val="0"/>
              </a:spcBef>
              <a:spcAft>
                <a:spcPts val="0"/>
              </a:spcAft>
              <a:buClr>
                <a:srgbClr val="000000"/>
              </a:buClr>
              <a:buSzPts val="1100"/>
              <a:buFont typeface="Arial"/>
              <a:buNone/>
            </a:pPr>
            <a:endParaRPr sz="2400">
              <a:solidFill>
                <a:srgbClr val="FFFFFF"/>
              </a:solidFill>
              <a:latin typeface="Open Sans"/>
              <a:ea typeface="Open Sans"/>
              <a:cs typeface="Open Sans"/>
              <a:sym typeface="Open Sans"/>
            </a:endParaRPr>
          </a:p>
          <a:p>
            <a:pPr marL="0" marR="0" lvl="0" indent="0" algn="l" rtl="0">
              <a:lnSpc>
                <a:spcPct val="110000"/>
              </a:lnSpc>
              <a:spcBef>
                <a:spcPts val="0"/>
              </a:spcBef>
              <a:spcAft>
                <a:spcPts val="0"/>
              </a:spcAft>
              <a:buClr>
                <a:schemeClr val="dk1"/>
              </a:buClr>
              <a:buSzPts val="1300"/>
              <a:buFont typeface="Open Sans Light"/>
              <a:buNone/>
            </a:pPr>
            <a:r>
              <a:rPr lang="fr" sz="2900">
                <a:solidFill>
                  <a:schemeClr val="dk1"/>
                </a:solidFill>
                <a:latin typeface="Open Sans Light"/>
                <a:ea typeface="Open Sans Light"/>
                <a:cs typeface="Open Sans Light"/>
                <a:sym typeface="Open Sans Light"/>
              </a:rPr>
              <a:t> </a:t>
            </a:r>
            <a:endParaRPr sz="2900" b="0" i="0" u="none" strike="noStrike" cap="none">
              <a:solidFill>
                <a:schemeClr val="dk1"/>
              </a:solidFill>
              <a:latin typeface="Open Sans Light"/>
              <a:ea typeface="Open Sans Light"/>
              <a:cs typeface="Open Sans Light"/>
              <a:sym typeface="Open Sans Light"/>
            </a:endParaRPr>
          </a:p>
        </p:txBody>
      </p:sp>
      <p:sp>
        <p:nvSpPr>
          <p:cNvPr id="864" name="Google Shape;864;p169"/>
          <p:cNvSpPr/>
          <p:nvPr/>
        </p:nvSpPr>
        <p:spPr>
          <a:xfrm>
            <a:off x="614971" y="432572"/>
            <a:ext cx="1925085" cy="1353600"/>
          </a:xfrm>
          <a:prstGeom prst="rect">
            <a:avLst/>
          </a:prstGeom>
          <a:noFill/>
          <a:ln>
            <a:noFill/>
          </a:ln>
        </p:spPr>
        <p:txBody>
          <a:bodyPr spcFirstLastPara="1" wrap="square" lIns="26775" tIns="26775" rIns="26775" bIns="26775" anchor="ctr" anchorCtr="0">
            <a:noAutofit/>
          </a:bodyPr>
          <a:lstStyle/>
          <a:p>
            <a:pPr marL="0" marR="0" lvl="0" indent="0" algn="l" rtl="0">
              <a:lnSpc>
                <a:spcPct val="100000"/>
              </a:lnSpc>
              <a:spcBef>
                <a:spcPts val="0"/>
              </a:spcBef>
              <a:spcAft>
                <a:spcPts val="0"/>
              </a:spcAft>
              <a:buClr>
                <a:srgbClr val="FFFFFF"/>
              </a:buClr>
              <a:buSzPts val="7500"/>
              <a:buFont typeface="Avenir"/>
              <a:buNone/>
            </a:pPr>
            <a:r>
              <a:rPr lang="fr-FR" sz="4000" dirty="0">
                <a:solidFill>
                  <a:srgbClr val="FFFFFF"/>
                </a:solidFill>
                <a:latin typeface="Arial Black" panose="020B0A04020102020204" pitchFamily="34" charset="0"/>
                <a:ea typeface="Roboto Thin"/>
                <a:sym typeface="Roboto Thin"/>
              </a:rPr>
              <a:t>Intro</a:t>
            </a:r>
            <a:endParaRPr sz="4000" dirty="0">
              <a:latin typeface="Arial Black" panose="020B0A04020102020204" pitchFamily="34" charset="0"/>
            </a:endParaRPr>
          </a:p>
        </p:txBody>
      </p:sp>
      <p:sp>
        <p:nvSpPr>
          <p:cNvPr id="865" name="Google Shape;865;p169"/>
          <p:cNvSpPr/>
          <p:nvPr/>
        </p:nvSpPr>
        <p:spPr>
          <a:xfrm>
            <a:off x="388289" y="2054320"/>
            <a:ext cx="7231880" cy="894027"/>
          </a:xfrm>
          <a:prstGeom prst="rect">
            <a:avLst/>
          </a:prstGeom>
          <a:noFill/>
          <a:ln>
            <a:noFill/>
          </a:ln>
        </p:spPr>
        <p:txBody>
          <a:bodyPr spcFirstLastPara="1" wrap="square" lIns="26775" tIns="26775" rIns="26775" bIns="26775" anchor="ctr" anchorCtr="0">
            <a:noAutofit/>
          </a:bodyPr>
          <a:lstStyle/>
          <a:p>
            <a:pPr lvl="0">
              <a:spcAft>
                <a:spcPts val="1200"/>
              </a:spcAft>
            </a:pPr>
            <a:r>
              <a:rPr lang="fr-FR" sz="4400" b="1" dirty="0">
                <a:solidFill>
                  <a:srgbClr val="FFE700"/>
                </a:solidFill>
                <a:latin typeface="Open Sans"/>
                <a:ea typeface="Open Sans"/>
                <a:cs typeface="Open Sans"/>
                <a:sym typeface="Open Sans"/>
              </a:rPr>
              <a:t>Pourquoi former tous les citoyens au numérique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2" name="Text Box 6"/>
          <p:cNvSpPr txBox="1">
            <a:spLocks noChangeArrowheads="1"/>
          </p:cNvSpPr>
          <p:nvPr/>
        </p:nvSpPr>
        <p:spPr bwMode="auto">
          <a:xfrm>
            <a:off x="260640" y="170658"/>
            <a:ext cx="8490240" cy="538977"/>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ap="flat">
                <a:solidFill>
                  <a:srgbClr val="000000"/>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72891" tIns="36446" rIns="72891" bIns="36446"/>
          <a:lstStyle>
            <a:lvl1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1pPr>
            <a:lvl2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2pPr>
            <a:lvl3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3pPr>
            <a:lvl4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4pPr>
            <a:lvl5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5pPr>
            <a:lvl6pPr marL="2514600" indent="-228600" defTabSz="449263" fontAlgn="base" hangingPunct="0">
              <a:lnSpc>
                <a:spcPct val="93000"/>
              </a:lnSpc>
              <a:spcBef>
                <a:spcPct val="0"/>
              </a:spcBef>
              <a:spcAft>
                <a:spcPct val="0"/>
              </a:spcAft>
              <a:buClr>
                <a:srgbClr val="000000"/>
              </a:buClr>
              <a:buSzPct val="100000"/>
              <a:buFont typeface="Times New Roman"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6pPr>
            <a:lvl7pPr marL="2971800" indent="-228600" defTabSz="449263" fontAlgn="base" hangingPunct="0">
              <a:lnSpc>
                <a:spcPct val="93000"/>
              </a:lnSpc>
              <a:spcBef>
                <a:spcPct val="0"/>
              </a:spcBef>
              <a:spcAft>
                <a:spcPct val="0"/>
              </a:spcAft>
              <a:buClr>
                <a:srgbClr val="000000"/>
              </a:buClr>
              <a:buSzPct val="100000"/>
              <a:buFont typeface="Times New Roman"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7pPr>
            <a:lvl8pPr marL="3429000" indent="-228600" defTabSz="449263" fontAlgn="base" hangingPunct="0">
              <a:lnSpc>
                <a:spcPct val="93000"/>
              </a:lnSpc>
              <a:spcBef>
                <a:spcPct val="0"/>
              </a:spcBef>
              <a:spcAft>
                <a:spcPct val="0"/>
              </a:spcAft>
              <a:buClr>
                <a:srgbClr val="000000"/>
              </a:buClr>
              <a:buSzPct val="100000"/>
              <a:buFont typeface="Times New Roman"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8pPr>
            <a:lvl9pPr marL="3886200" indent="-228600" defTabSz="449263" fontAlgn="base" hangingPunct="0">
              <a:lnSpc>
                <a:spcPct val="93000"/>
              </a:lnSpc>
              <a:spcBef>
                <a:spcPct val="0"/>
              </a:spcBef>
              <a:spcAft>
                <a:spcPct val="0"/>
              </a:spcAft>
              <a:buClr>
                <a:srgbClr val="000000"/>
              </a:buClr>
              <a:buSzPct val="100000"/>
              <a:buFont typeface="Times New Roman"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9pPr>
          </a:lstStyle>
          <a:p>
            <a:pPr algn="ctr">
              <a:lnSpc>
                <a:spcPct val="108000"/>
              </a:lnSpc>
              <a:defRPr/>
            </a:pPr>
            <a:r>
              <a:rPr lang="fr-FR" sz="3200" b="1" dirty="0">
                <a:solidFill>
                  <a:srgbClr val="0000FF"/>
                </a:solidFill>
                <a:latin typeface="Calibri"/>
                <a:cs typeface="Calibri"/>
              </a:rPr>
              <a:t>Le numérique bouleverse notre quotidien</a:t>
            </a:r>
          </a:p>
        </p:txBody>
      </p:sp>
      <p:pic>
        <p:nvPicPr>
          <p:cNvPr id="4" name="Picture 4"/>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3055499" y="871158"/>
            <a:ext cx="6088501" cy="3605612"/>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cap="flat">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pic>
        <p:nvPicPr>
          <p:cNvPr id="3" name="Image 2" descr="ech22565042-1.jpg"/>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73533" y="3142685"/>
            <a:ext cx="2905671" cy="1634440"/>
          </a:xfrm>
          <a:prstGeom prst="rect">
            <a:avLst/>
          </a:prstGeom>
        </p:spPr>
      </p:pic>
      <p:pic>
        <p:nvPicPr>
          <p:cNvPr id="5" name="Image 4" descr="le-temps-des-algorithmes-presente-par-gilles-dowek-ce_4141486.jpg"/>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16516" y="806025"/>
            <a:ext cx="2554846" cy="2196215"/>
          </a:xfrm>
          <a:prstGeom prst="rect">
            <a:avLst/>
          </a:prstGeom>
        </p:spPr>
      </p:pic>
    </p:spTree>
    <p:extLst>
      <p:ext uri="{BB962C8B-B14F-4D97-AF65-F5344CB8AC3E}">
        <p14:creationId xmlns:p14="http://schemas.microsoft.com/office/powerpoint/2010/main" val="2161100907"/>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3" name="Image 1"/>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458059" y="1195563"/>
            <a:ext cx="3284640" cy="229200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3554" name="Image 6"/>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bwMode="auto">
          <a:xfrm>
            <a:off x="4066351" y="1236272"/>
            <a:ext cx="4747680" cy="225419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6" name="Text Box 6"/>
          <p:cNvSpPr txBox="1">
            <a:spLocks noChangeArrowheads="1"/>
          </p:cNvSpPr>
          <p:nvPr/>
        </p:nvSpPr>
        <p:spPr bwMode="auto">
          <a:xfrm>
            <a:off x="-1932922" y="955524"/>
            <a:ext cx="2102256" cy="708758"/>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ap="flat">
                <a:solidFill>
                  <a:srgbClr val="000000"/>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72891" tIns="36446" rIns="72891" bIns="36446"/>
          <a:lstStyle>
            <a:lvl1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1pPr>
            <a:lvl2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2pPr>
            <a:lvl3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3pPr>
            <a:lvl4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4pPr>
            <a:lvl5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5pPr>
            <a:lvl6pPr marL="2514600" indent="-228600" defTabSz="449263" fontAlgn="base" hangingPunct="0">
              <a:lnSpc>
                <a:spcPct val="93000"/>
              </a:lnSpc>
              <a:spcBef>
                <a:spcPct val="0"/>
              </a:spcBef>
              <a:spcAft>
                <a:spcPct val="0"/>
              </a:spcAft>
              <a:buClr>
                <a:srgbClr val="000000"/>
              </a:buClr>
              <a:buSzPct val="100000"/>
              <a:buFont typeface="Times New Roman"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6pPr>
            <a:lvl7pPr marL="2971800" indent="-228600" defTabSz="449263" fontAlgn="base" hangingPunct="0">
              <a:lnSpc>
                <a:spcPct val="93000"/>
              </a:lnSpc>
              <a:spcBef>
                <a:spcPct val="0"/>
              </a:spcBef>
              <a:spcAft>
                <a:spcPct val="0"/>
              </a:spcAft>
              <a:buClr>
                <a:srgbClr val="000000"/>
              </a:buClr>
              <a:buSzPct val="100000"/>
              <a:buFont typeface="Times New Roman"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7pPr>
            <a:lvl8pPr marL="3429000" indent="-228600" defTabSz="449263" fontAlgn="base" hangingPunct="0">
              <a:lnSpc>
                <a:spcPct val="93000"/>
              </a:lnSpc>
              <a:spcBef>
                <a:spcPct val="0"/>
              </a:spcBef>
              <a:spcAft>
                <a:spcPct val="0"/>
              </a:spcAft>
              <a:buClr>
                <a:srgbClr val="000000"/>
              </a:buClr>
              <a:buSzPct val="100000"/>
              <a:buFont typeface="Times New Roman"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8pPr>
            <a:lvl9pPr marL="3886200" indent="-228600" defTabSz="449263" fontAlgn="base" hangingPunct="0">
              <a:lnSpc>
                <a:spcPct val="93000"/>
              </a:lnSpc>
              <a:spcBef>
                <a:spcPct val="0"/>
              </a:spcBef>
              <a:spcAft>
                <a:spcPct val="0"/>
              </a:spcAft>
              <a:buClr>
                <a:srgbClr val="000000"/>
              </a:buClr>
              <a:buSzPct val="100000"/>
              <a:buFont typeface="Times New Roman"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9pPr>
          </a:lstStyle>
          <a:p>
            <a:pPr algn="ctr">
              <a:lnSpc>
                <a:spcPct val="108000"/>
              </a:lnSpc>
              <a:defRPr/>
            </a:pPr>
            <a:endParaRPr lang="fr-FR" sz="3600" b="1" dirty="0">
              <a:solidFill>
                <a:srgbClr val="0000FF"/>
              </a:solidFill>
              <a:latin typeface="Calibri"/>
              <a:cs typeface="Calibri"/>
            </a:endParaRPr>
          </a:p>
        </p:txBody>
      </p:sp>
      <p:sp>
        <p:nvSpPr>
          <p:cNvPr id="23557" name="ZoneTexte 1"/>
          <p:cNvSpPr txBox="1">
            <a:spLocks noChangeArrowheads="1"/>
          </p:cNvSpPr>
          <p:nvPr/>
        </p:nvSpPr>
        <p:spPr bwMode="auto">
          <a:xfrm>
            <a:off x="179093" y="885043"/>
            <a:ext cx="3793549" cy="36716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74057" tIns="37029" rIns="74057" bIns="37029">
            <a:spAutoFit/>
          </a:bodyPr>
          <a:lstStyle/>
          <a:p>
            <a:r>
              <a:rPr lang="fr-FR" sz="1900" b="1" dirty="0">
                <a:solidFill>
                  <a:srgbClr val="FF0000"/>
                </a:solidFill>
                <a:latin typeface="Calibri" charset="0"/>
                <a:cs typeface="Calibri" charset="0"/>
              </a:rPr>
              <a:t>les neuro-technologies</a:t>
            </a:r>
          </a:p>
        </p:txBody>
      </p:sp>
      <p:sp>
        <p:nvSpPr>
          <p:cNvPr id="23558" name="ZoneTexte 6"/>
          <p:cNvSpPr txBox="1">
            <a:spLocks noChangeArrowheads="1"/>
          </p:cNvSpPr>
          <p:nvPr/>
        </p:nvSpPr>
        <p:spPr bwMode="auto">
          <a:xfrm>
            <a:off x="5135098" y="836194"/>
            <a:ext cx="2736924" cy="36716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74057" tIns="37029" rIns="74057" bIns="37029">
            <a:spAutoFit/>
          </a:bodyPr>
          <a:lstStyle/>
          <a:p>
            <a:r>
              <a:rPr lang="fr-FR" sz="1900" b="1" dirty="0">
                <a:solidFill>
                  <a:srgbClr val="FF0000"/>
                </a:solidFill>
                <a:latin typeface="Calibri" charset="0"/>
                <a:cs typeface="Calibri" charset="0"/>
              </a:rPr>
              <a:t>les voitures autonomes</a:t>
            </a:r>
          </a:p>
        </p:txBody>
      </p:sp>
      <p:sp>
        <p:nvSpPr>
          <p:cNvPr id="8" name="Text Box 6"/>
          <p:cNvSpPr txBox="1">
            <a:spLocks noChangeArrowheads="1"/>
          </p:cNvSpPr>
          <p:nvPr/>
        </p:nvSpPr>
        <p:spPr bwMode="auto">
          <a:xfrm>
            <a:off x="7054560" y="122053"/>
            <a:ext cx="1958400" cy="621065"/>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ap="flat">
                <a:solidFill>
                  <a:srgbClr val="000000"/>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72891" tIns="36446" rIns="72891" bIns="36446"/>
          <a:lstStyle>
            <a:lvl1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1pPr>
            <a:lvl2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2pPr>
            <a:lvl3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3pPr>
            <a:lvl4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4pPr>
            <a:lvl5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5pPr>
            <a:lvl6pPr marL="2514600" indent="-228600" defTabSz="449263" fontAlgn="base" hangingPunct="0">
              <a:lnSpc>
                <a:spcPct val="93000"/>
              </a:lnSpc>
              <a:spcBef>
                <a:spcPct val="0"/>
              </a:spcBef>
              <a:spcAft>
                <a:spcPct val="0"/>
              </a:spcAft>
              <a:buClr>
                <a:srgbClr val="000000"/>
              </a:buClr>
              <a:buSzPct val="100000"/>
              <a:buFont typeface="Times New Roman"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6pPr>
            <a:lvl7pPr marL="2971800" indent="-228600" defTabSz="449263" fontAlgn="base" hangingPunct="0">
              <a:lnSpc>
                <a:spcPct val="93000"/>
              </a:lnSpc>
              <a:spcBef>
                <a:spcPct val="0"/>
              </a:spcBef>
              <a:spcAft>
                <a:spcPct val="0"/>
              </a:spcAft>
              <a:buClr>
                <a:srgbClr val="000000"/>
              </a:buClr>
              <a:buSzPct val="100000"/>
              <a:buFont typeface="Times New Roman"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7pPr>
            <a:lvl8pPr marL="3429000" indent="-228600" defTabSz="449263" fontAlgn="base" hangingPunct="0">
              <a:lnSpc>
                <a:spcPct val="93000"/>
              </a:lnSpc>
              <a:spcBef>
                <a:spcPct val="0"/>
              </a:spcBef>
              <a:spcAft>
                <a:spcPct val="0"/>
              </a:spcAft>
              <a:buClr>
                <a:srgbClr val="000000"/>
              </a:buClr>
              <a:buSzPct val="100000"/>
              <a:buFont typeface="Times New Roman"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8pPr>
            <a:lvl9pPr marL="3886200" indent="-228600" defTabSz="449263" fontAlgn="base" hangingPunct="0">
              <a:lnSpc>
                <a:spcPct val="93000"/>
              </a:lnSpc>
              <a:spcBef>
                <a:spcPct val="0"/>
              </a:spcBef>
              <a:spcAft>
                <a:spcPct val="0"/>
              </a:spcAft>
              <a:buClr>
                <a:srgbClr val="000000"/>
              </a:buClr>
              <a:buSzPct val="100000"/>
              <a:buFont typeface="Times New Roman"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9pPr>
          </a:lstStyle>
          <a:p>
            <a:pPr algn="ctr">
              <a:lnSpc>
                <a:spcPct val="108000"/>
              </a:lnSpc>
              <a:defRPr/>
            </a:pPr>
            <a:endParaRPr lang="fr-FR" sz="800" dirty="0">
              <a:solidFill>
                <a:schemeClr val="tx1"/>
              </a:solidFill>
              <a:latin typeface="Calibri"/>
              <a:cs typeface="Calibri"/>
            </a:endParaRPr>
          </a:p>
          <a:p>
            <a:pPr algn="ctr">
              <a:lnSpc>
                <a:spcPct val="108000"/>
              </a:lnSpc>
              <a:defRPr/>
            </a:pPr>
            <a:endParaRPr lang="fr-FR" sz="800" dirty="0">
              <a:solidFill>
                <a:schemeClr val="tx1"/>
              </a:solidFill>
              <a:latin typeface="Calibri"/>
              <a:cs typeface="Calibri"/>
            </a:endParaRPr>
          </a:p>
          <a:p>
            <a:pPr algn="ctr">
              <a:lnSpc>
                <a:spcPct val="108000"/>
              </a:lnSpc>
              <a:defRPr/>
            </a:pPr>
            <a:r>
              <a:rPr lang="fr-FR" sz="800" dirty="0">
                <a:solidFill>
                  <a:schemeClr val="tx1"/>
                </a:solidFill>
                <a:latin typeface="Calibri"/>
                <a:cs typeface="Calibri"/>
              </a:rPr>
              <a:t>.</a:t>
            </a:r>
          </a:p>
        </p:txBody>
      </p:sp>
      <p:sp>
        <p:nvSpPr>
          <p:cNvPr id="10" name="Text Box 6"/>
          <p:cNvSpPr txBox="1">
            <a:spLocks noChangeArrowheads="1"/>
          </p:cNvSpPr>
          <p:nvPr/>
        </p:nvSpPr>
        <p:spPr bwMode="auto">
          <a:xfrm>
            <a:off x="318739" y="98218"/>
            <a:ext cx="8490240" cy="479841"/>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ap="flat">
                <a:solidFill>
                  <a:srgbClr val="000000"/>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72891" tIns="36446" rIns="72891" bIns="36446"/>
          <a:lstStyle>
            <a:lvl1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1pPr>
            <a:lvl2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2pPr>
            <a:lvl3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3pPr>
            <a:lvl4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4pPr>
            <a:lvl5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5pPr>
            <a:lvl6pPr marL="2514600" indent="-228600" defTabSz="449263" fontAlgn="base" hangingPunct="0">
              <a:lnSpc>
                <a:spcPct val="93000"/>
              </a:lnSpc>
              <a:spcBef>
                <a:spcPct val="0"/>
              </a:spcBef>
              <a:spcAft>
                <a:spcPct val="0"/>
              </a:spcAft>
              <a:buClr>
                <a:srgbClr val="000000"/>
              </a:buClr>
              <a:buSzPct val="100000"/>
              <a:buFont typeface="Times New Roman"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6pPr>
            <a:lvl7pPr marL="2971800" indent="-228600" defTabSz="449263" fontAlgn="base" hangingPunct="0">
              <a:lnSpc>
                <a:spcPct val="93000"/>
              </a:lnSpc>
              <a:spcBef>
                <a:spcPct val="0"/>
              </a:spcBef>
              <a:spcAft>
                <a:spcPct val="0"/>
              </a:spcAft>
              <a:buClr>
                <a:srgbClr val="000000"/>
              </a:buClr>
              <a:buSzPct val="100000"/>
              <a:buFont typeface="Times New Roman"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7pPr>
            <a:lvl8pPr marL="3429000" indent="-228600" defTabSz="449263" fontAlgn="base" hangingPunct="0">
              <a:lnSpc>
                <a:spcPct val="93000"/>
              </a:lnSpc>
              <a:spcBef>
                <a:spcPct val="0"/>
              </a:spcBef>
              <a:spcAft>
                <a:spcPct val="0"/>
              </a:spcAft>
              <a:buClr>
                <a:srgbClr val="000000"/>
              </a:buClr>
              <a:buSzPct val="100000"/>
              <a:buFont typeface="Times New Roman"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8pPr>
            <a:lvl9pPr marL="3886200" indent="-228600" defTabSz="449263" fontAlgn="base" hangingPunct="0">
              <a:lnSpc>
                <a:spcPct val="93000"/>
              </a:lnSpc>
              <a:spcBef>
                <a:spcPct val="0"/>
              </a:spcBef>
              <a:spcAft>
                <a:spcPct val="0"/>
              </a:spcAft>
              <a:buClr>
                <a:srgbClr val="000000"/>
              </a:buClr>
              <a:buSzPct val="100000"/>
              <a:buFont typeface="Times New Roman"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9pPr>
          </a:lstStyle>
          <a:p>
            <a:pPr algn="ctr">
              <a:lnSpc>
                <a:spcPct val="108000"/>
              </a:lnSpc>
              <a:defRPr/>
            </a:pPr>
            <a:r>
              <a:rPr lang="fr-FR" sz="3600" b="1" dirty="0">
                <a:solidFill>
                  <a:srgbClr val="0000FF"/>
                </a:solidFill>
                <a:latin typeface="Calibri"/>
                <a:cs typeface="Calibri"/>
              </a:rPr>
              <a:t>Le 21</a:t>
            </a:r>
            <a:r>
              <a:rPr lang="fr-FR" sz="3600" b="1" baseline="30000" dirty="0">
                <a:solidFill>
                  <a:srgbClr val="0000FF"/>
                </a:solidFill>
                <a:latin typeface="Calibri"/>
                <a:cs typeface="Calibri"/>
              </a:rPr>
              <a:t>ème</a:t>
            </a:r>
            <a:r>
              <a:rPr lang="fr-FR" sz="3600" b="1" dirty="0">
                <a:solidFill>
                  <a:srgbClr val="0000FF"/>
                </a:solidFill>
                <a:latin typeface="Calibri"/>
                <a:cs typeface="Calibri"/>
              </a:rPr>
              <a:t> siècle est numérique</a:t>
            </a:r>
          </a:p>
        </p:txBody>
      </p:sp>
      <p:pic>
        <p:nvPicPr>
          <p:cNvPr id="11" name="Image 2"/>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bwMode="auto">
          <a:xfrm>
            <a:off x="2931428" y="3198904"/>
            <a:ext cx="4309920" cy="185131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2" name="ZoneTexte 1"/>
          <p:cNvSpPr txBox="1">
            <a:spLocks noChangeArrowheads="1"/>
          </p:cNvSpPr>
          <p:nvPr/>
        </p:nvSpPr>
        <p:spPr bwMode="auto">
          <a:xfrm>
            <a:off x="400284" y="3993635"/>
            <a:ext cx="2497792" cy="65955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74057" tIns="37029" rIns="74057" bIns="37029">
            <a:spAutoFit/>
          </a:bodyPr>
          <a:lstStyle/>
          <a:p>
            <a:r>
              <a:rPr lang="fr-FR" sz="1900" b="1" dirty="0">
                <a:solidFill>
                  <a:srgbClr val="FF0000"/>
                </a:solidFill>
                <a:latin typeface="Calibri" charset="0"/>
                <a:cs typeface="Calibri" charset="0"/>
              </a:rPr>
              <a:t>l’intelligence artificielle</a:t>
            </a:r>
          </a:p>
          <a:p>
            <a:r>
              <a:rPr lang="fr-FR" sz="1900" b="1" dirty="0">
                <a:solidFill>
                  <a:srgbClr val="FF0000"/>
                </a:solidFill>
                <a:latin typeface="Calibri" charset="0"/>
                <a:cs typeface="Calibri" charset="0"/>
              </a:rPr>
              <a:t> et le sport</a:t>
            </a:r>
          </a:p>
        </p:txBody>
      </p:sp>
    </p:spTree>
    <p:extLst>
      <p:ext uri="{BB962C8B-B14F-4D97-AF65-F5344CB8AC3E}">
        <p14:creationId xmlns:p14="http://schemas.microsoft.com/office/powerpoint/2010/main" val="2761600229"/>
      </p:ext>
    </p:extLst>
  </p:cSld>
  <p:clrMapOvr>
    <a:masterClrMapping/>
  </p:clrMapOvr>
  <p:transition spd="med"/>
  <p:timing>
    <p:tnLst>
      <p:par>
        <p:cTn id="1" dur="indefinite" restart="never" nodeType="tmRoot">
          <p:childTnLst>
            <p:seq concurrent="1" nextAc="seek">
              <p:cTn id="2" dur="0"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355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23553"/>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3558"/>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23554"/>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1"/>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7" grpId="0"/>
      <p:bldP spid="23558" grpId="0"/>
      <p:bldP spid="8" grpId="0"/>
      <p:bldP spid="1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6"/>
          <p:cNvSpPr txBox="1">
            <a:spLocks noChangeArrowheads="1"/>
          </p:cNvSpPr>
          <p:nvPr/>
        </p:nvSpPr>
        <p:spPr bwMode="auto">
          <a:xfrm>
            <a:off x="260640" y="122053"/>
            <a:ext cx="8490240" cy="66967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ap="flat">
                <a:solidFill>
                  <a:srgbClr val="000000"/>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72891" tIns="36446" rIns="72891" bIns="36446"/>
          <a:lstStyle>
            <a:lvl1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1pPr>
            <a:lvl2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2pPr>
            <a:lvl3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3pPr>
            <a:lvl4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4pPr>
            <a:lvl5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5pPr>
            <a:lvl6pPr marL="2514600" indent="-228600" defTabSz="449263" fontAlgn="base" hangingPunct="0">
              <a:lnSpc>
                <a:spcPct val="93000"/>
              </a:lnSpc>
              <a:spcBef>
                <a:spcPct val="0"/>
              </a:spcBef>
              <a:spcAft>
                <a:spcPct val="0"/>
              </a:spcAft>
              <a:buClr>
                <a:srgbClr val="000000"/>
              </a:buClr>
              <a:buSzPct val="100000"/>
              <a:buFont typeface="Times New Roman"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6pPr>
            <a:lvl7pPr marL="2971800" indent="-228600" defTabSz="449263" fontAlgn="base" hangingPunct="0">
              <a:lnSpc>
                <a:spcPct val="93000"/>
              </a:lnSpc>
              <a:spcBef>
                <a:spcPct val="0"/>
              </a:spcBef>
              <a:spcAft>
                <a:spcPct val="0"/>
              </a:spcAft>
              <a:buClr>
                <a:srgbClr val="000000"/>
              </a:buClr>
              <a:buSzPct val="100000"/>
              <a:buFont typeface="Times New Roman"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7pPr>
            <a:lvl8pPr marL="3429000" indent="-228600" defTabSz="449263" fontAlgn="base" hangingPunct="0">
              <a:lnSpc>
                <a:spcPct val="93000"/>
              </a:lnSpc>
              <a:spcBef>
                <a:spcPct val="0"/>
              </a:spcBef>
              <a:spcAft>
                <a:spcPct val="0"/>
              </a:spcAft>
              <a:buClr>
                <a:srgbClr val="000000"/>
              </a:buClr>
              <a:buSzPct val="100000"/>
              <a:buFont typeface="Times New Roman"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8pPr>
            <a:lvl9pPr marL="3886200" indent="-228600" defTabSz="449263" fontAlgn="base" hangingPunct="0">
              <a:lnSpc>
                <a:spcPct val="93000"/>
              </a:lnSpc>
              <a:spcBef>
                <a:spcPct val="0"/>
              </a:spcBef>
              <a:spcAft>
                <a:spcPct val="0"/>
              </a:spcAft>
              <a:buClr>
                <a:srgbClr val="000000"/>
              </a:buClr>
              <a:buSzPct val="100000"/>
              <a:buFont typeface="Times New Roman"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9pPr>
          </a:lstStyle>
          <a:p>
            <a:pPr algn="ctr">
              <a:lnSpc>
                <a:spcPct val="108000"/>
              </a:lnSpc>
              <a:defRPr/>
            </a:pPr>
            <a:r>
              <a:rPr lang="fr-FR" sz="2800" b="1" dirty="0">
                <a:solidFill>
                  <a:srgbClr val="0000FF"/>
                </a:solidFill>
                <a:latin typeface="Calibri"/>
                <a:cs typeface="Calibri"/>
              </a:rPr>
              <a:t>Les métiers liés aux mathématiques et au numérique</a:t>
            </a:r>
          </a:p>
        </p:txBody>
      </p:sp>
      <p:pic>
        <p:nvPicPr>
          <p:cNvPr id="3" name="Image 2" descr="9404.jpg"/>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3070080" y="2131064"/>
            <a:ext cx="2784960" cy="11751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1" name="Image 10" descr="Fiche-58_Ingenieur-integration-satellite.jpg"/>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bwMode="auto">
          <a:xfrm>
            <a:off x="6140160" y="3551413"/>
            <a:ext cx="2721600" cy="122484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2" name="Image 11" descr="450008-13918938.jpg"/>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bwMode="auto">
          <a:xfrm>
            <a:off x="326881" y="856531"/>
            <a:ext cx="2416320" cy="105203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3" name="Image 12" descr="376_123200208.jpg"/>
          <p:cNvPicPr>
            <a:picLocks noChangeAspect="1"/>
          </p:cNvPicPr>
          <p:nvPr/>
        </p:nvPicPr>
        <p:blipFill>
          <a:blip r:embed="rId6" cstate="email">
            <a:extLst>
              <a:ext uri="{28A0092B-C50C-407E-A947-70E740481C1C}">
                <a14:useLocalDpi xmlns:a14="http://schemas.microsoft.com/office/drawing/2010/main"/>
              </a:ext>
            </a:extLst>
          </a:blip>
          <a:srcRect r="-7529" b="-7991"/>
          <a:stretch>
            <a:fillRect/>
          </a:stretch>
        </p:blipFill>
        <p:spPr bwMode="auto">
          <a:xfrm>
            <a:off x="3199681" y="856530"/>
            <a:ext cx="2613600" cy="120000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4" name="Image 13" descr="1794077-dsc-9935-ebi-866x495.jpg"/>
          <p:cNvPicPr>
            <a:picLocks noChangeAspect="1"/>
          </p:cNvPicPr>
          <p:nvPr/>
        </p:nvPicPr>
        <p:blipFill>
          <a:blip r:embed="rId7" cstate="email">
            <a:extLst>
              <a:ext uri="{28A0092B-C50C-407E-A947-70E740481C1C}">
                <a14:useLocalDpi xmlns:a14="http://schemas.microsoft.com/office/drawing/2010/main"/>
              </a:ext>
            </a:extLst>
          </a:blip>
          <a:srcRect/>
          <a:stretch>
            <a:fillRect/>
          </a:stretch>
        </p:blipFill>
        <p:spPr bwMode="auto">
          <a:xfrm>
            <a:off x="6073920" y="856531"/>
            <a:ext cx="2743200" cy="117624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5" name="Image 14" descr="1028888221-2.png"/>
          <p:cNvPicPr>
            <a:picLocks noChangeAspect="1"/>
          </p:cNvPicPr>
          <p:nvPr/>
        </p:nvPicPr>
        <p:blipFill>
          <a:blip r:embed="rId8" cstate="email">
            <a:extLst>
              <a:ext uri="{28A0092B-C50C-407E-A947-70E740481C1C}">
                <a14:useLocalDpi xmlns:a14="http://schemas.microsoft.com/office/drawing/2010/main"/>
              </a:ext>
            </a:extLst>
          </a:blip>
          <a:srcRect/>
          <a:stretch>
            <a:fillRect/>
          </a:stretch>
        </p:blipFill>
        <p:spPr bwMode="auto">
          <a:xfrm>
            <a:off x="6073920" y="2179669"/>
            <a:ext cx="2777760" cy="112655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6" name="Image 15" descr="futur-en-seine2.jpg"/>
          <p:cNvPicPr>
            <a:picLocks noChangeAspect="1"/>
          </p:cNvPicPr>
          <p:nvPr/>
        </p:nvPicPr>
        <p:blipFill>
          <a:blip r:embed="rId9" cstate="email">
            <a:extLst>
              <a:ext uri="{28A0092B-C50C-407E-A947-70E740481C1C}">
                <a14:useLocalDpi xmlns:a14="http://schemas.microsoft.com/office/drawing/2010/main"/>
              </a:ext>
            </a:extLst>
          </a:blip>
          <a:srcRect/>
          <a:stretch>
            <a:fillRect/>
          </a:stretch>
        </p:blipFill>
        <p:spPr bwMode="auto">
          <a:xfrm>
            <a:off x="260640" y="3551413"/>
            <a:ext cx="2482560" cy="124213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7" name="Image 16" descr="synergie1.jpg"/>
          <p:cNvPicPr>
            <a:picLocks noChangeAspect="1"/>
          </p:cNvPicPr>
          <p:nvPr/>
        </p:nvPicPr>
        <p:blipFill>
          <a:blip r:embed="rId10" cstate="email">
            <a:extLst>
              <a:ext uri="{28A0092B-C50C-407E-A947-70E740481C1C}">
                <a14:useLocalDpi xmlns:a14="http://schemas.microsoft.com/office/drawing/2010/main"/>
              </a:ext>
            </a:extLst>
          </a:blip>
          <a:srcRect/>
          <a:stretch>
            <a:fillRect/>
          </a:stretch>
        </p:blipFill>
        <p:spPr bwMode="auto">
          <a:xfrm>
            <a:off x="195840" y="2179669"/>
            <a:ext cx="2689920" cy="11168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8" name="Image 17" descr="Imagerie-IRM-02b-1024x554.jpg"/>
          <p:cNvPicPr>
            <a:picLocks noChangeAspect="1"/>
          </p:cNvPicPr>
          <p:nvPr/>
        </p:nvPicPr>
        <p:blipFill>
          <a:blip r:embed="rId11" cstate="email">
            <a:extLst>
              <a:ext uri="{28A0092B-C50C-407E-A947-70E740481C1C}">
                <a14:useLocalDpi xmlns:a14="http://schemas.microsoft.com/office/drawing/2010/main"/>
              </a:ext>
            </a:extLst>
          </a:blip>
          <a:srcRect/>
          <a:stretch>
            <a:fillRect/>
          </a:stretch>
        </p:blipFill>
        <p:spPr bwMode="auto">
          <a:xfrm>
            <a:off x="2939040" y="3551413"/>
            <a:ext cx="3018240" cy="122484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val="2212650354"/>
      </p:ext>
    </p:extLst>
  </p:cSld>
  <p:clrMapOvr>
    <a:masterClrMapping/>
  </p:clrMapOvr>
  <p:transition spd="med"/>
  <p:timing>
    <p:tnLst>
      <p:par>
        <p:cTn id="1" dur="indefinite" restart="never" nodeType="tmRoot">
          <p:childTnLst>
            <p:seq concurrent="1" nextAc="seek">
              <p:cTn id="2" dur="0"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17"/>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16"/>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18"/>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0"/>
                                          </p:stCondLst>
                                        </p:cTn>
                                        <p:tgtEl>
                                          <p:spTgt spid="11"/>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nodeType="clickEffect">
                                  <p:stCondLst>
                                    <p:cond delay="0"/>
                                  </p:stCondLst>
                                  <p:childTnLst>
                                    <p:set>
                                      <p:cBhvr>
                                        <p:cTn id="30" dur="1" fill="hold">
                                          <p:stCondLst>
                                            <p:cond delay="0"/>
                                          </p:stCondLst>
                                        </p:cTn>
                                        <p:tgtEl>
                                          <p:spTgt spid="15"/>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nodeType="clickEffect">
                                  <p:stCondLst>
                                    <p:cond delay="0"/>
                                  </p:stCondLst>
                                  <p:childTnLst>
                                    <p:set>
                                      <p:cBhvr>
                                        <p:cTn id="34" dur="1" fill="hold">
                                          <p:stCondLst>
                                            <p:cond delay="0"/>
                                          </p:stCondLst>
                                        </p:cTn>
                                        <p:tgtEl>
                                          <p:spTgt spid="14"/>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presetSubtype="0" fill="hold" nodeType="clickEffect">
                                  <p:stCondLst>
                                    <p:cond delay="0"/>
                                  </p:stCondLst>
                                  <p:childTnLst>
                                    <p:set>
                                      <p:cBhvr>
                                        <p:cTn id="38"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6"/>
          <p:cNvSpPr txBox="1">
            <a:spLocks noChangeArrowheads="1"/>
          </p:cNvSpPr>
          <p:nvPr/>
        </p:nvSpPr>
        <p:spPr bwMode="auto">
          <a:xfrm>
            <a:off x="260640" y="122053"/>
            <a:ext cx="8490240" cy="66967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ap="flat">
                <a:solidFill>
                  <a:srgbClr val="000000"/>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72891" tIns="36446" rIns="72891" bIns="36446"/>
          <a:lstStyle>
            <a:lvl1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1pPr>
            <a:lvl2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2pPr>
            <a:lvl3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3pPr>
            <a:lvl4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4pPr>
            <a:lvl5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5pPr>
            <a:lvl6pPr marL="2514600" indent="-228600" defTabSz="449263" fontAlgn="base" hangingPunct="0">
              <a:lnSpc>
                <a:spcPct val="93000"/>
              </a:lnSpc>
              <a:spcBef>
                <a:spcPct val="0"/>
              </a:spcBef>
              <a:spcAft>
                <a:spcPct val="0"/>
              </a:spcAft>
              <a:buClr>
                <a:srgbClr val="000000"/>
              </a:buClr>
              <a:buSzPct val="100000"/>
              <a:buFont typeface="Times New Roman"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6pPr>
            <a:lvl7pPr marL="2971800" indent="-228600" defTabSz="449263" fontAlgn="base" hangingPunct="0">
              <a:lnSpc>
                <a:spcPct val="93000"/>
              </a:lnSpc>
              <a:spcBef>
                <a:spcPct val="0"/>
              </a:spcBef>
              <a:spcAft>
                <a:spcPct val="0"/>
              </a:spcAft>
              <a:buClr>
                <a:srgbClr val="000000"/>
              </a:buClr>
              <a:buSzPct val="100000"/>
              <a:buFont typeface="Times New Roman"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7pPr>
            <a:lvl8pPr marL="3429000" indent="-228600" defTabSz="449263" fontAlgn="base" hangingPunct="0">
              <a:lnSpc>
                <a:spcPct val="93000"/>
              </a:lnSpc>
              <a:spcBef>
                <a:spcPct val="0"/>
              </a:spcBef>
              <a:spcAft>
                <a:spcPct val="0"/>
              </a:spcAft>
              <a:buClr>
                <a:srgbClr val="000000"/>
              </a:buClr>
              <a:buSzPct val="100000"/>
              <a:buFont typeface="Times New Roman"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8pPr>
            <a:lvl9pPr marL="3886200" indent="-228600" defTabSz="449263" fontAlgn="base" hangingPunct="0">
              <a:lnSpc>
                <a:spcPct val="93000"/>
              </a:lnSpc>
              <a:spcBef>
                <a:spcPct val="0"/>
              </a:spcBef>
              <a:spcAft>
                <a:spcPct val="0"/>
              </a:spcAft>
              <a:buClr>
                <a:srgbClr val="000000"/>
              </a:buClr>
              <a:buSzPct val="100000"/>
              <a:buFont typeface="Times New Roman"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9pPr>
          </a:lstStyle>
          <a:p>
            <a:pPr algn="ctr">
              <a:lnSpc>
                <a:spcPct val="108000"/>
              </a:lnSpc>
              <a:defRPr/>
            </a:pPr>
            <a:r>
              <a:rPr lang="fr-FR" sz="3600" b="1" dirty="0">
                <a:solidFill>
                  <a:srgbClr val="0000FF"/>
                </a:solidFill>
                <a:latin typeface="Calibri"/>
                <a:cs typeface="Calibri"/>
              </a:rPr>
              <a:t>Les métiers liés à l’informatique</a:t>
            </a:r>
          </a:p>
        </p:txBody>
      </p:sp>
      <p:pic>
        <p:nvPicPr>
          <p:cNvPr id="5" name="Image 4" descr="ia-now-est-le-premier-forum-de-cette-importance-consacre-a-l-intelligence-artificielle-en-grand-est-le-secretaire-d-etat-au-numerique-y-sera-d-ailleurs-present-ce-vendredi-15-mars-photo-istock-chombosan-1552402969.jpg"/>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3071521" y="3502808"/>
            <a:ext cx="3094560" cy="164069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8" name="Image 7" descr="developpement-informatique.png"/>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bwMode="auto">
          <a:xfrm>
            <a:off x="2612160" y="807925"/>
            <a:ext cx="3015360" cy="117624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9" name="Image 8" descr="securite-informatique-5c013263a7a77.jpg"/>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bwMode="auto">
          <a:xfrm>
            <a:off x="-21600" y="3503888"/>
            <a:ext cx="3085920" cy="16396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0" name="Image 9" descr="fotolia_76651093-500x330.jpg"/>
          <p:cNvPicPr>
            <a:picLocks noChangeAspect="1"/>
          </p:cNvPicPr>
          <p:nvPr/>
        </p:nvPicPr>
        <p:blipFill>
          <a:blip r:embed="rId6" cstate="email">
            <a:extLst>
              <a:ext uri="{28A0092B-C50C-407E-A947-70E740481C1C}">
                <a14:useLocalDpi xmlns:a14="http://schemas.microsoft.com/office/drawing/2010/main"/>
              </a:ext>
            </a:extLst>
          </a:blip>
          <a:srcRect/>
          <a:stretch>
            <a:fillRect/>
          </a:stretch>
        </p:blipFill>
        <p:spPr bwMode="auto">
          <a:xfrm>
            <a:off x="10080" y="807925"/>
            <a:ext cx="2482560" cy="122916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9" name="Image 18" descr="10458315.jpg"/>
          <p:cNvPicPr>
            <a:picLocks noChangeAspect="1"/>
          </p:cNvPicPr>
          <p:nvPr/>
        </p:nvPicPr>
        <p:blipFill>
          <a:blip r:embed="rId7" cstate="email">
            <a:extLst>
              <a:ext uri="{28A0092B-C50C-407E-A947-70E740481C1C}">
                <a14:useLocalDpi xmlns:a14="http://schemas.microsoft.com/office/drawing/2010/main"/>
              </a:ext>
            </a:extLst>
          </a:blip>
          <a:srcRect/>
          <a:stretch>
            <a:fillRect/>
          </a:stretch>
        </p:blipFill>
        <p:spPr bwMode="auto">
          <a:xfrm>
            <a:off x="5895360" y="807925"/>
            <a:ext cx="3248640" cy="137174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0" name="Image 19" descr="hqdefault.jpg"/>
          <p:cNvPicPr>
            <a:picLocks noChangeAspect="1"/>
          </p:cNvPicPr>
          <p:nvPr/>
        </p:nvPicPr>
        <p:blipFill>
          <a:blip r:embed="rId8" cstate="email">
            <a:extLst>
              <a:ext uri="{28A0092B-C50C-407E-A947-70E740481C1C}">
                <a14:useLocalDpi xmlns:a14="http://schemas.microsoft.com/office/drawing/2010/main"/>
              </a:ext>
            </a:extLst>
          </a:blip>
          <a:srcRect/>
          <a:stretch>
            <a:fillRect/>
          </a:stretch>
        </p:blipFill>
        <p:spPr bwMode="auto">
          <a:xfrm>
            <a:off x="5965920" y="3355913"/>
            <a:ext cx="3178080" cy="17875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7" name="Image 6" descr="Jeux-video.png"/>
          <p:cNvPicPr>
            <a:picLocks noChangeAspect="1"/>
          </p:cNvPicPr>
          <p:nvPr/>
        </p:nvPicPr>
        <p:blipFill>
          <a:blip r:embed="rId9" cstate="email">
            <a:extLst>
              <a:ext uri="{28A0092B-C50C-407E-A947-70E740481C1C}">
                <a14:useLocalDpi xmlns:a14="http://schemas.microsoft.com/office/drawing/2010/main"/>
              </a:ext>
            </a:extLst>
          </a:blip>
          <a:srcRect/>
          <a:stretch>
            <a:fillRect/>
          </a:stretch>
        </p:blipFill>
        <p:spPr bwMode="auto">
          <a:xfrm>
            <a:off x="195840" y="1592087"/>
            <a:ext cx="5921280" cy="21202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 name="Image 1" descr="parcours-DLAD1547119757978.jpg"/>
          <p:cNvPicPr>
            <a:picLocks noChangeAspect="1"/>
          </p:cNvPicPr>
          <p:nvPr/>
        </p:nvPicPr>
        <p:blipFill>
          <a:blip r:embed="rId10" cstate="email">
            <a:extLst>
              <a:ext uri="{28A0092B-C50C-407E-A947-70E740481C1C}">
                <a14:useLocalDpi xmlns:a14="http://schemas.microsoft.com/office/drawing/2010/main"/>
              </a:ext>
            </a:extLst>
          </a:blip>
          <a:srcRect/>
          <a:stretch>
            <a:fillRect/>
          </a:stretch>
        </p:blipFill>
        <p:spPr bwMode="auto">
          <a:xfrm>
            <a:off x="6379201" y="2032774"/>
            <a:ext cx="2590560" cy="145707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1" name="Text Box 6"/>
          <p:cNvSpPr txBox="1">
            <a:spLocks noChangeArrowheads="1"/>
          </p:cNvSpPr>
          <p:nvPr/>
        </p:nvSpPr>
        <p:spPr bwMode="auto">
          <a:xfrm>
            <a:off x="7054560" y="122053"/>
            <a:ext cx="1958400" cy="621065"/>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ap="flat">
                <a:solidFill>
                  <a:srgbClr val="000000"/>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72891" tIns="36446" rIns="72891" bIns="36446"/>
          <a:lstStyle>
            <a:lvl1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1pPr>
            <a:lvl2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2pPr>
            <a:lvl3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3pPr>
            <a:lvl4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4pPr>
            <a:lvl5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5pPr>
            <a:lvl6pPr marL="2514600" indent="-228600" defTabSz="449263" fontAlgn="base" hangingPunct="0">
              <a:lnSpc>
                <a:spcPct val="93000"/>
              </a:lnSpc>
              <a:spcBef>
                <a:spcPct val="0"/>
              </a:spcBef>
              <a:spcAft>
                <a:spcPct val="0"/>
              </a:spcAft>
              <a:buClr>
                <a:srgbClr val="000000"/>
              </a:buClr>
              <a:buSzPct val="100000"/>
              <a:buFont typeface="Times New Roman"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6pPr>
            <a:lvl7pPr marL="2971800" indent="-228600" defTabSz="449263" fontAlgn="base" hangingPunct="0">
              <a:lnSpc>
                <a:spcPct val="93000"/>
              </a:lnSpc>
              <a:spcBef>
                <a:spcPct val="0"/>
              </a:spcBef>
              <a:spcAft>
                <a:spcPct val="0"/>
              </a:spcAft>
              <a:buClr>
                <a:srgbClr val="000000"/>
              </a:buClr>
              <a:buSzPct val="100000"/>
              <a:buFont typeface="Times New Roman"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7pPr>
            <a:lvl8pPr marL="3429000" indent="-228600" defTabSz="449263" fontAlgn="base" hangingPunct="0">
              <a:lnSpc>
                <a:spcPct val="93000"/>
              </a:lnSpc>
              <a:spcBef>
                <a:spcPct val="0"/>
              </a:spcBef>
              <a:spcAft>
                <a:spcPct val="0"/>
              </a:spcAft>
              <a:buClr>
                <a:srgbClr val="000000"/>
              </a:buClr>
              <a:buSzPct val="100000"/>
              <a:buFont typeface="Times New Roman"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8pPr>
            <a:lvl9pPr marL="3886200" indent="-228600" defTabSz="449263" fontAlgn="base" hangingPunct="0">
              <a:lnSpc>
                <a:spcPct val="93000"/>
              </a:lnSpc>
              <a:spcBef>
                <a:spcPct val="0"/>
              </a:spcBef>
              <a:spcAft>
                <a:spcPct val="0"/>
              </a:spcAft>
              <a:buClr>
                <a:srgbClr val="000000"/>
              </a:buClr>
              <a:buSzPct val="100000"/>
              <a:buFont typeface="Times New Roman"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9pPr>
          </a:lstStyle>
          <a:p>
            <a:pPr algn="ctr">
              <a:lnSpc>
                <a:spcPct val="108000"/>
              </a:lnSpc>
              <a:defRPr/>
            </a:pPr>
            <a:endParaRPr lang="fr-FR" sz="800" dirty="0">
              <a:solidFill>
                <a:schemeClr val="tx1"/>
              </a:solidFill>
              <a:latin typeface="Calibri"/>
              <a:cs typeface="Calibri"/>
            </a:endParaRPr>
          </a:p>
          <a:p>
            <a:pPr algn="ctr">
              <a:lnSpc>
                <a:spcPct val="108000"/>
              </a:lnSpc>
              <a:defRPr/>
            </a:pPr>
            <a:endParaRPr lang="fr-FR" sz="800" dirty="0">
              <a:solidFill>
                <a:schemeClr val="tx1"/>
              </a:solidFill>
              <a:latin typeface="Calibri"/>
              <a:cs typeface="Calibri"/>
            </a:endParaRPr>
          </a:p>
          <a:p>
            <a:pPr algn="ctr">
              <a:lnSpc>
                <a:spcPct val="108000"/>
              </a:lnSpc>
              <a:defRPr/>
            </a:pPr>
            <a:r>
              <a:rPr lang="fr-FR" sz="800" dirty="0">
                <a:solidFill>
                  <a:schemeClr val="tx1"/>
                </a:solidFill>
                <a:latin typeface="Calibri"/>
                <a:cs typeface="Calibri"/>
              </a:rPr>
              <a:t>.</a:t>
            </a:r>
          </a:p>
        </p:txBody>
      </p:sp>
    </p:spTree>
    <p:extLst>
      <p:ext uri="{BB962C8B-B14F-4D97-AF65-F5344CB8AC3E}">
        <p14:creationId xmlns:p14="http://schemas.microsoft.com/office/powerpoint/2010/main" val="1505928619"/>
      </p:ext>
    </p:extLst>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9"/>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20"/>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8"/>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0"/>
                                          </p:stCondLst>
                                        </p:cTn>
                                        <p:tgtEl>
                                          <p:spTgt spid="2"/>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nodeType="clickEffect">
                                  <p:stCondLst>
                                    <p:cond delay="0"/>
                                  </p:stCondLst>
                                  <p:childTnLst>
                                    <p:set>
                                      <p:cBhvr>
                                        <p:cTn id="30" dur="1" fill="hold">
                                          <p:stCondLst>
                                            <p:cond delay="0"/>
                                          </p:stCondLst>
                                        </p:cTn>
                                        <p:tgtEl>
                                          <p:spTgt spid="5"/>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nodeType="clickEffect">
                                  <p:stCondLst>
                                    <p:cond delay="0"/>
                                  </p:stCondLst>
                                  <p:childTnLst>
                                    <p:set>
                                      <p:cBhvr>
                                        <p:cTn id="34" dur="1" fill="hold">
                                          <p:stCondLst>
                                            <p:cond delay="0"/>
                                          </p:stCondLst>
                                        </p:cTn>
                                        <p:tgtEl>
                                          <p:spTgt spid="7"/>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6"/>
          <p:cNvSpPr txBox="1">
            <a:spLocks noChangeArrowheads="1"/>
          </p:cNvSpPr>
          <p:nvPr/>
        </p:nvSpPr>
        <p:spPr bwMode="auto">
          <a:xfrm>
            <a:off x="326880" y="220343"/>
            <a:ext cx="8490240" cy="66967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ap="flat">
                <a:solidFill>
                  <a:srgbClr val="000000"/>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72891" tIns="36446" rIns="72891" bIns="36446"/>
          <a:lstStyle>
            <a:lvl1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1pPr>
            <a:lvl2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2pPr>
            <a:lvl3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3pPr>
            <a:lvl4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4pPr>
            <a:lvl5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5pPr>
            <a:lvl6pPr marL="2514600" indent="-228600" defTabSz="449263" fontAlgn="base" hangingPunct="0">
              <a:lnSpc>
                <a:spcPct val="93000"/>
              </a:lnSpc>
              <a:spcBef>
                <a:spcPct val="0"/>
              </a:spcBef>
              <a:spcAft>
                <a:spcPct val="0"/>
              </a:spcAft>
              <a:buClr>
                <a:srgbClr val="000000"/>
              </a:buClr>
              <a:buSzPct val="100000"/>
              <a:buFont typeface="Times New Roman"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6pPr>
            <a:lvl7pPr marL="2971800" indent="-228600" defTabSz="449263" fontAlgn="base" hangingPunct="0">
              <a:lnSpc>
                <a:spcPct val="93000"/>
              </a:lnSpc>
              <a:spcBef>
                <a:spcPct val="0"/>
              </a:spcBef>
              <a:spcAft>
                <a:spcPct val="0"/>
              </a:spcAft>
              <a:buClr>
                <a:srgbClr val="000000"/>
              </a:buClr>
              <a:buSzPct val="100000"/>
              <a:buFont typeface="Times New Roman"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7pPr>
            <a:lvl8pPr marL="3429000" indent="-228600" defTabSz="449263" fontAlgn="base" hangingPunct="0">
              <a:lnSpc>
                <a:spcPct val="93000"/>
              </a:lnSpc>
              <a:spcBef>
                <a:spcPct val="0"/>
              </a:spcBef>
              <a:spcAft>
                <a:spcPct val="0"/>
              </a:spcAft>
              <a:buClr>
                <a:srgbClr val="000000"/>
              </a:buClr>
              <a:buSzPct val="100000"/>
              <a:buFont typeface="Times New Roman"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8pPr>
            <a:lvl9pPr marL="3886200" indent="-228600" defTabSz="449263" fontAlgn="base" hangingPunct="0">
              <a:lnSpc>
                <a:spcPct val="93000"/>
              </a:lnSpc>
              <a:spcBef>
                <a:spcPct val="0"/>
              </a:spcBef>
              <a:spcAft>
                <a:spcPct val="0"/>
              </a:spcAft>
              <a:buClr>
                <a:srgbClr val="000000"/>
              </a:buClr>
              <a:buSzPct val="100000"/>
              <a:buFont typeface="Times New Roman"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9pPr>
          </a:lstStyle>
          <a:p>
            <a:pPr algn="ctr">
              <a:lnSpc>
                <a:spcPct val="108000"/>
              </a:lnSpc>
              <a:defRPr/>
            </a:pPr>
            <a:r>
              <a:rPr lang="fr-FR" sz="3600" b="1" dirty="0">
                <a:solidFill>
                  <a:srgbClr val="0000FF"/>
                </a:solidFill>
                <a:latin typeface="Calibri"/>
                <a:cs typeface="Calibri"/>
              </a:rPr>
              <a:t>Le 21</a:t>
            </a:r>
            <a:r>
              <a:rPr lang="fr-FR" sz="3600" b="1" baseline="30000" dirty="0">
                <a:solidFill>
                  <a:srgbClr val="0000FF"/>
                </a:solidFill>
                <a:latin typeface="Calibri"/>
                <a:cs typeface="Calibri"/>
              </a:rPr>
              <a:t>ème</a:t>
            </a:r>
            <a:r>
              <a:rPr lang="fr-FR" sz="3600" b="1" dirty="0">
                <a:solidFill>
                  <a:srgbClr val="0000FF"/>
                </a:solidFill>
                <a:latin typeface="Calibri"/>
                <a:cs typeface="Calibri"/>
              </a:rPr>
              <a:t> siècle est numérique</a:t>
            </a:r>
          </a:p>
        </p:txBody>
      </p:sp>
      <p:sp>
        <p:nvSpPr>
          <p:cNvPr id="47107" name="ZoneTexte 6"/>
          <p:cNvSpPr txBox="1">
            <a:spLocks noChangeArrowheads="1"/>
          </p:cNvSpPr>
          <p:nvPr/>
        </p:nvSpPr>
        <p:spPr bwMode="auto">
          <a:xfrm>
            <a:off x="1478409" y="1160334"/>
            <a:ext cx="5823766" cy="36716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74057" tIns="37029" rIns="74057" bIns="37029">
            <a:spAutoFit/>
          </a:bodyPr>
          <a:lstStyle/>
          <a:p>
            <a:r>
              <a:rPr lang="fr-FR" sz="1900" b="1" dirty="0">
                <a:solidFill>
                  <a:srgbClr val="FF0000"/>
                </a:solidFill>
                <a:latin typeface="Calibri" charset="0"/>
                <a:cs typeface="Calibri" charset="0"/>
              </a:rPr>
              <a:t>la place du numérique dans l’économie du 21</a:t>
            </a:r>
            <a:r>
              <a:rPr lang="fr-FR" sz="1900" b="1" baseline="30000" dirty="0">
                <a:solidFill>
                  <a:srgbClr val="FF0000"/>
                </a:solidFill>
                <a:latin typeface="Calibri" charset="0"/>
                <a:cs typeface="Calibri" charset="0"/>
              </a:rPr>
              <a:t>ème</a:t>
            </a:r>
            <a:r>
              <a:rPr lang="fr-FR" sz="1900" b="1" dirty="0">
                <a:solidFill>
                  <a:srgbClr val="FF0000"/>
                </a:solidFill>
                <a:latin typeface="Calibri" charset="0"/>
                <a:cs typeface="Calibri" charset="0"/>
              </a:rPr>
              <a:t> siècle</a:t>
            </a:r>
          </a:p>
        </p:txBody>
      </p:sp>
      <p:pic>
        <p:nvPicPr>
          <p:cNvPr id="47108" name="Image 1"/>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574934" y="1635213"/>
            <a:ext cx="7547152" cy="276943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7" name="Text Box 6"/>
          <p:cNvSpPr txBox="1">
            <a:spLocks noChangeArrowheads="1"/>
          </p:cNvSpPr>
          <p:nvPr/>
        </p:nvSpPr>
        <p:spPr bwMode="auto">
          <a:xfrm>
            <a:off x="7054560" y="122053"/>
            <a:ext cx="1958400" cy="621065"/>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ap="flat">
                <a:solidFill>
                  <a:srgbClr val="000000"/>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72891" tIns="36446" rIns="72891" bIns="36446"/>
          <a:lstStyle>
            <a:lvl1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1pPr>
            <a:lvl2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2pPr>
            <a:lvl3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3pPr>
            <a:lvl4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4pPr>
            <a:lvl5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5pPr>
            <a:lvl6pPr marL="2514600" indent="-228600" defTabSz="449263" fontAlgn="base" hangingPunct="0">
              <a:lnSpc>
                <a:spcPct val="93000"/>
              </a:lnSpc>
              <a:spcBef>
                <a:spcPct val="0"/>
              </a:spcBef>
              <a:spcAft>
                <a:spcPct val="0"/>
              </a:spcAft>
              <a:buClr>
                <a:srgbClr val="000000"/>
              </a:buClr>
              <a:buSzPct val="100000"/>
              <a:buFont typeface="Times New Roman"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6pPr>
            <a:lvl7pPr marL="2971800" indent="-228600" defTabSz="449263" fontAlgn="base" hangingPunct="0">
              <a:lnSpc>
                <a:spcPct val="93000"/>
              </a:lnSpc>
              <a:spcBef>
                <a:spcPct val="0"/>
              </a:spcBef>
              <a:spcAft>
                <a:spcPct val="0"/>
              </a:spcAft>
              <a:buClr>
                <a:srgbClr val="000000"/>
              </a:buClr>
              <a:buSzPct val="100000"/>
              <a:buFont typeface="Times New Roman"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7pPr>
            <a:lvl8pPr marL="3429000" indent="-228600" defTabSz="449263" fontAlgn="base" hangingPunct="0">
              <a:lnSpc>
                <a:spcPct val="93000"/>
              </a:lnSpc>
              <a:spcBef>
                <a:spcPct val="0"/>
              </a:spcBef>
              <a:spcAft>
                <a:spcPct val="0"/>
              </a:spcAft>
              <a:buClr>
                <a:srgbClr val="000000"/>
              </a:buClr>
              <a:buSzPct val="100000"/>
              <a:buFont typeface="Times New Roman"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8pPr>
            <a:lvl9pPr marL="3886200" indent="-228600" defTabSz="449263" fontAlgn="base" hangingPunct="0">
              <a:lnSpc>
                <a:spcPct val="93000"/>
              </a:lnSpc>
              <a:spcBef>
                <a:spcPct val="0"/>
              </a:spcBef>
              <a:spcAft>
                <a:spcPct val="0"/>
              </a:spcAft>
              <a:buClr>
                <a:srgbClr val="000000"/>
              </a:buClr>
              <a:buSzPct val="100000"/>
              <a:buFont typeface="Times New Roman"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9pPr>
          </a:lstStyle>
          <a:p>
            <a:pPr algn="ctr">
              <a:lnSpc>
                <a:spcPct val="108000"/>
              </a:lnSpc>
              <a:defRPr/>
            </a:pPr>
            <a:endParaRPr lang="fr-FR" sz="800" dirty="0">
              <a:solidFill>
                <a:schemeClr val="tx1"/>
              </a:solidFill>
              <a:latin typeface="Calibri"/>
              <a:cs typeface="Calibri"/>
            </a:endParaRPr>
          </a:p>
          <a:p>
            <a:pPr algn="ctr">
              <a:lnSpc>
                <a:spcPct val="108000"/>
              </a:lnSpc>
              <a:defRPr/>
            </a:pPr>
            <a:endParaRPr lang="fr-FR" sz="800" dirty="0">
              <a:solidFill>
                <a:schemeClr val="tx1"/>
              </a:solidFill>
              <a:latin typeface="Calibri"/>
              <a:cs typeface="Calibri"/>
            </a:endParaRPr>
          </a:p>
          <a:p>
            <a:pPr algn="ctr">
              <a:lnSpc>
                <a:spcPct val="108000"/>
              </a:lnSpc>
              <a:defRPr/>
            </a:pPr>
            <a:r>
              <a:rPr lang="fr-FR" sz="800" dirty="0">
                <a:solidFill>
                  <a:schemeClr val="tx1"/>
                </a:solidFill>
                <a:latin typeface="Calibri"/>
                <a:cs typeface="Calibri"/>
              </a:rPr>
              <a:t>.</a:t>
            </a:r>
          </a:p>
        </p:txBody>
      </p:sp>
    </p:spTree>
    <p:extLst>
      <p:ext uri="{BB962C8B-B14F-4D97-AF65-F5344CB8AC3E}">
        <p14:creationId xmlns:p14="http://schemas.microsoft.com/office/powerpoint/2010/main" val="1624397608"/>
      </p:ext>
    </p:extLst>
  </p:cSld>
  <p:clrMapOvr>
    <a:masterClrMapping/>
  </p:clrMapOvr>
  <p:transition spd="med"/>
  <p:timing>
    <p:tnLst>
      <p:par>
        <p:cTn id="1" dur="indefinite" restart="never" nodeType="tmRoot">
          <p:childTnLst>
            <p:seq concurrent="1" nextAc="seek">
              <p:cTn id="2" dur="0"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710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47108"/>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07" grpId="0"/>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2" name="Text Box 6"/>
          <p:cNvSpPr txBox="1">
            <a:spLocks noChangeArrowheads="1"/>
          </p:cNvSpPr>
          <p:nvPr/>
        </p:nvSpPr>
        <p:spPr bwMode="auto">
          <a:xfrm>
            <a:off x="260640" y="16202"/>
            <a:ext cx="8490240" cy="538976"/>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ap="flat">
                <a:solidFill>
                  <a:srgbClr val="000000"/>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72891" tIns="36446" rIns="72891" bIns="36446"/>
          <a:lstStyle>
            <a:lvl1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1pPr>
            <a:lvl2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2pPr>
            <a:lvl3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3pPr>
            <a:lvl4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4pPr>
            <a:lvl5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5pPr>
            <a:lvl6pPr marL="2514600" indent="-228600" defTabSz="449263" fontAlgn="base" hangingPunct="0">
              <a:lnSpc>
                <a:spcPct val="93000"/>
              </a:lnSpc>
              <a:spcBef>
                <a:spcPct val="0"/>
              </a:spcBef>
              <a:spcAft>
                <a:spcPct val="0"/>
              </a:spcAft>
              <a:buClr>
                <a:srgbClr val="000000"/>
              </a:buClr>
              <a:buSzPct val="100000"/>
              <a:buFont typeface="Times New Roman"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6pPr>
            <a:lvl7pPr marL="2971800" indent="-228600" defTabSz="449263" fontAlgn="base" hangingPunct="0">
              <a:lnSpc>
                <a:spcPct val="93000"/>
              </a:lnSpc>
              <a:spcBef>
                <a:spcPct val="0"/>
              </a:spcBef>
              <a:spcAft>
                <a:spcPct val="0"/>
              </a:spcAft>
              <a:buClr>
                <a:srgbClr val="000000"/>
              </a:buClr>
              <a:buSzPct val="100000"/>
              <a:buFont typeface="Times New Roman"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7pPr>
            <a:lvl8pPr marL="3429000" indent="-228600" defTabSz="449263" fontAlgn="base" hangingPunct="0">
              <a:lnSpc>
                <a:spcPct val="93000"/>
              </a:lnSpc>
              <a:spcBef>
                <a:spcPct val="0"/>
              </a:spcBef>
              <a:spcAft>
                <a:spcPct val="0"/>
              </a:spcAft>
              <a:buClr>
                <a:srgbClr val="000000"/>
              </a:buClr>
              <a:buSzPct val="100000"/>
              <a:buFont typeface="Times New Roman"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8pPr>
            <a:lvl9pPr marL="3886200" indent="-228600" defTabSz="449263" fontAlgn="base" hangingPunct="0">
              <a:lnSpc>
                <a:spcPct val="93000"/>
              </a:lnSpc>
              <a:spcBef>
                <a:spcPct val="0"/>
              </a:spcBef>
              <a:spcAft>
                <a:spcPct val="0"/>
              </a:spcAft>
              <a:buClr>
                <a:srgbClr val="000000"/>
              </a:buClr>
              <a:buSzPct val="100000"/>
              <a:buFont typeface="Times New Roman"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9pPr>
          </a:lstStyle>
          <a:p>
            <a:pPr algn="ctr">
              <a:lnSpc>
                <a:spcPct val="108000"/>
              </a:lnSpc>
              <a:defRPr/>
            </a:pPr>
            <a:r>
              <a:rPr lang="fr-FR" sz="3900" b="1" dirty="0">
                <a:solidFill>
                  <a:srgbClr val="0000FF"/>
                </a:solidFill>
                <a:latin typeface="Calibri"/>
                <a:cs typeface="Calibri"/>
              </a:rPr>
              <a:t>Les mathématiques ça sert à rien</a:t>
            </a:r>
            <a:r>
              <a:rPr lang="mr-IN" sz="3900" b="1" dirty="0">
                <a:solidFill>
                  <a:srgbClr val="0000FF"/>
                </a:solidFill>
                <a:latin typeface="Calibri"/>
                <a:cs typeface="Calibri"/>
              </a:rPr>
              <a:t>…</a:t>
            </a:r>
            <a:r>
              <a:rPr lang="fr-FR" sz="3900" b="1" dirty="0">
                <a:solidFill>
                  <a:srgbClr val="0000FF"/>
                </a:solidFill>
                <a:latin typeface="Calibri"/>
                <a:cs typeface="Calibri"/>
              </a:rPr>
              <a:t>. </a:t>
            </a:r>
          </a:p>
        </p:txBody>
      </p:sp>
      <p:pic>
        <p:nvPicPr>
          <p:cNvPr id="19458" name="Image 2" descr="Capture d’écran 2019-06-10 à 17.46.59.png"/>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1175041" y="661030"/>
            <a:ext cx="6697440" cy="43355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4" name="Text Box 6"/>
          <p:cNvSpPr txBox="1">
            <a:spLocks noChangeArrowheads="1"/>
          </p:cNvSpPr>
          <p:nvPr/>
        </p:nvSpPr>
        <p:spPr bwMode="auto">
          <a:xfrm>
            <a:off x="7054560" y="122053"/>
            <a:ext cx="1958400" cy="621065"/>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ap="flat">
                <a:solidFill>
                  <a:srgbClr val="000000"/>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72891" tIns="36446" rIns="72891" bIns="36446"/>
          <a:lstStyle>
            <a:lvl1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1pPr>
            <a:lvl2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2pPr>
            <a:lvl3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3pPr>
            <a:lvl4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4pPr>
            <a:lvl5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5pPr>
            <a:lvl6pPr marL="2514600" indent="-228600" defTabSz="449263" fontAlgn="base" hangingPunct="0">
              <a:lnSpc>
                <a:spcPct val="93000"/>
              </a:lnSpc>
              <a:spcBef>
                <a:spcPct val="0"/>
              </a:spcBef>
              <a:spcAft>
                <a:spcPct val="0"/>
              </a:spcAft>
              <a:buClr>
                <a:srgbClr val="000000"/>
              </a:buClr>
              <a:buSzPct val="100000"/>
              <a:buFont typeface="Times New Roman"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6pPr>
            <a:lvl7pPr marL="2971800" indent="-228600" defTabSz="449263" fontAlgn="base" hangingPunct="0">
              <a:lnSpc>
                <a:spcPct val="93000"/>
              </a:lnSpc>
              <a:spcBef>
                <a:spcPct val="0"/>
              </a:spcBef>
              <a:spcAft>
                <a:spcPct val="0"/>
              </a:spcAft>
              <a:buClr>
                <a:srgbClr val="000000"/>
              </a:buClr>
              <a:buSzPct val="100000"/>
              <a:buFont typeface="Times New Roman"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7pPr>
            <a:lvl8pPr marL="3429000" indent="-228600" defTabSz="449263" fontAlgn="base" hangingPunct="0">
              <a:lnSpc>
                <a:spcPct val="93000"/>
              </a:lnSpc>
              <a:spcBef>
                <a:spcPct val="0"/>
              </a:spcBef>
              <a:spcAft>
                <a:spcPct val="0"/>
              </a:spcAft>
              <a:buClr>
                <a:srgbClr val="000000"/>
              </a:buClr>
              <a:buSzPct val="100000"/>
              <a:buFont typeface="Times New Roman"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8pPr>
            <a:lvl9pPr marL="3886200" indent="-228600" defTabSz="449263" fontAlgn="base" hangingPunct="0">
              <a:lnSpc>
                <a:spcPct val="93000"/>
              </a:lnSpc>
              <a:spcBef>
                <a:spcPct val="0"/>
              </a:spcBef>
              <a:spcAft>
                <a:spcPct val="0"/>
              </a:spcAft>
              <a:buClr>
                <a:srgbClr val="000000"/>
              </a:buClr>
              <a:buSzPct val="100000"/>
              <a:buFont typeface="Times New Roman"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9pPr>
          </a:lstStyle>
          <a:p>
            <a:pPr algn="ctr">
              <a:lnSpc>
                <a:spcPct val="108000"/>
              </a:lnSpc>
              <a:defRPr/>
            </a:pPr>
            <a:endParaRPr lang="fr-FR" sz="800" dirty="0">
              <a:solidFill>
                <a:schemeClr val="tx1"/>
              </a:solidFill>
              <a:latin typeface="Calibri"/>
              <a:cs typeface="Calibri"/>
            </a:endParaRPr>
          </a:p>
          <a:p>
            <a:pPr algn="ctr">
              <a:lnSpc>
                <a:spcPct val="108000"/>
              </a:lnSpc>
              <a:defRPr/>
            </a:pPr>
            <a:endParaRPr lang="fr-FR" sz="800" dirty="0">
              <a:solidFill>
                <a:schemeClr val="tx1"/>
              </a:solidFill>
              <a:latin typeface="Calibri"/>
              <a:cs typeface="Calibri"/>
            </a:endParaRPr>
          </a:p>
          <a:p>
            <a:pPr algn="ctr">
              <a:lnSpc>
                <a:spcPct val="108000"/>
              </a:lnSpc>
              <a:defRPr/>
            </a:pPr>
            <a:r>
              <a:rPr lang="fr-FR" sz="800" dirty="0">
                <a:solidFill>
                  <a:schemeClr val="tx1"/>
                </a:solidFill>
                <a:latin typeface="Calibri"/>
                <a:cs typeface="Calibri"/>
              </a:rPr>
              <a:t>.</a:t>
            </a:r>
          </a:p>
        </p:txBody>
      </p:sp>
    </p:spTree>
    <p:extLst>
      <p:ext uri="{BB962C8B-B14F-4D97-AF65-F5344CB8AC3E}">
        <p14:creationId xmlns:p14="http://schemas.microsoft.com/office/powerpoint/2010/main" val="2274785709"/>
      </p:ext>
    </p:extLst>
  </p:cSld>
  <p:clrMapOvr>
    <a:masterClrMapping/>
  </p:clrMapOvr>
  <p:transition spd="med"/>
  <p:timing>
    <p:tnLst>
      <p:par>
        <p:cTn id="1" dur="indefinite" restart="never" nodeType="tmRoot">
          <p:childTnLst>
            <p:seq concurrent="1" nextAc="seek">
              <p:cTn id="2" dur="0"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9458"/>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861"/>
        <p:cNvGrpSpPr/>
        <p:nvPr/>
      </p:nvGrpSpPr>
      <p:grpSpPr>
        <a:xfrm>
          <a:off x="0" y="0"/>
          <a:ext cx="0" cy="0"/>
          <a:chOff x="0" y="0"/>
          <a:chExt cx="0" cy="0"/>
        </a:xfrm>
      </p:grpSpPr>
      <p:sp>
        <p:nvSpPr>
          <p:cNvPr id="862" name="Google Shape;862;p169"/>
          <p:cNvSpPr/>
          <p:nvPr/>
        </p:nvSpPr>
        <p:spPr>
          <a:xfrm>
            <a:off x="529966" y="2686145"/>
            <a:ext cx="7014300" cy="1022700"/>
          </a:xfrm>
          <a:prstGeom prst="rect">
            <a:avLst/>
          </a:prstGeom>
          <a:noFill/>
          <a:ln>
            <a:noFill/>
          </a:ln>
        </p:spPr>
        <p:txBody>
          <a:bodyPr spcFirstLastPara="1" wrap="square" lIns="35550" tIns="17775" rIns="35550" bIns="17775" anchor="t" anchorCtr="0">
            <a:noAutofit/>
          </a:bodyPr>
          <a:lstStyle/>
          <a:p>
            <a:pPr marL="0" lvl="0" indent="0" algn="l" rtl="0">
              <a:spcBef>
                <a:spcPts val="0"/>
              </a:spcBef>
              <a:spcAft>
                <a:spcPts val="0"/>
              </a:spcAft>
              <a:buClr>
                <a:srgbClr val="000000"/>
              </a:buClr>
              <a:buSzPts val="1100"/>
              <a:buFont typeface="Arial"/>
              <a:buNone/>
            </a:pPr>
            <a:endParaRPr sz="2400">
              <a:solidFill>
                <a:srgbClr val="FFFFFF"/>
              </a:solidFill>
              <a:latin typeface="Open Sans"/>
              <a:ea typeface="Open Sans"/>
              <a:cs typeface="Open Sans"/>
              <a:sym typeface="Open Sans"/>
            </a:endParaRPr>
          </a:p>
          <a:p>
            <a:pPr marL="0" marR="0" lvl="0" indent="0" algn="l" rtl="0">
              <a:lnSpc>
                <a:spcPct val="110000"/>
              </a:lnSpc>
              <a:spcBef>
                <a:spcPts val="0"/>
              </a:spcBef>
              <a:spcAft>
                <a:spcPts val="0"/>
              </a:spcAft>
              <a:buClr>
                <a:schemeClr val="dk1"/>
              </a:buClr>
              <a:buSzPts val="1300"/>
              <a:buFont typeface="Open Sans Light"/>
              <a:buNone/>
            </a:pPr>
            <a:r>
              <a:rPr lang="fr" sz="2900">
                <a:solidFill>
                  <a:schemeClr val="dk1"/>
                </a:solidFill>
                <a:latin typeface="Open Sans Light"/>
                <a:ea typeface="Open Sans Light"/>
                <a:cs typeface="Open Sans Light"/>
                <a:sym typeface="Open Sans Light"/>
              </a:rPr>
              <a:t> </a:t>
            </a:r>
            <a:endParaRPr sz="2900" b="0" i="0" u="none" strike="noStrike" cap="none">
              <a:solidFill>
                <a:schemeClr val="dk1"/>
              </a:solidFill>
              <a:latin typeface="Open Sans Light"/>
              <a:ea typeface="Open Sans Light"/>
              <a:cs typeface="Open Sans Light"/>
              <a:sym typeface="Open Sans Light"/>
            </a:endParaRPr>
          </a:p>
        </p:txBody>
      </p:sp>
      <p:sp>
        <p:nvSpPr>
          <p:cNvPr id="864" name="Google Shape;864;p169"/>
          <p:cNvSpPr/>
          <p:nvPr/>
        </p:nvSpPr>
        <p:spPr>
          <a:xfrm>
            <a:off x="614971" y="432572"/>
            <a:ext cx="1925085" cy="1353600"/>
          </a:xfrm>
          <a:prstGeom prst="rect">
            <a:avLst/>
          </a:prstGeom>
          <a:noFill/>
          <a:ln>
            <a:noFill/>
          </a:ln>
        </p:spPr>
        <p:txBody>
          <a:bodyPr spcFirstLastPara="1" wrap="square" lIns="26775" tIns="26775" rIns="26775" bIns="26775" anchor="ctr" anchorCtr="0">
            <a:noAutofit/>
          </a:bodyPr>
          <a:lstStyle/>
          <a:p>
            <a:pPr marL="0" marR="0" lvl="0" indent="0" algn="l" rtl="0">
              <a:lnSpc>
                <a:spcPct val="100000"/>
              </a:lnSpc>
              <a:spcBef>
                <a:spcPts val="0"/>
              </a:spcBef>
              <a:spcAft>
                <a:spcPts val="0"/>
              </a:spcAft>
              <a:buClr>
                <a:srgbClr val="FFFFFF"/>
              </a:buClr>
              <a:buSzPts val="7500"/>
              <a:buFont typeface="Avenir"/>
              <a:buNone/>
            </a:pPr>
            <a:r>
              <a:rPr lang="fr-FR" sz="4000" dirty="0">
                <a:solidFill>
                  <a:srgbClr val="FFFFFF"/>
                </a:solidFill>
                <a:latin typeface="Arial Black" panose="020B0A04020102020204" pitchFamily="34" charset="0"/>
                <a:ea typeface="Roboto Thin"/>
                <a:sym typeface="Roboto Thin"/>
              </a:rPr>
              <a:t>Intro</a:t>
            </a:r>
            <a:endParaRPr sz="4000" dirty="0">
              <a:latin typeface="Arial Black" panose="020B0A04020102020204" pitchFamily="34" charset="0"/>
            </a:endParaRPr>
          </a:p>
        </p:txBody>
      </p:sp>
      <p:sp>
        <p:nvSpPr>
          <p:cNvPr id="865" name="Google Shape;865;p169"/>
          <p:cNvSpPr/>
          <p:nvPr/>
        </p:nvSpPr>
        <p:spPr>
          <a:xfrm>
            <a:off x="388289" y="2054320"/>
            <a:ext cx="7231880" cy="894027"/>
          </a:xfrm>
          <a:prstGeom prst="rect">
            <a:avLst/>
          </a:prstGeom>
          <a:noFill/>
          <a:ln>
            <a:noFill/>
          </a:ln>
        </p:spPr>
        <p:txBody>
          <a:bodyPr spcFirstLastPara="1" wrap="square" lIns="26775" tIns="26775" rIns="26775" bIns="26775" anchor="ctr" anchorCtr="0">
            <a:noAutofit/>
          </a:bodyPr>
          <a:lstStyle/>
          <a:p>
            <a:pPr lvl="0">
              <a:spcAft>
                <a:spcPts val="1200"/>
              </a:spcAft>
            </a:pPr>
            <a:r>
              <a:rPr lang="fr-FR" sz="4400" b="1" dirty="0">
                <a:solidFill>
                  <a:srgbClr val="FFE700"/>
                </a:solidFill>
                <a:latin typeface="Open Sans"/>
                <a:ea typeface="Open Sans"/>
                <a:cs typeface="Open Sans"/>
                <a:sym typeface="Open Sans"/>
              </a:rPr>
              <a:t>Pourquoi certifier les compétences numériques de nos élèves ?</a:t>
            </a:r>
          </a:p>
        </p:txBody>
      </p:sp>
    </p:spTree>
    <p:extLst>
      <p:ext uri="{BB962C8B-B14F-4D97-AF65-F5344CB8AC3E}">
        <p14:creationId xmlns:p14="http://schemas.microsoft.com/office/powerpoint/2010/main" val="11034596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6"/>
          <p:cNvSpPr txBox="1">
            <a:spLocks noChangeArrowheads="1"/>
          </p:cNvSpPr>
          <p:nvPr/>
        </p:nvSpPr>
        <p:spPr bwMode="auto">
          <a:xfrm>
            <a:off x="326880" y="220343"/>
            <a:ext cx="8490240" cy="66967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ap="flat">
                <a:solidFill>
                  <a:srgbClr val="000000"/>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72891" tIns="36446" rIns="72891" bIns="36446"/>
          <a:lstStyle>
            <a:lvl1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1pPr>
            <a:lvl2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2pPr>
            <a:lvl3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3pPr>
            <a:lvl4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4pPr>
            <a:lvl5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5pPr>
            <a:lvl6pPr marL="2514600" indent="-228600" defTabSz="449263" fontAlgn="base" hangingPunct="0">
              <a:lnSpc>
                <a:spcPct val="93000"/>
              </a:lnSpc>
              <a:spcBef>
                <a:spcPct val="0"/>
              </a:spcBef>
              <a:spcAft>
                <a:spcPct val="0"/>
              </a:spcAft>
              <a:buClr>
                <a:srgbClr val="000000"/>
              </a:buClr>
              <a:buSzPct val="100000"/>
              <a:buFont typeface="Times New Roman"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6pPr>
            <a:lvl7pPr marL="2971800" indent="-228600" defTabSz="449263" fontAlgn="base" hangingPunct="0">
              <a:lnSpc>
                <a:spcPct val="93000"/>
              </a:lnSpc>
              <a:spcBef>
                <a:spcPct val="0"/>
              </a:spcBef>
              <a:spcAft>
                <a:spcPct val="0"/>
              </a:spcAft>
              <a:buClr>
                <a:srgbClr val="000000"/>
              </a:buClr>
              <a:buSzPct val="100000"/>
              <a:buFont typeface="Times New Roman"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7pPr>
            <a:lvl8pPr marL="3429000" indent="-228600" defTabSz="449263" fontAlgn="base" hangingPunct="0">
              <a:lnSpc>
                <a:spcPct val="93000"/>
              </a:lnSpc>
              <a:spcBef>
                <a:spcPct val="0"/>
              </a:spcBef>
              <a:spcAft>
                <a:spcPct val="0"/>
              </a:spcAft>
              <a:buClr>
                <a:srgbClr val="000000"/>
              </a:buClr>
              <a:buSzPct val="100000"/>
              <a:buFont typeface="Times New Roman"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8pPr>
            <a:lvl9pPr marL="3886200" indent="-228600" defTabSz="449263" fontAlgn="base" hangingPunct="0">
              <a:lnSpc>
                <a:spcPct val="93000"/>
              </a:lnSpc>
              <a:spcBef>
                <a:spcPct val="0"/>
              </a:spcBef>
              <a:spcAft>
                <a:spcPct val="0"/>
              </a:spcAft>
              <a:buClr>
                <a:srgbClr val="000000"/>
              </a:buClr>
              <a:buSzPct val="100000"/>
              <a:buFont typeface="Times New Roman"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9pPr>
          </a:lstStyle>
          <a:p>
            <a:pPr algn="ctr">
              <a:lnSpc>
                <a:spcPct val="108000"/>
              </a:lnSpc>
              <a:defRPr/>
            </a:pPr>
            <a:r>
              <a:rPr lang="fr-FR" sz="3600" b="1" dirty="0">
                <a:solidFill>
                  <a:srgbClr val="0000FF"/>
                </a:solidFill>
                <a:latin typeface="Calibri"/>
                <a:cs typeface="Calibri"/>
              </a:rPr>
              <a:t>Certifier les compétences numériques ?</a:t>
            </a:r>
          </a:p>
        </p:txBody>
      </p:sp>
      <p:sp>
        <p:nvSpPr>
          <p:cNvPr id="7" name="Text Box 6"/>
          <p:cNvSpPr txBox="1">
            <a:spLocks noChangeArrowheads="1"/>
          </p:cNvSpPr>
          <p:nvPr/>
        </p:nvSpPr>
        <p:spPr bwMode="auto">
          <a:xfrm>
            <a:off x="7054560" y="122053"/>
            <a:ext cx="1958400" cy="621065"/>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ap="flat">
                <a:solidFill>
                  <a:srgbClr val="000000"/>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72891" tIns="36446" rIns="72891" bIns="36446"/>
          <a:lstStyle>
            <a:lvl1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1pPr>
            <a:lvl2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2pPr>
            <a:lvl3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3pPr>
            <a:lvl4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4pPr>
            <a:lvl5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5pPr>
            <a:lvl6pPr marL="2514600" indent="-228600" defTabSz="449263" fontAlgn="base" hangingPunct="0">
              <a:lnSpc>
                <a:spcPct val="93000"/>
              </a:lnSpc>
              <a:spcBef>
                <a:spcPct val="0"/>
              </a:spcBef>
              <a:spcAft>
                <a:spcPct val="0"/>
              </a:spcAft>
              <a:buClr>
                <a:srgbClr val="000000"/>
              </a:buClr>
              <a:buSzPct val="100000"/>
              <a:buFont typeface="Times New Roman"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6pPr>
            <a:lvl7pPr marL="2971800" indent="-228600" defTabSz="449263" fontAlgn="base" hangingPunct="0">
              <a:lnSpc>
                <a:spcPct val="93000"/>
              </a:lnSpc>
              <a:spcBef>
                <a:spcPct val="0"/>
              </a:spcBef>
              <a:spcAft>
                <a:spcPct val="0"/>
              </a:spcAft>
              <a:buClr>
                <a:srgbClr val="000000"/>
              </a:buClr>
              <a:buSzPct val="100000"/>
              <a:buFont typeface="Times New Roman"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7pPr>
            <a:lvl8pPr marL="3429000" indent="-228600" defTabSz="449263" fontAlgn="base" hangingPunct="0">
              <a:lnSpc>
                <a:spcPct val="93000"/>
              </a:lnSpc>
              <a:spcBef>
                <a:spcPct val="0"/>
              </a:spcBef>
              <a:spcAft>
                <a:spcPct val="0"/>
              </a:spcAft>
              <a:buClr>
                <a:srgbClr val="000000"/>
              </a:buClr>
              <a:buSzPct val="100000"/>
              <a:buFont typeface="Times New Roman"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8pPr>
            <a:lvl9pPr marL="3886200" indent="-228600" defTabSz="449263" fontAlgn="base" hangingPunct="0">
              <a:lnSpc>
                <a:spcPct val="93000"/>
              </a:lnSpc>
              <a:spcBef>
                <a:spcPct val="0"/>
              </a:spcBef>
              <a:spcAft>
                <a:spcPct val="0"/>
              </a:spcAft>
              <a:buClr>
                <a:srgbClr val="000000"/>
              </a:buClr>
              <a:buSzPct val="100000"/>
              <a:buFont typeface="Times New Roman"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9pPr>
          </a:lstStyle>
          <a:p>
            <a:pPr algn="ctr">
              <a:lnSpc>
                <a:spcPct val="108000"/>
              </a:lnSpc>
              <a:defRPr/>
            </a:pPr>
            <a:endParaRPr lang="fr-FR" sz="800" dirty="0">
              <a:solidFill>
                <a:schemeClr val="tx1"/>
              </a:solidFill>
              <a:latin typeface="Calibri"/>
              <a:cs typeface="Calibri"/>
            </a:endParaRPr>
          </a:p>
          <a:p>
            <a:pPr algn="ctr">
              <a:lnSpc>
                <a:spcPct val="108000"/>
              </a:lnSpc>
              <a:defRPr/>
            </a:pPr>
            <a:endParaRPr lang="fr-FR" sz="800" dirty="0">
              <a:solidFill>
                <a:schemeClr val="tx1"/>
              </a:solidFill>
              <a:latin typeface="Calibri"/>
              <a:cs typeface="Calibri"/>
            </a:endParaRPr>
          </a:p>
          <a:p>
            <a:pPr algn="ctr">
              <a:lnSpc>
                <a:spcPct val="108000"/>
              </a:lnSpc>
              <a:defRPr/>
            </a:pPr>
            <a:r>
              <a:rPr lang="fr-FR" sz="800" dirty="0">
                <a:solidFill>
                  <a:schemeClr val="tx1"/>
                </a:solidFill>
                <a:latin typeface="Calibri"/>
                <a:cs typeface="Calibri"/>
              </a:rPr>
              <a:t>.</a:t>
            </a:r>
          </a:p>
        </p:txBody>
      </p:sp>
      <p:sp>
        <p:nvSpPr>
          <p:cNvPr id="8" name="ZoneTexte 6"/>
          <p:cNvSpPr txBox="1">
            <a:spLocks noChangeArrowheads="1"/>
          </p:cNvSpPr>
          <p:nvPr/>
        </p:nvSpPr>
        <p:spPr bwMode="auto">
          <a:xfrm>
            <a:off x="593505" y="1160334"/>
            <a:ext cx="7665592" cy="155210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74057" tIns="37029" rIns="74057" bIns="37029">
            <a:spAutoFit/>
          </a:bodyPr>
          <a:lstStyle/>
          <a:p>
            <a:r>
              <a:rPr lang="fr-FR" sz="2400" dirty="0">
                <a:latin typeface="Calibri" charset="0"/>
                <a:cs typeface="Calibri" charset="0"/>
              </a:rPr>
              <a:t>Donner des repères de culture numérique.</a:t>
            </a:r>
          </a:p>
          <a:p>
            <a:endParaRPr lang="fr-FR" sz="2400" dirty="0">
              <a:latin typeface="Calibri" charset="0"/>
              <a:cs typeface="Calibri" charset="0"/>
            </a:endParaRPr>
          </a:p>
          <a:p>
            <a:r>
              <a:rPr lang="fr-FR" sz="2400" dirty="0">
                <a:latin typeface="Calibri" charset="0"/>
                <a:cs typeface="Calibri" charset="0"/>
              </a:rPr>
              <a:t>Que trouve t-on sur les CV aujourd’hui ? </a:t>
            </a:r>
          </a:p>
          <a:p>
            <a:r>
              <a:rPr lang="fr-FR" sz="2400" dirty="0">
                <a:latin typeface="Calibri" charset="0"/>
                <a:cs typeface="Calibri" charset="0"/>
              </a:rPr>
              <a:t>Que trouvera t-on demain ?</a:t>
            </a:r>
          </a:p>
        </p:txBody>
      </p:sp>
    </p:spTree>
    <p:extLst>
      <p:ext uri="{BB962C8B-B14F-4D97-AF65-F5344CB8AC3E}">
        <p14:creationId xmlns:p14="http://schemas.microsoft.com/office/powerpoint/2010/main" val="345233733"/>
      </p:ext>
    </p:extLst>
  </p:cSld>
  <p:clrMapOvr>
    <a:masterClrMapping/>
  </p:clrMapOvr>
  <p:transition spd="med"/>
  <p:timing>
    <p:tnLst>
      <p:par>
        <p:cTn id="1" dur="indefinite" restart="never" nodeType="tmRoot">
          <p:childTnLst>
            <p:seq concurrent="1" nextAc="seek">
              <p:cTn id="2" dur="0"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6"/>
          <p:cNvSpPr txBox="1">
            <a:spLocks noChangeArrowheads="1"/>
          </p:cNvSpPr>
          <p:nvPr/>
        </p:nvSpPr>
        <p:spPr bwMode="auto">
          <a:xfrm>
            <a:off x="326880" y="220343"/>
            <a:ext cx="8490240" cy="66967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ap="flat">
                <a:solidFill>
                  <a:srgbClr val="000000"/>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72891" tIns="36446" rIns="72891" bIns="36446"/>
          <a:lstStyle>
            <a:lvl1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1pPr>
            <a:lvl2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2pPr>
            <a:lvl3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3pPr>
            <a:lvl4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4pPr>
            <a:lvl5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5pPr>
            <a:lvl6pPr marL="2514600" indent="-228600" defTabSz="449263" fontAlgn="base" hangingPunct="0">
              <a:lnSpc>
                <a:spcPct val="93000"/>
              </a:lnSpc>
              <a:spcBef>
                <a:spcPct val="0"/>
              </a:spcBef>
              <a:spcAft>
                <a:spcPct val="0"/>
              </a:spcAft>
              <a:buClr>
                <a:srgbClr val="000000"/>
              </a:buClr>
              <a:buSzPct val="100000"/>
              <a:buFont typeface="Times New Roman"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6pPr>
            <a:lvl7pPr marL="2971800" indent="-228600" defTabSz="449263" fontAlgn="base" hangingPunct="0">
              <a:lnSpc>
                <a:spcPct val="93000"/>
              </a:lnSpc>
              <a:spcBef>
                <a:spcPct val="0"/>
              </a:spcBef>
              <a:spcAft>
                <a:spcPct val="0"/>
              </a:spcAft>
              <a:buClr>
                <a:srgbClr val="000000"/>
              </a:buClr>
              <a:buSzPct val="100000"/>
              <a:buFont typeface="Times New Roman"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7pPr>
            <a:lvl8pPr marL="3429000" indent="-228600" defTabSz="449263" fontAlgn="base" hangingPunct="0">
              <a:lnSpc>
                <a:spcPct val="93000"/>
              </a:lnSpc>
              <a:spcBef>
                <a:spcPct val="0"/>
              </a:spcBef>
              <a:spcAft>
                <a:spcPct val="0"/>
              </a:spcAft>
              <a:buClr>
                <a:srgbClr val="000000"/>
              </a:buClr>
              <a:buSzPct val="100000"/>
              <a:buFont typeface="Times New Roman"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8pPr>
            <a:lvl9pPr marL="3886200" indent="-228600" defTabSz="449263" fontAlgn="base" hangingPunct="0">
              <a:lnSpc>
                <a:spcPct val="93000"/>
              </a:lnSpc>
              <a:spcBef>
                <a:spcPct val="0"/>
              </a:spcBef>
              <a:spcAft>
                <a:spcPct val="0"/>
              </a:spcAft>
              <a:buClr>
                <a:srgbClr val="000000"/>
              </a:buClr>
              <a:buSzPct val="100000"/>
              <a:buFont typeface="Times New Roman"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9pPr>
          </a:lstStyle>
          <a:p>
            <a:pPr algn="ctr">
              <a:lnSpc>
                <a:spcPct val="108000"/>
              </a:lnSpc>
              <a:defRPr/>
            </a:pPr>
            <a:r>
              <a:rPr lang="fr-FR" sz="3600" b="1" dirty="0">
                <a:solidFill>
                  <a:srgbClr val="0000FF"/>
                </a:solidFill>
                <a:latin typeface="Calibri"/>
                <a:cs typeface="Calibri"/>
              </a:rPr>
              <a:t>Le certificat PIX</a:t>
            </a:r>
          </a:p>
        </p:txBody>
      </p:sp>
      <p:sp>
        <p:nvSpPr>
          <p:cNvPr id="7" name="Text Box 6"/>
          <p:cNvSpPr txBox="1">
            <a:spLocks noChangeArrowheads="1"/>
          </p:cNvSpPr>
          <p:nvPr/>
        </p:nvSpPr>
        <p:spPr bwMode="auto">
          <a:xfrm>
            <a:off x="7054560" y="122053"/>
            <a:ext cx="1958400" cy="621065"/>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ap="flat">
                <a:solidFill>
                  <a:srgbClr val="000000"/>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72891" tIns="36446" rIns="72891" bIns="36446"/>
          <a:lstStyle>
            <a:lvl1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1pPr>
            <a:lvl2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2pPr>
            <a:lvl3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3pPr>
            <a:lvl4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4pPr>
            <a:lvl5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5pPr>
            <a:lvl6pPr marL="2514600" indent="-228600" defTabSz="449263" fontAlgn="base" hangingPunct="0">
              <a:lnSpc>
                <a:spcPct val="93000"/>
              </a:lnSpc>
              <a:spcBef>
                <a:spcPct val="0"/>
              </a:spcBef>
              <a:spcAft>
                <a:spcPct val="0"/>
              </a:spcAft>
              <a:buClr>
                <a:srgbClr val="000000"/>
              </a:buClr>
              <a:buSzPct val="100000"/>
              <a:buFont typeface="Times New Roman"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6pPr>
            <a:lvl7pPr marL="2971800" indent="-228600" defTabSz="449263" fontAlgn="base" hangingPunct="0">
              <a:lnSpc>
                <a:spcPct val="93000"/>
              </a:lnSpc>
              <a:spcBef>
                <a:spcPct val="0"/>
              </a:spcBef>
              <a:spcAft>
                <a:spcPct val="0"/>
              </a:spcAft>
              <a:buClr>
                <a:srgbClr val="000000"/>
              </a:buClr>
              <a:buSzPct val="100000"/>
              <a:buFont typeface="Times New Roman"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7pPr>
            <a:lvl8pPr marL="3429000" indent="-228600" defTabSz="449263" fontAlgn="base" hangingPunct="0">
              <a:lnSpc>
                <a:spcPct val="93000"/>
              </a:lnSpc>
              <a:spcBef>
                <a:spcPct val="0"/>
              </a:spcBef>
              <a:spcAft>
                <a:spcPct val="0"/>
              </a:spcAft>
              <a:buClr>
                <a:srgbClr val="000000"/>
              </a:buClr>
              <a:buSzPct val="100000"/>
              <a:buFont typeface="Times New Roman"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8pPr>
            <a:lvl9pPr marL="3886200" indent="-228600" defTabSz="449263" fontAlgn="base" hangingPunct="0">
              <a:lnSpc>
                <a:spcPct val="93000"/>
              </a:lnSpc>
              <a:spcBef>
                <a:spcPct val="0"/>
              </a:spcBef>
              <a:spcAft>
                <a:spcPct val="0"/>
              </a:spcAft>
              <a:buClr>
                <a:srgbClr val="000000"/>
              </a:buClr>
              <a:buSzPct val="100000"/>
              <a:buFont typeface="Times New Roman"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9pPr>
          </a:lstStyle>
          <a:p>
            <a:pPr algn="ctr">
              <a:lnSpc>
                <a:spcPct val="108000"/>
              </a:lnSpc>
              <a:defRPr/>
            </a:pPr>
            <a:endParaRPr lang="fr-FR" sz="800" dirty="0">
              <a:solidFill>
                <a:schemeClr val="tx1"/>
              </a:solidFill>
              <a:latin typeface="Calibri"/>
              <a:cs typeface="Calibri"/>
            </a:endParaRPr>
          </a:p>
          <a:p>
            <a:pPr algn="ctr">
              <a:lnSpc>
                <a:spcPct val="108000"/>
              </a:lnSpc>
              <a:defRPr/>
            </a:pPr>
            <a:endParaRPr lang="fr-FR" sz="800" dirty="0">
              <a:solidFill>
                <a:schemeClr val="tx1"/>
              </a:solidFill>
              <a:latin typeface="Calibri"/>
              <a:cs typeface="Calibri"/>
            </a:endParaRPr>
          </a:p>
          <a:p>
            <a:pPr algn="ctr">
              <a:lnSpc>
                <a:spcPct val="108000"/>
              </a:lnSpc>
              <a:defRPr/>
            </a:pPr>
            <a:r>
              <a:rPr lang="fr-FR" sz="800" dirty="0">
                <a:solidFill>
                  <a:schemeClr val="tx1"/>
                </a:solidFill>
                <a:latin typeface="Calibri"/>
                <a:cs typeface="Calibri"/>
              </a:rPr>
              <a:t>.</a:t>
            </a:r>
          </a:p>
        </p:txBody>
      </p:sp>
      <p:pic>
        <p:nvPicPr>
          <p:cNvPr id="2" name="Image 1" descr="Capture d’écran 2020-01-07 à 11.46.05.pn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58258" y="877056"/>
            <a:ext cx="6392532" cy="4266444"/>
          </a:xfrm>
          <a:prstGeom prst="rect">
            <a:avLst/>
          </a:prstGeom>
        </p:spPr>
      </p:pic>
    </p:spTree>
    <p:extLst>
      <p:ext uri="{BB962C8B-B14F-4D97-AF65-F5344CB8AC3E}">
        <p14:creationId xmlns:p14="http://schemas.microsoft.com/office/powerpoint/2010/main" val="4083443904"/>
      </p:ext>
    </p:extLst>
  </p:cSld>
  <p:clrMapOvr>
    <a:masterClrMapping/>
  </p:clrMapOvr>
  <p:transition spd="med"/>
  <p:timing>
    <p:tnLst>
      <p:par>
        <p:cTn id="1" dur="indefinite" restart="never" nodeType="tmRoot">
          <p:childTnLst>
            <p:seq concurrent="1" nextAc="seek">
              <p:cTn id="2" dur="0"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861"/>
        <p:cNvGrpSpPr/>
        <p:nvPr/>
      </p:nvGrpSpPr>
      <p:grpSpPr>
        <a:xfrm>
          <a:off x="0" y="0"/>
          <a:ext cx="0" cy="0"/>
          <a:chOff x="0" y="0"/>
          <a:chExt cx="0" cy="0"/>
        </a:xfrm>
      </p:grpSpPr>
      <p:sp>
        <p:nvSpPr>
          <p:cNvPr id="862" name="Google Shape;862;p169"/>
          <p:cNvSpPr/>
          <p:nvPr/>
        </p:nvSpPr>
        <p:spPr>
          <a:xfrm>
            <a:off x="349708" y="2645177"/>
            <a:ext cx="7014300" cy="1022700"/>
          </a:xfrm>
          <a:prstGeom prst="rect">
            <a:avLst/>
          </a:prstGeom>
          <a:noFill/>
          <a:ln>
            <a:noFill/>
          </a:ln>
        </p:spPr>
        <p:txBody>
          <a:bodyPr spcFirstLastPara="1" wrap="square" lIns="35550" tIns="17775" rIns="35550" bIns="17775" anchor="t" anchorCtr="0">
            <a:noAutofit/>
          </a:bodyPr>
          <a:lstStyle/>
          <a:p>
            <a:pPr marL="0" lvl="0" indent="0" algn="l" rtl="0">
              <a:spcBef>
                <a:spcPts val="0"/>
              </a:spcBef>
              <a:spcAft>
                <a:spcPts val="0"/>
              </a:spcAft>
              <a:buClr>
                <a:srgbClr val="000000"/>
              </a:buClr>
              <a:buSzPts val="1100"/>
              <a:buFont typeface="Arial"/>
              <a:buNone/>
            </a:pPr>
            <a:endParaRPr sz="2400">
              <a:solidFill>
                <a:srgbClr val="FFFFFF"/>
              </a:solidFill>
              <a:latin typeface="Open Sans"/>
              <a:ea typeface="Open Sans"/>
              <a:cs typeface="Open Sans"/>
              <a:sym typeface="Open Sans"/>
            </a:endParaRPr>
          </a:p>
          <a:p>
            <a:pPr marL="0" marR="0" lvl="0" indent="0" algn="l" rtl="0">
              <a:lnSpc>
                <a:spcPct val="110000"/>
              </a:lnSpc>
              <a:spcBef>
                <a:spcPts val="0"/>
              </a:spcBef>
              <a:spcAft>
                <a:spcPts val="0"/>
              </a:spcAft>
              <a:buClr>
                <a:schemeClr val="dk1"/>
              </a:buClr>
              <a:buSzPts val="1300"/>
              <a:buFont typeface="Open Sans Light"/>
              <a:buNone/>
            </a:pPr>
            <a:r>
              <a:rPr lang="fr" sz="2900">
                <a:solidFill>
                  <a:schemeClr val="dk1"/>
                </a:solidFill>
                <a:latin typeface="Open Sans Light"/>
                <a:ea typeface="Open Sans Light"/>
                <a:cs typeface="Open Sans Light"/>
                <a:sym typeface="Open Sans Light"/>
              </a:rPr>
              <a:t> </a:t>
            </a:r>
            <a:endParaRPr sz="2900" b="0" i="0" u="none" strike="noStrike" cap="none">
              <a:solidFill>
                <a:schemeClr val="dk1"/>
              </a:solidFill>
              <a:latin typeface="Open Sans Light"/>
              <a:ea typeface="Open Sans Light"/>
              <a:cs typeface="Open Sans Light"/>
              <a:sym typeface="Open Sans Light"/>
            </a:endParaRPr>
          </a:p>
        </p:txBody>
      </p:sp>
      <p:sp>
        <p:nvSpPr>
          <p:cNvPr id="864" name="Google Shape;864;p169"/>
          <p:cNvSpPr/>
          <p:nvPr/>
        </p:nvSpPr>
        <p:spPr>
          <a:xfrm>
            <a:off x="614971" y="432572"/>
            <a:ext cx="1925085" cy="1353600"/>
          </a:xfrm>
          <a:prstGeom prst="rect">
            <a:avLst/>
          </a:prstGeom>
          <a:noFill/>
          <a:ln>
            <a:noFill/>
          </a:ln>
        </p:spPr>
        <p:txBody>
          <a:bodyPr spcFirstLastPara="1" wrap="square" lIns="26775" tIns="26775" rIns="26775" bIns="26775" anchor="ctr" anchorCtr="0">
            <a:noAutofit/>
          </a:bodyPr>
          <a:lstStyle/>
          <a:p>
            <a:pPr marL="0" marR="0" lvl="0" indent="0" algn="l" rtl="0">
              <a:lnSpc>
                <a:spcPct val="100000"/>
              </a:lnSpc>
              <a:spcBef>
                <a:spcPts val="0"/>
              </a:spcBef>
              <a:spcAft>
                <a:spcPts val="0"/>
              </a:spcAft>
              <a:buClr>
                <a:srgbClr val="FFFFFF"/>
              </a:buClr>
              <a:buSzPts val="7500"/>
              <a:buFont typeface="Avenir"/>
              <a:buNone/>
            </a:pPr>
            <a:r>
              <a:rPr lang="fr-FR" sz="4000" dirty="0">
                <a:solidFill>
                  <a:srgbClr val="FFFFFF"/>
                </a:solidFill>
                <a:latin typeface="Arial Black" panose="020B0A04020102020204" pitchFamily="34" charset="0"/>
                <a:ea typeface="Roboto Thin"/>
                <a:sym typeface="Roboto Thin"/>
              </a:rPr>
              <a:t>1</a:t>
            </a:r>
            <a:endParaRPr sz="4000" dirty="0">
              <a:latin typeface="Arial Black" panose="020B0A04020102020204" pitchFamily="34" charset="0"/>
            </a:endParaRPr>
          </a:p>
        </p:txBody>
      </p:sp>
      <p:sp>
        <p:nvSpPr>
          <p:cNvPr id="865" name="Google Shape;865;p169"/>
          <p:cNvSpPr/>
          <p:nvPr/>
        </p:nvSpPr>
        <p:spPr>
          <a:xfrm>
            <a:off x="388289" y="2054320"/>
            <a:ext cx="7644436" cy="894027"/>
          </a:xfrm>
          <a:prstGeom prst="rect">
            <a:avLst/>
          </a:prstGeom>
          <a:noFill/>
          <a:ln>
            <a:noFill/>
          </a:ln>
        </p:spPr>
        <p:txBody>
          <a:bodyPr spcFirstLastPara="1" wrap="square" lIns="26775" tIns="26775" rIns="26775" bIns="26775" anchor="ctr" anchorCtr="0">
            <a:noAutofit/>
          </a:bodyPr>
          <a:lstStyle/>
          <a:p>
            <a:pPr>
              <a:spcAft>
                <a:spcPts val="1200"/>
              </a:spcAft>
            </a:pPr>
            <a:r>
              <a:rPr lang="fr-FR" sz="4400" dirty="0">
                <a:solidFill>
                  <a:srgbClr val="FFE700"/>
                </a:solidFill>
                <a:latin typeface="Open Sans"/>
                <a:ea typeface="Open Sans"/>
                <a:cs typeface="Open Sans"/>
                <a:sym typeface="Open Sans"/>
              </a:rPr>
              <a:t>Échauffement mathématique au format PIX</a:t>
            </a:r>
          </a:p>
        </p:txBody>
      </p:sp>
      <p:sp>
        <p:nvSpPr>
          <p:cNvPr id="2" name="Rectangle 1"/>
          <p:cNvSpPr/>
          <p:nvPr/>
        </p:nvSpPr>
        <p:spPr>
          <a:xfrm>
            <a:off x="1021338" y="4026526"/>
            <a:ext cx="4047334" cy="646331"/>
          </a:xfrm>
          <a:prstGeom prst="rect">
            <a:avLst/>
          </a:prstGeom>
        </p:spPr>
        <p:txBody>
          <a:bodyPr wrap="square">
            <a:spAutoFit/>
          </a:bodyPr>
          <a:lstStyle/>
          <a:p>
            <a:r>
              <a:rPr lang="de-DE" sz="5400" b="1" baseline="30000" dirty="0">
                <a:solidFill>
                  <a:srgbClr val="F1E5A7"/>
                </a:solidFill>
              </a:rPr>
              <a:t>http://urlz.fr/9nG6</a:t>
            </a:r>
            <a:endParaRPr lang="fr-FR" sz="5400" dirty="0">
              <a:solidFill>
                <a:srgbClr val="F1E5A7"/>
              </a:solidFill>
            </a:endParaRPr>
          </a:p>
        </p:txBody>
      </p:sp>
    </p:spTree>
    <p:extLst>
      <p:ext uri="{BB962C8B-B14F-4D97-AF65-F5344CB8AC3E}">
        <p14:creationId xmlns:p14="http://schemas.microsoft.com/office/powerpoint/2010/main" val="72228037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861"/>
        <p:cNvGrpSpPr/>
        <p:nvPr/>
      </p:nvGrpSpPr>
      <p:grpSpPr>
        <a:xfrm>
          <a:off x="0" y="0"/>
          <a:ext cx="0" cy="0"/>
          <a:chOff x="0" y="0"/>
          <a:chExt cx="0" cy="0"/>
        </a:xfrm>
      </p:grpSpPr>
      <p:sp>
        <p:nvSpPr>
          <p:cNvPr id="862" name="Google Shape;862;p169"/>
          <p:cNvSpPr/>
          <p:nvPr/>
        </p:nvSpPr>
        <p:spPr>
          <a:xfrm>
            <a:off x="529966" y="2686145"/>
            <a:ext cx="7014300" cy="1022700"/>
          </a:xfrm>
          <a:prstGeom prst="rect">
            <a:avLst/>
          </a:prstGeom>
          <a:noFill/>
          <a:ln>
            <a:noFill/>
          </a:ln>
        </p:spPr>
        <p:txBody>
          <a:bodyPr spcFirstLastPara="1" wrap="square" lIns="35550" tIns="17775" rIns="35550" bIns="17775" anchor="t" anchorCtr="0">
            <a:noAutofit/>
          </a:bodyPr>
          <a:lstStyle/>
          <a:p>
            <a:pPr marL="0" lvl="0" indent="0" algn="l" rtl="0">
              <a:spcBef>
                <a:spcPts val="0"/>
              </a:spcBef>
              <a:spcAft>
                <a:spcPts val="0"/>
              </a:spcAft>
              <a:buClr>
                <a:srgbClr val="000000"/>
              </a:buClr>
              <a:buSzPts val="1100"/>
              <a:buFont typeface="Arial"/>
              <a:buNone/>
            </a:pPr>
            <a:endParaRPr sz="2400">
              <a:solidFill>
                <a:srgbClr val="FFFFFF"/>
              </a:solidFill>
              <a:latin typeface="Open Sans"/>
              <a:ea typeface="Open Sans"/>
              <a:cs typeface="Open Sans"/>
              <a:sym typeface="Open Sans"/>
            </a:endParaRPr>
          </a:p>
          <a:p>
            <a:pPr marL="0" marR="0" lvl="0" indent="0" algn="l" rtl="0">
              <a:lnSpc>
                <a:spcPct val="110000"/>
              </a:lnSpc>
              <a:spcBef>
                <a:spcPts val="0"/>
              </a:spcBef>
              <a:spcAft>
                <a:spcPts val="0"/>
              </a:spcAft>
              <a:buClr>
                <a:schemeClr val="dk1"/>
              </a:buClr>
              <a:buSzPts val="1300"/>
              <a:buFont typeface="Open Sans Light"/>
              <a:buNone/>
            </a:pPr>
            <a:r>
              <a:rPr lang="fr" sz="2900">
                <a:solidFill>
                  <a:schemeClr val="dk1"/>
                </a:solidFill>
                <a:latin typeface="Open Sans Light"/>
                <a:ea typeface="Open Sans Light"/>
                <a:cs typeface="Open Sans Light"/>
                <a:sym typeface="Open Sans Light"/>
              </a:rPr>
              <a:t> </a:t>
            </a:r>
            <a:endParaRPr sz="2900" b="0" i="0" u="none" strike="noStrike" cap="none">
              <a:solidFill>
                <a:schemeClr val="dk1"/>
              </a:solidFill>
              <a:latin typeface="Open Sans Light"/>
              <a:ea typeface="Open Sans Light"/>
              <a:cs typeface="Open Sans Light"/>
              <a:sym typeface="Open Sans Light"/>
            </a:endParaRPr>
          </a:p>
        </p:txBody>
      </p:sp>
      <p:sp>
        <p:nvSpPr>
          <p:cNvPr id="864" name="Google Shape;864;p169"/>
          <p:cNvSpPr/>
          <p:nvPr/>
        </p:nvSpPr>
        <p:spPr>
          <a:xfrm>
            <a:off x="614971" y="432572"/>
            <a:ext cx="1925085" cy="1353600"/>
          </a:xfrm>
          <a:prstGeom prst="rect">
            <a:avLst/>
          </a:prstGeom>
          <a:noFill/>
          <a:ln>
            <a:noFill/>
          </a:ln>
        </p:spPr>
        <p:txBody>
          <a:bodyPr spcFirstLastPara="1" wrap="square" lIns="26775" tIns="26775" rIns="26775" bIns="26775" anchor="ctr" anchorCtr="0">
            <a:noAutofit/>
          </a:bodyPr>
          <a:lstStyle/>
          <a:p>
            <a:pPr marL="0" marR="0" lvl="0" indent="0" algn="l" rtl="0">
              <a:lnSpc>
                <a:spcPct val="100000"/>
              </a:lnSpc>
              <a:spcBef>
                <a:spcPts val="0"/>
              </a:spcBef>
              <a:spcAft>
                <a:spcPts val="0"/>
              </a:spcAft>
              <a:buClr>
                <a:srgbClr val="FFFFFF"/>
              </a:buClr>
              <a:buSzPts val="7500"/>
              <a:buFont typeface="Avenir"/>
              <a:buNone/>
            </a:pPr>
            <a:r>
              <a:rPr lang="fr-FR" sz="4000" dirty="0">
                <a:solidFill>
                  <a:srgbClr val="FFFFFF"/>
                </a:solidFill>
                <a:latin typeface="Arial Black" panose="020B0A04020102020204" pitchFamily="34" charset="0"/>
                <a:ea typeface="Roboto Thin"/>
                <a:sym typeface="Roboto Thin"/>
              </a:rPr>
              <a:t>2</a:t>
            </a:r>
            <a:endParaRPr sz="4000" dirty="0">
              <a:latin typeface="Arial Black" panose="020B0A04020102020204" pitchFamily="34" charset="0"/>
            </a:endParaRPr>
          </a:p>
        </p:txBody>
      </p:sp>
      <p:sp>
        <p:nvSpPr>
          <p:cNvPr id="865" name="Google Shape;865;p169"/>
          <p:cNvSpPr/>
          <p:nvPr/>
        </p:nvSpPr>
        <p:spPr>
          <a:xfrm>
            <a:off x="388289" y="2054320"/>
            <a:ext cx="7644436" cy="894027"/>
          </a:xfrm>
          <a:prstGeom prst="rect">
            <a:avLst/>
          </a:prstGeom>
          <a:noFill/>
          <a:ln>
            <a:noFill/>
          </a:ln>
        </p:spPr>
        <p:txBody>
          <a:bodyPr spcFirstLastPara="1" wrap="square" lIns="26775" tIns="26775" rIns="26775" bIns="26775" anchor="ctr" anchorCtr="0">
            <a:noAutofit/>
          </a:bodyPr>
          <a:lstStyle/>
          <a:p>
            <a:pPr lvl="0">
              <a:spcAft>
                <a:spcPts val="1200"/>
              </a:spcAft>
            </a:pPr>
            <a:r>
              <a:rPr lang="fr-FR" sz="4400" dirty="0">
                <a:solidFill>
                  <a:srgbClr val="FFE700"/>
                </a:solidFill>
                <a:latin typeface="Open Sans"/>
                <a:ea typeface="Open Sans"/>
                <a:cs typeface="Open Sans"/>
                <a:sym typeface="Open Sans"/>
              </a:rPr>
              <a:t>CRCN / PIX / SNT</a:t>
            </a:r>
            <a:r>
              <a:rPr lang="mr-IN" sz="4400" dirty="0">
                <a:solidFill>
                  <a:srgbClr val="FFE700"/>
                </a:solidFill>
                <a:latin typeface="Open Sans"/>
                <a:ea typeface="Open Sans"/>
                <a:cs typeface="Open Sans"/>
                <a:sym typeface="Open Sans"/>
              </a:rPr>
              <a:t>…</a:t>
            </a:r>
            <a:r>
              <a:rPr lang="fr-FR" sz="4400" dirty="0">
                <a:solidFill>
                  <a:srgbClr val="FFE700"/>
                </a:solidFill>
                <a:latin typeface="Open Sans"/>
                <a:ea typeface="Open Sans"/>
                <a:cs typeface="Open Sans"/>
                <a:sym typeface="Open Sans"/>
              </a:rPr>
              <a:t> </a:t>
            </a:r>
          </a:p>
          <a:p>
            <a:pPr lvl="0">
              <a:spcAft>
                <a:spcPts val="1200"/>
              </a:spcAft>
            </a:pPr>
            <a:r>
              <a:rPr lang="fr-FR" sz="4400" dirty="0">
                <a:solidFill>
                  <a:srgbClr val="FFE700"/>
                </a:solidFill>
                <a:latin typeface="Open Sans"/>
                <a:ea typeface="Open Sans"/>
                <a:cs typeface="Open Sans"/>
                <a:sym typeface="Open Sans"/>
              </a:rPr>
              <a:t>de quoi parle t-on ?</a:t>
            </a:r>
          </a:p>
        </p:txBody>
      </p:sp>
    </p:spTree>
    <p:extLst>
      <p:ext uri="{BB962C8B-B14F-4D97-AF65-F5344CB8AC3E}">
        <p14:creationId xmlns:p14="http://schemas.microsoft.com/office/powerpoint/2010/main" val="190132433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030"/>
        <p:cNvGrpSpPr/>
        <p:nvPr/>
      </p:nvGrpSpPr>
      <p:grpSpPr>
        <a:xfrm>
          <a:off x="0" y="0"/>
          <a:ext cx="0" cy="0"/>
          <a:chOff x="0" y="0"/>
          <a:chExt cx="0" cy="0"/>
        </a:xfrm>
      </p:grpSpPr>
      <p:sp>
        <p:nvSpPr>
          <p:cNvPr id="1031" name="Google Shape;1031;p191"/>
          <p:cNvSpPr/>
          <p:nvPr/>
        </p:nvSpPr>
        <p:spPr>
          <a:xfrm>
            <a:off x="289489" y="347901"/>
            <a:ext cx="8583561" cy="2470679"/>
          </a:xfrm>
          <a:prstGeom prst="rect">
            <a:avLst/>
          </a:prstGeom>
          <a:noFill/>
          <a:ln>
            <a:noFill/>
          </a:ln>
        </p:spPr>
        <p:txBody>
          <a:bodyPr spcFirstLastPara="1" wrap="square" lIns="26775" tIns="26775" rIns="26775" bIns="26775" anchor="ctr" anchorCtr="0">
            <a:noAutofit/>
          </a:bodyPr>
          <a:lstStyle/>
          <a:p>
            <a:pPr algn="ctr">
              <a:buClr>
                <a:srgbClr val="FFC000"/>
              </a:buClr>
              <a:buSzPts val="4500"/>
            </a:pPr>
            <a:r>
              <a:rPr lang="fr-FR" sz="5400" b="1" dirty="0">
                <a:solidFill>
                  <a:srgbClr val="000090"/>
                </a:solidFill>
                <a:latin typeface="Arial Black" panose="020B0A04020102020204" pitchFamily="34" charset="0"/>
                <a:ea typeface="Open Sans"/>
                <a:cs typeface="Open Sans"/>
                <a:sym typeface="Open Sans"/>
              </a:rPr>
              <a:t>CRCN </a:t>
            </a:r>
          </a:p>
          <a:p>
            <a:pPr algn="ctr">
              <a:buClr>
                <a:srgbClr val="FFC000"/>
              </a:buClr>
              <a:buSzPts val="4500"/>
            </a:pPr>
            <a:r>
              <a:rPr lang="fr-FR" sz="3200" dirty="0">
                <a:solidFill>
                  <a:schemeClr val="bg1"/>
                </a:solidFill>
                <a:latin typeface="Arial Black" panose="020B0A04020102020204" pitchFamily="34" charset="0"/>
                <a:ea typeface="Open Sans"/>
                <a:cs typeface="Open Sans"/>
                <a:sym typeface="Open Sans"/>
              </a:rPr>
              <a:t>Cadre de Référence </a:t>
            </a:r>
          </a:p>
          <a:p>
            <a:pPr algn="ctr">
              <a:buClr>
                <a:srgbClr val="FFC000"/>
              </a:buClr>
              <a:buSzPts val="4500"/>
            </a:pPr>
            <a:r>
              <a:rPr lang="fr-FR" sz="3200" dirty="0">
                <a:solidFill>
                  <a:schemeClr val="bg1"/>
                </a:solidFill>
                <a:latin typeface="Arial Black" panose="020B0A04020102020204" pitchFamily="34" charset="0"/>
                <a:ea typeface="Open Sans"/>
                <a:cs typeface="Open Sans"/>
                <a:sym typeface="Open Sans"/>
              </a:rPr>
              <a:t>des Compétences Numériques</a:t>
            </a:r>
          </a:p>
          <a:p>
            <a:pPr algn="ctr">
              <a:buClr>
                <a:srgbClr val="FFC000"/>
              </a:buClr>
              <a:buSzPts val="4500"/>
            </a:pPr>
            <a:endParaRPr lang="fr-FR" sz="3200" dirty="0">
              <a:solidFill>
                <a:schemeClr val="bg1"/>
              </a:solidFill>
              <a:latin typeface="Arial Black" panose="020B0A04020102020204" pitchFamily="34" charset="0"/>
              <a:ea typeface="Open Sans"/>
              <a:cs typeface="Open Sans"/>
              <a:sym typeface="Open Sans"/>
            </a:endParaRPr>
          </a:p>
          <a:p>
            <a:pPr algn="ctr">
              <a:buClr>
                <a:srgbClr val="FFC000"/>
              </a:buClr>
              <a:buSzPts val="4500"/>
            </a:pPr>
            <a:r>
              <a:rPr lang="fr-FR" sz="2800" dirty="0">
                <a:solidFill>
                  <a:srgbClr val="800000"/>
                </a:solidFill>
                <a:latin typeface="Arial Black" panose="020B0A04020102020204" pitchFamily="34" charset="0"/>
                <a:ea typeface="Open Sans"/>
                <a:cs typeface="Open Sans"/>
                <a:sym typeface="Open Sans"/>
              </a:rPr>
              <a:t>(issu du référentiel </a:t>
            </a:r>
            <a:r>
              <a:rPr lang="fr-FR" sz="2800" dirty="0" err="1">
                <a:solidFill>
                  <a:srgbClr val="800000"/>
                </a:solidFill>
                <a:latin typeface="Arial Black" panose="020B0A04020102020204" pitchFamily="34" charset="0"/>
                <a:ea typeface="Open Sans"/>
                <a:cs typeface="Open Sans"/>
                <a:sym typeface="Open Sans"/>
              </a:rPr>
              <a:t>Digcomp</a:t>
            </a:r>
            <a:r>
              <a:rPr lang="fr-FR" sz="2800" dirty="0">
                <a:solidFill>
                  <a:srgbClr val="800000"/>
                </a:solidFill>
                <a:latin typeface="Arial Black" panose="020B0A04020102020204" pitchFamily="34" charset="0"/>
                <a:ea typeface="Open Sans"/>
                <a:cs typeface="Open Sans"/>
                <a:sym typeface="Open Sans"/>
              </a:rPr>
              <a:t> européen)</a:t>
            </a:r>
            <a:endParaRPr lang="fr-FR" sz="2800" dirty="0">
              <a:solidFill>
                <a:srgbClr val="800000"/>
              </a:solidFill>
              <a:latin typeface="Arial Black" panose="020B0A04020102020204" pitchFamily="34" charset="0"/>
            </a:endParaRPr>
          </a:p>
        </p:txBody>
      </p:sp>
    </p:spTree>
    <p:extLst>
      <p:ext uri="{BB962C8B-B14F-4D97-AF65-F5344CB8AC3E}">
        <p14:creationId xmlns:p14="http://schemas.microsoft.com/office/powerpoint/2010/main" val="312552407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882"/>
        <p:cNvGrpSpPr/>
        <p:nvPr/>
      </p:nvGrpSpPr>
      <p:grpSpPr>
        <a:xfrm>
          <a:off x="0" y="0"/>
          <a:ext cx="0" cy="0"/>
          <a:chOff x="0" y="0"/>
          <a:chExt cx="0" cy="0"/>
        </a:xfrm>
      </p:grpSpPr>
      <p:graphicFrame>
        <p:nvGraphicFramePr>
          <p:cNvPr id="4" name="Tableau 3"/>
          <p:cNvGraphicFramePr>
            <a:graphicFrameLocks noGrp="1"/>
          </p:cNvGraphicFramePr>
          <p:nvPr>
            <p:extLst>
              <p:ext uri="{D42A27DB-BD31-4B8C-83A1-F6EECF244321}">
                <p14:modId xmlns:p14="http://schemas.microsoft.com/office/powerpoint/2010/main" val="2587337917"/>
              </p:ext>
            </p:extLst>
          </p:nvPr>
        </p:nvGraphicFramePr>
        <p:xfrm>
          <a:off x="5124450" y="536024"/>
          <a:ext cx="3901965" cy="4139806"/>
        </p:xfrm>
        <a:graphic>
          <a:graphicData uri="http://schemas.openxmlformats.org/drawingml/2006/table">
            <a:tbl>
              <a:tblPr firstRow="1" bandRow="1">
                <a:tableStyleId>{5C22544A-7EE6-4342-B048-85BDC9FD1C3A}</a:tableStyleId>
              </a:tblPr>
              <a:tblGrid>
                <a:gridCol w="788274">
                  <a:extLst>
                    <a:ext uri="{9D8B030D-6E8A-4147-A177-3AD203B41FA5}">
                      <a16:colId xmlns:a16="http://schemas.microsoft.com/office/drawing/2014/main" val="3965131692"/>
                    </a:ext>
                  </a:extLst>
                </a:gridCol>
                <a:gridCol w="559676">
                  <a:extLst>
                    <a:ext uri="{9D8B030D-6E8A-4147-A177-3AD203B41FA5}">
                      <a16:colId xmlns:a16="http://schemas.microsoft.com/office/drawing/2014/main" val="2511549563"/>
                    </a:ext>
                  </a:extLst>
                </a:gridCol>
                <a:gridCol w="2554015">
                  <a:extLst>
                    <a:ext uri="{9D8B030D-6E8A-4147-A177-3AD203B41FA5}">
                      <a16:colId xmlns:a16="http://schemas.microsoft.com/office/drawing/2014/main" val="3984254327"/>
                    </a:ext>
                  </a:extLst>
                </a:gridCol>
              </a:tblGrid>
              <a:tr h="375824">
                <a:tc rowSpan="2">
                  <a:txBody>
                    <a:bodyPr/>
                    <a:lstStyle/>
                    <a:p>
                      <a:pPr algn="l" fontAlgn="ctr"/>
                      <a:r>
                        <a:rPr lang="fr-FR" sz="1050" b="0" i="0" u="none" strike="noStrike" dirty="0">
                          <a:solidFill>
                            <a:srgbClr val="000000"/>
                          </a:solidFill>
                          <a:effectLst/>
                          <a:latin typeface="+mj-lt"/>
                        </a:rPr>
                        <a:t>Novice </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fontAlgn="ctr"/>
                      <a:r>
                        <a:rPr lang="fr-FR" sz="1050" b="0" i="0" u="none" strike="noStrike" dirty="0">
                          <a:solidFill>
                            <a:srgbClr val="000000"/>
                          </a:solidFill>
                          <a:effectLst/>
                          <a:latin typeface="+mj-lt"/>
                        </a:rPr>
                        <a:t>Niveau 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fontAlgn="ctr"/>
                      <a:r>
                        <a:rPr lang="fr-FR" sz="650" b="0" i="0" u="none" strike="noStrike" dirty="0">
                          <a:solidFill>
                            <a:srgbClr val="000000"/>
                          </a:solidFill>
                          <a:effectLst/>
                          <a:latin typeface="+mn-lt"/>
                        </a:rPr>
                        <a:t>L’individu est capable de réaliser des actions élémentaires associées aux situations les plus courantes. Il peut appliquer une procédure simple en étant guidé, et en ayant parfois recours à l’aide d’un tiers. </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946022423"/>
                  </a:ext>
                </a:extLst>
              </a:tr>
              <a:tr h="592167">
                <a:tc vMerge="1">
                  <a:txBody>
                    <a:bodyPr/>
                    <a:lstStyle/>
                    <a:p>
                      <a:endParaRPr lang="fr-FR"/>
                    </a:p>
                  </a:txBody>
                  <a:tcPr/>
                </a:tc>
                <a:tc>
                  <a:txBody>
                    <a:bodyPr/>
                    <a:lstStyle/>
                    <a:p>
                      <a:pPr algn="l" fontAlgn="ctr"/>
                      <a:r>
                        <a:rPr lang="fr-FR" sz="1050" b="0" i="0" u="none" strike="noStrike">
                          <a:solidFill>
                            <a:srgbClr val="000000"/>
                          </a:solidFill>
                          <a:effectLst/>
                          <a:latin typeface="+mj-lt"/>
                        </a:rPr>
                        <a:t>Niveau 2 </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fontAlgn="ctr"/>
                      <a:r>
                        <a:rPr lang="fr-FR" sz="650" b="0" i="0" u="none" strike="noStrike" dirty="0">
                          <a:solidFill>
                            <a:srgbClr val="000000"/>
                          </a:solidFill>
                          <a:effectLst/>
                          <a:latin typeface="+mn-lt"/>
                        </a:rPr>
                        <a:t>L’individu est capable de réaliser des actions élémentaires associées aux situations les plus courantes. Il peut appliquer seul une procédure simple tant que ne survient pas de difficulté. Il cherche des solutions avec d’autres lorsqu’il est confronté à des imprévus. Il peut répondre ponctuellement à une demande d’aide.</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013087598"/>
                  </a:ext>
                </a:extLst>
              </a:tr>
              <a:tr h="422534">
                <a:tc rowSpan="2">
                  <a:txBody>
                    <a:bodyPr/>
                    <a:lstStyle/>
                    <a:p>
                      <a:pPr algn="l" fontAlgn="ctr"/>
                      <a:r>
                        <a:rPr lang="fr-FR" sz="1050" b="0" i="0" u="none" strike="noStrike">
                          <a:solidFill>
                            <a:srgbClr val="000000"/>
                          </a:solidFill>
                          <a:effectLst/>
                          <a:latin typeface="+mj-lt"/>
                        </a:rPr>
                        <a:t>Indépendant </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fontAlgn="ctr"/>
                      <a:r>
                        <a:rPr lang="fr-FR" sz="1050" b="0" i="0" u="none" strike="noStrike" dirty="0">
                          <a:solidFill>
                            <a:srgbClr val="000000"/>
                          </a:solidFill>
                          <a:effectLst/>
                          <a:latin typeface="+mj-lt"/>
                        </a:rPr>
                        <a:t>Niveau 3</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fontAlgn="ctr"/>
                      <a:r>
                        <a:rPr lang="fr-FR" sz="650" b="0" i="0" u="none" strike="noStrike" dirty="0">
                          <a:solidFill>
                            <a:srgbClr val="000000"/>
                          </a:solidFill>
                          <a:effectLst/>
                          <a:latin typeface="+mn-lt"/>
                        </a:rPr>
                        <a:t>L’individu est capable de réaliser des actions simples dans la plupart des situations courantes. Il peut élaborer de façon autonome une procédure pour accomplir une de ces actions.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056593387"/>
                  </a:ext>
                </a:extLst>
              </a:tr>
              <a:tr h="502112">
                <a:tc vMerge="1">
                  <a:txBody>
                    <a:bodyPr/>
                    <a:lstStyle/>
                    <a:p>
                      <a:endParaRPr lang="fr-FR"/>
                    </a:p>
                  </a:txBody>
                  <a:tcPr/>
                </a:tc>
                <a:tc>
                  <a:txBody>
                    <a:bodyPr/>
                    <a:lstStyle/>
                    <a:p>
                      <a:pPr algn="l" fontAlgn="ctr"/>
                      <a:r>
                        <a:rPr lang="fr-FR" sz="1050" b="0" i="0" u="none" strike="noStrike" dirty="0">
                          <a:solidFill>
                            <a:srgbClr val="000000"/>
                          </a:solidFill>
                          <a:effectLst/>
                          <a:latin typeface="+mj-lt"/>
                        </a:rPr>
                        <a:t>Niveau 4</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fontAlgn="ctr"/>
                      <a:r>
                        <a:rPr lang="fr-FR" sz="650" b="0" i="0" u="none" strike="noStrike" dirty="0">
                          <a:solidFill>
                            <a:srgbClr val="000000"/>
                          </a:solidFill>
                          <a:effectLst/>
                          <a:latin typeface="+mn-lt"/>
                        </a:rPr>
                        <a:t>L’individu est capable de réaliser des actions simples dans toutes les situations courantes. Il peut élaborer de façon autonome une procédure adaptée et l’appliquer efficacement pour accomplir une de ces actions. Il peut venir en aide à d’autres selon une modalité d’entraide informelle.</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393390142"/>
                  </a:ext>
                </a:extLst>
              </a:tr>
              <a:tr h="467862">
                <a:tc rowSpan="2">
                  <a:txBody>
                    <a:bodyPr/>
                    <a:lstStyle/>
                    <a:p>
                      <a:pPr algn="l" fontAlgn="ctr"/>
                      <a:r>
                        <a:rPr lang="fr-FR" sz="1050" b="0" i="0" u="none" strike="noStrike">
                          <a:solidFill>
                            <a:srgbClr val="000000"/>
                          </a:solidFill>
                          <a:effectLst/>
                          <a:latin typeface="+mj-lt"/>
                        </a:rPr>
                        <a:t>Avancé</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fontAlgn="ctr"/>
                      <a:r>
                        <a:rPr lang="fr-FR" sz="1050" b="0" i="0" u="none" strike="noStrike">
                          <a:solidFill>
                            <a:srgbClr val="000000"/>
                          </a:solidFill>
                          <a:effectLst/>
                          <a:latin typeface="+mj-lt"/>
                        </a:rPr>
                        <a:t>Niveau 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fontAlgn="ctr"/>
                      <a:r>
                        <a:rPr lang="fr-FR" sz="650" b="0" i="0" u="none" strike="noStrike" dirty="0">
                          <a:solidFill>
                            <a:srgbClr val="000000"/>
                          </a:solidFill>
                          <a:effectLst/>
                          <a:latin typeface="+mn-lt"/>
                        </a:rPr>
                        <a:t>L’individu est capable de mettre en œuvre des pratiques avancées dans des situations nouvelles pour lui, ou imposant un cadre d’exigence particulier. Il peut choisir une démarche adaptée pour atteindre son but, parmi des approches déjà établies.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69388702"/>
                  </a:ext>
                </a:extLst>
              </a:tr>
              <a:tr h="600639">
                <a:tc vMerge="1">
                  <a:txBody>
                    <a:bodyPr/>
                    <a:lstStyle/>
                    <a:p>
                      <a:endParaRPr lang="fr-FR"/>
                    </a:p>
                  </a:txBody>
                  <a:tcPr/>
                </a:tc>
                <a:tc>
                  <a:txBody>
                    <a:bodyPr/>
                    <a:lstStyle/>
                    <a:p>
                      <a:pPr algn="l" fontAlgn="ctr"/>
                      <a:r>
                        <a:rPr lang="fr-FR" sz="1050" b="0" i="0" u="none" strike="noStrike">
                          <a:solidFill>
                            <a:srgbClr val="000000"/>
                          </a:solidFill>
                          <a:effectLst/>
                          <a:latin typeface="+mj-lt"/>
                        </a:rPr>
                        <a:t>Niveau 6</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fontAlgn="ctr"/>
                      <a:r>
                        <a:rPr lang="fr-FR" sz="650" b="0" i="0" u="none" strike="noStrike" dirty="0">
                          <a:solidFill>
                            <a:srgbClr val="000000"/>
                          </a:solidFill>
                          <a:effectLst/>
                          <a:latin typeface="+mn-lt"/>
                        </a:rPr>
                        <a:t>L’individu est capable de mettre en œuvre des pratiques avancées dans des situations nouvelles pour lui, ou imposant un cadre d’exigence particulier. Il peut concevoir et mettre en œuvre une démarche adaptée pour atteindre son but, en combinant de façon créative les solutions existantes. Il peut transmettre avec aisance ses compétences à d’autres.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193572412"/>
                  </a:ext>
                </a:extLst>
              </a:tr>
              <a:tr h="467862">
                <a:tc rowSpan="2">
                  <a:txBody>
                    <a:bodyPr/>
                    <a:lstStyle/>
                    <a:p>
                      <a:pPr algn="l" fontAlgn="ctr"/>
                      <a:r>
                        <a:rPr lang="fr-FR" sz="1050" b="0" i="0" u="none" strike="noStrike" dirty="0">
                          <a:solidFill>
                            <a:srgbClr val="000000"/>
                          </a:solidFill>
                          <a:effectLst/>
                          <a:latin typeface="+mj-lt"/>
                        </a:rPr>
                        <a:t>Expert</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fontAlgn="ctr"/>
                      <a:r>
                        <a:rPr lang="fr-FR" sz="1050" b="0" i="0" u="none" strike="noStrike">
                          <a:solidFill>
                            <a:srgbClr val="000000"/>
                          </a:solidFill>
                          <a:effectLst/>
                          <a:latin typeface="+mj-lt"/>
                        </a:rPr>
                        <a:t>Niveau 7</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fontAlgn="ctr"/>
                      <a:r>
                        <a:rPr lang="fr-FR" sz="650" b="0" i="0" u="none" strike="noStrike" dirty="0">
                          <a:solidFill>
                            <a:srgbClr val="000000"/>
                          </a:solidFill>
                          <a:effectLst/>
                          <a:latin typeface="+mn-lt"/>
                        </a:rPr>
                        <a:t>L’individu est capable de mettre en œuvre des pratiques complexes dans des situations potentiellement inédites, imprévisibles ou contraignantes. Il peut analyser un besoin et élaborer une solution mobilisant le numérique de façon originale pour y répondre.</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74458062"/>
                  </a:ext>
                </a:extLst>
              </a:tr>
              <a:tr h="704848">
                <a:tc vMerge="1">
                  <a:txBody>
                    <a:bodyPr/>
                    <a:lstStyle/>
                    <a:p>
                      <a:endParaRPr lang="fr-FR"/>
                    </a:p>
                  </a:txBody>
                  <a:tcPr/>
                </a:tc>
                <a:tc>
                  <a:txBody>
                    <a:bodyPr/>
                    <a:lstStyle/>
                    <a:p>
                      <a:pPr algn="l" fontAlgn="ctr"/>
                      <a:r>
                        <a:rPr lang="fr-FR" sz="1050" b="0" i="0" u="none" strike="noStrike">
                          <a:solidFill>
                            <a:srgbClr val="000000"/>
                          </a:solidFill>
                          <a:effectLst/>
                          <a:latin typeface="+mj-lt"/>
                        </a:rPr>
                        <a:t>Niveau 8</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fontAlgn="ctr"/>
                      <a:r>
                        <a:rPr lang="fr-FR" sz="650" b="0" i="0" u="none" strike="noStrike" dirty="0">
                          <a:solidFill>
                            <a:srgbClr val="000000"/>
                          </a:solidFill>
                          <a:effectLst/>
                          <a:latin typeface="+mn-lt"/>
                        </a:rPr>
                        <a:t>L’individu est capable de mettre en œuvre des pratiques complexes dans des situations potentiellement inédites, imprévisibles ou contraignantes. Il peut analyser un besoin et élaborer une solution mobilisant le numérique de façon originale pour y répondre. Il met ses productions numériques à la disposition d’autres, qui les utilisent, traduisant ainsi son rayonnement et son influence dans la sphère numérique.</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16257779"/>
                  </a:ext>
                </a:extLst>
              </a:tr>
            </a:tbl>
          </a:graphicData>
        </a:graphic>
      </p:graphicFrame>
      <p:sp>
        <p:nvSpPr>
          <p:cNvPr id="7" name="ZoneTexte 6"/>
          <p:cNvSpPr txBox="1"/>
          <p:nvPr/>
        </p:nvSpPr>
        <p:spPr>
          <a:xfrm>
            <a:off x="94593" y="143608"/>
            <a:ext cx="5454870" cy="338554"/>
          </a:xfrm>
          <a:prstGeom prst="rect">
            <a:avLst/>
          </a:prstGeom>
          <a:noFill/>
        </p:spPr>
        <p:txBody>
          <a:bodyPr wrap="square" rtlCol="0">
            <a:spAutoFit/>
          </a:bodyPr>
          <a:lstStyle/>
          <a:p>
            <a:r>
              <a:rPr lang="fr-FR" sz="1600" dirty="0">
                <a:latin typeface="Arial Black" panose="020B0A04020102020204" pitchFamily="34" charset="0"/>
              </a:rPr>
              <a:t>5 domaines – 16 Compétences</a:t>
            </a:r>
            <a:r>
              <a:rPr lang="fr-FR" dirty="0">
                <a:latin typeface="Arial Black" panose="020B0A04020102020204" pitchFamily="34" charset="0"/>
              </a:rPr>
              <a:t>*</a:t>
            </a:r>
            <a:r>
              <a:rPr lang="fr-FR" sz="1600" dirty="0">
                <a:latin typeface="Arial Black" panose="020B0A04020102020204" pitchFamily="34" charset="0"/>
              </a:rPr>
              <a:t> – 8 Niveaux</a:t>
            </a:r>
            <a:r>
              <a:rPr lang="fr-FR" dirty="0">
                <a:latin typeface="Arial Black" panose="020B0A04020102020204" pitchFamily="34" charset="0"/>
              </a:rPr>
              <a:t>**</a:t>
            </a:r>
          </a:p>
        </p:txBody>
      </p:sp>
      <p:pic>
        <p:nvPicPr>
          <p:cNvPr id="9" name="Image 8"/>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536023"/>
            <a:ext cx="5105400" cy="4133850"/>
          </a:xfrm>
          <a:prstGeom prst="rect">
            <a:avLst/>
          </a:prstGeom>
        </p:spPr>
      </p:pic>
      <p:sp>
        <p:nvSpPr>
          <p:cNvPr id="10" name="ZoneTexte 9"/>
          <p:cNvSpPr txBox="1"/>
          <p:nvPr/>
        </p:nvSpPr>
        <p:spPr>
          <a:xfrm>
            <a:off x="94593" y="4777595"/>
            <a:ext cx="2680138" cy="230832"/>
          </a:xfrm>
          <a:prstGeom prst="rect">
            <a:avLst/>
          </a:prstGeom>
          <a:noFill/>
        </p:spPr>
        <p:txBody>
          <a:bodyPr wrap="square" rtlCol="0">
            <a:spAutoFit/>
          </a:bodyPr>
          <a:lstStyle/>
          <a:p>
            <a:r>
              <a:rPr lang="fr-FR" sz="800" dirty="0"/>
              <a:t>* </a:t>
            </a:r>
            <a:r>
              <a:rPr lang="fr-FR" sz="900" dirty="0"/>
              <a:t>Déclinaison du référentiel européen DIGCOMP</a:t>
            </a:r>
          </a:p>
        </p:txBody>
      </p:sp>
      <p:sp>
        <p:nvSpPr>
          <p:cNvPr id="11" name="ZoneTexte 10"/>
          <p:cNvSpPr txBox="1"/>
          <p:nvPr/>
        </p:nvSpPr>
        <p:spPr>
          <a:xfrm>
            <a:off x="3224706" y="4777595"/>
            <a:ext cx="5801709" cy="230832"/>
          </a:xfrm>
          <a:prstGeom prst="rect">
            <a:avLst/>
          </a:prstGeom>
          <a:noFill/>
        </p:spPr>
        <p:txBody>
          <a:bodyPr wrap="square" rtlCol="0">
            <a:spAutoFit/>
          </a:bodyPr>
          <a:lstStyle/>
          <a:p>
            <a:r>
              <a:rPr lang="fr-FR" sz="900" dirty="0"/>
              <a:t>** Grille d’évaluation  - Niveaux de maîtrise des compétences numériques. </a:t>
            </a:r>
            <a:r>
              <a:rPr lang="fr-FR" sz="900" b="1" dirty="0"/>
              <a:t>Décret no 2019-919 du 30/08/2019 </a:t>
            </a:r>
            <a:r>
              <a:rPr lang="fr-FR" sz="900" dirty="0"/>
              <a:t> </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833"/>
        <p:cNvGrpSpPr/>
        <p:nvPr/>
      </p:nvGrpSpPr>
      <p:grpSpPr>
        <a:xfrm>
          <a:off x="0" y="0"/>
          <a:ext cx="0" cy="0"/>
          <a:chOff x="0" y="0"/>
          <a:chExt cx="0" cy="0"/>
        </a:xfrm>
      </p:grpSpPr>
      <p:sp>
        <p:nvSpPr>
          <p:cNvPr id="11" name="Titre 1"/>
          <p:cNvSpPr txBox="1">
            <a:spLocks/>
          </p:cNvSpPr>
          <p:nvPr/>
        </p:nvSpPr>
        <p:spPr>
          <a:xfrm>
            <a:off x="462843" y="684599"/>
            <a:ext cx="7919157" cy="42586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fr-FR" sz="2000" dirty="0">
                <a:solidFill>
                  <a:srgbClr val="FF0000"/>
                </a:solidFill>
                <a:latin typeface="Arial Black" panose="020B0A04020102020204" pitchFamily="34" charset="0"/>
                <a:ea typeface="Open Sans" panose="020B0606030504020204" pitchFamily="34" charset="0"/>
                <a:cs typeface="Open Sans" panose="020B0606030504020204" pitchFamily="34" charset="0"/>
              </a:rPr>
              <a:t>Principales étapes de mise en œuvre institutionnelle</a:t>
            </a:r>
          </a:p>
        </p:txBody>
      </p:sp>
      <p:sp>
        <p:nvSpPr>
          <p:cNvPr id="2" name="Rectangle 1"/>
          <p:cNvSpPr/>
          <p:nvPr/>
        </p:nvSpPr>
        <p:spPr>
          <a:xfrm>
            <a:off x="3752231" y="167693"/>
            <a:ext cx="1484100" cy="584776"/>
          </a:xfrm>
          <a:prstGeom prst="rect">
            <a:avLst/>
          </a:prstGeom>
        </p:spPr>
        <p:txBody>
          <a:bodyPr wrap="none">
            <a:spAutoFit/>
          </a:bodyPr>
          <a:lstStyle/>
          <a:p>
            <a:r>
              <a:rPr lang="fr-FR" sz="3200" dirty="0">
                <a:solidFill>
                  <a:srgbClr val="000090"/>
                </a:solidFill>
                <a:latin typeface="Arial Black" panose="020B0A04020102020204" pitchFamily="34" charset="0"/>
                <a:ea typeface="Open Sans" panose="020B0606030504020204" pitchFamily="34" charset="0"/>
                <a:cs typeface="Open Sans" panose="020B0606030504020204" pitchFamily="34" charset="0"/>
              </a:rPr>
              <a:t>CRCN</a:t>
            </a:r>
          </a:p>
        </p:txBody>
      </p:sp>
      <p:sp>
        <p:nvSpPr>
          <p:cNvPr id="3" name="Rectangle 2"/>
          <p:cNvSpPr/>
          <p:nvPr/>
        </p:nvSpPr>
        <p:spPr>
          <a:xfrm>
            <a:off x="448203" y="1220060"/>
            <a:ext cx="8695797" cy="3493264"/>
          </a:xfrm>
          <a:prstGeom prst="rect">
            <a:avLst/>
          </a:prstGeom>
        </p:spPr>
        <p:txBody>
          <a:bodyPr wrap="square">
            <a:spAutoFit/>
          </a:bodyPr>
          <a:lstStyle/>
          <a:p>
            <a:pPr marL="285750" indent="-285750">
              <a:buFont typeface="Arial" panose="020B0604020202020204" pitchFamily="34" charset="0"/>
              <a:buChar char="•"/>
            </a:pPr>
            <a:r>
              <a:rPr lang="fr-FR" dirty="0">
                <a:latin typeface="Arial" panose="020B0604020202020204" pitchFamily="34" charset="0"/>
              </a:rPr>
              <a:t>JO du 01/09/2019 : parution du décret et des arrêtés</a:t>
            </a:r>
          </a:p>
          <a:p>
            <a:endParaRPr lang="fr-FR" sz="1100" dirty="0">
              <a:latin typeface="Arial" panose="020B0604020202020204" pitchFamily="34" charset="0"/>
            </a:endParaRPr>
          </a:p>
          <a:p>
            <a:pPr marL="800100" lvl="2"/>
            <a:r>
              <a:rPr lang="fr-FR" dirty="0">
                <a:latin typeface="Arial" panose="020B0604020202020204" pitchFamily="34" charset="0"/>
                <a:hlinkClick r:id="rId3"/>
              </a:rPr>
              <a:t>Décret n° 2019-919 du 30 août 2019</a:t>
            </a:r>
            <a:r>
              <a:rPr lang="fr-FR" dirty="0">
                <a:latin typeface="Arial" panose="020B0604020202020204" pitchFamily="34" charset="0"/>
              </a:rPr>
              <a:t> relatif au développement des compétences numériques dans l'enseignement scolaire, dans l'enseignement supérieur et par la formation continue, et au cadre de référence des compétences numériques</a:t>
            </a:r>
          </a:p>
          <a:p>
            <a:pPr marL="800100" lvl="2"/>
            <a:r>
              <a:rPr lang="fr-FR" dirty="0">
                <a:latin typeface="Arial" panose="020B0604020202020204" pitchFamily="34" charset="0"/>
                <a:hlinkClick r:id="rId4"/>
              </a:rPr>
              <a:t>Arrêté du 30 août 2019</a:t>
            </a:r>
            <a:r>
              <a:rPr lang="fr-FR" dirty="0">
                <a:latin typeface="Arial" panose="020B0604020202020204" pitchFamily="34" charset="0"/>
              </a:rPr>
              <a:t> relatif à la certification </a:t>
            </a:r>
            <a:r>
              <a:rPr lang="fr-FR" dirty="0" err="1">
                <a:latin typeface="Arial" panose="020B0604020202020204" pitchFamily="34" charset="0"/>
              </a:rPr>
              <a:t>Pix</a:t>
            </a:r>
            <a:r>
              <a:rPr lang="fr-FR" dirty="0">
                <a:latin typeface="Arial" panose="020B0604020202020204" pitchFamily="34" charset="0"/>
              </a:rPr>
              <a:t> des compétences numériques définies par le cadre de référence des compétences numériques mentionné à l'article D. 121-1 du code de l'éducation</a:t>
            </a:r>
          </a:p>
          <a:p>
            <a:pPr marL="800100" lvl="2"/>
            <a:r>
              <a:rPr lang="fr-FR" dirty="0">
                <a:latin typeface="Arial" panose="020B0604020202020204" pitchFamily="34" charset="0"/>
                <a:hlinkClick r:id="rId5"/>
              </a:rPr>
              <a:t>Arrêté du 30 août 2019</a:t>
            </a:r>
            <a:r>
              <a:rPr lang="fr-FR" dirty="0">
                <a:latin typeface="Arial" panose="020B0604020202020204" pitchFamily="34" charset="0"/>
              </a:rPr>
              <a:t> relatif à l'évaluation des compétences numériques acquises par les élèves des écoles, des collèges et des lycées publics et privés sous contrat</a:t>
            </a:r>
          </a:p>
          <a:p>
            <a:pPr marL="800100" lvl="2"/>
            <a:endParaRPr lang="fr-FR" dirty="0">
              <a:latin typeface="Arial" panose="020B0604020202020204" pitchFamily="34" charset="0"/>
            </a:endParaRPr>
          </a:p>
          <a:p>
            <a:pPr marL="800100" lvl="2"/>
            <a:endParaRPr lang="fr-FR" dirty="0">
              <a:latin typeface="Arial" panose="020B0604020202020204" pitchFamily="34" charset="0"/>
            </a:endParaRPr>
          </a:p>
          <a:p>
            <a:pPr marL="285750" indent="-285750">
              <a:buFont typeface="Arial" panose="020B0604020202020204" pitchFamily="34" charset="0"/>
              <a:buChar char="•"/>
            </a:pPr>
            <a:r>
              <a:rPr lang="fr-FR" b="1" dirty="0">
                <a:latin typeface="Arial" panose="020B0604020202020204" pitchFamily="34" charset="0"/>
                <a:hlinkClick r:id="rId6"/>
              </a:rPr>
              <a:t>Document d’accompagnement sur eduscol</a:t>
            </a:r>
            <a:endParaRPr lang="fr-FR" b="1" dirty="0">
              <a:latin typeface="Arial" panose="020B0604020202020204" pitchFamily="34" charset="0"/>
            </a:endParaRPr>
          </a:p>
          <a:p>
            <a:pPr marL="285750" indent="-285750">
              <a:buFont typeface="Arial" panose="020B0604020202020204" pitchFamily="34" charset="0"/>
              <a:buChar char="•"/>
            </a:pPr>
            <a:endParaRPr lang="fr-FR" b="1" dirty="0">
              <a:latin typeface="Arial" panose="020B0604020202020204" pitchFamily="34" charset="0"/>
            </a:endParaRPr>
          </a:p>
          <a:p>
            <a:pPr marL="285750" indent="-285750">
              <a:buFont typeface="Arial" panose="020B0604020202020204" pitchFamily="34" charset="0"/>
              <a:buChar char="•"/>
            </a:pPr>
            <a:r>
              <a:rPr lang="fr-FR" b="1" dirty="0">
                <a:latin typeface="Arial" panose="020B0604020202020204" pitchFamily="34" charset="0"/>
                <a:hlinkClick r:id="rId7"/>
              </a:rPr>
              <a:t>Ressources pédagogiques (par compétence / par discipline)</a:t>
            </a:r>
            <a:endParaRPr lang="fr-FR" b="1" dirty="0">
              <a:latin typeface="Arial" panose="020B0604020202020204" pitchFamily="34" charset="0"/>
            </a:endParaRPr>
          </a:p>
          <a:p>
            <a:pPr marL="285750" indent="-285750">
              <a:buFont typeface="Arial" panose="020B0604020202020204" pitchFamily="34" charset="0"/>
              <a:buChar char="•"/>
            </a:pPr>
            <a:endParaRPr lang="fr-FR" b="1" dirty="0">
              <a:latin typeface="Arial" panose="020B0604020202020204" pitchFamily="34" charset="0"/>
            </a:endParaRPr>
          </a:p>
        </p:txBody>
      </p:sp>
    </p:spTree>
    <p:extLst>
      <p:ext uri="{BB962C8B-B14F-4D97-AF65-F5344CB8AC3E}">
        <p14:creationId xmlns:p14="http://schemas.microsoft.com/office/powerpoint/2010/main" val="135386123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Capture d’écran 2020-01-07 à 10.04.22.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1195" y="0"/>
            <a:ext cx="8738805" cy="5143500"/>
          </a:xfrm>
          <a:prstGeom prst="rect">
            <a:avLst/>
          </a:prstGeom>
        </p:spPr>
      </p:pic>
    </p:spTree>
    <p:extLst>
      <p:ext uri="{BB962C8B-B14F-4D97-AF65-F5344CB8AC3E}">
        <p14:creationId xmlns:p14="http://schemas.microsoft.com/office/powerpoint/2010/main" val="172686309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030"/>
        <p:cNvGrpSpPr/>
        <p:nvPr/>
      </p:nvGrpSpPr>
      <p:grpSpPr>
        <a:xfrm>
          <a:off x="0" y="0"/>
          <a:ext cx="0" cy="0"/>
          <a:chOff x="0" y="0"/>
          <a:chExt cx="0" cy="0"/>
        </a:xfrm>
      </p:grpSpPr>
      <p:sp>
        <p:nvSpPr>
          <p:cNvPr id="1031" name="Google Shape;1031;p191"/>
          <p:cNvSpPr/>
          <p:nvPr/>
        </p:nvSpPr>
        <p:spPr>
          <a:xfrm>
            <a:off x="289489" y="347902"/>
            <a:ext cx="8583561" cy="2502492"/>
          </a:xfrm>
          <a:prstGeom prst="rect">
            <a:avLst/>
          </a:prstGeom>
          <a:noFill/>
          <a:ln>
            <a:noFill/>
          </a:ln>
        </p:spPr>
        <p:txBody>
          <a:bodyPr spcFirstLastPara="1" wrap="square" lIns="26775" tIns="26775" rIns="26775" bIns="26775" anchor="ctr" anchorCtr="0">
            <a:noAutofit/>
          </a:bodyPr>
          <a:lstStyle/>
          <a:p>
            <a:pPr algn="ctr">
              <a:buClr>
                <a:srgbClr val="FFC000"/>
              </a:buClr>
              <a:buSzPts val="4500"/>
            </a:pPr>
            <a:r>
              <a:rPr lang="fr-FR" sz="5400" b="1" dirty="0">
                <a:solidFill>
                  <a:srgbClr val="000090"/>
                </a:solidFill>
                <a:latin typeface="Arial Black" panose="020B0A04020102020204" pitchFamily="34" charset="0"/>
                <a:ea typeface="Open Sans"/>
                <a:cs typeface="Open Sans"/>
                <a:sym typeface="Open Sans"/>
              </a:rPr>
              <a:t>PIX  </a:t>
            </a:r>
          </a:p>
          <a:p>
            <a:pPr algn="ctr">
              <a:buClr>
                <a:srgbClr val="FFC000"/>
              </a:buClr>
              <a:buSzPts val="4500"/>
            </a:pPr>
            <a:endParaRPr lang="fr-FR" sz="800" b="1" dirty="0">
              <a:solidFill>
                <a:srgbClr val="000090"/>
              </a:solidFill>
              <a:latin typeface="Arial Black" panose="020B0A04020102020204" pitchFamily="34" charset="0"/>
              <a:ea typeface="Open Sans"/>
              <a:cs typeface="Open Sans"/>
              <a:sym typeface="Open Sans"/>
            </a:endParaRPr>
          </a:p>
          <a:p>
            <a:pPr algn="ctr">
              <a:buClr>
                <a:srgbClr val="FFC000"/>
              </a:buClr>
              <a:buSzPts val="4500"/>
            </a:pPr>
            <a:r>
              <a:rPr lang="fr-FR" sz="3200" dirty="0">
                <a:solidFill>
                  <a:schemeClr val="bg1"/>
                </a:solidFill>
                <a:latin typeface="Arial Black" panose="020B0A04020102020204" pitchFamily="34" charset="0"/>
                <a:ea typeface="Open Sans"/>
                <a:cs typeface="Open Sans"/>
                <a:sym typeface="Open Sans"/>
              </a:rPr>
              <a:t>La plateforme pour évaluer, développer et certifier ses compétences numériques</a:t>
            </a:r>
            <a:endParaRPr lang="fr-FR" sz="400" dirty="0">
              <a:solidFill>
                <a:schemeClr val="bg1"/>
              </a:solidFill>
              <a:latin typeface="Arial Black" panose="020B0A04020102020204" pitchFamily="34"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8804" y="3837069"/>
            <a:ext cx="3015192" cy="1139210"/>
          </a:xfrm>
          <a:prstGeom prst="rect">
            <a:avLst/>
          </a:prstGeom>
        </p:spPr>
      </p:pic>
    </p:spTree>
    <p:extLst>
      <p:ext uri="{BB962C8B-B14F-4D97-AF65-F5344CB8AC3E}">
        <p14:creationId xmlns:p14="http://schemas.microsoft.com/office/powerpoint/2010/main" val="216961064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825"/>
        <p:cNvGrpSpPr/>
        <p:nvPr/>
      </p:nvGrpSpPr>
      <p:grpSpPr>
        <a:xfrm>
          <a:off x="0" y="0"/>
          <a:ext cx="0" cy="0"/>
          <a:chOff x="0" y="0"/>
          <a:chExt cx="0" cy="0"/>
        </a:xfrm>
      </p:grpSpPr>
      <p:sp>
        <p:nvSpPr>
          <p:cNvPr id="7" name="Google Shape;834;p166"/>
          <p:cNvSpPr/>
          <p:nvPr/>
        </p:nvSpPr>
        <p:spPr>
          <a:xfrm>
            <a:off x="2317540" y="4898509"/>
            <a:ext cx="3861000" cy="411900"/>
          </a:xfrm>
          <a:prstGeom prst="rect">
            <a:avLst/>
          </a:prstGeom>
          <a:noFill/>
          <a:ln>
            <a:noFill/>
          </a:ln>
        </p:spPr>
        <p:txBody>
          <a:bodyPr spcFirstLastPara="1" wrap="square" lIns="26775" tIns="26775" rIns="26775" bIns="26775" anchor="ctr" anchorCtr="0">
            <a:noAutofit/>
          </a:bodyPr>
          <a:lstStyle/>
          <a:p>
            <a:pPr marL="0" marR="0" lvl="0" indent="0" algn="l" rtl="0">
              <a:lnSpc>
                <a:spcPct val="70000"/>
              </a:lnSpc>
              <a:spcBef>
                <a:spcPts val="0"/>
              </a:spcBef>
              <a:spcAft>
                <a:spcPts val="0"/>
              </a:spcAft>
              <a:buClr>
                <a:srgbClr val="446EFF"/>
              </a:buClr>
              <a:buSzPts val="3000"/>
              <a:buFont typeface="Avenir"/>
              <a:buNone/>
            </a:pPr>
            <a:endParaRPr sz="3000" i="0" u="none" strike="noStrike" cap="none" dirty="0">
              <a:solidFill>
                <a:srgbClr val="434343"/>
              </a:solidFill>
              <a:latin typeface="Open Sans Light"/>
              <a:ea typeface="Open Sans Light"/>
              <a:cs typeface="Open Sans Light"/>
              <a:sym typeface="Open Sans Light"/>
            </a:endParaRPr>
          </a:p>
        </p:txBody>
      </p:sp>
      <p:sp>
        <p:nvSpPr>
          <p:cNvPr id="8" name="Google Shape;835;p166"/>
          <p:cNvSpPr/>
          <p:nvPr/>
        </p:nvSpPr>
        <p:spPr>
          <a:xfrm>
            <a:off x="171064" y="2367808"/>
            <a:ext cx="8801100" cy="781904"/>
          </a:xfrm>
          <a:prstGeom prst="rect">
            <a:avLst/>
          </a:prstGeom>
          <a:noFill/>
          <a:ln>
            <a:noFill/>
          </a:ln>
        </p:spPr>
        <p:txBody>
          <a:bodyPr spcFirstLastPara="1" wrap="square" lIns="26775" tIns="26775" rIns="26775" bIns="26775" anchor="ctr" anchorCtr="0">
            <a:noAutofit/>
          </a:bodyPr>
          <a:lstStyle/>
          <a:p>
            <a:pPr marL="0" marR="0" lvl="0" indent="0" algn="l" rtl="0">
              <a:lnSpc>
                <a:spcPct val="110000"/>
              </a:lnSpc>
              <a:spcBef>
                <a:spcPts val="0"/>
              </a:spcBef>
              <a:spcAft>
                <a:spcPts val="0"/>
              </a:spcAft>
              <a:buClr>
                <a:srgbClr val="446EFF"/>
              </a:buClr>
              <a:buSzPts val="3400"/>
              <a:buFont typeface="Avenir"/>
              <a:buNone/>
            </a:pPr>
            <a:r>
              <a:rPr lang="fr" sz="2800" i="0" u="none" strike="noStrike" cap="none" dirty="0">
                <a:solidFill>
                  <a:srgbClr val="434343"/>
                </a:solidFill>
                <a:latin typeface="Arial Black" panose="020B0A04020102020204" pitchFamily="34" charset="0"/>
                <a:ea typeface="Open Sans Light"/>
                <a:cs typeface="Open Sans Light"/>
                <a:sym typeface="Open Sans Light"/>
              </a:rPr>
              <a:t>Une</a:t>
            </a:r>
            <a:r>
              <a:rPr lang="fr" sz="2800" b="1" i="0" u="none" strike="noStrike" cap="none" dirty="0">
                <a:solidFill>
                  <a:srgbClr val="434343"/>
                </a:solidFill>
                <a:latin typeface="Arial Black" panose="020B0A04020102020204" pitchFamily="34" charset="0"/>
                <a:ea typeface="Open Sans Light"/>
                <a:cs typeface="Open Sans Light"/>
                <a:sym typeface="Open Sans Light"/>
              </a:rPr>
              <a:t> plateforme libre, gratuite pour tous</a:t>
            </a:r>
            <a:endParaRPr sz="2800" b="1" i="0" u="sng" strike="noStrike" cap="none" dirty="0">
              <a:solidFill>
                <a:srgbClr val="434343"/>
              </a:solidFill>
              <a:latin typeface="Arial Black" panose="020B0A04020102020204" pitchFamily="34" charset="0"/>
              <a:ea typeface="Open Sans SemiBold"/>
              <a:cs typeface="Open Sans SemiBold"/>
              <a:sym typeface="Open Sans SemiBold"/>
            </a:endParaRPr>
          </a:p>
        </p:txBody>
      </p:sp>
      <p:sp>
        <p:nvSpPr>
          <p:cNvPr id="15" name="Google Shape;841;p166"/>
          <p:cNvSpPr/>
          <p:nvPr/>
        </p:nvSpPr>
        <p:spPr>
          <a:xfrm>
            <a:off x="2317545" y="5552296"/>
            <a:ext cx="2992500" cy="553500"/>
          </a:xfrm>
          <a:prstGeom prst="rect">
            <a:avLst/>
          </a:prstGeom>
          <a:noFill/>
          <a:ln>
            <a:noFill/>
          </a:ln>
        </p:spPr>
        <p:txBody>
          <a:bodyPr spcFirstLastPara="1" wrap="square" lIns="17150" tIns="17150" rIns="17150" bIns="17150" anchor="t" anchorCtr="0">
            <a:noAutofit/>
          </a:bodyPr>
          <a:lstStyle/>
          <a:p>
            <a:pPr marL="0" marR="0" lvl="0" indent="0" algn="l" rtl="0">
              <a:lnSpc>
                <a:spcPct val="70000"/>
              </a:lnSpc>
              <a:spcBef>
                <a:spcPts val="0"/>
              </a:spcBef>
              <a:spcAft>
                <a:spcPts val="0"/>
              </a:spcAft>
              <a:buClr>
                <a:srgbClr val="446EFF"/>
              </a:buClr>
              <a:buSzPts val="3000"/>
              <a:buFont typeface="Avenir"/>
              <a:buNone/>
            </a:pPr>
            <a:endParaRPr sz="500" dirty="0">
              <a:solidFill>
                <a:srgbClr val="434343"/>
              </a:solidFill>
              <a:latin typeface="Open Sans Light"/>
              <a:ea typeface="Open Sans Light"/>
              <a:cs typeface="Open Sans Light"/>
              <a:sym typeface="Open Sans Light"/>
            </a:endParaRPr>
          </a:p>
        </p:txBody>
      </p:sp>
      <p:sp>
        <p:nvSpPr>
          <p:cNvPr id="16" name="Google Shape;842;p166"/>
          <p:cNvSpPr/>
          <p:nvPr/>
        </p:nvSpPr>
        <p:spPr>
          <a:xfrm>
            <a:off x="2317540" y="6266704"/>
            <a:ext cx="1566600" cy="553500"/>
          </a:xfrm>
          <a:prstGeom prst="rect">
            <a:avLst/>
          </a:prstGeom>
          <a:noFill/>
          <a:ln>
            <a:noFill/>
          </a:ln>
        </p:spPr>
        <p:txBody>
          <a:bodyPr spcFirstLastPara="1" wrap="square" lIns="17150" tIns="17150" rIns="17150" bIns="17150" anchor="t" anchorCtr="0">
            <a:noAutofit/>
          </a:bodyPr>
          <a:lstStyle/>
          <a:p>
            <a:pPr marL="0" marR="0" lvl="0" indent="0" algn="l" rtl="0">
              <a:lnSpc>
                <a:spcPct val="70000"/>
              </a:lnSpc>
              <a:spcBef>
                <a:spcPts val="0"/>
              </a:spcBef>
              <a:spcAft>
                <a:spcPts val="0"/>
              </a:spcAft>
              <a:buClr>
                <a:srgbClr val="446EFF"/>
              </a:buClr>
              <a:buSzPts val="3000"/>
              <a:buFont typeface="Avenir"/>
              <a:buNone/>
            </a:pPr>
            <a:endParaRPr sz="500" dirty="0">
              <a:solidFill>
                <a:srgbClr val="434343"/>
              </a:solidFill>
              <a:latin typeface="Open Sans Light"/>
              <a:ea typeface="Open Sans Light"/>
              <a:cs typeface="Open Sans Light"/>
              <a:sym typeface="Open Sans Light"/>
            </a:endParaRPr>
          </a:p>
        </p:txBody>
      </p:sp>
      <p:sp>
        <p:nvSpPr>
          <p:cNvPr id="2" name="Rectangle 1"/>
          <p:cNvSpPr/>
          <p:nvPr/>
        </p:nvSpPr>
        <p:spPr>
          <a:xfrm>
            <a:off x="171064" y="116651"/>
            <a:ext cx="6684843" cy="523220"/>
          </a:xfrm>
          <a:prstGeom prst="rect">
            <a:avLst/>
          </a:prstGeom>
        </p:spPr>
        <p:txBody>
          <a:bodyPr wrap="none">
            <a:spAutoFit/>
          </a:bodyPr>
          <a:lstStyle/>
          <a:p>
            <a:pPr lvl="0"/>
            <a:r>
              <a:rPr lang="fr" sz="2800" dirty="0">
                <a:solidFill>
                  <a:srgbClr val="434343"/>
                </a:solidFill>
                <a:latin typeface="Arial Black" panose="020B0A04020102020204" pitchFamily="34" charset="0"/>
                <a:ea typeface="Open Sans Light"/>
                <a:cs typeface="Open Sans Light"/>
                <a:sym typeface="Open Sans Light"/>
              </a:rPr>
              <a:t>Pix est un service public en ligne</a:t>
            </a:r>
          </a:p>
        </p:txBody>
      </p:sp>
      <p:pic>
        <p:nvPicPr>
          <p:cNvPr id="18" name="Google Shape;837;p166"/>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744459" y="3113999"/>
            <a:ext cx="307800" cy="344443"/>
          </a:xfrm>
          <a:prstGeom prst="rect">
            <a:avLst/>
          </a:prstGeom>
          <a:noFill/>
          <a:ln>
            <a:noFill/>
          </a:ln>
        </p:spPr>
      </p:pic>
      <p:pic>
        <p:nvPicPr>
          <p:cNvPr id="19" name="Google Shape;838;p166"/>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742564" y="3566717"/>
            <a:ext cx="307800" cy="344443"/>
          </a:xfrm>
          <a:prstGeom prst="rect">
            <a:avLst/>
          </a:prstGeom>
          <a:noFill/>
          <a:ln>
            <a:noFill/>
          </a:ln>
        </p:spPr>
      </p:pic>
      <p:pic>
        <p:nvPicPr>
          <p:cNvPr id="20" name="Google Shape;836;p166"/>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742564" y="4044740"/>
            <a:ext cx="307800" cy="344443"/>
          </a:xfrm>
          <a:prstGeom prst="rect">
            <a:avLst/>
          </a:prstGeom>
          <a:noFill/>
          <a:ln>
            <a:noFill/>
          </a:ln>
        </p:spPr>
      </p:pic>
      <p:sp>
        <p:nvSpPr>
          <p:cNvPr id="5" name="Rectangle 4"/>
          <p:cNvSpPr/>
          <p:nvPr/>
        </p:nvSpPr>
        <p:spPr>
          <a:xfrm>
            <a:off x="1050364" y="3203264"/>
            <a:ext cx="4339705" cy="1686616"/>
          </a:xfrm>
          <a:prstGeom prst="rect">
            <a:avLst/>
          </a:prstGeom>
        </p:spPr>
        <p:txBody>
          <a:bodyPr wrap="square">
            <a:spAutoFit/>
          </a:bodyPr>
          <a:lstStyle/>
          <a:p>
            <a:pPr lvl="0">
              <a:lnSpc>
                <a:spcPct val="70000"/>
              </a:lnSpc>
              <a:buClr>
                <a:srgbClr val="446EFF"/>
              </a:buClr>
              <a:buSzPts val="3000"/>
            </a:pPr>
            <a:r>
              <a:rPr lang="fr-FR" sz="2800" dirty="0">
                <a:solidFill>
                  <a:srgbClr val="434343"/>
                </a:solidFill>
                <a:ea typeface="Open Sans Light"/>
                <a:cs typeface="Open Sans Light"/>
                <a:sym typeface="Open Sans Light"/>
              </a:rPr>
              <a:t>Collégiens et lycéens</a:t>
            </a:r>
          </a:p>
          <a:p>
            <a:pPr lvl="0">
              <a:lnSpc>
                <a:spcPct val="70000"/>
              </a:lnSpc>
              <a:buClr>
                <a:srgbClr val="446EFF"/>
              </a:buClr>
              <a:buSzPts val="3000"/>
            </a:pPr>
            <a:endParaRPr lang="fr-FR" sz="1200" dirty="0">
              <a:solidFill>
                <a:srgbClr val="434343"/>
              </a:solidFill>
              <a:ea typeface="Open Sans Light"/>
              <a:cs typeface="Open Sans Light"/>
              <a:sym typeface="Open Sans Light"/>
            </a:endParaRPr>
          </a:p>
          <a:p>
            <a:pPr lvl="0">
              <a:lnSpc>
                <a:spcPct val="70000"/>
              </a:lnSpc>
              <a:buClr>
                <a:srgbClr val="446EFF"/>
              </a:buClr>
              <a:buSzPts val="3000"/>
            </a:pPr>
            <a:r>
              <a:rPr lang="fr-FR" sz="2800" dirty="0">
                <a:solidFill>
                  <a:srgbClr val="434343"/>
                </a:solidFill>
                <a:ea typeface="Open Sans Light"/>
                <a:cs typeface="Open Sans Light"/>
                <a:sym typeface="Open Sans Light"/>
              </a:rPr>
              <a:t>Étudiants</a:t>
            </a:r>
          </a:p>
          <a:p>
            <a:pPr lvl="0">
              <a:lnSpc>
                <a:spcPct val="70000"/>
              </a:lnSpc>
              <a:buClr>
                <a:srgbClr val="446EFF"/>
              </a:buClr>
              <a:buSzPts val="3000"/>
            </a:pPr>
            <a:endParaRPr lang="fr-FR" sz="1200" dirty="0">
              <a:solidFill>
                <a:srgbClr val="434343"/>
              </a:solidFill>
              <a:ea typeface="Open Sans Light"/>
              <a:cs typeface="Open Sans Light"/>
              <a:sym typeface="Open Sans Light"/>
            </a:endParaRPr>
          </a:p>
          <a:p>
            <a:pPr lvl="0">
              <a:lnSpc>
                <a:spcPct val="70000"/>
              </a:lnSpc>
              <a:buClr>
                <a:srgbClr val="446EFF"/>
              </a:buClr>
              <a:buSzPts val="3000"/>
            </a:pPr>
            <a:r>
              <a:rPr lang="fr-FR" sz="2800" dirty="0">
                <a:solidFill>
                  <a:srgbClr val="434343"/>
                </a:solidFill>
                <a:ea typeface="Open Sans Light"/>
                <a:cs typeface="Open Sans Light"/>
                <a:sym typeface="Open Sans Light"/>
              </a:rPr>
              <a:t>Professionnels</a:t>
            </a:r>
          </a:p>
          <a:p>
            <a:pPr lvl="0">
              <a:lnSpc>
                <a:spcPct val="70000"/>
              </a:lnSpc>
              <a:buClr>
                <a:srgbClr val="446EFF"/>
              </a:buClr>
              <a:buSzPts val="3000"/>
            </a:pPr>
            <a:endParaRPr lang="fr-FR" sz="1200" dirty="0">
              <a:solidFill>
                <a:srgbClr val="434343"/>
              </a:solidFill>
              <a:ea typeface="Open Sans Light"/>
              <a:cs typeface="Open Sans Light"/>
              <a:sym typeface="Open Sans Light"/>
            </a:endParaRPr>
          </a:p>
          <a:p>
            <a:pPr lvl="0">
              <a:lnSpc>
                <a:spcPct val="70000"/>
              </a:lnSpc>
              <a:buClr>
                <a:srgbClr val="446EFF"/>
              </a:buClr>
              <a:buSzPts val="3000"/>
            </a:pPr>
            <a:r>
              <a:rPr lang="fr-FR" sz="2800" dirty="0">
                <a:solidFill>
                  <a:srgbClr val="434343"/>
                </a:solidFill>
                <a:ea typeface="Open Sans Light"/>
                <a:cs typeface="Open Sans Light"/>
                <a:sym typeface="Open Sans Light"/>
              </a:rPr>
              <a:t>Citoyens</a:t>
            </a:r>
            <a:endParaRPr lang="fr-FR" sz="3200" dirty="0">
              <a:solidFill>
                <a:srgbClr val="434343"/>
              </a:solidFill>
              <a:ea typeface="Open Sans Light"/>
              <a:cs typeface="Open Sans Light"/>
              <a:sym typeface="Open Sans Light"/>
            </a:endParaRPr>
          </a:p>
        </p:txBody>
      </p:sp>
      <p:pic>
        <p:nvPicPr>
          <p:cNvPr id="22" name="Google Shape;836;p166"/>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742564" y="4475008"/>
            <a:ext cx="307800" cy="344443"/>
          </a:xfrm>
          <a:prstGeom prst="rect">
            <a:avLst/>
          </a:prstGeom>
          <a:noFill/>
          <a:ln>
            <a:noFill/>
          </a:ln>
        </p:spPr>
      </p:pic>
      <p:pic>
        <p:nvPicPr>
          <p:cNvPr id="24" name="Google Shape;837;p166"/>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740673" y="774852"/>
            <a:ext cx="307800" cy="344443"/>
          </a:xfrm>
          <a:prstGeom prst="rect">
            <a:avLst/>
          </a:prstGeom>
          <a:noFill/>
          <a:ln>
            <a:noFill/>
          </a:ln>
        </p:spPr>
      </p:pic>
      <p:pic>
        <p:nvPicPr>
          <p:cNvPr id="25" name="Google Shape;838;p166"/>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734979" y="1284848"/>
            <a:ext cx="307800" cy="344443"/>
          </a:xfrm>
          <a:prstGeom prst="rect">
            <a:avLst/>
          </a:prstGeom>
          <a:noFill/>
          <a:ln>
            <a:noFill/>
          </a:ln>
        </p:spPr>
      </p:pic>
      <p:pic>
        <p:nvPicPr>
          <p:cNvPr id="26" name="Google Shape;836;p166"/>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738775" y="1796041"/>
            <a:ext cx="307800" cy="344443"/>
          </a:xfrm>
          <a:prstGeom prst="rect">
            <a:avLst/>
          </a:prstGeom>
          <a:noFill/>
          <a:ln>
            <a:noFill/>
          </a:ln>
        </p:spPr>
      </p:pic>
      <p:sp>
        <p:nvSpPr>
          <p:cNvPr id="9" name="ZoneTexte 8"/>
          <p:cNvSpPr txBox="1"/>
          <p:nvPr/>
        </p:nvSpPr>
        <p:spPr>
          <a:xfrm>
            <a:off x="1048473" y="681745"/>
            <a:ext cx="7636423" cy="1600438"/>
          </a:xfrm>
          <a:prstGeom prst="rect">
            <a:avLst/>
          </a:prstGeom>
          <a:noFill/>
        </p:spPr>
        <p:txBody>
          <a:bodyPr wrap="square" rtlCol="0">
            <a:spAutoFit/>
          </a:bodyPr>
          <a:lstStyle/>
          <a:p>
            <a:r>
              <a:rPr lang="fr-FR" sz="2800" dirty="0"/>
              <a:t>d’évaluation</a:t>
            </a:r>
          </a:p>
          <a:p>
            <a:endParaRPr lang="fr-FR" sz="700" dirty="0"/>
          </a:p>
          <a:p>
            <a:r>
              <a:rPr lang="fr-FR" sz="2800" dirty="0"/>
              <a:t>de développement</a:t>
            </a:r>
          </a:p>
          <a:p>
            <a:endParaRPr lang="fr-FR" sz="700" dirty="0"/>
          </a:p>
          <a:p>
            <a:r>
              <a:rPr lang="fr-FR" sz="2800" dirty="0"/>
              <a:t>de certification des compétences numériques.</a:t>
            </a:r>
            <a:endParaRPr lang="fr-FR"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851"/>
        <p:cNvGrpSpPr/>
        <p:nvPr/>
      </p:nvGrpSpPr>
      <p:grpSpPr>
        <a:xfrm>
          <a:off x="0" y="0"/>
          <a:ext cx="0" cy="0"/>
          <a:chOff x="0" y="0"/>
          <a:chExt cx="0" cy="0"/>
        </a:xfrm>
      </p:grpSpPr>
      <p:pic>
        <p:nvPicPr>
          <p:cNvPr id="853" name="Google Shape;853;p168"/>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2240712" y="4206499"/>
            <a:ext cx="925998" cy="412838"/>
          </a:xfrm>
          <a:prstGeom prst="rect">
            <a:avLst/>
          </a:prstGeom>
          <a:noFill/>
          <a:ln>
            <a:noFill/>
          </a:ln>
        </p:spPr>
      </p:pic>
      <p:pic>
        <p:nvPicPr>
          <p:cNvPr id="854" name="Google Shape;854;p168"/>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6178153" y="4119936"/>
            <a:ext cx="883838" cy="585968"/>
          </a:xfrm>
          <a:prstGeom prst="rect">
            <a:avLst/>
          </a:prstGeom>
          <a:noFill/>
          <a:ln>
            <a:noFill/>
          </a:ln>
        </p:spPr>
      </p:pic>
      <p:pic>
        <p:nvPicPr>
          <p:cNvPr id="855" name="Google Shape;855;p168"/>
          <p:cNvPicPr preferRelativeResize="0"/>
          <p:nvPr/>
        </p:nvPicPr>
        <p:blipFill>
          <a:blip r:embed="rId5" cstate="email">
            <a:alphaModFix/>
            <a:extLst>
              <a:ext uri="{28A0092B-C50C-407E-A947-70E740481C1C}">
                <a14:useLocalDpi xmlns:a14="http://schemas.microsoft.com/office/drawing/2010/main"/>
              </a:ext>
            </a:extLst>
          </a:blip>
          <a:stretch>
            <a:fillRect/>
          </a:stretch>
        </p:blipFill>
        <p:spPr>
          <a:xfrm>
            <a:off x="3959103" y="4266241"/>
            <a:ext cx="1384435" cy="276881"/>
          </a:xfrm>
          <a:prstGeom prst="rect">
            <a:avLst/>
          </a:prstGeom>
          <a:noFill/>
          <a:ln>
            <a:noFill/>
          </a:ln>
        </p:spPr>
      </p:pic>
      <p:pic>
        <p:nvPicPr>
          <p:cNvPr id="856" name="Google Shape;856;p168"/>
          <p:cNvPicPr preferRelativeResize="0"/>
          <p:nvPr/>
        </p:nvPicPr>
        <p:blipFill>
          <a:blip r:embed="rId6" cstate="email">
            <a:alphaModFix/>
            <a:extLst>
              <a:ext uri="{28A0092B-C50C-407E-A947-70E740481C1C}">
                <a14:useLocalDpi xmlns:a14="http://schemas.microsoft.com/office/drawing/2010/main"/>
              </a:ext>
            </a:extLst>
          </a:blip>
          <a:stretch>
            <a:fillRect/>
          </a:stretch>
        </p:blipFill>
        <p:spPr>
          <a:xfrm>
            <a:off x="1678975" y="3159675"/>
            <a:ext cx="2336569" cy="714338"/>
          </a:xfrm>
          <a:prstGeom prst="rect">
            <a:avLst/>
          </a:prstGeom>
          <a:noFill/>
          <a:ln>
            <a:noFill/>
          </a:ln>
        </p:spPr>
      </p:pic>
      <p:pic>
        <p:nvPicPr>
          <p:cNvPr id="857" name="Google Shape;857;p168"/>
          <p:cNvPicPr preferRelativeResize="0"/>
          <p:nvPr/>
        </p:nvPicPr>
        <p:blipFill>
          <a:blip r:embed="rId7" cstate="email">
            <a:alphaModFix/>
            <a:extLst>
              <a:ext uri="{28A0092B-C50C-407E-A947-70E740481C1C}">
                <a14:useLocalDpi xmlns:a14="http://schemas.microsoft.com/office/drawing/2010/main"/>
              </a:ext>
            </a:extLst>
          </a:blip>
          <a:stretch>
            <a:fillRect/>
          </a:stretch>
        </p:blipFill>
        <p:spPr>
          <a:xfrm>
            <a:off x="4860025" y="3004262"/>
            <a:ext cx="2690625" cy="1042000"/>
          </a:xfrm>
          <a:prstGeom prst="rect">
            <a:avLst/>
          </a:prstGeom>
          <a:noFill/>
          <a:ln>
            <a:noFill/>
          </a:ln>
        </p:spPr>
      </p:pic>
      <p:sp>
        <p:nvSpPr>
          <p:cNvPr id="2" name="ZoneTexte 1"/>
          <p:cNvSpPr txBox="1"/>
          <p:nvPr/>
        </p:nvSpPr>
        <p:spPr>
          <a:xfrm>
            <a:off x="242047" y="1376988"/>
            <a:ext cx="8668871" cy="954107"/>
          </a:xfrm>
          <a:prstGeom prst="rect">
            <a:avLst/>
          </a:prstGeom>
          <a:noFill/>
        </p:spPr>
        <p:txBody>
          <a:bodyPr wrap="square" rtlCol="0">
            <a:spAutoFit/>
          </a:bodyPr>
          <a:lstStyle/>
          <a:p>
            <a:r>
              <a:rPr lang="fr-FR" sz="2800" dirty="0"/>
              <a:t>Le service est porté par une Startup d’État depuis juin 2016, devenue un GIP </a:t>
            </a:r>
            <a:r>
              <a:rPr lang="fr-FR" sz="1800" dirty="0"/>
              <a:t>(groupement d’intérêt public).</a:t>
            </a:r>
            <a:endParaRPr lang="fr-FR" sz="2800"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030"/>
        <p:cNvGrpSpPr/>
        <p:nvPr/>
      </p:nvGrpSpPr>
      <p:grpSpPr>
        <a:xfrm>
          <a:off x="0" y="0"/>
          <a:ext cx="0" cy="0"/>
          <a:chOff x="0" y="0"/>
          <a:chExt cx="0" cy="0"/>
        </a:xfrm>
      </p:grpSpPr>
      <p:sp>
        <p:nvSpPr>
          <p:cNvPr id="1031" name="Google Shape;1031;p191"/>
          <p:cNvSpPr/>
          <p:nvPr/>
        </p:nvSpPr>
        <p:spPr>
          <a:xfrm>
            <a:off x="289489" y="347902"/>
            <a:ext cx="8583561" cy="2814808"/>
          </a:xfrm>
          <a:prstGeom prst="rect">
            <a:avLst/>
          </a:prstGeom>
          <a:noFill/>
          <a:ln>
            <a:noFill/>
          </a:ln>
        </p:spPr>
        <p:txBody>
          <a:bodyPr spcFirstLastPara="1" wrap="square" lIns="26775" tIns="26775" rIns="26775" bIns="26775" anchor="ctr" anchorCtr="0">
            <a:noAutofit/>
          </a:bodyPr>
          <a:lstStyle/>
          <a:p>
            <a:pPr algn="ctr">
              <a:buClr>
                <a:srgbClr val="FFC000"/>
              </a:buClr>
              <a:buSzPts val="4500"/>
            </a:pPr>
            <a:r>
              <a:rPr lang="fr-FR" sz="5400" b="1" dirty="0">
                <a:solidFill>
                  <a:srgbClr val="000090"/>
                </a:solidFill>
                <a:latin typeface="Arial Black" panose="020B0A04020102020204" pitchFamily="34" charset="0"/>
                <a:ea typeface="Open Sans"/>
                <a:cs typeface="Open Sans"/>
                <a:sym typeface="Open Sans"/>
              </a:rPr>
              <a:t>SNT</a:t>
            </a:r>
          </a:p>
          <a:p>
            <a:pPr algn="ctr">
              <a:buClr>
                <a:srgbClr val="FFC000"/>
              </a:buClr>
              <a:buSzPts val="4500"/>
            </a:pPr>
            <a:r>
              <a:rPr lang="fr-FR" sz="3200" dirty="0">
                <a:solidFill>
                  <a:schemeClr val="bg1"/>
                </a:solidFill>
                <a:latin typeface="Arial Black" panose="020B0A04020102020204" pitchFamily="34" charset="0"/>
                <a:ea typeface="Open Sans"/>
                <a:cs typeface="Open Sans"/>
                <a:sym typeface="Open Sans"/>
              </a:rPr>
              <a:t>Sciences Numériques et Technologie</a:t>
            </a:r>
          </a:p>
          <a:p>
            <a:pPr algn="ctr">
              <a:buClr>
                <a:srgbClr val="FFC000"/>
              </a:buClr>
              <a:buSzPts val="4500"/>
            </a:pPr>
            <a:endParaRPr lang="fr-FR" sz="3200" dirty="0">
              <a:solidFill>
                <a:schemeClr val="bg1"/>
              </a:solidFill>
              <a:latin typeface="Arial Black" panose="020B0A04020102020204" pitchFamily="34" charset="0"/>
              <a:ea typeface="Open Sans"/>
              <a:cs typeface="Open Sans"/>
              <a:sym typeface="Open Sans"/>
            </a:endParaRPr>
          </a:p>
          <a:p>
            <a:pPr algn="ctr">
              <a:buClr>
                <a:srgbClr val="FFC000"/>
              </a:buClr>
              <a:buSzPts val="4500"/>
            </a:pPr>
            <a:r>
              <a:rPr lang="fr-FR" sz="2800" dirty="0">
                <a:solidFill>
                  <a:schemeClr val="bg1"/>
                </a:solidFill>
                <a:latin typeface="Arial Black" panose="020B0A04020102020204" pitchFamily="34" charset="0"/>
                <a:ea typeface="Open Sans"/>
                <a:cs typeface="Open Sans"/>
                <a:sym typeface="Open Sans"/>
              </a:rPr>
              <a:t>Enseignement de culture générale numérique en 2</a:t>
            </a:r>
            <a:r>
              <a:rPr lang="fr-FR" sz="2800" baseline="30000" dirty="0">
                <a:solidFill>
                  <a:schemeClr val="bg1"/>
                </a:solidFill>
                <a:latin typeface="Arial Black" panose="020B0A04020102020204" pitchFamily="34" charset="0"/>
                <a:ea typeface="Open Sans"/>
                <a:cs typeface="Open Sans"/>
                <a:sym typeface="Open Sans"/>
              </a:rPr>
              <a:t>nde</a:t>
            </a:r>
            <a:r>
              <a:rPr lang="fr-FR" sz="2800" dirty="0">
                <a:solidFill>
                  <a:schemeClr val="bg1"/>
                </a:solidFill>
                <a:latin typeface="Arial Black" panose="020B0A04020102020204" pitchFamily="34" charset="0"/>
                <a:ea typeface="Open Sans"/>
                <a:cs typeface="Open Sans"/>
                <a:sym typeface="Open Sans"/>
              </a:rPr>
              <a:t> GT</a:t>
            </a:r>
            <a:endParaRPr lang="fr-FR" sz="2800"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210594786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6"/>
          <p:cNvSpPr txBox="1">
            <a:spLocks noChangeArrowheads="1"/>
          </p:cNvSpPr>
          <p:nvPr/>
        </p:nvSpPr>
        <p:spPr bwMode="auto">
          <a:xfrm>
            <a:off x="260640" y="122053"/>
            <a:ext cx="8622720" cy="440686"/>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ap="flat">
                <a:solidFill>
                  <a:srgbClr val="000000"/>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72891" tIns="36446" rIns="72891" bIns="36446"/>
          <a:lstStyle>
            <a:lvl1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1pPr>
            <a:lvl2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2pPr>
            <a:lvl3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3pPr>
            <a:lvl4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4pPr>
            <a:lvl5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5pPr>
            <a:lvl6pPr marL="2514600" indent="-228600" defTabSz="449263" fontAlgn="base" hangingPunct="0">
              <a:lnSpc>
                <a:spcPct val="93000"/>
              </a:lnSpc>
              <a:spcBef>
                <a:spcPct val="0"/>
              </a:spcBef>
              <a:spcAft>
                <a:spcPct val="0"/>
              </a:spcAft>
              <a:buClr>
                <a:srgbClr val="000000"/>
              </a:buClr>
              <a:buSzPct val="100000"/>
              <a:buFont typeface="Times New Roman"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6pPr>
            <a:lvl7pPr marL="2971800" indent="-228600" defTabSz="449263" fontAlgn="base" hangingPunct="0">
              <a:lnSpc>
                <a:spcPct val="93000"/>
              </a:lnSpc>
              <a:spcBef>
                <a:spcPct val="0"/>
              </a:spcBef>
              <a:spcAft>
                <a:spcPct val="0"/>
              </a:spcAft>
              <a:buClr>
                <a:srgbClr val="000000"/>
              </a:buClr>
              <a:buSzPct val="100000"/>
              <a:buFont typeface="Times New Roman"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7pPr>
            <a:lvl8pPr marL="3429000" indent="-228600" defTabSz="449263" fontAlgn="base" hangingPunct="0">
              <a:lnSpc>
                <a:spcPct val="93000"/>
              </a:lnSpc>
              <a:spcBef>
                <a:spcPct val="0"/>
              </a:spcBef>
              <a:spcAft>
                <a:spcPct val="0"/>
              </a:spcAft>
              <a:buClr>
                <a:srgbClr val="000000"/>
              </a:buClr>
              <a:buSzPct val="100000"/>
              <a:buFont typeface="Times New Roman"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8pPr>
            <a:lvl9pPr marL="3886200" indent="-228600" defTabSz="449263" fontAlgn="base" hangingPunct="0">
              <a:lnSpc>
                <a:spcPct val="93000"/>
              </a:lnSpc>
              <a:spcBef>
                <a:spcPct val="0"/>
              </a:spcBef>
              <a:spcAft>
                <a:spcPct val="0"/>
              </a:spcAft>
              <a:buClr>
                <a:srgbClr val="000000"/>
              </a:buClr>
              <a:buSzPct val="100000"/>
              <a:buFont typeface="Times New Roman"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9pPr>
          </a:lstStyle>
          <a:p>
            <a:pPr algn="ctr">
              <a:lnSpc>
                <a:spcPct val="108000"/>
              </a:lnSpc>
              <a:defRPr/>
            </a:pPr>
            <a:r>
              <a:rPr lang="fr-FR" sz="3200" b="1" dirty="0">
                <a:solidFill>
                  <a:srgbClr val="0000FF"/>
                </a:solidFill>
                <a:latin typeface="Calibri"/>
                <a:cs typeface="Calibri"/>
              </a:rPr>
              <a:t>SNT en 2</a:t>
            </a:r>
            <a:r>
              <a:rPr lang="fr-FR" sz="3200" b="1" baseline="30000" dirty="0">
                <a:solidFill>
                  <a:srgbClr val="0000FF"/>
                </a:solidFill>
                <a:latin typeface="Calibri"/>
                <a:cs typeface="Calibri"/>
              </a:rPr>
              <a:t>nde</a:t>
            </a:r>
            <a:r>
              <a:rPr lang="fr-FR" sz="3200" b="1" dirty="0">
                <a:solidFill>
                  <a:srgbClr val="0000FF"/>
                </a:solidFill>
                <a:latin typeface="Calibri"/>
                <a:cs typeface="Calibri"/>
              </a:rPr>
              <a:t> GT</a:t>
            </a:r>
          </a:p>
          <a:p>
            <a:pPr algn="ctr">
              <a:lnSpc>
                <a:spcPct val="108000"/>
              </a:lnSpc>
              <a:defRPr/>
            </a:pPr>
            <a:r>
              <a:rPr lang="fr-FR" sz="2600" b="1" dirty="0">
                <a:solidFill>
                  <a:srgbClr val="0000FF"/>
                </a:solidFill>
                <a:latin typeface="Calibri"/>
                <a:cs typeface="Calibri"/>
              </a:rPr>
              <a:t>Une culture générale numérique pour tous</a:t>
            </a:r>
          </a:p>
        </p:txBody>
      </p:sp>
      <p:pic>
        <p:nvPicPr>
          <p:cNvPr id="56322" name="Image 1" descr="Capture d’écran 2019-06-10 à 22.52.03.png"/>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4769591" y="1138440"/>
            <a:ext cx="4253124" cy="400506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 name="Rectangle 1"/>
          <p:cNvSpPr/>
          <p:nvPr/>
        </p:nvSpPr>
        <p:spPr>
          <a:xfrm>
            <a:off x="211867" y="1590721"/>
            <a:ext cx="4804427" cy="3108543"/>
          </a:xfrm>
          <a:prstGeom prst="rect">
            <a:avLst/>
          </a:prstGeom>
        </p:spPr>
        <p:txBody>
          <a:bodyPr wrap="square">
            <a:spAutoFit/>
          </a:bodyPr>
          <a:lstStyle/>
          <a:p>
            <a:pPr algn="ctr"/>
            <a:r>
              <a:rPr lang="fr-FR" sz="2000" b="1" dirty="0">
                <a:solidFill>
                  <a:srgbClr val="FF0000"/>
                </a:solidFill>
              </a:rPr>
              <a:t>Les 7 thématiques du programme </a:t>
            </a:r>
          </a:p>
          <a:p>
            <a:endParaRPr lang="fr-FR" sz="1600" dirty="0"/>
          </a:p>
          <a:p>
            <a:r>
              <a:rPr lang="fr-FR" sz="2000" dirty="0">
                <a:latin typeface="Calibri"/>
                <a:cs typeface="Calibri"/>
              </a:rPr>
              <a:t>Internet </a:t>
            </a:r>
          </a:p>
          <a:p>
            <a:r>
              <a:rPr lang="fr-FR" sz="2000" dirty="0">
                <a:latin typeface="Calibri"/>
                <a:cs typeface="Calibri"/>
              </a:rPr>
              <a:t>Le Web </a:t>
            </a:r>
          </a:p>
          <a:p>
            <a:r>
              <a:rPr lang="fr-FR" sz="2000" dirty="0">
                <a:latin typeface="Calibri"/>
                <a:cs typeface="Calibri"/>
              </a:rPr>
              <a:t>Les réseaux sociaux </a:t>
            </a:r>
          </a:p>
          <a:p>
            <a:r>
              <a:rPr lang="fr-FR" sz="2000" dirty="0">
                <a:latin typeface="Calibri"/>
                <a:cs typeface="Calibri"/>
              </a:rPr>
              <a:t>Les données structurées et leur traitement </a:t>
            </a:r>
          </a:p>
          <a:p>
            <a:r>
              <a:rPr lang="fr-FR" sz="2000" dirty="0">
                <a:latin typeface="Calibri"/>
                <a:cs typeface="Calibri"/>
              </a:rPr>
              <a:t>Localisation, cartographie et mobilité </a:t>
            </a:r>
          </a:p>
          <a:p>
            <a:r>
              <a:rPr lang="fr-FR" sz="2000" dirty="0">
                <a:latin typeface="Calibri"/>
                <a:cs typeface="Calibri"/>
              </a:rPr>
              <a:t>Informatique embarquée et objets connectés </a:t>
            </a:r>
          </a:p>
          <a:p>
            <a:r>
              <a:rPr lang="fr-FR" sz="2000" dirty="0">
                <a:latin typeface="Calibri"/>
                <a:cs typeface="Calibri"/>
              </a:rPr>
              <a:t>La photographie numérique </a:t>
            </a:r>
          </a:p>
        </p:txBody>
      </p:sp>
    </p:spTree>
    <p:extLst>
      <p:ext uri="{BB962C8B-B14F-4D97-AF65-F5344CB8AC3E}">
        <p14:creationId xmlns:p14="http://schemas.microsoft.com/office/powerpoint/2010/main" val="300576240"/>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6"/>
          <p:cNvSpPr txBox="1">
            <a:spLocks noChangeArrowheads="1"/>
          </p:cNvSpPr>
          <p:nvPr/>
        </p:nvSpPr>
        <p:spPr bwMode="auto">
          <a:xfrm>
            <a:off x="260640" y="122053"/>
            <a:ext cx="7579032" cy="440686"/>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ap="flat">
                <a:solidFill>
                  <a:srgbClr val="000000"/>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72891" tIns="36446" rIns="72891" bIns="36446"/>
          <a:lstStyle>
            <a:lvl1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1pPr>
            <a:lvl2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2pPr>
            <a:lvl3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3pPr>
            <a:lvl4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4pPr>
            <a:lvl5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5pPr>
            <a:lvl6pPr marL="2514600" indent="-228600" defTabSz="449263" fontAlgn="base" hangingPunct="0">
              <a:lnSpc>
                <a:spcPct val="93000"/>
              </a:lnSpc>
              <a:spcBef>
                <a:spcPct val="0"/>
              </a:spcBef>
              <a:spcAft>
                <a:spcPct val="0"/>
              </a:spcAft>
              <a:buClr>
                <a:srgbClr val="000000"/>
              </a:buClr>
              <a:buSzPct val="100000"/>
              <a:buFont typeface="Times New Roman"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6pPr>
            <a:lvl7pPr marL="2971800" indent="-228600" defTabSz="449263" fontAlgn="base" hangingPunct="0">
              <a:lnSpc>
                <a:spcPct val="93000"/>
              </a:lnSpc>
              <a:spcBef>
                <a:spcPct val="0"/>
              </a:spcBef>
              <a:spcAft>
                <a:spcPct val="0"/>
              </a:spcAft>
              <a:buClr>
                <a:srgbClr val="000000"/>
              </a:buClr>
              <a:buSzPct val="100000"/>
              <a:buFont typeface="Times New Roman"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7pPr>
            <a:lvl8pPr marL="3429000" indent="-228600" defTabSz="449263" fontAlgn="base" hangingPunct="0">
              <a:lnSpc>
                <a:spcPct val="93000"/>
              </a:lnSpc>
              <a:spcBef>
                <a:spcPct val="0"/>
              </a:spcBef>
              <a:spcAft>
                <a:spcPct val="0"/>
              </a:spcAft>
              <a:buClr>
                <a:srgbClr val="000000"/>
              </a:buClr>
              <a:buSzPct val="100000"/>
              <a:buFont typeface="Times New Roman"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8pPr>
            <a:lvl9pPr marL="3886200" indent="-228600" defTabSz="449263" fontAlgn="base" hangingPunct="0">
              <a:lnSpc>
                <a:spcPct val="93000"/>
              </a:lnSpc>
              <a:spcBef>
                <a:spcPct val="0"/>
              </a:spcBef>
              <a:spcAft>
                <a:spcPct val="0"/>
              </a:spcAft>
              <a:buClr>
                <a:srgbClr val="000000"/>
              </a:buClr>
              <a:buSzPct val="100000"/>
              <a:buFont typeface="Times New Roman"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a:solidFill>
                  <a:srgbClr val="000000"/>
                </a:solidFill>
                <a:latin typeface="Arial" charset="0"/>
                <a:ea typeface="SimSun" charset="0"/>
                <a:cs typeface="SimSun" charset="0"/>
              </a:defRPr>
            </a:lvl9pPr>
          </a:lstStyle>
          <a:p>
            <a:pPr algn="ctr">
              <a:lnSpc>
                <a:spcPct val="108000"/>
              </a:lnSpc>
              <a:defRPr/>
            </a:pPr>
            <a:r>
              <a:rPr lang="fr-FR" sz="3200" b="1" dirty="0">
                <a:solidFill>
                  <a:srgbClr val="0000FF"/>
                </a:solidFill>
                <a:latin typeface="Calibri"/>
                <a:cs typeface="Calibri"/>
              </a:rPr>
              <a:t>SNT en 2</a:t>
            </a:r>
            <a:r>
              <a:rPr lang="fr-FR" sz="3200" b="1" baseline="30000" dirty="0">
                <a:solidFill>
                  <a:srgbClr val="0000FF"/>
                </a:solidFill>
                <a:latin typeface="Calibri"/>
                <a:cs typeface="Calibri"/>
              </a:rPr>
              <a:t>nde</a:t>
            </a:r>
            <a:r>
              <a:rPr lang="fr-FR" sz="3200" b="1" dirty="0">
                <a:solidFill>
                  <a:srgbClr val="0000FF"/>
                </a:solidFill>
                <a:latin typeface="Calibri"/>
                <a:cs typeface="Calibri"/>
              </a:rPr>
              <a:t> GT</a:t>
            </a:r>
          </a:p>
          <a:p>
            <a:pPr algn="ctr">
              <a:lnSpc>
                <a:spcPct val="108000"/>
              </a:lnSpc>
              <a:defRPr/>
            </a:pPr>
            <a:r>
              <a:rPr lang="fr-FR" sz="2600" b="1" dirty="0">
                <a:solidFill>
                  <a:srgbClr val="0000FF"/>
                </a:solidFill>
                <a:latin typeface="Calibri"/>
                <a:cs typeface="Calibri"/>
              </a:rPr>
              <a:t>Une culture générale numérique pour tous</a:t>
            </a:r>
          </a:p>
        </p:txBody>
      </p:sp>
      <p:pic>
        <p:nvPicPr>
          <p:cNvPr id="56322" name="Image 1" descr="Capture d’écran 2019-06-10 à 22.52.03.png"/>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7084627" y="995812"/>
            <a:ext cx="1901539" cy="17906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3" name="Rectangle 2"/>
          <p:cNvSpPr/>
          <p:nvPr/>
        </p:nvSpPr>
        <p:spPr>
          <a:xfrm>
            <a:off x="127920" y="1479183"/>
            <a:ext cx="8223432" cy="3170099"/>
          </a:xfrm>
          <a:prstGeom prst="rect">
            <a:avLst/>
          </a:prstGeom>
        </p:spPr>
        <p:txBody>
          <a:bodyPr wrap="square">
            <a:spAutoFit/>
          </a:bodyPr>
          <a:lstStyle/>
          <a:p>
            <a:pPr algn="ctr"/>
            <a:r>
              <a:rPr lang="fr-FR" sz="2400" b="1" dirty="0">
                <a:solidFill>
                  <a:srgbClr val="FF0000"/>
                </a:solidFill>
                <a:latin typeface="Calibri"/>
                <a:cs typeface="Calibri"/>
              </a:rPr>
              <a:t>Extrait du préambule du programme</a:t>
            </a:r>
          </a:p>
          <a:p>
            <a:pPr algn="ctr"/>
            <a:endParaRPr lang="fr-FR" sz="800" b="1" dirty="0">
              <a:solidFill>
                <a:srgbClr val="FF0000"/>
              </a:solidFill>
              <a:latin typeface="Calibri"/>
              <a:cs typeface="Calibri"/>
            </a:endParaRPr>
          </a:p>
          <a:p>
            <a:r>
              <a:rPr lang="fr-FR" sz="2400" i="1" dirty="0">
                <a:latin typeface="Calibri"/>
                <a:cs typeface="Calibri"/>
              </a:rPr>
              <a:t>« Cet enseignement s’inscrit dans le prolongement de l’enseignement d’algorithmique, d’informatique et de programmation dispensé au collège en mathématiques et en technologie. </a:t>
            </a:r>
          </a:p>
          <a:p>
            <a:r>
              <a:rPr lang="fr-FR" sz="2400" i="1" dirty="0">
                <a:latin typeface="Calibri"/>
                <a:cs typeface="Calibri"/>
              </a:rPr>
              <a:t>Il s’appuie sur la maîtrise des compétences numériques des élèves qui font l’objet d’une certification en fin de cycle 4 et en fin de cycle terminal. »  </a:t>
            </a:r>
          </a:p>
        </p:txBody>
      </p:sp>
    </p:spTree>
    <p:extLst>
      <p:ext uri="{BB962C8B-B14F-4D97-AF65-F5344CB8AC3E}">
        <p14:creationId xmlns:p14="http://schemas.microsoft.com/office/powerpoint/2010/main" val="1477923341"/>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861"/>
        <p:cNvGrpSpPr/>
        <p:nvPr/>
      </p:nvGrpSpPr>
      <p:grpSpPr>
        <a:xfrm>
          <a:off x="0" y="0"/>
          <a:ext cx="0" cy="0"/>
          <a:chOff x="0" y="0"/>
          <a:chExt cx="0" cy="0"/>
        </a:xfrm>
      </p:grpSpPr>
      <p:sp>
        <p:nvSpPr>
          <p:cNvPr id="862" name="Google Shape;862;p169"/>
          <p:cNvSpPr/>
          <p:nvPr/>
        </p:nvSpPr>
        <p:spPr>
          <a:xfrm>
            <a:off x="529966" y="2686145"/>
            <a:ext cx="7014300" cy="1022700"/>
          </a:xfrm>
          <a:prstGeom prst="rect">
            <a:avLst/>
          </a:prstGeom>
          <a:noFill/>
          <a:ln>
            <a:noFill/>
          </a:ln>
        </p:spPr>
        <p:txBody>
          <a:bodyPr spcFirstLastPara="1" wrap="square" lIns="35550" tIns="17775" rIns="35550" bIns="17775" anchor="t" anchorCtr="0">
            <a:noAutofit/>
          </a:bodyPr>
          <a:lstStyle/>
          <a:p>
            <a:pPr marL="0" lvl="0" indent="0" algn="l" rtl="0">
              <a:spcBef>
                <a:spcPts val="0"/>
              </a:spcBef>
              <a:spcAft>
                <a:spcPts val="0"/>
              </a:spcAft>
              <a:buClr>
                <a:srgbClr val="000000"/>
              </a:buClr>
              <a:buSzPts val="1100"/>
              <a:buFont typeface="Arial"/>
              <a:buNone/>
            </a:pPr>
            <a:endParaRPr sz="2400">
              <a:solidFill>
                <a:srgbClr val="FFFFFF"/>
              </a:solidFill>
              <a:latin typeface="Open Sans"/>
              <a:ea typeface="Open Sans"/>
              <a:cs typeface="Open Sans"/>
              <a:sym typeface="Open Sans"/>
            </a:endParaRPr>
          </a:p>
          <a:p>
            <a:pPr marL="0" marR="0" lvl="0" indent="0" algn="l" rtl="0">
              <a:lnSpc>
                <a:spcPct val="110000"/>
              </a:lnSpc>
              <a:spcBef>
                <a:spcPts val="0"/>
              </a:spcBef>
              <a:spcAft>
                <a:spcPts val="0"/>
              </a:spcAft>
              <a:buClr>
                <a:schemeClr val="dk1"/>
              </a:buClr>
              <a:buSzPts val="1300"/>
              <a:buFont typeface="Open Sans Light"/>
              <a:buNone/>
            </a:pPr>
            <a:r>
              <a:rPr lang="fr" sz="2900">
                <a:solidFill>
                  <a:schemeClr val="dk1"/>
                </a:solidFill>
                <a:latin typeface="Open Sans Light"/>
                <a:ea typeface="Open Sans Light"/>
                <a:cs typeface="Open Sans Light"/>
                <a:sym typeface="Open Sans Light"/>
              </a:rPr>
              <a:t> </a:t>
            </a:r>
            <a:endParaRPr sz="2900" b="0" i="0" u="none" strike="noStrike" cap="none">
              <a:solidFill>
                <a:schemeClr val="dk1"/>
              </a:solidFill>
              <a:latin typeface="Open Sans Light"/>
              <a:ea typeface="Open Sans Light"/>
              <a:cs typeface="Open Sans Light"/>
              <a:sym typeface="Open Sans Light"/>
            </a:endParaRPr>
          </a:p>
        </p:txBody>
      </p:sp>
      <p:sp>
        <p:nvSpPr>
          <p:cNvPr id="864" name="Google Shape;864;p169"/>
          <p:cNvSpPr/>
          <p:nvPr/>
        </p:nvSpPr>
        <p:spPr>
          <a:xfrm>
            <a:off x="614971" y="432572"/>
            <a:ext cx="1925085" cy="1353600"/>
          </a:xfrm>
          <a:prstGeom prst="rect">
            <a:avLst/>
          </a:prstGeom>
          <a:noFill/>
          <a:ln>
            <a:noFill/>
          </a:ln>
        </p:spPr>
        <p:txBody>
          <a:bodyPr spcFirstLastPara="1" wrap="square" lIns="26775" tIns="26775" rIns="26775" bIns="26775" anchor="ctr" anchorCtr="0">
            <a:noAutofit/>
          </a:bodyPr>
          <a:lstStyle/>
          <a:p>
            <a:pPr marL="0" marR="0" lvl="0" indent="0" algn="l" rtl="0">
              <a:lnSpc>
                <a:spcPct val="100000"/>
              </a:lnSpc>
              <a:spcBef>
                <a:spcPts val="0"/>
              </a:spcBef>
              <a:spcAft>
                <a:spcPts val="0"/>
              </a:spcAft>
              <a:buClr>
                <a:srgbClr val="FFFFFF"/>
              </a:buClr>
              <a:buSzPts val="7500"/>
              <a:buFont typeface="Avenir"/>
              <a:buNone/>
            </a:pPr>
            <a:r>
              <a:rPr lang="fr-FR" sz="4000" dirty="0">
                <a:solidFill>
                  <a:srgbClr val="FFFFFF"/>
                </a:solidFill>
                <a:latin typeface="Arial Black" panose="020B0A04020102020204" pitchFamily="34" charset="0"/>
                <a:ea typeface="Roboto Thin"/>
                <a:sym typeface="Roboto Thin"/>
              </a:rPr>
              <a:t>3</a:t>
            </a:r>
            <a:endParaRPr sz="4000" dirty="0">
              <a:latin typeface="Arial Black" panose="020B0A04020102020204" pitchFamily="34" charset="0"/>
            </a:endParaRPr>
          </a:p>
        </p:txBody>
      </p:sp>
      <p:sp>
        <p:nvSpPr>
          <p:cNvPr id="865" name="Google Shape;865;p169"/>
          <p:cNvSpPr/>
          <p:nvPr/>
        </p:nvSpPr>
        <p:spPr>
          <a:xfrm>
            <a:off x="428736" y="2345519"/>
            <a:ext cx="8073172" cy="894027"/>
          </a:xfrm>
          <a:prstGeom prst="rect">
            <a:avLst/>
          </a:prstGeom>
          <a:noFill/>
          <a:ln>
            <a:noFill/>
          </a:ln>
        </p:spPr>
        <p:txBody>
          <a:bodyPr spcFirstLastPara="1" wrap="square" lIns="26775" tIns="26775" rIns="26775" bIns="26775" anchor="ctr" anchorCtr="0">
            <a:noAutofit/>
          </a:bodyPr>
          <a:lstStyle/>
          <a:p>
            <a:pPr lvl="0">
              <a:spcAft>
                <a:spcPts val="1200"/>
              </a:spcAft>
            </a:pPr>
            <a:r>
              <a:rPr lang="fr-FR" sz="4800" dirty="0">
                <a:solidFill>
                  <a:srgbClr val="FFE700"/>
                </a:solidFill>
                <a:latin typeface="Open Sans"/>
                <a:ea typeface="Open Sans"/>
                <a:cs typeface="Open Sans"/>
                <a:sym typeface="Open Sans"/>
              </a:rPr>
              <a:t>Focus sur la mise </a:t>
            </a:r>
          </a:p>
          <a:p>
            <a:pPr lvl="0">
              <a:spcAft>
                <a:spcPts val="1200"/>
              </a:spcAft>
            </a:pPr>
            <a:r>
              <a:rPr lang="fr-FR" sz="4800" dirty="0">
                <a:solidFill>
                  <a:srgbClr val="FFE700"/>
                </a:solidFill>
                <a:latin typeface="Open Sans"/>
                <a:ea typeface="Open Sans"/>
                <a:cs typeface="Open Sans"/>
                <a:sym typeface="Open Sans"/>
              </a:rPr>
              <a:t>en œuvre de PIX</a:t>
            </a:r>
            <a:endParaRPr lang="fr-FR" sz="4400" dirty="0">
              <a:solidFill>
                <a:srgbClr val="FFE700"/>
              </a:solidFill>
              <a:latin typeface="Open Sans"/>
              <a:ea typeface="Open Sans"/>
              <a:cs typeface="Open Sans"/>
              <a:sym typeface="Open Sans"/>
            </a:endParaRPr>
          </a:p>
        </p:txBody>
      </p:sp>
    </p:spTree>
    <p:extLst>
      <p:ext uri="{BB962C8B-B14F-4D97-AF65-F5344CB8AC3E}">
        <p14:creationId xmlns:p14="http://schemas.microsoft.com/office/powerpoint/2010/main" val="423058823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815"/>
        <p:cNvGrpSpPr/>
        <p:nvPr/>
      </p:nvGrpSpPr>
      <p:grpSpPr>
        <a:xfrm>
          <a:off x="0" y="0"/>
          <a:ext cx="0" cy="0"/>
          <a:chOff x="0" y="0"/>
          <a:chExt cx="0" cy="0"/>
        </a:xfrm>
      </p:grpSpPr>
      <p:sp>
        <p:nvSpPr>
          <p:cNvPr id="816" name="Google Shape;816;p163"/>
          <p:cNvSpPr txBox="1"/>
          <p:nvPr/>
        </p:nvSpPr>
        <p:spPr>
          <a:xfrm>
            <a:off x="301335" y="846667"/>
            <a:ext cx="8754611" cy="3135398"/>
          </a:xfrm>
          <a:prstGeom prst="rect">
            <a:avLst/>
          </a:prstGeom>
          <a:noFill/>
          <a:ln>
            <a:noFill/>
          </a:ln>
        </p:spPr>
        <p:txBody>
          <a:bodyPr spcFirstLastPara="1" wrap="square" lIns="34275" tIns="34275" rIns="34275" bIns="34275" anchor="ctr" anchorCtr="0">
            <a:noAutofit/>
          </a:bodyPr>
          <a:lstStyle/>
          <a:p>
            <a:pPr>
              <a:buClr>
                <a:schemeClr val="dk1"/>
              </a:buClr>
              <a:buSzPts val="3400"/>
            </a:pPr>
            <a:r>
              <a:rPr lang="fr" sz="3400" dirty="0">
                <a:solidFill>
                  <a:srgbClr val="FFFFFF"/>
                </a:solidFill>
                <a:latin typeface="+mj-lt"/>
                <a:ea typeface="Open Sans SemiBold"/>
                <a:cs typeface="Open Sans SemiBold"/>
                <a:sym typeface="Open Sans SemiBold"/>
              </a:rPr>
              <a:t>La mission de la plateforme Pix : </a:t>
            </a:r>
            <a:endParaRPr sz="3400" dirty="0">
              <a:solidFill>
                <a:srgbClr val="FFFFFF"/>
              </a:solidFill>
              <a:latin typeface="+mj-lt"/>
              <a:ea typeface="Open Sans SemiBold"/>
              <a:cs typeface="Open Sans SemiBold"/>
              <a:sym typeface="Open Sans SemiBold"/>
            </a:endParaRPr>
          </a:p>
          <a:p>
            <a:pPr marL="0" lvl="0" indent="0" algn="ctr" rtl="0">
              <a:spcBef>
                <a:spcPts val="0"/>
              </a:spcBef>
              <a:spcAft>
                <a:spcPts val="0"/>
              </a:spcAft>
              <a:buClr>
                <a:schemeClr val="dk1"/>
              </a:buClr>
              <a:buSzPts val="3400"/>
              <a:buFont typeface="Avenir"/>
              <a:buNone/>
            </a:pPr>
            <a:endParaRPr sz="3400" dirty="0">
              <a:solidFill>
                <a:srgbClr val="FFFFFF"/>
              </a:solidFill>
              <a:latin typeface="+mj-lt"/>
              <a:ea typeface="Open Sans Light"/>
              <a:cs typeface="Open Sans Light"/>
              <a:sym typeface="Open Sans Light"/>
            </a:endParaRPr>
          </a:p>
          <a:p>
            <a:pPr marL="0" lvl="0" indent="0" rtl="0">
              <a:spcBef>
                <a:spcPts val="0"/>
              </a:spcBef>
              <a:spcAft>
                <a:spcPts val="0"/>
              </a:spcAft>
              <a:buNone/>
            </a:pPr>
            <a:r>
              <a:rPr lang="fr" sz="3000" dirty="0">
                <a:solidFill>
                  <a:srgbClr val="FFFFFF"/>
                </a:solidFill>
                <a:latin typeface="+mj-lt"/>
                <a:ea typeface="Open Sans Light"/>
                <a:cs typeface="Open Sans Light"/>
                <a:sym typeface="Open Sans Light"/>
              </a:rPr>
              <a:t>Aider chacun à </a:t>
            </a:r>
            <a:r>
              <a:rPr lang="fr-FR" sz="3000" dirty="0">
                <a:solidFill>
                  <a:srgbClr val="FFFFFF"/>
                </a:solidFill>
                <a:latin typeface="+mj-lt"/>
                <a:ea typeface="Open Sans Light"/>
                <a:cs typeface="Open Sans Light"/>
                <a:sym typeface="Open Sans Light"/>
              </a:rPr>
              <a:t>développer, mesurer et certifier </a:t>
            </a:r>
            <a:r>
              <a:rPr lang="fr" sz="3000" dirty="0">
                <a:solidFill>
                  <a:srgbClr val="FFFFFF"/>
                </a:solidFill>
                <a:latin typeface="+mj-lt"/>
                <a:ea typeface="Open Sans Light"/>
                <a:cs typeface="Open Sans Light"/>
                <a:sym typeface="Open Sans Light"/>
              </a:rPr>
              <a:t>ses compétences numériques tout au long de </a:t>
            </a:r>
            <a:r>
              <a:rPr lang="fr-FR" sz="3000" dirty="0">
                <a:solidFill>
                  <a:srgbClr val="FFFFFF"/>
                </a:solidFill>
                <a:latin typeface="+mj-lt"/>
                <a:ea typeface="Open Sans Light"/>
                <a:cs typeface="Open Sans Light"/>
                <a:sym typeface="Open Sans Light"/>
              </a:rPr>
              <a:t>l</a:t>
            </a:r>
            <a:r>
              <a:rPr lang="fr" sz="3000" dirty="0">
                <a:solidFill>
                  <a:srgbClr val="FFFFFF"/>
                </a:solidFill>
                <a:latin typeface="+mj-lt"/>
                <a:ea typeface="Open Sans Light"/>
                <a:cs typeface="Open Sans Light"/>
                <a:sym typeface="Open Sans Light"/>
              </a:rPr>
              <a:t>a vie.</a:t>
            </a:r>
          </a:p>
          <a:p>
            <a:pPr marL="0" lvl="0" indent="0" rtl="0">
              <a:spcBef>
                <a:spcPts val="0"/>
              </a:spcBef>
              <a:spcAft>
                <a:spcPts val="0"/>
              </a:spcAft>
              <a:buNone/>
            </a:pPr>
            <a:endParaRPr lang="fr" sz="3000" dirty="0">
              <a:solidFill>
                <a:srgbClr val="FFFFFF"/>
              </a:solidFill>
              <a:latin typeface="+mj-lt"/>
              <a:ea typeface="Open Sans Light"/>
              <a:cs typeface="Open Sans Light"/>
              <a:sym typeface="Open Sans Light"/>
            </a:endParaRPr>
          </a:p>
          <a:p>
            <a:pPr lvl="0" algn="r"/>
            <a:r>
              <a:rPr lang="fr" sz="3200" dirty="0">
                <a:solidFill>
                  <a:schemeClr val="bg1"/>
                </a:solidFill>
                <a:latin typeface="+mj-lt"/>
                <a:sym typeface="Open Sans SemiBold"/>
              </a:rPr>
              <a:t>(https://pix.fr/</a:t>
            </a:r>
            <a:r>
              <a:rPr lang="fr-FR" sz="3200" dirty="0">
                <a:solidFill>
                  <a:schemeClr val="bg1"/>
                </a:solidFill>
                <a:latin typeface="+mj-lt"/>
              </a:rPr>
              <a:t>)</a:t>
            </a:r>
            <a:endParaRPr sz="3000" dirty="0">
              <a:solidFill>
                <a:srgbClr val="FFFFFF"/>
              </a:solidFill>
              <a:latin typeface="+mj-lt"/>
              <a:ea typeface="Open Sans Light"/>
              <a:cs typeface="Open Sans Light"/>
              <a:sym typeface="Open Sans Light"/>
            </a:endParaRPr>
          </a:p>
        </p:txBody>
      </p:sp>
      <p:pic>
        <p:nvPicPr>
          <p:cNvPr id="4" name="Image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66581" y="218017"/>
            <a:ext cx="619125" cy="466725"/>
          </a:xfrm>
          <a:prstGeom prst="rect">
            <a:avLst/>
          </a:prstGeom>
        </p:spPr>
      </p:pic>
      <p:pic>
        <p:nvPicPr>
          <p:cNvPr id="5" name="Image 4"/>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119083" y="289454"/>
            <a:ext cx="552450" cy="323850"/>
          </a:xfrm>
          <a:prstGeom prst="rect">
            <a:avLst/>
          </a:prstGeom>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869"/>
        <p:cNvGrpSpPr/>
        <p:nvPr/>
      </p:nvGrpSpPr>
      <p:grpSpPr>
        <a:xfrm>
          <a:off x="0" y="0"/>
          <a:ext cx="0" cy="0"/>
          <a:chOff x="0" y="0"/>
          <a:chExt cx="0" cy="0"/>
        </a:xfrm>
      </p:grpSpPr>
      <p:pic>
        <p:nvPicPr>
          <p:cNvPr id="870" name="Google Shape;870;p170"/>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159005" y="802591"/>
            <a:ext cx="307800" cy="344443"/>
          </a:xfrm>
          <a:prstGeom prst="rect">
            <a:avLst/>
          </a:prstGeom>
          <a:noFill/>
          <a:ln>
            <a:noFill/>
          </a:ln>
        </p:spPr>
      </p:pic>
      <p:sp>
        <p:nvSpPr>
          <p:cNvPr id="871" name="Google Shape;871;p170"/>
          <p:cNvSpPr/>
          <p:nvPr/>
        </p:nvSpPr>
        <p:spPr>
          <a:xfrm>
            <a:off x="1686447" y="820862"/>
            <a:ext cx="7067400" cy="336900"/>
          </a:xfrm>
          <a:prstGeom prst="rect">
            <a:avLst/>
          </a:prstGeom>
          <a:noFill/>
          <a:ln>
            <a:noFill/>
          </a:ln>
        </p:spPr>
        <p:txBody>
          <a:bodyPr spcFirstLastPara="1" wrap="square" lIns="26775" tIns="26775" rIns="26775" bIns="26775" anchor="ctr" anchorCtr="0">
            <a:noAutofit/>
          </a:bodyPr>
          <a:lstStyle/>
          <a:p>
            <a:pPr marL="0" marR="0" lvl="0" indent="0" algn="l" rtl="0">
              <a:lnSpc>
                <a:spcPct val="70000"/>
              </a:lnSpc>
              <a:spcBef>
                <a:spcPts val="0"/>
              </a:spcBef>
              <a:spcAft>
                <a:spcPts val="0"/>
              </a:spcAft>
              <a:buClr>
                <a:srgbClr val="446EFF"/>
              </a:buClr>
              <a:buSzPts val="2600"/>
              <a:buFont typeface="Avenir"/>
              <a:buNone/>
            </a:pPr>
            <a:r>
              <a:rPr lang="fr" sz="2600" i="0" u="none" strike="noStrike" cap="none" dirty="0">
                <a:solidFill>
                  <a:srgbClr val="434343"/>
                </a:solidFill>
                <a:latin typeface="+mj-lt"/>
                <a:ea typeface="Open Sans Light"/>
                <a:cs typeface="Open Sans Light"/>
                <a:sym typeface="Open Sans Light"/>
              </a:rPr>
              <a:t>Un compte personnel gratuit</a:t>
            </a:r>
            <a:endParaRPr sz="500" i="0" u="none" strike="noStrike" cap="none" dirty="0">
              <a:solidFill>
                <a:srgbClr val="434343"/>
              </a:solidFill>
              <a:latin typeface="+mj-lt"/>
              <a:ea typeface="Open Sans Light"/>
              <a:cs typeface="Open Sans Light"/>
              <a:sym typeface="Open Sans Light"/>
            </a:endParaRPr>
          </a:p>
        </p:txBody>
      </p:sp>
      <p:sp>
        <p:nvSpPr>
          <p:cNvPr id="872" name="Google Shape;872;p170"/>
          <p:cNvSpPr/>
          <p:nvPr/>
        </p:nvSpPr>
        <p:spPr>
          <a:xfrm>
            <a:off x="1649898" y="1291207"/>
            <a:ext cx="6288000" cy="317400"/>
          </a:xfrm>
          <a:prstGeom prst="rect">
            <a:avLst/>
          </a:prstGeom>
          <a:noFill/>
          <a:ln>
            <a:noFill/>
          </a:ln>
        </p:spPr>
        <p:txBody>
          <a:bodyPr spcFirstLastPara="1" wrap="square" lIns="34275" tIns="17150" rIns="34275" bIns="17150" anchor="t" anchorCtr="0">
            <a:noAutofit/>
          </a:bodyPr>
          <a:lstStyle/>
          <a:p>
            <a:pPr marL="0" marR="0" lvl="0" indent="0" algn="l" rtl="0">
              <a:lnSpc>
                <a:spcPct val="70000"/>
              </a:lnSpc>
              <a:spcBef>
                <a:spcPts val="0"/>
              </a:spcBef>
              <a:spcAft>
                <a:spcPts val="0"/>
              </a:spcAft>
              <a:buClr>
                <a:srgbClr val="446EFF"/>
              </a:buClr>
              <a:buSzPts val="2600"/>
              <a:buFont typeface="Avenir"/>
              <a:buNone/>
            </a:pPr>
            <a:r>
              <a:rPr lang="fr" sz="2600" dirty="0">
                <a:solidFill>
                  <a:srgbClr val="434343"/>
                </a:solidFill>
                <a:latin typeface="+mj-lt"/>
                <a:ea typeface="Open Sans Light"/>
                <a:cs typeface="Open Sans Light"/>
                <a:sym typeface="Open Sans Light"/>
              </a:rPr>
              <a:t>A</a:t>
            </a:r>
            <a:r>
              <a:rPr lang="fr" sz="2600" i="0" u="none" strike="noStrike" cap="none" dirty="0">
                <a:solidFill>
                  <a:srgbClr val="434343"/>
                </a:solidFill>
                <a:latin typeface="+mj-lt"/>
                <a:ea typeface="Open Sans Light"/>
                <a:cs typeface="Open Sans Light"/>
                <a:sym typeface="Open Sans Light"/>
              </a:rPr>
              <a:t>ccessible tout au long de la vie.</a:t>
            </a:r>
            <a:endParaRPr sz="2600" i="0" u="none" strike="noStrike" cap="none" dirty="0">
              <a:solidFill>
                <a:srgbClr val="434343"/>
              </a:solidFill>
              <a:latin typeface="+mj-lt"/>
              <a:ea typeface="Open Sans Light"/>
              <a:cs typeface="Open Sans Light"/>
              <a:sym typeface="Open Sans Light"/>
            </a:endParaRPr>
          </a:p>
        </p:txBody>
      </p:sp>
      <p:pic>
        <p:nvPicPr>
          <p:cNvPr id="873" name="Google Shape;873;p170"/>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159005" y="1300708"/>
            <a:ext cx="307800" cy="344443"/>
          </a:xfrm>
          <a:prstGeom prst="rect">
            <a:avLst/>
          </a:prstGeom>
          <a:noFill/>
          <a:ln>
            <a:noFill/>
          </a:ln>
        </p:spPr>
      </p:pic>
      <p:pic>
        <p:nvPicPr>
          <p:cNvPr id="7" name="Image 6"/>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129843" y="2327579"/>
            <a:ext cx="5014157" cy="2815921"/>
          </a:xfrm>
          <a:prstGeom prst="rect">
            <a:avLst/>
          </a:prstGeom>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1076"/>
        <p:cNvGrpSpPr/>
        <p:nvPr/>
      </p:nvGrpSpPr>
      <p:grpSpPr>
        <a:xfrm>
          <a:off x="0" y="0"/>
          <a:ext cx="0" cy="0"/>
          <a:chOff x="0" y="0"/>
          <a:chExt cx="0" cy="0"/>
        </a:xfrm>
      </p:grpSpPr>
      <p:pic>
        <p:nvPicPr>
          <p:cNvPr id="4" name="Image 3" descr="Capture d’écran 2019-12-30 à 19.06.33.pn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431547" y="96557"/>
            <a:ext cx="4630760" cy="5046943"/>
          </a:xfrm>
          <a:prstGeom prst="rect">
            <a:avLst/>
          </a:prstGeom>
        </p:spPr>
      </p:pic>
      <p:pic>
        <p:nvPicPr>
          <p:cNvPr id="5" name="Image 4" descr="Capture d’écran 2019-12-30 à 19.06.18.png"/>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0" y="0"/>
            <a:ext cx="4423044" cy="4352478"/>
          </a:xfrm>
          <a:prstGeom prst="rect">
            <a:avLst/>
          </a:prstGeom>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030"/>
        <p:cNvGrpSpPr/>
        <p:nvPr/>
      </p:nvGrpSpPr>
      <p:grpSpPr>
        <a:xfrm>
          <a:off x="0" y="0"/>
          <a:ext cx="0" cy="0"/>
          <a:chOff x="0" y="0"/>
          <a:chExt cx="0" cy="0"/>
        </a:xfrm>
      </p:grpSpPr>
      <p:sp>
        <p:nvSpPr>
          <p:cNvPr id="1031" name="Google Shape;1031;p191"/>
          <p:cNvSpPr/>
          <p:nvPr/>
        </p:nvSpPr>
        <p:spPr>
          <a:xfrm>
            <a:off x="297683" y="888677"/>
            <a:ext cx="8583561" cy="1554256"/>
          </a:xfrm>
          <a:prstGeom prst="rect">
            <a:avLst/>
          </a:prstGeom>
          <a:noFill/>
          <a:ln>
            <a:noFill/>
          </a:ln>
        </p:spPr>
        <p:txBody>
          <a:bodyPr spcFirstLastPara="1" wrap="square" lIns="26775" tIns="26775" rIns="26775" bIns="26775" anchor="ctr" anchorCtr="0">
            <a:noAutofit/>
          </a:bodyPr>
          <a:lstStyle/>
          <a:p>
            <a:pPr>
              <a:buClr>
                <a:srgbClr val="FFC000"/>
              </a:buClr>
              <a:buSzPts val="4500"/>
            </a:pPr>
            <a:r>
              <a:rPr lang="fr-FR" sz="3200" b="1" dirty="0">
                <a:solidFill>
                  <a:srgbClr val="3D68FF"/>
                </a:solidFill>
                <a:latin typeface="Arial Black" panose="020B0A04020102020204" pitchFamily="34" charset="0"/>
                <a:ea typeface="Open Sans"/>
                <a:cs typeface="Open Sans"/>
                <a:sym typeface="Open Sans"/>
              </a:rPr>
              <a:t>DÉVELOPPER </a:t>
            </a:r>
          </a:p>
          <a:p>
            <a:pPr>
              <a:buClr>
                <a:srgbClr val="FFC000"/>
              </a:buClr>
              <a:buSzPts val="4500"/>
            </a:pPr>
            <a:r>
              <a:rPr lang="fr-FR" sz="3200" dirty="0">
                <a:solidFill>
                  <a:schemeClr val="bg1"/>
                </a:solidFill>
                <a:latin typeface="Arial Black" panose="020B0A04020102020204" pitchFamily="34" charset="0"/>
                <a:ea typeface="Open Sans"/>
                <a:cs typeface="Open Sans"/>
                <a:sym typeface="Open Sans"/>
              </a:rPr>
              <a:t>LES COMPÉTENCES NUMÉRIQUES</a:t>
            </a:r>
            <a:endParaRPr lang="fr-FR" sz="400" dirty="0">
              <a:solidFill>
                <a:schemeClr val="bg1"/>
              </a:solidFill>
              <a:latin typeface="Arial Black" panose="020B0A04020102020204" pitchFamily="34" charset="0"/>
            </a:endParaRPr>
          </a:p>
        </p:txBody>
      </p:sp>
      <p:grpSp>
        <p:nvGrpSpPr>
          <p:cNvPr id="2" name="Groupe 1"/>
          <p:cNvGrpSpPr/>
          <p:nvPr/>
        </p:nvGrpSpPr>
        <p:grpSpPr>
          <a:xfrm>
            <a:off x="1650265" y="2801083"/>
            <a:ext cx="7230979" cy="1253560"/>
            <a:chOff x="1744579" y="3065777"/>
            <a:chExt cx="7230979" cy="1253560"/>
          </a:xfrm>
        </p:grpSpPr>
        <p:sp>
          <p:nvSpPr>
            <p:cNvPr id="3" name="Google Shape;937;p178"/>
            <p:cNvSpPr/>
            <p:nvPr/>
          </p:nvSpPr>
          <p:spPr>
            <a:xfrm>
              <a:off x="1744579" y="3065777"/>
              <a:ext cx="7230979" cy="1253560"/>
            </a:xfrm>
            <a:prstGeom prst="rect">
              <a:avLst/>
            </a:prstGeom>
            <a:solidFill>
              <a:schemeClr val="bg1"/>
            </a:solidFill>
            <a:ln>
              <a:noFill/>
            </a:ln>
          </p:spPr>
          <p:txBody>
            <a:bodyPr spcFirstLastPara="1" wrap="square" lIns="26775" tIns="26775" rIns="26775" bIns="26775" anchor="t" anchorCtr="0">
              <a:noAutofit/>
            </a:bodyPr>
            <a:lstStyle/>
            <a:p>
              <a:pPr marR="0" lvl="0" rtl="0">
                <a:lnSpc>
                  <a:spcPct val="80000"/>
                </a:lnSpc>
                <a:spcBef>
                  <a:spcPts val="0"/>
                </a:spcBef>
                <a:spcAft>
                  <a:spcPts val="0"/>
                </a:spcAft>
                <a:buClr>
                  <a:srgbClr val="446EFF"/>
                </a:buClr>
                <a:buSzPts val="3400"/>
              </a:pPr>
              <a:endParaRPr lang="fr" sz="1100" i="0" u="none" strike="noStrike" cap="none" dirty="0">
                <a:solidFill>
                  <a:srgbClr val="434343"/>
                </a:solidFill>
                <a:latin typeface="+mj-lt"/>
                <a:ea typeface="Open Sans" panose="020B0606030504020204" pitchFamily="34" charset="0"/>
                <a:cs typeface="Open Sans" panose="020B0606030504020204" pitchFamily="34" charset="0"/>
                <a:sym typeface="Open Sans Light"/>
              </a:endParaRPr>
            </a:p>
            <a:p>
              <a:pPr marR="0" lvl="0" rtl="0">
                <a:lnSpc>
                  <a:spcPct val="80000"/>
                </a:lnSpc>
                <a:spcBef>
                  <a:spcPts val="0"/>
                </a:spcBef>
                <a:spcAft>
                  <a:spcPts val="0"/>
                </a:spcAft>
                <a:buClr>
                  <a:srgbClr val="446EFF"/>
                </a:buClr>
                <a:buSzPts val="3400"/>
              </a:pPr>
              <a:r>
                <a:rPr lang="fr" sz="2400" dirty="0">
                  <a:solidFill>
                    <a:srgbClr val="434343"/>
                  </a:solidFill>
                  <a:latin typeface="+mj-lt"/>
                  <a:ea typeface="Open Sans" panose="020B0606030504020204" pitchFamily="34" charset="0"/>
                  <a:cs typeface="Open Sans" panose="020B0606030504020204" pitchFamily="34" charset="0"/>
                  <a:sym typeface="Open Sans Light"/>
                </a:rPr>
                <a:t>	</a:t>
              </a:r>
              <a:r>
                <a:rPr lang="fr" sz="2400" i="0" u="none" strike="noStrike" cap="none" dirty="0">
                  <a:solidFill>
                    <a:srgbClr val="434343"/>
                  </a:solidFill>
                  <a:latin typeface="+mj-lt"/>
                  <a:ea typeface="Open Sans" panose="020B0606030504020204" pitchFamily="34" charset="0"/>
                  <a:cs typeface="Open Sans" panose="020B0606030504020204" pitchFamily="34" charset="0"/>
                  <a:sym typeface="Open Sans Light"/>
                </a:rPr>
                <a:t>Apprendre en se testant</a:t>
              </a:r>
            </a:p>
            <a:p>
              <a:pPr marR="0" lvl="0" rtl="0">
                <a:lnSpc>
                  <a:spcPct val="80000"/>
                </a:lnSpc>
                <a:spcBef>
                  <a:spcPts val="0"/>
                </a:spcBef>
                <a:spcAft>
                  <a:spcPts val="0"/>
                </a:spcAft>
                <a:buClr>
                  <a:srgbClr val="446EFF"/>
                </a:buClr>
                <a:buSzPts val="3400"/>
              </a:pPr>
              <a:endParaRPr lang="fr" sz="2400" dirty="0">
                <a:solidFill>
                  <a:srgbClr val="434343"/>
                </a:solidFill>
                <a:latin typeface="+mj-lt"/>
                <a:ea typeface="Open Sans" panose="020B0606030504020204" pitchFamily="34" charset="0"/>
                <a:cs typeface="Open Sans" panose="020B0606030504020204" pitchFamily="34" charset="0"/>
                <a:sym typeface="Open Sans Light"/>
              </a:endParaRPr>
            </a:p>
            <a:p>
              <a:pPr lvl="2">
                <a:lnSpc>
                  <a:spcPct val="80000"/>
                </a:lnSpc>
                <a:buClr>
                  <a:srgbClr val="446EFF"/>
                </a:buClr>
                <a:buSzPts val="3400"/>
              </a:pPr>
              <a:r>
                <a:rPr lang="fr" sz="2400" dirty="0">
                  <a:solidFill>
                    <a:srgbClr val="434343"/>
                  </a:solidFill>
                  <a:latin typeface="+mj-lt"/>
                  <a:ea typeface="Open Sans" panose="020B0606030504020204" pitchFamily="34" charset="0"/>
                  <a:cs typeface="Open Sans" panose="020B0606030504020204" pitchFamily="34" charset="0"/>
                  <a:sym typeface="Open Sans Light"/>
                </a:rPr>
                <a:t>	Des recommandations ciblées de formation</a:t>
              </a:r>
            </a:p>
          </p:txBody>
        </p:sp>
        <p:pic>
          <p:nvPicPr>
            <p:cNvPr id="4" name="Google Shape;974;p184"/>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2264054" y="3215943"/>
              <a:ext cx="307800" cy="344443"/>
            </a:xfrm>
            <a:prstGeom prst="rect">
              <a:avLst/>
            </a:prstGeom>
            <a:noFill/>
            <a:ln>
              <a:noFill/>
            </a:ln>
          </p:spPr>
        </p:pic>
        <p:pic>
          <p:nvPicPr>
            <p:cNvPr id="5" name="Google Shape;974;p184"/>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2264054" y="3739461"/>
              <a:ext cx="307800" cy="344443"/>
            </a:xfrm>
            <a:prstGeom prst="rect">
              <a:avLst/>
            </a:prstGeom>
            <a:noFill/>
            <a:ln>
              <a:noFill/>
            </a:ln>
          </p:spPr>
        </p:pic>
      </p:grpSp>
    </p:spTree>
    <p:extLst>
      <p:ext uri="{BB962C8B-B14F-4D97-AF65-F5344CB8AC3E}">
        <p14:creationId xmlns:p14="http://schemas.microsoft.com/office/powerpoint/2010/main" val="321273333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1030"/>
        <p:cNvGrpSpPr/>
        <p:nvPr/>
      </p:nvGrpSpPr>
      <p:grpSpPr>
        <a:xfrm>
          <a:off x="0" y="0"/>
          <a:ext cx="0" cy="0"/>
          <a:chOff x="0" y="0"/>
          <a:chExt cx="0" cy="0"/>
        </a:xfrm>
      </p:grpSpPr>
      <p:sp>
        <p:nvSpPr>
          <p:cNvPr id="1031" name="Google Shape;1031;p191"/>
          <p:cNvSpPr/>
          <p:nvPr/>
        </p:nvSpPr>
        <p:spPr>
          <a:xfrm>
            <a:off x="118334" y="1399040"/>
            <a:ext cx="8918089" cy="2131500"/>
          </a:xfrm>
          <a:prstGeom prst="rect">
            <a:avLst/>
          </a:prstGeom>
          <a:noFill/>
          <a:ln>
            <a:noFill/>
          </a:ln>
        </p:spPr>
        <p:txBody>
          <a:bodyPr spcFirstLastPara="1" wrap="square" lIns="26775" tIns="26775" rIns="26775" bIns="26775" anchor="ctr" anchorCtr="0">
            <a:noAutofit/>
          </a:bodyPr>
          <a:lstStyle/>
          <a:p>
            <a:pPr>
              <a:buClr>
                <a:srgbClr val="FFC000"/>
              </a:buClr>
              <a:buSzPts val="4500"/>
            </a:pPr>
            <a:r>
              <a:rPr lang="fr-FR" sz="3600" b="1" dirty="0">
                <a:solidFill>
                  <a:srgbClr val="3D68FF"/>
                </a:solidFill>
                <a:latin typeface="Arial Black" panose="020B0A04020102020204" pitchFamily="34" charset="0"/>
                <a:ea typeface="Open Sans"/>
                <a:cs typeface="Open Sans"/>
                <a:sym typeface="Open Sans"/>
              </a:rPr>
              <a:t>MESURER</a:t>
            </a:r>
            <a:r>
              <a:rPr lang="fr-FR" sz="3600" dirty="0">
                <a:solidFill>
                  <a:schemeClr val="bg2"/>
                </a:solidFill>
                <a:latin typeface="Arial Black" panose="020B0A04020102020204" pitchFamily="34" charset="0"/>
                <a:ea typeface="Roboto Light"/>
                <a:cs typeface="Roboto Light"/>
                <a:sym typeface="Roboto Light"/>
              </a:rPr>
              <a:t> </a:t>
            </a:r>
          </a:p>
          <a:p>
            <a:pPr lvl="0">
              <a:buClr>
                <a:srgbClr val="FFC000"/>
              </a:buClr>
              <a:buSzPts val="4500"/>
            </a:pPr>
            <a:r>
              <a:rPr lang="fr-FR" sz="3600" dirty="0">
                <a:solidFill>
                  <a:schemeClr val="bg1"/>
                </a:solidFill>
                <a:latin typeface="Arial Black" panose="020B0A04020102020204" pitchFamily="34" charset="0"/>
                <a:ea typeface="Roboto Light"/>
                <a:cs typeface="Roboto Light"/>
                <a:sym typeface="Roboto Light"/>
              </a:rPr>
              <a:t>LES COMPÉTENCES NUMÉRIQUES</a:t>
            </a:r>
            <a:endParaRPr lang="fr-FR" sz="3600"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112371375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892"/>
        <p:cNvGrpSpPr/>
        <p:nvPr/>
      </p:nvGrpSpPr>
      <p:grpSpPr>
        <a:xfrm>
          <a:off x="0" y="0"/>
          <a:ext cx="0" cy="0"/>
          <a:chOff x="0" y="0"/>
          <a:chExt cx="0" cy="0"/>
        </a:xfrm>
      </p:grpSpPr>
      <p:sp>
        <p:nvSpPr>
          <p:cNvPr id="893" name="Google Shape;893;p174"/>
          <p:cNvSpPr/>
          <p:nvPr/>
        </p:nvSpPr>
        <p:spPr>
          <a:xfrm>
            <a:off x="293511" y="662321"/>
            <a:ext cx="8568267" cy="1132612"/>
          </a:xfrm>
          <a:prstGeom prst="rect">
            <a:avLst/>
          </a:prstGeom>
          <a:noFill/>
          <a:ln>
            <a:noFill/>
          </a:ln>
        </p:spPr>
        <p:txBody>
          <a:bodyPr spcFirstLastPara="1" wrap="square" lIns="26775" tIns="26775" rIns="26775" bIns="26775" anchor="ctr" anchorCtr="0">
            <a:noAutofit/>
          </a:bodyPr>
          <a:lstStyle/>
          <a:p>
            <a:pPr marL="0" marR="0" lvl="0" indent="0" algn="l" rtl="0">
              <a:spcBef>
                <a:spcPts val="0"/>
              </a:spcBef>
              <a:spcAft>
                <a:spcPts val="0"/>
              </a:spcAft>
              <a:buNone/>
            </a:pPr>
            <a:r>
              <a:rPr lang="fr" sz="2700" dirty="0">
                <a:solidFill>
                  <a:srgbClr val="434343"/>
                </a:solidFill>
                <a:latin typeface="+mj-lt"/>
                <a:ea typeface="Open Sans Light"/>
                <a:cs typeface="Open Sans Light"/>
                <a:sym typeface="Open Sans Light"/>
              </a:rPr>
              <a:t>Des épreuves permettant de tester des savoir-faire, des connaissances, la capacité à identifier des enjeux</a:t>
            </a:r>
            <a:endParaRPr sz="1100" dirty="0">
              <a:solidFill>
                <a:srgbClr val="388AFF"/>
              </a:solidFill>
              <a:latin typeface="+mj-lt"/>
            </a:endParaRPr>
          </a:p>
        </p:txBody>
      </p:sp>
      <p:grpSp>
        <p:nvGrpSpPr>
          <p:cNvPr id="894" name="Google Shape;894;p174"/>
          <p:cNvGrpSpPr/>
          <p:nvPr/>
        </p:nvGrpSpPr>
        <p:grpSpPr>
          <a:xfrm>
            <a:off x="293511" y="2678965"/>
            <a:ext cx="1966427" cy="1871235"/>
            <a:chOff x="371802" y="1688398"/>
            <a:chExt cx="2621903" cy="2494980"/>
          </a:xfrm>
        </p:grpSpPr>
        <p:sp>
          <p:nvSpPr>
            <p:cNvPr id="895" name="Google Shape;895;p174"/>
            <p:cNvSpPr/>
            <p:nvPr/>
          </p:nvSpPr>
          <p:spPr>
            <a:xfrm>
              <a:off x="371802" y="3234178"/>
              <a:ext cx="2621903" cy="949200"/>
            </a:xfrm>
            <a:prstGeom prst="rect">
              <a:avLst/>
            </a:prstGeom>
            <a:noFill/>
            <a:ln>
              <a:noFill/>
            </a:ln>
          </p:spPr>
          <p:txBody>
            <a:bodyPr spcFirstLastPara="1" wrap="square" lIns="68575" tIns="34275" rIns="68575" bIns="34275" anchor="t" anchorCtr="0">
              <a:noAutofit/>
            </a:bodyPr>
            <a:lstStyle/>
            <a:p>
              <a:pPr marL="0" marR="0" lvl="0" indent="0" algn="ctr" rtl="0">
                <a:lnSpc>
                  <a:spcPct val="120000"/>
                </a:lnSpc>
                <a:spcBef>
                  <a:spcPts val="0"/>
                </a:spcBef>
                <a:spcAft>
                  <a:spcPts val="0"/>
                </a:spcAft>
                <a:buNone/>
              </a:pPr>
              <a:r>
                <a:rPr lang="fr" sz="1800" dirty="0">
                  <a:solidFill>
                    <a:srgbClr val="434343"/>
                  </a:solidFill>
                  <a:latin typeface="+mj-lt"/>
                  <a:ea typeface="Open Sans Light"/>
                  <a:cs typeface="Open Sans Light"/>
                  <a:sym typeface="Open Sans Light"/>
                </a:rPr>
                <a:t>Environnement réel</a:t>
              </a:r>
              <a:endParaRPr sz="1800" dirty="0">
                <a:solidFill>
                  <a:srgbClr val="434343"/>
                </a:solidFill>
                <a:latin typeface="+mj-lt"/>
                <a:ea typeface="Open Sans Light"/>
                <a:cs typeface="Open Sans Light"/>
                <a:sym typeface="Open Sans Light"/>
              </a:endParaRPr>
            </a:p>
          </p:txBody>
        </p:sp>
        <p:grpSp>
          <p:nvGrpSpPr>
            <p:cNvPr id="896" name="Google Shape;896;p174"/>
            <p:cNvGrpSpPr/>
            <p:nvPr/>
          </p:nvGrpSpPr>
          <p:grpSpPr>
            <a:xfrm>
              <a:off x="1092146" y="1688398"/>
              <a:ext cx="1451700" cy="1451700"/>
              <a:chOff x="713339" y="1977442"/>
              <a:chExt cx="1451700" cy="1451700"/>
            </a:xfrm>
          </p:grpSpPr>
          <p:pic>
            <p:nvPicPr>
              <p:cNvPr id="897" name="Google Shape;897;p174"/>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007373" y="2286729"/>
                <a:ext cx="863488" cy="863488"/>
              </a:xfrm>
              <a:prstGeom prst="rect">
                <a:avLst/>
              </a:prstGeom>
              <a:noFill/>
              <a:ln>
                <a:noFill/>
              </a:ln>
            </p:spPr>
          </p:pic>
          <p:sp>
            <p:nvSpPr>
              <p:cNvPr id="898" name="Google Shape;898;p174"/>
              <p:cNvSpPr/>
              <p:nvPr/>
            </p:nvSpPr>
            <p:spPr>
              <a:xfrm>
                <a:off x="713339" y="1977442"/>
                <a:ext cx="1451700" cy="1451700"/>
              </a:xfrm>
              <a:prstGeom prst="ellipse">
                <a:avLst/>
              </a:prstGeom>
              <a:noFill/>
              <a:ln w="12700" cap="flat" cmpd="sng">
                <a:solidFill>
                  <a:srgbClr val="D8D8D8"/>
                </a:solidFill>
                <a:prstDash val="solid"/>
                <a:miter lim="800000"/>
                <a:headEnd type="none" w="sm" len="sm"/>
                <a:tailEnd type="none" w="sm" len="sm"/>
              </a:ln>
            </p:spPr>
            <p:txBody>
              <a:bodyPr spcFirstLastPara="1" wrap="square" lIns="68575" tIns="34275" rIns="68575" bIns="34275" anchor="ctr" anchorCtr="0">
                <a:noAutofit/>
              </a:bodyPr>
              <a:lstStyle/>
              <a:p>
                <a:pPr marL="0" marR="0" lvl="0" indent="0" algn="ctr" rtl="0">
                  <a:spcBef>
                    <a:spcPts val="0"/>
                  </a:spcBef>
                  <a:spcAft>
                    <a:spcPts val="0"/>
                  </a:spcAft>
                  <a:buNone/>
                </a:pPr>
                <a:endParaRPr sz="1400" b="0" i="0" u="none" strike="noStrike" cap="none">
                  <a:solidFill>
                    <a:schemeClr val="lt1"/>
                  </a:solidFill>
                  <a:latin typeface="Calibri"/>
                  <a:ea typeface="Calibri"/>
                  <a:cs typeface="Calibri"/>
                  <a:sym typeface="Calibri"/>
                </a:endParaRPr>
              </a:p>
            </p:txBody>
          </p:sp>
        </p:grpSp>
      </p:grpSp>
      <p:grpSp>
        <p:nvGrpSpPr>
          <p:cNvPr id="899" name="Google Shape;899;p174"/>
          <p:cNvGrpSpPr/>
          <p:nvPr/>
        </p:nvGrpSpPr>
        <p:grpSpPr>
          <a:xfrm>
            <a:off x="2593636" y="2702433"/>
            <a:ext cx="1815750" cy="1825718"/>
            <a:chOff x="3659758" y="1688398"/>
            <a:chExt cx="2421000" cy="2434290"/>
          </a:xfrm>
        </p:grpSpPr>
        <p:sp>
          <p:nvSpPr>
            <p:cNvPr id="900" name="Google Shape;900;p174"/>
            <p:cNvSpPr/>
            <p:nvPr/>
          </p:nvSpPr>
          <p:spPr>
            <a:xfrm>
              <a:off x="3659758" y="3173488"/>
              <a:ext cx="2421000" cy="949200"/>
            </a:xfrm>
            <a:prstGeom prst="rect">
              <a:avLst/>
            </a:prstGeom>
            <a:noFill/>
            <a:ln>
              <a:noFill/>
            </a:ln>
          </p:spPr>
          <p:txBody>
            <a:bodyPr spcFirstLastPara="1" wrap="square" lIns="68575" tIns="34275" rIns="68575" bIns="34275" anchor="t" anchorCtr="0">
              <a:noAutofit/>
            </a:bodyPr>
            <a:lstStyle/>
            <a:p>
              <a:pPr marL="0" marR="0" lvl="0" indent="0" algn="ctr" rtl="0">
                <a:lnSpc>
                  <a:spcPct val="120000"/>
                </a:lnSpc>
                <a:spcBef>
                  <a:spcPts val="0"/>
                </a:spcBef>
                <a:spcAft>
                  <a:spcPts val="0"/>
                </a:spcAft>
                <a:buNone/>
              </a:pPr>
              <a:r>
                <a:rPr lang="fr" sz="1800" dirty="0">
                  <a:solidFill>
                    <a:srgbClr val="434343"/>
                  </a:solidFill>
                  <a:latin typeface="+mj-lt"/>
                  <a:ea typeface="Open Sans Light"/>
                  <a:cs typeface="Open Sans Light"/>
                  <a:sym typeface="Open Sans Light"/>
                </a:rPr>
                <a:t>Manipulation de fichiers</a:t>
              </a:r>
              <a:endParaRPr sz="1800" dirty="0">
                <a:solidFill>
                  <a:srgbClr val="434343"/>
                </a:solidFill>
                <a:latin typeface="+mj-lt"/>
                <a:ea typeface="Open Sans Light"/>
                <a:cs typeface="Open Sans Light"/>
                <a:sym typeface="Open Sans Light"/>
              </a:endParaRPr>
            </a:p>
          </p:txBody>
        </p:sp>
        <p:grpSp>
          <p:nvGrpSpPr>
            <p:cNvPr id="901" name="Google Shape;901;p174"/>
            <p:cNvGrpSpPr/>
            <p:nvPr/>
          </p:nvGrpSpPr>
          <p:grpSpPr>
            <a:xfrm>
              <a:off x="4144513" y="1688398"/>
              <a:ext cx="1451700" cy="1451700"/>
              <a:chOff x="3178211" y="2006226"/>
              <a:chExt cx="1451700" cy="1451700"/>
            </a:xfrm>
          </p:grpSpPr>
          <p:pic>
            <p:nvPicPr>
              <p:cNvPr id="902" name="Google Shape;902;p174"/>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3626577" y="2298798"/>
                <a:ext cx="745455" cy="745455"/>
              </a:xfrm>
              <a:prstGeom prst="rect">
                <a:avLst/>
              </a:prstGeom>
              <a:noFill/>
              <a:ln>
                <a:noFill/>
              </a:ln>
            </p:spPr>
          </p:pic>
          <p:sp>
            <p:nvSpPr>
              <p:cNvPr id="903" name="Google Shape;903;p174"/>
              <p:cNvSpPr/>
              <p:nvPr/>
            </p:nvSpPr>
            <p:spPr>
              <a:xfrm>
                <a:off x="3178211" y="2006226"/>
                <a:ext cx="1451700" cy="1451700"/>
              </a:xfrm>
              <a:prstGeom prst="ellipse">
                <a:avLst/>
              </a:prstGeom>
              <a:noFill/>
              <a:ln w="12700" cap="flat" cmpd="sng">
                <a:solidFill>
                  <a:srgbClr val="D8D8D8"/>
                </a:solidFill>
                <a:prstDash val="solid"/>
                <a:miter lim="800000"/>
                <a:headEnd type="none" w="sm" len="sm"/>
                <a:tailEnd type="none" w="sm" len="sm"/>
              </a:ln>
            </p:spPr>
            <p:txBody>
              <a:bodyPr spcFirstLastPara="1" wrap="square" lIns="68575" tIns="34275" rIns="68575" bIns="34275" anchor="ctr" anchorCtr="0">
                <a:noAutofit/>
              </a:bodyPr>
              <a:lstStyle/>
              <a:p>
                <a:pPr marL="0" marR="0" lvl="0" indent="0" algn="ctr" rtl="0">
                  <a:spcBef>
                    <a:spcPts val="0"/>
                  </a:spcBef>
                  <a:spcAft>
                    <a:spcPts val="0"/>
                  </a:spcAft>
                  <a:buNone/>
                </a:pPr>
                <a:endParaRPr sz="1400" b="1" i="0" u="none" strike="noStrike" cap="none">
                  <a:solidFill>
                    <a:schemeClr val="lt1"/>
                  </a:solidFill>
                  <a:latin typeface="Calibri"/>
                  <a:ea typeface="Calibri"/>
                  <a:cs typeface="Calibri"/>
                  <a:sym typeface="Calibri"/>
                </a:endParaRPr>
              </a:p>
            </p:txBody>
          </p:sp>
        </p:grpSp>
      </p:grpSp>
      <p:grpSp>
        <p:nvGrpSpPr>
          <p:cNvPr id="904" name="Google Shape;904;p174"/>
          <p:cNvGrpSpPr/>
          <p:nvPr/>
        </p:nvGrpSpPr>
        <p:grpSpPr>
          <a:xfrm>
            <a:off x="4883559" y="2702433"/>
            <a:ext cx="1870425" cy="1847768"/>
            <a:chOff x="6619474" y="1688398"/>
            <a:chExt cx="2493900" cy="2463690"/>
          </a:xfrm>
        </p:grpSpPr>
        <p:sp>
          <p:nvSpPr>
            <p:cNvPr id="905" name="Google Shape;905;p174"/>
            <p:cNvSpPr/>
            <p:nvPr/>
          </p:nvSpPr>
          <p:spPr>
            <a:xfrm>
              <a:off x="6619474" y="3173488"/>
              <a:ext cx="2493900" cy="978600"/>
            </a:xfrm>
            <a:prstGeom prst="rect">
              <a:avLst/>
            </a:prstGeom>
            <a:noFill/>
            <a:ln>
              <a:noFill/>
            </a:ln>
          </p:spPr>
          <p:txBody>
            <a:bodyPr spcFirstLastPara="1" wrap="square" lIns="68575" tIns="34275" rIns="68575" bIns="34275" anchor="t" anchorCtr="0">
              <a:noAutofit/>
            </a:bodyPr>
            <a:lstStyle/>
            <a:p>
              <a:pPr marL="0" marR="0" lvl="0" indent="0" algn="ctr" rtl="0">
                <a:lnSpc>
                  <a:spcPct val="120000"/>
                </a:lnSpc>
                <a:spcBef>
                  <a:spcPts val="0"/>
                </a:spcBef>
                <a:spcAft>
                  <a:spcPts val="0"/>
                </a:spcAft>
                <a:buNone/>
              </a:pPr>
              <a:r>
                <a:rPr lang="fr" sz="1800" dirty="0">
                  <a:solidFill>
                    <a:srgbClr val="434343"/>
                  </a:solidFill>
                  <a:latin typeface="+mj-lt"/>
                  <a:ea typeface="Open Sans Light"/>
                  <a:cs typeface="Open Sans Light"/>
                  <a:sym typeface="Open Sans Light"/>
                </a:rPr>
                <a:t>Résolution de problèmes</a:t>
              </a:r>
              <a:endParaRPr sz="1800" dirty="0">
                <a:solidFill>
                  <a:srgbClr val="434343"/>
                </a:solidFill>
                <a:latin typeface="+mj-lt"/>
                <a:ea typeface="Open Sans Light"/>
                <a:cs typeface="Open Sans Light"/>
                <a:sym typeface="Open Sans Light"/>
              </a:endParaRPr>
            </a:p>
          </p:txBody>
        </p:sp>
        <p:grpSp>
          <p:nvGrpSpPr>
            <p:cNvPr id="906" name="Google Shape;906;p174"/>
            <p:cNvGrpSpPr/>
            <p:nvPr/>
          </p:nvGrpSpPr>
          <p:grpSpPr>
            <a:xfrm>
              <a:off x="7140605" y="1688398"/>
              <a:ext cx="1451700" cy="1451700"/>
              <a:chOff x="6539799" y="1917162"/>
              <a:chExt cx="1451700" cy="1451700"/>
            </a:xfrm>
          </p:grpSpPr>
          <p:pic>
            <p:nvPicPr>
              <p:cNvPr id="907" name="Google Shape;907;p174"/>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7005978" y="2292763"/>
                <a:ext cx="519200" cy="700354"/>
              </a:xfrm>
              <a:prstGeom prst="rect">
                <a:avLst/>
              </a:prstGeom>
              <a:noFill/>
              <a:ln>
                <a:noFill/>
              </a:ln>
            </p:spPr>
          </p:pic>
          <p:sp>
            <p:nvSpPr>
              <p:cNvPr id="908" name="Google Shape;908;p174"/>
              <p:cNvSpPr/>
              <p:nvPr/>
            </p:nvSpPr>
            <p:spPr>
              <a:xfrm>
                <a:off x="6539799" y="1917162"/>
                <a:ext cx="1451700" cy="1451700"/>
              </a:xfrm>
              <a:prstGeom prst="ellipse">
                <a:avLst/>
              </a:prstGeom>
              <a:noFill/>
              <a:ln w="12700" cap="flat" cmpd="sng">
                <a:solidFill>
                  <a:srgbClr val="D8D8D8"/>
                </a:solidFill>
                <a:prstDash val="solid"/>
                <a:miter lim="800000"/>
                <a:headEnd type="none" w="sm" len="sm"/>
                <a:tailEnd type="none" w="sm" len="sm"/>
              </a:ln>
            </p:spPr>
            <p:txBody>
              <a:bodyPr spcFirstLastPara="1" wrap="square" lIns="68575" tIns="34275" rIns="68575" bIns="34275" anchor="ctr" anchorCtr="0">
                <a:noAutofit/>
              </a:bodyPr>
              <a:lstStyle/>
              <a:p>
                <a:pPr marL="0" marR="0" lvl="0" indent="0" algn="ctr" rtl="0">
                  <a:spcBef>
                    <a:spcPts val="0"/>
                  </a:spcBef>
                  <a:spcAft>
                    <a:spcPts val="0"/>
                  </a:spcAft>
                  <a:buNone/>
                </a:pPr>
                <a:endParaRPr sz="1400" b="0" i="0" u="none" strike="noStrike" cap="none">
                  <a:solidFill>
                    <a:schemeClr val="lt1"/>
                  </a:solidFill>
                  <a:latin typeface="Calibri"/>
                  <a:ea typeface="Calibri"/>
                  <a:cs typeface="Calibri"/>
                  <a:sym typeface="Calibri"/>
                </a:endParaRPr>
              </a:p>
            </p:txBody>
          </p:sp>
        </p:grpSp>
      </p:grpSp>
      <p:grpSp>
        <p:nvGrpSpPr>
          <p:cNvPr id="909" name="Google Shape;909;p174"/>
          <p:cNvGrpSpPr/>
          <p:nvPr/>
        </p:nvGrpSpPr>
        <p:grpSpPr>
          <a:xfrm>
            <a:off x="7228045" y="2678965"/>
            <a:ext cx="1383750" cy="1825718"/>
            <a:chOff x="9637394" y="2206795"/>
            <a:chExt cx="1845000" cy="2434290"/>
          </a:xfrm>
        </p:grpSpPr>
        <p:pic>
          <p:nvPicPr>
            <p:cNvPr id="910" name="Google Shape;910;p174"/>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10176585" y="2499367"/>
              <a:ext cx="834317" cy="834317"/>
            </a:xfrm>
            <a:prstGeom prst="rect">
              <a:avLst/>
            </a:prstGeom>
            <a:noFill/>
            <a:ln>
              <a:noFill/>
            </a:ln>
          </p:spPr>
        </p:pic>
        <p:sp>
          <p:nvSpPr>
            <p:cNvPr id="911" name="Google Shape;911;p174"/>
            <p:cNvSpPr/>
            <p:nvPr/>
          </p:nvSpPr>
          <p:spPr>
            <a:xfrm>
              <a:off x="9637394" y="3691885"/>
              <a:ext cx="1845000" cy="949200"/>
            </a:xfrm>
            <a:prstGeom prst="rect">
              <a:avLst/>
            </a:prstGeom>
            <a:noFill/>
            <a:ln>
              <a:noFill/>
            </a:ln>
          </p:spPr>
          <p:txBody>
            <a:bodyPr spcFirstLastPara="1" wrap="square" lIns="68575" tIns="34275" rIns="68575" bIns="34275" anchor="t" anchorCtr="0">
              <a:noAutofit/>
            </a:bodyPr>
            <a:lstStyle/>
            <a:p>
              <a:pPr marL="0" marR="0" lvl="0" indent="0" algn="ctr" rtl="0">
                <a:lnSpc>
                  <a:spcPct val="120000"/>
                </a:lnSpc>
                <a:spcBef>
                  <a:spcPts val="0"/>
                </a:spcBef>
                <a:spcAft>
                  <a:spcPts val="0"/>
                </a:spcAft>
                <a:buNone/>
              </a:pPr>
              <a:r>
                <a:rPr lang="fr" sz="1800" i="0" u="none" strike="noStrike" cap="none" dirty="0">
                  <a:solidFill>
                    <a:srgbClr val="434343"/>
                  </a:solidFill>
                  <a:latin typeface="+mj-lt"/>
                  <a:ea typeface="Open Sans Light"/>
                  <a:cs typeface="Open Sans Light"/>
                  <a:sym typeface="Open Sans Light"/>
                </a:rPr>
                <a:t>Défis et enquêtes</a:t>
              </a:r>
              <a:endParaRPr sz="1100" dirty="0">
                <a:solidFill>
                  <a:srgbClr val="434343"/>
                </a:solidFill>
                <a:latin typeface="+mj-lt"/>
                <a:ea typeface="Open Sans Light"/>
                <a:cs typeface="Open Sans Light"/>
                <a:sym typeface="Open Sans Light"/>
              </a:endParaRPr>
            </a:p>
          </p:txBody>
        </p:sp>
        <p:sp>
          <p:nvSpPr>
            <p:cNvPr id="912" name="Google Shape;912;p174"/>
            <p:cNvSpPr/>
            <p:nvPr/>
          </p:nvSpPr>
          <p:spPr>
            <a:xfrm>
              <a:off x="9834122" y="2206795"/>
              <a:ext cx="1451700" cy="1451700"/>
            </a:xfrm>
            <a:prstGeom prst="ellipse">
              <a:avLst/>
            </a:prstGeom>
            <a:noFill/>
            <a:ln w="12700" cap="flat" cmpd="sng">
              <a:solidFill>
                <a:srgbClr val="D8D8D8"/>
              </a:solidFill>
              <a:prstDash val="solid"/>
              <a:miter lim="800000"/>
              <a:headEnd type="none" w="sm" len="sm"/>
              <a:tailEnd type="none" w="sm" len="sm"/>
            </a:ln>
          </p:spPr>
          <p:txBody>
            <a:bodyPr spcFirstLastPara="1" wrap="square" lIns="68575" tIns="34275" rIns="68575" bIns="34275" anchor="ctr" anchorCtr="0">
              <a:noAutofit/>
            </a:bodyPr>
            <a:lstStyle/>
            <a:p>
              <a:pPr marL="0" marR="0" lvl="0" indent="0" algn="ctr" rtl="0">
                <a:spcBef>
                  <a:spcPts val="0"/>
                </a:spcBef>
                <a:spcAft>
                  <a:spcPts val="0"/>
                </a:spcAft>
                <a:buNone/>
              </a:pPr>
              <a:endParaRPr sz="1400" b="1" i="0" u="none" strike="noStrike" cap="none">
                <a:solidFill>
                  <a:schemeClr val="lt1"/>
                </a:solidFill>
                <a:latin typeface="Calibri"/>
                <a:ea typeface="Calibri"/>
                <a:cs typeface="Calibri"/>
                <a:sym typeface="Calibri"/>
              </a:endParaRPr>
            </a:p>
          </p:txBody>
        </p:sp>
      </p:gr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1030"/>
        <p:cNvGrpSpPr/>
        <p:nvPr/>
      </p:nvGrpSpPr>
      <p:grpSpPr>
        <a:xfrm>
          <a:off x="0" y="0"/>
          <a:ext cx="0" cy="0"/>
          <a:chOff x="0" y="0"/>
          <a:chExt cx="0" cy="0"/>
        </a:xfrm>
      </p:grpSpPr>
      <p:sp>
        <p:nvSpPr>
          <p:cNvPr id="1031" name="Google Shape;1031;p191"/>
          <p:cNvSpPr/>
          <p:nvPr/>
        </p:nvSpPr>
        <p:spPr>
          <a:xfrm>
            <a:off x="265471" y="1986116"/>
            <a:ext cx="8583561" cy="1554256"/>
          </a:xfrm>
          <a:prstGeom prst="rect">
            <a:avLst/>
          </a:prstGeom>
          <a:noFill/>
          <a:ln>
            <a:noFill/>
          </a:ln>
        </p:spPr>
        <p:txBody>
          <a:bodyPr spcFirstLastPara="1" wrap="square" lIns="26775" tIns="26775" rIns="26775" bIns="26775" anchor="ctr" anchorCtr="0">
            <a:noAutofit/>
          </a:bodyPr>
          <a:lstStyle/>
          <a:p>
            <a:pPr>
              <a:buClr>
                <a:srgbClr val="FFC000"/>
              </a:buClr>
              <a:buSzPts val="4500"/>
            </a:pPr>
            <a:r>
              <a:rPr lang="fr-FR" sz="3200" b="1" dirty="0">
                <a:solidFill>
                  <a:srgbClr val="3D68FF"/>
                </a:solidFill>
                <a:latin typeface="Arial Black" panose="020B0A04020102020204" pitchFamily="34" charset="0"/>
                <a:ea typeface="Open Sans" panose="020B0606030504020204" pitchFamily="34" charset="0"/>
                <a:cs typeface="Open Sans" panose="020B0606030504020204" pitchFamily="34" charset="0"/>
                <a:sym typeface="Open Sans"/>
              </a:rPr>
              <a:t>VALORISER </a:t>
            </a:r>
          </a:p>
          <a:p>
            <a:pPr>
              <a:buClr>
                <a:srgbClr val="FFC000"/>
              </a:buClr>
              <a:buSzPts val="4500"/>
            </a:pPr>
            <a:r>
              <a:rPr lang="fr-FR" sz="3200" dirty="0">
                <a:solidFill>
                  <a:schemeClr val="bg1"/>
                </a:solidFill>
                <a:latin typeface="Arial Black" panose="020B0A04020102020204" pitchFamily="34" charset="0"/>
                <a:ea typeface="Open Sans" panose="020B0606030504020204" pitchFamily="34" charset="0"/>
                <a:cs typeface="Open Sans" panose="020B0606030504020204" pitchFamily="34" charset="0"/>
                <a:sym typeface="Open Sans"/>
              </a:rPr>
              <a:t>LES COMPÉTENCES NUMÉRIQUES</a:t>
            </a:r>
            <a:endParaRPr lang="fr-FR" sz="400" dirty="0">
              <a:solidFill>
                <a:schemeClr val="bg1"/>
              </a:solidFill>
              <a:latin typeface="Arial Black" panose="020B0A04020102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378909837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972"/>
        <p:cNvGrpSpPr/>
        <p:nvPr/>
      </p:nvGrpSpPr>
      <p:grpSpPr>
        <a:xfrm>
          <a:off x="0" y="0"/>
          <a:ext cx="0" cy="0"/>
          <a:chOff x="0" y="0"/>
          <a:chExt cx="0" cy="0"/>
        </a:xfrm>
      </p:grpSpPr>
      <p:sp>
        <p:nvSpPr>
          <p:cNvPr id="973" name="Google Shape;973;p184"/>
          <p:cNvSpPr/>
          <p:nvPr/>
        </p:nvSpPr>
        <p:spPr>
          <a:xfrm>
            <a:off x="237067" y="2237568"/>
            <a:ext cx="8738491" cy="1733113"/>
          </a:xfrm>
          <a:prstGeom prst="rect">
            <a:avLst/>
          </a:prstGeom>
          <a:noFill/>
          <a:ln>
            <a:noFill/>
          </a:ln>
        </p:spPr>
        <p:txBody>
          <a:bodyPr spcFirstLastPara="1" wrap="square" lIns="26775" tIns="26775" rIns="26775" bIns="26775" anchor="t" anchorCtr="0">
            <a:noAutofit/>
          </a:bodyPr>
          <a:lstStyle/>
          <a:p>
            <a:pPr marL="0" marR="0" lvl="0" indent="0" algn="l" rtl="0">
              <a:lnSpc>
                <a:spcPct val="100000"/>
              </a:lnSpc>
              <a:spcBef>
                <a:spcPts val="0"/>
              </a:spcBef>
              <a:spcAft>
                <a:spcPts val="0"/>
              </a:spcAft>
              <a:buClr>
                <a:srgbClr val="3D68FF"/>
              </a:buClr>
              <a:buSzPts val="3400"/>
              <a:buFont typeface="Avenir"/>
              <a:buNone/>
            </a:pPr>
            <a:endParaRPr lang="fr" sz="2400" dirty="0">
              <a:solidFill>
                <a:srgbClr val="434343"/>
              </a:solidFill>
              <a:latin typeface="+mj-lt"/>
              <a:ea typeface="Open Sans Light"/>
              <a:cs typeface="Open Sans Light"/>
              <a:sym typeface="Open Sans Light"/>
            </a:endParaRPr>
          </a:p>
        </p:txBody>
      </p:sp>
      <p:sp>
        <p:nvSpPr>
          <p:cNvPr id="6" name="Google Shape;967;p183"/>
          <p:cNvSpPr/>
          <p:nvPr/>
        </p:nvSpPr>
        <p:spPr>
          <a:xfrm>
            <a:off x="1726344" y="958447"/>
            <a:ext cx="4025527" cy="573300"/>
          </a:xfrm>
          <a:prstGeom prst="rect">
            <a:avLst/>
          </a:prstGeom>
          <a:noFill/>
          <a:ln>
            <a:noFill/>
          </a:ln>
        </p:spPr>
        <p:txBody>
          <a:bodyPr spcFirstLastPara="1" wrap="square" lIns="26775" tIns="26775" rIns="26775" bIns="26775" anchor="ctr" anchorCtr="0">
            <a:noAutofit/>
          </a:bodyPr>
          <a:lstStyle/>
          <a:p>
            <a:pPr marL="0" marR="0" lvl="0" indent="0" algn="ctr" rtl="0">
              <a:lnSpc>
                <a:spcPct val="100000"/>
              </a:lnSpc>
              <a:spcBef>
                <a:spcPts val="0"/>
              </a:spcBef>
              <a:spcAft>
                <a:spcPts val="0"/>
              </a:spcAft>
              <a:buClr>
                <a:srgbClr val="3D68FF"/>
              </a:buClr>
              <a:buSzPts val="3400"/>
              <a:buFont typeface="Avenir"/>
              <a:buNone/>
            </a:pPr>
            <a:r>
              <a:rPr lang="fr" sz="2400" i="0" u="none" strike="noStrike" cap="none" dirty="0">
                <a:solidFill>
                  <a:srgbClr val="434343"/>
                </a:solidFill>
                <a:latin typeface="+mj-lt"/>
                <a:ea typeface="Open Sans Light"/>
                <a:cs typeface="Open Sans Light"/>
                <a:sym typeface="Open Sans Light"/>
              </a:rPr>
              <a:t>Obtenir un certificat officiel</a:t>
            </a:r>
            <a:endParaRPr sz="200" i="0" u="none" strike="noStrike" cap="none" dirty="0">
              <a:solidFill>
                <a:srgbClr val="434343"/>
              </a:solidFill>
              <a:latin typeface="+mj-lt"/>
              <a:ea typeface="Open Sans Light"/>
              <a:cs typeface="Open Sans Light"/>
              <a:sym typeface="Open Sans Light"/>
            </a:endParaRPr>
          </a:p>
        </p:txBody>
      </p:sp>
      <p:pic>
        <p:nvPicPr>
          <p:cNvPr id="7" name="Google Shape;968;p183"/>
          <p:cNvPicPr preferRelativeResize="0"/>
          <p:nvPr/>
        </p:nvPicPr>
        <p:blipFill>
          <a:blip r:embed="rId3" cstate="email">
            <a:alphaModFix/>
            <a:extLst>
              <a:ext uri="{28A0092B-C50C-407E-A947-70E740481C1C}">
                <a14:useLocalDpi xmlns:a14="http://schemas.microsoft.com/office/drawing/2010/main"/>
              </a:ext>
            </a:extLst>
          </a:blip>
          <a:stretch>
            <a:fillRect/>
          </a:stretch>
        </p:blipFill>
        <p:spPr>
          <a:xfrm>
            <a:off x="574166" y="820044"/>
            <a:ext cx="832247" cy="850106"/>
          </a:xfrm>
          <a:prstGeom prst="rect">
            <a:avLst/>
          </a:prstGeom>
          <a:noFill/>
          <a:ln>
            <a:noFill/>
          </a:ln>
        </p:spPr>
      </p:pic>
      <p:sp>
        <p:nvSpPr>
          <p:cNvPr id="2" name="Rectangle 1"/>
          <p:cNvSpPr/>
          <p:nvPr/>
        </p:nvSpPr>
        <p:spPr>
          <a:xfrm>
            <a:off x="511105" y="1932457"/>
            <a:ext cx="8477244" cy="2231380"/>
          </a:xfrm>
          <a:prstGeom prst="rect">
            <a:avLst/>
          </a:prstGeom>
        </p:spPr>
        <p:txBody>
          <a:bodyPr wrap="square">
            <a:spAutoFit/>
          </a:bodyPr>
          <a:lstStyle/>
          <a:p>
            <a:pPr lvl="0">
              <a:buClr>
                <a:srgbClr val="3D68FF"/>
              </a:buClr>
              <a:buSzPts val="3400"/>
            </a:pPr>
            <a:r>
              <a:rPr lang="fr-FR" sz="2400" dirty="0">
                <a:solidFill>
                  <a:srgbClr val="434343"/>
                </a:solidFill>
                <a:ea typeface="Open Sans Light"/>
                <a:cs typeface="Open Sans Light"/>
                <a:sym typeface="Open Sans Light"/>
              </a:rPr>
              <a:t>La certification </a:t>
            </a:r>
            <a:r>
              <a:rPr lang="fr-FR" sz="2400" dirty="0" err="1">
                <a:solidFill>
                  <a:srgbClr val="434343"/>
                </a:solidFill>
                <a:ea typeface="Open Sans Light"/>
                <a:cs typeface="Open Sans Light"/>
                <a:sym typeface="Open Sans Light"/>
              </a:rPr>
              <a:t>Pix</a:t>
            </a:r>
            <a:r>
              <a:rPr lang="fr-FR" sz="2400" dirty="0">
                <a:solidFill>
                  <a:srgbClr val="434343"/>
                </a:solidFill>
                <a:ea typeface="Open Sans Light"/>
                <a:cs typeface="Open Sans Light"/>
                <a:sym typeface="Open Sans Light"/>
              </a:rPr>
              <a:t> est généralisée, pour tous les élèves de :</a:t>
            </a:r>
          </a:p>
          <a:p>
            <a:pPr lvl="0">
              <a:buClr>
                <a:srgbClr val="3D68FF"/>
              </a:buClr>
              <a:buSzPts val="3400"/>
            </a:pPr>
            <a:endParaRPr lang="fr-FR" sz="1100" dirty="0">
              <a:solidFill>
                <a:srgbClr val="434343"/>
              </a:solidFill>
              <a:ea typeface="Open Sans Light"/>
              <a:cs typeface="Open Sans Light"/>
              <a:sym typeface="Open Sans Light"/>
            </a:endParaRPr>
          </a:p>
          <a:p>
            <a:pPr lvl="0">
              <a:buClr>
                <a:srgbClr val="3D68FF"/>
              </a:buClr>
              <a:buSzPts val="3400"/>
            </a:pPr>
            <a:r>
              <a:rPr lang="fr-FR" sz="2400" dirty="0">
                <a:solidFill>
                  <a:srgbClr val="434343"/>
                </a:solidFill>
                <a:ea typeface="Open Sans Light"/>
                <a:cs typeface="Open Sans Light"/>
                <a:sym typeface="Open Sans Light"/>
              </a:rPr>
              <a:t>3</a:t>
            </a:r>
            <a:r>
              <a:rPr lang="fr-FR" sz="2400" baseline="30000" dirty="0">
                <a:solidFill>
                  <a:srgbClr val="434343"/>
                </a:solidFill>
                <a:ea typeface="Open Sans Light"/>
                <a:cs typeface="Open Sans Light"/>
                <a:sym typeface="Open Sans Light"/>
              </a:rPr>
              <a:t>e</a:t>
            </a:r>
            <a:endParaRPr lang="fr-FR" sz="2400" dirty="0">
              <a:solidFill>
                <a:srgbClr val="434343"/>
              </a:solidFill>
              <a:ea typeface="Open Sans Light"/>
              <a:cs typeface="Open Sans Light"/>
              <a:sym typeface="Open Sans Light"/>
            </a:endParaRPr>
          </a:p>
          <a:p>
            <a:pPr lvl="0">
              <a:buClr>
                <a:srgbClr val="3D68FF"/>
              </a:buClr>
              <a:buSzPts val="3400"/>
            </a:pPr>
            <a:endParaRPr lang="fr-FR" sz="900" dirty="0">
              <a:solidFill>
                <a:srgbClr val="434343"/>
              </a:solidFill>
              <a:ea typeface="Open Sans Light"/>
              <a:cs typeface="Open Sans Light"/>
              <a:sym typeface="Open Sans Light"/>
            </a:endParaRPr>
          </a:p>
          <a:p>
            <a:pPr lvl="0">
              <a:buClr>
                <a:srgbClr val="3D68FF"/>
              </a:buClr>
              <a:buSzPts val="3400"/>
            </a:pPr>
            <a:r>
              <a:rPr lang="fr-FR" sz="2400" dirty="0">
                <a:solidFill>
                  <a:srgbClr val="434343"/>
                </a:solidFill>
                <a:ea typeface="Open Sans Light"/>
                <a:cs typeface="Open Sans Light"/>
                <a:sym typeface="Open Sans Light"/>
              </a:rPr>
              <a:t>Terminale</a:t>
            </a:r>
          </a:p>
          <a:p>
            <a:pPr lvl="0">
              <a:buClr>
                <a:srgbClr val="3D68FF"/>
              </a:buClr>
              <a:buSzPts val="3400"/>
            </a:pPr>
            <a:endParaRPr lang="fr-FR" sz="900" dirty="0">
              <a:solidFill>
                <a:srgbClr val="434343"/>
              </a:solidFill>
              <a:ea typeface="Open Sans Light"/>
              <a:cs typeface="Open Sans Light"/>
              <a:sym typeface="Open Sans Light"/>
            </a:endParaRPr>
          </a:p>
          <a:p>
            <a:pPr lvl="0">
              <a:buClr>
                <a:srgbClr val="3D68FF"/>
              </a:buClr>
              <a:buSzPts val="3400"/>
            </a:pPr>
            <a:r>
              <a:rPr lang="fr-FR" sz="2400" dirty="0">
                <a:solidFill>
                  <a:srgbClr val="434343"/>
                </a:solidFill>
                <a:ea typeface="Open Sans Light"/>
                <a:cs typeface="Open Sans Light"/>
                <a:sym typeface="Open Sans Light"/>
              </a:rPr>
              <a:t>STS et CPGE</a:t>
            </a:r>
          </a:p>
          <a:p>
            <a:pPr lvl="0">
              <a:buClr>
                <a:srgbClr val="3D68FF"/>
              </a:buClr>
              <a:buSzPts val="3400"/>
            </a:pPr>
            <a:endParaRPr lang="fr-FR" dirty="0">
              <a:solidFill>
                <a:srgbClr val="434343"/>
              </a:solidFill>
              <a:ea typeface="Open Sans Light"/>
              <a:cs typeface="Open Sans Light"/>
              <a:sym typeface="Open Sans Light"/>
            </a:endParaRPr>
          </a:p>
        </p:txBody>
      </p:sp>
      <p:pic>
        <p:nvPicPr>
          <p:cNvPr id="10" name="Google Shape;974;p184"/>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237067" y="2536185"/>
            <a:ext cx="301979" cy="344443"/>
          </a:xfrm>
          <a:prstGeom prst="rect">
            <a:avLst/>
          </a:prstGeom>
          <a:noFill/>
          <a:ln>
            <a:noFill/>
          </a:ln>
        </p:spPr>
      </p:pic>
      <p:pic>
        <p:nvPicPr>
          <p:cNvPr id="11" name="Google Shape;975;p184"/>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237067" y="3066473"/>
            <a:ext cx="301979" cy="344443"/>
          </a:xfrm>
          <a:prstGeom prst="rect">
            <a:avLst/>
          </a:prstGeom>
          <a:noFill/>
          <a:ln>
            <a:noFill/>
          </a:ln>
        </p:spPr>
      </p:pic>
      <p:pic>
        <p:nvPicPr>
          <p:cNvPr id="12" name="Google Shape;976;p184"/>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237067" y="3576525"/>
            <a:ext cx="301979" cy="344443"/>
          </a:xfrm>
          <a:prstGeom prst="rect">
            <a:avLst/>
          </a:prstGeom>
          <a:noFill/>
          <a:ln>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988"/>
        <p:cNvGrpSpPr/>
        <p:nvPr/>
      </p:nvGrpSpPr>
      <p:grpSpPr>
        <a:xfrm>
          <a:off x="0" y="0"/>
          <a:ext cx="0" cy="0"/>
          <a:chOff x="0" y="0"/>
          <a:chExt cx="0" cy="0"/>
        </a:xfrm>
      </p:grpSpPr>
      <p:pic>
        <p:nvPicPr>
          <p:cNvPr id="990" name="Google Shape;990;p186"/>
          <p:cNvPicPr preferRelativeResize="0"/>
          <p:nvPr/>
        </p:nvPicPr>
        <p:blipFill rotWithShape="1">
          <a:blip r:embed="rId3">
            <a:alphaModFix/>
          </a:blip>
          <a:srcRect/>
          <a:stretch/>
        </p:blipFill>
        <p:spPr>
          <a:xfrm>
            <a:off x="1014226" y="879607"/>
            <a:ext cx="1154669" cy="1154691"/>
          </a:xfrm>
          <a:prstGeom prst="rect">
            <a:avLst/>
          </a:prstGeom>
          <a:noFill/>
          <a:ln>
            <a:noFill/>
          </a:ln>
        </p:spPr>
      </p:pic>
      <p:sp>
        <p:nvSpPr>
          <p:cNvPr id="991" name="Google Shape;991;p186"/>
          <p:cNvSpPr/>
          <p:nvPr/>
        </p:nvSpPr>
        <p:spPr>
          <a:xfrm>
            <a:off x="135467" y="117609"/>
            <a:ext cx="8748889" cy="636773"/>
          </a:xfrm>
          <a:prstGeom prst="rect">
            <a:avLst/>
          </a:prstGeom>
          <a:noFill/>
          <a:ln>
            <a:noFill/>
          </a:ln>
        </p:spPr>
        <p:txBody>
          <a:bodyPr spcFirstLastPara="1" wrap="square" lIns="34275" tIns="17150" rIns="34275" bIns="17150" anchor="t" anchorCtr="0">
            <a:noAutofit/>
          </a:bodyPr>
          <a:lstStyle/>
          <a:p>
            <a:pPr marL="0" marR="0" lvl="0" indent="0" algn="l" rtl="0">
              <a:lnSpc>
                <a:spcPct val="100000"/>
              </a:lnSpc>
              <a:spcBef>
                <a:spcPts val="0"/>
              </a:spcBef>
              <a:spcAft>
                <a:spcPts val="0"/>
              </a:spcAft>
              <a:buClr>
                <a:srgbClr val="3D68FF"/>
              </a:buClr>
              <a:buSzPts val="3400"/>
              <a:buFont typeface="Avenir"/>
              <a:buNone/>
            </a:pPr>
            <a:r>
              <a:rPr lang="fr" sz="2400" i="0" u="none" strike="noStrike" cap="none" dirty="0">
                <a:solidFill>
                  <a:srgbClr val="434343"/>
                </a:solidFill>
                <a:latin typeface="+mj-lt"/>
                <a:ea typeface="Open Sans Light"/>
                <a:cs typeface="Open Sans Light"/>
                <a:sym typeface="Open Sans Light"/>
              </a:rPr>
              <a:t>Le candidat se rend dans un</a:t>
            </a:r>
            <a:r>
              <a:rPr lang="fr" sz="2400" b="1" i="0" u="none" strike="noStrike" cap="none" dirty="0">
                <a:solidFill>
                  <a:srgbClr val="434343"/>
                </a:solidFill>
                <a:latin typeface="+mj-lt"/>
                <a:ea typeface="Open Sans"/>
                <a:cs typeface="Open Sans"/>
                <a:sym typeface="Open Sans"/>
              </a:rPr>
              <a:t> centr</a:t>
            </a:r>
            <a:r>
              <a:rPr lang="fr" sz="2400" b="1" dirty="0">
                <a:solidFill>
                  <a:srgbClr val="434343"/>
                </a:solidFill>
                <a:latin typeface="+mj-lt"/>
                <a:ea typeface="Open Sans"/>
                <a:cs typeface="Open Sans"/>
                <a:sym typeface="Open Sans"/>
              </a:rPr>
              <a:t>e</a:t>
            </a:r>
            <a:r>
              <a:rPr lang="fr" sz="2400" b="1" i="0" u="none" strike="noStrike" cap="none" dirty="0">
                <a:solidFill>
                  <a:srgbClr val="434343"/>
                </a:solidFill>
                <a:latin typeface="+mj-lt"/>
                <a:ea typeface="Open Sans"/>
                <a:cs typeface="Open Sans"/>
                <a:sym typeface="Open Sans"/>
              </a:rPr>
              <a:t> agréé par Pix</a:t>
            </a:r>
            <a:r>
              <a:rPr lang="fr" sz="2400" i="0" u="none" strike="noStrike" cap="none" dirty="0">
                <a:solidFill>
                  <a:srgbClr val="434343"/>
                </a:solidFill>
                <a:latin typeface="+mj-lt"/>
                <a:ea typeface="Open Sans Light"/>
                <a:cs typeface="Open Sans Light"/>
                <a:sym typeface="Open Sans Light"/>
              </a:rPr>
              <a:t> :</a:t>
            </a:r>
            <a:endParaRPr sz="2400" dirty="0">
              <a:solidFill>
                <a:srgbClr val="434343"/>
              </a:solidFill>
              <a:latin typeface="+mj-lt"/>
              <a:ea typeface="Open Sans Light"/>
              <a:cs typeface="Open Sans Light"/>
              <a:sym typeface="Open Sans Light"/>
            </a:endParaRPr>
          </a:p>
        </p:txBody>
      </p:sp>
      <p:sp>
        <p:nvSpPr>
          <p:cNvPr id="8" name="Google Shape;999;p187"/>
          <p:cNvSpPr/>
          <p:nvPr/>
        </p:nvSpPr>
        <p:spPr>
          <a:xfrm>
            <a:off x="3055873" y="1264795"/>
            <a:ext cx="5828483" cy="1899746"/>
          </a:xfrm>
          <a:prstGeom prst="rect">
            <a:avLst/>
          </a:prstGeom>
          <a:noFill/>
          <a:ln>
            <a:noFill/>
          </a:ln>
        </p:spPr>
        <p:txBody>
          <a:bodyPr spcFirstLastPara="1" wrap="square" lIns="34275" tIns="17150" rIns="34275" bIns="17150" anchor="t" anchorCtr="0">
            <a:noAutofit/>
          </a:bodyPr>
          <a:lstStyle/>
          <a:p>
            <a:pPr>
              <a:buClr>
                <a:srgbClr val="3D68FF"/>
              </a:buClr>
              <a:buSzPts val="3400"/>
            </a:pPr>
            <a:r>
              <a:rPr lang="fr-FR" sz="2400" b="1" dirty="0">
                <a:solidFill>
                  <a:srgbClr val="434343"/>
                </a:solidFill>
                <a:latin typeface="+mj-lt"/>
                <a:ea typeface="Open Sans Light"/>
                <a:cs typeface="Open Sans Light"/>
                <a:sym typeface="Open Sans Light"/>
              </a:rPr>
              <a:t>son collège ou lycée</a:t>
            </a:r>
          </a:p>
          <a:p>
            <a:pPr>
              <a:buClr>
                <a:srgbClr val="3D68FF"/>
              </a:buClr>
              <a:buSzPts val="3400"/>
            </a:pPr>
            <a:endParaRPr lang="fr" sz="1100" i="0" u="none" strike="noStrike" cap="none" dirty="0">
              <a:solidFill>
                <a:srgbClr val="434343"/>
              </a:solidFill>
              <a:latin typeface="+mj-lt"/>
              <a:ea typeface="Open Sans" panose="020B0606030504020204" pitchFamily="34" charset="0"/>
              <a:cs typeface="Open Sans" panose="020B0606030504020204" pitchFamily="34" charset="0"/>
              <a:sym typeface="Open Sans Light"/>
            </a:endParaRPr>
          </a:p>
          <a:p>
            <a:pPr marL="0" marR="0" lvl="0" indent="0" algn="l" rtl="0">
              <a:lnSpc>
                <a:spcPct val="100000"/>
              </a:lnSpc>
              <a:spcBef>
                <a:spcPts val="0"/>
              </a:spcBef>
              <a:spcAft>
                <a:spcPts val="0"/>
              </a:spcAft>
              <a:buClr>
                <a:srgbClr val="3D68FF"/>
              </a:buClr>
              <a:buSzPts val="3400"/>
              <a:buFont typeface="Avenir"/>
              <a:buNone/>
            </a:pPr>
            <a:r>
              <a:rPr lang="fr" sz="2400" i="0" u="none" strike="noStrike" cap="none" dirty="0">
                <a:solidFill>
                  <a:srgbClr val="434343"/>
                </a:solidFill>
                <a:latin typeface="+mj-lt"/>
                <a:ea typeface="Open Sans" panose="020B0606030504020204" pitchFamily="34" charset="0"/>
                <a:cs typeface="Open Sans" panose="020B0606030504020204" pitchFamily="34" charset="0"/>
                <a:sym typeface="Open Sans Light"/>
              </a:rPr>
              <a:t>Son identité est </a:t>
            </a:r>
            <a:r>
              <a:rPr lang="fr" sz="2400" b="1" i="0" u="none" strike="noStrike" cap="none" dirty="0">
                <a:solidFill>
                  <a:srgbClr val="434343"/>
                </a:solidFill>
                <a:latin typeface="+mj-lt"/>
                <a:ea typeface="Open Sans" panose="020B0606030504020204" pitchFamily="34" charset="0"/>
                <a:cs typeface="Open Sans" panose="020B0606030504020204" pitchFamily="34" charset="0"/>
                <a:sym typeface="Open Sans"/>
              </a:rPr>
              <a:t>vérifiée</a:t>
            </a:r>
            <a:r>
              <a:rPr lang="fr" sz="2400" i="0" u="none" strike="noStrike" cap="none" dirty="0">
                <a:solidFill>
                  <a:srgbClr val="434343"/>
                </a:solidFill>
                <a:latin typeface="+mj-lt"/>
                <a:ea typeface="Open Sans" panose="020B0606030504020204" pitchFamily="34" charset="0"/>
                <a:cs typeface="Open Sans" panose="020B0606030504020204" pitchFamily="34" charset="0"/>
                <a:sym typeface="Open Sans Light"/>
              </a:rPr>
              <a:t>.</a:t>
            </a:r>
            <a:endParaRPr sz="2400" dirty="0">
              <a:solidFill>
                <a:srgbClr val="434343"/>
              </a:solidFill>
              <a:latin typeface="+mj-lt"/>
              <a:ea typeface="Open Sans" panose="020B0606030504020204" pitchFamily="34" charset="0"/>
              <a:cs typeface="Open Sans" panose="020B0606030504020204" pitchFamily="34" charset="0"/>
              <a:sym typeface="Open Sans Light"/>
            </a:endParaRPr>
          </a:p>
          <a:p>
            <a:pPr marL="0" marR="0" lvl="0" indent="0" algn="l" rtl="0">
              <a:lnSpc>
                <a:spcPct val="100000"/>
              </a:lnSpc>
              <a:spcBef>
                <a:spcPts val="0"/>
              </a:spcBef>
              <a:spcAft>
                <a:spcPts val="0"/>
              </a:spcAft>
              <a:buClr>
                <a:srgbClr val="3D68FF"/>
              </a:buClr>
              <a:buSzPts val="3400"/>
              <a:buFont typeface="Avenir"/>
              <a:buNone/>
            </a:pPr>
            <a:endParaRPr sz="1100" dirty="0">
              <a:solidFill>
                <a:srgbClr val="434343"/>
              </a:solidFill>
              <a:latin typeface="+mj-lt"/>
              <a:ea typeface="Open Sans" panose="020B0606030504020204" pitchFamily="34" charset="0"/>
              <a:cs typeface="Open Sans" panose="020B0606030504020204" pitchFamily="34" charset="0"/>
              <a:sym typeface="Open Sans Light"/>
            </a:endParaRPr>
          </a:p>
          <a:p>
            <a:pPr marL="0" marR="0" lvl="0" indent="0" algn="l" rtl="0">
              <a:lnSpc>
                <a:spcPct val="100000"/>
              </a:lnSpc>
              <a:spcBef>
                <a:spcPts val="0"/>
              </a:spcBef>
              <a:spcAft>
                <a:spcPts val="0"/>
              </a:spcAft>
              <a:buClr>
                <a:srgbClr val="3D68FF"/>
              </a:buClr>
              <a:buSzPts val="3400"/>
              <a:buFont typeface="Avenir"/>
              <a:buNone/>
            </a:pPr>
            <a:r>
              <a:rPr lang="fr" sz="2400" i="0" u="none" strike="noStrike" cap="none" dirty="0">
                <a:solidFill>
                  <a:srgbClr val="434343"/>
                </a:solidFill>
                <a:latin typeface="+mj-lt"/>
                <a:ea typeface="Open Sans" panose="020B0606030504020204" pitchFamily="34" charset="0"/>
                <a:cs typeface="Open Sans" panose="020B0606030504020204" pitchFamily="34" charset="0"/>
                <a:sym typeface="Open Sans Light"/>
              </a:rPr>
              <a:t>Il passe un test de certification dans un </a:t>
            </a:r>
            <a:r>
              <a:rPr lang="fr" sz="2400" b="1" i="0" u="none" strike="noStrike" cap="none" dirty="0">
                <a:solidFill>
                  <a:srgbClr val="434343"/>
                </a:solidFill>
                <a:latin typeface="+mj-lt"/>
                <a:ea typeface="Open Sans" panose="020B0606030504020204" pitchFamily="34" charset="0"/>
                <a:cs typeface="Open Sans" panose="020B0606030504020204" pitchFamily="34" charset="0"/>
                <a:sym typeface="Open Sans"/>
              </a:rPr>
              <a:t>environnement surveillé</a:t>
            </a:r>
            <a:r>
              <a:rPr lang="fr" sz="2400" i="0" u="none" strike="noStrike" cap="none" dirty="0">
                <a:solidFill>
                  <a:srgbClr val="434343"/>
                </a:solidFill>
                <a:latin typeface="+mj-lt"/>
                <a:ea typeface="Open Sans Light"/>
                <a:cs typeface="Open Sans Light"/>
                <a:sym typeface="Open Sans Light"/>
              </a:rPr>
              <a:t>.</a:t>
            </a:r>
            <a:endParaRPr sz="2400" i="0" u="none" strike="noStrike" cap="none" dirty="0">
              <a:solidFill>
                <a:srgbClr val="434343"/>
              </a:solidFill>
              <a:latin typeface="+mj-lt"/>
              <a:ea typeface="Open Sans Light"/>
              <a:cs typeface="Open Sans Light"/>
              <a:sym typeface="Open Sans Light"/>
            </a:endParaRPr>
          </a:p>
        </p:txBody>
      </p:sp>
      <p:sp>
        <p:nvSpPr>
          <p:cNvPr id="9" name="Google Shape;1004;p188"/>
          <p:cNvSpPr/>
          <p:nvPr/>
        </p:nvSpPr>
        <p:spPr>
          <a:xfrm>
            <a:off x="135467" y="3566396"/>
            <a:ext cx="8929511" cy="1076551"/>
          </a:xfrm>
          <a:prstGeom prst="rect">
            <a:avLst/>
          </a:prstGeom>
          <a:noFill/>
          <a:ln>
            <a:noFill/>
          </a:ln>
        </p:spPr>
        <p:txBody>
          <a:bodyPr spcFirstLastPara="1" wrap="square" lIns="26775" tIns="26775" rIns="26775" bIns="26775" anchor="ctr" anchorCtr="0">
            <a:noAutofit/>
          </a:bodyPr>
          <a:lstStyle/>
          <a:p>
            <a:pPr marL="0" marR="0" lvl="0" indent="0" algn="l" rtl="0">
              <a:lnSpc>
                <a:spcPct val="100000"/>
              </a:lnSpc>
              <a:spcBef>
                <a:spcPts val="0"/>
              </a:spcBef>
              <a:spcAft>
                <a:spcPts val="0"/>
              </a:spcAft>
              <a:buClr>
                <a:srgbClr val="3D68FF"/>
              </a:buClr>
              <a:buSzPts val="3400"/>
              <a:buFont typeface="Avenir"/>
              <a:buNone/>
            </a:pPr>
            <a:r>
              <a:rPr lang="fr" sz="2400" dirty="0">
                <a:solidFill>
                  <a:srgbClr val="434343"/>
                </a:solidFill>
                <a:latin typeface="+mj-lt"/>
                <a:ea typeface="Open Sans" panose="020B0606030504020204" pitchFamily="34" charset="0"/>
                <a:cs typeface="Open Sans" panose="020B0606030504020204" pitchFamily="34" charset="0"/>
                <a:sym typeface="Open Sans Light"/>
              </a:rPr>
              <a:t>Objectif : </a:t>
            </a:r>
            <a:endParaRPr sz="2400" dirty="0">
              <a:solidFill>
                <a:srgbClr val="434343"/>
              </a:solidFill>
              <a:latin typeface="+mj-lt"/>
              <a:ea typeface="Open Sans" panose="020B0606030504020204" pitchFamily="34" charset="0"/>
              <a:cs typeface="Open Sans" panose="020B0606030504020204" pitchFamily="34" charset="0"/>
              <a:sym typeface="Open Sans Light"/>
            </a:endParaRPr>
          </a:p>
          <a:p>
            <a:pPr marL="0" marR="0" lvl="0" indent="0" algn="l" rtl="0">
              <a:lnSpc>
                <a:spcPct val="100000"/>
              </a:lnSpc>
              <a:spcBef>
                <a:spcPts val="0"/>
              </a:spcBef>
              <a:spcAft>
                <a:spcPts val="0"/>
              </a:spcAft>
              <a:buClr>
                <a:srgbClr val="3D68FF"/>
              </a:buClr>
              <a:buSzPts val="3400"/>
              <a:buFont typeface="Avenir"/>
              <a:buNone/>
            </a:pPr>
            <a:r>
              <a:rPr lang="fr" sz="2400" b="1" dirty="0">
                <a:solidFill>
                  <a:srgbClr val="434343"/>
                </a:solidFill>
                <a:latin typeface="+mj-lt"/>
                <a:ea typeface="Open Sans" panose="020B0606030504020204" pitchFamily="34" charset="0"/>
                <a:cs typeface="Open Sans" panose="020B0606030504020204" pitchFamily="34" charset="0"/>
                <a:sym typeface="Open Sans"/>
              </a:rPr>
              <a:t>Valider la sincérité du profil</a:t>
            </a:r>
            <a:r>
              <a:rPr lang="fr" sz="2400" dirty="0">
                <a:solidFill>
                  <a:srgbClr val="434343"/>
                </a:solidFill>
                <a:latin typeface="+mj-lt"/>
                <a:ea typeface="Open Sans" panose="020B0606030504020204" pitchFamily="34" charset="0"/>
                <a:cs typeface="Open Sans" panose="020B0606030504020204" pitchFamily="34" charset="0"/>
                <a:sym typeface="Open Sans Light"/>
              </a:rPr>
              <a:t> obtenu par le candidat lors des positionnements</a:t>
            </a:r>
            <a:r>
              <a:rPr lang="fr" sz="2400" dirty="0">
                <a:solidFill>
                  <a:srgbClr val="434343"/>
                </a:solidFill>
                <a:latin typeface="+mj-lt"/>
                <a:ea typeface="Open Sans Light"/>
                <a:cs typeface="Open Sans Light"/>
                <a:sym typeface="Open Sans Light"/>
              </a:rPr>
              <a:t>. </a:t>
            </a:r>
            <a:endParaRPr sz="200" dirty="0">
              <a:latin typeface="+mj-lt"/>
            </a:endParaRPr>
          </a:p>
        </p:txBody>
      </p:sp>
      <p:pic>
        <p:nvPicPr>
          <p:cNvPr id="11" name="Google Shape;992;p186"/>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2634297" y="1900058"/>
            <a:ext cx="307800" cy="344443"/>
          </a:xfrm>
          <a:prstGeom prst="rect">
            <a:avLst/>
          </a:prstGeom>
          <a:noFill/>
          <a:ln>
            <a:noFill/>
          </a:ln>
        </p:spPr>
      </p:pic>
      <p:pic>
        <p:nvPicPr>
          <p:cNvPr id="12" name="Google Shape;992;p186"/>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2634297" y="2471539"/>
            <a:ext cx="307800" cy="344443"/>
          </a:xfrm>
          <a:prstGeom prst="rect">
            <a:avLst/>
          </a:prstGeom>
          <a:noFill/>
          <a:ln>
            <a:noFill/>
          </a:ln>
        </p:spPr>
      </p:pic>
      <p:pic>
        <p:nvPicPr>
          <p:cNvPr id="13" name="Google Shape;992;p186"/>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2634297" y="1332574"/>
            <a:ext cx="307800" cy="344443"/>
          </a:xfrm>
          <a:prstGeom prst="rect">
            <a:avLst/>
          </a:prstGeom>
          <a:noFill/>
          <a:ln>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54235" y="310731"/>
            <a:ext cx="8813093" cy="2893100"/>
          </a:xfrm>
          <a:prstGeom prst="rect">
            <a:avLst/>
          </a:prstGeom>
        </p:spPr>
        <p:txBody>
          <a:bodyPr wrap="square">
            <a:spAutoFit/>
          </a:bodyPr>
          <a:lstStyle/>
          <a:p>
            <a:pPr lvl="0"/>
            <a:r>
              <a:rPr lang="fr-FR" sz="2000" dirty="0">
                <a:solidFill>
                  <a:srgbClr val="F8BD32"/>
                </a:solidFill>
                <a:latin typeface="Arial Black" panose="020B0A04020102020204" pitchFamily="34" charset="0"/>
                <a:ea typeface="Open Sans Light"/>
                <a:cs typeface="Open Sans Light"/>
                <a:sym typeface="Open Sans Light"/>
              </a:rPr>
              <a:t>Du déploiement en 2019 vers  la certification en 2021</a:t>
            </a:r>
          </a:p>
          <a:p>
            <a:endParaRPr lang="fr-FR" sz="2000" b="1" dirty="0">
              <a:latin typeface="Open Sans" panose="020B0606030504020204" pitchFamily="34" charset="0"/>
              <a:ea typeface="Open Sans" panose="020B0606030504020204" pitchFamily="34" charset="0"/>
              <a:cs typeface="Open Sans" panose="020B0606030504020204" pitchFamily="34" charset="0"/>
            </a:endParaRPr>
          </a:p>
          <a:p>
            <a:endParaRPr lang="fr-FR" sz="2000" b="1" dirty="0">
              <a:latin typeface="Open Sans" panose="020B0606030504020204" pitchFamily="34" charset="0"/>
              <a:ea typeface="Open Sans" panose="020B0606030504020204" pitchFamily="34" charset="0"/>
              <a:cs typeface="Open Sans" panose="020B0606030504020204" pitchFamily="34" charset="0"/>
            </a:endParaRPr>
          </a:p>
          <a:p>
            <a:r>
              <a:rPr lang="fr-FR" sz="2000" b="1" dirty="0">
                <a:latin typeface="Arial" panose="020B0604020202020204" pitchFamily="34" charset="0"/>
                <a:ea typeface="Open Sans" panose="020B0606030504020204" pitchFamily="34" charset="0"/>
                <a:cs typeface="Arial" panose="020B0604020202020204" pitchFamily="34" charset="0"/>
              </a:rPr>
              <a:t>Généralisation en 2 temps :</a:t>
            </a:r>
            <a:br>
              <a:rPr lang="fr-FR" sz="2000" b="1" dirty="0">
                <a:latin typeface="Arial" panose="020B0604020202020204" pitchFamily="34" charset="0"/>
                <a:ea typeface="Open Sans" panose="020B0606030504020204" pitchFamily="34" charset="0"/>
                <a:cs typeface="Arial" panose="020B0604020202020204" pitchFamily="34" charset="0"/>
              </a:rPr>
            </a:br>
            <a:endParaRPr lang="fr-FR" sz="1100" b="1" dirty="0">
              <a:latin typeface="Arial" panose="020B0604020202020204" pitchFamily="34" charset="0"/>
              <a:ea typeface="Open Sans" panose="020B0606030504020204" pitchFamily="34" charset="0"/>
              <a:cs typeface="Arial" panose="020B0604020202020204" pitchFamily="34" charset="0"/>
            </a:endParaRPr>
          </a:p>
          <a:p>
            <a:pPr lvl="2"/>
            <a:r>
              <a:rPr lang="fr-FR" sz="2000" dirty="0">
                <a:latin typeface="Arial" panose="020B0604020202020204" pitchFamily="34" charset="0"/>
                <a:ea typeface="Open Sans" panose="020B0606030504020204" pitchFamily="34" charset="0"/>
                <a:cs typeface="Arial" panose="020B0604020202020204" pitchFamily="34" charset="0"/>
              </a:rPr>
              <a:t>● </a:t>
            </a:r>
            <a:r>
              <a:rPr lang="fr-FR" sz="2000" b="1" i="1" dirty="0">
                <a:solidFill>
                  <a:srgbClr val="FFBF00"/>
                </a:solidFill>
                <a:latin typeface="Arial" panose="020B0604020202020204" pitchFamily="34" charset="0"/>
                <a:ea typeface="Open Sans" panose="020B0606030504020204" pitchFamily="34" charset="0"/>
                <a:cs typeface="Arial" panose="020B0604020202020204" pitchFamily="34" charset="0"/>
              </a:rPr>
              <a:t>2019-2020 </a:t>
            </a:r>
            <a:r>
              <a:rPr lang="fr-FR" sz="2000" dirty="0">
                <a:solidFill>
                  <a:srgbClr val="53585F"/>
                </a:solidFill>
                <a:latin typeface="Arial" panose="020B0604020202020204" pitchFamily="34" charset="0"/>
                <a:ea typeface="Open Sans" panose="020B0606030504020204" pitchFamily="34" charset="0"/>
                <a:cs typeface="Arial" panose="020B0604020202020204" pitchFamily="34" charset="0"/>
              </a:rPr>
              <a:t>: </a:t>
            </a:r>
            <a:r>
              <a:rPr lang="fr-FR" sz="2000" b="1" i="1" dirty="0">
                <a:solidFill>
                  <a:srgbClr val="FFBF00"/>
                </a:solidFill>
                <a:latin typeface="Arial" panose="020B0604020202020204" pitchFamily="34" charset="0"/>
                <a:ea typeface="Open Sans" panose="020B0606030504020204" pitchFamily="34" charset="0"/>
                <a:cs typeface="Arial" panose="020B0604020202020204" pitchFamily="34" charset="0"/>
              </a:rPr>
              <a:t>préparation </a:t>
            </a:r>
            <a:r>
              <a:rPr lang="fr-FR" sz="2000" dirty="0">
                <a:latin typeface="Arial" panose="020B0604020202020204" pitchFamily="34" charset="0"/>
                <a:ea typeface="Open Sans" panose="020B0606030504020204" pitchFamily="34" charset="0"/>
                <a:cs typeface="Arial" panose="020B0604020202020204" pitchFamily="34" charset="0"/>
              </a:rPr>
              <a:t>des élèves de 4e et 1</a:t>
            </a:r>
            <a:r>
              <a:rPr lang="fr-FR" sz="2000" baseline="30000" dirty="0">
                <a:latin typeface="Arial" panose="020B0604020202020204" pitchFamily="34" charset="0"/>
                <a:ea typeface="Open Sans" panose="020B0606030504020204" pitchFamily="34" charset="0"/>
                <a:cs typeface="Arial" panose="020B0604020202020204" pitchFamily="34" charset="0"/>
              </a:rPr>
              <a:t>re</a:t>
            </a:r>
            <a:r>
              <a:rPr lang="fr-FR" sz="2000" dirty="0">
                <a:latin typeface="Arial" panose="020B0604020202020204" pitchFamily="34" charset="0"/>
                <a:ea typeface="Open Sans" panose="020B0606030504020204" pitchFamily="34" charset="0"/>
                <a:cs typeface="Arial" panose="020B0604020202020204" pitchFamily="34" charset="0"/>
              </a:rPr>
              <a:t> </a:t>
            </a:r>
            <a:endParaRPr lang="fr-FR" sz="2000" dirty="0">
              <a:solidFill>
                <a:srgbClr val="53585F"/>
              </a:solidFill>
              <a:latin typeface="Arial" panose="020B0604020202020204" pitchFamily="34" charset="0"/>
              <a:ea typeface="Open Sans" panose="020B0606030504020204" pitchFamily="34" charset="0"/>
              <a:cs typeface="Arial" panose="020B0604020202020204" pitchFamily="34" charset="0"/>
            </a:endParaRPr>
          </a:p>
          <a:p>
            <a:pPr lvl="4"/>
            <a:r>
              <a:rPr lang="fr-FR" sz="2000" b="1" dirty="0">
                <a:latin typeface="Arial" panose="020B0604020202020204" pitchFamily="34" charset="0"/>
                <a:ea typeface="Open Sans" panose="020B0606030504020204" pitchFamily="34" charset="0"/>
                <a:cs typeface="Arial" panose="020B0604020202020204" pitchFamily="34" charset="0"/>
                <a:sym typeface="Open Sans"/>
              </a:rPr>
              <a:t>positionnement en ligne sur un minimum de 5 des 16 compétences numériques du CRCN</a:t>
            </a:r>
            <a:br>
              <a:rPr lang="fr-FR" sz="2000" b="1" dirty="0">
                <a:latin typeface="Arial" panose="020B0604020202020204" pitchFamily="34" charset="0"/>
                <a:ea typeface="Open Sans" panose="020B0606030504020204" pitchFamily="34" charset="0"/>
                <a:cs typeface="Arial" panose="020B0604020202020204" pitchFamily="34" charset="0"/>
                <a:sym typeface="Open Sans"/>
              </a:rPr>
            </a:br>
            <a:endParaRPr lang="fr-FR" sz="1100" dirty="0">
              <a:solidFill>
                <a:srgbClr val="53585F"/>
              </a:solidFill>
              <a:latin typeface="Arial" panose="020B0604020202020204" pitchFamily="34" charset="0"/>
              <a:ea typeface="Open Sans" panose="020B0606030504020204" pitchFamily="34" charset="0"/>
              <a:cs typeface="Arial" panose="020B0604020202020204" pitchFamily="34" charset="0"/>
            </a:endParaRPr>
          </a:p>
          <a:p>
            <a:pPr lvl="2"/>
            <a:r>
              <a:rPr lang="fr-FR" sz="2000" dirty="0">
                <a:latin typeface="Arial" panose="020B0604020202020204" pitchFamily="34" charset="0"/>
                <a:ea typeface="Open Sans" panose="020B0606030504020204" pitchFamily="34" charset="0"/>
                <a:cs typeface="Arial" panose="020B0604020202020204" pitchFamily="34" charset="0"/>
              </a:rPr>
              <a:t>●</a:t>
            </a:r>
            <a:r>
              <a:rPr lang="fr-FR" sz="2000" dirty="0">
                <a:solidFill>
                  <a:srgbClr val="53585F"/>
                </a:solidFill>
                <a:latin typeface="Arial" panose="020B0604020202020204" pitchFamily="34" charset="0"/>
                <a:ea typeface="Open Sans" panose="020B0606030504020204" pitchFamily="34" charset="0"/>
                <a:cs typeface="Arial" panose="020B0604020202020204" pitchFamily="34" charset="0"/>
              </a:rPr>
              <a:t> </a:t>
            </a:r>
            <a:r>
              <a:rPr lang="fr-FR" sz="2000" b="1" i="1" dirty="0">
                <a:solidFill>
                  <a:srgbClr val="388BFF"/>
                </a:solidFill>
                <a:latin typeface="Arial" panose="020B0604020202020204" pitchFamily="34" charset="0"/>
                <a:ea typeface="Open Sans" panose="020B0606030504020204" pitchFamily="34" charset="0"/>
                <a:cs typeface="Arial" panose="020B0604020202020204" pitchFamily="34" charset="0"/>
              </a:rPr>
              <a:t>2020-2021 </a:t>
            </a:r>
            <a:r>
              <a:rPr lang="fr-FR" sz="2000" dirty="0">
                <a:solidFill>
                  <a:srgbClr val="53585F"/>
                </a:solidFill>
                <a:latin typeface="Arial" panose="020B0604020202020204" pitchFamily="34" charset="0"/>
                <a:ea typeface="Open Sans" panose="020B0606030504020204" pitchFamily="34" charset="0"/>
                <a:cs typeface="Arial" panose="020B0604020202020204" pitchFamily="34" charset="0"/>
              </a:rPr>
              <a:t>: </a:t>
            </a:r>
            <a:r>
              <a:rPr lang="fr-FR" sz="2000" b="1" i="1" dirty="0">
                <a:solidFill>
                  <a:srgbClr val="388BFF"/>
                </a:solidFill>
                <a:latin typeface="Arial" panose="020B0604020202020204" pitchFamily="34" charset="0"/>
                <a:ea typeface="Open Sans" panose="020B0606030504020204" pitchFamily="34" charset="0"/>
                <a:cs typeface="Arial" panose="020B0604020202020204" pitchFamily="34" charset="0"/>
              </a:rPr>
              <a:t>certification </a:t>
            </a:r>
            <a:r>
              <a:rPr lang="fr-FR" sz="2000" dirty="0">
                <a:latin typeface="Arial" panose="020B0604020202020204" pitchFamily="34" charset="0"/>
                <a:ea typeface="Open Sans" panose="020B0606030504020204" pitchFamily="34" charset="0"/>
                <a:cs typeface="Arial" panose="020B0604020202020204" pitchFamily="34" charset="0"/>
              </a:rPr>
              <a:t>des élèves de 3e et de </a:t>
            </a:r>
            <a:r>
              <a:rPr lang="fr-FR" sz="2000" dirty="0" err="1">
                <a:latin typeface="Arial" panose="020B0604020202020204" pitchFamily="34" charset="0"/>
                <a:ea typeface="Open Sans" panose="020B0606030504020204" pitchFamily="34" charset="0"/>
                <a:cs typeface="Arial" panose="020B0604020202020204" pitchFamily="34" charset="0"/>
              </a:rPr>
              <a:t>Tle</a:t>
            </a:r>
            <a:endParaRPr lang="fr-FR" sz="2000" dirty="0">
              <a:latin typeface="Arial" panose="020B0604020202020204" pitchFamily="34" charset="0"/>
              <a:ea typeface="Open Sans" panose="020B0606030504020204" pitchFamily="34" charset="0"/>
              <a:cs typeface="Arial" panose="020B0604020202020204" pitchFamily="34" charset="0"/>
            </a:endParaRPr>
          </a:p>
        </p:txBody>
      </p:sp>
    </p:spTree>
    <p:extLst>
      <p:ext uri="{BB962C8B-B14F-4D97-AF65-F5344CB8AC3E}">
        <p14:creationId xmlns:p14="http://schemas.microsoft.com/office/powerpoint/2010/main" val="156686859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861"/>
        <p:cNvGrpSpPr/>
        <p:nvPr/>
      </p:nvGrpSpPr>
      <p:grpSpPr>
        <a:xfrm>
          <a:off x="0" y="0"/>
          <a:ext cx="0" cy="0"/>
          <a:chOff x="0" y="0"/>
          <a:chExt cx="0" cy="0"/>
        </a:xfrm>
      </p:grpSpPr>
      <p:sp>
        <p:nvSpPr>
          <p:cNvPr id="862" name="Google Shape;862;p169"/>
          <p:cNvSpPr/>
          <p:nvPr/>
        </p:nvSpPr>
        <p:spPr>
          <a:xfrm>
            <a:off x="529966" y="2686145"/>
            <a:ext cx="7014300" cy="1022700"/>
          </a:xfrm>
          <a:prstGeom prst="rect">
            <a:avLst/>
          </a:prstGeom>
          <a:noFill/>
          <a:ln>
            <a:noFill/>
          </a:ln>
        </p:spPr>
        <p:txBody>
          <a:bodyPr spcFirstLastPara="1" wrap="square" lIns="35550" tIns="17775" rIns="35550" bIns="17775" anchor="t" anchorCtr="0">
            <a:noAutofit/>
          </a:bodyPr>
          <a:lstStyle/>
          <a:p>
            <a:pPr marL="0" lvl="0" indent="0" algn="l" rtl="0">
              <a:spcBef>
                <a:spcPts val="0"/>
              </a:spcBef>
              <a:spcAft>
                <a:spcPts val="0"/>
              </a:spcAft>
              <a:buClr>
                <a:srgbClr val="000000"/>
              </a:buClr>
              <a:buSzPts val="1100"/>
              <a:buFont typeface="Arial"/>
              <a:buNone/>
            </a:pPr>
            <a:endParaRPr sz="2400">
              <a:solidFill>
                <a:srgbClr val="FFFFFF"/>
              </a:solidFill>
              <a:latin typeface="Open Sans"/>
              <a:ea typeface="Open Sans"/>
              <a:cs typeface="Open Sans"/>
              <a:sym typeface="Open Sans"/>
            </a:endParaRPr>
          </a:p>
          <a:p>
            <a:pPr marL="0" marR="0" lvl="0" indent="0" algn="l" rtl="0">
              <a:lnSpc>
                <a:spcPct val="110000"/>
              </a:lnSpc>
              <a:spcBef>
                <a:spcPts val="0"/>
              </a:spcBef>
              <a:spcAft>
                <a:spcPts val="0"/>
              </a:spcAft>
              <a:buClr>
                <a:schemeClr val="dk1"/>
              </a:buClr>
              <a:buSzPts val="1300"/>
              <a:buFont typeface="Open Sans Light"/>
              <a:buNone/>
            </a:pPr>
            <a:r>
              <a:rPr lang="fr" sz="2900">
                <a:solidFill>
                  <a:schemeClr val="dk1"/>
                </a:solidFill>
                <a:latin typeface="Open Sans Light"/>
                <a:ea typeface="Open Sans Light"/>
                <a:cs typeface="Open Sans Light"/>
                <a:sym typeface="Open Sans Light"/>
              </a:rPr>
              <a:t> </a:t>
            </a:r>
            <a:endParaRPr sz="2900" b="0" i="0" u="none" strike="noStrike" cap="none">
              <a:solidFill>
                <a:schemeClr val="dk1"/>
              </a:solidFill>
              <a:latin typeface="Open Sans Light"/>
              <a:ea typeface="Open Sans Light"/>
              <a:cs typeface="Open Sans Light"/>
              <a:sym typeface="Open Sans Light"/>
            </a:endParaRPr>
          </a:p>
        </p:txBody>
      </p:sp>
      <p:sp>
        <p:nvSpPr>
          <p:cNvPr id="864" name="Google Shape;864;p169"/>
          <p:cNvSpPr/>
          <p:nvPr/>
        </p:nvSpPr>
        <p:spPr>
          <a:xfrm>
            <a:off x="614971" y="432572"/>
            <a:ext cx="1925085" cy="1353600"/>
          </a:xfrm>
          <a:prstGeom prst="rect">
            <a:avLst/>
          </a:prstGeom>
          <a:noFill/>
          <a:ln>
            <a:noFill/>
          </a:ln>
        </p:spPr>
        <p:txBody>
          <a:bodyPr spcFirstLastPara="1" wrap="square" lIns="26775" tIns="26775" rIns="26775" bIns="26775" anchor="ctr" anchorCtr="0">
            <a:noAutofit/>
          </a:bodyPr>
          <a:lstStyle/>
          <a:p>
            <a:pPr marL="0" marR="0" lvl="0" indent="0" algn="l" rtl="0">
              <a:lnSpc>
                <a:spcPct val="100000"/>
              </a:lnSpc>
              <a:spcBef>
                <a:spcPts val="0"/>
              </a:spcBef>
              <a:spcAft>
                <a:spcPts val="0"/>
              </a:spcAft>
              <a:buClr>
                <a:srgbClr val="FFFFFF"/>
              </a:buClr>
              <a:buSzPts val="7500"/>
              <a:buFont typeface="Avenir"/>
              <a:buNone/>
            </a:pPr>
            <a:r>
              <a:rPr lang="fr-FR" sz="4000" dirty="0">
                <a:solidFill>
                  <a:srgbClr val="FFFFFF"/>
                </a:solidFill>
                <a:latin typeface="Arial Black" panose="020B0A04020102020204" pitchFamily="34" charset="0"/>
                <a:ea typeface="Roboto Thin"/>
                <a:sym typeface="Roboto Thin"/>
              </a:rPr>
              <a:t>4</a:t>
            </a:r>
            <a:endParaRPr sz="4000" dirty="0">
              <a:latin typeface="Arial Black" panose="020B0A04020102020204" pitchFamily="34" charset="0"/>
            </a:endParaRPr>
          </a:p>
        </p:txBody>
      </p:sp>
      <p:sp>
        <p:nvSpPr>
          <p:cNvPr id="865" name="Google Shape;865;p169"/>
          <p:cNvSpPr/>
          <p:nvPr/>
        </p:nvSpPr>
        <p:spPr>
          <a:xfrm>
            <a:off x="428735" y="2345519"/>
            <a:ext cx="8477651" cy="894027"/>
          </a:xfrm>
          <a:prstGeom prst="rect">
            <a:avLst/>
          </a:prstGeom>
          <a:noFill/>
          <a:ln>
            <a:noFill/>
          </a:ln>
        </p:spPr>
        <p:txBody>
          <a:bodyPr spcFirstLastPara="1" wrap="square" lIns="26775" tIns="26775" rIns="26775" bIns="26775" anchor="ctr" anchorCtr="0">
            <a:noAutofit/>
          </a:bodyPr>
          <a:lstStyle/>
          <a:p>
            <a:pPr lvl="0">
              <a:spcAft>
                <a:spcPts val="1200"/>
              </a:spcAft>
            </a:pPr>
            <a:r>
              <a:rPr lang="fr-FR" sz="4800" dirty="0">
                <a:solidFill>
                  <a:srgbClr val="FFE700"/>
                </a:solidFill>
                <a:latin typeface="Open Sans"/>
                <a:ea typeface="Open Sans"/>
                <a:cs typeface="Open Sans"/>
                <a:sym typeface="Open Sans"/>
              </a:rPr>
              <a:t>Liens entre </a:t>
            </a:r>
            <a:r>
              <a:rPr lang="fr-FR" sz="4800" b="1" dirty="0">
                <a:solidFill>
                  <a:srgbClr val="FFE700"/>
                </a:solidFill>
                <a:latin typeface="Open Sans"/>
                <a:ea typeface="Open Sans"/>
                <a:cs typeface="Open Sans"/>
                <a:sym typeface="Open Sans"/>
              </a:rPr>
              <a:t>mathématique</a:t>
            </a:r>
            <a:r>
              <a:rPr lang="fr-FR" sz="4800" dirty="0">
                <a:solidFill>
                  <a:srgbClr val="FFE700"/>
                </a:solidFill>
                <a:latin typeface="Open Sans"/>
                <a:ea typeface="Open Sans"/>
                <a:cs typeface="Open Sans"/>
                <a:sym typeface="Open Sans"/>
              </a:rPr>
              <a:t>s et </a:t>
            </a:r>
            <a:r>
              <a:rPr lang="fr-FR" sz="4800" b="1" dirty="0">
                <a:solidFill>
                  <a:srgbClr val="FFE700"/>
                </a:solidFill>
                <a:latin typeface="Open Sans"/>
                <a:ea typeface="Open Sans"/>
                <a:cs typeface="Open Sans"/>
                <a:sym typeface="Open Sans"/>
              </a:rPr>
              <a:t>Compétences Numériques</a:t>
            </a:r>
            <a:endParaRPr lang="fr-FR" sz="4400" dirty="0">
              <a:solidFill>
                <a:srgbClr val="FFE700"/>
              </a:solidFill>
              <a:latin typeface="Open Sans"/>
              <a:ea typeface="Open Sans"/>
              <a:cs typeface="Open Sans"/>
              <a:sym typeface="Open Sans"/>
            </a:endParaRPr>
          </a:p>
        </p:txBody>
      </p:sp>
    </p:spTree>
    <p:extLst>
      <p:ext uri="{BB962C8B-B14F-4D97-AF65-F5344CB8AC3E}">
        <p14:creationId xmlns:p14="http://schemas.microsoft.com/office/powerpoint/2010/main" val="202976295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972"/>
        <p:cNvGrpSpPr/>
        <p:nvPr/>
      </p:nvGrpSpPr>
      <p:grpSpPr>
        <a:xfrm>
          <a:off x="0" y="0"/>
          <a:ext cx="0" cy="0"/>
          <a:chOff x="0" y="0"/>
          <a:chExt cx="0" cy="0"/>
        </a:xfrm>
      </p:grpSpPr>
      <p:sp>
        <p:nvSpPr>
          <p:cNvPr id="973" name="Google Shape;973;p184"/>
          <p:cNvSpPr/>
          <p:nvPr/>
        </p:nvSpPr>
        <p:spPr>
          <a:xfrm>
            <a:off x="237067" y="2237568"/>
            <a:ext cx="8738491" cy="1733113"/>
          </a:xfrm>
          <a:prstGeom prst="rect">
            <a:avLst/>
          </a:prstGeom>
          <a:noFill/>
          <a:ln>
            <a:noFill/>
          </a:ln>
        </p:spPr>
        <p:txBody>
          <a:bodyPr spcFirstLastPara="1" wrap="square" lIns="26775" tIns="26775" rIns="26775" bIns="26775" anchor="t" anchorCtr="0">
            <a:noAutofit/>
          </a:bodyPr>
          <a:lstStyle/>
          <a:p>
            <a:pPr marL="0" marR="0" lvl="0" indent="0" algn="l" rtl="0">
              <a:lnSpc>
                <a:spcPct val="100000"/>
              </a:lnSpc>
              <a:spcBef>
                <a:spcPts val="0"/>
              </a:spcBef>
              <a:spcAft>
                <a:spcPts val="0"/>
              </a:spcAft>
              <a:buClr>
                <a:srgbClr val="3D68FF"/>
              </a:buClr>
              <a:buSzPts val="3400"/>
              <a:buFont typeface="Avenir"/>
              <a:buNone/>
            </a:pPr>
            <a:endParaRPr lang="fr" sz="2400" dirty="0">
              <a:solidFill>
                <a:srgbClr val="434343"/>
              </a:solidFill>
              <a:latin typeface="+mj-lt"/>
              <a:ea typeface="Open Sans Light"/>
              <a:cs typeface="Open Sans Light"/>
              <a:sym typeface="Open Sans Light"/>
            </a:endParaRPr>
          </a:p>
        </p:txBody>
      </p:sp>
      <p:sp>
        <p:nvSpPr>
          <p:cNvPr id="9" name="ZoneTexte 8"/>
          <p:cNvSpPr txBox="1"/>
          <p:nvPr/>
        </p:nvSpPr>
        <p:spPr>
          <a:xfrm>
            <a:off x="209273" y="147956"/>
            <a:ext cx="8668871" cy="523220"/>
          </a:xfrm>
          <a:prstGeom prst="rect">
            <a:avLst/>
          </a:prstGeom>
          <a:noFill/>
        </p:spPr>
        <p:txBody>
          <a:bodyPr wrap="square" rtlCol="0">
            <a:spAutoFit/>
          </a:bodyPr>
          <a:lstStyle/>
          <a:p>
            <a:pPr algn="ctr"/>
            <a:r>
              <a:rPr lang="fr-FR" sz="2800" b="1" dirty="0">
                <a:solidFill>
                  <a:srgbClr val="000090"/>
                </a:solidFill>
              </a:rPr>
              <a:t>Focus sur la compétence « </a:t>
            </a:r>
            <a:r>
              <a:rPr lang="fr-FR" sz="2800" b="1" dirty="0">
                <a:solidFill>
                  <a:srgbClr val="FF0000"/>
                </a:solidFill>
              </a:rPr>
              <a:t>Traiter des données</a:t>
            </a:r>
            <a:r>
              <a:rPr lang="fr-FR" sz="2800" b="1" dirty="0">
                <a:solidFill>
                  <a:srgbClr val="000090"/>
                </a:solidFill>
              </a:rPr>
              <a:t> »</a:t>
            </a:r>
          </a:p>
        </p:txBody>
      </p:sp>
      <p:sp>
        <p:nvSpPr>
          <p:cNvPr id="4" name="Rectangle 3"/>
          <p:cNvSpPr/>
          <p:nvPr/>
        </p:nvSpPr>
        <p:spPr>
          <a:xfrm>
            <a:off x="114709" y="1255336"/>
            <a:ext cx="8644193" cy="2554545"/>
          </a:xfrm>
          <a:prstGeom prst="rect">
            <a:avLst/>
          </a:prstGeom>
        </p:spPr>
        <p:txBody>
          <a:bodyPr wrap="square">
            <a:spAutoFit/>
          </a:bodyPr>
          <a:lstStyle/>
          <a:p>
            <a:r>
              <a:rPr lang="fr-FR" sz="2000" b="1" dirty="0"/>
              <a:t>Thématiques et mots-clés associés, pour approfondir :</a:t>
            </a:r>
          </a:p>
          <a:p>
            <a:r>
              <a:rPr lang="fr-FR" sz="2000" dirty="0"/>
              <a:t>Données quantitatives, type et format de données</a:t>
            </a:r>
          </a:p>
          <a:p>
            <a:r>
              <a:rPr lang="fr-FR" sz="2000" dirty="0"/>
              <a:t>Calcul, traitement statistique et représentation graphique </a:t>
            </a:r>
          </a:p>
          <a:p>
            <a:r>
              <a:rPr lang="fr-FR" sz="2000" dirty="0"/>
              <a:t>Flux de données</a:t>
            </a:r>
          </a:p>
          <a:p>
            <a:r>
              <a:rPr lang="fr-FR" sz="2000" dirty="0"/>
              <a:t>Collecte et exploitation de données massives</a:t>
            </a:r>
          </a:p>
          <a:p>
            <a:r>
              <a:rPr lang="fr-FR" sz="2000" dirty="0"/>
              <a:t>Pensée algorithmique et informatique</a:t>
            </a:r>
          </a:p>
          <a:p>
            <a:r>
              <a:rPr lang="fr-FR" sz="2000" dirty="0"/>
              <a:t>Vie privée et confidentialité</a:t>
            </a:r>
          </a:p>
          <a:p>
            <a:r>
              <a:rPr lang="fr-FR" sz="2000" dirty="0"/>
              <a:t>Interopérabilité.</a:t>
            </a:r>
          </a:p>
        </p:txBody>
      </p:sp>
    </p:spTree>
    <p:extLst>
      <p:ext uri="{BB962C8B-B14F-4D97-AF65-F5344CB8AC3E}">
        <p14:creationId xmlns:p14="http://schemas.microsoft.com/office/powerpoint/2010/main" val="46789692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972"/>
        <p:cNvGrpSpPr/>
        <p:nvPr/>
      </p:nvGrpSpPr>
      <p:grpSpPr>
        <a:xfrm>
          <a:off x="0" y="0"/>
          <a:ext cx="0" cy="0"/>
          <a:chOff x="0" y="0"/>
          <a:chExt cx="0" cy="0"/>
        </a:xfrm>
      </p:grpSpPr>
      <p:sp>
        <p:nvSpPr>
          <p:cNvPr id="9" name="ZoneTexte 8"/>
          <p:cNvSpPr txBox="1"/>
          <p:nvPr/>
        </p:nvSpPr>
        <p:spPr>
          <a:xfrm>
            <a:off x="209273" y="147956"/>
            <a:ext cx="8668871" cy="523220"/>
          </a:xfrm>
          <a:prstGeom prst="rect">
            <a:avLst/>
          </a:prstGeom>
          <a:noFill/>
        </p:spPr>
        <p:txBody>
          <a:bodyPr wrap="square" rtlCol="0">
            <a:spAutoFit/>
          </a:bodyPr>
          <a:lstStyle/>
          <a:p>
            <a:r>
              <a:rPr lang="fr-FR" sz="2800" dirty="0"/>
              <a:t>Focus sur la compétence « Traiter des données »</a:t>
            </a:r>
          </a:p>
        </p:txBody>
      </p:sp>
      <p:pic>
        <p:nvPicPr>
          <p:cNvPr id="2" name="Image 1" descr="Capture d’écran 2020-01-07 à 10.16.33.pn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327354" y="663676"/>
            <a:ext cx="6184051" cy="4406081"/>
          </a:xfrm>
          <a:prstGeom prst="rect">
            <a:avLst/>
          </a:prstGeom>
        </p:spPr>
      </p:pic>
    </p:spTree>
    <p:extLst>
      <p:ext uri="{BB962C8B-B14F-4D97-AF65-F5344CB8AC3E}">
        <p14:creationId xmlns:p14="http://schemas.microsoft.com/office/powerpoint/2010/main" val="27938025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972"/>
        <p:cNvGrpSpPr/>
        <p:nvPr/>
      </p:nvGrpSpPr>
      <p:grpSpPr>
        <a:xfrm>
          <a:off x="0" y="0"/>
          <a:ext cx="0" cy="0"/>
          <a:chOff x="0" y="0"/>
          <a:chExt cx="0" cy="0"/>
        </a:xfrm>
      </p:grpSpPr>
      <p:sp>
        <p:nvSpPr>
          <p:cNvPr id="973" name="Google Shape;973;p184"/>
          <p:cNvSpPr/>
          <p:nvPr/>
        </p:nvSpPr>
        <p:spPr>
          <a:xfrm>
            <a:off x="237067" y="2237568"/>
            <a:ext cx="8738491" cy="1733113"/>
          </a:xfrm>
          <a:prstGeom prst="rect">
            <a:avLst/>
          </a:prstGeom>
          <a:noFill/>
          <a:ln>
            <a:noFill/>
          </a:ln>
        </p:spPr>
        <p:txBody>
          <a:bodyPr spcFirstLastPara="1" wrap="square" lIns="26775" tIns="26775" rIns="26775" bIns="26775" anchor="t" anchorCtr="0">
            <a:noAutofit/>
          </a:bodyPr>
          <a:lstStyle/>
          <a:p>
            <a:pPr marL="0" marR="0" lvl="0" indent="0" algn="l" rtl="0">
              <a:lnSpc>
                <a:spcPct val="100000"/>
              </a:lnSpc>
              <a:spcBef>
                <a:spcPts val="0"/>
              </a:spcBef>
              <a:spcAft>
                <a:spcPts val="0"/>
              </a:spcAft>
              <a:buClr>
                <a:srgbClr val="3D68FF"/>
              </a:buClr>
              <a:buSzPts val="3400"/>
              <a:buFont typeface="Avenir"/>
              <a:buNone/>
            </a:pPr>
            <a:endParaRPr lang="fr" sz="2400" dirty="0">
              <a:solidFill>
                <a:srgbClr val="434343"/>
              </a:solidFill>
              <a:latin typeface="+mj-lt"/>
              <a:ea typeface="Open Sans Light"/>
              <a:cs typeface="Open Sans Light"/>
              <a:sym typeface="Open Sans Light"/>
            </a:endParaRPr>
          </a:p>
        </p:txBody>
      </p:sp>
      <p:sp>
        <p:nvSpPr>
          <p:cNvPr id="9" name="ZoneTexte 8"/>
          <p:cNvSpPr txBox="1"/>
          <p:nvPr/>
        </p:nvSpPr>
        <p:spPr>
          <a:xfrm>
            <a:off x="209273" y="147956"/>
            <a:ext cx="8668871" cy="523220"/>
          </a:xfrm>
          <a:prstGeom prst="rect">
            <a:avLst/>
          </a:prstGeom>
          <a:noFill/>
        </p:spPr>
        <p:txBody>
          <a:bodyPr wrap="square" rtlCol="0">
            <a:spAutoFit/>
          </a:bodyPr>
          <a:lstStyle/>
          <a:p>
            <a:pPr algn="ctr"/>
            <a:r>
              <a:rPr lang="fr-FR" sz="2800" b="1" dirty="0">
                <a:solidFill>
                  <a:srgbClr val="000090"/>
                </a:solidFill>
              </a:rPr>
              <a:t>Focus sur la compétence « </a:t>
            </a:r>
            <a:r>
              <a:rPr lang="fr-FR" sz="2800" b="1" dirty="0">
                <a:solidFill>
                  <a:srgbClr val="FF0000"/>
                </a:solidFill>
              </a:rPr>
              <a:t>Programmer</a:t>
            </a:r>
            <a:r>
              <a:rPr lang="fr-FR" sz="2800" b="1" dirty="0">
                <a:solidFill>
                  <a:srgbClr val="000090"/>
                </a:solidFill>
              </a:rPr>
              <a:t> »</a:t>
            </a:r>
          </a:p>
        </p:txBody>
      </p:sp>
      <p:sp>
        <p:nvSpPr>
          <p:cNvPr id="4" name="Rectangle 3"/>
          <p:cNvSpPr/>
          <p:nvPr/>
        </p:nvSpPr>
        <p:spPr>
          <a:xfrm>
            <a:off x="131843" y="1280466"/>
            <a:ext cx="8644193" cy="2554545"/>
          </a:xfrm>
          <a:prstGeom prst="rect">
            <a:avLst/>
          </a:prstGeom>
        </p:spPr>
        <p:txBody>
          <a:bodyPr wrap="square">
            <a:spAutoFit/>
          </a:bodyPr>
          <a:lstStyle/>
          <a:p>
            <a:r>
              <a:rPr lang="fr-FR" sz="2000" b="1" dirty="0"/>
              <a:t>Thématiques et mots-clés associés, pour approfondir :</a:t>
            </a:r>
          </a:p>
          <a:p>
            <a:r>
              <a:rPr lang="fr-FR" sz="2000" dirty="0"/>
              <a:t>Données quantitatives, type et format de données</a:t>
            </a:r>
          </a:p>
          <a:p>
            <a:r>
              <a:rPr lang="fr-FR" sz="2000" dirty="0"/>
              <a:t>Calcul, traitement statistique et représentation graphique </a:t>
            </a:r>
          </a:p>
          <a:p>
            <a:r>
              <a:rPr lang="fr-FR" sz="2000" dirty="0"/>
              <a:t>Flux de données</a:t>
            </a:r>
          </a:p>
          <a:p>
            <a:r>
              <a:rPr lang="fr-FR" sz="2000" dirty="0"/>
              <a:t>Collecte et exploitation de données massives</a:t>
            </a:r>
          </a:p>
          <a:p>
            <a:r>
              <a:rPr lang="fr-FR" sz="2000" dirty="0"/>
              <a:t>Pensée algorithmique et informatique</a:t>
            </a:r>
          </a:p>
          <a:p>
            <a:r>
              <a:rPr lang="fr-FR" sz="2000" dirty="0"/>
              <a:t>Vie privée et confidentialité</a:t>
            </a:r>
          </a:p>
          <a:p>
            <a:r>
              <a:rPr lang="fr-FR" sz="2000" dirty="0"/>
              <a:t>Interopérabilité.</a:t>
            </a:r>
          </a:p>
        </p:txBody>
      </p:sp>
    </p:spTree>
    <p:extLst>
      <p:ext uri="{BB962C8B-B14F-4D97-AF65-F5344CB8AC3E}">
        <p14:creationId xmlns:p14="http://schemas.microsoft.com/office/powerpoint/2010/main" val="111247948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972"/>
        <p:cNvGrpSpPr/>
        <p:nvPr/>
      </p:nvGrpSpPr>
      <p:grpSpPr>
        <a:xfrm>
          <a:off x="0" y="0"/>
          <a:ext cx="0" cy="0"/>
          <a:chOff x="0" y="0"/>
          <a:chExt cx="0" cy="0"/>
        </a:xfrm>
      </p:grpSpPr>
      <p:sp>
        <p:nvSpPr>
          <p:cNvPr id="9" name="ZoneTexte 8"/>
          <p:cNvSpPr txBox="1"/>
          <p:nvPr/>
        </p:nvSpPr>
        <p:spPr>
          <a:xfrm>
            <a:off x="209273" y="147956"/>
            <a:ext cx="8668871" cy="523220"/>
          </a:xfrm>
          <a:prstGeom prst="rect">
            <a:avLst/>
          </a:prstGeom>
          <a:noFill/>
        </p:spPr>
        <p:txBody>
          <a:bodyPr wrap="square" rtlCol="0">
            <a:spAutoFit/>
          </a:bodyPr>
          <a:lstStyle/>
          <a:p>
            <a:r>
              <a:rPr lang="fr-FR" sz="2800" dirty="0"/>
              <a:t>Focus sur la compétence « Programmer »</a:t>
            </a: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29556" y="674199"/>
            <a:ext cx="4406120" cy="3392227"/>
          </a:xfrm>
          <a:prstGeom prst="rect">
            <a:avLst/>
          </a:prstGeom>
        </p:spPr>
      </p:pic>
      <p:pic>
        <p:nvPicPr>
          <p:cNvPr id="4" name="Image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794149" y="4005959"/>
            <a:ext cx="4446753" cy="1137541"/>
          </a:xfrm>
          <a:prstGeom prst="rect">
            <a:avLst/>
          </a:prstGeom>
        </p:spPr>
      </p:pic>
    </p:spTree>
    <p:extLst>
      <p:ext uri="{BB962C8B-B14F-4D97-AF65-F5344CB8AC3E}">
        <p14:creationId xmlns:p14="http://schemas.microsoft.com/office/powerpoint/2010/main" val="2832364731"/>
      </p:ext>
    </p:extLst>
  </p:cSld>
  <p:clrMapOvr>
    <a:masterClrMapping/>
  </p:clrMapOvr>
</p:sld>
</file>

<file path=ppt/theme/theme1.xml><?xml version="1.0" encoding="utf-8"?>
<a:theme xmlns:a="http://schemas.openxmlformats.org/drawingml/2006/main" name="White">
  <a:themeElements>
    <a:clrScheme name="White">
      <a:dk1>
        <a:srgbClr val="585566"/>
      </a:dk1>
      <a:lt1>
        <a:srgbClr val="FFFFFF"/>
      </a:lt1>
      <a:dk2>
        <a:srgbClr val="A7A7A7"/>
      </a:dk2>
      <a:lt2>
        <a:srgbClr val="535353"/>
      </a:lt2>
      <a:accent1>
        <a:srgbClr val="0365C0"/>
      </a:accent1>
      <a:accent2>
        <a:srgbClr val="00882B"/>
      </a:accent2>
      <a:accent3>
        <a:srgbClr val="DCBD23"/>
      </a:accent3>
      <a:accent4>
        <a:srgbClr val="DE6A10"/>
      </a:accent4>
      <a:accent5>
        <a:srgbClr val="C82506"/>
      </a:accent5>
      <a:accent6>
        <a:srgbClr val="773F9B"/>
      </a:accent6>
      <a:hlink>
        <a:srgbClr val="0000FF"/>
      </a:hlink>
      <a:folHlink>
        <a:srgbClr val="FF00F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White">
  <a:themeElements>
    <a:clrScheme name="White">
      <a:dk1>
        <a:srgbClr val="FFFFFF"/>
      </a:dk1>
      <a:lt1>
        <a:srgbClr val="FFFFFF"/>
      </a:lt1>
      <a:dk2>
        <a:srgbClr val="53585F"/>
      </a:dk2>
      <a:lt2>
        <a:srgbClr val="DCDEE0"/>
      </a:lt2>
      <a:accent1>
        <a:srgbClr val="0365C0"/>
      </a:accent1>
      <a:accent2>
        <a:srgbClr val="00882B"/>
      </a:accent2>
      <a:accent3>
        <a:srgbClr val="DCBD23"/>
      </a:accent3>
      <a:accent4>
        <a:srgbClr val="DE6A10"/>
      </a:accent4>
      <a:accent5>
        <a:srgbClr val="C82506"/>
      </a:accent5>
      <a:accent6>
        <a:srgbClr val="773F9B"/>
      </a:accent6>
      <a:hlink>
        <a:srgbClr val="0000FF"/>
      </a:hlink>
      <a:folHlink>
        <a:srgbClr val="FF00F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White">
  <a:themeElements>
    <a:clrScheme name="White">
      <a:dk1>
        <a:srgbClr val="585566"/>
      </a:dk1>
      <a:lt1>
        <a:srgbClr val="FFFFFF"/>
      </a:lt1>
      <a:dk2>
        <a:srgbClr val="A7A7A7"/>
      </a:dk2>
      <a:lt2>
        <a:srgbClr val="535353"/>
      </a:lt2>
      <a:accent1>
        <a:srgbClr val="0365C0"/>
      </a:accent1>
      <a:accent2>
        <a:srgbClr val="00882B"/>
      </a:accent2>
      <a:accent3>
        <a:srgbClr val="DCBD23"/>
      </a:accent3>
      <a:accent4>
        <a:srgbClr val="DE6A10"/>
      </a:accent4>
      <a:accent5>
        <a:srgbClr val="C82506"/>
      </a:accent5>
      <a:accent6>
        <a:srgbClr val="773F9B"/>
      </a:accent6>
      <a:hlink>
        <a:srgbClr val="0000FF"/>
      </a:hlink>
      <a:folHlink>
        <a:srgbClr val="FF00F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White">
  <a:themeElements>
    <a:clrScheme name="White">
      <a:dk1>
        <a:srgbClr val="FFFFFF"/>
      </a:dk1>
      <a:lt1>
        <a:srgbClr val="FFFFFF"/>
      </a:lt1>
      <a:dk2>
        <a:srgbClr val="53585F"/>
      </a:dk2>
      <a:lt2>
        <a:srgbClr val="DCDEE0"/>
      </a:lt2>
      <a:accent1>
        <a:srgbClr val="0365C0"/>
      </a:accent1>
      <a:accent2>
        <a:srgbClr val="00882B"/>
      </a:accent2>
      <a:accent3>
        <a:srgbClr val="DCBD23"/>
      </a:accent3>
      <a:accent4>
        <a:srgbClr val="DE6A10"/>
      </a:accent4>
      <a:accent5>
        <a:srgbClr val="C82506"/>
      </a:accent5>
      <a:accent6>
        <a:srgbClr val="773F9B"/>
      </a:accent6>
      <a:hlink>
        <a:srgbClr val="0000FF"/>
      </a:hlink>
      <a:folHlink>
        <a:srgbClr val="FF00F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White">
  <a:themeElements>
    <a:clrScheme name="White">
      <a:dk1>
        <a:srgbClr val="585566"/>
      </a:dk1>
      <a:lt1>
        <a:srgbClr val="FFFFFF"/>
      </a:lt1>
      <a:dk2>
        <a:srgbClr val="A7A7A7"/>
      </a:dk2>
      <a:lt2>
        <a:srgbClr val="535353"/>
      </a:lt2>
      <a:accent1>
        <a:srgbClr val="0365C0"/>
      </a:accent1>
      <a:accent2>
        <a:srgbClr val="00882B"/>
      </a:accent2>
      <a:accent3>
        <a:srgbClr val="DCBD23"/>
      </a:accent3>
      <a:accent4>
        <a:srgbClr val="DE6A10"/>
      </a:accent4>
      <a:accent5>
        <a:srgbClr val="C82506"/>
      </a:accent5>
      <a:accent6>
        <a:srgbClr val="773F9B"/>
      </a:accent6>
      <a:hlink>
        <a:srgbClr val="0000FF"/>
      </a:hlink>
      <a:folHlink>
        <a:srgbClr val="FF00F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Conception personnalisé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1_Conception personnalisé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13663</TotalTime>
  <Words>1393</Words>
  <Application>Microsoft Office PowerPoint</Application>
  <PresentationFormat>Affichage à l'écran (16:9)</PresentationFormat>
  <Paragraphs>235</Paragraphs>
  <Slides>40</Slides>
  <Notes>39</Notes>
  <HiddenSlides>0</HiddenSlides>
  <MMClips>0</MMClips>
  <ScaleCrop>false</ScaleCrop>
  <HeadingPairs>
    <vt:vector size="6" baseType="variant">
      <vt:variant>
        <vt:lpstr>Polices utilisées</vt:lpstr>
      </vt:variant>
      <vt:variant>
        <vt:i4>13</vt:i4>
      </vt:variant>
      <vt:variant>
        <vt:lpstr>Thème</vt:lpstr>
      </vt:variant>
      <vt:variant>
        <vt:i4>7</vt:i4>
      </vt:variant>
      <vt:variant>
        <vt:lpstr>Titres des diapositives</vt:lpstr>
      </vt:variant>
      <vt:variant>
        <vt:i4>40</vt:i4>
      </vt:variant>
    </vt:vector>
  </HeadingPairs>
  <TitlesOfParts>
    <vt:vector size="60" baseType="lpstr">
      <vt:lpstr>Gill Sans</vt:lpstr>
      <vt:lpstr>Calibri Light</vt:lpstr>
      <vt:lpstr>Open Sans</vt:lpstr>
      <vt:lpstr>Arial</vt:lpstr>
      <vt:lpstr>Times New Roman</vt:lpstr>
      <vt:lpstr>Open Sans Light</vt:lpstr>
      <vt:lpstr>Helvetica Neue</vt:lpstr>
      <vt:lpstr>Arial Black</vt:lpstr>
      <vt:lpstr>Merriweather Sans</vt:lpstr>
      <vt:lpstr>Roboto Thin</vt:lpstr>
      <vt:lpstr>Avenir</vt:lpstr>
      <vt:lpstr>Calibri</vt:lpstr>
      <vt:lpstr>Roboto Light</vt:lpstr>
      <vt:lpstr>White</vt:lpstr>
      <vt:lpstr>White</vt:lpstr>
      <vt:lpstr>White</vt:lpstr>
      <vt:lpstr>White</vt:lpstr>
      <vt:lpstr>White</vt:lpstr>
      <vt:lpstr>Conception personnalisée</vt:lpstr>
      <vt:lpstr>1_Conception personnalisée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Sophie -</dc:creator>
  <cp:lastModifiedBy>Emmanuel Malgras</cp:lastModifiedBy>
  <cp:revision>184</cp:revision>
  <dcterms:modified xsi:type="dcterms:W3CDTF">2020-02-19T19:34:13Z</dcterms:modified>
</cp:coreProperties>
</file>