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handoutMasters/handoutMaster1.xml" ContentType="application/vnd.openxmlformats-officedocument.presentationml.handoutMaster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mAuthor id="0" name="Patricia Perrier" initials="P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-144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handoutMaster" Target="handoutMasters/handoutMaster1.xml"/><Relationship Id="rId13" Type="http://schemas.openxmlformats.org/officeDocument/2006/relationships/printerSettings" Target="printerSettings/printerSettings1.bin"/><Relationship Id="rId14" Type="http://schemas.openxmlformats.org/officeDocument/2006/relationships/commentAuthors" Target="commentAuthors.xml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149064-5F22-0A4B-B5EA-F22FA002186E}" type="datetimeFigureOut">
              <a:rPr lang="fr-FR" smtClean="0"/>
              <a:t>3/04/16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799C05-A5A9-F541-AEFE-41940017FCC7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601902-DB93-E249-A812-51A99D9B42ED}" type="datetimeFigureOut">
              <a:rPr lang="fr-FR" smtClean="0"/>
              <a:t>3/04/16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919F2E-0DC9-C541-9E08-84129C1562F3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A370A1-BCAC-1542-9CDD-D698C7512EDA}" type="datetime1">
              <a:rPr lang="fr-FR" smtClean="0"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138D5-A174-D248-A320-3A044049C10B}" type="datetime1">
              <a:rPr lang="fr-FR" smtClean="0"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4E2BC-F3A1-0C4B-912F-F81DE8BC8ED3}" type="datetime1">
              <a:rPr lang="fr-FR" smtClean="0"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2819-4D38-FF46-9DE0-CC32776436E2}" type="datetime1">
              <a:rPr lang="fr-FR" smtClean="0"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730F6-3ACE-5D45-B8C7-EE3863E5DB80}" type="datetime1">
              <a:rPr lang="fr-FR" smtClean="0"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FF918-E423-8343-B146-AEE8B80E815A}" type="datetime1">
              <a:rPr lang="fr-FR" smtClean="0"/>
              <a:t>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A7ED9-43A2-2142-8157-6E2E319B2504}" type="datetime1">
              <a:rPr lang="fr-FR" smtClean="0"/>
              <a:t>3/04/16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0E689-8F37-5342-917C-AA6BEFD3D221}" type="datetime1">
              <a:rPr lang="fr-FR" smtClean="0"/>
              <a:t>3/04/16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36CE5E-740D-C44F-BDA8-2C305C13E63B}" type="datetime1">
              <a:rPr lang="fr-FR" smtClean="0"/>
              <a:t>3/04/16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980A50-3AD6-A74C-A182-CBA49A0C69C6}" type="datetime1">
              <a:rPr lang="fr-FR" smtClean="0"/>
              <a:t>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CC6BB2-F101-D944-9BA6-EF8CA599EAFD}" type="datetime1">
              <a:rPr lang="fr-FR" smtClean="0"/>
              <a:t>3/04/16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E2438-2E0C-8645-9B98-35FCE30DDBD2}" type="datetime1">
              <a:rPr lang="fr-FR" smtClean="0"/>
              <a:t>3/04/16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smtClean="0"/>
              <a:t>Illustrations réalisées par Alexandre HERVE Enseignant</a:t>
            </a: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E4DAE-0318-1745-9E6A-3C796C1F35C2}" type="slidenum">
              <a:rPr lang="fr-FR" smtClean="0"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png"/><Relationship Id="rId9" Type="http://schemas.openxmlformats.org/officeDocument/2006/relationships/image" Target="../media/image19.png"/><Relationship Id="rId10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7" Type="http://schemas.openxmlformats.org/officeDocument/2006/relationships/image" Target="../media/image26.png"/><Relationship Id="rId8" Type="http://schemas.openxmlformats.org/officeDocument/2006/relationships/image" Target="../media/image27.png"/><Relationship Id="rId9" Type="http://schemas.openxmlformats.org/officeDocument/2006/relationships/image" Target="../media/image28.png"/><Relationship Id="rId10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image" Target="../media/image33.png"/><Relationship Id="rId6" Type="http://schemas.openxmlformats.org/officeDocument/2006/relationships/image" Target="../media/image34.png"/><Relationship Id="rId7" Type="http://schemas.openxmlformats.org/officeDocument/2006/relationships/image" Target="../media/image35.png"/><Relationship Id="rId8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6" Type="http://schemas.openxmlformats.org/officeDocument/2006/relationships/image" Target="../media/image46.png"/><Relationship Id="rId7" Type="http://schemas.openxmlformats.org/officeDocument/2006/relationships/image" Target="../media/image47.png"/><Relationship Id="rId8" Type="http://schemas.openxmlformats.org/officeDocument/2006/relationships/image" Target="../media/image4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4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4" Type="http://schemas.openxmlformats.org/officeDocument/2006/relationships/image" Target="../media/image54.png"/><Relationship Id="rId5" Type="http://schemas.openxmlformats.org/officeDocument/2006/relationships/image" Target="../media/image55.png"/><Relationship Id="rId6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4" Type="http://schemas.openxmlformats.org/officeDocument/2006/relationships/image" Target="../media/image59.png"/><Relationship Id="rId5" Type="http://schemas.openxmlformats.org/officeDocument/2006/relationships/image" Target="../media/image60.png"/><Relationship Id="rId6" Type="http://schemas.openxmlformats.org/officeDocument/2006/relationships/image" Target="../media/image61.png"/><Relationship Id="rId7" Type="http://schemas.openxmlformats.org/officeDocument/2006/relationships/image" Target="../media/image6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Vivre ensemble</a:t>
            </a:r>
            <a:endParaRPr lang="fr-FR" sz="2800" b="1" dirty="0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873249"/>
            <a:ext cx="1472026" cy="1244393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234" y="1841500"/>
            <a:ext cx="922381" cy="12348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4932" y="1759187"/>
            <a:ext cx="1106890" cy="1358456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1704700"/>
            <a:ext cx="1371600" cy="137160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118" y="3842845"/>
            <a:ext cx="1358900" cy="1079500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26117" y="3357931"/>
            <a:ext cx="1228497" cy="1526314"/>
          </a:xfrm>
          <a:prstGeom prst="rect">
            <a:avLst/>
          </a:prstGeom>
        </p:spPr>
      </p:pic>
      <p:pic>
        <p:nvPicPr>
          <p:cNvPr id="21" name="Imag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72000" y="3577877"/>
            <a:ext cx="1054100" cy="1293668"/>
          </a:xfrm>
          <a:prstGeom prst="rect">
            <a:avLst/>
          </a:prstGeom>
        </p:spPr>
      </p:pic>
      <p:pic>
        <p:nvPicPr>
          <p:cNvPr id="22" name="Imag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26100" y="3700253"/>
            <a:ext cx="1460500" cy="1171292"/>
          </a:xfrm>
          <a:prstGeom prst="rect">
            <a:avLst/>
          </a:prstGeom>
        </p:spPr>
      </p:pic>
      <p:pic>
        <p:nvPicPr>
          <p:cNvPr id="23" name="Image 2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07299" y="3700253"/>
            <a:ext cx="970321" cy="1158592"/>
          </a:xfrm>
          <a:prstGeom prst="rect">
            <a:avLst/>
          </a:prstGeom>
        </p:spPr>
      </p:pic>
      <p:pic>
        <p:nvPicPr>
          <p:cNvPr id="24" name="Image 2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826018" y="5010981"/>
            <a:ext cx="1106216" cy="1492514"/>
          </a:xfrm>
          <a:prstGeom prst="rect">
            <a:avLst/>
          </a:prstGeom>
        </p:spPr>
      </p:pic>
      <p:pic>
        <p:nvPicPr>
          <p:cNvPr id="25" name="Image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0199" y="5319945"/>
            <a:ext cx="1925051" cy="1183550"/>
          </a:xfrm>
          <a:prstGeom prst="rect">
            <a:avLst/>
          </a:prstGeom>
        </p:spPr>
      </p:pic>
      <p:sp>
        <p:nvSpPr>
          <p:cNvPr id="26" name="Espace réservé du pied de page 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/>
              <a:t>Illustrations réalisées par Alexandre HERVE Enseignant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Mobiliser le langage dans toutes ses dimensions: l’oral</a:t>
            </a:r>
            <a:endParaRPr lang="fr-FR" sz="2800" b="1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69" y="1727430"/>
            <a:ext cx="1934728" cy="118722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9300" y="1885950"/>
            <a:ext cx="2349500" cy="10414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9266" y="1873250"/>
            <a:ext cx="1943100" cy="10541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60897" y="3429000"/>
            <a:ext cx="1663178" cy="130567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89300" y="3429000"/>
            <a:ext cx="1589728" cy="130641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2353" y="3187228"/>
            <a:ext cx="2103886" cy="1295872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3397" y="5059363"/>
            <a:ext cx="1980678" cy="121443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79800" y="4935883"/>
            <a:ext cx="1399228" cy="1334148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62443" y="5059363"/>
            <a:ext cx="2073062" cy="1210668"/>
          </a:xfrm>
          <a:prstGeom prst="rect">
            <a:avLst/>
          </a:prstGeom>
        </p:spPr>
      </p:pic>
      <p:sp>
        <p:nvSpPr>
          <p:cNvPr id="18" name="Espace réservé du pied de page 1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Illustrations réalisées par Alexandre HERVE Enseignant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Mobiliser le langage dans toutes ses dimensions: l’écrit</a:t>
            </a:r>
            <a:endParaRPr lang="fr-FR" sz="28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2032" y="1766753"/>
            <a:ext cx="1169630" cy="199811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3046" y="1766753"/>
            <a:ext cx="1232508" cy="149661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3275" y="1787544"/>
            <a:ext cx="1409700" cy="990600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3092" y="1758995"/>
            <a:ext cx="2239006" cy="1504375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2032" y="4304621"/>
            <a:ext cx="1664771" cy="1079500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89300" y="3644612"/>
            <a:ext cx="1723787" cy="1320017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48125" y="3764871"/>
            <a:ext cx="1319019" cy="1367872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23382" y="3764871"/>
            <a:ext cx="1598715" cy="1453377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123382" y="5384120"/>
            <a:ext cx="1598716" cy="1282139"/>
          </a:xfrm>
          <a:prstGeom prst="rect">
            <a:avLst/>
          </a:prstGeom>
        </p:spPr>
      </p:pic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/>
              <a:t>Illustrations réalisées par Alexandre HERVE Enseignant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Agir, s’exprimer, comprendre à travers</a:t>
            </a:r>
            <a:br>
              <a:rPr lang="fr-FR" sz="2800" b="1" dirty="0" smtClean="0"/>
            </a:br>
            <a:r>
              <a:rPr lang="fr-FR" sz="2800" b="1" dirty="0" smtClean="0"/>
              <a:t> l’activité physique</a:t>
            </a:r>
            <a:endParaRPr lang="fr-FR" sz="2800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076" y="2523441"/>
            <a:ext cx="1596020" cy="123962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8499" y="2523441"/>
            <a:ext cx="1155967" cy="13376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1295" y="2523442"/>
            <a:ext cx="1472967" cy="1239626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076" y="4345002"/>
            <a:ext cx="1596020" cy="1615020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19399" y="4345002"/>
            <a:ext cx="1872809" cy="1545522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58345" y="4395802"/>
            <a:ext cx="2159043" cy="1494722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83996" y="4345001"/>
            <a:ext cx="1202906" cy="1490167"/>
          </a:xfrm>
          <a:prstGeom prst="rect">
            <a:avLst/>
          </a:prstGeom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/>
              <a:t>Illustrations réalisées par Alexandre HERVE Enseignant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Agir, s’exprimer, comprendre à travers</a:t>
            </a:r>
            <a:br>
              <a:rPr lang="fr-FR" sz="2800" b="1" dirty="0" smtClean="0"/>
            </a:br>
            <a:r>
              <a:rPr lang="fr-FR" sz="2800" b="1" dirty="0" smtClean="0"/>
              <a:t> les activités artistiques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77" y="2438400"/>
            <a:ext cx="1811815" cy="14721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700" y="2438399"/>
            <a:ext cx="1910226" cy="147210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585" y="2476500"/>
            <a:ext cx="1727084" cy="1942970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5292" y="4261444"/>
            <a:ext cx="2306854" cy="171426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9584" y="4508499"/>
            <a:ext cx="2071359" cy="1467213"/>
          </a:xfrm>
          <a:prstGeom prst="rect">
            <a:avLst/>
          </a:prstGeom>
        </p:spPr>
      </p:pic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/>
              <a:t>Illustrations réalisées par Alexandre HERVE Enseignant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Construire les premiers outils pour structurer </a:t>
            </a:r>
            <a:br>
              <a:rPr lang="fr-FR" sz="2800" b="1" dirty="0" smtClean="0"/>
            </a:br>
            <a:r>
              <a:rPr lang="fr-FR" sz="2800" b="1" dirty="0" smtClean="0"/>
              <a:t>sa pensée: les nombres et leurs utilisations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339025"/>
            <a:ext cx="1363141" cy="118045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6400" y="2339024"/>
            <a:ext cx="1625600" cy="1682307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1715" y="2339025"/>
            <a:ext cx="1908635" cy="1342514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177885"/>
            <a:ext cx="2612220" cy="1232733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4996" y="4260436"/>
            <a:ext cx="2026719" cy="835577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01715" y="4177885"/>
            <a:ext cx="1682750" cy="1305311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84465" y="4190586"/>
            <a:ext cx="2742855" cy="1292610"/>
          </a:xfrm>
          <a:prstGeom prst="rect">
            <a:avLst/>
          </a:prstGeom>
        </p:spPr>
      </p:pic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/>
              <a:t>Illustrations réalisées par Alexandre HERVE Enseignant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Construire les premiers outils pour structurer sa pensée: explorer formes, grandeurs, suites organisées</a:t>
            </a:r>
            <a:endParaRPr lang="fr-FR" sz="28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407" y="2578368"/>
            <a:ext cx="1725079" cy="146103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0543" y="2578368"/>
            <a:ext cx="2045450" cy="1461036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6284" y="2578368"/>
            <a:ext cx="2428972" cy="1461036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/>
              <a:t>Illustrations réalisées par Alexandre HERVE Enseignant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Explorer le monde: </a:t>
            </a:r>
            <a:br>
              <a:rPr lang="fr-FR" sz="2800" b="1" dirty="0" smtClean="0"/>
            </a:br>
            <a:r>
              <a:rPr lang="fr-FR" sz="2800" b="1" dirty="0" smtClean="0"/>
              <a:t>du vivant, des objets et de la matière</a:t>
            </a:r>
            <a:endParaRPr lang="fr-FR" sz="2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9249" y="1924963"/>
            <a:ext cx="1207521" cy="1284926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49" y="1924963"/>
            <a:ext cx="1674601" cy="14786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1620" y="1924963"/>
            <a:ext cx="2384080" cy="128492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8614" y="3740268"/>
            <a:ext cx="1166056" cy="167488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25799" y="3994071"/>
            <a:ext cx="2672477" cy="1153692"/>
          </a:xfrm>
          <a:prstGeom prst="rect">
            <a:avLst/>
          </a:prstGeom>
        </p:spPr>
      </p:pic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smtClean="0"/>
              <a:t>Illustrations réalisées par Alexandre HERVE Enseignant</a:t>
            </a:r>
            <a:endParaRPr lang="fr-FR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2800" b="1" dirty="0" smtClean="0"/>
              <a:t>Explorer le monde: le temps et l’espace</a:t>
            </a:r>
            <a:endParaRPr lang="fr-FR" sz="2800" b="1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6850" y="2155788"/>
            <a:ext cx="1706640" cy="1570885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7749" y="1888405"/>
            <a:ext cx="2511163" cy="12960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94042" y="1864576"/>
            <a:ext cx="1727293" cy="131991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3302" y="4211309"/>
            <a:ext cx="1321148" cy="13211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3956" y="3429000"/>
            <a:ext cx="1692294" cy="2480086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98842" y="4300209"/>
            <a:ext cx="1188567" cy="1598418"/>
          </a:xfrm>
          <a:prstGeom prst="rect">
            <a:avLst/>
          </a:prstGeom>
        </p:spPr>
      </p:pic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b="1" dirty="0" smtClean="0"/>
              <a:t>Illustrations réalisées par Alexandre HERVE Enseignant</a:t>
            </a:r>
            <a:endParaRPr lang="fr-F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150</Words>
  <Application>Microsoft Macintosh PowerPoint</Application>
  <PresentationFormat>Présentation à l'écran (4:3)</PresentationFormat>
  <Paragraphs>18</Paragraphs>
  <Slides>9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Vivre ensemble</vt:lpstr>
      <vt:lpstr>Mobiliser le langage dans toutes ses dimensions: l’oral</vt:lpstr>
      <vt:lpstr>Mobiliser le langage dans toutes ses dimensions: l’écrit</vt:lpstr>
      <vt:lpstr>Agir, s’exprimer, comprendre à travers  l’activité physique</vt:lpstr>
      <vt:lpstr>Agir, s’exprimer, comprendre à travers  les activités artistiques</vt:lpstr>
      <vt:lpstr>Construire les premiers outils pour structurer  sa pensée: les nombres et leurs utilisations</vt:lpstr>
      <vt:lpstr>Construire les premiers outils pour structurer sa pensée: explorer formes, grandeurs, suites organisées</vt:lpstr>
      <vt:lpstr>Explorer le monde:  du vivant, des objets et de la matière</vt:lpstr>
      <vt:lpstr>Explorer le monde: le temps et l’espace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Vivre ensemble</dc:title>
  <dc:creator>Patricia Perrier</dc:creator>
  <cp:lastModifiedBy>Patricia Perrier</cp:lastModifiedBy>
  <cp:revision>2</cp:revision>
  <dcterms:created xsi:type="dcterms:W3CDTF">2016-04-03T11:49:20Z</dcterms:created>
  <dcterms:modified xsi:type="dcterms:W3CDTF">2016-04-03T13:44:00Z</dcterms:modified>
</cp:coreProperties>
</file>