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2" r:id="rId2"/>
    <p:sldId id="327" r:id="rId3"/>
    <p:sldId id="304" r:id="rId4"/>
    <p:sldId id="335" r:id="rId5"/>
    <p:sldId id="306" r:id="rId6"/>
    <p:sldId id="336" r:id="rId7"/>
    <p:sldId id="349" r:id="rId8"/>
    <p:sldId id="350" r:id="rId9"/>
    <p:sldId id="351" r:id="rId10"/>
    <p:sldId id="352" r:id="rId11"/>
    <p:sldId id="345" r:id="rId12"/>
    <p:sldId id="346" r:id="rId13"/>
    <p:sldId id="347" r:id="rId14"/>
    <p:sldId id="348" r:id="rId15"/>
    <p:sldId id="341" r:id="rId16"/>
    <p:sldId id="342" r:id="rId17"/>
    <p:sldId id="31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BEAA"/>
    <a:srgbClr val="E91130"/>
    <a:srgbClr val="F24961"/>
    <a:srgbClr val="5A1E34"/>
    <a:srgbClr val="F32907"/>
    <a:srgbClr val="FA00AA"/>
    <a:srgbClr val="AFC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27E44-5566-40E1-B8FE-A299333BBD1E}" v="18" dt="2024-12-29T12:45:4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8" autoAdjust="0"/>
    <p:restoredTop sz="86460" autoAdjust="0"/>
  </p:normalViewPr>
  <p:slideViewPr>
    <p:cSldViewPr snapToObjects="1">
      <p:cViewPr varScale="1">
        <p:scale>
          <a:sx n="72" d="100"/>
          <a:sy n="72" d="100"/>
        </p:scale>
        <p:origin x="10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tilisateur\Documents\Bruno\BTS%20BioAC\Promotion%20BTS\heures_reparti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runo\BTS%20BioAC\Promotion%20BTS\devenir_eche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400" dirty="0" err="1"/>
              <a:t>Devenir</a:t>
            </a:r>
            <a:r>
              <a:rPr lang="en-US" sz="2400" dirty="0"/>
              <a:t> des </a:t>
            </a:r>
            <a:r>
              <a:rPr lang="en-US" sz="2400" dirty="0" err="1"/>
              <a:t>étudiants</a:t>
            </a:r>
            <a:r>
              <a:rPr lang="en-US" sz="2400" dirty="0"/>
              <a:t> 4 </a:t>
            </a:r>
            <a:r>
              <a:rPr lang="en-US" sz="2400" dirty="0" err="1"/>
              <a:t>mois</a:t>
            </a:r>
            <a:r>
              <a:rPr lang="en-US" sz="2400" dirty="0"/>
              <a:t> après obtention du BTS </a:t>
            </a:r>
            <a:r>
              <a:rPr lang="en-US" sz="2400" dirty="0" err="1"/>
              <a:t>BioAC</a:t>
            </a:r>
            <a:r>
              <a:rPr lang="en-US" sz="2400" dirty="0"/>
              <a:t> (</a:t>
            </a:r>
            <a:r>
              <a:rPr lang="en-US" sz="2400" dirty="0" err="1"/>
              <a:t>moyenne</a:t>
            </a:r>
            <a:r>
              <a:rPr lang="en-US" sz="2400" dirty="0"/>
              <a:t> sur 10 </a:t>
            </a:r>
            <a:r>
              <a:rPr lang="en-US" sz="2400" dirty="0" err="1"/>
              <a:t>ans</a:t>
            </a:r>
            <a:r>
              <a:rPr lang="en-US" sz="2400" dirty="0"/>
              <a:t> - Angers )</a:t>
            </a:r>
          </a:p>
        </c:rich>
      </c:tx>
      <c:layout>
        <c:manualLayout>
          <c:xMode val="edge"/>
          <c:yMode val="edge"/>
          <c:x val="0.1424851494375598"/>
          <c:y val="1.0424089441423388E-2"/>
        </c:manualLayout>
      </c:layout>
      <c:overlay val="0"/>
    </c:title>
    <c:autoTitleDeleted val="0"/>
    <c:view3D>
      <c:rotX val="3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91188723812409E-2"/>
          <c:y val="0.18250720144525498"/>
          <c:w val="0.83481762255237579"/>
          <c:h val="0.7393654793829431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E4C-4271-977A-0A83488BAE6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E4C-4271-977A-0A83488BAE68}"/>
              </c:ext>
            </c:extLst>
          </c:dPt>
          <c:dLbls>
            <c:dLbl>
              <c:idx val="0"/>
              <c:layout>
                <c:manualLayout>
                  <c:x val="5.5543634708954308E-3"/>
                  <c:y val="4.12357552834196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b="1" dirty="0" err="1"/>
                      <a:t>Poursuite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d'études</a:t>
                    </a:r>
                    <a:r>
                      <a:rPr lang="en-US" b="1" dirty="0"/>
                      <a:t>
53 %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4C-4271-977A-0A83488BAE68}"/>
                </c:ext>
              </c:extLst>
            </c:dLbl>
            <c:dLbl>
              <c:idx val="1"/>
              <c:layout>
                <c:manualLayout>
                  <c:x val="1.2943546577783823E-3"/>
                  <c:y val="0.15457091534038825"/>
                </c:manualLayout>
              </c:layout>
              <c:tx>
                <c:rich>
                  <a:bodyPr/>
                  <a:lstStyle/>
                  <a:p>
                    <a:r>
                      <a:rPr lang="fr-FR" b="1" dirty="0"/>
                      <a:t>Travail dans le domaine du laboratoire
30 %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4C-4271-977A-0A83488BAE68}"/>
                </c:ext>
              </c:extLst>
            </c:dLbl>
            <c:dLbl>
              <c:idx val="2"/>
              <c:layout>
                <c:manualLayout>
                  <c:x val="-9.6087926509186346E-3"/>
                  <c:y val="-9.2196261138987698E-2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Travail ou études dans une autre branche
6 %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4C-4271-977A-0A83488BAE68}"/>
                </c:ext>
              </c:extLst>
            </c:dLbl>
            <c:dLbl>
              <c:idx val="3"/>
              <c:layout>
                <c:manualLayout>
                  <c:x val="9.1279396325459811E-2"/>
                  <c:y val="-6.52734771388436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En </a:t>
                    </a:r>
                    <a:r>
                      <a:rPr lang="en-US" dirty="0" err="1"/>
                      <a:t>recherche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d'emploi</a:t>
                    </a:r>
                    <a:r>
                      <a:rPr lang="en-US" dirty="0"/>
                      <a:t> 
11 %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E4C-4271-977A-0A83488BA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Feuil1!$A$11:$A$14</c:f>
              <c:strCache>
                <c:ptCount val="4"/>
                <c:pt idx="0">
                  <c:v> Poursuite d'études</c:v>
                </c:pt>
                <c:pt idx="1">
                  <c:v>Travail dans le domaine du laboratoire</c:v>
                </c:pt>
                <c:pt idx="2">
                  <c:v>Travail ou études dans une autre branche</c:v>
                </c:pt>
                <c:pt idx="3">
                  <c:v>En recherche d'emploi </c:v>
                </c:pt>
              </c:strCache>
            </c:strRef>
          </c:cat>
          <c:val>
            <c:numRef>
              <c:f>Feuil1!$B$11:$B$14</c:f>
              <c:numCache>
                <c:formatCode>0</c:formatCode>
                <c:ptCount val="4"/>
                <c:pt idx="0">
                  <c:v>53</c:v>
                </c:pt>
                <c:pt idx="1">
                  <c:v>30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C-4271-977A-0A83488BA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8F105-15A0-40BB-A8DC-8395B0CA95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B1D703-107E-40D2-84EE-6E7A63089B4F}">
      <dgm:prSet phldrT="[Texte]"/>
      <dgm:spPr/>
      <dgm:t>
        <a:bodyPr/>
        <a:lstStyle/>
        <a:p>
          <a:pPr algn="ctr"/>
          <a:r>
            <a:rPr lang="fr-FR" b="1"/>
            <a:t>4 blocs de compétences</a:t>
          </a:r>
          <a:endParaRPr lang="fr-FR" b="1">
            <a:solidFill>
              <a:sysClr val="windowText" lastClr="000000"/>
            </a:solidFill>
          </a:endParaRPr>
        </a:p>
      </dgm:t>
    </dgm:pt>
    <dgm:pt modelId="{D3E565BF-8E31-49DD-85C9-FC27484F2B14}" type="parTrans" cxnId="{55F1F5E0-8AD0-40CA-A7CD-0F2D22880F7F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C0EA856C-49F5-4750-A9B9-E806089A3846}" type="sibTrans" cxnId="{55F1F5E0-8AD0-40CA-A7CD-0F2D22880F7F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366E1338-CA66-40AE-A484-624A4EDCBB85}">
      <dgm:prSet phldrT="[Texte]"/>
      <dgm:spPr>
        <a:solidFill>
          <a:srgbClr val="FF9966"/>
        </a:solidFill>
      </dgm:spPr>
      <dgm:t>
        <a:bodyPr/>
        <a:lstStyle/>
        <a:p>
          <a:pPr algn="ctr"/>
          <a:r>
            <a:rPr lang="fr-FR" b="1" dirty="0">
              <a:solidFill>
                <a:sysClr val="windowText" lastClr="000000"/>
              </a:solidFill>
            </a:rPr>
            <a:t>1. Gestion du laboratoire</a:t>
          </a:r>
        </a:p>
      </dgm:t>
    </dgm:pt>
    <dgm:pt modelId="{66F9CB1F-1C35-4858-9ECD-BD971665C97C}" type="parTrans" cxnId="{BB152743-F1FC-44B7-B715-ADD4445F0339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0303B1F5-C55E-43BB-ACD7-D92964979012}" type="sibTrans" cxnId="{BB152743-F1FC-44B7-B715-ADD4445F0339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30301FC6-0206-4996-954D-501258963DA7}">
      <dgm:prSet phldrT="[Texte]"/>
      <dgm:spPr>
        <a:solidFill>
          <a:srgbClr val="81C589"/>
        </a:solidFill>
      </dgm:spPr>
      <dgm:t>
        <a:bodyPr/>
        <a:lstStyle/>
        <a:p>
          <a:pPr algn="ctr"/>
          <a:r>
            <a:rPr lang="fr-FR" b="1" dirty="0">
              <a:solidFill>
                <a:sysClr val="windowText" lastClr="000000"/>
              </a:solidFill>
            </a:rPr>
            <a:t>2. Réalisation des analyses dans le cadre d'un contrôle qualité</a:t>
          </a:r>
        </a:p>
      </dgm:t>
    </dgm:pt>
    <dgm:pt modelId="{023EEC98-8736-4F0F-A661-7BC4D2F247BB}" type="parTrans" cxnId="{53848BBD-2904-4174-AA46-8386D669064E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C6B9B43D-E711-475B-825A-D7C191278D2A}" type="sibTrans" cxnId="{53848BBD-2904-4174-AA46-8386D669064E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EAA4340F-4A3C-4CB0-A352-699F9E3F931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b="1" dirty="0">
              <a:solidFill>
                <a:sysClr val="windowText" lastClr="000000"/>
              </a:solidFill>
            </a:rPr>
            <a:t>4. Relations professionnelles au laboratoire</a:t>
          </a:r>
        </a:p>
      </dgm:t>
    </dgm:pt>
    <dgm:pt modelId="{5A962846-83FC-40B1-9BB7-2388916AEE85}" type="parTrans" cxnId="{ED809E1C-EFC7-423E-9DCA-DD46B3D1FC20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DF2CAC02-E7BF-47C6-81EA-73319DC8BC82}" type="sibTrans" cxnId="{ED809E1C-EFC7-423E-9DCA-DD46B3D1FC20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7FF88302-B423-4F41-97A2-31BECB06B7FA}">
      <dgm:prSet phldrT="[Texte]"/>
      <dgm:spPr>
        <a:solidFill>
          <a:srgbClr val="FFCC66"/>
        </a:solidFill>
      </dgm:spPr>
      <dgm:t>
        <a:bodyPr/>
        <a:lstStyle/>
        <a:p>
          <a:pPr algn="ctr"/>
          <a:r>
            <a:rPr lang="fr-FR" b="1" dirty="0">
              <a:solidFill>
                <a:sysClr val="windowText" lastClr="000000"/>
              </a:solidFill>
            </a:rPr>
            <a:t>3. Optimisation de méthodes de bio-analyse</a:t>
          </a:r>
        </a:p>
      </dgm:t>
    </dgm:pt>
    <dgm:pt modelId="{4C548B64-EEAE-4872-B82F-BC0D6E568070}" type="parTrans" cxnId="{E124159C-34E8-4A10-AF40-D2A637BB83AF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A4C2A5B5-80EA-46DC-9C56-B022BA86D507}" type="sibTrans" cxnId="{E124159C-34E8-4A10-AF40-D2A637BB83AF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CCC375E1-C92B-4D6F-B381-A0B2333D8435}">
      <dgm:prSet/>
      <dgm:spPr/>
      <dgm:t>
        <a:bodyPr/>
        <a:lstStyle/>
        <a:p>
          <a:pPr algn="ctr"/>
          <a:endParaRPr lang="fr-FR"/>
        </a:p>
      </dgm:t>
    </dgm:pt>
    <dgm:pt modelId="{ABA08047-167C-42A6-9313-2FF17584FEA7}" type="parTrans" cxnId="{4AE767A7-0C50-4075-B1B6-2A1F3D329852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8BC5A00E-ED1F-4C70-834B-1885A525B408}" type="sibTrans" cxnId="{4AE767A7-0C50-4075-B1B6-2A1F3D329852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94AD3417-AB62-40AD-8ED8-593BD33F8693}">
      <dgm:prSet/>
      <dgm:spPr/>
      <dgm:t>
        <a:bodyPr/>
        <a:lstStyle/>
        <a:p>
          <a:pPr algn="ctr"/>
          <a:endParaRPr lang="fr-FR"/>
        </a:p>
      </dgm:t>
    </dgm:pt>
    <dgm:pt modelId="{D4A75896-1949-41EF-B6C5-A9EB13C07E4F}" type="parTrans" cxnId="{C5C8F194-91C9-4198-B598-EA525559806F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D237EE39-6553-4221-93F7-8C225020C40F}" type="sibTrans" cxnId="{C5C8F194-91C9-4198-B598-EA525559806F}">
      <dgm:prSet/>
      <dgm:spPr/>
      <dgm:t>
        <a:bodyPr/>
        <a:lstStyle/>
        <a:p>
          <a:pPr algn="ctr"/>
          <a:endParaRPr lang="fr-FR">
            <a:solidFill>
              <a:sysClr val="windowText" lastClr="000000"/>
            </a:solidFill>
          </a:endParaRPr>
        </a:p>
      </dgm:t>
    </dgm:pt>
    <dgm:pt modelId="{02D5E949-6AFA-49EC-9FF1-DDBE01756EC7}" type="pres">
      <dgm:prSet presAssocID="{3518F105-15A0-40BB-A8DC-8395B0CA952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3D7BB1-6339-4F95-B0AC-5224A27F8F5F}" type="pres">
      <dgm:prSet presAssocID="{3518F105-15A0-40BB-A8DC-8395B0CA952B}" presName="matrix" presStyleCnt="0"/>
      <dgm:spPr/>
    </dgm:pt>
    <dgm:pt modelId="{D57FB8BF-3170-465E-9173-B31A2FAA0361}" type="pres">
      <dgm:prSet presAssocID="{3518F105-15A0-40BB-A8DC-8395B0CA952B}" presName="tile1" presStyleLbl="node1" presStyleIdx="0" presStyleCnt="4"/>
      <dgm:spPr/>
    </dgm:pt>
    <dgm:pt modelId="{AA3F8349-910B-4942-8214-49F6D6097919}" type="pres">
      <dgm:prSet presAssocID="{3518F105-15A0-40BB-A8DC-8395B0CA95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3472F6-2BA8-4EAC-B512-1390E7128437}" type="pres">
      <dgm:prSet presAssocID="{3518F105-15A0-40BB-A8DC-8395B0CA952B}" presName="tile2" presStyleLbl="node1" presStyleIdx="1" presStyleCnt="4"/>
      <dgm:spPr/>
    </dgm:pt>
    <dgm:pt modelId="{26F3E100-898C-4E7C-A470-D0451A81C4EA}" type="pres">
      <dgm:prSet presAssocID="{3518F105-15A0-40BB-A8DC-8395B0CA95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1759AF-09CF-4A53-B519-DA28A3087A22}" type="pres">
      <dgm:prSet presAssocID="{3518F105-15A0-40BB-A8DC-8395B0CA952B}" presName="tile3" presStyleLbl="node1" presStyleIdx="2" presStyleCnt="4"/>
      <dgm:spPr/>
    </dgm:pt>
    <dgm:pt modelId="{F18091B0-1451-4C03-8A23-0A5696391441}" type="pres">
      <dgm:prSet presAssocID="{3518F105-15A0-40BB-A8DC-8395B0CA95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074E1A-F017-4DFB-85E9-FFFC126F5C98}" type="pres">
      <dgm:prSet presAssocID="{3518F105-15A0-40BB-A8DC-8395B0CA952B}" presName="tile4" presStyleLbl="node1" presStyleIdx="3" presStyleCnt="4"/>
      <dgm:spPr/>
    </dgm:pt>
    <dgm:pt modelId="{7B72C783-5183-4F7A-A053-A374F6BF76FD}" type="pres">
      <dgm:prSet presAssocID="{3518F105-15A0-40BB-A8DC-8395B0CA95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2F31EEB-A162-44D7-90E5-7D209892A62D}" type="pres">
      <dgm:prSet presAssocID="{3518F105-15A0-40BB-A8DC-8395B0CA952B}" presName="centerTile" presStyleLbl="fgShp" presStyleIdx="0" presStyleCnt="1" custScaleX="111799" custScaleY="136303">
        <dgm:presLayoutVars>
          <dgm:chMax val="0"/>
          <dgm:chPref val="0"/>
        </dgm:presLayoutVars>
      </dgm:prSet>
      <dgm:spPr/>
    </dgm:pt>
  </dgm:ptLst>
  <dgm:cxnLst>
    <dgm:cxn modelId="{197EED0B-E1B9-4822-ACE0-9F298C14331F}" type="presOf" srcId="{EAA4340F-4A3C-4CB0-A352-699F9E3F9314}" destId="{F18091B0-1451-4C03-8A23-0A5696391441}" srcOrd="1" destOrd="0" presId="urn:microsoft.com/office/officeart/2005/8/layout/matrix1"/>
    <dgm:cxn modelId="{F1921F1C-13D7-4EED-988D-14D68A26C181}" type="presOf" srcId="{7FF88302-B423-4F41-97A2-31BECB06B7FA}" destId="{51074E1A-F017-4DFB-85E9-FFFC126F5C98}" srcOrd="0" destOrd="0" presId="urn:microsoft.com/office/officeart/2005/8/layout/matrix1"/>
    <dgm:cxn modelId="{ED809E1C-EFC7-423E-9DCA-DD46B3D1FC20}" srcId="{58B1D703-107E-40D2-84EE-6E7A63089B4F}" destId="{EAA4340F-4A3C-4CB0-A352-699F9E3F9314}" srcOrd="2" destOrd="0" parTransId="{5A962846-83FC-40B1-9BB7-2388916AEE85}" sibTransId="{DF2CAC02-E7BF-47C6-81EA-73319DC8BC82}"/>
    <dgm:cxn modelId="{D2077E1E-0A33-41B5-8064-2A8D07F57366}" type="presOf" srcId="{366E1338-CA66-40AE-A484-624A4EDCBB85}" destId="{AA3F8349-910B-4942-8214-49F6D6097919}" srcOrd="1" destOrd="0" presId="urn:microsoft.com/office/officeart/2005/8/layout/matrix1"/>
    <dgm:cxn modelId="{A7042B2A-7D46-4B9C-B3D4-8AFEE71603CF}" type="presOf" srcId="{3518F105-15A0-40BB-A8DC-8395B0CA952B}" destId="{02D5E949-6AFA-49EC-9FF1-DDBE01756EC7}" srcOrd="0" destOrd="0" presId="urn:microsoft.com/office/officeart/2005/8/layout/matrix1"/>
    <dgm:cxn modelId="{E0C2E33D-D5EB-4D04-A98D-BEAB3089FE2C}" type="presOf" srcId="{7FF88302-B423-4F41-97A2-31BECB06B7FA}" destId="{7B72C783-5183-4F7A-A053-A374F6BF76FD}" srcOrd="1" destOrd="0" presId="urn:microsoft.com/office/officeart/2005/8/layout/matrix1"/>
    <dgm:cxn modelId="{67FB4C3E-DD26-4CFB-981E-390D21117883}" type="presOf" srcId="{58B1D703-107E-40D2-84EE-6E7A63089B4F}" destId="{52F31EEB-A162-44D7-90E5-7D209892A62D}" srcOrd="0" destOrd="0" presId="urn:microsoft.com/office/officeart/2005/8/layout/matrix1"/>
    <dgm:cxn modelId="{9D40C15B-D71F-4C94-BEC2-2F6C9E04318A}" type="presOf" srcId="{30301FC6-0206-4996-954D-501258963DA7}" destId="{E73472F6-2BA8-4EAC-B512-1390E7128437}" srcOrd="0" destOrd="0" presId="urn:microsoft.com/office/officeart/2005/8/layout/matrix1"/>
    <dgm:cxn modelId="{BB152743-F1FC-44B7-B715-ADD4445F0339}" srcId="{58B1D703-107E-40D2-84EE-6E7A63089B4F}" destId="{366E1338-CA66-40AE-A484-624A4EDCBB85}" srcOrd="0" destOrd="0" parTransId="{66F9CB1F-1C35-4858-9ECD-BD971665C97C}" sibTransId="{0303B1F5-C55E-43BB-ACD7-D92964979012}"/>
    <dgm:cxn modelId="{9A10E58B-F35D-4FA9-9A6A-D8A68319B180}" type="presOf" srcId="{366E1338-CA66-40AE-A484-624A4EDCBB85}" destId="{D57FB8BF-3170-465E-9173-B31A2FAA0361}" srcOrd="0" destOrd="0" presId="urn:microsoft.com/office/officeart/2005/8/layout/matrix1"/>
    <dgm:cxn modelId="{C5C8F194-91C9-4198-B598-EA525559806F}" srcId="{58B1D703-107E-40D2-84EE-6E7A63089B4F}" destId="{94AD3417-AB62-40AD-8ED8-593BD33F8693}" srcOrd="4" destOrd="0" parTransId="{D4A75896-1949-41EF-B6C5-A9EB13C07E4F}" sibTransId="{D237EE39-6553-4221-93F7-8C225020C40F}"/>
    <dgm:cxn modelId="{02F37A9B-3583-4A78-A95A-0C92009D3A09}" type="presOf" srcId="{30301FC6-0206-4996-954D-501258963DA7}" destId="{26F3E100-898C-4E7C-A470-D0451A81C4EA}" srcOrd="1" destOrd="0" presId="urn:microsoft.com/office/officeart/2005/8/layout/matrix1"/>
    <dgm:cxn modelId="{E124159C-34E8-4A10-AF40-D2A637BB83AF}" srcId="{58B1D703-107E-40D2-84EE-6E7A63089B4F}" destId="{7FF88302-B423-4F41-97A2-31BECB06B7FA}" srcOrd="3" destOrd="0" parTransId="{4C548B64-EEAE-4872-B82F-BC0D6E568070}" sibTransId="{A4C2A5B5-80EA-46DC-9C56-B022BA86D507}"/>
    <dgm:cxn modelId="{4AE767A7-0C50-4075-B1B6-2A1F3D329852}" srcId="{58B1D703-107E-40D2-84EE-6E7A63089B4F}" destId="{CCC375E1-C92B-4D6F-B381-A0B2333D8435}" srcOrd="5" destOrd="0" parTransId="{ABA08047-167C-42A6-9313-2FF17584FEA7}" sibTransId="{8BC5A00E-ED1F-4C70-834B-1885A525B408}"/>
    <dgm:cxn modelId="{53848BBD-2904-4174-AA46-8386D669064E}" srcId="{58B1D703-107E-40D2-84EE-6E7A63089B4F}" destId="{30301FC6-0206-4996-954D-501258963DA7}" srcOrd="1" destOrd="0" parTransId="{023EEC98-8736-4F0F-A661-7BC4D2F247BB}" sibTransId="{C6B9B43D-E711-475B-825A-D7C191278D2A}"/>
    <dgm:cxn modelId="{9D0EC2C1-E4B7-4A11-9CE1-0DDF15C09673}" type="presOf" srcId="{EAA4340F-4A3C-4CB0-A352-699F9E3F9314}" destId="{F11759AF-09CF-4A53-B519-DA28A3087A22}" srcOrd="0" destOrd="0" presId="urn:microsoft.com/office/officeart/2005/8/layout/matrix1"/>
    <dgm:cxn modelId="{55F1F5E0-8AD0-40CA-A7CD-0F2D22880F7F}" srcId="{3518F105-15A0-40BB-A8DC-8395B0CA952B}" destId="{58B1D703-107E-40D2-84EE-6E7A63089B4F}" srcOrd="0" destOrd="0" parTransId="{D3E565BF-8E31-49DD-85C9-FC27484F2B14}" sibTransId="{C0EA856C-49F5-4750-A9B9-E806089A3846}"/>
    <dgm:cxn modelId="{A09FC568-C3CF-49F8-9E1B-A770435BFC7F}" type="presParOf" srcId="{02D5E949-6AFA-49EC-9FF1-DDBE01756EC7}" destId="{453D7BB1-6339-4F95-B0AC-5224A27F8F5F}" srcOrd="0" destOrd="0" presId="urn:microsoft.com/office/officeart/2005/8/layout/matrix1"/>
    <dgm:cxn modelId="{0E3266CF-01EC-4569-B106-CDE13E8FB034}" type="presParOf" srcId="{453D7BB1-6339-4F95-B0AC-5224A27F8F5F}" destId="{D57FB8BF-3170-465E-9173-B31A2FAA0361}" srcOrd="0" destOrd="0" presId="urn:microsoft.com/office/officeart/2005/8/layout/matrix1"/>
    <dgm:cxn modelId="{E2AF8726-E623-4200-9A83-6D2229EA7CE5}" type="presParOf" srcId="{453D7BB1-6339-4F95-B0AC-5224A27F8F5F}" destId="{AA3F8349-910B-4942-8214-49F6D6097919}" srcOrd="1" destOrd="0" presId="urn:microsoft.com/office/officeart/2005/8/layout/matrix1"/>
    <dgm:cxn modelId="{0097972F-5A41-454D-8333-192C1C50876F}" type="presParOf" srcId="{453D7BB1-6339-4F95-B0AC-5224A27F8F5F}" destId="{E73472F6-2BA8-4EAC-B512-1390E7128437}" srcOrd="2" destOrd="0" presId="urn:microsoft.com/office/officeart/2005/8/layout/matrix1"/>
    <dgm:cxn modelId="{822171D0-E2CC-4BA9-8F08-AFE1A782918F}" type="presParOf" srcId="{453D7BB1-6339-4F95-B0AC-5224A27F8F5F}" destId="{26F3E100-898C-4E7C-A470-D0451A81C4EA}" srcOrd="3" destOrd="0" presId="urn:microsoft.com/office/officeart/2005/8/layout/matrix1"/>
    <dgm:cxn modelId="{D1125A17-AFA3-4B4C-BEC1-6D848B4D623B}" type="presParOf" srcId="{453D7BB1-6339-4F95-B0AC-5224A27F8F5F}" destId="{F11759AF-09CF-4A53-B519-DA28A3087A22}" srcOrd="4" destOrd="0" presId="urn:microsoft.com/office/officeart/2005/8/layout/matrix1"/>
    <dgm:cxn modelId="{D776E6F8-3FAA-4FED-957E-105B00C065D1}" type="presParOf" srcId="{453D7BB1-6339-4F95-B0AC-5224A27F8F5F}" destId="{F18091B0-1451-4C03-8A23-0A5696391441}" srcOrd="5" destOrd="0" presId="urn:microsoft.com/office/officeart/2005/8/layout/matrix1"/>
    <dgm:cxn modelId="{48EFCB84-1F83-497D-9918-4266D4D1A338}" type="presParOf" srcId="{453D7BB1-6339-4F95-B0AC-5224A27F8F5F}" destId="{51074E1A-F017-4DFB-85E9-FFFC126F5C98}" srcOrd="6" destOrd="0" presId="urn:microsoft.com/office/officeart/2005/8/layout/matrix1"/>
    <dgm:cxn modelId="{6A5A8C54-21CB-4B2E-8466-52A65225B217}" type="presParOf" srcId="{453D7BB1-6339-4F95-B0AC-5224A27F8F5F}" destId="{7B72C783-5183-4F7A-A053-A374F6BF76FD}" srcOrd="7" destOrd="0" presId="urn:microsoft.com/office/officeart/2005/8/layout/matrix1"/>
    <dgm:cxn modelId="{CC07F09F-591D-4995-9A4E-4F85981028B5}" type="presParOf" srcId="{02D5E949-6AFA-49EC-9FF1-DDBE01756EC7}" destId="{52F31EEB-A162-44D7-90E5-7D209892A6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870C6-CA63-4A52-8AAD-2739208FE84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B9BF77E-535C-4D42-804B-C3F76565C3F1}">
      <dgm:prSet phldrT="[Texte]"/>
      <dgm:spPr/>
      <dgm:t>
        <a:bodyPr/>
        <a:lstStyle/>
        <a:p>
          <a:r>
            <a:rPr lang="fr-FR" dirty="0"/>
            <a:t>Garantir la performance des analyses / contrôles</a:t>
          </a:r>
        </a:p>
      </dgm:t>
    </dgm:pt>
    <dgm:pt modelId="{57A49FBD-9A2E-496D-82EC-B3FE1AEB37D6}" type="parTrans" cxnId="{C9FD033B-CC54-420C-8F55-D74C079C83C3}">
      <dgm:prSet/>
      <dgm:spPr/>
      <dgm:t>
        <a:bodyPr/>
        <a:lstStyle/>
        <a:p>
          <a:endParaRPr lang="fr-FR"/>
        </a:p>
      </dgm:t>
    </dgm:pt>
    <dgm:pt modelId="{6ABB291D-04A8-420C-92F1-134D23C799A9}" type="sibTrans" cxnId="{C9FD033B-CC54-420C-8F55-D74C079C83C3}">
      <dgm:prSet/>
      <dgm:spPr/>
      <dgm:t>
        <a:bodyPr/>
        <a:lstStyle/>
        <a:p>
          <a:endParaRPr lang="fr-FR"/>
        </a:p>
      </dgm:t>
    </dgm:pt>
    <dgm:pt modelId="{CBC78479-FA89-4FCE-9642-B6174A20A333}">
      <dgm:prSet phldrT="[Texte]"/>
      <dgm:spPr/>
      <dgm:t>
        <a:bodyPr/>
        <a:lstStyle/>
        <a:p>
          <a:r>
            <a:rPr lang="fr-FR" dirty="0"/>
            <a:t>Participer à la démarche de prévention des risques</a:t>
          </a:r>
        </a:p>
      </dgm:t>
    </dgm:pt>
    <dgm:pt modelId="{476F6FA5-9A1B-44CA-8E72-FAAFC848B409}" type="parTrans" cxnId="{FC87D443-F428-490C-BB18-349CD043D318}">
      <dgm:prSet/>
      <dgm:spPr/>
      <dgm:t>
        <a:bodyPr/>
        <a:lstStyle/>
        <a:p>
          <a:endParaRPr lang="fr-FR"/>
        </a:p>
      </dgm:t>
    </dgm:pt>
    <dgm:pt modelId="{CC93854C-80B4-4722-8FC7-C7A342BA0906}" type="sibTrans" cxnId="{FC87D443-F428-490C-BB18-349CD043D318}">
      <dgm:prSet/>
      <dgm:spPr/>
      <dgm:t>
        <a:bodyPr/>
        <a:lstStyle/>
        <a:p>
          <a:endParaRPr lang="fr-FR"/>
        </a:p>
      </dgm:t>
    </dgm:pt>
    <dgm:pt modelId="{C0B52931-3583-4B64-ADD5-D3918B54450E}">
      <dgm:prSet phldrT="[Texte]"/>
      <dgm:spPr/>
      <dgm:t>
        <a:bodyPr/>
        <a:lstStyle/>
        <a:p>
          <a:r>
            <a:rPr lang="fr-FR" dirty="0"/>
            <a:t>Mener un projet d’amélioration du laboratoire</a:t>
          </a:r>
        </a:p>
      </dgm:t>
    </dgm:pt>
    <dgm:pt modelId="{C4DBA1C0-B562-415E-9AD7-7C5BD5102A6B}" type="parTrans" cxnId="{1DB4E4FB-ACBB-4764-88C0-508C596698FE}">
      <dgm:prSet/>
      <dgm:spPr/>
      <dgm:t>
        <a:bodyPr/>
        <a:lstStyle/>
        <a:p>
          <a:endParaRPr lang="fr-FR"/>
        </a:p>
      </dgm:t>
    </dgm:pt>
    <dgm:pt modelId="{A5C17ECB-4F1F-4560-B0E4-8ED3F2F28BA7}" type="sibTrans" cxnId="{1DB4E4FB-ACBB-4764-88C0-508C596698FE}">
      <dgm:prSet/>
      <dgm:spPr/>
      <dgm:t>
        <a:bodyPr/>
        <a:lstStyle/>
        <a:p>
          <a:endParaRPr lang="fr-FR"/>
        </a:p>
      </dgm:t>
    </dgm:pt>
    <dgm:pt modelId="{3C7EBFAE-A5A3-46EC-A0CE-DCC87C460FB2}">
      <dgm:prSet phldrT="[Texte]"/>
      <dgm:spPr/>
      <dgm:t>
        <a:bodyPr/>
        <a:lstStyle/>
        <a:p>
          <a:r>
            <a:rPr lang="fr-FR" dirty="0"/>
            <a:t>Assurer le bon fonctionnement du laboratoire</a:t>
          </a:r>
        </a:p>
      </dgm:t>
    </dgm:pt>
    <dgm:pt modelId="{22C1A432-CEF1-4106-8D2C-06F40D3B7E05}" type="sibTrans" cxnId="{68C637AB-9597-455E-8687-C4F358F908EA}">
      <dgm:prSet/>
      <dgm:spPr/>
      <dgm:t>
        <a:bodyPr/>
        <a:lstStyle/>
        <a:p>
          <a:endParaRPr lang="fr-FR"/>
        </a:p>
      </dgm:t>
    </dgm:pt>
    <dgm:pt modelId="{8866E6DA-5F38-45A9-A40D-0DCA6E7AE77F}" type="parTrans" cxnId="{68C637AB-9597-455E-8687-C4F358F908EA}">
      <dgm:prSet/>
      <dgm:spPr/>
      <dgm:t>
        <a:bodyPr/>
        <a:lstStyle/>
        <a:p>
          <a:endParaRPr lang="fr-FR"/>
        </a:p>
      </dgm:t>
    </dgm:pt>
    <dgm:pt modelId="{C7A907BE-3CAD-43C4-AF9C-62849C56165F}" type="pres">
      <dgm:prSet presAssocID="{6E8870C6-CA63-4A52-8AAD-2739208FE843}" presName="linear" presStyleCnt="0">
        <dgm:presLayoutVars>
          <dgm:animLvl val="lvl"/>
          <dgm:resizeHandles val="exact"/>
        </dgm:presLayoutVars>
      </dgm:prSet>
      <dgm:spPr/>
    </dgm:pt>
    <dgm:pt modelId="{7C2BDDE1-17CD-4098-94FA-87B0836499A8}" type="pres">
      <dgm:prSet presAssocID="{3C7EBFAE-A5A3-46EC-A0CE-DCC87C460FB2}" presName="parentText" presStyleLbl="node1" presStyleIdx="0" presStyleCnt="4" custLinFactNeighborX="621" custLinFactNeighborY="25983">
        <dgm:presLayoutVars>
          <dgm:chMax val="0"/>
          <dgm:bulletEnabled val="1"/>
        </dgm:presLayoutVars>
      </dgm:prSet>
      <dgm:spPr/>
    </dgm:pt>
    <dgm:pt modelId="{48864D3B-A019-4E24-9EA4-7A5036E09BC8}" type="pres">
      <dgm:prSet presAssocID="{22C1A432-CEF1-4106-8D2C-06F40D3B7E05}" presName="spacer" presStyleCnt="0"/>
      <dgm:spPr/>
    </dgm:pt>
    <dgm:pt modelId="{B7352EB0-3B2B-4E06-832D-6E105F62A762}" type="pres">
      <dgm:prSet presAssocID="{CB9BF77E-535C-4D42-804B-C3F76565C3F1}" presName="parentText" presStyleLbl="node1" presStyleIdx="1" presStyleCnt="4" custLinFactNeighborY="-25560">
        <dgm:presLayoutVars>
          <dgm:chMax val="0"/>
          <dgm:bulletEnabled val="1"/>
        </dgm:presLayoutVars>
      </dgm:prSet>
      <dgm:spPr/>
    </dgm:pt>
    <dgm:pt modelId="{4968DD70-5B85-4830-A38F-ADEE394F4DA3}" type="pres">
      <dgm:prSet presAssocID="{6ABB291D-04A8-420C-92F1-134D23C799A9}" presName="spacer" presStyleCnt="0"/>
      <dgm:spPr/>
    </dgm:pt>
    <dgm:pt modelId="{921BCB00-ED75-4D8A-8792-A277D165EF58}" type="pres">
      <dgm:prSet presAssocID="{CBC78479-FA89-4FCE-9642-B6174A20A3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03B43A-6894-4D94-ACC6-270745D24D81}" type="pres">
      <dgm:prSet presAssocID="{CC93854C-80B4-4722-8FC7-C7A342BA0906}" presName="spacer" presStyleCnt="0"/>
      <dgm:spPr/>
    </dgm:pt>
    <dgm:pt modelId="{3ACA69A9-4BBA-48E7-BC23-6EF0BDB0237F}" type="pres">
      <dgm:prSet presAssocID="{C0B52931-3583-4B64-ADD5-D3918B5445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FD033B-CC54-420C-8F55-D74C079C83C3}" srcId="{6E8870C6-CA63-4A52-8AAD-2739208FE843}" destId="{CB9BF77E-535C-4D42-804B-C3F76565C3F1}" srcOrd="1" destOrd="0" parTransId="{57A49FBD-9A2E-496D-82EC-B3FE1AEB37D6}" sibTransId="{6ABB291D-04A8-420C-92F1-134D23C799A9}"/>
    <dgm:cxn modelId="{691CA963-933C-4B97-916E-8F858252FB0C}" type="presOf" srcId="{3C7EBFAE-A5A3-46EC-A0CE-DCC87C460FB2}" destId="{7C2BDDE1-17CD-4098-94FA-87B0836499A8}" srcOrd="0" destOrd="0" presId="urn:microsoft.com/office/officeart/2005/8/layout/vList2"/>
    <dgm:cxn modelId="{FC87D443-F428-490C-BB18-349CD043D318}" srcId="{6E8870C6-CA63-4A52-8AAD-2739208FE843}" destId="{CBC78479-FA89-4FCE-9642-B6174A20A333}" srcOrd="2" destOrd="0" parTransId="{476F6FA5-9A1B-44CA-8E72-FAAFC848B409}" sibTransId="{CC93854C-80B4-4722-8FC7-C7A342BA0906}"/>
    <dgm:cxn modelId="{DB97667D-FD35-454D-A8F6-F0127F63D9FB}" type="presOf" srcId="{6E8870C6-CA63-4A52-8AAD-2739208FE843}" destId="{C7A907BE-3CAD-43C4-AF9C-62849C56165F}" srcOrd="0" destOrd="0" presId="urn:microsoft.com/office/officeart/2005/8/layout/vList2"/>
    <dgm:cxn modelId="{68C637AB-9597-455E-8687-C4F358F908EA}" srcId="{6E8870C6-CA63-4A52-8AAD-2739208FE843}" destId="{3C7EBFAE-A5A3-46EC-A0CE-DCC87C460FB2}" srcOrd="0" destOrd="0" parTransId="{8866E6DA-5F38-45A9-A40D-0DCA6E7AE77F}" sibTransId="{22C1A432-CEF1-4106-8D2C-06F40D3B7E05}"/>
    <dgm:cxn modelId="{789254C5-B590-4881-B3DB-7913A7438E19}" type="presOf" srcId="{CB9BF77E-535C-4D42-804B-C3F76565C3F1}" destId="{B7352EB0-3B2B-4E06-832D-6E105F62A762}" srcOrd="0" destOrd="0" presId="urn:microsoft.com/office/officeart/2005/8/layout/vList2"/>
    <dgm:cxn modelId="{ABC364DA-35C1-46DB-877F-C807DD8DEFCE}" type="presOf" srcId="{CBC78479-FA89-4FCE-9642-B6174A20A333}" destId="{921BCB00-ED75-4D8A-8792-A277D165EF58}" srcOrd="0" destOrd="0" presId="urn:microsoft.com/office/officeart/2005/8/layout/vList2"/>
    <dgm:cxn modelId="{0B8C84DF-555E-4FEC-AEBF-5AD01FE61F95}" type="presOf" srcId="{C0B52931-3583-4B64-ADD5-D3918B54450E}" destId="{3ACA69A9-4BBA-48E7-BC23-6EF0BDB0237F}" srcOrd="0" destOrd="0" presId="urn:microsoft.com/office/officeart/2005/8/layout/vList2"/>
    <dgm:cxn modelId="{1DB4E4FB-ACBB-4764-88C0-508C596698FE}" srcId="{6E8870C6-CA63-4A52-8AAD-2739208FE843}" destId="{C0B52931-3583-4B64-ADD5-D3918B54450E}" srcOrd="3" destOrd="0" parTransId="{C4DBA1C0-B562-415E-9AD7-7C5BD5102A6B}" sibTransId="{A5C17ECB-4F1F-4560-B0E4-8ED3F2F28BA7}"/>
    <dgm:cxn modelId="{7F0C6244-D725-44FD-BB24-5F5DE2C13829}" type="presParOf" srcId="{C7A907BE-3CAD-43C4-AF9C-62849C56165F}" destId="{7C2BDDE1-17CD-4098-94FA-87B0836499A8}" srcOrd="0" destOrd="0" presId="urn:microsoft.com/office/officeart/2005/8/layout/vList2"/>
    <dgm:cxn modelId="{F4ACED10-BCBE-42EB-9E63-60D42C549F0A}" type="presParOf" srcId="{C7A907BE-3CAD-43C4-AF9C-62849C56165F}" destId="{48864D3B-A019-4E24-9EA4-7A5036E09BC8}" srcOrd="1" destOrd="0" presId="urn:microsoft.com/office/officeart/2005/8/layout/vList2"/>
    <dgm:cxn modelId="{7B4389CD-81B9-4B07-8735-BD69EB951891}" type="presParOf" srcId="{C7A907BE-3CAD-43C4-AF9C-62849C56165F}" destId="{B7352EB0-3B2B-4E06-832D-6E105F62A762}" srcOrd="2" destOrd="0" presId="urn:microsoft.com/office/officeart/2005/8/layout/vList2"/>
    <dgm:cxn modelId="{7629F6BC-AB81-4BC4-8B3A-C90BFD790C2F}" type="presParOf" srcId="{C7A907BE-3CAD-43C4-AF9C-62849C56165F}" destId="{4968DD70-5B85-4830-A38F-ADEE394F4DA3}" srcOrd="3" destOrd="0" presId="urn:microsoft.com/office/officeart/2005/8/layout/vList2"/>
    <dgm:cxn modelId="{56FE7A8A-EC29-4871-8BB8-4F2E7B19D14D}" type="presParOf" srcId="{C7A907BE-3CAD-43C4-AF9C-62849C56165F}" destId="{921BCB00-ED75-4D8A-8792-A277D165EF58}" srcOrd="4" destOrd="0" presId="urn:microsoft.com/office/officeart/2005/8/layout/vList2"/>
    <dgm:cxn modelId="{D3BE5215-76A3-40F8-A0E4-F8032D3CCF36}" type="presParOf" srcId="{C7A907BE-3CAD-43C4-AF9C-62849C56165F}" destId="{3003B43A-6894-4D94-ACC6-270745D24D81}" srcOrd="5" destOrd="0" presId="urn:microsoft.com/office/officeart/2005/8/layout/vList2"/>
    <dgm:cxn modelId="{0E38C634-DB0A-4147-9790-A9DC8BC71A9D}" type="presParOf" srcId="{C7A907BE-3CAD-43C4-AF9C-62849C56165F}" destId="{3ACA69A9-4BBA-48E7-BC23-6EF0BDB023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0EBAB-4845-42BA-B6E5-FB3399FB9FD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A8C5E01-0F89-46B0-8A2C-FF8BB3F7E834}">
      <dgm:prSet phldrT="[Texte]" custT="1"/>
      <dgm:spPr/>
      <dgm:t>
        <a:bodyPr/>
        <a:lstStyle/>
        <a:p>
          <a:r>
            <a:rPr lang="fr-FR" sz="2000" dirty="0"/>
            <a:t>Organiser les analyses en fonction de la charge de travail</a:t>
          </a:r>
        </a:p>
      </dgm:t>
    </dgm:pt>
    <dgm:pt modelId="{C7ED3FCB-1D20-4442-BB2B-0E6A5B79A9E7}" type="parTrans" cxnId="{F3DA36FC-611C-4CFF-924B-B172B25AC80D}">
      <dgm:prSet/>
      <dgm:spPr/>
      <dgm:t>
        <a:bodyPr/>
        <a:lstStyle/>
        <a:p>
          <a:endParaRPr lang="fr-FR"/>
        </a:p>
      </dgm:t>
    </dgm:pt>
    <dgm:pt modelId="{0E9B0E5E-106F-4767-92D9-DEB90842AC8A}" type="sibTrans" cxnId="{F3DA36FC-611C-4CFF-924B-B172B25AC80D}">
      <dgm:prSet/>
      <dgm:spPr/>
      <dgm:t>
        <a:bodyPr/>
        <a:lstStyle/>
        <a:p>
          <a:endParaRPr lang="fr-FR"/>
        </a:p>
      </dgm:t>
    </dgm:pt>
    <dgm:pt modelId="{EA6625A2-5AA0-49FC-8228-A4F8CB19E369}">
      <dgm:prSet phldrT="[Texte]" custT="1"/>
      <dgm:spPr/>
      <dgm:t>
        <a:bodyPr/>
        <a:lstStyle/>
        <a:p>
          <a:pPr algn="l"/>
          <a:r>
            <a:rPr lang="fr-FR" sz="2000" dirty="0"/>
            <a:t>Réaliser des contrôles </a:t>
          </a:r>
        </a:p>
        <a:p>
          <a:pPr algn="ctr"/>
          <a:r>
            <a:rPr lang="fr-FR" sz="1600" dirty="0"/>
            <a:t>(Produits finis, production, environnement de production, environnement d’analyses, conformité des analyses)</a:t>
          </a:r>
        </a:p>
      </dgm:t>
    </dgm:pt>
    <dgm:pt modelId="{F82040E9-633E-46D5-89C0-B7C8CA7B43E4}" type="parTrans" cxnId="{6EB76F7D-6304-4499-9F95-49DC7F201D37}">
      <dgm:prSet/>
      <dgm:spPr/>
      <dgm:t>
        <a:bodyPr/>
        <a:lstStyle/>
        <a:p>
          <a:endParaRPr lang="fr-FR"/>
        </a:p>
      </dgm:t>
    </dgm:pt>
    <dgm:pt modelId="{7CD15D1E-32C2-4BC1-B327-593AC1F259AA}" type="sibTrans" cxnId="{6EB76F7D-6304-4499-9F95-49DC7F201D37}">
      <dgm:prSet/>
      <dgm:spPr/>
      <dgm:t>
        <a:bodyPr/>
        <a:lstStyle/>
        <a:p>
          <a:endParaRPr lang="fr-FR"/>
        </a:p>
      </dgm:t>
    </dgm:pt>
    <dgm:pt modelId="{88E1FD00-F258-41FD-BD24-E8B36CBD20E4}">
      <dgm:prSet phldrT="[Texte]" custT="1"/>
      <dgm:spPr/>
      <dgm:t>
        <a:bodyPr/>
        <a:lstStyle/>
        <a:p>
          <a:r>
            <a:rPr lang="fr-FR" sz="2000" dirty="0"/>
            <a:t>Travailler dans différents environnements de laboratoires : Biochimie, Microbiologie, Biologie moléculaire, culture cellulaire</a:t>
          </a:r>
        </a:p>
      </dgm:t>
    </dgm:pt>
    <dgm:pt modelId="{320E812C-B92F-4F4C-9CC0-73A88DDDB14F}" type="parTrans" cxnId="{7A23BCBD-E99E-434F-BC77-4233F185E6F1}">
      <dgm:prSet/>
      <dgm:spPr/>
      <dgm:t>
        <a:bodyPr/>
        <a:lstStyle/>
        <a:p>
          <a:endParaRPr lang="fr-FR"/>
        </a:p>
      </dgm:t>
    </dgm:pt>
    <dgm:pt modelId="{420DB546-4847-48C8-AB45-B237056C1A2D}" type="sibTrans" cxnId="{7A23BCBD-E99E-434F-BC77-4233F185E6F1}">
      <dgm:prSet/>
      <dgm:spPr/>
      <dgm:t>
        <a:bodyPr/>
        <a:lstStyle/>
        <a:p>
          <a:endParaRPr lang="fr-FR"/>
        </a:p>
      </dgm:t>
    </dgm:pt>
    <dgm:pt modelId="{F7440C6B-40DB-415D-992F-41AAECF7AB9F}">
      <dgm:prSet phldrT="[Texte]" custT="1"/>
      <dgm:spPr/>
      <dgm:t>
        <a:bodyPr/>
        <a:lstStyle/>
        <a:p>
          <a:r>
            <a:rPr lang="fr-FR" sz="2000" dirty="0"/>
            <a:t>Valider et rendre des résultats</a:t>
          </a:r>
        </a:p>
      </dgm:t>
    </dgm:pt>
    <dgm:pt modelId="{01BCF091-5640-4E94-BE1C-02CCE99F1D47}" type="parTrans" cxnId="{2E90FE4B-3086-4801-9748-BF17ECC1C736}">
      <dgm:prSet/>
      <dgm:spPr/>
      <dgm:t>
        <a:bodyPr/>
        <a:lstStyle/>
        <a:p>
          <a:endParaRPr lang="fr-FR"/>
        </a:p>
      </dgm:t>
    </dgm:pt>
    <dgm:pt modelId="{4F4B63CE-F012-44CE-9A3C-F1E14E6BB6AD}" type="sibTrans" cxnId="{2E90FE4B-3086-4801-9748-BF17ECC1C736}">
      <dgm:prSet/>
      <dgm:spPr/>
      <dgm:t>
        <a:bodyPr/>
        <a:lstStyle/>
        <a:p>
          <a:endParaRPr lang="fr-FR"/>
        </a:p>
      </dgm:t>
    </dgm:pt>
    <dgm:pt modelId="{ED8F3032-DC82-4E7F-A76D-EAA2FD7EABD6}">
      <dgm:prSet phldrT="[Texte]" custT="1"/>
      <dgm:spPr/>
      <dgm:t>
        <a:bodyPr/>
        <a:lstStyle/>
        <a:p>
          <a:endParaRPr lang="fr-FR" sz="2000" dirty="0"/>
        </a:p>
      </dgm:t>
    </dgm:pt>
    <dgm:pt modelId="{207F17B5-2BAA-467D-BA36-433BEBF10371}" type="parTrans" cxnId="{A2B1F184-058E-49E0-97CC-7EA9E35CEF96}">
      <dgm:prSet/>
      <dgm:spPr/>
      <dgm:t>
        <a:bodyPr/>
        <a:lstStyle/>
        <a:p>
          <a:endParaRPr lang="fr-FR"/>
        </a:p>
      </dgm:t>
    </dgm:pt>
    <dgm:pt modelId="{87318AA3-4698-4172-9BD8-1E8C1BB60E87}" type="sibTrans" cxnId="{A2B1F184-058E-49E0-97CC-7EA9E35CEF96}">
      <dgm:prSet/>
      <dgm:spPr/>
      <dgm:t>
        <a:bodyPr/>
        <a:lstStyle/>
        <a:p>
          <a:endParaRPr lang="fr-FR"/>
        </a:p>
      </dgm:t>
    </dgm:pt>
    <dgm:pt modelId="{366C5A40-3FB9-4A4D-BA5E-21B64ABD2E29}">
      <dgm:prSet phldrT="[Texte]" custT="1"/>
      <dgm:spPr/>
      <dgm:t>
        <a:bodyPr/>
        <a:lstStyle/>
        <a:p>
          <a:pPr algn="l"/>
          <a:endParaRPr lang="fr-FR" sz="1600" dirty="0"/>
        </a:p>
      </dgm:t>
    </dgm:pt>
    <dgm:pt modelId="{3FF4BB36-0DC3-437E-B686-5143E4CEE451}" type="parTrans" cxnId="{87BFB667-AE28-41B9-B510-E2920BA3A48F}">
      <dgm:prSet/>
      <dgm:spPr/>
      <dgm:t>
        <a:bodyPr/>
        <a:lstStyle/>
        <a:p>
          <a:endParaRPr lang="fr-FR"/>
        </a:p>
      </dgm:t>
    </dgm:pt>
    <dgm:pt modelId="{2FA3C04A-B8A0-4D54-9C85-37F623BC1F34}" type="sibTrans" cxnId="{87BFB667-AE28-41B9-B510-E2920BA3A48F}">
      <dgm:prSet/>
      <dgm:spPr/>
      <dgm:t>
        <a:bodyPr/>
        <a:lstStyle/>
        <a:p>
          <a:endParaRPr lang="fr-FR"/>
        </a:p>
      </dgm:t>
    </dgm:pt>
    <dgm:pt modelId="{8A36684E-BBD8-44F0-827E-3804F4EF0667}">
      <dgm:prSet phldrT="[Texte]" custT="1"/>
      <dgm:spPr/>
      <dgm:t>
        <a:bodyPr/>
        <a:lstStyle/>
        <a:p>
          <a:endParaRPr lang="fr-FR" sz="2000" dirty="0"/>
        </a:p>
      </dgm:t>
    </dgm:pt>
    <dgm:pt modelId="{BD6E3D56-2CD5-4C5C-BBDA-DD67F02DC727}" type="parTrans" cxnId="{0AEF246A-9A00-4AB5-815D-BB8B9121EB72}">
      <dgm:prSet/>
      <dgm:spPr/>
      <dgm:t>
        <a:bodyPr/>
        <a:lstStyle/>
        <a:p>
          <a:endParaRPr lang="fr-FR"/>
        </a:p>
      </dgm:t>
    </dgm:pt>
    <dgm:pt modelId="{B9A5A3BD-D975-482B-BCE4-543DB2A4B44A}" type="sibTrans" cxnId="{0AEF246A-9A00-4AB5-815D-BB8B9121EB72}">
      <dgm:prSet/>
      <dgm:spPr/>
      <dgm:t>
        <a:bodyPr/>
        <a:lstStyle/>
        <a:p>
          <a:endParaRPr lang="fr-FR"/>
        </a:p>
      </dgm:t>
    </dgm:pt>
    <dgm:pt modelId="{1287DC83-E3C7-49E1-93D0-059C9FD8C920}" type="pres">
      <dgm:prSet presAssocID="{F780EBAB-4845-42BA-B6E5-FB3399FB9FD0}" presName="linear" presStyleCnt="0">
        <dgm:presLayoutVars>
          <dgm:animLvl val="lvl"/>
          <dgm:resizeHandles val="exact"/>
        </dgm:presLayoutVars>
      </dgm:prSet>
      <dgm:spPr/>
    </dgm:pt>
    <dgm:pt modelId="{BB437ECC-D9DF-4654-B9B1-1C31F293C485}" type="pres">
      <dgm:prSet presAssocID="{FA8C5E01-0F89-46B0-8A2C-FF8BB3F7E8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306D20-E114-4128-99BF-89EE75882DC5}" type="pres">
      <dgm:prSet presAssocID="{FA8C5E01-0F89-46B0-8A2C-FF8BB3F7E834}" presName="childText" presStyleLbl="revTx" presStyleIdx="0" presStyleCnt="3">
        <dgm:presLayoutVars>
          <dgm:bulletEnabled val="1"/>
        </dgm:presLayoutVars>
      </dgm:prSet>
      <dgm:spPr/>
    </dgm:pt>
    <dgm:pt modelId="{7AC73F46-28A8-4855-8AD2-87B2714A7905}" type="pres">
      <dgm:prSet presAssocID="{EA6625A2-5AA0-49FC-8228-A4F8CB19E3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59979B-73AC-4F53-81EE-D41125C36829}" type="pres">
      <dgm:prSet presAssocID="{EA6625A2-5AA0-49FC-8228-A4F8CB19E369}" presName="childText" presStyleLbl="revTx" presStyleIdx="1" presStyleCnt="3">
        <dgm:presLayoutVars>
          <dgm:bulletEnabled val="1"/>
        </dgm:presLayoutVars>
      </dgm:prSet>
      <dgm:spPr/>
    </dgm:pt>
    <dgm:pt modelId="{260DF117-73A4-4BBD-A187-821D0A0AA016}" type="pres">
      <dgm:prSet presAssocID="{88E1FD00-F258-41FD-BD24-E8B36CBD20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C19268-EA73-44BB-A07B-694341438CD4}" type="pres">
      <dgm:prSet presAssocID="{88E1FD00-F258-41FD-BD24-E8B36CBD20E4}" presName="childText" presStyleLbl="revTx" presStyleIdx="2" presStyleCnt="3">
        <dgm:presLayoutVars>
          <dgm:bulletEnabled val="1"/>
        </dgm:presLayoutVars>
      </dgm:prSet>
      <dgm:spPr/>
    </dgm:pt>
    <dgm:pt modelId="{7752096F-7671-4AC1-A505-AEB977FB2CC1}" type="pres">
      <dgm:prSet presAssocID="{F7440C6B-40DB-415D-992F-41AAECF7AB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B75E33-196C-4875-B063-93EAEF502C52}" type="presOf" srcId="{F780EBAB-4845-42BA-B6E5-FB3399FB9FD0}" destId="{1287DC83-E3C7-49E1-93D0-059C9FD8C920}" srcOrd="0" destOrd="0" presId="urn:microsoft.com/office/officeart/2005/8/layout/vList2"/>
    <dgm:cxn modelId="{87BFB667-AE28-41B9-B510-E2920BA3A48F}" srcId="{EA6625A2-5AA0-49FC-8228-A4F8CB19E369}" destId="{366C5A40-3FB9-4A4D-BA5E-21B64ABD2E29}" srcOrd="0" destOrd="0" parTransId="{3FF4BB36-0DC3-437E-B686-5143E4CEE451}" sibTransId="{2FA3C04A-B8A0-4D54-9C85-37F623BC1F34}"/>
    <dgm:cxn modelId="{0AEF246A-9A00-4AB5-815D-BB8B9121EB72}" srcId="{88E1FD00-F258-41FD-BD24-E8B36CBD20E4}" destId="{8A36684E-BBD8-44F0-827E-3804F4EF0667}" srcOrd="0" destOrd="0" parTransId="{BD6E3D56-2CD5-4C5C-BBDA-DD67F02DC727}" sibTransId="{B9A5A3BD-D975-482B-BCE4-543DB2A4B44A}"/>
    <dgm:cxn modelId="{2E90FE4B-3086-4801-9748-BF17ECC1C736}" srcId="{F780EBAB-4845-42BA-B6E5-FB3399FB9FD0}" destId="{F7440C6B-40DB-415D-992F-41AAECF7AB9F}" srcOrd="3" destOrd="0" parTransId="{01BCF091-5640-4E94-BE1C-02CCE99F1D47}" sibTransId="{4F4B63CE-F012-44CE-9A3C-F1E14E6BB6AD}"/>
    <dgm:cxn modelId="{6A73186F-7B35-40E1-AED2-759EE559FB24}" type="presOf" srcId="{FA8C5E01-0F89-46B0-8A2C-FF8BB3F7E834}" destId="{BB437ECC-D9DF-4654-B9B1-1C31F293C485}" srcOrd="0" destOrd="0" presId="urn:microsoft.com/office/officeart/2005/8/layout/vList2"/>
    <dgm:cxn modelId="{6EB76F7D-6304-4499-9F95-49DC7F201D37}" srcId="{F780EBAB-4845-42BA-B6E5-FB3399FB9FD0}" destId="{EA6625A2-5AA0-49FC-8228-A4F8CB19E369}" srcOrd="1" destOrd="0" parTransId="{F82040E9-633E-46D5-89C0-B7C8CA7B43E4}" sibTransId="{7CD15D1E-32C2-4BC1-B327-593AC1F259AA}"/>
    <dgm:cxn modelId="{A2B1F184-058E-49E0-97CC-7EA9E35CEF96}" srcId="{FA8C5E01-0F89-46B0-8A2C-FF8BB3F7E834}" destId="{ED8F3032-DC82-4E7F-A76D-EAA2FD7EABD6}" srcOrd="0" destOrd="0" parTransId="{207F17B5-2BAA-467D-BA36-433BEBF10371}" sibTransId="{87318AA3-4698-4172-9BD8-1E8C1BB60E87}"/>
    <dgm:cxn modelId="{652E3596-3A0E-4269-AB16-7C83521FC24D}" type="presOf" srcId="{8A36684E-BBD8-44F0-827E-3804F4EF0667}" destId="{34C19268-EA73-44BB-A07B-694341438CD4}" srcOrd="0" destOrd="0" presId="urn:microsoft.com/office/officeart/2005/8/layout/vList2"/>
    <dgm:cxn modelId="{D91BABA7-536C-496F-A18D-AB3AB4CBDA49}" type="presOf" srcId="{F7440C6B-40DB-415D-992F-41AAECF7AB9F}" destId="{7752096F-7671-4AC1-A505-AEB977FB2CC1}" srcOrd="0" destOrd="0" presId="urn:microsoft.com/office/officeart/2005/8/layout/vList2"/>
    <dgm:cxn modelId="{7A23BCBD-E99E-434F-BC77-4233F185E6F1}" srcId="{F780EBAB-4845-42BA-B6E5-FB3399FB9FD0}" destId="{88E1FD00-F258-41FD-BD24-E8B36CBD20E4}" srcOrd="2" destOrd="0" parTransId="{320E812C-B92F-4F4C-9CC0-73A88DDDB14F}" sibTransId="{420DB546-4847-48C8-AB45-B237056C1A2D}"/>
    <dgm:cxn modelId="{082316C3-AE7E-429E-9CE6-EF1DC7A15A63}" type="presOf" srcId="{88E1FD00-F258-41FD-BD24-E8B36CBD20E4}" destId="{260DF117-73A4-4BBD-A187-821D0A0AA016}" srcOrd="0" destOrd="0" presId="urn:microsoft.com/office/officeart/2005/8/layout/vList2"/>
    <dgm:cxn modelId="{86158AD6-29E9-4005-AC3F-6FA00CFDA00F}" type="presOf" srcId="{366C5A40-3FB9-4A4D-BA5E-21B64ABD2E29}" destId="{ED59979B-73AC-4F53-81EE-D41125C36829}" srcOrd="0" destOrd="0" presId="urn:microsoft.com/office/officeart/2005/8/layout/vList2"/>
    <dgm:cxn modelId="{805EF0F4-0AEB-44AD-B390-0F83FDFDC43B}" type="presOf" srcId="{EA6625A2-5AA0-49FC-8228-A4F8CB19E369}" destId="{7AC73F46-28A8-4855-8AD2-87B2714A7905}" srcOrd="0" destOrd="0" presId="urn:microsoft.com/office/officeart/2005/8/layout/vList2"/>
    <dgm:cxn modelId="{7DBAFFFB-BB24-49F4-952E-0699474AD9D4}" type="presOf" srcId="{ED8F3032-DC82-4E7F-A76D-EAA2FD7EABD6}" destId="{24306D20-E114-4128-99BF-89EE75882DC5}" srcOrd="0" destOrd="0" presId="urn:microsoft.com/office/officeart/2005/8/layout/vList2"/>
    <dgm:cxn modelId="{F3DA36FC-611C-4CFF-924B-B172B25AC80D}" srcId="{F780EBAB-4845-42BA-B6E5-FB3399FB9FD0}" destId="{FA8C5E01-0F89-46B0-8A2C-FF8BB3F7E834}" srcOrd="0" destOrd="0" parTransId="{C7ED3FCB-1D20-4442-BB2B-0E6A5B79A9E7}" sibTransId="{0E9B0E5E-106F-4767-92D9-DEB90842AC8A}"/>
    <dgm:cxn modelId="{BEBCCA04-D9B1-4D05-A4AF-C1D4D1FC8E23}" type="presParOf" srcId="{1287DC83-E3C7-49E1-93D0-059C9FD8C920}" destId="{BB437ECC-D9DF-4654-B9B1-1C31F293C485}" srcOrd="0" destOrd="0" presId="urn:microsoft.com/office/officeart/2005/8/layout/vList2"/>
    <dgm:cxn modelId="{30F98F5F-C5E8-489A-AD58-0DE894283ED7}" type="presParOf" srcId="{1287DC83-E3C7-49E1-93D0-059C9FD8C920}" destId="{24306D20-E114-4128-99BF-89EE75882DC5}" srcOrd="1" destOrd="0" presId="urn:microsoft.com/office/officeart/2005/8/layout/vList2"/>
    <dgm:cxn modelId="{67D6C4D6-4327-475C-A1B7-A47FC4E078FC}" type="presParOf" srcId="{1287DC83-E3C7-49E1-93D0-059C9FD8C920}" destId="{7AC73F46-28A8-4855-8AD2-87B2714A7905}" srcOrd="2" destOrd="0" presId="urn:microsoft.com/office/officeart/2005/8/layout/vList2"/>
    <dgm:cxn modelId="{454BF0FC-EC22-4FEB-B987-A0094998CB02}" type="presParOf" srcId="{1287DC83-E3C7-49E1-93D0-059C9FD8C920}" destId="{ED59979B-73AC-4F53-81EE-D41125C36829}" srcOrd="3" destOrd="0" presId="urn:microsoft.com/office/officeart/2005/8/layout/vList2"/>
    <dgm:cxn modelId="{35C95F7C-1EC3-4E0C-80D3-C6292519DCCD}" type="presParOf" srcId="{1287DC83-E3C7-49E1-93D0-059C9FD8C920}" destId="{260DF117-73A4-4BBD-A187-821D0A0AA016}" srcOrd="4" destOrd="0" presId="urn:microsoft.com/office/officeart/2005/8/layout/vList2"/>
    <dgm:cxn modelId="{7E73ECF6-72EF-436E-A0DD-257A2028DB45}" type="presParOf" srcId="{1287DC83-E3C7-49E1-93D0-059C9FD8C920}" destId="{34C19268-EA73-44BB-A07B-694341438CD4}" srcOrd="5" destOrd="0" presId="urn:microsoft.com/office/officeart/2005/8/layout/vList2"/>
    <dgm:cxn modelId="{F15D0592-E8CC-4583-8C23-C3BE5CA7620E}" type="presParOf" srcId="{1287DC83-E3C7-49E1-93D0-059C9FD8C920}" destId="{7752096F-7671-4AC1-A505-AEB977FB2C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B85B9-5DA4-43C6-844E-AFD32AE36D3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CC751F8-522A-40C6-AD96-BB0CC343AAD1}">
      <dgm:prSet phldrT="[Texte]" custT="1"/>
      <dgm:spPr/>
      <dgm:t>
        <a:bodyPr/>
        <a:lstStyle/>
        <a:p>
          <a:r>
            <a:rPr lang="fr-FR" sz="2400" dirty="0"/>
            <a:t>S’approprier une situation, analyser une procédure</a:t>
          </a:r>
        </a:p>
      </dgm:t>
    </dgm:pt>
    <dgm:pt modelId="{A7C6F804-F833-4F10-AC07-444CF307A00B}" type="parTrans" cxnId="{DA105139-BF2A-43F8-B307-C6A9543C4EA5}">
      <dgm:prSet/>
      <dgm:spPr/>
      <dgm:t>
        <a:bodyPr/>
        <a:lstStyle/>
        <a:p>
          <a:endParaRPr lang="fr-FR"/>
        </a:p>
      </dgm:t>
    </dgm:pt>
    <dgm:pt modelId="{18978958-7A7B-4370-96E2-4DAEC246EFF3}" type="sibTrans" cxnId="{DA105139-BF2A-43F8-B307-C6A9543C4EA5}">
      <dgm:prSet/>
      <dgm:spPr/>
      <dgm:t>
        <a:bodyPr/>
        <a:lstStyle/>
        <a:p>
          <a:endParaRPr lang="fr-FR"/>
        </a:p>
      </dgm:t>
    </dgm:pt>
    <dgm:pt modelId="{DB4B50E9-993F-4B9B-8F18-12DF86CD0482}">
      <dgm:prSet phldrT="[Texte]" custT="1"/>
      <dgm:spPr/>
      <dgm:t>
        <a:bodyPr/>
        <a:lstStyle/>
        <a:p>
          <a:r>
            <a:rPr lang="fr-FR" sz="2400" dirty="0"/>
            <a:t>Concevoir une démarche expérimentale</a:t>
          </a:r>
        </a:p>
      </dgm:t>
    </dgm:pt>
    <dgm:pt modelId="{E1C8D619-B8CE-4CFC-A2FD-41E508179B36}" type="parTrans" cxnId="{A21FB15D-B6B1-4F49-99D1-77B0B6827AB6}">
      <dgm:prSet/>
      <dgm:spPr/>
      <dgm:t>
        <a:bodyPr/>
        <a:lstStyle/>
        <a:p>
          <a:endParaRPr lang="fr-FR"/>
        </a:p>
      </dgm:t>
    </dgm:pt>
    <dgm:pt modelId="{11E196FE-B34F-4E32-98DD-6D6073B6D6FF}" type="sibTrans" cxnId="{A21FB15D-B6B1-4F49-99D1-77B0B6827AB6}">
      <dgm:prSet/>
      <dgm:spPr/>
      <dgm:t>
        <a:bodyPr/>
        <a:lstStyle/>
        <a:p>
          <a:endParaRPr lang="fr-FR"/>
        </a:p>
      </dgm:t>
    </dgm:pt>
    <dgm:pt modelId="{BDC79F10-6886-41B8-8DEC-8785328CFA25}">
      <dgm:prSet phldrT="[Texte]" custT="1"/>
      <dgm:spPr/>
      <dgm:t>
        <a:bodyPr/>
        <a:lstStyle/>
        <a:p>
          <a:r>
            <a:rPr lang="fr-FR" sz="2400" dirty="0"/>
            <a:t>Installer une méthode</a:t>
          </a:r>
        </a:p>
        <a:p>
          <a:r>
            <a:rPr lang="fr-FR" sz="1800" dirty="0"/>
            <a:t>(adoption d’une nouvelle méthode, adaptation d’une méthode, comparaison de deux méthodes)</a:t>
          </a:r>
        </a:p>
      </dgm:t>
    </dgm:pt>
    <dgm:pt modelId="{40380D56-423B-405F-86AD-C41343421267}" type="parTrans" cxnId="{2DD6BCC5-260F-45A0-B082-6CB04D5BA087}">
      <dgm:prSet/>
      <dgm:spPr/>
      <dgm:t>
        <a:bodyPr/>
        <a:lstStyle/>
        <a:p>
          <a:endParaRPr lang="fr-FR"/>
        </a:p>
      </dgm:t>
    </dgm:pt>
    <dgm:pt modelId="{0FDF320E-EB1F-402B-BE0C-69BC27B678F1}" type="sibTrans" cxnId="{2DD6BCC5-260F-45A0-B082-6CB04D5BA087}">
      <dgm:prSet/>
      <dgm:spPr/>
      <dgm:t>
        <a:bodyPr/>
        <a:lstStyle/>
        <a:p>
          <a:endParaRPr lang="fr-FR"/>
        </a:p>
      </dgm:t>
    </dgm:pt>
    <dgm:pt modelId="{7D92F2CF-6599-4EBC-A24B-B2B73F194E04}" type="pres">
      <dgm:prSet presAssocID="{DCFB85B9-5DA4-43C6-844E-AFD32AE36D37}" presName="linear" presStyleCnt="0">
        <dgm:presLayoutVars>
          <dgm:animLvl val="lvl"/>
          <dgm:resizeHandles val="exact"/>
        </dgm:presLayoutVars>
      </dgm:prSet>
      <dgm:spPr/>
    </dgm:pt>
    <dgm:pt modelId="{4BF2F887-EAE9-42B2-9F44-D1AF7408488F}" type="pres">
      <dgm:prSet presAssocID="{0CC751F8-522A-40C6-AD96-BB0CC343AA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6B07B6-1BBF-4FE9-83C0-15EE3DFC45FF}" type="pres">
      <dgm:prSet presAssocID="{18978958-7A7B-4370-96E2-4DAEC246EFF3}" presName="spacer" presStyleCnt="0"/>
      <dgm:spPr/>
    </dgm:pt>
    <dgm:pt modelId="{FCA8A876-629C-41DF-A647-BE50309C2DD3}" type="pres">
      <dgm:prSet presAssocID="{BDC79F10-6886-41B8-8DEC-8785328CFA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12070F-0F01-477E-BB65-C9CFBF5D71EA}" type="pres">
      <dgm:prSet presAssocID="{0FDF320E-EB1F-402B-BE0C-69BC27B678F1}" presName="spacer" presStyleCnt="0"/>
      <dgm:spPr/>
    </dgm:pt>
    <dgm:pt modelId="{6AB788A5-4D14-4217-BCF6-67C2D3EB2F3D}" type="pres">
      <dgm:prSet presAssocID="{DB4B50E9-993F-4B9B-8F18-12DF86CD04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EA2427-A658-4D0C-A94D-36307945761A}" type="presOf" srcId="{DCFB85B9-5DA4-43C6-844E-AFD32AE36D37}" destId="{7D92F2CF-6599-4EBC-A24B-B2B73F194E04}" srcOrd="0" destOrd="0" presId="urn:microsoft.com/office/officeart/2005/8/layout/vList2"/>
    <dgm:cxn modelId="{DA105139-BF2A-43F8-B307-C6A9543C4EA5}" srcId="{DCFB85B9-5DA4-43C6-844E-AFD32AE36D37}" destId="{0CC751F8-522A-40C6-AD96-BB0CC343AAD1}" srcOrd="0" destOrd="0" parTransId="{A7C6F804-F833-4F10-AC07-444CF307A00B}" sibTransId="{18978958-7A7B-4370-96E2-4DAEC246EFF3}"/>
    <dgm:cxn modelId="{A21FB15D-B6B1-4F49-99D1-77B0B6827AB6}" srcId="{DCFB85B9-5DA4-43C6-844E-AFD32AE36D37}" destId="{DB4B50E9-993F-4B9B-8F18-12DF86CD0482}" srcOrd="2" destOrd="0" parTransId="{E1C8D619-B8CE-4CFC-A2FD-41E508179B36}" sibTransId="{11E196FE-B34F-4E32-98DD-6D6073B6D6FF}"/>
    <dgm:cxn modelId="{DA734C53-3042-4C45-A376-168254628AD3}" type="presOf" srcId="{DB4B50E9-993F-4B9B-8F18-12DF86CD0482}" destId="{6AB788A5-4D14-4217-BCF6-67C2D3EB2F3D}" srcOrd="0" destOrd="0" presId="urn:microsoft.com/office/officeart/2005/8/layout/vList2"/>
    <dgm:cxn modelId="{F7DEDA89-4854-4212-A8AA-23B578BC04D7}" type="presOf" srcId="{0CC751F8-522A-40C6-AD96-BB0CC343AAD1}" destId="{4BF2F887-EAE9-42B2-9F44-D1AF7408488F}" srcOrd="0" destOrd="0" presId="urn:microsoft.com/office/officeart/2005/8/layout/vList2"/>
    <dgm:cxn modelId="{2DD6BCC5-260F-45A0-B082-6CB04D5BA087}" srcId="{DCFB85B9-5DA4-43C6-844E-AFD32AE36D37}" destId="{BDC79F10-6886-41B8-8DEC-8785328CFA25}" srcOrd="1" destOrd="0" parTransId="{40380D56-423B-405F-86AD-C41343421267}" sibTransId="{0FDF320E-EB1F-402B-BE0C-69BC27B678F1}"/>
    <dgm:cxn modelId="{C6F386C7-8F9E-4573-9857-6C33D0829B51}" type="presOf" srcId="{BDC79F10-6886-41B8-8DEC-8785328CFA25}" destId="{FCA8A876-629C-41DF-A647-BE50309C2DD3}" srcOrd="0" destOrd="0" presId="urn:microsoft.com/office/officeart/2005/8/layout/vList2"/>
    <dgm:cxn modelId="{D5951904-D88B-4BEA-865D-72EF64FCAC26}" type="presParOf" srcId="{7D92F2CF-6599-4EBC-A24B-B2B73F194E04}" destId="{4BF2F887-EAE9-42B2-9F44-D1AF7408488F}" srcOrd="0" destOrd="0" presId="urn:microsoft.com/office/officeart/2005/8/layout/vList2"/>
    <dgm:cxn modelId="{F27ADF31-B52E-4496-82DB-566884089AA1}" type="presParOf" srcId="{7D92F2CF-6599-4EBC-A24B-B2B73F194E04}" destId="{556B07B6-1BBF-4FE9-83C0-15EE3DFC45FF}" srcOrd="1" destOrd="0" presId="urn:microsoft.com/office/officeart/2005/8/layout/vList2"/>
    <dgm:cxn modelId="{81D78DB1-07A4-45F1-9B4C-D71BCB15906A}" type="presParOf" srcId="{7D92F2CF-6599-4EBC-A24B-B2B73F194E04}" destId="{FCA8A876-629C-41DF-A647-BE50309C2DD3}" srcOrd="2" destOrd="0" presId="urn:microsoft.com/office/officeart/2005/8/layout/vList2"/>
    <dgm:cxn modelId="{93EA74CE-5F81-498B-A009-E8755E2C9612}" type="presParOf" srcId="{7D92F2CF-6599-4EBC-A24B-B2B73F194E04}" destId="{5912070F-0F01-477E-BB65-C9CFBF5D71EA}" srcOrd="3" destOrd="0" presId="urn:microsoft.com/office/officeart/2005/8/layout/vList2"/>
    <dgm:cxn modelId="{091873E1-05B4-45BC-852C-B4C4789EE1D1}" type="presParOf" srcId="{7D92F2CF-6599-4EBC-A24B-B2B73F194E04}" destId="{6AB788A5-4D14-4217-BCF6-67C2D3EB2F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195B2-F65A-4FC4-91B4-DE7C069CB59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B444C42-020A-457A-9290-4A9E3EBAF6F2}">
      <dgm:prSet phldrT="[Texte]" custT="1"/>
      <dgm:spPr/>
      <dgm:t>
        <a:bodyPr/>
        <a:lstStyle/>
        <a:p>
          <a:r>
            <a:rPr lang="fr-FR" sz="2000" dirty="0"/>
            <a:t>S’intégrer dans une équipe / un réseau professionnel</a:t>
          </a:r>
        </a:p>
      </dgm:t>
    </dgm:pt>
    <dgm:pt modelId="{53C6D9F8-B083-4633-9F63-81FBF9197A7F}" type="parTrans" cxnId="{44A5C129-CB5F-4875-A647-7F44D73E8CC2}">
      <dgm:prSet/>
      <dgm:spPr/>
      <dgm:t>
        <a:bodyPr/>
        <a:lstStyle/>
        <a:p>
          <a:endParaRPr lang="fr-FR"/>
        </a:p>
      </dgm:t>
    </dgm:pt>
    <dgm:pt modelId="{DB58E6DA-FAF1-45B5-A1E3-352812DAF60F}" type="sibTrans" cxnId="{44A5C129-CB5F-4875-A647-7F44D73E8CC2}">
      <dgm:prSet/>
      <dgm:spPr/>
      <dgm:t>
        <a:bodyPr/>
        <a:lstStyle/>
        <a:p>
          <a:endParaRPr lang="fr-FR"/>
        </a:p>
      </dgm:t>
    </dgm:pt>
    <dgm:pt modelId="{6CE807A5-7F70-421B-81F5-C18176DE626E}">
      <dgm:prSet phldrT="[Texte]" custT="1"/>
      <dgm:spPr/>
      <dgm:t>
        <a:bodyPr/>
        <a:lstStyle/>
        <a:p>
          <a:r>
            <a:rPr lang="fr-FR" sz="2000" dirty="0"/>
            <a:t>Interagir avec des professionnels extérieurs au laboratoire</a:t>
          </a:r>
        </a:p>
      </dgm:t>
    </dgm:pt>
    <dgm:pt modelId="{D554D7A5-C9DC-439F-BC5C-36C33BEC6A43}" type="parTrans" cxnId="{F18B8B24-9C6C-44E6-8A33-72EBEC0A35E5}">
      <dgm:prSet/>
      <dgm:spPr/>
      <dgm:t>
        <a:bodyPr/>
        <a:lstStyle/>
        <a:p>
          <a:endParaRPr lang="fr-FR"/>
        </a:p>
      </dgm:t>
    </dgm:pt>
    <dgm:pt modelId="{970A9D85-B3CC-4933-8CE2-FA1D01B7C8B5}" type="sibTrans" cxnId="{F18B8B24-9C6C-44E6-8A33-72EBEC0A35E5}">
      <dgm:prSet/>
      <dgm:spPr/>
      <dgm:t>
        <a:bodyPr/>
        <a:lstStyle/>
        <a:p>
          <a:endParaRPr lang="fr-FR"/>
        </a:p>
      </dgm:t>
    </dgm:pt>
    <dgm:pt modelId="{61DDB35A-5EA1-426E-8FC7-0D24496AD6E7}">
      <dgm:prSet phldrT="[Texte]" custT="1"/>
      <dgm:spPr/>
      <dgm:t>
        <a:bodyPr/>
        <a:lstStyle/>
        <a:p>
          <a:r>
            <a:rPr lang="fr-FR" sz="2000" dirty="0"/>
            <a:t>Exploiter des informations</a:t>
          </a:r>
        </a:p>
        <a:p>
          <a:r>
            <a:rPr lang="fr-FR" sz="1800" dirty="0"/>
            <a:t>(techniques, liées à la qualité, en lien avec le développement professionnel)</a:t>
          </a:r>
        </a:p>
      </dgm:t>
    </dgm:pt>
    <dgm:pt modelId="{C433BD79-528A-4E67-B32C-10C1E944DB15}" type="parTrans" cxnId="{D559379D-16B1-47E1-8C67-DE24DCE01671}">
      <dgm:prSet/>
      <dgm:spPr/>
      <dgm:t>
        <a:bodyPr/>
        <a:lstStyle/>
        <a:p>
          <a:endParaRPr lang="fr-FR"/>
        </a:p>
      </dgm:t>
    </dgm:pt>
    <dgm:pt modelId="{437B7A33-26B9-4C8E-B2B9-A37A2AA506DE}" type="sibTrans" cxnId="{D559379D-16B1-47E1-8C67-DE24DCE01671}">
      <dgm:prSet/>
      <dgm:spPr/>
      <dgm:t>
        <a:bodyPr/>
        <a:lstStyle/>
        <a:p>
          <a:endParaRPr lang="fr-FR"/>
        </a:p>
      </dgm:t>
    </dgm:pt>
    <dgm:pt modelId="{06D0B1C9-6131-410F-9D73-11935FD5483D}">
      <dgm:prSet phldrT="[Texte]" custT="1"/>
      <dgm:spPr/>
      <dgm:t>
        <a:bodyPr/>
        <a:lstStyle/>
        <a:p>
          <a:r>
            <a:rPr lang="fr-FR" sz="2000" dirty="0"/>
            <a:t>Produire une information professionnelle </a:t>
          </a:r>
          <a:r>
            <a:rPr lang="fr-FR" sz="1800" dirty="0"/>
            <a:t>(écrite, orale)</a:t>
          </a:r>
        </a:p>
      </dgm:t>
    </dgm:pt>
    <dgm:pt modelId="{2E2F1500-99CC-4262-8D45-D175070C1F1A}" type="parTrans" cxnId="{EB350FE3-26BF-43E1-BF8C-11015A0420F6}">
      <dgm:prSet/>
      <dgm:spPr/>
      <dgm:t>
        <a:bodyPr/>
        <a:lstStyle/>
        <a:p>
          <a:endParaRPr lang="fr-FR"/>
        </a:p>
      </dgm:t>
    </dgm:pt>
    <dgm:pt modelId="{43483B8E-B58F-4738-A72A-518F979FA7C8}" type="sibTrans" cxnId="{EB350FE3-26BF-43E1-BF8C-11015A0420F6}">
      <dgm:prSet/>
      <dgm:spPr/>
      <dgm:t>
        <a:bodyPr/>
        <a:lstStyle/>
        <a:p>
          <a:endParaRPr lang="fr-FR"/>
        </a:p>
      </dgm:t>
    </dgm:pt>
    <dgm:pt modelId="{FAD049D7-B603-4E83-B45F-5BAABB6F5AB8}">
      <dgm:prSet phldrT="[Texte]" custT="1"/>
      <dgm:spPr/>
      <dgm:t>
        <a:bodyPr/>
        <a:lstStyle/>
        <a:p>
          <a:endParaRPr lang="fr-FR" sz="2000" dirty="0"/>
        </a:p>
      </dgm:t>
    </dgm:pt>
    <dgm:pt modelId="{FF45DAD0-E3B8-417A-8DC8-BCFB7F899D57}" type="parTrans" cxnId="{AA04A2FB-5587-4E8A-B946-D8B766A39864}">
      <dgm:prSet/>
      <dgm:spPr/>
      <dgm:t>
        <a:bodyPr/>
        <a:lstStyle/>
        <a:p>
          <a:endParaRPr lang="fr-FR"/>
        </a:p>
      </dgm:t>
    </dgm:pt>
    <dgm:pt modelId="{A75DEEF4-A42C-458C-927C-56E93DAD96D5}" type="sibTrans" cxnId="{AA04A2FB-5587-4E8A-B946-D8B766A39864}">
      <dgm:prSet/>
      <dgm:spPr/>
      <dgm:t>
        <a:bodyPr/>
        <a:lstStyle/>
        <a:p>
          <a:endParaRPr lang="fr-FR"/>
        </a:p>
      </dgm:t>
    </dgm:pt>
    <dgm:pt modelId="{E1C1C1C3-3948-4D2D-B745-86504893F52C}">
      <dgm:prSet phldrT="[Texte]" custT="1"/>
      <dgm:spPr/>
      <dgm:t>
        <a:bodyPr/>
        <a:lstStyle/>
        <a:p>
          <a:endParaRPr lang="fr-FR" sz="2000" dirty="0"/>
        </a:p>
      </dgm:t>
    </dgm:pt>
    <dgm:pt modelId="{80F676EC-B2A0-47F9-997A-B6ED339841E0}" type="parTrans" cxnId="{15E267A0-05A1-4F6F-B95E-D45E563A3791}">
      <dgm:prSet/>
      <dgm:spPr/>
      <dgm:t>
        <a:bodyPr/>
        <a:lstStyle/>
        <a:p>
          <a:endParaRPr lang="fr-FR"/>
        </a:p>
      </dgm:t>
    </dgm:pt>
    <dgm:pt modelId="{F2ADAFBC-B414-4A43-AF1E-A95A06B56D13}" type="sibTrans" cxnId="{15E267A0-05A1-4F6F-B95E-D45E563A3791}">
      <dgm:prSet/>
      <dgm:spPr/>
      <dgm:t>
        <a:bodyPr/>
        <a:lstStyle/>
        <a:p>
          <a:endParaRPr lang="fr-FR"/>
        </a:p>
      </dgm:t>
    </dgm:pt>
    <dgm:pt modelId="{C5387BC2-A415-43A7-824B-817A9F4B621E}">
      <dgm:prSet phldrT="[Texte]" custT="1"/>
      <dgm:spPr/>
      <dgm:t>
        <a:bodyPr/>
        <a:lstStyle/>
        <a:p>
          <a:endParaRPr lang="fr-FR" sz="2000" dirty="0"/>
        </a:p>
      </dgm:t>
    </dgm:pt>
    <dgm:pt modelId="{5BF38D99-FD25-4DDB-B08C-87F077085796}" type="parTrans" cxnId="{C2B93EB4-A859-4316-9CF4-6F5CF8164944}">
      <dgm:prSet/>
      <dgm:spPr/>
      <dgm:t>
        <a:bodyPr/>
        <a:lstStyle/>
        <a:p>
          <a:endParaRPr lang="fr-FR"/>
        </a:p>
      </dgm:t>
    </dgm:pt>
    <dgm:pt modelId="{344B34AF-4E3F-4235-BCC2-FDCD8D2D8040}" type="sibTrans" cxnId="{C2B93EB4-A859-4316-9CF4-6F5CF8164944}">
      <dgm:prSet/>
      <dgm:spPr/>
      <dgm:t>
        <a:bodyPr/>
        <a:lstStyle/>
        <a:p>
          <a:endParaRPr lang="fr-FR"/>
        </a:p>
      </dgm:t>
    </dgm:pt>
    <dgm:pt modelId="{8A20F0AD-CBF9-402B-806C-B9D043FCFACB}" type="pres">
      <dgm:prSet presAssocID="{14B195B2-F65A-4FC4-91B4-DE7C069CB597}" presName="linear" presStyleCnt="0">
        <dgm:presLayoutVars>
          <dgm:animLvl val="lvl"/>
          <dgm:resizeHandles val="exact"/>
        </dgm:presLayoutVars>
      </dgm:prSet>
      <dgm:spPr/>
    </dgm:pt>
    <dgm:pt modelId="{D1D907C2-867E-4A2F-85B9-081CA4140E99}" type="pres">
      <dgm:prSet presAssocID="{6B444C42-020A-457A-9290-4A9E3EBAF6F2}" presName="parentText" presStyleLbl="node1" presStyleIdx="0" presStyleCnt="4" custScaleX="130812" custScaleY="96973">
        <dgm:presLayoutVars>
          <dgm:chMax val="0"/>
          <dgm:bulletEnabled val="1"/>
        </dgm:presLayoutVars>
      </dgm:prSet>
      <dgm:spPr/>
    </dgm:pt>
    <dgm:pt modelId="{80EECCDE-AB54-4E04-9131-7B1B32A3FA59}" type="pres">
      <dgm:prSet presAssocID="{6B444C42-020A-457A-9290-4A9E3EBAF6F2}" presName="childText" presStyleLbl="revTx" presStyleIdx="0" presStyleCnt="3">
        <dgm:presLayoutVars>
          <dgm:bulletEnabled val="1"/>
        </dgm:presLayoutVars>
      </dgm:prSet>
      <dgm:spPr/>
    </dgm:pt>
    <dgm:pt modelId="{B769F53A-2CCF-42B9-B8C6-31FBE6F084A0}" type="pres">
      <dgm:prSet presAssocID="{61DDB35A-5EA1-426E-8FC7-0D24496AD6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F1BEEA-774F-457A-BB7B-08559EE41704}" type="pres">
      <dgm:prSet presAssocID="{61DDB35A-5EA1-426E-8FC7-0D24496AD6E7}" presName="childText" presStyleLbl="revTx" presStyleIdx="1" presStyleCnt="3">
        <dgm:presLayoutVars>
          <dgm:bulletEnabled val="1"/>
        </dgm:presLayoutVars>
      </dgm:prSet>
      <dgm:spPr/>
    </dgm:pt>
    <dgm:pt modelId="{E6723D7C-D514-4A5A-9DF2-CC066864BC8A}" type="pres">
      <dgm:prSet presAssocID="{06D0B1C9-6131-410F-9D73-11935FD548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7F310E-50BA-45FB-955E-D9A78F1C74FA}" type="pres">
      <dgm:prSet presAssocID="{06D0B1C9-6131-410F-9D73-11935FD5483D}" presName="childText" presStyleLbl="revTx" presStyleIdx="2" presStyleCnt="3">
        <dgm:presLayoutVars>
          <dgm:bulletEnabled val="1"/>
        </dgm:presLayoutVars>
      </dgm:prSet>
      <dgm:spPr/>
    </dgm:pt>
    <dgm:pt modelId="{95440F3B-2578-4F0D-AC56-70A512E655C9}" type="pres">
      <dgm:prSet presAssocID="{6CE807A5-7F70-421B-81F5-C18176DE626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A8F51C-43B1-48C0-8741-6FA7E5214C19}" type="presOf" srcId="{6CE807A5-7F70-421B-81F5-C18176DE626E}" destId="{95440F3B-2578-4F0D-AC56-70A512E655C9}" srcOrd="0" destOrd="0" presId="urn:microsoft.com/office/officeart/2005/8/layout/vList2"/>
    <dgm:cxn modelId="{F18B8B24-9C6C-44E6-8A33-72EBEC0A35E5}" srcId="{14B195B2-F65A-4FC4-91B4-DE7C069CB597}" destId="{6CE807A5-7F70-421B-81F5-C18176DE626E}" srcOrd="3" destOrd="0" parTransId="{D554D7A5-C9DC-439F-BC5C-36C33BEC6A43}" sibTransId="{970A9D85-B3CC-4933-8CE2-FA1D01B7C8B5}"/>
    <dgm:cxn modelId="{44A5C129-CB5F-4875-A647-7F44D73E8CC2}" srcId="{14B195B2-F65A-4FC4-91B4-DE7C069CB597}" destId="{6B444C42-020A-457A-9290-4A9E3EBAF6F2}" srcOrd="0" destOrd="0" parTransId="{53C6D9F8-B083-4633-9F63-81FBF9197A7F}" sibTransId="{DB58E6DA-FAF1-45B5-A1E3-352812DAF60F}"/>
    <dgm:cxn modelId="{B7663A36-1A9B-4675-B7BF-996BC73CD314}" type="presOf" srcId="{14B195B2-F65A-4FC4-91B4-DE7C069CB597}" destId="{8A20F0AD-CBF9-402B-806C-B9D043FCFACB}" srcOrd="0" destOrd="0" presId="urn:microsoft.com/office/officeart/2005/8/layout/vList2"/>
    <dgm:cxn modelId="{9BDD7839-853C-401F-9D25-311F76515A36}" type="presOf" srcId="{E1C1C1C3-3948-4D2D-B745-86504893F52C}" destId="{7B7F310E-50BA-45FB-955E-D9A78F1C74FA}" srcOrd="0" destOrd="0" presId="urn:microsoft.com/office/officeart/2005/8/layout/vList2"/>
    <dgm:cxn modelId="{AE217D3C-1284-44C2-9E43-C7C06EC6234D}" type="presOf" srcId="{06D0B1C9-6131-410F-9D73-11935FD5483D}" destId="{E6723D7C-D514-4A5A-9DF2-CC066864BC8A}" srcOrd="0" destOrd="0" presId="urn:microsoft.com/office/officeart/2005/8/layout/vList2"/>
    <dgm:cxn modelId="{42DE1B44-1D52-402B-BE15-B57BC45109EB}" type="presOf" srcId="{FAD049D7-B603-4E83-B45F-5BAABB6F5AB8}" destId="{ACF1BEEA-774F-457A-BB7B-08559EE41704}" srcOrd="0" destOrd="0" presId="urn:microsoft.com/office/officeart/2005/8/layout/vList2"/>
    <dgm:cxn modelId="{D5E1EB6C-0BDA-4A13-8B8F-CC3216C0BBFD}" type="presOf" srcId="{C5387BC2-A415-43A7-824B-817A9F4B621E}" destId="{80EECCDE-AB54-4E04-9131-7B1B32A3FA59}" srcOrd="0" destOrd="0" presId="urn:microsoft.com/office/officeart/2005/8/layout/vList2"/>
    <dgm:cxn modelId="{FC0ADF50-EE5E-4E51-AE82-AF5014DD787B}" type="presOf" srcId="{61DDB35A-5EA1-426E-8FC7-0D24496AD6E7}" destId="{B769F53A-2CCF-42B9-B8C6-31FBE6F084A0}" srcOrd="0" destOrd="0" presId="urn:microsoft.com/office/officeart/2005/8/layout/vList2"/>
    <dgm:cxn modelId="{D559379D-16B1-47E1-8C67-DE24DCE01671}" srcId="{14B195B2-F65A-4FC4-91B4-DE7C069CB597}" destId="{61DDB35A-5EA1-426E-8FC7-0D24496AD6E7}" srcOrd="1" destOrd="0" parTransId="{C433BD79-528A-4E67-B32C-10C1E944DB15}" sibTransId="{437B7A33-26B9-4C8E-B2B9-A37A2AA506DE}"/>
    <dgm:cxn modelId="{15E267A0-05A1-4F6F-B95E-D45E563A3791}" srcId="{06D0B1C9-6131-410F-9D73-11935FD5483D}" destId="{E1C1C1C3-3948-4D2D-B745-86504893F52C}" srcOrd="0" destOrd="0" parTransId="{80F676EC-B2A0-47F9-997A-B6ED339841E0}" sibTransId="{F2ADAFBC-B414-4A43-AF1E-A95A06B56D13}"/>
    <dgm:cxn modelId="{C2B93EB4-A859-4316-9CF4-6F5CF8164944}" srcId="{6B444C42-020A-457A-9290-4A9E3EBAF6F2}" destId="{C5387BC2-A415-43A7-824B-817A9F4B621E}" srcOrd="0" destOrd="0" parTransId="{5BF38D99-FD25-4DDB-B08C-87F077085796}" sibTransId="{344B34AF-4E3F-4235-BCC2-FDCD8D2D8040}"/>
    <dgm:cxn modelId="{47B611E0-F525-4789-8DDB-44570BB5332C}" type="presOf" srcId="{6B444C42-020A-457A-9290-4A9E3EBAF6F2}" destId="{D1D907C2-867E-4A2F-85B9-081CA4140E99}" srcOrd="0" destOrd="0" presId="urn:microsoft.com/office/officeart/2005/8/layout/vList2"/>
    <dgm:cxn modelId="{EB350FE3-26BF-43E1-BF8C-11015A0420F6}" srcId="{14B195B2-F65A-4FC4-91B4-DE7C069CB597}" destId="{06D0B1C9-6131-410F-9D73-11935FD5483D}" srcOrd="2" destOrd="0" parTransId="{2E2F1500-99CC-4262-8D45-D175070C1F1A}" sibTransId="{43483B8E-B58F-4738-A72A-518F979FA7C8}"/>
    <dgm:cxn modelId="{AA04A2FB-5587-4E8A-B946-D8B766A39864}" srcId="{61DDB35A-5EA1-426E-8FC7-0D24496AD6E7}" destId="{FAD049D7-B603-4E83-B45F-5BAABB6F5AB8}" srcOrd="0" destOrd="0" parTransId="{FF45DAD0-E3B8-417A-8DC8-BCFB7F899D57}" sibTransId="{A75DEEF4-A42C-458C-927C-56E93DAD96D5}"/>
    <dgm:cxn modelId="{4F1DAE20-4035-41EF-9B59-B9C575A9C7FE}" type="presParOf" srcId="{8A20F0AD-CBF9-402B-806C-B9D043FCFACB}" destId="{D1D907C2-867E-4A2F-85B9-081CA4140E99}" srcOrd="0" destOrd="0" presId="urn:microsoft.com/office/officeart/2005/8/layout/vList2"/>
    <dgm:cxn modelId="{9AF4A5FB-C0DA-4877-B362-0166B4BB1D59}" type="presParOf" srcId="{8A20F0AD-CBF9-402B-806C-B9D043FCFACB}" destId="{80EECCDE-AB54-4E04-9131-7B1B32A3FA59}" srcOrd="1" destOrd="0" presId="urn:microsoft.com/office/officeart/2005/8/layout/vList2"/>
    <dgm:cxn modelId="{3940739E-038E-4093-8C5B-7BC88A4D9422}" type="presParOf" srcId="{8A20F0AD-CBF9-402B-806C-B9D043FCFACB}" destId="{B769F53A-2CCF-42B9-B8C6-31FBE6F084A0}" srcOrd="2" destOrd="0" presId="urn:microsoft.com/office/officeart/2005/8/layout/vList2"/>
    <dgm:cxn modelId="{12D41FE0-3C5A-485A-82A4-40E3EEADDD25}" type="presParOf" srcId="{8A20F0AD-CBF9-402B-806C-B9D043FCFACB}" destId="{ACF1BEEA-774F-457A-BB7B-08559EE41704}" srcOrd="3" destOrd="0" presId="urn:microsoft.com/office/officeart/2005/8/layout/vList2"/>
    <dgm:cxn modelId="{B1319EB2-1375-4E55-80A1-4519A889A102}" type="presParOf" srcId="{8A20F0AD-CBF9-402B-806C-B9D043FCFACB}" destId="{E6723D7C-D514-4A5A-9DF2-CC066864BC8A}" srcOrd="4" destOrd="0" presId="urn:microsoft.com/office/officeart/2005/8/layout/vList2"/>
    <dgm:cxn modelId="{EF53D5A7-6729-4AF8-B6BA-DA64F00D7A5C}" type="presParOf" srcId="{8A20F0AD-CBF9-402B-806C-B9D043FCFACB}" destId="{7B7F310E-50BA-45FB-955E-D9A78F1C74FA}" srcOrd="5" destOrd="0" presId="urn:microsoft.com/office/officeart/2005/8/layout/vList2"/>
    <dgm:cxn modelId="{EB0583E8-9E45-4025-A0BC-6AD8DD026CCD}" type="presParOf" srcId="{8A20F0AD-CBF9-402B-806C-B9D043FCFACB}" destId="{95440F3B-2578-4F0D-AC56-70A512E655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C673C1-FE95-4A8E-B967-1CD53C537AFB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3F0CA05-B20F-4A70-BE32-63876D3B1F39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dirty="0"/>
            <a:t>Outils numériques et communication professionnelle </a:t>
          </a:r>
          <a:r>
            <a:rPr lang="fr-FR" sz="1800" dirty="0"/>
            <a:t>(outils informatiques, simulations d’embauches, réseaux sociaux)</a:t>
          </a:r>
        </a:p>
      </dgm:t>
    </dgm:pt>
    <dgm:pt modelId="{5F470217-E413-41C4-BAB9-AFCEB6037727}" type="parTrans" cxnId="{51643EE2-1A1B-4789-9A7C-A217E6D43691}">
      <dgm:prSet/>
      <dgm:spPr/>
      <dgm:t>
        <a:bodyPr/>
        <a:lstStyle/>
        <a:p>
          <a:endParaRPr lang="fr-FR"/>
        </a:p>
      </dgm:t>
    </dgm:pt>
    <dgm:pt modelId="{5CF2575F-B6E3-4E6D-8A26-B72BDD2155BE}" type="sibTrans" cxnId="{51643EE2-1A1B-4789-9A7C-A217E6D43691}">
      <dgm:prSet/>
      <dgm:spPr/>
      <dgm:t>
        <a:bodyPr/>
        <a:lstStyle/>
        <a:p>
          <a:endParaRPr lang="fr-FR"/>
        </a:p>
      </dgm:t>
    </dgm:pt>
    <dgm:pt modelId="{DDFE8C9A-D496-4224-BC65-99772D42832D}">
      <dgm:prSet phldrT="[Texte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fr-FR" sz="2200" dirty="0"/>
            <a:t>Partenariat avec les laboratoires </a:t>
          </a:r>
          <a:r>
            <a:rPr lang="fr-FR" sz="1800" dirty="0"/>
            <a:t>(visites, interventions, salons,…)</a:t>
          </a:r>
        </a:p>
      </dgm:t>
    </dgm:pt>
    <dgm:pt modelId="{DC4138C2-5123-4ECD-AB44-7C0299CF5249}" type="parTrans" cxnId="{5D431661-C54E-4B50-8C1D-7A5A38A01C32}">
      <dgm:prSet/>
      <dgm:spPr/>
      <dgm:t>
        <a:bodyPr/>
        <a:lstStyle/>
        <a:p>
          <a:endParaRPr lang="fr-FR"/>
        </a:p>
      </dgm:t>
    </dgm:pt>
    <dgm:pt modelId="{13922698-1A40-4E24-BB5A-DF4825F00A0F}" type="sibTrans" cxnId="{5D431661-C54E-4B50-8C1D-7A5A38A01C32}">
      <dgm:prSet/>
      <dgm:spPr/>
      <dgm:t>
        <a:bodyPr/>
        <a:lstStyle/>
        <a:p>
          <a:endParaRPr lang="fr-FR"/>
        </a:p>
      </dgm:t>
    </dgm:pt>
    <dgm:pt modelId="{6E6C1A66-246B-42D5-A941-B51C70E2E3D7}">
      <dgm:prSet phldrT="[Texte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fr-FR" sz="2300" dirty="0"/>
            <a:t>Tutorat entre pairs </a:t>
          </a:r>
          <a:r>
            <a:rPr lang="fr-FR" sz="1800" dirty="0"/>
            <a:t>(étudiants des 2 années)</a:t>
          </a:r>
        </a:p>
      </dgm:t>
    </dgm:pt>
    <dgm:pt modelId="{4142D727-B935-4FF3-8BF3-C40F08A410C2}" type="parTrans" cxnId="{DF8E9DD6-1BFC-45E4-B3DA-ADAAE29F0421}">
      <dgm:prSet/>
      <dgm:spPr/>
      <dgm:t>
        <a:bodyPr/>
        <a:lstStyle/>
        <a:p>
          <a:endParaRPr lang="fr-FR"/>
        </a:p>
      </dgm:t>
    </dgm:pt>
    <dgm:pt modelId="{6C9CCB65-ED87-45D2-97F3-BFA33180498A}" type="sibTrans" cxnId="{DF8E9DD6-1BFC-45E4-B3DA-ADAAE29F0421}">
      <dgm:prSet/>
      <dgm:spPr/>
      <dgm:t>
        <a:bodyPr/>
        <a:lstStyle/>
        <a:p>
          <a:endParaRPr lang="fr-FR"/>
        </a:p>
      </dgm:t>
    </dgm:pt>
    <dgm:pt modelId="{42A76387-504D-403F-AE37-C4DA2C2828A7}">
      <dgm:prSet phldrT="[Texte]"/>
      <dgm:spPr/>
      <dgm:t>
        <a:bodyPr/>
        <a:lstStyle/>
        <a:p>
          <a:pPr>
            <a:buClrTx/>
            <a:buSzTx/>
            <a:buFontTx/>
            <a:buNone/>
          </a:pPr>
          <a:r>
            <a:rPr lang="fr-FR" dirty="0"/>
            <a:t>Humanités scientifiques : éthique</a:t>
          </a:r>
        </a:p>
      </dgm:t>
    </dgm:pt>
    <dgm:pt modelId="{E888715E-E5C1-40DF-AE00-E68AA1CC4A70}" type="parTrans" cxnId="{25E97060-15A4-43D2-B39F-568465C0CF34}">
      <dgm:prSet/>
      <dgm:spPr/>
      <dgm:t>
        <a:bodyPr/>
        <a:lstStyle/>
        <a:p>
          <a:endParaRPr lang="fr-FR"/>
        </a:p>
      </dgm:t>
    </dgm:pt>
    <dgm:pt modelId="{D172B55D-A38E-41F9-9956-5D67065FB535}" type="sibTrans" cxnId="{25E97060-15A4-43D2-B39F-568465C0CF34}">
      <dgm:prSet/>
      <dgm:spPr/>
      <dgm:t>
        <a:bodyPr/>
        <a:lstStyle/>
        <a:p>
          <a:endParaRPr lang="fr-FR"/>
        </a:p>
      </dgm:t>
    </dgm:pt>
    <dgm:pt modelId="{9329F132-4544-42C1-B44F-C84467921A7C}" type="pres">
      <dgm:prSet presAssocID="{61C673C1-FE95-4A8E-B967-1CD53C537AFB}" presName="Name0" presStyleCnt="0">
        <dgm:presLayoutVars>
          <dgm:dir/>
          <dgm:resizeHandles val="exact"/>
        </dgm:presLayoutVars>
      </dgm:prSet>
      <dgm:spPr/>
    </dgm:pt>
    <dgm:pt modelId="{17427081-308B-434B-916A-38E4E2D1DA5B}" type="pres">
      <dgm:prSet presAssocID="{83F0CA05-B20F-4A70-BE32-63876D3B1F39}" presName="node" presStyleLbl="node1" presStyleIdx="0" presStyleCnt="4" custScaleX="202557">
        <dgm:presLayoutVars>
          <dgm:bulletEnabled val="1"/>
        </dgm:presLayoutVars>
      </dgm:prSet>
      <dgm:spPr/>
    </dgm:pt>
    <dgm:pt modelId="{B07C7FD7-ABD8-494A-B4CC-A8B9303EF2E8}" type="pres">
      <dgm:prSet presAssocID="{5CF2575F-B6E3-4E6D-8A26-B72BDD2155BE}" presName="sibTrans" presStyleLbl="sibTrans2D1" presStyleIdx="0" presStyleCnt="4"/>
      <dgm:spPr/>
    </dgm:pt>
    <dgm:pt modelId="{19A84D3C-457C-43E6-BA6E-D1BCBE7F34C6}" type="pres">
      <dgm:prSet presAssocID="{5CF2575F-B6E3-4E6D-8A26-B72BDD2155BE}" presName="connectorText" presStyleLbl="sibTrans2D1" presStyleIdx="0" presStyleCnt="4"/>
      <dgm:spPr/>
    </dgm:pt>
    <dgm:pt modelId="{0302B89D-8167-4358-B9AF-08169EF610C0}" type="pres">
      <dgm:prSet presAssocID="{DDFE8C9A-D496-4224-BC65-99772D42832D}" presName="node" presStyleLbl="node1" presStyleIdx="1" presStyleCnt="4">
        <dgm:presLayoutVars>
          <dgm:bulletEnabled val="1"/>
        </dgm:presLayoutVars>
      </dgm:prSet>
      <dgm:spPr/>
    </dgm:pt>
    <dgm:pt modelId="{9C27E371-B147-422E-ACC6-27EC5A05F29F}" type="pres">
      <dgm:prSet presAssocID="{13922698-1A40-4E24-BB5A-DF4825F00A0F}" presName="sibTrans" presStyleLbl="sibTrans2D1" presStyleIdx="1" presStyleCnt="4"/>
      <dgm:spPr/>
    </dgm:pt>
    <dgm:pt modelId="{DEE5A181-8022-429A-A175-301D0B91181F}" type="pres">
      <dgm:prSet presAssocID="{13922698-1A40-4E24-BB5A-DF4825F00A0F}" presName="connectorText" presStyleLbl="sibTrans2D1" presStyleIdx="1" presStyleCnt="4"/>
      <dgm:spPr/>
    </dgm:pt>
    <dgm:pt modelId="{9E33FAAA-A479-43A5-94D5-84D8A633FD54}" type="pres">
      <dgm:prSet presAssocID="{6E6C1A66-246B-42D5-A941-B51C70E2E3D7}" presName="node" presStyleLbl="node1" presStyleIdx="2" presStyleCnt="4">
        <dgm:presLayoutVars>
          <dgm:bulletEnabled val="1"/>
        </dgm:presLayoutVars>
      </dgm:prSet>
      <dgm:spPr/>
    </dgm:pt>
    <dgm:pt modelId="{1D3ECA87-893E-4FAA-AA1E-FC2AD672BF6D}" type="pres">
      <dgm:prSet presAssocID="{6C9CCB65-ED87-45D2-97F3-BFA33180498A}" presName="sibTrans" presStyleLbl="sibTrans2D1" presStyleIdx="2" presStyleCnt="4"/>
      <dgm:spPr/>
    </dgm:pt>
    <dgm:pt modelId="{F4EFDB1A-2979-41AD-8CB6-78318360F27E}" type="pres">
      <dgm:prSet presAssocID="{6C9CCB65-ED87-45D2-97F3-BFA33180498A}" presName="connectorText" presStyleLbl="sibTrans2D1" presStyleIdx="2" presStyleCnt="4"/>
      <dgm:spPr/>
    </dgm:pt>
    <dgm:pt modelId="{5FFF0843-8D6C-4C82-AEF2-4755D4BC572F}" type="pres">
      <dgm:prSet presAssocID="{42A76387-504D-403F-AE37-C4DA2C2828A7}" presName="node" presStyleLbl="node1" presStyleIdx="3" presStyleCnt="4">
        <dgm:presLayoutVars>
          <dgm:bulletEnabled val="1"/>
        </dgm:presLayoutVars>
      </dgm:prSet>
      <dgm:spPr/>
    </dgm:pt>
    <dgm:pt modelId="{A5F44296-9DA4-4058-BCD7-F6C1D4883272}" type="pres">
      <dgm:prSet presAssocID="{D172B55D-A38E-41F9-9956-5D67065FB535}" presName="sibTrans" presStyleLbl="sibTrans2D1" presStyleIdx="3" presStyleCnt="4"/>
      <dgm:spPr/>
    </dgm:pt>
    <dgm:pt modelId="{B8330BD2-4AE3-403B-A1A2-7D654E8B60BF}" type="pres">
      <dgm:prSet presAssocID="{D172B55D-A38E-41F9-9956-5D67065FB535}" presName="connectorText" presStyleLbl="sibTrans2D1" presStyleIdx="3" presStyleCnt="4"/>
      <dgm:spPr/>
    </dgm:pt>
  </dgm:ptLst>
  <dgm:cxnLst>
    <dgm:cxn modelId="{D2F84C38-1F48-4410-B1C8-D6CFA5644967}" type="presOf" srcId="{5CF2575F-B6E3-4E6D-8A26-B72BDD2155BE}" destId="{19A84D3C-457C-43E6-BA6E-D1BCBE7F34C6}" srcOrd="1" destOrd="0" presId="urn:microsoft.com/office/officeart/2005/8/layout/cycle7"/>
    <dgm:cxn modelId="{7A227E3A-40A3-4D56-9A61-E21CB49A2BFC}" type="presOf" srcId="{61C673C1-FE95-4A8E-B967-1CD53C537AFB}" destId="{9329F132-4544-42C1-B44F-C84467921A7C}" srcOrd="0" destOrd="0" presId="urn:microsoft.com/office/officeart/2005/8/layout/cycle7"/>
    <dgm:cxn modelId="{C0E9BE3B-6761-4E74-8D30-219BD9662E9B}" type="presOf" srcId="{83F0CA05-B20F-4A70-BE32-63876D3B1F39}" destId="{17427081-308B-434B-916A-38E4E2D1DA5B}" srcOrd="0" destOrd="0" presId="urn:microsoft.com/office/officeart/2005/8/layout/cycle7"/>
    <dgm:cxn modelId="{25E97060-15A4-43D2-B39F-568465C0CF34}" srcId="{61C673C1-FE95-4A8E-B967-1CD53C537AFB}" destId="{42A76387-504D-403F-AE37-C4DA2C2828A7}" srcOrd="3" destOrd="0" parTransId="{E888715E-E5C1-40DF-AE00-E68AA1CC4A70}" sibTransId="{D172B55D-A38E-41F9-9956-5D67065FB535}"/>
    <dgm:cxn modelId="{5D431661-C54E-4B50-8C1D-7A5A38A01C32}" srcId="{61C673C1-FE95-4A8E-B967-1CD53C537AFB}" destId="{DDFE8C9A-D496-4224-BC65-99772D42832D}" srcOrd="1" destOrd="0" parTransId="{DC4138C2-5123-4ECD-AB44-7C0299CF5249}" sibTransId="{13922698-1A40-4E24-BB5A-DF4825F00A0F}"/>
    <dgm:cxn modelId="{7FE1D971-5812-43B2-962E-A68668D608CE}" type="presOf" srcId="{42A76387-504D-403F-AE37-C4DA2C2828A7}" destId="{5FFF0843-8D6C-4C82-AEF2-4755D4BC572F}" srcOrd="0" destOrd="0" presId="urn:microsoft.com/office/officeart/2005/8/layout/cycle7"/>
    <dgm:cxn modelId="{BEF6C38D-D3D3-46AC-BF8C-0D3331303219}" type="presOf" srcId="{DDFE8C9A-D496-4224-BC65-99772D42832D}" destId="{0302B89D-8167-4358-B9AF-08169EF610C0}" srcOrd="0" destOrd="0" presId="urn:microsoft.com/office/officeart/2005/8/layout/cycle7"/>
    <dgm:cxn modelId="{57727C92-D5B7-4D2D-B98D-93F1FE5D6932}" type="presOf" srcId="{13922698-1A40-4E24-BB5A-DF4825F00A0F}" destId="{DEE5A181-8022-429A-A175-301D0B91181F}" srcOrd="1" destOrd="0" presId="urn:microsoft.com/office/officeart/2005/8/layout/cycle7"/>
    <dgm:cxn modelId="{2168189B-9158-4428-AF71-5E43C7AA08B7}" type="presOf" srcId="{D172B55D-A38E-41F9-9956-5D67065FB535}" destId="{A5F44296-9DA4-4058-BCD7-F6C1D4883272}" srcOrd="0" destOrd="0" presId="urn:microsoft.com/office/officeart/2005/8/layout/cycle7"/>
    <dgm:cxn modelId="{CFE34EA7-9DB3-42EC-892C-051166F0407E}" type="presOf" srcId="{6C9CCB65-ED87-45D2-97F3-BFA33180498A}" destId="{F4EFDB1A-2979-41AD-8CB6-78318360F27E}" srcOrd="1" destOrd="0" presId="urn:microsoft.com/office/officeart/2005/8/layout/cycle7"/>
    <dgm:cxn modelId="{664ABAB0-60EE-4228-B07F-E4D10176D6AB}" type="presOf" srcId="{6C9CCB65-ED87-45D2-97F3-BFA33180498A}" destId="{1D3ECA87-893E-4FAA-AA1E-FC2AD672BF6D}" srcOrd="0" destOrd="0" presId="urn:microsoft.com/office/officeart/2005/8/layout/cycle7"/>
    <dgm:cxn modelId="{C08D0FBE-B173-44BD-9323-7D769B312B96}" type="presOf" srcId="{13922698-1A40-4E24-BB5A-DF4825F00A0F}" destId="{9C27E371-B147-422E-ACC6-27EC5A05F29F}" srcOrd="0" destOrd="0" presId="urn:microsoft.com/office/officeart/2005/8/layout/cycle7"/>
    <dgm:cxn modelId="{DF8E9DD6-1BFC-45E4-B3DA-ADAAE29F0421}" srcId="{61C673C1-FE95-4A8E-B967-1CD53C537AFB}" destId="{6E6C1A66-246B-42D5-A941-B51C70E2E3D7}" srcOrd="2" destOrd="0" parTransId="{4142D727-B935-4FF3-8BF3-C40F08A410C2}" sibTransId="{6C9CCB65-ED87-45D2-97F3-BFA33180498A}"/>
    <dgm:cxn modelId="{51643EE2-1A1B-4789-9A7C-A217E6D43691}" srcId="{61C673C1-FE95-4A8E-B967-1CD53C537AFB}" destId="{83F0CA05-B20F-4A70-BE32-63876D3B1F39}" srcOrd="0" destOrd="0" parTransId="{5F470217-E413-41C4-BAB9-AFCEB6037727}" sibTransId="{5CF2575F-B6E3-4E6D-8A26-B72BDD2155BE}"/>
    <dgm:cxn modelId="{0F36C9ED-458B-4B9A-A7A9-9A4ACD1504D7}" type="presOf" srcId="{D172B55D-A38E-41F9-9956-5D67065FB535}" destId="{B8330BD2-4AE3-403B-A1A2-7D654E8B60BF}" srcOrd="1" destOrd="0" presId="urn:microsoft.com/office/officeart/2005/8/layout/cycle7"/>
    <dgm:cxn modelId="{EB84E0ED-1E2B-49FA-A941-F042650D60E7}" type="presOf" srcId="{6E6C1A66-246B-42D5-A941-B51C70E2E3D7}" destId="{9E33FAAA-A479-43A5-94D5-84D8A633FD54}" srcOrd="0" destOrd="0" presId="urn:microsoft.com/office/officeart/2005/8/layout/cycle7"/>
    <dgm:cxn modelId="{0FE79BF0-1D47-4D65-AC88-560A21236A0C}" type="presOf" srcId="{5CF2575F-B6E3-4E6D-8A26-B72BDD2155BE}" destId="{B07C7FD7-ABD8-494A-B4CC-A8B9303EF2E8}" srcOrd="0" destOrd="0" presId="urn:microsoft.com/office/officeart/2005/8/layout/cycle7"/>
    <dgm:cxn modelId="{62BCF4CA-6DE2-42BD-B020-4CBD8B48C8C7}" type="presParOf" srcId="{9329F132-4544-42C1-B44F-C84467921A7C}" destId="{17427081-308B-434B-916A-38E4E2D1DA5B}" srcOrd="0" destOrd="0" presId="urn:microsoft.com/office/officeart/2005/8/layout/cycle7"/>
    <dgm:cxn modelId="{CCA3BD5B-6249-47F8-A84C-16E2B8688331}" type="presParOf" srcId="{9329F132-4544-42C1-B44F-C84467921A7C}" destId="{B07C7FD7-ABD8-494A-B4CC-A8B9303EF2E8}" srcOrd="1" destOrd="0" presId="urn:microsoft.com/office/officeart/2005/8/layout/cycle7"/>
    <dgm:cxn modelId="{770E73B3-BD2B-4347-8A12-82C32D2CBAF7}" type="presParOf" srcId="{B07C7FD7-ABD8-494A-B4CC-A8B9303EF2E8}" destId="{19A84D3C-457C-43E6-BA6E-D1BCBE7F34C6}" srcOrd="0" destOrd="0" presId="urn:microsoft.com/office/officeart/2005/8/layout/cycle7"/>
    <dgm:cxn modelId="{B5EE661A-89C6-4E88-A829-3B088DC99117}" type="presParOf" srcId="{9329F132-4544-42C1-B44F-C84467921A7C}" destId="{0302B89D-8167-4358-B9AF-08169EF610C0}" srcOrd="2" destOrd="0" presId="urn:microsoft.com/office/officeart/2005/8/layout/cycle7"/>
    <dgm:cxn modelId="{F252DDB4-B1A0-4713-A6D1-6B1FE00F13F5}" type="presParOf" srcId="{9329F132-4544-42C1-B44F-C84467921A7C}" destId="{9C27E371-B147-422E-ACC6-27EC5A05F29F}" srcOrd="3" destOrd="0" presId="urn:microsoft.com/office/officeart/2005/8/layout/cycle7"/>
    <dgm:cxn modelId="{4E176840-902C-4617-AC44-5DC916053DCE}" type="presParOf" srcId="{9C27E371-B147-422E-ACC6-27EC5A05F29F}" destId="{DEE5A181-8022-429A-A175-301D0B91181F}" srcOrd="0" destOrd="0" presId="urn:microsoft.com/office/officeart/2005/8/layout/cycle7"/>
    <dgm:cxn modelId="{132B43F8-CA14-4BCF-A7BE-349EDD264F1D}" type="presParOf" srcId="{9329F132-4544-42C1-B44F-C84467921A7C}" destId="{9E33FAAA-A479-43A5-94D5-84D8A633FD54}" srcOrd="4" destOrd="0" presId="urn:microsoft.com/office/officeart/2005/8/layout/cycle7"/>
    <dgm:cxn modelId="{94660EAA-3754-46E6-8F42-630E1E476EB2}" type="presParOf" srcId="{9329F132-4544-42C1-B44F-C84467921A7C}" destId="{1D3ECA87-893E-4FAA-AA1E-FC2AD672BF6D}" srcOrd="5" destOrd="0" presId="urn:microsoft.com/office/officeart/2005/8/layout/cycle7"/>
    <dgm:cxn modelId="{1B19F6DB-2B17-4B58-855B-E6891FE122AD}" type="presParOf" srcId="{1D3ECA87-893E-4FAA-AA1E-FC2AD672BF6D}" destId="{F4EFDB1A-2979-41AD-8CB6-78318360F27E}" srcOrd="0" destOrd="0" presId="urn:microsoft.com/office/officeart/2005/8/layout/cycle7"/>
    <dgm:cxn modelId="{E508E7DC-724C-435C-94BE-37FF550A568A}" type="presParOf" srcId="{9329F132-4544-42C1-B44F-C84467921A7C}" destId="{5FFF0843-8D6C-4C82-AEF2-4755D4BC572F}" srcOrd="6" destOrd="0" presId="urn:microsoft.com/office/officeart/2005/8/layout/cycle7"/>
    <dgm:cxn modelId="{647D9246-8571-4E6C-8E1F-D3390554FA90}" type="presParOf" srcId="{9329F132-4544-42C1-B44F-C84467921A7C}" destId="{A5F44296-9DA4-4058-BCD7-F6C1D4883272}" srcOrd="7" destOrd="0" presId="urn:microsoft.com/office/officeart/2005/8/layout/cycle7"/>
    <dgm:cxn modelId="{B4A450C9-BF1F-403B-A13D-E3DBD07A8963}" type="presParOf" srcId="{A5F44296-9DA4-4058-BCD7-F6C1D4883272}" destId="{B8330BD2-4AE3-403B-A1A2-7D654E8B60B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B8BF-3170-465E-9173-B31A2FAA0361}">
      <dsp:nvSpPr>
        <dsp:cNvPr id="0" name=""/>
        <dsp:cNvSpPr/>
      </dsp:nvSpPr>
      <dsp:spPr>
        <a:xfrm rot="16200000">
          <a:off x="523178" y="-523178"/>
          <a:ext cx="1970375" cy="3016731"/>
        </a:xfrm>
        <a:prstGeom prst="round1Rect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ysClr val="windowText" lastClr="000000"/>
              </a:solidFill>
            </a:rPr>
            <a:t>1. Gestion du laboratoire</a:t>
          </a:r>
        </a:p>
      </dsp:txBody>
      <dsp:txXfrm rot="5400000">
        <a:off x="-1" y="1"/>
        <a:ext cx="3016731" cy="1477781"/>
      </dsp:txXfrm>
    </dsp:sp>
    <dsp:sp modelId="{E73472F6-2BA8-4EAC-B512-1390E7128437}">
      <dsp:nvSpPr>
        <dsp:cNvPr id="0" name=""/>
        <dsp:cNvSpPr/>
      </dsp:nvSpPr>
      <dsp:spPr>
        <a:xfrm>
          <a:off x="3016731" y="0"/>
          <a:ext cx="3016731" cy="1970375"/>
        </a:xfrm>
        <a:prstGeom prst="round1Rect">
          <a:avLst/>
        </a:prstGeom>
        <a:solidFill>
          <a:srgbClr val="81C5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ysClr val="windowText" lastClr="000000"/>
              </a:solidFill>
            </a:rPr>
            <a:t>2. Réalisation des analyses dans le cadre d'un contrôle qualité</a:t>
          </a:r>
        </a:p>
      </dsp:txBody>
      <dsp:txXfrm>
        <a:off x="3016731" y="0"/>
        <a:ext cx="3016731" cy="1477781"/>
      </dsp:txXfrm>
    </dsp:sp>
    <dsp:sp modelId="{F11759AF-09CF-4A53-B519-DA28A3087A22}">
      <dsp:nvSpPr>
        <dsp:cNvPr id="0" name=""/>
        <dsp:cNvSpPr/>
      </dsp:nvSpPr>
      <dsp:spPr>
        <a:xfrm rot="10800000">
          <a:off x="0" y="1970375"/>
          <a:ext cx="3016731" cy="1970375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ysClr val="windowText" lastClr="000000"/>
              </a:solidFill>
            </a:rPr>
            <a:t>4. Relations professionnelles au laboratoire</a:t>
          </a:r>
        </a:p>
      </dsp:txBody>
      <dsp:txXfrm rot="10800000">
        <a:off x="0" y="2462968"/>
        <a:ext cx="3016731" cy="1477781"/>
      </dsp:txXfrm>
    </dsp:sp>
    <dsp:sp modelId="{51074E1A-F017-4DFB-85E9-FFFC126F5C98}">
      <dsp:nvSpPr>
        <dsp:cNvPr id="0" name=""/>
        <dsp:cNvSpPr/>
      </dsp:nvSpPr>
      <dsp:spPr>
        <a:xfrm rot="5400000">
          <a:off x="3539909" y="1447196"/>
          <a:ext cx="1970375" cy="3016731"/>
        </a:xfrm>
        <a:prstGeom prst="round1Rect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ysClr val="windowText" lastClr="000000"/>
              </a:solidFill>
            </a:rPr>
            <a:t>3. Optimisation de méthodes de bio-analyse</a:t>
          </a:r>
        </a:p>
      </dsp:txBody>
      <dsp:txXfrm rot="-5400000">
        <a:off x="3016730" y="2462968"/>
        <a:ext cx="3016731" cy="1477781"/>
      </dsp:txXfrm>
    </dsp:sp>
    <dsp:sp modelId="{52F31EEB-A162-44D7-90E5-7D209892A62D}">
      <dsp:nvSpPr>
        <dsp:cNvPr id="0" name=""/>
        <dsp:cNvSpPr/>
      </dsp:nvSpPr>
      <dsp:spPr>
        <a:xfrm>
          <a:off x="2004928" y="1298954"/>
          <a:ext cx="2023605" cy="13428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4 blocs de compétences</a:t>
          </a:r>
          <a:endParaRPr lang="fr-FR" sz="2300" b="1" kern="1200">
            <a:solidFill>
              <a:sysClr val="windowText" lastClr="000000"/>
            </a:solidFill>
          </a:endParaRPr>
        </a:p>
      </dsp:txBody>
      <dsp:txXfrm>
        <a:off x="2070480" y="1364506"/>
        <a:ext cx="1892501" cy="1211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BDDE1-17CD-4098-94FA-87B0836499A8}">
      <dsp:nvSpPr>
        <dsp:cNvPr id="0" name=""/>
        <dsp:cNvSpPr/>
      </dsp:nvSpPr>
      <dsp:spPr>
        <a:xfrm>
          <a:off x="0" y="61951"/>
          <a:ext cx="5472608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Assurer le bon fonctionnement du laboratoire</a:t>
          </a:r>
        </a:p>
      </dsp:txBody>
      <dsp:txXfrm>
        <a:off x="44549" y="106500"/>
        <a:ext cx="5383510" cy="823502"/>
      </dsp:txXfrm>
    </dsp:sp>
    <dsp:sp modelId="{B7352EB0-3B2B-4E06-832D-6E105F62A762}">
      <dsp:nvSpPr>
        <dsp:cNvPr id="0" name=""/>
        <dsp:cNvSpPr/>
      </dsp:nvSpPr>
      <dsp:spPr>
        <a:xfrm>
          <a:off x="0" y="1008045"/>
          <a:ext cx="5472608" cy="9126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Garantir la performance des analyses / contrôles</a:t>
          </a:r>
        </a:p>
      </dsp:txBody>
      <dsp:txXfrm>
        <a:off x="44549" y="1052594"/>
        <a:ext cx="5383510" cy="823502"/>
      </dsp:txXfrm>
    </dsp:sp>
    <dsp:sp modelId="{921BCB00-ED75-4D8A-8792-A277D165EF58}">
      <dsp:nvSpPr>
        <dsp:cNvPr id="0" name=""/>
        <dsp:cNvSpPr/>
      </dsp:nvSpPr>
      <dsp:spPr>
        <a:xfrm>
          <a:off x="0" y="2007432"/>
          <a:ext cx="5472608" cy="9126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Participer à la démarche de prévention des risques</a:t>
          </a:r>
        </a:p>
      </dsp:txBody>
      <dsp:txXfrm>
        <a:off x="44549" y="2051981"/>
        <a:ext cx="5383510" cy="823502"/>
      </dsp:txXfrm>
    </dsp:sp>
    <dsp:sp modelId="{3ACA69A9-4BBA-48E7-BC23-6EF0BDB0237F}">
      <dsp:nvSpPr>
        <dsp:cNvPr id="0" name=""/>
        <dsp:cNvSpPr/>
      </dsp:nvSpPr>
      <dsp:spPr>
        <a:xfrm>
          <a:off x="0" y="2989152"/>
          <a:ext cx="5472608" cy="912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Mener un projet d’amélioration du laboratoire</a:t>
          </a:r>
        </a:p>
      </dsp:txBody>
      <dsp:txXfrm>
        <a:off x="44549" y="3033701"/>
        <a:ext cx="5383510" cy="82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7ECC-D9DF-4654-B9B1-1C31F293C485}">
      <dsp:nvSpPr>
        <dsp:cNvPr id="0" name=""/>
        <dsp:cNvSpPr/>
      </dsp:nvSpPr>
      <dsp:spPr>
        <a:xfrm>
          <a:off x="0" y="2169"/>
          <a:ext cx="5616624" cy="9583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Organiser les analyses en fonction de la charge de travail</a:t>
          </a:r>
        </a:p>
      </dsp:txBody>
      <dsp:txXfrm>
        <a:off x="46785" y="48954"/>
        <a:ext cx="5523054" cy="864824"/>
      </dsp:txXfrm>
    </dsp:sp>
    <dsp:sp modelId="{24306D20-E114-4128-99BF-89EE75882DC5}">
      <dsp:nvSpPr>
        <dsp:cNvPr id="0" name=""/>
        <dsp:cNvSpPr/>
      </dsp:nvSpPr>
      <dsp:spPr>
        <a:xfrm>
          <a:off x="0" y="960564"/>
          <a:ext cx="5616624" cy="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000" kern="1200" dirty="0"/>
        </a:p>
      </dsp:txBody>
      <dsp:txXfrm>
        <a:off x="0" y="960564"/>
        <a:ext cx="5616624" cy="75360"/>
      </dsp:txXfrm>
    </dsp:sp>
    <dsp:sp modelId="{7AC73F46-28A8-4855-8AD2-87B2714A7905}">
      <dsp:nvSpPr>
        <dsp:cNvPr id="0" name=""/>
        <dsp:cNvSpPr/>
      </dsp:nvSpPr>
      <dsp:spPr>
        <a:xfrm>
          <a:off x="0" y="1035924"/>
          <a:ext cx="5616624" cy="95839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Réaliser des contrôles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(Produits finis, production, environnement de production, environnement d’analyses, conformité des analyses)</a:t>
          </a:r>
        </a:p>
      </dsp:txBody>
      <dsp:txXfrm>
        <a:off x="46785" y="1082709"/>
        <a:ext cx="5523054" cy="864824"/>
      </dsp:txXfrm>
    </dsp:sp>
    <dsp:sp modelId="{ED59979B-73AC-4F53-81EE-D41125C36829}">
      <dsp:nvSpPr>
        <dsp:cNvPr id="0" name=""/>
        <dsp:cNvSpPr/>
      </dsp:nvSpPr>
      <dsp:spPr>
        <a:xfrm>
          <a:off x="0" y="1994319"/>
          <a:ext cx="5616624" cy="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600" kern="1200" dirty="0"/>
        </a:p>
      </dsp:txBody>
      <dsp:txXfrm>
        <a:off x="0" y="1994319"/>
        <a:ext cx="5616624" cy="75360"/>
      </dsp:txXfrm>
    </dsp:sp>
    <dsp:sp modelId="{260DF117-73A4-4BBD-A187-821D0A0AA016}">
      <dsp:nvSpPr>
        <dsp:cNvPr id="0" name=""/>
        <dsp:cNvSpPr/>
      </dsp:nvSpPr>
      <dsp:spPr>
        <a:xfrm>
          <a:off x="0" y="2069680"/>
          <a:ext cx="5616624" cy="95839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Travailler dans différents environnements de laboratoires : Biochimie, Microbiologie, Biologie moléculaire, culture cellulaire</a:t>
          </a:r>
        </a:p>
      </dsp:txBody>
      <dsp:txXfrm>
        <a:off x="46785" y="2116465"/>
        <a:ext cx="5523054" cy="864824"/>
      </dsp:txXfrm>
    </dsp:sp>
    <dsp:sp modelId="{34C19268-EA73-44BB-A07B-694341438CD4}">
      <dsp:nvSpPr>
        <dsp:cNvPr id="0" name=""/>
        <dsp:cNvSpPr/>
      </dsp:nvSpPr>
      <dsp:spPr>
        <a:xfrm>
          <a:off x="0" y="3028075"/>
          <a:ext cx="5616624" cy="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2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000" kern="1200" dirty="0"/>
        </a:p>
      </dsp:txBody>
      <dsp:txXfrm>
        <a:off x="0" y="3028075"/>
        <a:ext cx="5616624" cy="75360"/>
      </dsp:txXfrm>
    </dsp:sp>
    <dsp:sp modelId="{7752096F-7671-4AC1-A505-AEB977FB2CC1}">
      <dsp:nvSpPr>
        <dsp:cNvPr id="0" name=""/>
        <dsp:cNvSpPr/>
      </dsp:nvSpPr>
      <dsp:spPr>
        <a:xfrm>
          <a:off x="0" y="3103435"/>
          <a:ext cx="5616624" cy="95839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Valider et rendre des résultats</a:t>
          </a:r>
        </a:p>
      </dsp:txBody>
      <dsp:txXfrm>
        <a:off x="46785" y="3150220"/>
        <a:ext cx="5523054" cy="86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2F887-EAE9-42B2-9F44-D1AF7408488F}">
      <dsp:nvSpPr>
        <dsp:cNvPr id="0" name=""/>
        <dsp:cNvSpPr/>
      </dsp:nvSpPr>
      <dsp:spPr>
        <a:xfrm>
          <a:off x="0" y="19599"/>
          <a:ext cx="60960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S’approprier une situation, analyser une procédure</a:t>
          </a:r>
        </a:p>
      </dsp:txBody>
      <dsp:txXfrm>
        <a:off x="59399" y="78998"/>
        <a:ext cx="5977202" cy="1098002"/>
      </dsp:txXfrm>
    </dsp:sp>
    <dsp:sp modelId="{FCA8A876-629C-41DF-A647-BE50309C2DD3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Installer une méthode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(adoption d’une nouvelle méthode, adaptation d’une méthode, comparaison de deux méthodes)</a:t>
          </a:r>
        </a:p>
      </dsp:txBody>
      <dsp:txXfrm>
        <a:off x="59399" y="1482999"/>
        <a:ext cx="5977202" cy="1098002"/>
      </dsp:txXfrm>
    </dsp:sp>
    <dsp:sp modelId="{6AB788A5-4D14-4217-BCF6-67C2D3EB2F3D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Concevoir une démarche expérimentale</a:t>
          </a:r>
        </a:p>
      </dsp:txBody>
      <dsp:txXfrm>
        <a:off x="59399" y="2886999"/>
        <a:ext cx="59772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07C2-867E-4A2F-85B9-081CA4140E99}">
      <dsp:nvSpPr>
        <dsp:cNvPr id="0" name=""/>
        <dsp:cNvSpPr/>
      </dsp:nvSpPr>
      <dsp:spPr>
        <a:xfrm>
          <a:off x="0" y="2348"/>
          <a:ext cx="5674330" cy="9759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S’intégrer dans une équipe / un réseau professionnel</a:t>
          </a:r>
        </a:p>
      </dsp:txBody>
      <dsp:txXfrm>
        <a:off x="47642" y="49990"/>
        <a:ext cx="5579046" cy="880662"/>
      </dsp:txXfrm>
    </dsp:sp>
    <dsp:sp modelId="{80EECCDE-AB54-4E04-9131-7B1B32A3FA59}">
      <dsp:nvSpPr>
        <dsp:cNvPr id="0" name=""/>
        <dsp:cNvSpPr/>
      </dsp:nvSpPr>
      <dsp:spPr>
        <a:xfrm>
          <a:off x="0" y="978294"/>
          <a:ext cx="5674330" cy="7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000" kern="1200" dirty="0"/>
        </a:p>
      </dsp:txBody>
      <dsp:txXfrm>
        <a:off x="0" y="978294"/>
        <a:ext cx="5674330" cy="75368"/>
      </dsp:txXfrm>
    </dsp:sp>
    <dsp:sp modelId="{B769F53A-2CCF-42B9-B8C6-31FBE6F084A0}">
      <dsp:nvSpPr>
        <dsp:cNvPr id="0" name=""/>
        <dsp:cNvSpPr/>
      </dsp:nvSpPr>
      <dsp:spPr>
        <a:xfrm>
          <a:off x="0" y="1053662"/>
          <a:ext cx="5674330" cy="10064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Exploiter des informations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(techniques, liées à la qualité, en lien avec le développement professionnel)</a:t>
          </a:r>
        </a:p>
      </dsp:txBody>
      <dsp:txXfrm>
        <a:off x="49129" y="1102791"/>
        <a:ext cx="5576072" cy="908152"/>
      </dsp:txXfrm>
    </dsp:sp>
    <dsp:sp modelId="{ACF1BEEA-774F-457A-BB7B-08559EE41704}">
      <dsp:nvSpPr>
        <dsp:cNvPr id="0" name=""/>
        <dsp:cNvSpPr/>
      </dsp:nvSpPr>
      <dsp:spPr>
        <a:xfrm>
          <a:off x="0" y="2060072"/>
          <a:ext cx="5674330" cy="7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000" kern="1200" dirty="0"/>
        </a:p>
      </dsp:txBody>
      <dsp:txXfrm>
        <a:off x="0" y="2060072"/>
        <a:ext cx="5674330" cy="75368"/>
      </dsp:txXfrm>
    </dsp:sp>
    <dsp:sp modelId="{E6723D7C-D514-4A5A-9DF2-CC066864BC8A}">
      <dsp:nvSpPr>
        <dsp:cNvPr id="0" name=""/>
        <dsp:cNvSpPr/>
      </dsp:nvSpPr>
      <dsp:spPr>
        <a:xfrm>
          <a:off x="0" y="2135441"/>
          <a:ext cx="5674330" cy="100641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Produire une information professionnelle </a:t>
          </a:r>
          <a:r>
            <a:rPr lang="fr-FR" sz="1800" kern="1200" dirty="0"/>
            <a:t>(écrite, orale)</a:t>
          </a:r>
        </a:p>
      </dsp:txBody>
      <dsp:txXfrm>
        <a:off x="49129" y="2184570"/>
        <a:ext cx="5576072" cy="908152"/>
      </dsp:txXfrm>
    </dsp:sp>
    <dsp:sp modelId="{7B7F310E-50BA-45FB-955E-D9A78F1C74FA}">
      <dsp:nvSpPr>
        <dsp:cNvPr id="0" name=""/>
        <dsp:cNvSpPr/>
      </dsp:nvSpPr>
      <dsp:spPr>
        <a:xfrm>
          <a:off x="0" y="3141851"/>
          <a:ext cx="5674330" cy="7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000" kern="1200" dirty="0"/>
        </a:p>
      </dsp:txBody>
      <dsp:txXfrm>
        <a:off x="0" y="3141851"/>
        <a:ext cx="5674330" cy="75368"/>
      </dsp:txXfrm>
    </dsp:sp>
    <dsp:sp modelId="{95440F3B-2578-4F0D-AC56-70A512E655C9}">
      <dsp:nvSpPr>
        <dsp:cNvPr id="0" name=""/>
        <dsp:cNvSpPr/>
      </dsp:nvSpPr>
      <dsp:spPr>
        <a:xfrm>
          <a:off x="0" y="3217219"/>
          <a:ext cx="5674330" cy="10064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Interagir avec des professionnels extérieurs au laboratoire</a:t>
          </a:r>
        </a:p>
      </dsp:txBody>
      <dsp:txXfrm>
        <a:off x="49129" y="3266348"/>
        <a:ext cx="5576072" cy="908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27081-308B-434B-916A-38E4E2D1DA5B}">
      <dsp:nvSpPr>
        <dsp:cNvPr id="0" name=""/>
        <dsp:cNvSpPr/>
      </dsp:nvSpPr>
      <dsp:spPr>
        <a:xfrm>
          <a:off x="1476155" y="1256"/>
          <a:ext cx="4680536" cy="1155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/>
            <a:t>Outils numériques et communication professionnelle </a:t>
          </a:r>
          <a:r>
            <a:rPr lang="fr-FR" sz="1800" kern="1200" dirty="0"/>
            <a:t>(outils informatiques, simulations d’embauches, réseaux sociaux)</a:t>
          </a:r>
        </a:p>
      </dsp:txBody>
      <dsp:txXfrm>
        <a:off x="1509994" y="35095"/>
        <a:ext cx="4612858" cy="1087684"/>
      </dsp:txXfrm>
    </dsp:sp>
    <dsp:sp modelId="{B07C7FD7-ABD8-494A-B4CC-A8B9303EF2E8}">
      <dsp:nvSpPr>
        <dsp:cNvPr id="0" name=""/>
        <dsp:cNvSpPr/>
      </dsp:nvSpPr>
      <dsp:spPr>
        <a:xfrm rot="2700000">
          <a:off x="4324211" y="1486463"/>
          <a:ext cx="1203851" cy="4043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4445524" y="1567338"/>
        <a:ext cx="961225" cy="242626"/>
      </dsp:txXfrm>
    </dsp:sp>
    <dsp:sp modelId="{0302B89D-8167-4358-B9AF-08169EF610C0}">
      <dsp:nvSpPr>
        <dsp:cNvPr id="0" name=""/>
        <dsp:cNvSpPr/>
      </dsp:nvSpPr>
      <dsp:spPr>
        <a:xfrm>
          <a:off x="4880488" y="2220683"/>
          <a:ext cx="2310725" cy="1155362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fr-FR" sz="2200" kern="1200" dirty="0"/>
            <a:t>Partenariat avec les laboratoires </a:t>
          </a:r>
          <a:r>
            <a:rPr lang="fr-FR" sz="1800" kern="1200" dirty="0"/>
            <a:t>(visites, interventions, salons,…)</a:t>
          </a:r>
        </a:p>
      </dsp:txBody>
      <dsp:txXfrm>
        <a:off x="4914327" y="2254522"/>
        <a:ext cx="2243047" cy="1087684"/>
      </dsp:txXfrm>
    </dsp:sp>
    <dsp:sp modelId="{9C27E371-B147-422E-ACC6-27EC5A05F29F}">
      <dsp:nvSpPr>
        <dsp:cNvPr id="0" name=""/>
        <dsp:cNvSpPr/>
      </dsp:nvSpPr>
      <dsp:spPr>
        <a:xfrm rot="8100000">
          <a:off x="4324211" y="3705889"/>
          <a:ext cx="1203851" cy="4043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4445524" y="3786764"/>
        <a:ext cx="961225" cy="242626"/>
      </dsp:txXfrm>
    </dsp:sp>
    <dsp:sp modelId="{9E33FAAA-A479-43A5-94D5-84D8A633FD54}">
      <dsp:nvSpPr>
        <dsp:cNvPr id="0" name=""/>
        <dsp:cNvSpPr/>
      </dsp:nvSpPr>
      <dsp:spPr>
        <a:xfrm>
          <a:off x="2661061" y="4440110"/>
          <a:ext cx="2310725" cy="1155362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fr-FR" sz="2300" kern="1200" dirty="0"/>
            <a:t>Tutorat entre pairs </a:t>
          </a:r>
          <a:r>
            <a:rPr lang="fr-FR" sz="1800" kern="1200" dirty="0"/>
            <a:t>(étudiants des 2 années)</a:t>
          </a:r>
        </a:p>
      </dsp:txBody>
      <dsp:txXfrm>
        <a:off x="2694900" y="4473949"/>
        <a:ext cx="2243047" cy="1087684"/>
      </dsp:txXfrm>
    </dsp:sp>
    <dsp:sp modelId="{1D3ECA87-893E-4FAA-AA1E-FC2AD672BF6D}">
      <dsp:nvSpPr>
        <dsp:cNvPr id="0" name=""/>
        <dsp:cNvSpPr/>
      </dsp:nvSpPr>
      <dsp:spPr>
        <a:xfrm rot="13500000">
          <a:off x="2104785" y="3705889"/>
          <a:ext cx="1203851" cy="4043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2226098" y="3786764"/>
        <a:ext cx="961225" cy="242626"/>
      </dsp:txXfrm>
    </dsp:sp>
    <dsp:sp modelId="{5FFF0843-8D6C-4C82-AEF2-4755D4BC572F}">
      <dsp:nvSpPr>
        <dsp:cNvPr id="0" name=""/>
        <dsp:cNvSpPr/>
      </dsp:nvSpPr>
      <dsp:spPr>
        <a:xfrm>
          <a:off x="441634" y="2220683"/>
          <a:ext cx="2310725" cy="115536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fr-FR" sz="2300" kern="1200" dirty="0"/>
            <a:t>Humanités scientifiques : éthique</a:t>
          </a:r>
        </a:p>
      </dsp:txBody>
      <dsp:txXfrm>
        <a:off x="475473" y="2254522"/>
        <a:ext cx="2243047" cy="1087684"/>
      </dsp:txXfrm>
    </dsp:sp>
    <dsp:sp modelId="{A5F44296-9DA4-4058-BCD7-F6C1D4883272}">
      <dsp:nvSpPr>
        <dsp:cNvPr id="0" name=""/>
        <dsp:cNvSpPr/>
      </dsp:nvSpPr>
      <dsp:spPr>
        <a:xfrm rot="18900000">
          <a:off x="2104785" y="1486463"/>
          <a:ext cx="1203851" cy="4043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226098" y="1567338"/>
        <a:ext cx="961225" cy="24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E7ABD8-E850-4A9F-9373-D57DC2F1FE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5F941F-CA34-4DAC-B2DA-D0C55B8D5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B502-DF84-4C15-B8B5-4E6872F33176}" type="datetimeFigureOut">
              <a:rPr lang="fr-FR" smtClean="0"/>
              <a:t>13/01/2025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A8A386-A33A-4130-B2F8-4E04928884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D232F6-BC7B-4080-82F2-67FA1D2B5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4A28-2A28-4BC5-804F-8DF1A71112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91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92D16-8D12-4F2D-BAAF-8F616CABADAA}" type="datetimeFigureOut">
              <a:rPr lang="fr-FR" smtClean="0"/>
              <a:pPr/>
              <a:t>13/01/2025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73974-F02A-44DF-9235-1B175E916BE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91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B29DD-2863-4AED-B082-19AAB35D813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0" hangingPunct="0"/>
            <a:fld id="{579E330F-6263-40B3-85E6-BEEF71FF34E1}" type="slidenum">
              <a:rPr lang="fr-FR" sz="1200"/>
              <a:pPr algn="r" eaLnBrk="0" hangingPunct="0"/>
              <a:t>1</a:t>
            </a:fld>
            <a:endParaRPr lang="fr-FR" sz="1200" dirty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7254-5357-0E7F-4F48-3A310039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B5122-D9D2-511F-56FC-E2E006EFA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A319E-A00A-7784-9CE6-37FCAAC3A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9AD21-29EA-337C-818F-78A23E161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99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2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17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5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38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7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B5EDA-C7ED-5949-99BF-A74AB204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9EB7E-9705-6A22-6F41-BD04B9E9E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E0BE2-B160-19E1-1E4C-63294A217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8277-84FC-64C5-584C-C615A3E08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3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86C49-6873-CB0B-E26A-2EB1B834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99B1F-35D0-6B85-0531-AD7373D9F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A0C9D-8B4F-82C4-9B5A-BBA36A600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61ABE-7485-D284-BA23-10B3074FA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0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F6D61-F319-0E12-2C09-4AD01ADD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C68CD-5FF8-2531-0EF4-623F0B99C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0886B-2422-4AED-8241-60932616A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4B71D-231B-9E5F-1E59-3C00CC676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73974-F02A-44DF-9235-1B175E916BE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74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170" y="641912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F9EA-C5C1-A744-AB49-7A4EBA394B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3"/>
          <p:cNvSpPr>
            <a:spLocks/>
          </p:cNvSpPr>
          <p:nvPr userDrawn="1"/>
        </p:nvSpPr>
        <p:spPr bwMode="auto">
          <a:xfrm rot="16200000" flipV="1">
            <a:off x="-2750356" y="2750355"/>
            <a:ext cx="6858001" cy="1357290"/>
          </a:xfrm>
          <a:custGeom>
            <a:avLst/>
            <a:gdLst/>
            <a:ahLst/>
            <a:cxnLst>
              <a:cxn ang="0">
                <a:pos x="10609" y="0"/>
              </a:cxn>
              <a:cxn ang="0">
                <a:pos x="10595" y="2066"/>
              </a:cxn>
              <a:cxn ang="0">
                <a:pos x="1" y="2066"/>
              </a:cxn>
              <a:cxn ang="0">
                <a:pos x="9" y="1212"/>
              </a:cxn>
              <a:cxn ang="0">
                <a:pos x="651" y="1208"/>
              </a:cxn>
              <a:cxn ang="0">
                <a:pos x="1932" y="1191"/>
              </a:cxn>
              <a:cxn ang="0">
                <a:pos x="2725" y="1169"/>
              </a:cxn>
              <a:cxn ang="0">
                <a:pos x="3596" y="1143"/>
              </a:cxn>
              <a:cxn ang="0">
                <a:pos x="4324" y="1109"/>
              </a:cxn>
              <a:cxn ang="0">
                <a:pos x="5135" y="1061"/>
              </a:cxn>
              <a:cxn ang="0">
                <a:pos x="5941" y="1010"/>
              </a:cxn>
              <a:cxn ang="0">
                <a:pos x="6756" y="936"/>
              </a:cxn>
              <a:cxn ang="0">
                <a:pos x="7126" y="904"/>
              </a:cxn>
              <a:cxn ang="0">
                <a:pos x="7799" y="820"/>
              </a:cxn>
              <a:cxn ang="0">
                <a:pos x="8019" y="794"/>
              </a:cxn>
              <a:cxn ang="0">
                <a:pos x="8489" y="725"/>
              </a:cxn>
              <a:cxn ang="0">
                <a:pos x="9110" y="617"/>
              </a:cxn>
              <a:cxn ang="0">
                <a:pos x="9679" y="492"/>
              </a:cxn>
              <a:cxn ang="0">
                <a:pos x="9990" y="406"/>
              </a:cxn>
              <a:cxn ang="0">
                <a:pos x="10270" y="307"/>
              </a:cxn>
              <a:cxn ang="0">
                <a:pos x="10429" y="225"/>
              </a:cxn>
              <a:cxn ang="0">
                <a:pos x="10537" y="139"/>
              </a:cxn>
              <a:cxn ang="0">
                <a:pos x="10580" y="94"/>
              </a:cxn>
              <a:cxn ang="0">
                <a:pos x="10609" y="0"/>
              </a:cxn>
            </a:cxnLst>
            <a:rect l="0" t="0" r="r" b="b"/>
            <a:pathLst>
              <a:path w="10609" h="2066">
                <a:moveTo>
                  <a:pt x="10609" y="0"/>
                </a:moveTo>
                <a:lnTo>
                  <a:pt x="10595" y="2066"/>
                </a:lnTo>
                <a:lnTo>
                  <a:pt x="1" y="2066"/>
                </a:lnTo>
                <a:cubicBezTo>
                  <a:pt x="7" y="1782"/>
                  <a:pt x="0" y="1493"/>
                  <a:pt x="9" y="1212"/>
                </a:cubicBezTo>
                <a:cubicBezTo>
                  <a:pt x="9" y="1208"/>
                  <a:pt x="358" y="1212"/>
                  <a:pt x="651" y="1208"/>
                </a:cubicBezTo>
                <a:cubicBezTo>
                  <a:pt x="1052" y="1208"/>
                  <a:pt x="1259" y="1199"/>
                  <a:pt x="1932" y="1191"/>
                </a:cubicBezTo>
                <a:cubicBezTo>
                  <a:pt x="2721" y="1174"/>
                  <a:pt x="2505" y="1182"/>
                  <a:pt x="2725" y="1169"/>
                </a:cubicBezTo>
                <a:cubicBezTo>
                  <a:pt x="3022" y="1165"/>
                  <a:pt x="2721" y="1169"/>
                  <a:pt x="3596" y="1143"/>
                </a:cubicBezTo>
                <a:cubicBezTo>
                  <a:pt x="3971" y="1126"/>
                  <a:pt x="3604" y="1143"/>
                  <a:pt x="4324" y="1109"/>
                </a:cubicBezTo>
                <a:cubicBezTo>
                  <a:pt x="4894" y="1074"/>
                  <a:pt x="4346" y="1105"/>
                  <a:pt x="5135" y="1061"/>
                </a:cubicBezTo>
                <a:cubicBezTo>
                  <a:pt x="5812" y="1018"/>
                  <a:pt x="5135" y="1057"/>
                  <a:pt x="5941" y="1010"/>
                </a:cubicBezTo>
                <a:cubicBezTo>
                  <a:pt x="6747" y="941"/>
                  <a:pt x="5933" y="1010"/>
                  <a:pt x="6756" y="936"/>
                </a:cubicBezTo>
                <a:cubicBezTo>
                  <a:pt x="7222" y="889"/>
                  <a:pt x="6747" y="936"/>
                  <a:pt x="7126" y="904"/>
                </a:cubicBezTo>
                <a:cubicBezTo>
                  <a:pt x="7502" y="859"/>
                  <a:pt x="7127" y="893"/>
                  <a:pt x="7799" y="820"/>
                </a:cubicBezTo>
                <a:cubicBezTo>
                  <a:pt x="8093" y="786"/>
                  <a:pt x="7795" y="824"/>
                  <a:pt x="8019" y="794"/>
                </a:cubicBezTo>
                <a:cubicBezTo>
                  <a:pt x="8085" y="783"/>
                  <a:pt x="8218" y="764"/>
                  <a:pt x="8489" y="725"/>
                </a:cubicBezTo>
                <a:cubicBezTo>
                  <a:pt x="8676" y="699"/>
                  <a:pt x="8757" y="682"/>
                  <a:pt x="9110" y="617"/>
                </a:cubicBezTo>
                <a:cubicBezTo>
                  <a:pt x="9309" y="578"/>
                  <a:pt x="9395" y="561"/>
                  <a:pt x="9679" y="492"/>
                </a:cubicBezTo>
                <a:cubicBezTo>
                  <a:pt x="9959" y="423"/>
                  <a:pt x="9748" y="471"/>
                  <a:pt x="9990" y="406"/>
                </a:cubicBezTo>
                <a:cubicBezTo>
                  <a:pt x="10132" y="359"/>
                  <a:pt x="10106" y="367"/>
                  <a:pt x="10270" y="307"/>
                </a:cubicBezTo>
                <a:cubicBezTo>
                  <a:pt x="10344" y="281"/>
                  <a:pt x="10382" y="251"/>
                  <a:pt x="10429" y="225"/>
                </a:cubicBezTo>
                <a:cubicBezTo>
                  <a:pt x="10490" y="186"/>
                  <a:pt x="10489" y="181"/>
                  <a:pt x="10537" y="139"/>
                </a:cubicBezTo>
                <a:cubicBezTo>
                  <a:pt x="10565" y="112"/>
                  <a:pt x="10568" y="117"/>
                  <a:pt x="10580" y="94"/>
                </a:cubicBezTo>
                <a:cubicBezTo>
                  <a:pt x="10592" y="71"/>
                  <a:pt x="10603" y="20"/>
                  <a:pt x="10609" y="0"/>
                </a:cubicBezTo>
                <a:close/>
              </a:path>
            </a:pathLst>
          </a:custGeom>
          <a:gradFill flip="none" rotWithShape="1">
            <a:gsLst>
              <a:gs pos="0">
                <a:srgbClr val="E91130"/>
              </a:gs>
              <a:gs pos="100000">
                <a:srgbClr val="D8D8D8">
                  <a:gamma/>
                  <a:shade val="50196"/>
                  <a:invGamma/>
                  <a:alpha val="25000"/>
                </a:srgb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Freeform 4"/>
          <p:cNvSpPr>
            <a:spLocks/>
          </p:cNvSpPr>
          <p:nvPr userDrawn="1"/>
        </p:nvSpPr>
        <p:spPr bwMode="auto">
          <a:xfrm>
            <a:off x="-681" y="6381535"/>
            <a:ext cx="9144001" cy="490537"/>
          </a:xfrm>
          <a:custGeom>
            <a:avLst/>
            <a:gdLst/>
            <a:ahLst/>
            <a:cxnLst>
              <a:cxn ang="0">
                <a:pos x="10605" y="16"/>
              </a:cxn>
              <a:cxn ang="0">
                <a:pos x="10605" y="197"/>
              </a:cxn>
              <a:cxn ang="0">
                <a:pos x="10583" y="268"/>
              </a:cxn>
              <a:cxn ang="0">
                <a:pos x="10509" y="358"/>
              </a:cxn>
              <a:cxn ang="0">
                <a:pos x="10387" y="441"/>
              </a:cxn>
              <a:cxn ang="0">
                <a:pos x="10310" y="483"/>
              </a:cxn>
              <a:cxn ang="0">
                <a:pos x="10198" y="529"/>
              </a:cxn>
              <a:cxn ang="0">
                <a:pos x="10089" y="572"/>
              </a:cxn>
              <a:cxn ang="0">
                <a:pos x="9897" y="630"/>
              </a:cxn>
              <a:cxn ang="0">
                <a:pos x="9669" y="694"/>
              </a:cxn>
              <a:cxn ang="0">
                <a:pos x="9502" y="736"/>
              </a:cxn>
              <a:cxn ang="0">
                <a:pos x="9355" y="771"/>
              </a:cxn>
              <a:cxn ang="0">
                <a:pos x="9178" y="807"/>
              </a:cxn>
              <a:cxn ang="0">
                <a:pos x="8922" y="851"/>
              </a:cxn>
              <a:cxn ang="0">
                <a:pos x="8492" y="925"/>
              </a:cxn>
              <a:cxn ang="0">
                <a:pos x="8184" y="967"/>
              </a:cxn>
              <a:cxn ang="0">
                <a:pos x="7655" y="1041"/>
              </a:cxn>
              <a:cxn ang="0">
                <a:pos x="7382" y="1070"/>
              </a:cxn>
              <a:cxn ang="0">
                <a:pos x="7036" y="1111"/>
              </a:cxn>
              <a:cxn ang="0">
                <a:pos x="6731" y="1137"/>
              </a:cxn>
              <a:cxn ang="0">
                <a:pos x="6023" y="1195"/>
              </a:cxn>
              <a:cxn ang="0">
                <a:pos x="4862" y="1275"/>
              </a:cxn>
              <a:cxn ang="0">
                <a:pos x="4291" y="1310"/>
              </a:cxn>
              <a:cxn ang="0">
                <a:pos x="4012" y="1324"/>
              </a:cxn>
              <a:cxn ang="0">
                <a:pos x="3473" y="1345"/>
              </a:cxn>
              <a:cxn ang="0">
                <a:pos x="2851" y="1371"/>
              </a:cxn>
              <a:cxn ang="0">
                <a:pos x="2468" y="1381"/>
              </a:cxn>
              <a:cxn ang="0">
                <a:pos x="1513" y="1400"/>
              </a:cxn>
              <a:cxn ang="0">
                <a:pos x="0" y="1409"/>
              </a:cxn>
              <a:cxn ang="0">
                <a:pos x="0" y="1233"/>
              </a:cxn>
              <a:cxn ang="0">
                <a:pos x="349" y="1230"/>
              </a:cxn>
              <a:cxn ang="0">
                <a:pos x="923" y="1223"/>
              </a:cxn>
              <a:cxn ang="0">
                <a:pos x="2001" y="1207"/>
              </a:cxn>
              <a:cxn ang="0">
                <a:pos x="2848" y="1185"/>
              </a:cxn>
              <a:cxn ang="0">
                <a:pos x="3575" y="1159"/>
              </a:cxn>
              <a:cxn ang="0">
                <a:pos x="4329" y="1127"/>
              </a:cxn>
              <a:cxn ang="0">
                <a:pos x="4762" y="1102"/>
              </a:cxn>
              <a:cxn ang="0">
                <a:pos x="5557" y="1050"/>
              </a:cxn>
              <a:cxn ang="0">
                <a:pos x="5952" y="1021"/>
              </a:cxn>
              <a:cxn ang="0">
                <a:pos x="6462" y="980"/>
              </a:cxn>
              <a:cxn ang="0">
                <a:pos x="6911" y="938"/>
              </a:cxn>
              <a:cxn ang="0">
                <a:pos x="7405" y="887"/>
              </a:cxn>
              <a:cxn ang="0">
                <a:pos x="7963" y="823"/>
              </a:cxn>
              <a:cxn ang="0">
                <a:pos x="8482" y="748"/>
              </a:cxn>
              <a:cxn ang="0">
                <a:pos x="8845" y="685"/>
              </a:cxn>
              <a:cxn ang="0">
                <a:pos x="9101" y="640"/>
              </a:cxn>
              <a:cxn ang="0">
                <a:pos x="9393" y="579"/>
              </a:cxn>
              <a:cxn ang="0">
                <a:pos x="9624" y="524"/>
              </a:cxn>
              <a:cxn ang="0">
                <a:pos x="9810" y="476"/>
              </a:cxn>
              <a:cxn ang="0">
                <a:pos x="9922" y="448"/>
              </a:cxn>
              <a:cxn ang="0">
                <a:pos x="10119" y="382"/>
              </a:cxn>
              <a:cxn ang="0">
                <a:pos x="10298" y="311"/>
              </a:cxn>
              <a:cxn ang="0">
                <a:pos x="10365" y="273"/>
              </a:cxn>
              <a:cxn ang="0">
                <a:pos x="10480" y="203"/>
              </a:cxn>
              <a:cxn ang="0">
                <a:pos x="10578" y="100"/>
              </a:cxn>
              <a:cxn ang="0">
                <a:pos x="10605" y="16"/>
              </a:cxn>
            </a:cxnLst>
            <a:rect l="0" t="0" r="r" b="b"/>
            <a:pathLst>
              <a:path w="10605" h="1413">
                <a:moveTo>
                  <a:pt x="10605" y="16"/>
                </a:moveTo>
                <a:lnTo>
                  <a:pt x="10605" y="197"/>
                </a:lnTo>
                <a:cubicBezTo>
                  <a:pt x="10595" y="219"/>
                  <a:pt x="10602" y="229"/>
                  <a:pt x="10583" y="268"/>
                </a:cubicBezTo>
                <a:cubicBezTo>
                  <a:pt x="10545" y="325"/>
                  <a:pt x="10564" y="300"/>
                  <a:pt x="10509" y="358"/>
                </a:cubicBezTo>
                <a:cubicBezTo>
                  <a:pt x="10468" y="393"/>
                  <a:pt x="10448" y="406"/>
                  <a:pt x="10387" y="441"/>
                </a:cubicBezTo>
                <a:cubicBezTo>
                  <a:pt x="10294" y="498"/>
                  <a:pt x="10343" y="466"/>
                  <a:pt x="10310" y="483"/>
                </a:cubicBezTo>
                <a:cubicBezTo>
                  <a:pt x="10253" y="505"/>
                  <a:pt x="10243" y="508"/>
                  <a:pt x="10198" y="529"/>
                </a:cubicBezTo>
                <a:cubicBezTo>
                  <a:pt x="10131" y="556"/>
                  <a:pt x="10160" y="540"/>
                  <a:pt x="10089" y="572"/>
                </a:cubicBezTo>
                <a:cubicBezTo>
                  <a:pt x="10015" y="595"/>
                  <a:pt x="9990" y="605"/>
                  <a:pt x="9897" y="630"/>
                </a:cubicBezTo>
                <a:cubicBezTo>
                  <a:pt x="9804" y="662"/>
                  <a:pt x="9756" y="672"/>
                  <a:pt x="9669" y="694"/>
                </a:cubicBezTo>
                <a:cubicBezTo>
                  <a:pt x="9606" y="710"/>
                  <a:pt x="9594" y="712"/>
                  <a:pt x="9502" y="736"/>
                </a:cubicBezTo>
                <a:cubicBezTo>
                  <a:pt x="9448" y="755"/>
                  <a:pt x="9411" y="758"/>
                  <a:pt x="9355" y="771"/>
                </a:cubicBezTo>
                <a:cubicBezTo>
                  <a:pt x="9301" y="783"/>
                  <a:pt x="9250" y="794"/>
                  <a:pt x="9178" y="807"/>
                </a:cubicBezTo>
                <a:cubicBezTo>
                  <a:pt x="9105" y="823"/>
                  <a:pt x="8996" y="837"/>
                  <a:pt x="8922" y="851"/>
                </a:cubicBezTo>
                <a:cubicBezTo>
                  <a:pt x="8808" y="871"/>
                  <a:pt x="8615" y="906"/>
                  <a:pt x="8492" y="925"/>
                </a:cubicBezTo>
                <a:cubicBezTo>
                  <a:pt x="8369" y="944"/>
                  <a:pt x="8277" y="955"/>
                  <a:pt x="8184" y="967"/>
                </a:cubicBezTo>
                <a:cubicBezTo>
                  <a:pt x="8045" y="986"/>
                  <a:pt x="7789" y="1024"/>
                  <a:pt x="7655" y="1041"/>
                </a:cubicBezTo>
                <a:cubicBezTo>
                  <a:pt x="7552" y="1050"/>
                  <a:pt x="7484" y="1058"/>
                  <a:pt x="7382" y="1070"/>
                </a:cubicBezTo>
                <a:cubicBezTo>
                  <a:pt x="7279" y="1082"/>
                  <a:pt x="7144" y="1100"/>
                  <a:pt x="7036" y="1111"/>
                </a:cubicBezTo>
                <a:cubicBezTo>
                  <a:pt x="6917" y="1118"/>
                  <a:pt x="6988" y="1111"/>
                  <a:pt x="6731" y="1137"/>
                </a:cubicBezTo>
                <a:cubicBezTo>
                  <a:pt x="6407" y="1166"/>
                  <a:pt x="6532" y="1153"/>
                  <a:pt x="6023" y="1195"/>
                </a:cubicBezTo>
                <a:cubicBezTo>
                  <a:pt x="5583" y="1230"/>
                  <a:pt x="5218" y="1252"/>
                  <a:pt x="4862" y="1275"/>
                </a:cubicBezTo>
                <a:cubicBezTo>
                  <a:pt x="4611" y="1288"/>
                  <a:pt x="4368" y="1300"/>
                  <a:pt x="4291" y="1310"/>
                </a:cubicBezTo>
                <a:cubicBezTo>
                  <a:pt x="4149" y="1318"/>
                  <a:pt x="4070" y="1326"/>
                  <a:pt x="4012" y="1324"/>
                </a:cubicBezTo>
                <a:cubicBezTo>
                  <a:pt x="3989" y="1315"/>
                  <a:pt x="3473" y="1345"/>
                  <a:pt x="3473" y="1345"/>
                </a:cubicBezTo>
                <a:cubicBezTo>
                  <a:pt x="3098" y="1358"/>
                  <a:pt x="3223" y="1361"/>
                  <a:pt x="2851" y="1371"/>
                </a:cubicBezTo>
                <a:cubicBezTo>
                  <a:pt x="2697" y="1371"/>
                  <a:pt x="2583" y="1380"/>
                  <a:pt x="2468" y="1381"/>
                </a:cubicBezTo>
                <a:cubicBezTo>
                  <a:pt x="1942" y="1388"/>
                  <a:pt x="2071" y="1387"/>
                  <a:pt x="1513" y="1400"/>
                </a:cubicBezTo>
                <a:cubicBezTo>
                  <a:pt x="728" y="1413"/>
                  <a:pt x="306" y="1409"/>
                  <a:pt x="0" y="1409"/>
                </a:cubicBezTo>
                <a:cubicBezTo>
                  <a:pt x="0" y="1320"/>
                  <a:pt x="0" y="1320"/>
                  <a:pt x="0" y="1233"/>
                </a:cubicBezTo>
                <a:cubicBezTo>
                  <a:pt x="115" y="1230"/>
                  <a:pt x="195" y="1232"/>
                  <a:pt x="349" y="1230"/>
                </a:cubicBezTo>
                <a:cubicBezTo>
                  <a:pt x="503" y="1228"/>
                  <a:pt x="648" y="1227"/>
                  <a:pt x="923" y="1223"/>
                </a:cubicBezTo>
                <a:cubicBezTo>
                  <a:pt x="1198" y="1219"/>
                  <a:pt x="1680" y="1213"/>
                  <a:pt x="2001" y="1207"/>
                </a:cubicBezTo>
                <a:cubicBezTo>
                  <a:pt x="2402" y="1195"/>
                  <a:pt x="2387" y="1209"/>
                  <a:pt x="2848" y="1185"/>
                </a:cubicBezTo>
                <a:cubicBezTo>
                  <a:pt x="3285" y="1163"/>
                  <a:pt x="3130" y="1179"/>
                  <a:pt x="3575" y="1159"/>
                </a:cubicBezTo>
                <a:cubicBezTo>
                  <a:pt x="4028" y="1137"/>
                  <a:pt x="3989" y="1143"/>
                  <a:pt x="4329" y="1127"/>
                </a:cubicBezTo>
                <a:cubicBezTo>
                  <a:pt x="4525" y="1118"/>
                  <a:pt x="4528" y="1114"/>
                  <a:pt x="4762" y="1102"/>
                </a:cubicBezTo>
                <a:cubicBezTo>
                  <a:pt x="5003" y="1093"/>
                  <a:pt x="5359" y="1063"/>
                  <a:pt x="5557" y="1050"/>
                </a:cubicBezTo>
                <a:cubicBezTo>
                  <a:pt x="5755" y="1037"/>
                  <a:pt x="5849" y="1019"/>
                  <a:pt x="5952" y="1021"/>
                </a:cubicBezTo>
                <a:cubicBezTo>
                  <a:pt x="6103" y="1009"/>
                  <a:pt x="6332" y="989"/>
                  <a:pt x="6462" y="980"/>
                </a:cubicBezTo>
                <a:cubicBezTo>
                  <a:pt x="6617" y="969"/>
                  <a:pt x="6770" y="948"/>
                  <a:pt x="6911" y="938"/>
                </a:cubicBezTo>
                <a:cubicBezTo>
                  <a:pt x="7174" y="909"/>
                  <a:pt x="7033" y="925"/>
                  <a:pt x="7405" y="887"/>
                </a:cubicBezTo>
                <a:cubicBezTo>
                  <a:pt x="7681" y="855"/>
                  <a:pt x="7770" y="839"/>
                  <a:pt x="7963" y="823"/>
                </a:cubicBezTo>
                <a:cubicBezTo>
                  <a:pt x="8142" y="800"/>
                  <a:pt x="8338" y="764"/>
                  <a:pt x="8482" y="748"/>
                </a:cubicBezTo>
                <a:cubicBezTo>
                  <a:pt x="8641" y="730"/>
                  <a:pt x="8604" y="726"/>
                  <a:pt x="8845" y="685"/>
                </a:cubicBezTo>
                <a:cubicBezTo>
                  <a:pt x="9053" y="646"/>
                  <a:pt x="8951" y="665"/>
                  <a:pt x="9101" y="640"/>
                </a:cubicBezTo>
                <a:cubicBezTo>
                  <a:pt x="9284" y="601"/>
                  <a:pt x="9217" y="614"/>
                  <a:pt x="9393" y="579"/>
                </a:cubicBezTo>
                <a:cubicBezTo>
                  <a:pt x="9476" y="559"/>
                  <a:pt x="9461" y="566"/>
                  <a:pt x="9624" y="524"/>
                </a:cubicBezTo>
                <a:cubicBezTo>
                  <a:pt x="9720" y="499"/>
                  <a:pt x="9749" y="493"/>
                  <a:pt x="9810" y="476"/>
                </a:cubicBezTo>
                <a:cubicBezTo>
                  <a:pt x="9912" y="451"/>
                  <a:pt x="9845" y="470"/>
                  <a:pt x="9922" y="448"/>
                </a:cubicBezTo>
                <a:cubicBezTo>
                  <a:pt x="9987" y="425"/>
                  <a:pt x="9966" y="433"/>
                  <a:pt x="10119" y="382"/>
                </a:cubicBezTo>
                <a:cubicBezTo>
                  <a:pt x="10189" y="356"/>
                  <a:pt x="10234" y="334"/>
                  <a:pt x="10298" y="311"/>
                </a:cubicBezTo>
                <a:cubicBezTo>
                  <a:pt x="10339" y="286"/>
                  <a:pt x="10323" y="299"/>
                  <a:pt x="10365" y="273"/>
                </a:cubicBezTo>
                <a:cubicBezTo>
                  <a:pt x="10419" y="244"/>
                  <a:pt x="10425" y="241"/>
                  <a:pt x="10480" y="203"/>
                </a:cubicBezTo>
                <a:cubicBezTo>
                  <a:pt x="10534" y="161"/>
                  <a:pt x="10546" y="141"/>
                  <a:pt x="10578" y="100"/>
                </a:cubicBezTo>
                <a:cubicBezTo>
                  <a:pt x="10599" y="69"/>
                  <a:pt x="10600" y="0"/>
                  <a:pt x="10605" y="16"/>
                </a:cubicBezTo>
                <a:close/>
              </a:path>
            </a:pathLst>
          </a:custGeom>
          <a:solidFill>
            <a:srgbClr val="D2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570913" y="3533775"/>
            <a:ext cx="273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fr-FR" sz="1100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C7C3F-85A3-4C1C-BC9A-D8DA16B800BE}"/>
              </a:ext>
            </a:extLst>
          </p:cNvPr>
          <p:cNvSpPr/>
          <p:nvPr/>
        </p:nvSpPr>
        <p:spPr>
          <a:xfrm>
            <a:off x="1043608" y="645166"/>
            <a:ext cx="51845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BTS </a:t>
            </a:r>
          </a:p>
          <a:p>
            <a:pPr algn="ctr">
              <a:defRPr/>
            </a:pPr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Bio-Analyses en Laboratoire de</a:t>
            </a:r>
          </a:p>
          <a:p>
            <a:pPr algn="ctr">
              <a:defRPr/>
            </a:pPr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 Contrôle</a:t>
            </a:r>
          </a:p>
          <a:p>
            <a:pPr algn="ctr">
              <a:defRPr/>
            </a:pPr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fr-FR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BioALC</a:t>
            </a:r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Picture 2" descr="K:\Bruno\BTS BioAC\Promotion BTS\Dérouleur\microbio02.JPG">
            <a:extLst>
              <a:ext uri="{FF2B5EF4-FFF2-40B4-BE49-F238E27FC236}">
                <a16:creationId xmlns:a16="http://schemas.microsoft.com/office/drawing/2014/main" id="{B8104B9F-17EA-4300-A9F0-5F99C9E0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198" y="4725144"/>
            <a:ext cx="2664296" cy="1920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Bruno\BTS BioAC\Promotion BTS\Dérouleur\IMG_7296.JPG">
            <a:extLst>
              <a:ext uri="{FF2B5EF4-FFF2-40B4-BE49-F238E27FC236}">
                <a16:creationId xmlns:a16="http://schemas.microsoft.com/office/drawing/2014/main" id="{B041A952-5CEB-4AF2-9EE2-90103EE3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23998"/>
            <a:ext cx="2856496" cy="2052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89BAD2-5C4E-4A6A-84A2-4D31D77D70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924" y="482693"/>
            <a:ext cx="2736039" cy="2052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407001-C013-4D66-8F2D-B032F05608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0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E640-5BDD-D844-7555-6E26A174E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42">
            <a:extLst>
              <a:ext uri="{FF2B5EF4-FFF2-40B4-BE49-F238E27FC236}">
                <a16:creationId xmlns:a16="http://schemas.microsoft.com/office/drawing/2014/main" id="{3561063B-B17F-5300-D7F7-212E7EDB565D}"/>
              </a:ext>
            </a:extLst>
          </p:cNvPr>
          <p:cNvSpPr txBox="1">
            <a:spLocks/>
          </p:cNvSpPr>
          <p:nvPr/>
        </p:nvSpPr>
        <p:spPr>
          <a:xfrm>
            <a:off x="1331640" y="797555"/>
            <a:ext cx="729424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Dans des environnements de laboratoires différents :</a:t>
            </a:r>
            <a:br>
              <a:rPr lang="fr-FR" sz="3200" dirty="0"/>
            </a:br>
            <a:endParaRPr lang="fr-FR" altLang="fr-FR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E540C0-6286-B7D3-D32F-51C45C9213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688162"/>
            <a:ext cx="6264695" cy="35238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A841CD-3384-A18F-2EF7-A2392830C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4490163"/>
            <a:ext cx="3635895" cy="20451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3C8305E-8728-4291-650C-F59D656A61F5}"/>
              </a:ext>
            </a:extLst>
          </p:cNvPr>
          <p:cNvSpPr txBox="1"/>
          <p:nvPr/>
        </p:nvSpPr>
        <p:spPr>
          <a:xfrm>
            <a:off x="3075478" y="1345241"/>
            <a:ext cx="329672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Environnement de Biologie cellulaire</a:t>
            </a:r>
          </a:p>
        </p:txBody>
      </p:sp>
    </p:spTree>
    <p:extLst>
      <p:ext uri="{BB962C8B-B14F-4D97-AF65-F5344CB8AC3E}">
        <p14:creationId xmlns:p14="http://schemas.microsoft.com/office/powerpoint/2010/main" val="3560097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1A616-8C50-FB92-6C12-1689A8D2F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C91928-802A-5AF5-9E11-31CD885D82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1B8F450-632E-3C42-59F5-CA8E91C7BB64}"/>
              </a:ext>
            </a:extLst>
          </p:cNvPr>
          <p:cNvGrpSpPr/>
          <p:nvPr/>
        </p:nvGrpSpPr>
        <p:grpSpPr>
          <a:xfrm>
            <a:off x="37269" y="52148"/>
            <a:ext cx="3114213" cy="1300538"/>
            <a:chOff x="-12382" y="1"/>
            <a:chExt cx="2157567" cy="1216324"/>
          </a:xfrm>
        </p:grpSpPr>
        <p:sp>
          <p:nvSpPr>
            <p:cNvPr id="8" name="Rectangle : avec coin arrondi 7">
              <a:extLst>
                <a:ext uri="{FF2B5EF4-FFF2-40B4-BE49-F238E27FC236}">
                  <a16:creationId xmlns:a16="http://schemas.microsoft.com/office/drawing/2014/main" id="{9C728326-AFA7-A02A-0ADE-3013BE32BA84}"/>
                </a:ext>
              </a:extLst>
            </p:cNvPr>
            <p:cNvSpPr/>
            <p:nvPr/>
          </p:nvSpPr>
          <p:spPr>
            <a:xfrm rot="16200000">
              <a:off x="464430" y="-464430"/>
              <a:ext cx="1216324" cy="2145186"/>
            </a:xfrm>
            <a:prstGeom prst="round1Rect">
              <a:avLst/>
            </a:prstGeom>
            <a:solidFill>
              <a:srgbClr val="FF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Rectangle : avec coin arrondi 4">
              <a:extLst>
                <a:ext uri="{FF2B5EF4-FFF2-40B4-BE49-F238E27FC236}">
                  <a16:creationId xmlns:a16="http://schemas.microsoft.com/office/drawing/2014/main" id="{3EF5411A-B40F-07FD-2D33-089A4E05D900}"/>
                </a:ext>
              </a:extLst>
            </p:cNvPr>
            <p:cNvSpPr txBox="1"/>
            <p:nvPr/>
          </p:nvSpPr>
          <p:spPr>
            <a:xfrm>
              <a:off x="-12382" y="152042"/>
              <a:ext cx="2145186" cy="912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ysClr val="windowText" lastClr="000000"/>
                  </a:solidFill>
                </a:rPr>
                <a:t>1. Gestion du laboratoire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BFDB9FC-BCA3-4A5C-A444-F4A64EDF7DD2}"/>
              </a:ext>
            </a:extLst>
          </p:cNvPr>
          <p:cNvSpPr txBox="1"/>
          <p:nvPr/>
        </p:nvSpPr>
        <p:spPr>
          <a:xfrm>
            <a:off x="3887924" y="589695"/>
            <a:ext cx="47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 h / semaine</a:t>
            </a:r>
          </a:p>
          <a:p>
            <a:r>
              <a:rPr lang="fr-FR" sz="2400" dirty="0"/>
              <a:t>Évaluation certificative : CCF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28774B8-E339-FC3B-8710-319D21936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114274"/>
              </p:ext>
            </p:extLst>
          </p:nvPr>
        </p:nvGraphicFramePr>
        <p:xfrm>
          <a:off x="251520" y="2204864"/>
          <a:ext cx="5472608" cy="394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BAFD598E-8016-FAF5-C40F-1C3DE399B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2978" y="3191597"/>
            <a:ext cx="1064916" cy="9776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AE9AA39-5FDE-4C51-C4DD-8F1E298E8D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2190" y="5264289"/>
            <a:ext cx="1035558" cy="8940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F9ABAAF-4EC7-6F46-231D-3F73564E8F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2191" y="4179214"/>
            <a:ext cx="925704" cy="10039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97AE2C8-FC3A-183C-89D8-D7470256B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2979" y="2169902"/>
            <a:ext cx="1174770" cy="1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91489-E2AA-F284-22D5-62D8D604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16ADF0-B446-D258-04D1-AFACF4F4A9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12B08BA-A5EE-A342-0B74-4F5CFC3FE3E6}"/>
              </a:ext>
            </a:extLst>
          </p:cNvPr>
          <p:cNvGrpSpPr/>
          <p:nvPr/>
        </p:nvGrpSpPr>
        <p:grpSpPr>
          <a:xfrm>
            <a:off x="107504" y="86132"/>
            <a:ext cx="3019368" cy="1633260"/>
            <a:chOff x="3014094" y="0"/>
            <a:chExt cx="3019368" cy="1970375"/>
          </a:xfrm>
        </p:grpSpPr>
        <p:sp>
          <p:nvSpPr>
            <p:cNvPr id="5" name="Rectangle : avec coin arrondi 4">
              <a:extLst>
                <a:ext uri="{FF2B5EF4-FFF2-40B4-BE49-F238E27FC236}">
                  <a16:creationId xmlns:a16="http://schemas.microsoft.com/office/drawing/2014/main" id="{4717ED45-7ED4-0C06-749A-8FF4B3705EF0}"/>
                </a:ext>
              </a:extLst>
            </p:cNvPr>
            <p:cNvSpPr/>
            <p:nvPr/>
          </p:nvSpPr>
          <p:spPr>
            <a:xfrm>
              <a:off x="3016731" y="0"/>
              <a:ext cx="3016731" cy="1970375"/>
            </a:xfrm>
            <a:prstGeom prst="round1Rect">
              <a:avLst/>
            </a:prstGeom>
            <a:solidFill>
              <a:srgbClr val="81C58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Rectangle : avec coin arrondi 4">
              <a:extLst>
                <a:ext uri="{FF2B5EF4-FFF2-40B4-BE49-F238E27FC236}">
                  <a16:creationId xmlns:a16="http://schemas.microsoft.com/office/drawing/2014/main" id="{D26A2BD1-1F3B-09FA-37A0-8634B3D74EE2}"/>
                </a:ext>
              </a:extLst>
            </p:cNvPr>
            <p:cNvSpPr txBox="1"/>
            <p:nvPr/>
          </p:nvSpPr>
          <p:spPr>
            <a:xfrm>
              <a:off x="3014094" y="246296"/>
              <a:ext cx="3016731" cy="1477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300" b="1" kern="1200" dirty="0">
                  <a:solidFill>
                    <a:sysClr val="windowText" lastClr="000000"/>
                  </a:solidFill>
                </a:rPr>
                <a:t>2. Réalisation des analyses dans le cadre d'un contrôle qualité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7DDAFBB2-405D-36E1-5C18-736A4783C604}"/>
              </a:ext>
            </a:extLst>
          </p:cNvPr>
          <p:cNvSpPr txBox="1"/>
          <p:nvPr/>
        </p:nvSpPr>
        <p:spPr>
          <a:xfrm>
            <a:off x="3887924" y="589695"/>
            <a:ext cx="486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 h / semaine</a:t>
            </a:r>
          </a:p>
          <a:p>
            <a:r>
              <a:rPr lang="fr-FR" sz="2400" dirty="0"/>
              <a:t>Évaluation certificative : CCF </a:t>
            </a:r>
            <a:r>
              <a:rPr lang="fr-FR" sz="2400" dirty="0">
                <a:sym typeface="Symbol" panose="05050102010706020507" pitchFamily="18" charset="2"/>
              </a:rPr>
              <a:t> TP</a:t>
            </a:r>
            <a:endParaRPr lang="fr-FR" sz="2400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0AAFDD0-974A-2C88-52F0-2FA0F2CE0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17878"/>
              </p:ext>
            </p:extLst>
          </p:nvPr>
        </p:nvGraphicFramePr>
        <p:xfrm>
          <a:off x="395536" y="2172715"/>
          <a:ext cx="56166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FD608BF-8E61-3310-F242-0EA373529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421" y="2172715"/>
            <a:ext cx="838875" cy="9472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20DE30-4236-809D-3E45-B3BF6AE51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822" y="5398398"/>
            <a:ext cx="790685" cy="8383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70008F-65D2-08AA-C4C8-86377DE22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6822" y="3333538"/>
            <a:ext cx="943107" cy="8478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8AB556C-D4CA-EFE7-DF69-D2010DDAD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6295" y="4265726"/>
            <a:ext cx="927168" cy="7670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D49D91-0E22-2BD6-C4BA-E800F1D42D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592" y="4265726"/>
            <a:ext cx="876664" cy="7670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29B3D88-8903-8416-6180-CC9A6DE54B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2481" y="4265726"/>
            <a:ext cx="876665" cy="7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364B-19B7-17AF-7C95-8B7B4720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E6870A-F6C3-C51E-A603-FDE2D657C6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B69846-2978-6A29-5A35-90093A83DFC2}"/>
              </a:ext>
            </a:extLst>
          </p:cNvPr>
          <p:cNvSpPr txBox="1"/>
          <p:nvPr/>
        </p:nvSpPr>
        <p:spPr>
          <a:xfrm>
            <a:off x="3527377" y="568227"/>
            <a:ext cx="561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 h / semaine (1</a:t>
            </a:r>
            <a:r>
              <a:rPr lang="fr-FR" sz="2400" baseline="30000" dirty="0"/>
              <a:t>ère</a:t>
            </a:r>
            <a:r>
              <a:rPr lang="fr-FR" sz="2400" dirty="0"/>
              <a:t> année) </a:t>
            </a:r>
          </a:p>
          <a:p>
            <a:r>
              <a:rPr lang="fr-FR" sz="2400" dirty="0"/>
              <a:t>6 h / semaine (2</a:t>
            </a:r>
            <a:r>
              <a:rPr lang="fr-FR" sz="2400" baseline="30000" dirty="0"/>
              <a:t>ème</a:t>
            </a:r>
            <a:r>
              <a:rPr lang="fr-FR" sz="2400" dirty="0"/>
              <a:t> année)</a:t>
            </a:r>
          </a:p>
          <a:p>
            <a:r>
              <a:rPr lang="fr-FR" sz="2400" dirty="0"/>
              <a:t>Évaluation certificative : épreuve écrite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C479063-5EED-A94F-5B1F-77438A6563BE}"/>
              </a:ext>
            </a:extLst>
          </p:cNvPr>
          <p:cNvGrpSpPr/>
          <p:nvPr/>
        </p:nvGrpSpPr>
        <p:grpSpPr>
          <a:xfrm>
            <a:off x="35496" y="80551"/>
            <a:ext cx="3240360" cy="1476241"/>
            <a:chOff x="3016731" y="1970375"/>
            <a:chExt cx="3016732" cy="1970376"/>
          </a:xfrm>
        </p:grpSpPr>
        <p:sp>
          <p:nvSpPr>
            <p:cNvPr id="7" name="Rectangle : avec coin arrondi 6">
              <a:extLst>
                <a:ext uri="{FF2B5EF4-FFF2-40B4-BE49-F238E27FC236}">
                  <a16:creationId xmlns:a16="http://schemas.microsoft.com/office/drawing/2014/main" id="{17E22463-08F5-7CEB-16CD-AFFF403F5372}"/>
                </a:ext>
              </a:extLst>
            </p:cNvPr>
            <p:cNvSpPr/>
            <p:nvPr/>
          </p:nvSpPr>
          <p:spPr>
            <a:xfrm rot="5400000">
              <a:off x="3539909" y="1447197"/>
              <a:ext cx="1970376" cy="3016731"/>
            </a:xfrm>
            <a:prstGeom prst="round1Rect">
              <a:avLst/>
            </a:prstGeom>
            <a:solidFill>
              <a:srgbClr val="FFCC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Rectangle : avec coin arrondi 4">
              <a:extLst>
                <a:ext uri="{FF2B5EF4-FFF2-40B4-BE49-F238E27FC236}">
                  <a16:creationId xmlns:a16="http://schemas.microsoft.com/office/drawing/2014/main" id="{662F5DA8-4886-2E32-35D0-DCE5EE36F0E4}"/>
                </a:ext>
              </a:extLst>
            </p:cNvPr>
            <p:cNvSpPr txBox="1"/>
            <p:nvPr/>
          </p:nvSpPr>
          <p:spPr>
            <a:xfrm>
              <a:off x="3016732" y="2216670"/>
              <a:ext cx="3016731" cy="1477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300" b="1" kern="1200" dirty="0">
                  <a:solidFill>
                    <a:sysClr val="windowText" lastClr="000000"/>
                  </a:solidFill>
                </a:rPr>
                <a:t>3. Optimisation de méthodes de bio-analyse</a:t>
              </a:r>
            </a:p>
          </p:txBody>
        </p:sp>
      </p:grp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D30B4A1-5505-FE42-909A-BF6E5ACC8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081150"/>
              </p:ext>
            </p:extLst>
          </p:nvPr>
        </p:nvGraphicFramePr>
        <p:xfrm>
          <a:off x="323528" y="22257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99DF6DA3-9956-EE1E-B0C5-ADEA28AEF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9962" y="5301208"/>
            <a:ext cx="857370" cy="8668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3A81A8-A6E1-1E92-9AB6-960BC4124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7384" y="2363142"/>
            <a:ext cx="1117850" cy="10658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292F9B8-CD7C-1DD3-3C9C-3E7BAE8B21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5565" y="3789041"/>
            <a:ext cx="811903" cy="10081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00D0141-B294-C129-6364-E7F7D171E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7468" y="3782185"/>
            <a:ext cx="811903" cy="81190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F33C81A-BFB9-F71A-1F83-A73D4A44BB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1021" y="3688175"/>
            <a:ext cx="80172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F7A0A-3086-A019-C6EF-E5EAEBBB5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CC9F01-387B-C69D-F332-F3AD59529B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A47182-7DC2-1E27-0E24-D955EA55BFD9}"/>
              </a:ext>
            </a:extLst>
          </p:cNvPr>
          <p:cNvSpPr txBox="1"/>
          <p:nvPr/>
        </p:nvSpPr>
        <p:spPr>
          <a:xfrm>
            <a:off x="3995937" y="686819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 h / semaine </a:t>
            </a:r>
          </a:p>
          <a:p>
            <a:r>
              <a:rPr lang="fr-FR" sz="2400" dirty="0"/>
              <a:t>Évaluation certificative : soutenance orale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6F4BAAE-61AB-517F-8703-18AC31A83DF9}"/>
              </a:ext>
            </a:extLst>
          </p:cNvPr>
          <p:cNvGrpSpPr/>
          <p:nvPr/>
        </p:nvGrpSpPr>
        <p:grpSpPr>
          <a:xfrm>
            <a:off x="107504" y="116632"/>
            <a:ext cx="3016731" cy="1322303"/>
            <a:chOff x="0" y="1970375"/>
            <a:chExt cx="3016731" cy="1970375"/>
          </a:xfrm>
        </p:grpSpPr>
        <p:sp>
          <p:nvSpPr>
            <p:cNvPr id="5" name="Rectangle : avec coin arrondi 4">
              <a:extLst>
                <a:ext uri="{FF2B5EF4-FFF2-40B4-BE49-F238E27FC236}">
                  <a16:creationId xmlns:a16="http://schemas.microsoft.com/office/drawing/2014/main" id="{F0141C34-FAF5-E91D-54A1-77C0512163E3}"/>
                </a:ext>
              </a:extLst>
            </p:cNvPr>
            <p:cNvSpPr/>
            <p:nvPr/>
          </p:nvSpPr>
          <p:spPr>
            <a:xfrm rot="10800000">
              <a:off x="0" y="1970375"/>
              <a:ext cx="3016731" cy="1970375"/>
            </a:xfrm>
            <a:prstGeom prst="round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Rectangle : avec coin arrondi 4">
              <a:extLst>
                <a:ext uri="{FF2B5EF4-FFF2-40B4-BE49-F238E27FC236}">
                  <a16:creationId xmlns:a16="http://schemas.microsoft.com/office/drawing/2014/main" id="{D8F95117-B4E3-B40B-C3A5-164BD03D9C61}"/>
                </a:ext>
              </a:extLst>
            </p:cNvPr>
            <p:cNvSpPr txBox="1"/>
            <p:nvPr/>
          </p:nvSpPr>
          <p:spPr>
            <a:xfrm>
              <a:off x="0" y="2216672"/>
              <a:ext cx="3016731" cy="1477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300" b="1" kern="1200" dirty="0">
                  <a:solidFill>
                    <a:sysClr val="windowText" lastClr="000000"/>
                  </a:solidFill>
                </a:rPr>
                <a:t>4. Relations professionnelles au laboratoire</a:t>
              </a:r>
            </a:p>
          </p:txBody>
        </p:sp>
      </p:grp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496484D-7816-96F4-B5A1-D0692ED22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727588"/>
              </p:ext>
            </p:extLst>
          </p:nvPr>
        </p:nvGraphicFramePr>
        <p:xfrm>
          <a:off x="337830" y="1916832"/>
          <a:ext cx="5674330" cy="422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F46E0D2F-D636-D19A-60D9-EAC790695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410" y="1916832"/>
            <a:ext cx="1059886" cy="9828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F36F62-78DF-F58D-4858-4AA9692A9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9648" y="5186315"/>
            <a:ext cx="949297" cy="9492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889402-B8EE-2C77-2EC5-4F7119863E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3924" y="4077072"/>
            <a:ext cx="935021" cy="9492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B507DC4-63EC-A463-BE3E-EC76CBAB6C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6410" y="2978295"/>
            <a:ext cx="1141650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6219F-F7F3-4F4A-8EE1-7E7074D6B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60D9326-8060-4398-AA83-7E97E5FF3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928051"/>
              </p:ext>
            </p:extLst>
          </p:nvPr>
        </p:nvGraphicFramePr>
        <p:xfrm>
          <a:off x="1691680" y="1063942"/>
          <a:ext cx="7632848" cy="559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79A27B55-1399-4D31-B424-B1BF5A261D82}"/>
              </a:ext>
            </a:extLst>
          </p:cNvPr>
          <p:cNvSpPr/>
          <p:nvPr/>
        </p:nvSpPr>
        <p:spPr>
          <a:xfrm>
            <a:off x="4496188" y="3461790"/>
            <a:ext cx="2023829" cy="504056"/>
          </a:xfrm>
          <a:prstGeom prst="left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FCA1D9AC-DC90-406A-BBBD-9ADC521F2942}"/>
              </a:ext>
            </a:extLst>
          </p:cNvPr>
          <p:cNvSpPr/>
          <p:nvPr/>
        </p:nvSpPr>
        <p:spPr>
          <a:xfrm rot="5400000">
            <a:off x="4496189" y="3342062"/>
            <a:ext cx="2023829" cy="504056"/>
          </a:xfrm>
          <a:prstGeom prst="leftRightArrow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863A84-D184-45A0-85E3-0B0E6D247D16}"/>
              </a:ext>
            </a:extLst>
          </p:cNvPr>
          <p:cNvSpPr txBox="1"/>
          <p:nvPr/>
        </p:nvSpPr>
        <p:spPr>
          <a:xfrm>
            <a:off x="3563888" y="327453"/>
            <a:ext cx="634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À partir de 4 </a:t>
            </a:r>
            <a:r>
              <a:rPr lang="fr-FR" sz="2800"/>
              <a:t>enseignements reliés :</a:t>
            </a:r>
            <a:endParaRPr lang="fr-FR" sz="28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EE2A7C-045A-8062-44C8-875251BFEFB8}"/>
              </a:ext>
            </a:extLst>
          </p:cNvPr>
          <p:cNvGrpSpPr/>
          <p:nvPr/>
        </p:nvGrpSpPr>
        <p:grpSpPr>
          <a:xfrm>
            <a:off x="107504" y="136526"/>
            <a:ext cx="3016731" cy="1322303"/>
            <a:chOff x="0" y="1970375"/>
            <a:chExt cx="3016731" cy="1970375"/>
          </a:xfrm>
        </p:grpSpPr>
        <p:sp>
          <p:nvSpPr>
            <p:cNvPr id="5" name="Rectangle : avec coin arrondi 4">
              <a:extLst>
                <a:ext uri="{FF2B5EF4-FFF2-40B4-BE49-F238E27FC236}">
                  <a16:creationId xmlns:a16="http://schemas.microsoft.com/office/drawing/2014/main" id="{36870065-D60A-4844-50BA-D70A0FBEA0FE}"/>
                </a:ext>
              </a:extLst>
            </p:cNvPr>
            <p:cNvSpPr/>
            <p:nvPr/>
          </p:nvSpPr>
          <p:spPr>
            <a:xfrm rot="10800000">
              <a:off x="0" y="1970375"/>
              <a:ext cx="3016731" cy="1970375"/>
            </a:xfrm>
            <a:prstGeom prst="round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Rectangle : avec coin arrondi 4">
              <a:extLst>
                <a:ext uri="{FF2B5EF4-FFF2-40B4-BE49-F238E27FC236}">
                  <a16:creationId xmlns:a16="http://schemas.microsoft.com/office/drawing/2014/main" id="{E008741D-B3A7-8E72-13ED-AD5698C9B0BF}"/>
                </a:ext>
              </a:extLst>
            </p:cNvPr>
            <p:cNvSpPr txBox="1"/>
            <p:nvPr/>
          </p:nvSpPr>
          <p:spPr>
            <a:xfrm>
              <a:off x="0" y="2216672"/>
              <a:ext cx="3016731" cy="1477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300" b="1" kern="1200" dirty="0">
                  <a:solidFill>
                    <a:sysClr val="windowText" lastClr="000000"/>
                  </a:solidFill>
                </a:rPr>
                <a:t>4. Relations professionnelles au laboratoire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16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91ED2-C169-B20A-6CB0-14CF23B9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atouts du BTS </a:t>
            </a:r>
            <a:r>
              <a:rPr lang="fr-FR" dirty="0" err="1"/>
              <a:t>BioALC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F93421-3FB3-A687-6559-5721C2CC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9EA-C5C1-A744-AB49-7A4EBA394B9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7FAF5F1-20DA-88BF-36EA-71E2C99EEE77}"/>
              </a:ext>
            </a:extLst>
          </p:cNvPr>
          <p:cNvSpPr txBox="1">
            <a:spLocks/>
          </p:cNvSpPr>
          <p:nvPr/>
        </p:nvSpPr>
        <p:spPr>
          <a:xfrm>
            <a:off x="1125961" y="1656860"/>
            <a:ext cx="7314036" cy="5169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Faibles </a:t>
            </a:r>
            <a:r>
              <a:rPr lang="fr-FR" sz="2400" dirty="0">
                <a:latin typeface="Arial Narrow" panose="020B0606020202030204" pitchFamily="34" charset="0"/>
              </a:rPr>
              <a:t>effectifs (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maximum 30 étudiants)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dirty="0">
                <a:latin typeface="Arial Narrow" panose="020B0606020202030204" pitchFamily="34" charset="0"/>
              </a:rPr>
              <a:t>Travail en groupes d’AT (15 étudiants max)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Accompagnement</a:t>
            </a:r>
            <a:r>
              <a:rPr kumimoji="0" lang="fr-FR" sz="2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personnalisé de chaque étudiant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dirty="0">
                <a:latin typeface="Arial Narrow" panose="020B0606020202030204" pitchFamily="34" charset="0"/>
              </a:rPr>
              <a:t>Proximité avec l’équipe pédagogique</a:t>
            </a:r>
            <a:endParaRPr kumimoji="0" lang="fr-FR" sz="24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dirty="0">
                <a:latin typeface="Arial Narrow" panose="020B0606020202030204" pitchFamily="34" charset="0"/>
              </a:rPr>
              <a:t>Possibilité d’alternance en 2</a:t>
            </a:r>
            <a:r>
              <a:rPr lang="fr-FR" sz="2400" baseline="30000" dirty="0">
                <a:latin typeface="Arial Narrow" panose="020B0606020202030204" pitchFamily="34" charset="0"/>
              </a:rPr>
              <a:t>ème</a:t>
            </a:r>
            <a:r>
              <a:rPr lang="fr-FR" sz="2400" dirty="0">
                <a:latin typeface="Arial Narrow" panose="020B0606020202030204" pitchFamily="34" charset="0"/>
              </a:rPr>
              <a:t> année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Contacts </a:t>
            </a:r>
            <a:r>
              <a:rPr lang="fr-FR" sz="2400" dirty="0">
                <a:latin typeface="Arial Narrow" panose="020B0606020202030204" pitchFamily="34" charset="0"/>
              </a:rPr>
              <a:t>nombreux avec les entreprises (</a:t>
            </a:r>
            <a:r>
              <a:rPr kumimoji="0" lang="fr-FR" sz="240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stage de 14 semaines, visites d’entreprises, interventions de professionnels dans la formation)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Excellente r</a:t>
            </a:r>
            <a:r>
              <a:rPr lang="fr-FR" sz="2400" baseline="0" noProof="0" dirty="0">
                <a:latin typeface="Arial Narrow" panose="020B0606020202030204" pitchFamily="34" charset="0"/>
              </a:rPr>
              <a:t>econnaissance</a:t>
            </a:r>
            <a:r>
              <a:rPr lang="fr-FR" sz="2400" noProof="0" dirty="0">
                <a:latin typeface="Arial Narrow" panose="020B0606020202030204" pitchFamily="34" charset="0"/>
              </a:rPr>
              <a:t> du diplôme auprès </a:t>
            </a:r>
            <a:r>
              <a:rPr lang="fr-FR" sz="2400" dirty="0">
                <a:latin typeface="Arial Narrow" panose="020B0606020202030204" pitchFamily="34" charset="0"/>
              </a:rPr>
              <a:t>des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264999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avail sous PSM en culture cellulai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205" y="785794"/>
            <a:ext cx="2334795" cy="195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ZoneTexte 4"/>
          <p:cNvSpPr txBox="1">
            <a:spLocks noChangeArrowheads="1"/>
          </p:cNvSpPr>
          <p:nvPr/>
        </p:nvSpPr>
        <p:spPr bwMode="auto">
          <a:xfrm>
            <a:off x="5468775" y="4725144"/>
            <a:ext cx="356772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fr-FR" altLang="fr-FR" sz="1600" b="1" dirty="0">
                <a:latin typeface="Arial Narrow" panose="020B0606020202030204" pitchFamily="34" charset="0"/>
              </a:rPr>
              <a:t>Licence professionnelle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fr-FR" altLang="fr-FR" sz="1600" b="1" dirty="0">
                <a:latin typeface="Arial Narrow" panose="020B0606020202030204" pitchFamily="34" charset="0"/>
              </a:rPr>
              <a:t>Licence puis Master à l’Université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fr-FR" altLang="fr-FR" sz="1600" b="1" dirty="0">
                <a:latin typeface="Arial Narrow" panose="020B0606020202030204" pitchFamily="34" charset="0"/>
              </a:rPr>
              <a:t>Écoles d’ingénieur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fr-FR" altLang="fr-FR" sz="1600" b="1" dirty="0">
                <a:latin typeface="Arial Narrow" panose="020B0606020202030204" pitchFamily="34" charset="0"/>
              </a:rPr>
              <a:t>Classes Prépa Agro/Véto post-BTS  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fr-FR" altLang="fr-FR" sz="1600" dirty="0">
                <a:latin typeface="Arial Narrow" panose="020B0606020202030204" pitchFamily="34" charset="0"/>
              </a:rPr>
              <a:t>Formation de </a:t>
            </a:r>
            <a:r>
              <a:rPr lang="fr-FR" altLang="fr-FR" sz="1600" dirty="0" err="1">
                <a:latin typeface="Arial Narrow" panose="020B0606020202030204" pitchFamily="34" charset="0"/>
              </a:rPr>
              <a:t>Technico-Commercial</a:t>
            </a:r>
            <a:r>
              <a:rPr lang="fr-FR" altLang="fr-FR" sz="1600" dirty="0">
                <a:latin typeface="Arial Narrow" panose="020B0606020202030204" pitchFamily="34" charset="0"/>
              </a:rPr>
              <a:t> …</a:t>
            </a:r>
            <a:r>
              <a:rPr lang="fr-FR" altLang="fr-FR" sz="2000" dirty="0">
                <a:latin typeface="Arial Narrow" panose="020B0606020202030204" pitchFamily="34" charset="0"/>
              </a:rPr>
              <a:t> </a:t>
            </a: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851553424"/>
              </p:ext>
            </p:extLst>
          </p:nvPr>
        </p:nvGraphicFramePr>
        <p:xfrm>
          <a:off x="1331640" y="-64567"/>
          <a:ext cx="7272808" cy="730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66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élèvement d'une culture en fermenteu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876" y="2852936"/>
            <a:ext cx="2177748" cy="349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47664" y="188703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Le technicien supérieur de laboratoire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386" y="1131116"/>
            <a:ext cx="830811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fr-FR" sz="2400" b="1" dirty="0"/>
              <a:t>Analyse les bioproduits</a:t>
            </a:r>
            <a:r>
              <a:rPr lang="fr-FR" sz="2400" dirty="0"/>
              <a:t> </a:t>
            </a:r>
          </a:p>
          <a:p>
            <a:pPr marL="541338" indent="-166688">
              <a:buFont typeface="Arial" panose="020B0604020202020204" pitchFamily="34" charset="0"/>
              <a:buChar char="•"/>
            </a:pPr>
            <a:r>
              <a:rPr lang="fr-FR" sz="2400" dirty="0"/>
              <a:t>en contrôlant le bon déroulement de la fabrication</a:t>
            </a:r>
          </a:p>
          <a:p>
            <a:pPr marL="541338" lvl="1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en s'assurant que le produit répond aux normes françaises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/>
              <a:t>Réalise des analyses </a:t>
            </a:r>
            <a:r>
              <a:rPr lang="fr-FR" sz="2400" dirty="0"/>
              <a:t>microbiologiques, biochimiques et biologiques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2400" b="1" dirty="0"/>
              <a:t>Assure le suivi métrologique et la maintenance </a:t>
            </a:r>
          </a:p>
          <a:p>
            <a:pPr marL="0" lvl="1">
              <a:spcAft>
                <a:spcPts val="600"/>
              </a:spcAft>
            </a:pPr>
            <a:r>
              <a:rPr lang="fr-FR" sz="2400" b="1" dirty="0"/>
              <a:t>	</a:t>
            </a:r>
            <a:r>
              <a:rPr lang="fr-FR" sz="2400" dirty="0"/>
              <a:t>des appareils </a:t>
            </a:r>
            <a:endParaRPr lang="fr-FR" sz="900" dirty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/>
              <a:t>Optimise, actualise, met au point </a:t>
            </a:r>
            <a:r>
              <a:rPr lang="fr-FR" sz="2400" dirty="0"/>
              <a:t>des protocoles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/>
              <a:t>Intègre</a:t>
            </a:r>
            <a:r>
              <a:rPr lang="fr-FR" sz="2400" dirty="0"/>
              <a:t> la démarche de prévention des risques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2400" b="1" dirty="0"/>
              <a:t>Communique </a:t>
            </a:r>
            <a:r>
              <a:rPr lang="fr-FR" altLang="fr-FR" sz="2400" dirty="0"/>
              <a:t>en interne et à l’extérieur du laboratoire      </a:t>
            </a:r>
          </a:p>
        </p:txBody>
      </p:sp>
    </p:spTree>
    <p:extLst>
      <p:ext uri="{BB962C8B-B14F-4D97-AF65-F5344CB8AC3E}">
        <p14:creationId xmlns:p14="http://schemas.microsoft.com/office/powerpoint/2010/main" val="38050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1" descr="D:\Profil Cathy\sites\site jean moulin\site_btsbioac\vgnette_cosme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893" y="3068147"/>
            <a:ext cx="1404272" cy="14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3" descr="D:\Profil Cathy\sites\site jean moulin\site_btsbioac\vignette_enviro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558" y="4856541"/>
            <a:ext cx="1511574" cy="15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7"/>
          <p:cNvSpPr txBox="1">
            <a:spLocks noChangeArrowheads="1"/>
          </p:cNvSpPr>
          <p:nvPr/>
        </p:nvSpPr>
        <p:spPr bwMode="auto">
          <a:xfrm>
            <a:off x="822877" y="1441979"/>
            <a:ext cx="749824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buFont typeface="Wingdings" pitchFamily="2" charset="2"/>
              <a:buChar char="q"/>
            </a:pPr>
            <a:r>
              <a:rPr lang="fr-FR" altLang="fr-FR" sz="2000" b="1" dirty="0">
                <a:latin typeface="Arial Narrow" panose="020B0606020202030204" pitchFamily="34" charset="0"/>
              </a:rPr>
              <a:t> </a:t>
            </a:r>
            <a:r>
              <a:rPr lang="fr-FR" altLang="fr-FR" sz="2400" b="1" dirty="0">
                <a:latin typeface="Arial Narrow" panose="020B0606020202030204" pitchFamily="34" charset="0"/>
              </a:rPr>
              <a:t>Laboratoires de contrôles d’entreprises privées :</a:t>
            </a:r>
            <a:br>
              <a:rPr lang="fr-FR" altLang="fr-FR" sz="2400" b="1" dirty="0">
                <a:latin typeface="Arial Narrow" panose="020B0606020202030204" pitchFamily="34" charset="0"/>
              </a:rPr>
            </a:br>
            <a:r>
              <a:rPr lang="fr-FR" altLang="fr-FR" sz="2000" b="1" dirty="0">
                <a:latin typeface="Arial Narrow" panose="020B0606020202030204" pitchFamily="34" charset="0"/>
              </a:rPr>
              <a:t>       </a:t>
            </a:r>
            <a:r>
              <a:rPr lang="fr-FR" altLang="fr-FR" sz="2000" dirty="0">
                <a:latin typeface="Arial Narrow" panose="020B0606020202030204" pitchFamily="34" charset="0"/>
              </a:rPr>
              <a:t>Agro-alimentaires, </a:t>
            </a:r>
            <a:br>
              <a:rPr lang="fr-FR" altLang="fr-FR" sz="2000" dirty="0">
                <a:latin typeface="Arial Narrow" panose="020B0606020202030204" pitchFamily="34" charset="0"/>
              </a:rPr>
            </a:br>
            <a:r>
              <a:rPr lang="fr-FR" altLang="fr-FR" sz="2000" dirty="0">
                <a:latin typeface="Arial Narrow" panose="020B0606020202030204" pitchFamily="34" charset="0"/>
              </a:rPr>
              <a:t>       Pharmaceutiques et Cosmétiques</a:t>
            </a:r>
          </a:p>
          <a:p>
            <a:pPr marL="0" lvl="1" indent="0" eaLnBrk="1" hangingPunct="1"/>
            <a:r>
              <a:rPr lang="fr-FR" altLang="fr-FR" sz="2000" dirty="0">
                <a:latin typeface="Arial Narrow" panose="020B0606020202030204" pitchFamily="34" charset="0"/>
              </a:rPr>
              <a:t>	     Entreprises biotechnologiques</a:t>
            </a:r>
          </a:p>
          <a:p>
            <a:pPr marL="715963" lvl="1" indent="0" eaLnBrk="1" hangingPunct="1"/>
            <a:r>
              <a:rPr lang="fr-FR" altLang="fr-FR" sz="2000" dirty="0">
                <a:latin typeface="Arial Narrow" panose="020B0606020202030204" pitchFamily="34" charset="0"/>
              </a:rPr>
              <a:t>Entreprises du domaine agricole</a:t>
            </a:r>
          </a:p>
          <a:p>
            <a:pPr marL="0" lvl="1" indent="0" eaLnBrk="1" hangingPunct="1"/>
            <a:r>
              <a:rPr lang="fr-FR" altLang="fr-FR" sz="2000" dirty="0">
                <a:latin typeface="Arial Narrow" panose="020B0606020202030204" pitchFamily="34" charset="0"/>
              </a:rPr>
              <a:t>	     Laboratoires sous-traitants…</a:t>
            </a:r>
          </a:p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fr-FR" altLang="fr-FR" sz="2000" dirty="0">
                <a:latin typeface="Arial Narrow" panose="020B0606020202030204" pitchFamily="34" charset="0"/>
              </a:rPr>
              <a:t> </a:t>
            </a:r>
            <a:r>
              <a:rPr lang="fr-FR" altLang="fr-FR" sz="2400" dirty="0">
                <a:latin typeface="Arial Narrow" panose="020B0606020202030204" pitchFamily="34" charset="0"/>
              </a:rPr>
              <a:t> </a:t>
            </a:r>
            <a:r>
              <a:rPr lang="fr-FR" altLang="fr-FR" sz="2400" b="1" dirty="0">
                <a:latin typeface="Arial Narrow" panose="020B0606020202030204" pitchFamily="34" charset="0"/>
              </a:rPr>
              <a:t>Laboratoires d'Expertise :</a:t>
            </a:r>
            <a:br>
              <a:rPr lang="fr-FR" altLang="fr-FR" sz="2800" b="1" dirty="0">
                <a:latin typeface="Arial Narrow" panose="020B0606020202030204" pitchFamily="34" charset="0"/>
              </a:rPr>
            </a:br>
            <a:r>
              <a:rPr lang="fr-FR" altLang="fr-FR" sz="2400" b="1" dirty="0">
                <a:latin typeface="Arial Narrow" panose="020B0606020202030204" pitchFamily="34" charset="0"/>
              </a:rPr>
              <a:t>      </a:t>
            </a:r>
            <a:r>
              <a:rPr lang="fr-FR" altLang="fr-FR" sz="2000" dirty="0">
                <a:latin typeface="Arial Narrow" panose="020B0606020202030204" pitchFamily="34" charset="0"/>
              </a:rPr>
              <a:t>Laboratoires départementaux, services vétérinaires</a:t>
            </a:r>
          </a:p>
          <a:p>
            <a:pPr eaLnBrk="1" hangingPunct="1"/>
            <a:r>
              <a:rPr lang="fr-FR" altLang="fr-FR" sz="2000" dirty="0">
                <a:latin typeface="Arial Narrow" panose="020B0606020202030204" pitchFamily="34" charset="0"/>
              </a:rPr>
              <a:t>	     Répression des Fraudes, Douanes...</a:t>
            </a:r>
          </a:p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fr-FR" altLang="fr-FR" sz="2400" b="1" dirty="0">
                <a:latin typeface="Arial Narrow" panose="020B0606020202030204" pitchFamily="34" charset="0"/>
              </a:rPr>
              <a:t> Laboratoires de Contrôles et d’étude de l'Environnement</a:t>
            </a:r>
          </a:p>
          <a:p>
            <a:pPr eaLnBrk="1" hangingPunct="1">
              <a:spcBef>
                <a:spcPts val="600"/>
              </a:spcBef>
            </a:pPr>
            <a:r>
              <a:rPr lang="fr-FR" altLang="fr-FR" sz="2400" b="1" dirty="0">
                <a:latin typeface="Arial Narrow" panose="020B0606020202030204" pitchFamily="34" charset="0"/>
              </a:rPr>
              <a:t>	</a:t>
            </a:r>
            <a:r>
              <a:rPr lang="fr-FR" altLang="fr-FR" sz="2000" dirty="0">
                <a:latin typeface="Arial Narrow" panose="020B0606020202030204" pitchFamily="34" charset="0"/>
              </a:rPr>
              <a:t>    Laboratoires de biologie marine, de gestion de l’eau</a:t>
            </a:r>
          </a:p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fr-FR" altLang="fr-FR" sz="2400" b="1" dirty="0">
                <a:latin typeface="Arial Narrow" panose="020B0606020202030204" pitchFamily="34" charset="0"/>
              </a:rPr>
              <a:t> Mais aussi :</a:t>
            </a:r>
          </a:p>
          <a:p>
            <a:pPr eaLnBrk="1" hangingPunct="1"/>
            <a:r>
              <a:rPr lang="fr-FR" altLang="fr-FR" sz="2400" b="1" dirty="0">
                <a:latin typeface="Arial Narrow" panose="020B0606020202030204" pitchFamily="34" charset="0"/>
              </a:rPr>
              <a:t>	    </a:t>
            </a:r>
            <a:r>
              <a:rPr lang="fr-FR" altLang="fr-FR" sz="2000" dirty="0">
                <a:latin typeface="Arial Narrow" panose="020B0606020202030204" pitchFamily="34" charset="0"/>
              </a:rPr>
              <a:t>Laboratoires d’analyses médicales</a:t>
            </a:r>
          </a:p>
          <a:p>
            <a:pPr marL="715963" eaLnBrk="1" hangingPunct="1"/>
            <a:r>
              <a:rPr lang="fr-FR" altLang="fr-FR" sz="2000" dirty="0">
                <a:latin typeface="Arial Narrow" panose="020B0606020202030204" pitchFamily="34" charset="0"/>
              </a:rPr>
              <a:t>Laboratoires d'Enseignement et de Recherche</a:t>
            </a:r>
          </a:p>
        </p:txBody>
      </p:sp>
      <p:pic>
        <p:nvPicPr>
          <p:cNvPr id="3077" name="Picture 7" descr="D:\Profil Cathy\sites\site jean moulin\site_btsbioac\vignette_agr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968" y="1595473"/>
            <a:ext cx="1426582" cy="1426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D:\Profil Cathy\sites\site jean moulin\site_btsbioac\vignette_pharm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59714"/>
            <a:ext cx="1440160" cy="13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6252135" cy="642938"/>
          </a:xfrm>
        </p:spPr>
        <p:txBody>
          <a:bodyPr rtlCol="0">
            <a:noAutofit/>
          </a:bodyPr>
          <a:lstStyle/>
          <a:p>
            <a:pPr algn="l" defTabSz="457200"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 domaines d’activités très variés</a:t>
            </a:r>
          </a:p>
        </p:txBody>
      </p:sp>
    </p:spTree>
    <p:extLst>
      <p:ext uri="{BB962C8B-B14F-4D97-AF65-F5344CB8AC3E}">
        <p14:creationId xmlns:p14="http://schemas.microsoft.com/office/powerpoint/2010/main" val="41402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6" descr="Culture végétale lors d'un s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590" y="4574645"/>
            <a:ext cx="2525712" cy="148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8" descr="Macrogalerie d'identification microbie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352377" cy="16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4286250" cy="857250"/>
          </a:xfrm>
        </p:spPr>
        <p:txBody>
          <a:bodyPr>
            <a:normAutofit/>
          </a:bodyPr>
          <a:lstStyle/>
          <a:p>
            <a:pPr algn="l" defTabSz="457200" eaLnBrk="1" hangingPunct="1"/>
            <a:r>
              <a:rPr lang="fr-FR" altLang="fr-FR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 parcours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375725" y="6253858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101" name="ZoneTexte 5"/>
          <p:cNvSpPr txBox="1">
            <a:spLocks noChangeArrowheads="1"/>
          </p:cNvSpPr>
          <p:nvPr/>
        </p:nvSpPr>
        <p:spPr bwMode="auto">
          <a:xfrm>
            <a:off x="3733080" y="3512952"/>
            <a:ext cx="51184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400" b="1" dirty="0">
                <a:latin typeface="Arial Narrow" panose="020B0606020202030204" pitchFamily="34" charset="0"/>
              </a:rPr>
              <a:t>Formation sur 2 ans</a:t>
            </a:r>
          </a:p>
          <a:p>
            <a:pPr eaLnBrk="1" hangingPunct="1"/>
            <a:r>
              <a:rPr lang="fr-FR" altLang="fr-FR" sz="2000" b="1" dirty="0">
                <a:latin typeface="Arial Narrow" panose="020B0606020202030204" pitchFamily="34" charset="0"/>
              </a:rPr>
              <a:t>Horaire hebdomadaire : </a:t>
            </a:r>
            <a:r>
              <a:rPr lang="fr-FR" altLang="fr-FR" sz="2000" dirty="0">
                <a:latin typeface="Arial Narrow" panose="020B0606020202030204" pitchFamily="34" charset="0"/>
              </a:rPr>
              <a:t>30 - 31 heures</a:t>
            </a:r>
          </a:p>
          <a:p>
            <a:pPr eaLnBrk="1" hangingPunct="1"/>
            <a:r>
              <a:rPr lang="fr-FR" altLang="fr-FR" sz="2000" b="1" dirty="0">
                <a:latin typeface="Arial Narrow" panose="020B0606020202030204" pitchFamily="34" charset="0"/>
              </a:rPr>
              <a:t>Stages en entreprise </a:t>
            </a:r>
            <a:r>
              <a:rPr lang="fr-FR" altLang="fr-FR" sz="2000" dirty="0">
                <a:latin typeface="Arial Narrow" panose="020B0606020202030204" pitchFamily="34" charset="0"/>
              </a:rPr>
              <a:t>:  14 semaines sur 2 périodes</a:t>
            </a:r>
          </a:p>
        </p:txBody>
      </p:sp>
      <p:sp>
        <p:nvSpPr>
          <p:cNvPr id="4102" name="ZoneTexte 6"/>
          <p:cNvSpPr txBox="1">
            <a:spLocks noChangeArrowheads="1"/>
          </p:cNvSpPr>
          <p:nvPr/>
        </p:nvSpPr>
        <p:spPr bwMode="auto">
          <a:xfrm>
            <a:off x="1787421" y="5069992"/>
            <a:ext cx="71643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400" b="1" dirty="0">
                <a:latin typeface="Arial Narrow" panose="020B0606020202030204" pitchFamily="34" charset="0"/>
              </a:rPr>
              <a:t>Examen</a:t>
            </a:r>
          </a:p>
          <a:p>
            <a:pPr eaLnBrk="1" hangingPunct="1"/>
            <a:r>
              <a:rPr lang="fr-FR" altLang="fr-FR" sz="2000" b="1" dirty="0">
                <a:latin typeface="Arial Narrow" panose="020B0606020202030204" pitchFamily="34" charset="0"/>
              </a:rPr>
              <a:t>1 épreuve orale</a:t>
            </a:r>
            <a:r>
              <a:rPr lang="fr-FR" altLang="fr-FR" sz="2000" dirty="0">
                <a:latin typeface="Arial Narrow" panose="020B0606020202030204" pitchFamily="34" charset="0"/>
              </a:rPr>
              <a:t>  (coefficient 2)</a:t>
            </a:r>
          </a:p>
          <a:p>
            <a:pPr eaLnBrk="1" hangingPunct="1"/>
            <a:r>
              <a:rPr lang="fr-FR" altLang="fr-FR" sz="2000" b="1" dirty="0">
                <a:latin typeface="Arial Narrow" panose="020B0606020202030204" pitchFamily="34" charset="0"/>
              </a:rPr>
              <a:t>3 épreuves écrites</a:t>
            </a:r>
            <a:r>
              <a:rPr lang="fr-FR" altLang="fr-FR" sz="2000" dirty="0">
                <a:latin typeface="Arial Narrow" panose="020B0606020202030204" pitchFamily="34" charset="0"/>
              </a:rPr>
              <a:t> (6 coefficients)</a:t>
            </a:r>
          </a:p>
          <a:p>
            <a:pPr eaLnBrk="1" hangingPunct="1"/>
            <a:r>
              <a:rPr lang="fr-FR" altLang="fr-FR" sz="2000" b="1" dirty="0">
                <a:latin typeface="Arial Narrow" panose="020B0606020202030204" pitchFamily="34" charset="0"/>
              </a:rPr>
              <a:t>4 épreuves en Contrôle en Cours de Formation (CCF) </a:t>
            </a:r>
            <a:r>
              <a:rPr lang="fr-FR" altLang="fr-FR" sz="2000" dirty="0">
                <a:latin typeface="Arial Narrow" panose="020B0606020202030204" pitchFamily="34" charset="0"/>
              </a:rPr>
              <a:t>(10 coefficients) </a:t>
            </a:r>
          </a:p>
        </p:txBody>
      </p:sp>
      <p:pic>
        <p:nvPicPr>
          <p:cNvPr id="4103" name="Picture 4" descr="Culture végétale sous hotte à flux lamina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718" y="260648"/>
            <a:ext cx="2421839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2F5FE311-18E5-4872-91D4-655E9EEE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1431132"/>
            <a:ext cx="814784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400" b="1" dirty="0">
                <a:latin typeface="Arial Narrow" panose="020B0606020202030204" pitchFamily="34" charset="0"/>
              </a:rPr>
              <a:t>Profil d’élèves :</a:t>
            </a:r>
          </a:p>
          <a:p>
            <a:pPr eaLnBrk="1" hangingPunct="1"/>
            <a:r>
              <a:rPr lang="fr-FR" altLang="fr-FR" sz="2000" dirty="0">
                <a:latin typeface="Arial Narrow" panose="020B0606020202030204" pitchFamily="34" charset="0"/>
              </a:rPr>
              <a:t>Baccalauréat Technologique : STL, ST2S</a:t>
            </a:r>
          </a:p>
          <a:p>
            <a:pPr eaLnBrk="1" hangingPunct="1"/>
            <a:r>
              <a:rPr lang="fr-FR" altLang="fr-FR" sz="2000" dirty="0">
                <a:latin typeface="Arial Narrow" panose="020B0606020202030204" pitchFamily="34" charset="0"/>
              </a:rPr>
              <a:t>Baccalauréat Général à vocation scientifique : spécialités sciences physiques, SVT…</a:t>
            </a:r>
          </a:p>
          <a:p>
            <a:pPr eaLnBrk="1" hangingPunct="1"/>
            <a:r>
              <a:rPr lang="fr-FR" altLang="fr-FR" sz="2000" dirty="0">
                <a:latin typeface="Arial Narrow" panose="020B0606020202030204" pitchFamily="34" charset="0"/>
              </a:rPr>
              <a:t>Baccalauréat Professionnel : Laboratoire Contrôle Qualité ; Production en Industries Pharmaceutiques, Alimentaires et Cosmétiques</a:t>
            </a:r>
          </a:p>
        </p:txBody>
      </p:sp>
    </p:spTree>
    <p:extLst>
      <p:ext uri="{BB962C8B-B14F-4D97-AF65-F5344CB8AC3E}">
        <p14:creationId xmlns:p14="http://schemas.microsoft.com/office/powerpoint/2010/main" val="38724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0D3F06-BE80-7867-04A0-5A6147A40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44" y="1689520"/>
            <a:ext cx="8711952" cy="4392905"/>
          </a:xfrm>
          <a:prstGeom prst="rect">
            <a:avLst/>
          </a:prstGeom>
        </p:spPr>
      </p:pic>
      <p:sp>
        <p:nvSpPr>
          <p:cNvPr id="5206" name="Rectangle 1242"/>
          <p:cNvSpPr>
            <a:spLocks noGrp="1"/>
          </p:cNvSpPr>
          <p:nvPr>
            <p:ph type="title" idx="4294967295"/>
          </p:nvPr>
        </p:nvSpPr>
        <p:spPr>
          <a:xfrm>
            <a:off x="1454224" y="306640"/>
            <a:ext cx="6934200" cy="781050"/>
          </a:xfrm>
        </p:spPr>
        <p:txBody>
          <a:bodyPr/>
          <a:lstStyle/>
          <a:p>
            <a:pPr algn="l" defTabSz="457200" eaLnBrk="1" hangingPunct="1"/>
            <a:r>
              <a:rPr lang="fr-FR" alt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Les volumes horaires d’enseignement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6219F-F7F3-4F4A-8EE1-7E7074D6B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DA00D-117F-43DE-A177-0834125CD913}"/>
              </a:ext>
            </a:extLst>
          </p:cNvPr>
          <p:cNvSpPr/>
          <p:nvPr/>
        </p:nvSpPr>
        <p:spPr>
          <a:xfrm>
            <a:off x="7142056" y="4005064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small" dirty="0">
                <a:latin typeface="Arial" panose="020B0604020202020204" pitchFamily="34" charset="0"/>
                <a:ea typeface="Calibri" panose="020F0502020204030204" pitchFamily="34" charset="0"/>
              </a:rPr>
              <a:t>8 </a:t>
            </a:r>
            <a:r>
              <a:rPr lang="fr-FR" sz="1600" b="1" dirty="0">
                <a:latin typeface="Arial" panose="020B0604020202020204" pitchFamily="34" charset="0"/>
                <a:ea typeface="SimSun" panose="02010600030101010101" pitchFamily="2" charset="-122"/>
              </a:rPr>
              <a:t>à</a:t>
            </a:r>
            <a:r>
              <a:rPr lang="fr-FR" sz="1600" b="1" cap="smal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400" b="1" cap="small" dirty="0"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fr-FR" b="1" cap="smal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ea typeface="SimSun" panose="02010600030101010101" pitchFamily="2" charset="-122"/>
              </a:rPr>
              <a:t>h</a:t>
            </a:r>
            <a:r>
              <a:rPr lang="fr-FR" b="1" cap="small" dirty="0">
                <a:latin typeface="Arial" panose="020B0604020202020204" pitchFamily="34" charset="0"/>
                <a:ea typeface="Calibri" panose="020F0502020204030204" pitchFamily="34" charset="0"/>
              </a:rPr>
              <a:t> / semaine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B4B3-D7C6-469E-B253-69E776E970E5}"/>
              </a:ext>
            </a:extLst>
          </p:cNvPr>
          <p:cNvSpPr/>
          <p:nvPr/>
        </p:nvSpPr>
        <p:spPr>
          <a:xfrm>
            <a:off x="281744" y="4869160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small" dirty="0">
                <a:latin typeface="Arial" panose="020B0604020202020204" pitchFamily="34" charset="0"/>
                <a:ea typeface="Calibri" panose="020F0502020204030204" pitchFamily="34" charset="0"/>
              </a:rPr>
              <a:t>21 </a:t>
            </a:r>
            <a:r>
              <a:rPr lang="fr-FR" sz="1600" b="1" dirty="0">
                <a:latin typeface="Arial" panose="020B0604020202020204" pitchFamily="34" charset="0"/>
                <a:ea typeface="SimSun" panose="02010600030101010101" pitchFamily="2" charset="-122"/>
              </a:rPr>
              <a:t>à</a:t>
            </a:r>
            <a:r>
              <a:rPr lang="fr-FR" sz="1600" b="1" cap="smal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400" b="1" cap="small" dirty="0">
                <a:latin typeface="Arial" panose="020B0604020202020204" pitchFamily="34" charset="0"/>
                <a:ea typeface="Calibri" panose="020F0502020204030204" pitchFamily="34" charset="0"/>
              </a:rPr>
              <a:t>23</a:t>
            </a:r>
            <a:r>
              <a:rPr lang="fr-FR" b="1" cap="smal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ea typeface="SimSun" panose="02010600030101010101" pitchFamily="2" charset="-122"/>
              </a:rPr>
              <a:t>h</a:t>
            </a:r>
            <a:r>
              <a:rPr lang="fr-FR" b="1" cap="small" dirty="0">
                <a:latin typeface="Arial" panose="020B0604020202020204" pitchFamily="34" charset="0"/>
                <a:ea typeface="Calibri" panose="020F0502020204030204" pitchFamily="34" charset="0"/>
              </a:rPr>
              <a:t> / semaine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80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Rectangle 1242"/>
          <p:cNvSpPr>
            <a:spLocks noGrp="1"/>
          </p:cNvSpPr>
          <p:nvPr>
            <p:ph type="title" idx="4294967295"/>
          </p:nvPr>
        </p:nvSpPr>
        <p:spPr>
          <a:xfrm>
            <a:off x="1454224" y="476672"/>
            <a:ext cx="7294240" cy="781050"/>
          </a:xfrm>
        </p:spPr>
        <p:txBody>
          <a:bodyPr>
            <a:normAutofit fontScale="90000"/>
          </a:bodyPr>
          <a:lstStyle/>
          <a:p>
            <a:pPr algn="l"/>
            <a:r>
              <a:rPr lang="fr-FR" alt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Enseignement professionnel        </a:t>
            </a:r>
            <a:r>
              <a:rPr lang="fr-FR" sz="27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21 à 23 h / semaine</a:t>
            </a:r>
            <a:br>
              <a:rPr lang="fr-FR" sz="3200" dirty="0"/>
            </a:br>
            <a:endParaRPr lang="fr-FR" altLang="fr-FR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E407AD1-2E48-3679-A0CD-19842FB99072}"/>
              </a:ext>
            </a:extLst>
          </p:cNvPr>
          <p:cNvGraphicFramePr>
            <a:graphicFrameLocks/>
          </p:cNvGraphicFramePr>
          <p:nvPr/>
        </p:nvGraphicFramePr>
        <p:xfrm>
          <a:off x="65404" y="2204864"/>
          <a:ext cx="9403140" cy="345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6219F-F7F3-4F4A-8EE1-7E7074D6B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576064" cy="365125"/>
          </a:xfrm>
        </p:spPr>
        <p:txBody>
          <a:bodyPr/>
          <a:lstStyle/>
          <a:p>
            <a:fld id="{0D87F9EA-C5C1-A744-AB49-7A4EBA394B97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47532A3-7214-4C22-A9D0-4D5EDE816A43}"/>
              </a:ext>
            </a:extLst>
          </p:cNvPr>
          <p:cNvGrpSpPr/>
          <p:nvPr/>
        </p:nvGrpSpPr>
        <p:grpSpPr>
          <a:xfrm>
            <a:off x="3499406" y="2820837"/>
            <a:ext cx="2145187" cy="1216325"/>
            <a:chOff x="-1" y="0"/>
            <a:chExt cx="2145187" cy="1216325"/>
          </a:xfrm>
        </p:grpSpPr>
        <p:sp>
          <p:nvSpPr>
            <p:cNvPr id="8" name="Rectangle : avec coin arrondi 7">
              <a:extLst>
                <a:ext uri="{FF2B5EF4-FFF2-40B4-BE49-F238E27FC236}">
                  <a16:creationId xmlns:a16="http://schemas.microsoft.com/office/drawing/2014/main" id="{BDEF83BA-8006-4C28-BF87-11A2C49CA25E}"/>
                </a:ext>
              </a:extLst>
            </p:cNvPr>
            <p:cNvSpPr/>
            <p:nvPr/>
          </p:nvSpPr>
          <p:spPr>
            <a:xfrm rot="16200000">
              <a:off x="464430" y="-464430"/>
              <a:ext cx="1216324" cy="2145186"/>
            </a:xfrm>
            <a:prstGeom prst="round1Rect">
              <a:avLst/>
            </a:prstGeom>
            <a:solidFill>
              <a:srgbClr val="FF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Rectangle : avec coin arrondi 4">
              <a:extLst>
                <a:ext uri="{FF2B5EF4-FFF2-40B4-BE49-F238E27FC236}">
                  <a16:creationId xmlns:a16="http://schemas.microsoft.com/office/drawing/2014/main" id="{05A856FB-7429-4B29-A275-3B0131722E16}"/>
                </a:ext>
              </a:extLst>
            </p:cNvPr>
            <p:cNvSpPr txBox="1"/>
            <p:nvPr/>
          </p:nvSpPr>
          <p:spPr>
            <a:xfrm rot="21600000">
              <a:off x="0" y="0"/>
              <a:ext cx="2145186" cy="912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>
                  <a:solidFill>
                    <a:sysClr val="windowText" lastClr="000000"/>
                  </a:solidFill>
                </a:rPr>
                <a:t>1. Gestion du laboratoire</a:t>
              </a:r>
            </a:p>
          </p:txBody>
        </p:sp>
      </p:grp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93A710B7-99AD-4329-A044-BAF46A663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49998"/>
              </p:ext>
            </p:extLst>
          </p:nvPr>
        </p:nvGraphicFramePr>
        <p:xfrm>
          <a:off x="683568" y="1504474"/>
          <a:ext cx="6033462" cy="394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E62542B3-F7EC-4A10-BE69-BD0078C51CB1}"/>
              </a:ext>
            </a:extLst>
          </p:cNvPr>
          <p:cNvGrpSpPr/>
          <p:nvPr/>
        </p:nvGrpSpPr>
        <p:grpSpPr>
          <a:xfrm>
            <a:off x="6602096" y="1556792"/>
            <a:ext cx="2476500" cy="3888432"/>
            <a:chOff x="0" y="0"/>
            <a:chExt cx="2316714" cy="238089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D0942EB-4114-41B9-A566-5158EB848B7F}"/>
                </a:ext>
              </a:extLst>
            </p:cNvPr>
            <p:cNvSpPr/>
            <p:nvPr/>
          </p:nvSpPr>
          <p:spPr>
            <a:xfrm>
              <a:off x="181097" y="0"/>
              <a:ext cx="2135617" cy="2380890"/>
            </a:xfrm>
            <a:prstGeom prst="roundRect">
              <a:avLst>
                <a:gd name="adj" fmla="val 743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Travail en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spcAft>
                  <a:spcPts val="0"/>
                </a:spcAft>
              </a:pPr>
              <a:r>
                <a:rPr lang="fr-FR" sz="2400" b="1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laboratoires de :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spcAft>
                  <a:spcPts val="0"/>
                </a:spcAft>
              </a:pPr>
              <a:r>
                <a:rPr lang="fr-FR" sz="2400" b="1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 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marL="270510" indent="-228600">
                <a:spcAft>
                  <a:spcPts val="0"/>
                </a:spcAft>
              </a:pPr>
              <a:r>
                <a:rPr lang="fr-FR" sz="2400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Biochimie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marL="270510" indent="-228600">
                <a:spcAft>
                  <a:spcPts val="0"/>
                </a:spcAft>
              </a:pPr>
              <a:r>
                <a:rPr lang="fr-FR" sz="2400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Microbiologie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marL="270510" indent="-228600">
                <a:spcAft>
                  <a:spcPts val="0"/>
                </a:spcAft>
              </a:pPr>
              <a:r>
                <a:rPr lang="fr-FR" sz="2400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Biologie cellulaire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marL="270510">
                <a:spcAft>
                  <a:spcPts val="0"/>
                </a:spcAft>
              </a:pPr>
              <a:r>
                <a:rPr lang="fr-FR" sz="2400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et moléculaire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marL="270510">
                <a:spcAft>
                  <a:spcPts val="0"/>
                </a:spcAft>
              </a:pPr>
              <a:r>
                <a:rPr lang="fr-FR" sz="2400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 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400" b="1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13 à 16 heures</a:t>
              </a:r>
            </a:p>
            <a:p>
              <a:pPr algn="ctr">
                <a:spcAft>
                  <a:spcPts val="0"/>
                </a:spcAft>
              </a:pPr>
              <a:r>
                <a:rPr lang="fr-FR" sz="2400" b="1" dirty="0">
                  <a:solidFill>
                    <a:srgbClr val="0070C0"/>
                  </a:solidFill>
                  <a:effectLst/>
                  <a:ea typeface="SimSun" panose="02010600030101010101" pitchFamily="2" charset="-122"/>
                </a:rPr>
                <a:t> / semaine</a:t>
              </a:r>
              <a:endParaRPr lang="fr-F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823B55FE-6ADA-4400-A831-67B4A7D0C9B5}"/>
                </a:ext>
              </a:extLst>
            </p:cNvPr>
            <p:cNvSpPr/>
            <p:nvPr/>
          </p:nvSpPr>
          <p:spPr>
            <a:xfrm>
              <a:off x="0" y="460794"/>
              <a:ext cx="181155" cy="500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96352CDB-C27D-435E-B54A-9A3B909061FA}"/>
                </a:ext>
              </a:extLst>
            </p:cNvPr>
            <p:cNvSpPr/>
            <p:nvPr/>
          </p:nvSpPr>
          <p:spPr>
            <a:xfrm>
              <a:off x="0" y="1470085"/>
              <a:ext cx="189781" cy="500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0601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246E58A9-A654-9510-DB7B-0CD7B0E585CF}"/>
              </a:ext>
            </a:extLst>
          </p:cNvPr>
          <p:cNvSpPr/>
          <p:nvPr/>
        </p:nvSpPr>
        <p:spPr>
          <a:xfrm>
            <a:off x="5836814" y="3208260"/>
            <a:ext cx="3077933" cy="1080120"/>
          </a:xfrm>
          <a:prstGeom prst="homePlate">
            <a:avLst>
              <a:gd name="adj" fmla="val 3008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lvl="0" algn="ctr"/>
            <a:r>
              <a:rPr lang="fr-FR" b="1" dirty="0">
                <a:solidFill>
                  <a:sysClr val="windowText" lastClr="000000"/>
                </a:solidFill>
              </a:rPr>
              <a:t>3. Optimisation de méthodes de bio-analyse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5453681E-70EE-73E0-E745-02939E8B8728}"/>
              </a:ext>
            </a:extLst>
          </p:cNvPr>
          <p:cNvSpPr/>
          <p:nvPr/>
        </p:nvSpPr>
        <p:spPr>
          <a:xfrm>
            <a:off x="3347864" y="3208260"/>
            <a:ext cx="2880320" cy="1080120"/>
          </a:xfrm>
          <a:prstGeom prst="homePlate">
            <a:avLst>
              <a:gd name="adj" fmla="val 3306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algn="ctr"/>
            <a:r>
              <a:rPr lang="fr-FR" b="1" dirty="0">
                <a:solidFill>
                  <a:sysClr val="windowText" lastClr="000000"/>
                </a:solidFill>
              </a:rPr>
              <a:t>2. Réalisation des analyses dans le cadre d'un contrôle qualité</a:t>
            </a:r>
          </a:p>
          <a:p>
            <a:pPr lvl="0" algn="ctr"/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36F0593F-23F4-F664-7855-CD6A8F51B919}"/>
              </a:ext>
            </a:extLst>
          </p:cNvPr>
          <p:cNvSpPr/>
          <p:nvPr/>
        </p:nvSpPr>
        <p:spPr>
          <a:xfrm>
            <a:off x="797547" y="3208184"/>
            <a:ext cx="2880320" cy="1080120"/>
          </a:xfrm>
          <a:prstGeom prst="homePlate">
            <a:avLst>
              <a:gd name="adj" fmla="val 32073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ysClr val="windowText" lastClr="000000"/>
                </a:solidFill>
              </a:rPr>
              <a:t>1. Gestion du laboratoire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EFD19D-EF91-245A-EFE5-A95C1CFB219A}"/>
              </a:ext>
            </a:extLst>
          </p:cNvPr>
          <p:cNvSpPr txBox="1"/>
          <p:nvPr/>
        </p:nvSpPr>
        <p:spPr>
          <a:xfrm>
            <a:off x="1078683" y="184482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compétences abordées par les 4 blocs accompagnent le technicien dans la vie du laboratoire</a:t>
            </a:r>
          </a:p>
        </p:txBody>
      </p:sp>
      <p:sp>
        <p:nvSpPr>
          <p:cNvPr id="8" name="Légende : flèche vers le haut 7">
            <a:extLst>
              <a:ext uri="{FF2B5EF4-FFF2-40B4-BE49-F238E27FC236}">
                <a16:creationId xmlns:a16="http://schemas.microsoft.com/office/drawing/2014/main" id="{C06CB508-1076-C524-37EC-8D61E41C9B95}"/>
              </a:ext>
            </a:extLst>
          </p:cNvPr>
          <p:cNvSpPr/>
          <p:nvPr/>
        </p:nvSpPr>
        <p:spPr>
          <a:xfrm>
            <a:off x="3491880" y="4581128"/>
            <a:ext cx="2664296" cy="172819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ysClr val="windowText" lastClr="000000"/>
              </a:solidFill>
            </a:endParaRPr>
          </a:p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4. Relations professionnelles au laboratoire</a:t>
            </a:r>
          </a:p>
          <a:p>
            <a:pPr algn="ctr"/>
            <a:endParaRPr lang="fr-FR" dirty="0"/>
          </a:p>
        </p:txBody>
      </p:sp>
      <p:sp>
        <p:nvSpPr>
          <p:cNvPr id="9" name="Rectangle 1242">
            <a:extLst>
              <a:ext uri="{FF2B5EF4-FFF2-40B4-BE49-F238E27FC236}">
                <a16:creationId xmlns:a16="http://schemas.microsoft.com/office/drawing/2014/main" id="{DE73F8B3-5229-E118-B23A-042A3BCC3A6F}"/>
              </a:ext>
            </a:extLst>
          </p:cNvPr>
          <p:cNvSpPr txBox="1">
            <a:spLocks/>
          </p:cNvSpPr>
          <p:nvPr/>
        </p:nvSpPr>
        <p:spPr>
          <a:xfrm>
            <a:off x="1331640" y="797555"/>
            <a:ext cx="729424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Enseignement professionnel        </a:t>
            </a:r>
            <a:r>
              <a:rPr lang="fr-FR" sz="27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21 à 23 h / semaine</a:t>
            </a:r>
            <a:br>
              <a:rPr lang="fr-FR" sz="3200" dirty="0"/>
            </a:br>
            <a:endParaRPr lang="fr-FR" altLang="fr-FR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7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305 -0.00463 L -1.11111E-6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927 -0.00463 L 2.77778E-6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5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8148E-6 L 0.26372 -1.48148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2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42">
            <a:extLst>
              <a:ext uri="{FF2B5EF4-FFF2-40B4-BE49-F238E27FC236}">
                <a16:creationId xmlns:a16="http://schemas.microsoft.com/office/drawing/2014/main" id="{E5810851-AC36-66BE-8BD8-906526BD6104}"/>
              </a:ext>
            </a:extLst>
          </p:cNvPr>
          <p:cNvSpPr txBox="1">
            <a:spLocks/>
          </p:cNvSpPr>
          <p:nvPr/>
        </p:nvSpPr>
        <p:spPr>
          <a:xfrm>
            <a:off x="1331640" y="797555"/>
            <a:ext cx="729424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Dans des environnements de laboratoires différents :</a:t>
            </a:r>
            <a:br>
              <a:rPr lang="fr-FR" sz="3200" dirty="0"/>
            </a:br>
            <a:endParaRPr lang="fr-FR" altLang="fr-FR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" name="Image 4" descr="Une image contenant intérieur, Équipement de laboratoire, Équipement médical, Instrument scientifique&#10;&#10;Description générée automatiquement">
            <a:extLst>
              <a:ext uri="{FF2B5EF4-FFF2-40B4-BE49-F238E27FC236}">
                <a16:creationId xmlns:a16="http://schemas.microsoft.com/office/drawing/2014/main" id="{4AE54DB8-36DA-E998-9C78-ABAE74C00D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25288"/>
            <a:ext cx="6264696" cy="3523892"/>
          </a:xfrm>
          <a:prstGeom prst="rect">
            <a:avLst/>
          </a:prstGeom>
        </p:spPr>
      </p:pic>
      <p:pic>
        <p:nvPicPr>
          <p:cNvPr id="7" name="Image 6" descr="Une image contenant intérieur, Équipement médical, mur, Équipement de laboratoire&#10;&#10;Description générée automatiquement">
            <a:extLst>
              <a:ext uri="{FF2B5EF4-FFF2-40B4-BE49-F238E27FC236}">
                <a16:creationId xmlns:a16="http://schemas.microsoft.com/office/drawing/2014/main" id="{FC1EE7CF-71E0-81AF-41D0-1E3F29D38B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437112"/>
            <a:ext cx="3635896" cy="2045192"/>
          </a:xfrm>
          <a:prstGeom prst="rect">
            <a:avLst/>
          </a:prstGeom>
        </p:spPr>
      </p:pic>
      <p:pic>
        <p:nvPicPr>
          <p:cNvPr id="9" name="Image 8" descr="Une image contenant intérieur, mur, Équipement médical, texte&#10;&#10;Description générée automatiquement">
            <a:extLst>
              <a:ext uri="{FF2B5EF4-FFF2-40B4-BE49-F238E27FC236}">
                <a16:creationId xmlns:a16="http://schemas.microsoft.com/office/drawing/2014/main" id="{2100AB3F-28A8-9E63-E3F2-DA76549708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560" y="4437112"/>
            <a:ext cx="3635896" cy="20451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790F14-AD05-CBD2-A7D4-180A5C88F10D}"/>
              </a:ext>
            </a:extLst>
          </p:cNvPr>
          <p:cNvSpPr txBox="1"/>
          <p:nvPr/>
        </p:nvSpPr>
        <p:spPr>
          <a:xfrm>
            <a:off x="3075478" y="1345241"/>
            <a:ext cx="308069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Environnement de Biochimie et de Biologie Moléculaire</a:t>
            </a:r>
          </a:p>
        </p:txBody>
      </p:sp>
    </p:spTree>
    <p:extLst>
      <p:ext uri="{BB962C8B-B14F-4D97-AF65-F5344CB8AC3E}">
        <p14:creationId xmlns:p14="http://schemas.microsoft.com/office/powerpoint/2010/main" val="332787884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49622-B0FC-C118-0FC4-D1842D4C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42">
            <a:extLst>
              <a:ext uri="{FF2B5EF4-FFF2-40B4-BE49-F238E27FC236}">
                <a16:creationId xmlns:a16="http://schemas.microsoft.com/office/drawing/2014/main" id="{3FA40A05-6E94-16D6-3F31-46D8CFBABF01}"/>
              </a:ext>
            </a:extLst>
          </p:cNvPr>
          <p:cNvSpPr txBox="1">
            <a:spLocks/>
          </p:cNvSpPr>
          <p:nvPr/>
        </p:nvSpPr>
        <p:spPr>
          <a:xfrm>
            <a:off x="1331640" y="797555"/>
            <a:ext cx="729424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Dans des environnements de laboratoires différents :</a:t>
            </a:r>
            <a:br>
              <a:rPr lang="fr-FR" sz="3200" dirty="0"/>
            </a:br>
            <a:endParaRPr lang="fr-FR" altLang="fr-FR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5AA1A7-04B5-ACC4-D0E3-C8F4EDC856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525288"/>
            <a:ext cx="6264696" cy="35238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CAEBA7-E7B5-DD5B-1057-0A0EB88103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858" y="4437112"/>
            <a:ext cx="3635896" cy="20451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83E49D-B35E-492A-7AE2-CFC87E0C245C}"/>
              </a:ext>
            </a:extLst>
          </p:cNvPr>
          <p:cNvSpPr txBox="1"/>
          <p:nvPr/>
        </p:nvSpPr>
        <p:spPr>
          <a:xfrm>
            <a:off x="3075478" y="1345241"/>
            <a:ext cx="32967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Environnement de Microbiologie</a:t>
            </a:r>
          </a:p>
        </p:txBody>
      </p:sp>
    </p:spTree>
    <p:extLst>
      <p:ext uri="{BB962C8B-B14F-4D97-AF65-F5344CB8AC3E}">
        <p14:creationId xmlns:p14="http://schemas.microsoft.com/office/powerpoint/2010/main" val="36363632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Personnalisé 13">
      <a:dk1>
        <a:srgbClr val="5A1E34"/>
      </a:dk1>
      <a:lt1>
        <a:sysClr val="window" lastClr="FFFFFF"/>
      </a:lt1>
      <a:dk2>
        <a:srgbClr val="1F497D"/>
      </a:dk2>
      <a:lt2>
        <a:srgbClr val="E91130"/>
      </a:lt2>
      <a:accent1>
        <a:srgbClr val="E91130"/>
      </a:accent1>
      <a:accent2>
        <a:srgbClr val="FFFEF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A1E34"/>
      </a:hlink>
      <a:folHlink>
        <a:srgbClr val="C44F7A"/>
      </a:folHlink>
    </a:clrScheme>
    <a:fontScheme name="Personnalisé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857</Words>
  <Application>Microsoft Office PowerPoint</Application>
  <PresentationFormat>Affichage à l'écran (4:3)</PresentationFormat>
  <Paragraphs>148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SimSun</vt:lpstr>
      <vt:lpstr>Arial</vt:lpstr>
      <vt:lpstr>Arial Narrow</vt:lpstr>
      <vt:lpstr>Calibri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Des domaines d’activités très variés</vt:lpstr>
      <vt:lpstr>Le parcours</vt:lpstr>
      <vt:lpstr>Les volumes horaires d’enseignement</vt:lpstr>
      <vt:lpstr>Enseignement professionnel        21 à 23 h / semaine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atouts du BTS BioALC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présentation BTS BioAc</dc:title>
  <dc:creator>secteur bio Jean MOULIN</dc:creator>
  <cp:lastModifiedBy>Bruno Durand</cp:lastModifiedBy>
  <cp:revision>260</cp:revision>
  <dcterms:created xsi:type="dcterms:W3CDTF">2011-01-10T16:21:04Z</dcterms:created>
  <dcterms:modified xsi:type="dcterms:W3CDTF">2025-01-13T09:52:51Z</dcterms:modified>
</cp:coreProperties>
</file>