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57" r:id="rId3"/>
    <p:sldId id="277" r:id="rId4"/>
    <p:sldId id="273" r:id="rId5"/>
    <p:sldId id="274" r:id="rId6"/>
    <p:sldId id="271" r:id="rId7"/>
    <p:sldId id="275" r:id="rId8"/>
    <p:sldId id="276" r:id="rId9"/>
    <p:sldId id="278" r:id="rId10"/>
  </p:sldIdLst>
  <p:sldSz cx="9144000" cy="6858000" type="screen4x3"/>
  <p:notesSz cx="6797675" cy="9926638"/>
  <p:defaultTextStyle>
    <a:defPPr>
      <a:defRPr lang="fr-FR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C1CD"/>
    <a:srgbClr val="73BA64"/>
    <a:srgbClr val="23A638"/>
    <a:srgbClr val="1F15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134" autoAdjust="0"/>
    <p:restoredTop sz="94660" autoAdjust="0"/>
  </p:normalViewPr>
  <p:slideViewPr>
    <p:cSldViewPr snapToGrid="0" snapToObjects="1">
      <p:cViewPr varScale="1">
        <p:scale>
          <a:sx n="114" d="100"/>
          <a:sy n="114" d="100"/>
        </p:scale>
        <p:origin x="1152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fr-FR"/>
              <a:t>fff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DA45C89-02C9-49FF-B5CB-19DDB30FF1AC}" type="datetimeFigureOut">
              <a:rPr lang="fr-FR"/>
              <a:pPr/>
              <a:t>19/02/2020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E8217DC-DAE5-4C48-B562-F5BB4BB667E3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fr-FR"/>
              <a:t>fff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9EC26A3-E98F-480D-936C-A9ADA7B21007}" type="datetimeFigureOut">
              <a:rPr lang="fr-FR"/>
              <a:pPr/>
              <a:t>19/02/2020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B83F039-1C25-4A68-B8C3-B81E8E3DF9E1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16387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2B80DEE-B955-40CC-8175-BBC56756BD15}" type="slidenum">
              <a:rPr lang="fr-FR" altLang="fr-FR"/>
              <a:pPr/>
              <a:t>1</a:t>
            </a:fld>
            <a:endParaRPr lang="fr-FR" altLang="fr-FR"/>
          </a:p>
        </p:txBody>
      </p:sp>
      <p:sp>
        <p:nvSpPr>
          <p:cNvPr id="5" name="Espace réservé de l'en-tête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fr-FR"/>
              <a:t>fff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3766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ignalisation droite 7"/>
          <p:cNvSpPr>
            <a:spLocks noChangeArrowheads="1"/>
          </p:cNvSpPr>
          <p:nvPr/>
        </p:nvSpPr>
        <p:spPr bwMode="auto">
          <a:xfrm>
            <a:off x="0" y="2943225"/>
            <a:ext cx="566738" cy="211138"/>
          </a:xfrm>
          <a:prstGeom prst="homePlate">
            <a:avLst>
              <a:gd name="adj" fmla="val 50006"/>
            </a:avLst>
          </a:prstGeom>
          <a:gradFill rotWithShape="1">
            <a:gsLst>
              <a:gs pos="0">
                <a:srgbClr val="73BA64"/>
              </a:gs>
              <a:gs pos="100000">
                <a:srgbClr val="73BA64"/>
              </a:gs>
            </a:gsLst>
            <a:lin ang="16200000" scaled="1"/>
          </a:gradFill>
          <a:ln w="9525">
            <a:solidFill>
              <a:srgbClr val="77933C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eaLnBrk="1" hangingPunct="1"/>
            <a:r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t>  </a:t>
            </a:r>
            <a:fld id="{8EE7B4B6-5BEF-4329-8565-2E4545F2CC56}" type="slidenum"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pPr eaLnBrk="1" hangingPunct="1"/>
              <a:t>‹N°›</a:t>
            </a:fld>
            <a:endParaRPr lang="fr-FR" altLang="fr-FR" sz="10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-82550" y="2444750"/>
            <a:ext cx="56832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fld id="{2D1A049A-1CD1-407C-B778-D43350086FF6}" type="slidenum">
              <a:rPr lang="fr-FR" altLang="fr-FR">
                <a:solidFill>
                  <a:srgbClr val="FFFFFF"/>
                </a:solidFill>
                <a:latin typeface="Calibri" pitchFamily="34" charset="0"/>
              </a:rPr>
              <a:pPr/>
              <a:t>‹N°›</a:t>
            </a:fld>
            <a:endParaRPr lang="fr-FR" altLang="fr-FR"/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1306286"/>
            <a:ext cx="7451154" cy="1207008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/>
              <a:t>Cliquez pour modifier le style du titre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4531070" y="3901316"/>
            <a:ext cx="4370832" cy="1752600"/>
          </a:xfrm>
        </p:spPr>
        <p:txBody>
          <a:bodyPr/>
          <a:lstStyle>
            <a:lvl1pPr marL="0" indent="0" algn="ct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  <a:endParaRPr lang="fr-FR" dirty="0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B35F68E-A93B-4616-B209-0F440996147E}" type="datetimeFigureOut">
              <a:rPr lang="fr-FR"/>
              <a:pPr/>
              <a:t>19/02/2020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pic>
        <p:nvPicPr>
          <p:cNvPr id="9" name="Image 9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1757" y="34925"/>
            <a:ext cx="849962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9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1757" y="34925"/>
            <a:ext cx="849962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ignalisation droite 7"/>
          <p:cNvSpPr>
            <a:spLocks noChangeArrowheads="1"/>
          </p:cNvSpPr>
          <p:nvPr/>
        </p:nvSpPr>
        <p:spPr bwMode="auto">
          <a:xfrm>
            <a:off x="0" y="2943225"/>
            <a:ext cx="566738" cy="211138"/>
          </a:xfrm>
          <a:prstGeom prst="homePlate">
            <a:avLst>
              <a:gd name="adj" fmla="val 50006"/>
            </a:avLst>
          </a:prstGeom>
          <a:gradFill rotWithShape="1">
            <a:gsLst>
              <a:gs pos="0">
                <a:srgbClr val="73BA64"/>
              </a:gs>
              <a:gs pos="100000">
                <a:srgbClr val="73BA64"/>
              </a:gs>
            </a:gsLst>
            <a:lin ang="16200000" scaled="1"/>
          </a:gradFill>
          <a:ln w="9525">
            <a:solidFill>
              <a:srgbClr val="77933C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eaLnBrk="1" hangingPunct="1"/>
            <a:r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t>  </a:t>
            </a:r>
            <a:fld id="{F0F82739-4692-48EF-ACDF-181ECD794A08}" type="slidenum"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pPr eaLnBrk="1" hangingPunct="1"/>
              <a:t>‹N°›</a:t>
            </a:fld>
            <a:endParaRPr lang="fr-FR" altLang="fr-FR" sz="10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-82550" y="2444750"/>
            <a:ext cx="56832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fld id="{E155EF05-A704-49D2-86E9-3CF9B82820D8}" type="slidenum">
              <a:rPr lang="fr-FR" altLang="fr-FR">
                <a:solidFill>
                  <a:srgbClr val="FFFFFF"/>
                </a:solidFill>
                <a:latin typeface="Calibri" pitchFamily="34" charset="0"/>
              </a:rPr>
              <a:pPr/>
              <a:t>‹N°›</a:t>
            </a:fld>
            <a:endParaRPr lang="fr-FR" altLang="fr-FR"/>
          </a:p>
        </p:txBody>
      </p:sp>
      <p:pic>
        <p:nvPicPr>
          <p:cNvPr id="7" name="Imag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900" y="6045200"/>
            <a:ext cx="1412875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8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7D7FD96-7689-470B-A868-09773FCE2A60}" type="datetimeFigureOut">
              <a:rPr lang="fr-FR"/>
              <a:pPr/>
              <a:t>19/02/2020</a:t>
            </a:fld>
            <a:endParaRPr lang="fr-FR"/>
          </a:p>
        </p:txBody>
      </p:sp>
      <p:sp>
        <p:nvSpPr>
          <p:cNvPr id="9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1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 eaLnBrk="1" hangingPunct="1"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ignalisation droite 7"/>
          <p:cNvSpPr>
            <a:spLocks noChangeArrowheads="1"/>
          </p:cNvSpPr>
          <p:nvPr/>
        </p:nvSpPr>
        <p:spPr bwMode="auto">
          <a:xfrm>
            <a:off x="0" y="2943225"/>
            <a:ext cx="566738" cy="211138"/>
          </a:xfrm>
          <a:prstGeom prst="homePlate">
            <a:avLst>
              <a:gd name="adj" fmla="val 50006"/>
            </a:avLst>
          </a:prstGeom>
          <a:gradFill rotWithShape="1">
            <a:gsLst>
              <a:gs pos="0">
                <a:srgbClr val="73BA64"/>
              </a:gs>
              <a:gs pos="100000">
                <a:srgbClr val="73BA64"/>
              </a:gs>
            </a:gsLst>
            <a:lin ang="16200000" scaled="1"/>
          </a:gradFill>
          <a:ln w="9525">
            <a:solidFill>
              <a:srgbClr val="77933C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eaLnBrk="1" hangingPunct="1"/>
            <a:r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t>  </a:t>
            </a:r>
            <a:fld id="{4D04F6F1-D6E8-46D8-987C-84D98B3F8BCB}" type="slidenum"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pPr eaLnBrk="1" hangingPunct="1"/>
              <a:t>‹N°›</a:t>
            </a:fld>
            <a:endParaRPr lang="fr-FR" altLang="fr-FR" sz="10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-82550" y="2444750"/>
            <a:ext cx="56832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fld id="{4EE33598-87A8-4351-B6B2-4082E98315ED}" type="slidenum">
              <a:rPr lang="fr-FR" altLang="fr-FR">
                <a:solidFill>
                  <a:srgbClr val="FFFFFF"/>
                </a:solidFill>
                <a:latin typeface="Calibri" pitchFamily="34" charset="0"/>
              </a:rPr>
              <a:pPr/>
              <a:t>‹N°›</a:t>
            </a:fld>
            <a:endParaRPr lang="fr-FR" altLang="fr-FR"/>
          </a:p>
        </p:txBody>
      </p:sp>
      <p:pic>
        <p:nvPicPr>
          <p:cNvPr id="6" name="Image 1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1757" y="34925"/>
            <a:ext cx="849962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900" y="6045200"/>
            <a:ext cx="1412875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8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>
              <a:defRPr/>
            </a:lvl1pPr>
          </a:lstStyle>
          <a:p>
            <a:fld id="{9C5FAB57-985C-41B7-907C-7B242FE65301}" type="datetimeFigureOut">
              <a:rPr lang="fr-FR"/>
              <a:pPr/>
              <a:t>19/02/2020</a:t>
            </a:fld>
            <a:endParaRPr lang="fr-FR"/>
          </a:p>
        </p:txBody>
      </p:sp>
      <p:sp>
        <p:nvSpPr>
          <p:cNvPr id="9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9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1757" y="34925"/>
            <a:ext cx="849962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ignalisation droite 7"/>
          <p:cNvSpPr>
            <a:spLocks noChangeArrowheads="1"/>
          </p:cNvSpPr>
          <p:nvPr/>
        </p:nvSpPr>
        <p:spPr bwMode="auto">
          <a:xfrm>
            <a:off x="0" y="2943225"/>
            <a:ext cx="566738" cy="211138"/>
          </a:xfrm>
          <a:prstGeom prst="homePlate">
            <a:avLst>
              <a:gd name="adj" fmla="val 50006"/>
            </a:avLst>
          </a:prstGeom>
          <a:gradFill rotWithShape="1">
            <a:gsLst>
              <a:gs pos="0">
                <a:srgbClr val="73BA64"/>
              </a:gs>
              <a:gs pos="100000">
                <a:srgbClr val="73BA64"/>
              </a:gs>
            </a:gsLst>
            <a:lin ang="16200000" scaled="1"/>
          </a:gradFill>
          <a:ln w="9525">
            <a:solidFill>
              <a:srgbClr val="77933C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eaLnBrk="1" hangingPunct="1"/>
            <a:r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t>  </a:t>
            </a:r>
            <a:fld id="{A9FC87F1-3FD6-4CBB-8C47-687093313F1D}" type="slidenum"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pPr eaLnBrk="1" hangingPunct="1"/>
              <a:t>‹N°›</a:t>
            </a:fld>
            <a:endParaRPr lang="fr-FR" altLang="fr-FR" sz="10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-82550" y="2444750"/>
            <a:ext cx="56832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fld id="{86A0A211-6DAE-4773-B237-89D86A299F51}" type="slidenum">
              <a:rPr lang="fr-FR" altLang="fr-FR">
                <a:solidFill>
                  <a:srgbClr val="FFFFFF"/>
                </a:solidFill>
                <a:latin typeface="Calibri" pitchFamily="34" charset="0"/>
              </a:rPr>
              <a:pPr/>
              <a:t>‹N°›</a:t>
            </a:fld>
            <a:endParaRPr lang="fr-FR" altLang="fr-FR"/>
          </a:p>
        </p:txBody>
      </p:sp>
      <p:pic>
        <p:nvPicPr>
          <p:cNvPr id="8" name="Imag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900" y="6045200"/>
            <a:ext cx="1412875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9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>
              <a:defRPr/>
            </a:lvl1pPr>
          </a:lstStyle>
          <a:p>
            <a:fld id="{009EAF64-3ECE-4F1C-9276-C35334215A30}" type="datetimeFigureOut">
              <a:rPr lang="fr-FR"/>
              <a:pPr/>
              <a:t>19/02/2020</a:t>
            </a:fld>
            <a:endParaRPr lang="fr-FR"/>
          </a:p>
        </p:txBody>
      </p:sp>
      <p:sp>
        <p:nvSpPr>
          <p:cNvPr id="10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9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1757" y="34925"/>
            <a:ext cx="849962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ignalisation droite 11"/>
          <p:cNvSpPr>
            <a:spLocks noChangeArrowheads="1"/>
          </p:cNvSpPr>
          <p:nvPr/>
        </p:nvSpPr>
        <p:spPr bwMode="auto">
          <a:xfrm>
            <a:off x="0" y="2943225"/>
            <a:ext cx="566738" cy="211138"/>
          </a:xfrm>
          <a:prstGeom prst="homePlate">
            <a:avLst>
              <a:gd name="adj" fmla="val 50006"/>
            </a:avLst>
          </a:prstGeom>
          <a:gradFill rotWithShape="1">
            <a:gsLst>
              <a:gs pos="0">
                <a:srgbClr val="73BA64"/>
              </a:gs>
              <a:gs pos="100000">
                <a:srgbClr val="73BA64"/>
              </a:gs>
            </a:gsLst>
            <a:lin ang="16200000" scaled="1"/>
          </a:gradFill>
          <a:ln w="9525">
            <a:solidFill>
              <a:srgbClr val="77933C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eaLnBrk="1" hangingPunct="1"/>
            <a:r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t>  </a:t>
            </a:r>
            <a:fld id="{814F1711-38B6-4432-BAC2-364557E2BA9B}" type="slidenum"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pPr eaLnBrk="1" hangingPunct="1"/>
              <a:t>‹N°›</a:t>
            </a:fld>
            <a:endParaRPr lang="fr-FR" altLang="fr-FR" sz="10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-82550" y="2444750"/>
            <a:ext cx="56832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fld id="{23D99678-92BA-4DDF-8F0D-86E9A309B7CE}" type="slidenum">
              <a:rPr lang="fr-FR" altLang="fr-FR">
                <a:solidFill>
                  <a:srgbClr val="FFFFFF"/>
                </a:solidFill>
                <a:latin typeface="Calibri" pitchFamily="34" charset="0"/>
              </a:rPr>
              <a:pPr/>
              <a:t>‹N°›</a:t>
            </a:fld>
            <a:endParaRPr lang="fr-FR" altLang="fr-FR"/>
          </a:p>
        </p:txBody>
      </p:sp>
      <p:pic>
        <p:nvPicPr>
          <p:cNvPr id="10" name="Imag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900" y="6045200"/>
            <a:ext cx="1412875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11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>
              <a:defRPr/>
            </a:lvl1pPr>
          </a:lstStyle>
          <a:p>
            <a:fld id="{BCA9DC01-B852-4533-91D0-79AF037F37BB}" type="datetimeFigureOut">
              <a:rPr lang="fr-FR"/>
              <a:pPr/>
              <a:t>19/02/2020</a:t>
            </a:fld>
            <a:endParaRPr lang="fr-FR"/>
          </a:p>
        </p:txBody>
      </p:sp>
      <p:sp>
        <p:nvSpPr>
          <p:cNvPr id="12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9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1757" y="34925"/>
            <a:ext cx="849962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Signalisation droite 7"/>
          <p:cNvSpPr>
            <a:spLocks noChangeArrowheads="1"/>
          </p:cNvSpPr>
          <p:nvPr/>
        </p:nvSpPr>
        <p:spPr bwMode="auto">
          <a:xfrm>
            <a:off x="0" y="2943225"/>
            <a:ext cx="566738" cy="211138"/>
          </a:xfrm>
          <a:prstGeom prst="homePlate">
            <a:avLst>
              <a:gd name="adj" fmla="val 50006"/>
            </a:avLst>
          </a:prstGeom>
          <a:gradFill rotWithShape="1">
            <a:gsLst>
              <a:gs pos="0">
                <a:srgbClr val="73BA64"/>
              </a:gs>
              <a:gs pos="100000">
                <a:srgbClr val="73BA64"/>
              </a:gs>
            </a:gsLst>
            <a:lin ang="16200000" scaled="1"/>
          </a:gradFill>
          <a:ln w="9525">
            <a:solidFill>
              <a:srgbClr val="77933C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eaLnBrk="1" hangingPunct="1"/>
            <a:r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t>  </a:t>
            </a:r>
            <a:fld id="{1C1E3B43-D8D8-4AE9-B016-4F95720ACBF9}" type="slidenum"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pPr eaLnBrk="1" hangingPunct="1"/>
              <a:t>‹N°›</a:t>
            </a:fld>
            <a:endParaRPr lang="fr-FR" altLang="fr-FR" sz="10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-82550" y="2444750"/>
            <a:ext cx="56832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fld id="{4D86523B-74BE-42AE-A94A-4A9ED6B01A94}" type="slidenum">
              <a:rPr lang="fr-FR" altLang="fr-FR">
                <a:solidFill>
                  <a:srgbClr val="FFFFFF"/>
                </a:solidFill>
                <a:latin typeface="Calibri" pitchFamily="34" charset="0"/>
              </a:rPr>
              <a:pPr/>
              <a:t>‹N°›</a:t>
            </a:fld>
            <a:endParaRPr lang="fr-FR" altLang="fr-FR"/>
          </a:p>
        </p:txBody>
      </p:sp>
      <p:pic>
        <p:nvPicPr>
          <p:cNvPr id="6" name="Imag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900" y="6045200"/>
            <a:ext cx="1412875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>
              <a:defRPr/>
            </a:lvl1pPr>
          </a:lstStyle>
          <a:p>
            <a:fld id="{47413494-7E49-42D7-ABA7-C0A16156B58D}" type="datetimeFigureOut">
              <a:rPr lang="fr-FR"/>
              <a:pPr/>
              <a:t>19/02/2020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9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1757" y="34925"/>
            <a:ext cx="849962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ignalisation droite 7"/>
          <p:cNvSpPr>
            <a:spLocks noChangeArrowheads="1"/>
          </p:cNvSpPr>
          <p:nvPr/>
        </p:nvSpPr>
        <p:spPr bwMode="auto">
          <a:xfrm>
            <a:off x="0" y="2943225"/>
            <a:ext cx="566738" cy="211138"/>
          </a:xfrm>
          <a:prstGeom prst="homePlate">
            <a:avLst>
              <a:gd name="adj" fmla="val 50006"/>
            </a:avLst>
          </a:prstGeom>
          <a:gradFill rotWithShape="1">
            <a:gsLst>
              <a:gs pos="0">
                <a:srgbClr val="73BA64"/>
              </a:gs>
              <a:gs pos="100000">
                <a:srgbClr val="73BA64"/>
              </a:gs>
            </a:gsLst>
            <a:lin ang="16200000" scaled="1"/>
          </a:gradFill>
          <a:ln w="9525">
            <a:solidFill>
              <a:srgbClr val="77933C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eaLnBrk="1" hangingPunct="1"/>
            <a:r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t>  </a:t>
            </a:r>
            <a:fld id="{B2AB91AF-8E8A-45C0-B97E-3C003E9BC9CF}" type="slidenum"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pPr eaLnBrk="1" hangingPunct="1"/>
              <a:t>‹N°›</a:t>
            </a:fld>
            <a:endParaRPr lang="fr-FR" altLang="fr-FR" sz="10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-82550" y="2444750"/>
            <a:ext cx="56832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fld id="{68E59CE4-4A1C-4996-9CB6-E97CDF62668A}" type="slidenum">
              <a:rPr lang="fr-FR" altLang="fr-FR">
                <a:solidFill>
                  <a:srgbClr val="FFFFFF"/>
                </a:solidFill>
                <a:latin typeface="Calibri" pitchFamily="34" charset="0"/>
              </a:rPr>
              <a:pPr/>
              <a:t>‹N°›</a:t>
            </a:fld>
            <a:endParaRPr lang="fr-FR" altLang="fr-FR"/>
          </a:p>
        </p:txBody>
      </p:sp>
      <p:pic>
        <p:nvPicPr>
          <p:cNvPr id="5" name="Imag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900" y="6045200"/>
            <a:ext cx="1412875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>
              <a:defRPr/>
            </a:lvl1pPr>
          </a:lstStyle>
          <a:p>
            <a:fld id="{821D0447-F03D-47E1-941D-A7F602E787E1}" type="datetimeFigureOut">
              <a:rPr lang="fr-FR"/>
              <a:pPr/>
              <a:t>19/02/2020</a:t>
            </a:fld>
            <a:endParaRPr lang="fr-FR"/>
          </a:p>
        </p:txBody>
      </p:sp>
      <p:sp>
        <p:nvSpPr>
          <p:cNvPr id="7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9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1757" y="34925"/>
            <a:ext cx="849962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ignalisation droite 7"/>
          <p:cNvSpPr>
            <a:spLocks noChangeArrowheads="1"/>
          </p:cNvSpPr>
          <p:nvPr/>
        </p:nvSpPr>
        <p:spPr bwMode="auto">
          <a:xfrm>
            <a:off x="0" y="2943225"/>
            <a:ext cx="566738" cy="211138"/>
          </a:xfrm>
          <a:prstGeom prst="homePlate">
            <a:avLst>
              <a:gd name="adj" fmla="val 50006"/>
            </a:avLst>
          </a:prstGeom>
          <a:gradFill rotWithShape="1">
            <a:gsLst>
              <a:gs pos="0">
                <a:srgbClr val="73BA64"/>
              </a:gs>
              <a:gs pos="100000">
                <a:srgbClr val="73BA64"/>
              </a:gs>
            </a:gsLst>
            <a:lin ang="16200000" scaled="1"/>
          </a:gradFill>
          <a:ln w="9525">
            <a:solidFill>
              <a:srgbClr val="77933C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eaLnBrk="1" hangingPunct="1"/>
            <a:r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t>  </a:t>
            </a:r>
            <a:fld id="{24FE67DE-1B3F-4753-AB5F-D8C902865DCA}" type="slidenum"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pPr eaLnBrk="1" hangingPunct="1"/>
              <a:t>‹N°›</a:t>
            </a:fld>
            <a:endParaRPr lang="fr-FR" altLang="fr-FR" sz="10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-82550" y="2444750"/>
            <a:ext cx="56832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fld id="{F7023A80-9E1E-4E0C-B181-EE06469A9CBA}" type="slidenum">
              <a:rPr lang="fr-FR" altLang="fr-FR">
                <a:solidFill>
                  <a:srgbClr val="FFFFFF"/>
                </a:solidFill>
                <a:latin typeface="Calibri" pitchFamily="34" charset="0"/>
              </a:rPr>
              <a:pPr/>
              <a:t>‹N°›</a:t>
            </a:fld>
            <a:endParaRPr lang="fr-FR" altLang="fr-FR"/>
          </a:p>
        </p:txBody>
      </p:sp>
      <p:pic>
        <p:nvPicPr>
          <p:cNvPr id="8" name="Imag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900" y="6045200"/>
            <a:ext cx="1412875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9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>
              <a:defRPr/>
            </a:lvl1pPr>
          </a:lstStyle>
          <a:p>
            <a:fld id="{B5C361C6-BCCA-441C-BFC9-49630FC8B953}" type="datetimeFigureOut">
              <a:rPr lang="fr-FR"/>
              <a:pPr/>
              <a:t>19/02/2020</a:t>
            </a:fld>
            <a:endParaRPr lang="fr-FR"/>
          </a:p>
        </p:txBody>
      </p:sp>
      <p:sp>
        <p:nvSpPr>
          <p:cNvPr id="10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9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1757" y="34925"/>
            <a:ext cx="849962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ignalisation droite 7"/>
          <p:cNvSpPr>
            <a:spLocks noChangeArrowheads="1"/>
          </p:cNvSpPr>
          <p:nvPr/>
        </p:nvSpPr>
        <p:spPr bwMode="auto">
          <a:xfrm>
            <a:off x="0" y="2943225"/>
            <a:ext cx="566738" cy="211138"/>
          </a:xfrm>
          <a:prstGeom prst="homePlate">
            <a:avLst>
              <a:gd name="adj" fmla="val 50006"/>
            </a:avLst>
          </a:prstGeom>
          <a:gradFill rotWithShape="1">
            <a:gsLst>
              <a:gs pos="0">
                <a:srgbClr val="73BA64"/>
              </a:gs>
              <a:gs pos="100000">
                <a:srgbClr val="73BA64"/>
              </a:gs>
            </a:gsLst>
            <a:lin ang="16200000" scaled="1"/>
          </a:gradFill>
          <a:ln w="9525">
            <a:solidFill>
              <a:srgbClr val="77933C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eaLnBrk="1" hangingPunct="1"/>
            <a:r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t>  </a:t>
            </a:r>
            <a:fld id="{97FE7971-89FB-43DB-A8E0-866ADA2586CB}" type="slidenum"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pPr eaLnBrk="1" hangingPunct="1"/>
              <a:t>‹N°›</a:t>
            </a:fld>
            <a:endParaRPr lang="fr-FR" altLang="fr-FR" sz="10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-82550" y="2444750"/>
            <a:ext cx="56832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fld id="{CF368C38-2C14-4F05-964B-E544B1AA92F6}" type="slidenum">
              <a:rPr lang="fr-FR" altLang="fr-FR">
                <a:solidFill>
                  <a:srgbClr val="FFFFFF"/>
                </a:solidFill>
                <a:latin typeface="Calibri" pitchFamily="34" charset="0"/>
              </a:rPr>
              <a:pPr/>
              <a:t>‹N°›</a:t>
            </a:fld>
            <a:endParaRPr lang="fr-FR" altLang="fr-FR"/>
          </a:p>
        </p:txBody>
      </p:sp>
      <p:pic>
        <p:nvPicPr>
          <p:cNvPr id="8" name="Imag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900" y="6045200"/>
            <a:ext cx="1412875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9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>
              <a:defRPr/>
            </a:lvl1pPr>
          </a:lstStyle>
          <a:p>
            <a:fld id="{CBF478C6-7F8F-4EA5-BF27-A4987E29101B}" type="datetimeFigureOut">
              <a:rPr lang="fr-FR"/>
              <a:pPr/>
              <a:t>19/02/2020</a:t>
            </a:fld>
            <a:endParaRPr lang="fr-FR"/>
          </a:p>
        </p:txBody>
      </p:sp>
      <p:sp>
        <p:nvSpPr>
          <p:cNvPr id="10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0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1757" y="34925"/>
            <a:ext cx="849962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ignalisation droite 7"/>
          <p:cNvSpPr>
            <a:spLocks noChangeArrowheads="1"/>
          </p:cNvSpPr>
          <p:nvPr/>
        </p:nvSpPr>
        <p:spPr bwMode="auto">
          <a:xfrm>
            <a:off x="0" y="2943225"/>
            <a:ext cx="566738" cy="211138"/>
          </a:xfrm>
          <a:prstGeom prst="homePlate">
            <a:avLst>
              <a:gd name="adj" fmla="val 50006"/>
            </a:avLst>
          </a:prstGeom>
          <a:gradFill rotWithShape="1">
            <a:gsLst>
              <a:gs pos="0">
                <a:srgbClr val="73BA64"/>
              </a:gs>
              <a:gs pos="100000">
                <a:srgbClr val="73BA64"/>
              </a:gs>
            </a:gsLst>
            <a:lin ang="16200000" scaled="1"/>
          </a:gradFill>
          <a:ln w="9525">
            <a:solidFill>
              <a:srgbClr val="77933C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eaLnBrk="1" hangingPunct="1"/>
            <a:r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t>  </a:t>
            </a:r>
            <a:fld id="{6CA919FD-E5C8-48DC-944B-E634DEF15421}" type="slidenum"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pPr eaLnBrk="1" hangingPunct="1"/>
              <a:t>‹N°›</a:t>
            </a:fld>
            <a:endParaRPr lang="fr-FR" altLang="fr-FR" sz="10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-82550" y="2444750"/>
            <a:ext cx="56832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fld id="{08C07A78-2482-4EF2-AEBE-D3079C06CF41}" type="slidenum">
              <a:rPr lang="fr-FR" altLang="fr-FR">
                <a:solidFill>
                  <a:srgbClr val="FFFFFF"/>
                </a:solidFill>
                <a:latin typeface="Calibri" pitchFamily="34" charset="0"/>
              </a:rPr>
              <a:pPr/>
              <a:t>‹N°›</a:t>
            </a:fld>
            <a:endParaRPr lang="fr-FR" altLang="fr-FR"/>
          </a:p>
        </p:txBody>
      </p:sp>
      <p:pic>
        <p:nvPicPr>
          <p:cNvPr id="7" name="Imag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900" y="6045200"/>
            <a:ext cx="1412875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8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>
              <a:defRPr/>
            </a:lvl1pPr>
          </a:lstStyle>
          <a:p>
            <a:fld id="{2D4D09FF-CB53-45FB-AB1B-3FA328FA6254}" type="datetimeFigureOut">
              <a:rPr lang="fr-FR"/>
              <a:pPr/>
              <a:t>19/02/2020</a:t>
            </a:fld>
            <a:endParaRPr lang="fr-FR"/>
          </a:p>
        </p:txBody>
      </p:sp>
      <p:sp>
        <p:nvSpPr>
          <p:cNvPr id="9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0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1757" y="34925"/>
            <a:ext cx="849962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ignalisation droite 7"/>
          <p:cNvSpPr>
            <a:spLocks noChangeArrowheads="1"/>
          </p:cNvSpPr>
          <p:nvPr/>
        </p:nvSpPr>
        <p:spPr bwMode="auto">
          <a:xfrm>
            <a:off x="0" y="2943225"/>
            <a:ext cx="566738" cy="211138"/>
          </a:xfrm>
          <a:prstGeom prst="homePlate">
            <a:avLst>
              <a:gd name="adj" fmla="val 50006"/>
            </a:avLst>
          </a:prstGeom>
          <a:gradFill rotWithShape="1">
            <a:gsLst>
              <a:gs pos="0">
                <a:srgbClr val="73BA64"/>
              </a:gs>
              <a:gs pos="100000">
                <a:srgbClr val="73BA64"/>
              </a:gs>
            </a:gsLst>
            <a:lin ang="16200000" scaled="1"/>
          </a:gradFill>
          <a:ln w="9525">
            <a:solidFill>
              <a:srgbClr val="77933C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eaLnBrk="1" hangingPunct="1"/>
            <a:r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t>  </a:t>
            </a:r>
            <a:fld id="{301C8A5C-587E-46E1-8C36-7B723ECA994E}" type="slidenum"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pPr eaLnBrk="1" hangingPunct="1"/>
              <a:t>‹N°›</a:t>
            </a:fld>
            <a:endParaRPr lang="fr-FR" altLang="fr-FR" sz="10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-82550" y="2444750"/>
            <a:ext cx="56832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fld id="{49ED6F2E-0353-4811-B392-3A833273B292}" type="slidenum">
              <a:rPr lang="fr-FR" altLang="fr-FR">
                <a:solidFill>
                  <a:srgbClr val="FFFFFF"/>
                </a:solidFill>
                <a:latin typeface="Calibri" pitchFamily="34" charset="0"/>
              </a:rPr>
              <a:pPr/>
              <a:t>‹N°›</a:t>
            </a:fld>
            <a:endParaRPr lang="fr-FR" altLang="fr-FR"/>
          </a:p>
        </p:txBody>
      </p:sp>
      <p:pic>
        <p:nvPicPr>
          <p:cNvPr id="7" name="Imag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900" y="6045200"/>
            <a:ext cx="1412875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8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>
              <a:defRPr/>
            </a:lvl1pPr>
          </a:lstStyle>
          <a:p>
            <a:fld id="{DAA3E4F5-14E3-448F-9A20-F63B2D315367}" type="datetimeFigureOut">
              <a:rPr lang="fr-FR"/>
              <a:pPr/>
              <a:t>19/02/2020</a:t>
            </a:fld>
            <a:endParaRPr lang="fr-FR"/>
          </a:p>
        </p:txBody>
      </p:sp>
      <p:sp>
        <p:nvSpPr>
          <p:cNvPr id="9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et modifiez le titre</a:t>
            </a:r>
          </a:p>
        </p:txBody>
      </p:sp>
      <p:sp>
        <p:nvSpPr>
          <p:cNvPr id="1028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F6AEA326-3E8B-41A6-8666-A86793A58511}" type="datetimeFigureOut">
              <a:rPr lang="fr-FR"/>
              <a:pPr/>
              <a:t>19/02/2020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endParaRPr lang="fr-FR"/>
          </a:p>
        </p:txBody>
      </p:sp>
      <p:sp>
        <p:nvSpPr>
          <p:cNvPr id="9" name="Signalisation droite 7"/>
          <p:cNvSpPr>
            <a:spLocks noChangeArrowheads="1"/>
          </p:cNvSpPr>
          <p:nvPr/>
        </p:nvSpPr>
        <p:spPr bwMode="auto">
          <a:xfrm>
            <a:off x="0" y="2943225"/>
            <a:ext cx="566738" cy="211138"/>
          </a:xfrm>
          <a:prstGeom prst="homePlate">
            <a:avLst>
              <a:gd name="adj" fmla="val 50006"/>
            </a:avLst>
          </a:prstGeom>
          <a:gradFill rotWithShape="1">
            <a:gsLst>
              <a:gs pos="0">
                <a:srgbClr val="73BA64"/>
              </a:gs>
              <a:gs pos="100000">
                <a:srgbClr val="73BA64"/>
              </a:gs>
            </a:gsLst>
            <a:lin ang="16200000" scaled="1"/>
          </a:gradFill>
          <a:ln w="9525">
            <a:solidFill>
              <a:srgbClr val="77933C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eaLnBrk="1" hangingPunct="1"/>
            <a:r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t>  </a:t>
            </a:r>
            <a:fld id="{B05AB59E-0F1B-4E23-A40E-1A6267CC34DA}" type="slidenum"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pPr eaLnBrk="1" hangingPunct="1"/>
              <a:t>‹N°›</a:t>
            </a:fld>
            <a:endParaRPr lang="fr-FR" altLang="fr-FR" sz="1000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1032" name="Image 11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900" y="6045200"/>
            <a:ext cx="1412875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Espace réservé du numéro de diapositive 1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3BF0DE61-F59A-4B4E-B1AE-1DAE854E832E}" type="slidenum">
              <a:rPr lang="fr-FR" altLang="fr-FR"/>
              <a:pPr/>
              <a:t>‹N°›</a:t>
            </a:fld>
            <a:endParaRPr lang="fr-FR" altLang="fr-FR"/>
          </a:p>
        </p:txBody>
      </p:sp>
      <p:sp>
        <p:nvSpPr>
          <p:cNvPr id="1034" name="Rectangle 2"/>
          <p:cNvSpPr>
            <a:spLocks noChangeArrowheads="1"/>
          </p:cNvSpPr>
          <p:nvPr/>
        </p:nvSpPr>
        <p:spPr bwMode="auto">
          <a:xfrm>
            <a:off x="-82550" y="2444750"/>
            <a:ext cx="56832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fld id="{43F16253-BE7D-4CDB-A1FB-D870121D4B68}" type="slidenum">
              <a:rPr lang="fr-FR" altLang="fr-FR">
                <a:solidFill>
                  <a:srgbClr val="FFFFFF"/>
                </a:solidFill>
                <a:latin typeface="Calibri" pitchFamily="34" charset="0"/>
              </a:rPr>
              <a:pPr/>
              <a:t>‹N°›</a:t>
            </a:fld>
            <a:endParaRPr lang="fr-FR" altLang="fr-FR"/>
          </a:p>
        </p:txBody>
      </p:sp>
      <p:pic>
        <p:nvPicPr>
          <p:cNvPr id="11" name="Image 9"/>
          <p:cNvPicPr>
            <a:picLocks noChangeAspect="1"/>
          </p:cNvPicPr>
          <p:nvPr userDrawn="1"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1757" y="34925"/>
            <a:ext cx="849962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ctr" defTabSz="457200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eduscol.education.fr/cid105596/banque-de-ressources-numeriques-pour-l-ecole-brnedu-cycles-3-et-4.html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eteduc-cloud.fr/" TargetMode="External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tiff"/><Relationship Id="rId5" Type="http://schemas.openxmlformats.org/officeDocument/2006/relationships/image" Target="../media/image7.tiff"/><Relationship Id="rId4" Type="http://schemas.openxmlformats.org/officeDocument/2006/relationships/image" Target="../media/image6.tif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hyperlink" Target="https://eduscol.education.fr/cid105596/banque-de-ressources-numeriques-pour-l-ecole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tiff"/><Relationship Id="rId13" Type="http://schemas.openxmlformats.org/officeDocument/2006/relationships/image" Target="../media/image17.tiff"/><Relationship Id="rId3" Type="http://schemas.openxmlformats.org/officeDocument/2006/relationships/image" Target="../media/image9.tiff"/><Relationship Id="rId7" Type="http://schemas.openxmlformats.org/officeDocument/2006/relationships/slide" Target="slide6.xml"/><Relationship Id="rId12" Type="http://schemas.openxmlformats.org/officeDocument/2006/relationships/image" Target="../media/image16.tiff"/><Relationship Id="rId2" Type="http://schemas.openxmlformats.org/officeDocument/2006/relationships/hyperlink" Target="https://eduscol.education.fr/cid105596/banque-de-ressources-numeriques-pour-l-ecole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tiff"/><Relationship Id="rId11" Type="http://schemas.openxmlformats.org/officeDocument/2006/relationships/slide" Target="slide8.xml"/><Relationship Id="rId5" Type="http://schemas.openxmlformats.org/officeDocument/2006/relationships/image" Target="../media/image10.png"/><Relationship Id="rId10" Type="http://schemas.openxmlformats.org/officeDocument/2006/relationships/image" Target="../media/image15.tiff"/><Relationship Id="rId4" Type="http://schemas.openxmlformats.org/officeDocument/2006/relationships/image" Target="../media/image12.png"/><Relationship Id="rId9" Type="http://schemas.openxmlformats.org/officeDocument/2006/relationships/slide" Target="slide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eteduc-cloud.fr/ressourcesHtml/Editeurs/Edumedia/194-fr/194-fr.html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tif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eteduc-cloud.fr/ressourcesHtml/Editeurs/Cabrilog/index.html?clmc=activites%2F6e-29-rangement%2Factivity%2FG11E-Rangement-6.clmc" TargetMode="External"/><Relationship Id="rId2" Type="http://schemas.openxmlformats.org/officeDocument/2006/relationships/image" Target="../media/image20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iff"/><Relationship Id="rId2" Type="http://schemas.openxmlformats.org/officeDocument/2006/relationships/hyperlink" Target="https://www.neteduc-cloud.fr/Parcours/VisualisationParcours/59fb1a687a63a607802424c5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tiff"/><Relationship Id="rId2" Type="http://schemas.openxmlformats.org/officeDocument/2006/relationships/hyperlink" Target="https://primabord.eduscol.education.fr/usages-brne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tiff"/><Relationship Id="rId5" Type="http://schemas.openxmlformats.org/officeDocument/2006/relationships/image" Target="../media/image25.tiff"/><Relationship Id="rId4" Type="http://schemas.openxmlformats.org/officeDocument/2006/relationships/hyperlink" Target="https://www.barem-hatier.f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ous-titre 3"/>
          <p:cNvSpPr>
            <a:spLocks noGrp="1"/>
          </p:cNvSpPr>
          <p:nvPr>
            <p:ph type="subTitle" idx="1"/>
          </p:nvPr>
        </p:nvSpPr>
        <p:spPr>
          <a:xfrm>
            <a:off x="3777233" y="5487737"/>
            <a:ext cx="5264061" cy="998698"/>
          </a:xfrm>
        </p:spPr>
        <p:txBody>
          <a:bodyPr/>
          <a:lstStyle/>
          <a:p>
            <a:r>
              <a:rPr lang="fr-FR" sz="2000" dirty="0">
                <a:solidFill>
                  <a:srgbClr val="898989"/>
                </a:solidFill>
              </a:rPr>
              <a:t>Mathématiques et numérique</a:t>
            </a:r>
          </a:p>
          <a:p>
            <a:r>
              <a:rPr lang="fr-FR" sz="2000" dirty="0">
                <a:solidFill>
                  <a:srgbClr val="898989"/>
                </a:solidFill>
              </a:rPr>
              <a:t>Mercredi 30 janvier 2020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FA734EE-0542-2F4F-8CBB-A039703EF2E9}"/>
              </a:ext>
            </a:extLst>
          </p:cNvPr>
          <p:cNvSpPr/>
          <p:nvPr/>
        </p:nvSpPr>
        <p:spPr>
          <a:xfrm>
            <a:off x="1274162" y="977232"/>
            <a:ext cx="547890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i="1" dirty="0">
                <a:solidFill>
                  <a:srgbClr val="002060"/>
                </a:solidFill>
              </a:rPr>
              <a:t>#BRNE</a:t>
            </a:r>
          </a:p>
          <a:p>
            <a:r>
              <a:rPr lang="fr-FR" sz="2400" b="1" dirty="0"/>
              <a:t>Banque de ressources numériques pour l'Ecole</a:t>
            </a:r>
          </a:p>
          <a:p>
            <a:endParaRPr lang="fr-FR" sz="2400" b="1" dirty="0"/>
          </a:p>
          <a:p>
            <a:r>
              <a:rPr lang="fr-FR" sz="2400" b="1" dirty="0"/>
              <a:t>cycle 3 – focus Mathématiques</a:t>
            </a:r>
            <a:endParaRPr lang="fr-FR"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 16">
            <a:extLst>
              <a:ext uri="{FF2B5EF4-FFF2-40B4-BE49-F238E27FC236}">
                <a16:creationId xmlns:a16="http://schemas.microsoft.com/office/drawing/2014/main" id="{626C8E5B-96AB-F54F-BE04-B9C097A955C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46738" y="224788"/>
            <a:ext cx="6799384" cy="5933859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A2BD38D8-67F9-7747-A601-753F5FD7171D}"/>
              </a:ext>
            </a:extLst>
          </p:cNvPr>
          <p:cNvSpPr/>
          <p:nvPr/>
        </p:nvSpPr>
        <p:spPr>
          <a:xfrm>
            <a:off x="1746738" y="6240709"/>
            <a:ext cx="665870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000" dirty="0">
                <a:hlinkClick r:id="rId3"/>
              </a:rPr>
              <a:t>https://</a:t>
            </a:r>
            <a:r>
              <a:rPr lang="fr-FR" sz="1000" dirty="0" err="1">
                <a:hlinkClick r:id="rId3"/>
              </a:rPr>
              <a:t>eduscol.education.fr</a:t>
            </a:r>
            <a:r>
              <a:rPr lang="fr-FR" sz="1000" dirty="0">
                <a:hlinkClick r:id="rId3"/>
              </a:rPr>
              <a:t>/cid105596/banque-de-ressources-numeriques-pour-l-ecole-brnedu-cycles-3-et-4.html</a:t>
            </a:r>
            <a:endParaRPr lang="fr-FR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>
            <a:extLst>
              <a:ext uri="{FF2B5EF4-FFF2-40B4-BE49-F238E27FC236}">
                <a16:creationId xmlns:a16="http://schemas.microsoft.com/office/drawing/2014/main" id="{B7F6C5F9-6D69-BD4D-85A2-1FBC4C35C5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7419" y="0"/>
            <a:ext cx="6056581" cy="6602408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7D967167-4962-4B4B-A58D-363DAC8D8B25}"/>
              </a:ext>
            </a:extLst>
          </p:cNvPr>
          <p:cNvSpPr txBox="1"/>
          <p:nvPr/>
        </p:nvSpPr>
        <p:spPr>
          <a:xfrm>
            <a:off x="1500554" y="879230"/>
            <a:ext cx="3141784" cy="5602866"/>
          </a:xfrm>
          <a:prstGeom prst="rect">
            <a:avLst/>
          </a:prstGeom>
          <a:noFill/>
          <a:ln>
            <a:solidFill>
              <a:srgbClr val="5EC1CD"/>
            </a:solidFill>
          </a:ln>
        </p:spPr>
        <p:txBody>
          <a:bodyPr wrap="square" bIns="108000" rtlCol="0">
            <a:spAutoFit/>
          </a:bodyPr>
          <a:lstStyle/>
          <a:p>
            <a:r>
              <a:rPr lang="fr-FR" dirty="0"/>
              <a:t>BRNE MATHÉMATIQUES</a:t>
            </a:r>
          </a:p>
          <a:p>
            <a:r>
              <a:rPr lang="fr-FR" dirty="0"/>
              <a:t>CM1-CM2-6</a:t>
            </a:r>
            <a:r>
              <a:rPr lang="fr-FR" baseline="30000" dirty="0"/>
              <a:t>ème</a:t>
            </a:r>
            <a:endParaRPr lang="fr-FR" dirty="0"/>
          </a:p>
          <a:p>
            <a:endParaRPr lang="fr-FR" dirty="0"/>
          </a:p>
          <a:p>
            <a:r>
              <a:rPr lang="fr-FR" dirty="0"/>
              <a:t>Une plateforme :</a:t>
            </a:r>
          </a:p>
          <a:p>
            <a:r>
              <a:rPr lang="fr-FR" dirty="0" err="1">
                <a:solidFill>
                  <a:schemeClr val="tx2"/>
                </a:solidFill>
              </a:rPr>
              <a:t>NetÉduc</a:t>
            </a:r>
            <a:r>
              <a:rPr lang="fr-FR" dirty="0">
                <a:solidFill>
                  <a:schemeClr val="tx2"/>
                </a:solidFill>
              </a:rPr>
              <a:t> Cloud</a:t>
            </a:r>
          </a:p>
          <a:p>
            <a:pPr algn="r"/>
            <a:r>
              <a:rPr lang="fr-FR" sz="1200" dirty="0">
                <a:hlinkClick r:id="rId3"/>
              </a:rPr>
              <a:t>https://</a:t>
            </a:r>
            <a:r>
              <a:rPr lang="fr-FR" sz="1200" dirty="0" err="1">
                <a:hlinkClick r:id="rId3"/>
              </a:rPr>
              <a:t>www.neteduc-cloud.fr</a:t>
            </a:r>
            <a:endParaRPr lang="fr-FR" sz="1200" dirty="0"/>
          </a:p>
          <a:p>
            <a:endParaRPr lang="fr-FR" dirty="0"/>
          </a:p>
          <a:p>
            <a:endParaRPr lang="fr-FR" dirty="0"/>
          </a:p>
          <a:p>
            <a:r>
              <a:rPr lang="fr-FR" dirty="0"/>
              <a:t>3 éditeurs :</a:t>
            </a:r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2BD17B17-EF41-BE4A-BA13-1A2227F2340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0496" y="3440234"/>
            <a:ext cx="2501900" cy="77470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DCA1FB77-3E98-3F4C-B5E4-6729B906DCD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8196" y="4305298"/>
            <a:ext cx="1206500" cy="87630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FA3BFE9A-520D-E941-A9D8-73277316483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7726" y="5260216"/>
            <a:ext cx="2501900" cy="82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0011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043B7A-ADDD-6047-ABF2-8C6AF3521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0"/>
            <a:ext cx="8229600" cy="1134454"/>
          </a:xfrm>
        </p:spPr>
        <p:txBody>
          <a:bodyPr/>
          <a:lstStyle/>
          <a:p>
            <a:r>
              <a:rPr lang="fr-FR" sz="2400" b="1" dirty="0"/>
              <a:t>Banque de ressources numériques pour l'Ecole (#BRNEDU) - cycles 3 et 4</a:t>
            </a:r>
            <a:endParaRPr lang="fr-FR" dirty="0"/>
          </a:p>
        </p:txBody>
      </p:sp>
      <p:pic>
        <p:nvPicPr>
          <p:cNvPr id="4" name="Image 3">
            <a:hlinkClick r:id="rId2"/>
            <a:extLst>
              <a:ext uri="{FF2B5EF4-FFF2-40B4-BE49-F238E27FC236}">
                <a16:creationId xmlns:a16="http://schemas.microsoft.com/office/drawing/2014/main" id="{D9CB7B5E-5F25-F94D-9C79-35E2DF57726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7217" y="592864"/>
            <a:ext cx="1083120" cy="352295"/>
          </a:xfrm>
          <a:prstGeom prst="rect">
            <a:avLst/>
          </a:prstGeom>
        </p:spPr>
      </p:pic>
      <p:pic>
        <p:nvPicPr>
          <p:cNvPr id="7" name="apprendre" hidden="1">
            <a:extLst>
              <a:ext uri="{FF2B5EF4-FFF2-40B4-BE49-F238E27FC236}">
                <a16:creationId xmlns:a16="http://schemas.microsoft.com/office/drawing/2014/main" id="{73687455-BDB6-9A47-B55A-B1388BFD06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5508" y="3048000"/>
            <a:ext cx="5228492" cy="3727938"/>
          </a:xfrm>
          <a:prstGeom prst="rect">
            <a:avLst/>
          </a:prstGeom>
        </p:spPr>
      </p:pic>
      <p:pic>
        <p:nvPicPr>
          <p:cNvPr id="1026" name="Picture 2" descr="https://cache.media.eduscol.education.fr/image/Banque_de_videos/78/6/brne_1087786.jpg">
            <a:extLst>
              <a:ext uri="{FF2B5EF4-FFF2-40B4-BE49-F238E27FC236}">
                <a16:creationId xmlns:a16="http://schemas.microsoft.com/office/drawing/2014/main" id="{E19794C9-E2CC-194B-873B-D44B15D5E05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2768" y="1279732"/>
            <a:ext cx="7972369" cy="4865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hlinkClick r:id="" action="ppaction://macro?name=apprendre"/>
            <a:extLst>
              <a:ext uri="{FF2B5EF4-FFF2-40B4-BE49-F238E27FC236}">
                <a16:creationId xmlns:a16="http://schemas.microsoft.com/office/drawing/2014/main" id="{CDA20B6D-705A-1841-B3F1-8771C5DE505C}"/>
              </a:ext>
            </a:extLst>
          </p:cNvPr>
          <p:cNvSpPr/>
          <p:nvPr/>
        </p:nvSpPr>
        <p:spPr>
          <a:xfrm>
            <a:off x="5603631" y="4489938"/>
            <a:ext cx="2028092" cy="90267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5111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043B7A-ADDD-6047-ABF2-8C6AF3521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0"/>
            <a:ext cx="8229600" cy="1134454"/>
          </a:xfrm>
        </p:spPr>
        <p:txBody>
          <a:bodyPr/>
          <a:lstStyle/>
          <a:p>
            <a:r>
              <a:rPr lang="fr-FR" sz="2400" b="1" dirty="0"/>
              <a:t>Banque de ressources numériques pour l'Ecole (#BRNEDU) - cycles 3 et 4</a:t>
            </a:r>
            <a:endParaRPr lang="fr-FR" dirty="0"/>
          </a:p>
        </p:txBody>
      </p:sp>
      <p:pic>
        <p:nvPicPr>
          <p:cNvPr id="4" name="Image 3">
            <a:hlinkClick r:id="rId2"/>
            <a:extLst>
              <a:ext uri="{FF2B5EF4-FFF2-40B4-BE49-F238E27FC236}">
                <a16:creationId xmlns:a16="http://schemas.microsoft.com/office/drawing/2014/main" id="{D9CB7B5E-5F25-F94D-9C79-35E2DF57726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7217" y="592864"/>
            <a:ext cx="1083120" cy="352295"/>
          </a:xfrm>
          <a:prstGeom prst="rect">
            <a:avLst/>
          </a:prstGeom>
        </p:spPr>
      </p:pic>
      <p:pic>
        <p:nvPicPr>
          <p:cNvPr id="20" name="bulle">
            <a:extLst>
              <a:ext uri="{FF2B5EF4-FFF2-40B4-BE49-F238E27FC236}">
                <a16:creationId xmlns:a16="http://schemas.microsoft.com/office/drawing/2014/main" id="{2EAA2816-A811-B746-85B7-17735C20D35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9154" y="5016381"/>
            <a:ext cx="2055508" cy="666572"/>
          </a:xfrm>
          <a:prstGeom prst="rect">
            <a:avLst/>
          </a:prstGeom>
        </p:spPr>
      </p:pic>
      <p:pic>
        <p:nvPicPr>
          <p:cNvPr id="13" name="bulle">
            <a:extLst>
              <a:ext uri="{FF2B5EF4-FFF2-40B4-BE49-F238E27FC236}">
                <a16:creationId xmlns:a16="http://schemas.microsoft.com/office/drawing/2014/main" id="{ABC70AC1-0EB5-B141-880A-7E005E5653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07482" y="2288628"/>
            <a:ext cx="3002478" cy="1271404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EF42E4CE-0C61-634B-A91E-5029080640CB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07711" y="1341470"/>
            <a:ext cx="6966285" cy="4409850"/>
          </a:xfrm>
          <a:prstGeom prst="rect">
            <a:avLst/>
          </a:prstGeom>
        </p:spPr>
      </p:pic>
      <p:pic>
        <p:nvPicPr>
          <p:cNvPr id="14" name="essaierreur">
            <a:hlinkClick r:id="rId7" action="ppaction://hlinksldjump"/>
            <a:extLst>
              <a:ext uri="{FF2B5EF4-FFF2-40B4-BE49-F238E27FC236}">
                <a16:creationId xmlns:a16="http://schemas.microsoft.com/office/drawing/2014/main" id="{51574994-94A7-1545-9D08-4B7C1D65CC58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7797" y="3598724"/>
            <a:ext cx="1998271" cy="757965"/>
          </a:xfrm>
          <a:prstGeom prst="rect">
            <a:avLst/>
          </a:prstGeom>
        </p:spPr>
      </p:pic>
      <p:pic>
        <p:nvPicPr>
          <p:cNvPr id="17" name="entrainement">
            <a:hlinkClick r:id="rId9" action="ppaction://hlinksldjump"/>
            <a:extLst>
              <a:ext uri="{FF2B5EF4-FFF2-40B4-BE49-F238E27FC236}">
                <a16:creationId xmlns:a16="http://schemas.microsoft.com/office/drawing/2014/main" id="{45211A75-02A4-0B41-BA3D-0F5098D53118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1348" y="4734807"/>
            <a:ext cx="3253958" cy="1391330"/>
          </a:xfrm>
          <a:prstGeom prst="rect">
            <a:avLst/>
          </a:prstGeom>
        </p:spPr>
      </p:pic>
      <p:pic>
        <p:nvPicPr>
          <p:cNvPr id="18" name="individualisation">
            <a:hlinkClick r:id="rId11" action="ppaction://hlinksldjump"/>
            <a:extLst>
              <a:ext uri="{FF2B5EF4-FFF2-40B4-BE49-F238E27FC236}">
                <a16:creationId xmlns:a16="http://schemas.microsoft.com/office/drawing/2014/main" id="{4DB5C5DA-640B-F045-B8E5-01F58842C570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7150" y="2288628"/>
            <a:ext cx="2988685" cy="1238798"/>
          </a:xfrm>
          <a:prstGeom prst="rect">
            <a:avLst/>
          </a:prstGeom>
        </p:spPr>
      </p:pic>
      <p:pic>
        <p:nvPicPr>
          <p:cNvPr id="21" name="differenciation">
            <a:hlinkClick r:id="rId11" action="ppaction://hlinksldjump"/>
            <a:extLst>
              <a:ext uri="{FF2B5EF4-FFF2-40B4-BE49-F238E27FC236}">
                <a16:creationId xmlns:a16="http://schemas.microsoft.com/office/drawing/2014/main" id="{E50F608E-E330-BA4E-B960-2242E9E1D417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4049" y="5012127"/>
            <a:ext cx="2037701" cy="64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8783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2FD6AD80-81FA-874D-9E0B-116D18AAE1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2054" y="1235879"/>
            <a:ext cx="7651668" cy="4777047"/>
          </a:xfr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4A5E65E-CD3C-2F43-A67F-52BCAE6FA396}"/>
              </a:ext>
            </a:extLst>
          </p:cNvPr>
          <p:cNvSpPr/>
          <p:nvPr/>
        </p:nvSpPr>
        <p:spPr>
          <a:xfrm>
            <a:off x="2573675" y="6170225"/>
            <a:ext cx="724949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dirty="0">
                <a:hlinkClick r:id="rId3"/>
              </a:rPr>
              <a:t>https://</a:t>
            </a:r>
            <a:r>
              <a:rPr lang="fr-FR" sz="1200" dirty="0" err="1">
                <a:hlinkClick r:id="rId3"/>
              </a:rPr>
              <a:t>www.neteduc-cloud.fr</a:t>
            </a:r>
            <a:r>
              <a:rPr lang="fr-FR" sz="1200" dirty="0">
                <a:hlinkClick r:id="rId3"/>
              </a:rPr>
              <a:t>/</a:t>
            </a:r>
            <a:r>
              <a:rPr lang="fr-FR" sz="1200" dirty="0" err="1">
                <a:hlinkClick r:id="rId3"/>
              </a:rPr>
              <a:t>ressourcesHtml</a:t>
            </a:r>
            <a:r>
              <a:rPr lang="fr-FR" sz="1200" dirty="0">
                <a:hlinkClick r:id="rId3"/>
              </a:rPr>
              <a:t>/Editeurs/</a:t>
            </a:r>
            <a:r>
              <a:rPr lang="fr-FR" sz="1200" dirty="0" err="1">
                <a:hlinkClick r:id="rId3"/>
              </a:rPr>
              <a:t>Edumedia</a:t>
            </a:r>
            <a:r>
              <a:rPr lang="fr-FR" sz="1200" dirty="0">
                <a:hlinkClick r:id="rId3"/>
              </a:rPr>
              <a:t>/194-fr/194-fr.html</a:t>
            </a:r>
            <a:endParaRPr lang="fr-FR" sz="1200" dirty="0"/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AC7664E0-3B74-804C-AE57-88832C376E9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7121" y="172972"/>
            <a:ext cx="3111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1286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02FAF59-335D-8F4C-93DF-DDBA16595A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52053" y="2051537"/>
            <a:ext cx="7660691" cy="396138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4A5E65E-CD3C-2F43-A67F-52BCAE6FA396}"/>
              </a:ext>
            </a:extLst>
          </p:cNvPr>
          <p:cNvSpPr/>
          <p:nvPr/>
        </p:nvSpPr>
        <p:spPr>
          <a:xfrm>
            <a:off x="1663252" y="6118432"/>
            <a:ext cx="72494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dirty="0">
                <a:hlinkClick r:id="rId3"/>
              </a:rPr>
              <a:t>https://</a:t>
            </a:r>
            <a:r>
              <a:rPr lang="fr-FR" sz="1200" dirty="0" err="1">
                <a:hlinkClick r:id="rId3"/>
              </a:rPr>
              <a:t>www.neteduc-cloud.fr</a:t>
            </a:r>
            <a:r>
              <a:rPr lang="fr-FR" sz="1200" dirty="0">
                <a:hlinkClick r:id="rId3"/>
              </a:rPr>
              <a:t>/</a:t>
            </a:r>
            <a:r>
              <a:rPr lang="fr-FR" sz="1200" dirty="0" err="1">
                <a:hlinkClick r:id="rId3"/>
              </a:rPr>
              <a:t>ressourcesHtml</a:t>
            </a:r>
            <a:r>
              <a:rPr lang="fr-FR" sz="1200" dirty="0">
                <a:hlinkClick r:id="rId3"/>
              </a:rPr>
              <a:t>/Editeurs/</a:t>
            </a:r>
            <a:r>
              <a:rPr lang="fr-FR" sz="1200" dirty="0" err="1">
                <a:hlinkClick r:id="rId3"/>
              </a:rPr>
              <a:t>Cabrilog</a:t>
            </a:r>
            <a:r>
              <a:rPr lang="fr-FR" sz="1200" dirty="0">
                <a:hlinkClick r:id="rId3"/>
              </a:rPr>
              <a:t>/</a:t>
            </a:r>
            <a:r>
              <a:rPr lang="fr-FR" sz="1200" dirty="0" err="1">
                <a:hlinkClick r:id="rId3"/>
              </a:rPr>
              <a:t>index.html?clmc</a:t>
            </a:r>
            <a:r>
              <a:rPr lang="fr-FR" sz="1200" dirty="0">
                <a:hlinkClick r:id="rId3"/>
              </a:rPr>
              <a:t>=activites%2F6e-29-rangement%2Factivity%2FG11E-Rangement-6.clmc</a:t>
            </a:r>
            <a:endParaRPr lang="fr-FR" sz="1200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139AF36F-B43F-8645-A22B-94E166EB83C4}"/>
              </a:ext>
            </a:extLst>
          </p:cNvPr>
          <p:cNvSpPr txBox="1"/>
          <p:nvPr/>
        </p:nvSpPr>
        <p:spPr>
          <a:xfrm>
            <a:off x="8217877" y="634218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510F7780-002D-C34F-9341-A859C397E4B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5704" y="177871"/>
            <a:ext cx="2425700" cy="151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00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4A5E65E-CD3C-2F43-A67F-52BCAE6FA396}"/>
              </a:ext>
            </a:extLst>
          </p:cNvPr>
          <p:cNvSpPr/>
          <p:nvPr/>
        </p:nvSpPr>
        <p:spPr>
          <a:xfrm>
            <a:off x="1663252" y="6118432"/>
            <a:ext cx="724949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dirty="0">
                <a:hlinkClick r:id="rId2"/>
              </a:rPr>
              <a:t>https://</a:t>
            </a:r>
            <a:r>
              <a:rPr lang="fr-FR" sz="1200" dirty="0" err="1">
                <a:hlinkClick r:id="rId2"/>
              </a:rPr>
              <a:t>www.neteduc-cloud.fr</a:t>
            </a:r>
            <a:r>
              <a:rPr lang="fr-FR" sz="1200" dirty="0">
                <a:hlinkClick r:id="rId2"/>
              </a:rPr>
              <a:t>/Parcours/</a:t>
            </a:r>
            <a:r>
              <a:rPr lang="fr-FR" sz="1200" dirty="0" err="1">
                <a:hlinkClick r:id="rId2"/>
              </a:rPr>
              <a:t>VisualisationParcours</a:t>
            </a:r>
            <a:r>
              <a:rPr lang="fr-FR" sz="1200" dirty="0">
                <a:hlinkClick r:id="rId2"/>
              </a:rPr>
              <a:t>/59fb1a687a63a607802424c5</a:t>
            </a:r>
            <a:endParaRPr lang="fr-FR" sz="1200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139AF36F-B43F-8645-A22B-94E166EB83C4}"/>
              </a:ext>
            </a:extLst>
          </p:cNvPr>
          <p:cNvSpPr txBox="1"/>
          <p:nvPr/>
        </p:nvSpPr>
        <p:spPr>
          <a:xfrm>
            <a:off x="8217877" y="634218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DADB57B1-F7CC-A240-B94C-9A9B9D351B4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4911" y="60640"/>
            <a:ext cx="3771900" cy="1524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B7502454-AF5B-FB4E-827B-DD04786624F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52053" y="1690148"/>
            <a:ext cx="7660691" cy="4113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2106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>
            <a:extLst>
              <a:ext uri="{FF2B5EF4-FFF2-40B4-BE49-F238E27FC236}">
                <a16:creationId xmlns:a16="http://schemas.microsoft.com/office/drawing/2014/main" id="{139AF36F-B43F-8645-A22B-94E166EB83C4}"/>
              </a:ext>
            </a:extLst>
          </p:cNvPr>
          <p:cNvSpPr txBox="1"/>
          <p:nvPr/>
        </p:nvSpPr>
        <p:spPr>
          <a:xfrm>
            <a:off x="8217877" y="634218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grpSp>
        <p:nvGrpSpPr>
          <p:cNvPr id="6" name="Groupe 5">
            <a:extLst>
              <a:ext uri="{FF2B5EF4-FFF2-40B4-BE49-F238E27FC236}">
                <a16:creationId xmlns:a16="http://schemas.microsoft.com/office/drawing/2014/main" id="{653436BC-A6F8-F44B-B52A-33AA5A8B714C}"/>
              </a:ext>
            </a:extLst>
          </p:cNvPr>
          <p:cNvGrpSpPr/>
          <p:nvPr/>
        </p:nvGrpSpPr>
        <p:grpSpPr>
          <a:xfrm>
            <a:off x="1220799" y="1230923"/>
            <a:ext cx="5253363" cy="2602523"/>
            <a:chOff x="1663252" y="949569"/>
            <a:chExt cx="6237653" cy="3402356"/>
          </a:xfrm>
        </p:grpSpPr>
        <p:pic>
          <p:nvPicPr>
            <p:cNvPr id="2" name="Image 1">
              <a:hlinkClick r:id="rId2"/>
              <a:extLst>
                <a:ext uri="{FF2B5EF4-FFF2-40B4-BE49-F238E27FC236}">
                  <a16:creationId xmlns:a16="http://schemas.microsoft.com/office/drawing/2014/main" id="{4D6F8768-6E8E-C940-9F91-8C779620C49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63252" y="949569"/>
              <a:ext cx="6237653" cy="3402356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5" name="ZoneTexte 4">
              <a:extLst>
                <a:ext uri="{FF2B5EF4-FFF2-40B4-BE49-F238E27FC236}">
                  <a16:creationId xmlns:a16="http://schemas.microsoft.com/office/drawing/2014/main" id="{54A8C7EE-BDA5-3648-BF5B-8224288807BF}"/>
                </a:ext>
              </a:extLst>
            </p:cNvPr>
            <p:cNvSpPr txBox="1"/>
            <p:nvPr/>
          </p:nvSpPr>
          <p:spPr>
            <a:xfrm>
              <a:off x="1840523" y="3401972"/>
              <a:ext cx="3786553" cy="7846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100" dirty="0">
                  <a:solidFill>
                    <a:schemeClr val="tx2">
                      <a:lumMod val="75000"/>
                    </a:schemeClr>
                  </a:solidFill>
                </a:rPr>
                <a:t>Cet espace rassemble des scénarios pédagogiques réalisés par les académies avec les banques de ressources numériques.</a:t>
              </a:r>
            </a:p>
          </p:txBody>
        </p:sp>
      </p:grpSp>
      <p:pic>
        <p:nvPicPr>
          <p:cNvPr id="9" name="Image 8">
            <a:hlinkClick r:id="rId4"/>
            <a:extLst>
              <a:ext uri="{FF2B5EF4-FFF2-40B4-BE49-F238E27FC236}">
                <a16:creationId xmlns:a16="http://schemas.microsoft.com/office/drawing/2014/main" id="{C92D78E9-749A-5343-9E95-B759CD44DEF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1015" y="3532609"/>
            <a:ext cx="4787657" cy="28971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A00DB55B-515B-5B47-8AFD-4F4CC004F814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7481" y="193509"/>
            <a:ext cx="1885104" cy="929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439683"/>
      </p:ext>
    </p:extLst>
  </p:cSld>
  <p:clrMapOvr>
    <a:masterClrMapping/>
  </p:clrMapOvr>
</p:sld>
</file>

<file path=ppt/theme/theme1.xml><?xml version="1.0" encoding="utf-8"?>
<a:theme xmlns:a="http://schemas.openxmlformats.org/drawingml/2006/main" name="Présentation">
  <a:themeElements>
    <a:clrScheme name="Personnalisé 3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5DC1CC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́sentation" id="{7B346D00-4479-C042-B7AD-58F560A4BF69}" vid="{5F9BC8ED-DBF6-C542-BE16-F0537BB954F5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2567</TotalTime>
  <Words>159</Words>
  <Application>Microsoft Office PowerPoint</Application>
  <PresentationFormat>Affichage à l'écran (4:3)</PresentationFormat>
  <Paragraphs>33</Paragraphs>
  <Slides>9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2" baseType="lpstr">
      <vt:lpstr>Arial</vt:lpstr>
      <vt:lpstr>Calibri</vt:lpstr>
      <vt:lpstr>Présentation</vt:lpstr>
      <vt:lpstr>Présentation PowerPoint</vt:lpstr>
      <vt:lpstr>Présentation PowerPoint</vt:lpstr>
      <vt:lpstr>Présentation PowerPoint</vt:lpstr>
      <vt:lpstr>Banque de ressources numériques pour l'Ecole (#BRNEDU) - cycles 3 et 4</vt:lpstr>
      <vt:lpstr>Banque de ressources numériques pour l'Ecole (#BRNEDU) - cycles 3 et 4</vt:lpstr>
      <vt:lpstr>Présentation PowerPoint</vt:lpstr>
      <vt:lpstr>Présentation PowerPoint</vt:lpstr>
      <vt:lpstr>Présentation PowerPoint</vt:lpstr>
      <vt:lpstr>Présentation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xavier rolland</dc:creator>
  <cp:lastModifiedBy>Emmanuel Malgras</cp:lastModifiedBy>
  <cp:revision>60</cp:revision>
  <cp:lastPrinted>2018-03-19T07:55:33Z</cp:lastPrinted>
  <dcterms:created xsi:type="dcterms:W3CDTF">2018-10-26T07:42:37Z</dcterms:created>
  <dcterms:modified xsi:type="dcterms:W3CDTF">2020-02-19T18:58:08Z</dcterms:modified>
</cp:coreProperties>
</file>