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1" r:id="rId4"/>
    <p:sldId id="259" r:id="rId5"/>
    <p:sldId id="258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276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27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219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248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63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96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76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86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9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82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3/13/2015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18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here-sante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contrôle de la </a:t>
            </a:r>
            <a:r>
              <a:rPr lang="fr-FR" dirty="0" smtClean="0"/>
              <a:t>miction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Continence urinaire</a:t>
            </a:r>
          </a:p>
          <a:p>
            <a:endParaRPr lang="fr-FR" dirty="0"/>
          </a:p>
          <a:p>
            <a:r>
              <a:rPr lang="fr-FR" dirty="0" smtClean="0"/>
              <a:t>Sources : </a:t>
            </a:r>
          </a:p>
          <a:p>
            <a:r>
              <a:rPr lang="fr-FR" dirty="0" smtClean="0">
                <a:hlinkClick r:id="rId2"/>
              </a:rPr>
              <a:t>www.sphere-sante.com</a:t>
            </a:r>
            <a:r>
              <a:rPr lang="fr-FR" dirty="0" smtClean="0"/>
              <a:t> (</a:t>
            </a:r>
            <a:r>
              <a:rPr lang="fr-FR" i="1" dirty="0"/>
              <a:t>docteur M. </a:t>
            </a:r>
            <a:r>
              <a:rPr lang="fr-FR" i="1" dirty="0" err="1"/>
              <a:t>Dahan</a:t>
            </a:r>
            <a:r>
              <a:rPr lang="fr-FR" i="1" dirty="0"/>
              <a:t>, </a:t>
            </a:r>
            <a:r>
              <a:rPr lang="fr-FR" i="1" dirty="0" smtClean="0"/>
              <a:t>urologue</a:t>
            </a:r>
            <a:r>
              <a:rPr lang="fr-FR" i="1" dirty="0" smtClean="0"/>
              <a:t>)</a:t>
            </a:r>
          </a:p>
          <a:p>
            <a:r>
              <a:rPr lang="fr-FR" u="sng" dirty="0"/>
              <a:t>http://cirrie.buffalo.edu/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716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vessie</a:t>
            </a:r>
            <a:endParaRPr lang="fr-FR" dirty="0"/>
          </a:p>
        </p:txBody>
      </p:sp>
      <p:pic>
        <p:nvPicPr>
          <p:cNvPr id="1026" name="Picture 2" descr="vessi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65" y="1951398"/>
            <a:ext cx="5077482" cy="3937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ncontinence-info.net/images/incontinence-effor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482" y="365124"/>
            <a:ext cx="3368211" cy="3172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5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sphincters de la vessie</a:t>
            </a:r>
            <a:endParaRPr lang="fr-FR" dirty="0"/>
          </a:p>
        </p:txBody>
      </p:sp>
      <p:pic>
        <p:nvPicPr>
          <p:cNvPr id="5122" name="Picture 2" descr="https://incontinence1234.files.wordpress.com/2014/03/vessie1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895" y="1397230"/>
            <a:ext cx="4043246" cy="4770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47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hinc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730" y="1290831"/>
            <a:ext cx="4472181" cy="3943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6166624" y="758283"/>
            <a:ext cx="1973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n w="0"/>
                <a:solidFill>
                  <a:schemeClr val="accent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Sphincter lisse</a:t>
            </a:r>
            <a:endParaRPr lang="fr-FR" dirty="0">
              <a:ln w="0"/>
              <a:solidFill>
                <a:schemeClr val="accent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4" name="Connecteur droit avec flèche 3"/>
          <p:cNvCxnSpPr/>
          <p:nvPr/>
        </p:nvCxnSpPr>
        <p:spPr>
          <a:xfrm flipH="1">
            <a:off x="5029200" y="1204332"/>
            <a:ext cx="1338146" cy="1092819"/>
          </a:xfrm>
          <a:prstGeom prst="straightConnector1">
            <a:avLst/>
          </a:prstGeom>
          <a:ln w="28575">
            <a:solidFill>
              <a:schemeClr val="accent6"/>
            </a:solidFill>
            <a:prstDash val="lg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724829" y="2787805"/>
            <a:ext cx="1862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</a:rPr>
              <a:t>Sphincter </a:t>
            </a:r>
            <a:r>
              <a:rPr lang="fr-FR" dirty="0" smtClean="0">
                <a:solidFill>
                  <a:srgbClr val="0070C0"/>
                </a:solidFill>
              </a:rPr>
              <a:t>strié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600200" y="3157137"/>
            <a:ext cx="1689410" cy="232834"/>
          </a:xfrm>
          <a:prstGeom prst="straightConnector1">
            <a:avLst/>
          </a:prstGeom>
          <a:ln w="28575">
            <a:solidFill>
              <a:schemeClr val="accent1"/>
            </a:solidFill>
            <a:prstDash val="lg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018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phase de remplissage</a:t>
            </a:r>
            <a:endParaRPr lang="fr-FR" dirty="0"/>
          </a:p>
        </p:txBody>
      </p:sp>
      <p:pic>
        <p:nvPicPr>
          <p:cNvPr id="3074" name="Picture 2" descr="remplissage vessi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7" y="1680964"/>
            <a:ext cx="5121779" cy="332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llipse 6"/>
          <p:cNvSpPr/>
          <p:nvPr/>
        </p:nvSpPr>
        <p:spPr>
          <a:xfrm>
            <a:off x="6885607" y="365125"/>
            <a:ext cx="3111190" cy="28687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3076" name="Picture 4" descr="http://www.belgique-incontinence.be/media/doc_fig3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556"/>
          <a:stretch/>
        </p:blipFill>
        <p:spPr bwMode="auto">
          <a:xfrm>
            <a:off x="7559985" y="774584"/>
            <a:ext cx="1762435" cy="213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582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Phase de vidange</a:t>
            </a:r>
            <a:endParaRPr lang="fr-FR" dirty="0"/>
          </a:p>
        </p:txBody>
      </p:sp>
      <p:pic>
        <p:nvPicPr>
          <p:cNvPr id="4098" name="Picture 2" descr="vidange vessi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7" y="1895708"/>
            <a:ext cx="5079076" cy="299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021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Système nerveux</a:t>
            </a:r>
            <a:endParaRPr lang="fr-FR" dirty="0"/>
          </a:p>
        </p:txBody>
      </p:sp>
      <p:pic>
        <p:nvPicPr>
          <p:cNvPr id="5" name="Espace réservé du contenu 4" descr="http://cirrie.buffalo.edu/encyclopedia/images/sci_sisrai_6.jpg"/>
          <p:cNvPicPr>
            <a:picLocks noGrp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227"/>
          <a:stretch/>
        </p:blipFill>
        <p:spPr bwMode="auto">
          <a:xfrm>
            <a:off x="7361895" y="287065"/>
            <a:ext cx="2596144" cy="606912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Espace réservé du contenu 4" descr="http://cirrie.buffalo.edu/encyclopedia/images/sci_sisrai_6.jpg"/>
          <p:cNvPicPr>
            <a:picLocks noGrp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675" r="47227"/>
          <a:stretch/>
        </p:blipFill>
        <p:spPr bwMode="auto">
          <a:xfrm>
            <a:off x="1303065" y="1527718"/>
            <a:ext cx="3848798" cy="454969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ZoneTexte 6"/>
          <p:cNvSpPr txBox="1"/>
          <p:nvPr/>
        </p:nvSpPr>
        <p:spPr>
          <a:xfrm>
            <a:off x="5441795" y="936702"/>
            <a:ext cx="16949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Système nerveux neurovégétatif</a:t>
            </a:r>
            <a:endParaRPr lang="fr-F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653668" y="4348976"/>
            <a:ext cx="1483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Système nerveux </a:t>
            </a:r>
            <a:r>
              <a:rPr lang="fr-FR" b="1" dirty="0" smtClean="0">
                <a:solidFill>
                  <a:srgbClr val="0070C0"/>
                </a:solidFill>
              </a:rPr>
              <a:t>cérébrospinal</a:t>
            </a:r>
            <a:endParaRPr lang="fr-FR" b="1" dirty="0">
              <a:solidFill>
                <a:srgbClr val="0070C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727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48</Words>
  <Application>Microsoft Office PowerPoint</Application>
  <PresentationFormat>Grand écran</PresentationFormat>
  <Paragraphs>15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Le contrôle de la miction</vt:lpstr>
      <vt:lpstr>La vessie</vt:lpstr>
      <vt:lpstr>Les sphincters de la vessie</vt:lpstr>
      <vt:lpstr>Présentation PowerPoint</vt:lpstr>
      <vt:lpstr>La phase de remplissage</vt:lpstr>
      <vt:lpstr>Phase de vidange</vt:lpstr>
      <vt:lpstr>Système nerveux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contrôle de la micton</dc:title>
  <dc:creator>Utilisateur</dc:creator>
  <cp:lastModifiedBy>Utilisateur</cp:lastModifiedBy>
  <cp:revision>6</cp:revision>
  <dcterms:created xsi:type="dcterms:W3CDTF">2015-03-13T07:45:36Z</dcterms:created>
  <dcterms:modified xsi:type="dcterms:W3CDTF">2015-03-13T14:41:34Z</dcterms:modified>
</cp:coreProperties>
</file>