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6" r:id="rId21"/>
    <p:sldId id="275"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8" d="100"/>
          <a:sy n="88" d="100"/>
        </p:scale>
        <p:origin x="-1062"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30E50F1-6CCF-4716-9775-0DFB0AAA124C}" type="datetimeFigureOut">
              <a:rPr lang="fr-FR" smtClean="0"/>
              <a:t>08/06/2010</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723FAB-3ABE-43A7-8B4E-8CD79FAB2916}" type="slidenum">
              <a:rPr lang="fr-FR" smtClean="0"/>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78723FAB-3ABE-43A7-8B4E-8CD79FAB2916}" type="slidenum">
              <a:rPr lang="fr-FR" smtClean="0"/>
              <a:t>1</a:t>
            </a:fld>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78723FAB-3ABE-43A7-8B4E-8CD79FAB2916}" type="slidenum">
              <a:rPr lang="fr-FR" smtClean="0"/>
              <a:t>10</a:t>
            </a:fld>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78723FAB-3ABE-43A7-8B4E-8CD79FAB2916}" type="slidenum">
              <a:rPr lang="fr-FR" smtClean="0"/>
              <a:t>11</a:t>
            </a:fld>
            <a:endParaRPr 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78723FAB-3ABE-43A7-8B4E-8CD79FAB2916}" type="slidenum">
              <a:rPr lang="fr-FR" smtClean="0"/>
              <a:t>12</a:t>
            </a:fld>
            <a:endParaRPr lang="fr-F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78723FAB-3ABE-43A7-8B4E-8CD79FAB2916}" type="slidenum">
              <a:rPr lang="fr-FR" smtClean="0"/>
              <a:t>13</a:t>
            </a:fld>
            <a:endParaRPr lang="fr-F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78723FAB-3ABE-43A7-8B4E-8CD79FAB2916}" type="slidenum">
              <a:rPr lang="fr-FR" smtClean="0"/>
              <a:t>14</a:t>
            </a:fld>
            <a:endParaRPr lang="fr-F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78723FAB-3ABE-43A7-8B4E-8CD79FAB2916}" type="slidenum">
              <a:rPr lang="fr-FR" smtClean="0"/>
              <a:t>15</a:t>
            </a:fld>
            <a:endParaRPr lang="fr-F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78723FAB-3ABE-43A7-8B4E-8CD79FAB2916}" type="slidenum">
              <a:rPr lang="fr-FR" smtClean="0"/>
              <a:t>16</a:t>
            </a:fld>
            <a:endParaRPr lang="fr-F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78723FAB-3ABE-43A7-8B4E-8CD79FAB2916}" type="slidenum">
              <a:rPr lang="fr-FR" smtClean="0"/>
              <a:t>17</a:t>
            </a:fld>
            <a:endParaRPr lang="fr-F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78723FAB-3ABE-43A7-8B4E-8CD79FAB2916}" type="slidenum">
              <a:rPr lang="fr-FR" smtClean="0"/>
              <a:t>18</a:t>
            </a:fld>
            <a:endParaRPr lang="fr-F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78723FAB-3ABE-43A7-8B4E-8CD79FAB2916}" type="slidenum">
              <a:rPr lang="fr-FR" smtClean="0"/>
              <a:t>19</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78723FAB-3ABE-43A7-8B4E-8CD79FAB2916}" type="slidenum">
              <a:rPr lang="fr-FR" smtClean="0"/>
              <a:t>2</a:t>
            </a:fld>
            <a:endParaRPr lang="fr-F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78723FAB-3ABE-43A7-8B4E-8CD79FAB2916}" type="slidenum">
              <a:rPr lang="fr-FR" smtClean="0"/>
              <a:t>20</a:t>
            </a:fld>
            <a:endParaRPr lang="fr-F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78723FAB-3ABE-43A7-8B4E-8CD79FAB2916}" type="slidenum">
              <a:rPr lang="fr-FR" smtClean="0"/>
              <a:t>21</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78723FAB-3ABE-43A7-8B4E-8CD79FAB2916}" type="slidenum">
              <a:rPr lang="fr-FR" smtClean="0"/>
              <a:t>3</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78723FAB-3ABE-43A7-8B4E-8CD79FAB2916}" type="slidenum">
              <a:rPr lang="fr-FR" smtClean="0"/>
              <a:t>4</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78723FAB-3ABE-43A7-8B4E-8CD79FAB2916}" type="slidenum">
              <a:rPr lang="fr-FR" smtClean="0"/>
              <a:t>5</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78723FAB-3ABE-43A7-8B4E-8CD79FAB2916}" type="slidenum">
              <a:rPr lang="fr-FR" smtClean="0"/>
              <a:t>6</a:t>
            </a:fld>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78723FAB-3ABE-43A7-8B4E-8CD79FAB2916}" type="slidenum">
              <a:rPr lang="fr-FR" smtClean="0"/>
              <a:t>7</a:t>
            </a:fld>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78723FAB-3ABE-43A7-8B4E-8CD79FAB2916}" type="slidenum">
              <a:rPr lang="fr-FR" smtClean="0"/>
              <a:t>8</a:t>
            </a:fld>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78723FAB-3ABE-43A7-8B4E-8CD79FAB2916}" type="slidenum">
              <a:rPr lang="fr-FR" smtClean="0"/>
              <a:t>9</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14" name="Titre 13"/>
          <p:cNvSpPr>
            <a:spLocks noGrp="1"/>
          </p:cNvSpPr>
          <p:nvPr>
            <p:ph type="ctrTitle"/>
          </p:nvPr>
        </p:nvSpPr>
        <p:spPr>
          <a:xfrm>
            <a:off x="1432560" y="359898"/>
            <a:ext cx="7406640" cy="1472184"/>
          </a:xfrm>
        </p:spPr>
        <p:txBody>
          <a:bodyPr anchor="b"/>
          <a:lstStyle>
            <a:lvl1pPr algn="l">
              <a:defRPr/>
            </a:lvl1pPr>
            <a:extLst/>
          </a:lstStyle>
          <a:p>
            <a:r>
              <a:rPr kumimoji="0" lang="fr-FR" smtClean="0"/>
              <a:t>Cliquez pour modifier le style du titre</a:t>
            </a:r>
            <a:endParaRPr kumimoji="0" lang="en-US"/>
          </a:p>
        </p:txBody>
      </p:sp>
      <p:sp>
        <p:nvSpPr>
          <p:cNvPr id="22" name="Sous-titr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fr-FR" smtClean="0"/>
              <a:t>Cliquez pour modifier le style des sous-titres du masque</a:t>
            </a:r>
            <a:endParaRPr kumimoji="0" lang="en-US"/>
          </a:p>
        </p:txBody>
      </p:sp>
      <p:sp>
        <p:nvSpPr>
          <p:cNvPr id="7" name="Espace réservé de la date 6"/>
          <p:cNvSpPr>
            <a:spLocks noGrp="1"/>
          </p:cNvSpPr>
          <p:nvPr>
            <p:ph type="dt" sz="half" idx="10"/>
          </p:nvPr>
        </p:nvSpPr>
        <p:spPr/>
        <p:txBody>
          <a:bodyPr/>
          <a:lstStyle>
            <a:extLst/>
          </a:lstStyle>
          <a:p>
            <a:fld id="{54AB02A5-4FE5-49D9-9E24-09F23B90C450}" type="datetimeFigureOut">
              <a:rPr lang="en-US" smtClean="0"/>
              <a:pPr/>
              <a:t>6/8/2010</a:t>
            </a:fld>
            <a:endParaRPr lang="en-US"/>
          </a:p>
        </p:txBody>
      </p:sp>
      <p:sp>
        <p:nvSpPr>
          <p:cNvPr id="20" name="Espace réservé du pied de page 19"/>
          <p:cNvSpPr>
            <a:spLocks noGrp="1"/>
          </p:cNvSpPr>
          <p:nvPr>
            <p:ph type="ftr" sz="quarter" idx="11"/>
          </p:nvPr>
        </p:nvSpPr>
        <p:spPr/>
        <p:txBody>
          <a:bodyPr/>
          <a:lstStyle>
            <a:extLst/>
          </a:lstStyle>
          <a:p>
            <a:endParaRPr kumimoji="0" lang="en-US"/>
          </a:p>
        </p:txBody>
      </p:sp>
      <p:sp>
        <p:nvSpPr>
          <p:cNvPr id="10" name="Espace réservé du numéro de diapositive 9"/>
          <p:cNvSpPr>
            <a:spLocks noGrp="1"/>
          </p:cNvSpPr>
          <p:nvPr>
            <p:ph type="sldNum" sz="quarter" idx="12"/>
          </p:nvPr>
        </p:nvSpPr>
        <p:spPr/>
        <p:txBody>
          <a:bodyPr/>
          <a:lstStyle>
            <a:extLst/>
          </a:lstStyle>
          <a:p>
            <a:fld id="{6294C92D-0306-4E69-9CD3-20855E849650}" type="slidenum">
              <a:rPr kumimoji="0" lang="en-US" smtClean="0"/>
              <a:pPr/>
              <a:t>‹N°›</a:t>
            </a:fld>
            <a:endParaRPr kumimoji="0" lang="en-US"/>
          </a:p>
        </p:txBody>
      </p:sp>
      <p:sp>
        <p:nvSpPr>
          <p:cNvPr id="8" name="Ellipse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Ellipse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54AB02A5-4FE5-49D9-9E24-09F23B90C450}" type="datetimeFigureOut">
              <a:rPr lang="en-US" smtClean="0"/>
              <a:pPr/>
              <a:t>6/8/2010</a:t>
            </a:fld>
            <a:endParaRPr lang="en-US"/>
          </a:p>
        </p:txBody>
      </p:sp>
      <p:sp>
        <p:nvSpPr>
          <p:cNvPr id="5" name="Espace réservé du pied de page 4"/>
          <p:cNvSpPr>
            <a:spLocks noGrp="1"/>
          </p:cNvSpPr>
          <p:nvPr>
            <p:ph type="ftr" sz="quarter" idx="11"/>
          </p:nvPr>
        </p:nvSpPr>
        <p:spPr/>
        <p:txBody>
          <a:bodyPr/>
          <a:lstStyle>
            <a:extLst/>
          </a:lstStyle>
          <a:p>
            <a:endParaRPr kumimoji="0" lang="en-US"/>
          </a:p>
        </p:txBody>
      </p:sp>
      <p:sp>
        <p:nvSpPr>
          <p:cNvPr id="6" name="Espace réservé du numéro de diapositive 5"/>
          <p:cNvSpPr>
            <a:spLocks noGrp="1"/>
          </p:cNvSpPr>
          <p:nvPr>
            <p:ph type="sldNum" sz="quarter" idx="12"/>
          </p:nvPr>
        </p:nvSpPr>
        <p:spPr/>
        <p:txBody>
          <a:bodyPr/>
          <a:lstStyle>
            <a:extLst/>
          </a:lstStyle>
          <a:p>
            <a:fld id="{6294C92D-0306-4E69-9CD3-20855E849650}" type="slidenum">
              <a:rPr kumimoji="0" lang="en-US" smtClean="0"/>
              <a:pPr/>
              <a:t>‹N°›</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858000" y="274639"/>
            <a:ext cx="1828800" cy="5851525"/>
          </a:xfrm>
        </p:spPr>
        <p:txBody>
          <a:bodyPr vert="eaVert"/>
          <a:lstStyle>
            <a:extLs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1143000" y="274640"/>
            <a:ext cx="5562600" cy="5851525"/>
          </a:xfrm>
        </p:spPr>
        <p:txBody>
          <a:bodyPr vert="eaVert"/>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54AB02A5-4FE5-49D9-9E24-09F23B90C450}" type="datetimeFigureOut">
              <a:rPr lang="en-US" smtClean="0"/>
              <a:pPr/>
              <a:t>6/8/2010</a:t>
            </a:fld>
            <a:endParaRPr lang="en-US"/>
          </a:p>
        </p:txBody>
      </p:sp>
      <p:sp>
        <p:nvSpPr>
          <p:cNvPr id="5" name="Espace réservé du pied de page 4"/>
          <p:cNvSpPr>
            <a:spLocks noGrp="1"/>
          </p:cNvSpPr>
          <p:nvPr>
            <p:ph type="ftr" sz="quarter" idx="11"/>
          </p:nvPr>
        </p:nvSpPr>
        <p:spPr/>
        <p:txBody>
          <a:bodyPr/>
          <a:lstStyle>
            <a:extLst/>
          </a:lstStyle>
          <a:p>
            <a:endParaRPr kumimoji="0" lang="en-US"/>
          </a:p>
        </p:txBody>
      </p:sp>
      <p:sp>
        <p:nvSpPr>
          <p:cNvPr id="6" name="Espace réservé du numéro de diapositive 5"/>
          <p:cNvSpPr>
            <a:spLocks noGrp="1"/>
          </p:cNvSpPr>
          <p:nvPr>
            <p:ph type="sldNum" sz="quarter" idx="12"/>
          </p:nvPr>
        </p:nvSpPr>
        <p:spPr/>
        <p:txBody>
          <a:bodyPr/>
          <a:lstStyle>
            <a:extLst/>
          </a:lstStyle>
          <a:p>
            <a:fld id="{6294C92D-0306-4E69-9CD3-20855E849650}" type="slidenum">
              <a:rPr kumimoji="0" lang="en-US" smtClean="0"/>
              <a:pPr/>
              <a:t>‹N°›</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54AB02A5-4FE5-49D9-9E24-09F23B90C450}" type="datetimeFigureOut">
              <a:rPr lang="en-US" smtClean="0"/>
              <a:pPr/>
              <a:t>6/8/2010</a:t>
            </a:fld>
            <a:endParaRPr lang="en-US"/>
          </a:p>
        </p:txBody>
      </p:sp>
      <p:sp>
        <p:nvSpPr>
          <p:cNvPr id="5" name="Espace réservé du pied de page 4"/>
          <p:cNvSpPr>
            <a:spLocks noGrp="1"/>
          </p:cNvSpPr>
          <p:nvPr>
            <p:ph type="ftr" sz="quarter" idx="11"/>
          </p:nvPr>
        </p:nvSpPr>
        <p:spPr/>
        <p:txBody>
          <a:bodyPr/>
          <a:lstStyle>
            <a:extLst/>
          </a:lstStyle>
          <a:p>
            <a:endParaRPr kumimoji="0" lang="en-US"/>
          </a:p>
        </p:txBody>
      </p:sp>
      <p:sp>
        <p:nvSpPr>
          <p:cNvPr id="6" name="Espace réservé du numéro de diapositive 5"/>
          <p:cNvSpPr>
            <a:spLocks noGrp="1"/>
          </p:cNvSpPr>
          <p:nvPr>
            <p:ph type="sldNum" sz="quarter" idx="12"/>
          </p:nvPr>
        </p:nvSpPr>
        <p:spPr/>
        <p:txBody>
          <a:bodyPr/>
          <a:lstStyle>
            <a:extLst/>
          </a:lstStyle>
          <a:p>
            <a:fld id="{6294C92D-0306-4E69-9CD3-20855E849650}" type="slidenum">
              <a:rPr kumimoji="0" lang="en-US" smtClean="0"/>
              <a:pPr/>
              <a:t>‹N°›</a:t>
            </a:fld>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r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extLst/>
          </a:lstStyle>
          <a:p>
            <a:fld id="{54AB02A5-4FE5-49D9-9E24-09F23B90C450}" type="datetimeFigureOut">
              <a:rPr lang="en-US" smtClean="0"/>
              <a:pPr/>
              <a:t>6/8/2010</a:t>
            </a:fld>
            <a:endParaRPr lang="en-US"/>
          </a:p>
        </p:txBody>
      </p:sp>
      <p:sp>
        <p:nvSpPr>
          <p:cNvPr id="5" name="Espace réservé du pied de page 4"/>
          <p:cNvSpPr>
            <a:spLocks noGrp="1"/>
          </p:cNvSpPr>
          <p:nvPr>
            <p:ph type="ftr" sz="quarter" idx="11"/>
          </p:nvPr>
        </p:nvSpPr>
        <p:spPr/>
        <p:txBody>
          <a:bodyPr/>
          <a:lstStyle>
            <a:extLst/>
          </a:lstStyle>
          <a:p>
            <a:endParaRPr kumimoji="0" lang="en-US"/>
          </a:p>
        </p:txBody>
      </p:sp>
      <p:sp>
        <p:nvSpPr>
          <p:cNvPr id="6" name="Espace réservé du numéro de diapositive 5"/>
          <p:cNvSpPr>
            <a:spLocks noGrp="1"/>
          </p:cNvSpPr>
          <p:nvPr>
            <p:ph type="sldNum" sz="quarter" idx="12"/>
          </p:nvPr>
        </p:nvSpPr>
        <p:spPr/>
        <p:txBody>
          <a:bodyPr/>
          <a:lstStyle>
            <a:extLst/>
          </a:lstStyle>
          <a:p>
            <a:fld id="{6294C92D-0306-4E69-9CD3-20855E849650}" type="slidenum">
              <a:rPr kumimoji="0" lang="en-US" smtClean="0"/>
              <a:pPr/>
              <a:t>‹N°›</a:t>
            </a:fld>
            <a:endParaRPr kumimoji="0"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Ellipse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Ellipse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1435608" y="274320"/>
            <a:ext cx="7498080" cy="1143000"/>
          </a:xfrm>
        </p:spPr>
        <p:txBody>
          <a:bodyPr/>
          <a:lstStyle>
            <a:extLst/>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54AB02A5-4FE5-49D9-9E24-09F23B90C450}" type="datetimeFigureOut">
              <a:rPr lang="en-US" smtClean="0"/>
              <a:pPr/>
              <a:t>6/8/2010</a:t>
            </a:fld>
            <a:endParaRPr lang="en-US"/>
          </a:p>
        </p:txBody>
      </p:sp>
      <p:sp>
        <p:nvSpPr>
          <p:cNvPr id="6" name="Espace réservé du pied de page 5"/>
          <p:cNvSpPr>
            <a:spLocks noGrp="1"/>
          </p:cNvSpPr>
          <p:nvPr>
            <p:ph type="ftr" sz="quarter" idx="11"/>
          </p:nvPr>
        </p:nvSpPr>
        <p:spPr/>
        <p:txBody>
          <a:bodyPr/>
          <a:lstStyle>
            <a:extLst/>
          </a:lstStyle>
          <a:p>
            <a:endParaRPr kumimoji="0" lang="en-US"/>
          </a:p>
        </p:txBody>
      </p:sp>
      <p:sp>
        <p:nvSpPr>
          <p:cNvPr id="7" name="Espace réservé du numéro de diapositive 6"/>
          <p:cNvSpPr>
            <a:spLocks noGrp="1"/>
          </p:cNvSpPr>
          <p:nvPr>
            <p:ph type="sldNum" sz="quarter" idx="12"/>
          </p:nvPr>
        </p:nvSpPr>
        <p:spPr/>
        <p:txBody>
          <a:bodyPr/>
          <a:lstStyle>
            <a:extLst/>
          </a:lstStyle>
          <a:p>
            <a:fld id="{6294C92D-0306-4E69-9CD3-20855E849650}" type="slidenum">
              <a:rPr kumimoji="0" lang="en-US" smtClean="0"/>
              <a:pPr/>
              <a:t>‹N°›</a:t>
            </a:fld>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extLst/>
          </a:lstStyle>
          <a:p>
            <a:fld id="{54AB02A5-4FE5-49D9-9E24-09F23B90C450}" type="datetimeFigureOut">
              <a:rPr lang="en-US" smtClean="0"/>
              <a:pPr/>
              <a:t>6/8/2010</a:t>
            </a:fld>
            <a:endParaRPr lang="en-US"/>
          </a:p>
        </p:txBody>
      </p:sp>
      <p:sp>
        <p:nvSpPr>
          <p:cNvPr id="8" name="Espace réservé du pied de page 7"/>
          <p:cNvSpPr>
            <a:spLocks noGrp="1"/>
          </p:cNvSpPr>
          <p:nvPr>
            <p:ph type="ftr" sz="quarter" idx="11"/>
          </p:nvPr>
        </p:nvSpPr>
        <p:spPr/>
        <p:txBody>
          <a:bodyPr/>
          <a:lstStyle>
            <a:extLst/>
          </a:lstStyle>
          <a:p>
            <a:endParaRPr kumimoji="0" lang="en-US"/>
          </a:p>
        </p:txBody>
      </p:sp>
      <p:sp>
        <p:nvSpPr>
          <p:cNvPr id="9" name="Espace réservé du numéro de diapositive 8"/>
          <p:cNvSpPr>
            <a:spLocks noGrp="1"/>
          </p:cNvSpPr>
          <p:nvPr>
            <p:ph type="sldNum" sz="quarter" idx="12"/>
          </p:nvPr>
        </p:nvSpPr>
        <p:spPr/>
        <p:txBody>
          <a:bodyPr/>
          <a:lstStyle>
            <a:extLst/>
          </a:lstStyle>
          <a:p>
            <a:fld id="{6294C92D-0306-4E69-9CD3-20855E849650}" type="slidenum">
              <a:rPr kumimoji="0" lang="en-US" smtClean="0"/>
              <a:pPr/>
              <a:t>‹N°›</a:t>
            </a:fld>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1435608" y="274320"/>
            <a:ext cx="7498080" cy="1143000"/>
          </a:xfrm>
        </p:spPr>
        <p:txBody>
          <a:bodyPr anchor="ctr"/>
          <a:lstStyle>
            <a:extLst/>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extLst/>
          </a:lstStyle>
          <a:p>
            <a:fld id="{54AB02A5-4FE5-49D9-9E24-09F23B90C450}" type="datetimeFigureOut">
              <a:rPr lang="en-US" smtClean="0"/>
              <a:pPr/>
              <a:t>6/8/2010</a:t>
            </a:fld>
            <a:endParaRPr lang="en-US"/>
          </a:p>
        </p:txBody>
      </p:sp>
      <p:sp>
        <p:nvSpPr>
          <p:cNvPr id="4" name="Espace réservé du pied de page 3"/>
          <p:cNvSpPr>
            <a:spLocks noGrp="1"/>
          </p:cNvSpPr>
          <p:nvPr>
            <p:ph type="ftr" sz="quarter" idx="11"/>
          </p:nvPr>
        </p:nvSpPr>
        <p:spPr/>
        <p:txBody>
          <a:bodyPr/>
          <a:lstStyle>
            <a:extLst/>
          </a:lstStyle>
          <a:p>
            <a:endParaRPr kumimoji="0" lang="en-US"/>
          </a:p>
        </p:txBody>
      </p:sp>
      <p:sp>
        <p:nvSpPr>
          <p:cNvPr id="5" name="Espace réservé du numéro de diapositive 4"/>
          <p:cNvSpPr>
            <a:spLocks noGrp="1"/>
          </p:cNvSpPr>
          <p:nvPr>
            <p:ph type="sldNum" sz="quarter" idx="12"/>
          </p:nvPr>
        </p:nvSpPr>
        <p:spPr/>
        <p:txBody>
          <a:bodyPr/>
          <a:lstStyle>
            <a:extLst/>
          </a:lstStyle>
          <a:p>
            <a:fld id="{6294C92D-0306-4E69-9CD3-20855E849650}" type="slidenum">
              <a:rPr kumimoji="0" lang="en-US" smtClean="0"/>
              <a:pPr/>
              <a:t>‹N°›</a:t>
            </a:fld>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Espace réservé de la date 1"/>
          <p:cNvSpPr>
            <a:spLocks noGrp="1"/>
          </p:cNvSpPr>
          <p:nvPr>
            <p:ph type="dt" sz="half" idx="10"/>
          </p:nvPr>
        </p:nvSpPr>
        <p:spPr/>
        <p:txBody>
          <a:bodyPr/>
          <a:lstStyle>
            <a:extLst/>
          </a:lstStyle>
          <a:p>
            <a:fld id="{54AB02A5-4FE5-49D9-9E24-09F23B90C450}" type="datetimeFigureOut">
              <a:rPr lang="en-US" smtClean="0"/>
              <a:pPr/>
              <a:t>6/8/2010</a:t>
            </a:fld>
            <a:endParaRPr lang="en-US"/>
          </a:p>
        </p:txBody>
      </p:sp>
      <p:sp>
        <p:nvSpPr>
          <p:cNvPr id="3" name="Espace réservé du pied de page 2"/>
          <p:cNvSpPr>
            <a:spLocks noGrp="1"/>
          </p:cNvSpPr>
          <p:nvPr>
            <p:ph type="ftr" sz="quarter" idx="11"/>
          </p:nvPr>
        </p:nvSpPr>
        <p:spPr/>
        <p:txBody>
          <a:bodyPr/>
          <a:lstStyle>
            <a:extLst/>
          </a:lstStyle>
          <a:p>
            <a:endParaRPr kumimoji="0" lang="en-US"/>
          </a:p>
        </p:txBody>
      </p:sp>
      <p:sp>
        <p:nvSpPr>
          <p:cNvPr id="4" name="Espace réservé du numéro de diapositive 3"/>
          <p:cNvSpPr>
            <a:spLocks noGrp="1"/>
          </p:cNvSpPr>
          <p:nvPr>
            <p:ph type="sldNum" sz="quarter" idx="12"/>
          </p:nvPr>
        </p:nvSpPr>
        <p:spPr/>
        <p:txBody>
          <a:bodyPr/>
          <a:lstStyle>
            <a:extLst/>
          </a:lstStyle>
          <a:p>
            <a:fld id="{6294C92D-0306-4E69-9CD3-20855E849650}" type="slidenum">
              <a:rPr kumimoji="0" lang="en-US" smtClean="0"/>
              <a:pPr/>
              <a:t>‹N°›</a:t>
            </a:fld>
            <a:endParaRPr kumimoji="0"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54AB02A5-4FE5-49D9-9E24-09F23B90C450}" type="datetimeFigureOut">
              <a:rPr lang="en-US" smtClean="0"/>
              <a:pPr/>
              <a:t>6/8/2010</a:t>
            </a:fld>
            <a:endParaRPr lang="en-US"/>
          </a:p>
        </p:txBody>
      </p:sp>
      <p:sp>
        <p:nvSpPr>
          <p:cNvPr id="6" name="Espace réservé du pied de page 5"/>
          <p:cNvSpPr>
            <a:spLocks noGrp="1"/>
          </p:cNvSpPr>
          <p:nvPr>
            <p:ph type="ftr" sz="quarter" idx="11"/>
          </p:nvPr>
        </p:nvSpPr>
        <p:spPr/>
        <p:txBody>
          <a:bodyPr/>
          <a:lstStyle>
            <a:extLst/>
          </a:lstStyle>
          <a:p>
            <a:endParaRPr kumimoji="0" lang="en-US"/>
          </a:p>
        </p:txBody>
      </p:sp>
      <p:sp>
        <p:nvSpPr>
          <p:cNvPr id="7" name="Espace réservé du numéro de diapositive 6"/>
          <p:cNvSpPr>
            <a:spLocks noGrp="1"/>
          </p:cNvSpPr>
          <p:nvPr>
            <p:ph type="sldNum" sz="quarter" idx="12"/>
          </p:nvPr>
        </p:nvSpPr>
        <p:spPr/>
        <p:txBody>
          <a:bodyPr/>
          <a:lstStyle>
            <a:extLst/>
          </a:lstStyle>
          <a:p>
            <a:fld id="{6294C92D-0306-4E69-9CD3-20855E849650}" type="slidenum">
              <a:rPr kumimoji="0" lang="en-US" smtClean="0"/>
              <a:pPr/>
              <a:t>‹N°›</a:t>
            </a:fld>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fr-FR" smtClean="0"/>
              <a:t>Cliquez pour modifier le style du titre</a:t>
            </a:r>
            <a:endParaRPr kumimoji="0" lang="en-US"/>
          </a:p>
        </p:txBody>
      </p:sp>
      <p:sp>
        <p:nvSpPr>
          <p:cNvPr id="5" name="Espace réservé de la date 4"/>
          <p:cNvSpPr>
            <a:spLocks noGrp="1"/>
          </p:cNvSpPr>
          <p:nvPr>
            <p:ph type="dt" sz="half" idx="10"/>
          </p:nvPr>
        </p:nvSpPr>
        <p:spPr/>
        <p:txBody>
          <a:bodyPr/>
          <a:lstStyle>
            <a:extLst/>
          </a:lstStyle>
          <a:p>
            <a:fld id="{54AB02A5-4FE5-49D9-9E24-09F23B90C450}" type="datetimeFigureOut">
              <a:rPr lang="en-US" smtClean="0"/>
              <a:pPr/>
              <a:t>6/8/2010</a:t>
            </a:fld>
            <a:endParaRPr lang="en-US"/>
          </a:p>
        </p:txBody>
      </p:sp>
      <p:sp>
        <p:nvSpPr>
          <p:cNvPr id="6" name="Espace réservé du pied de page 5"/>
          <p:cNvSpPr>
            <a:spLocks noGrp="1"/>
          </p:cNvSpPr>
          <p:nvPr>
            <p:ph type="ftr" sz="quarter" idx="11"/>
          </p:nvPr>
        </p:nvSpPr>
        <p:spPr/>
        <p:txBody>
          <a:bodyPr/>
          <a:lstStyle>
            <a:extLst/>
          </a:lstStyle>
          <a:p>
            <a:endParaRPr kumimoji="0" lang="en-US"/>
          </a:p>
        </p:txBody>
      </p:sp>
      <p:sp>
        <p:nvSpPr>
          <p:cNvPr id="7" name="Espace réservé du numéro de diapositive 6"/>
          <p:cNvSpPr>
            <a:spLocks noGrp="1"/>
          </p:cNvSpPr>
          <p:nvPr>
            <p:ph type="sldNum" sz="quarter" idx="12"/>
          </p:nvPr>
        </p:nvSpPr>
        <p:spPr/>
        <p:txBody>
          <a:bodyPr/>
          <a:lstStyle>
            <a:extLst/>
          </a:lstStyle>
          <a:p>
            <a:fld id="{6294C92D-0306-4E69-9CD3-20855E849650}" type="slidenum">
              <a:rPr kumimoji="0" lang="en-US" smtClean="0"/>
              <a:pPr/>
              <a:t>‹N°›</a:t>
            </a:fld>
            <a:endParaRPr kumimoji="0"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Espace réservé pour une image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fr-FR" smtClean="0"/>
              <a:t>Cliquez sur l'icône pour ajouter une image</a:t>
            </a:r>
            <a:endParaRPr kumimoji="0" lang="en-US" dirty="0"/>
          </a:p>
        </p:txBody>
      </p:sp>
      <p:sp>
        <p:nvSpPr>
          <p:cNvPr id="9" name="Organigramme : Processu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Organigramme : Processu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Espace réservé du texte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fr-FR" smtClean="0"/>
              <a:t>Cliquez pour modifier les styles du texte du masque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ecteurs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Ellipse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Bouée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Espace réservé du titre 4"/>
          <p:cNvSpPr>
            <a:spLocks noGrp="1"/>
          </p:cNvSpPr>
          <p:nvPr>
            <p:ph type="title"/>
          </p:nvPr>
        </p:nvSpPr>
        <p:spPr>
          <a:xfrm>
            <a:off x="1435608" y="274638"/>
            <a:ext cx="7498080" cy="1143000"/>
          </a:xfrm>
          <a:prstGeom prst="rect">
            <a:avLst/>
          </a:prstGeom>
        </p:spPr>
        <p:txBody>
          <a:bodyPr anchor="ctr">
            <a:normAutofit/>
          </a:bodyPr>
          <a:lstStyle>
            <a:extLst/>
          </a:lstStyle>
          <a:p>
            <a:r>
              <a:rPr kumimoji="0" lang="fr-FR" smtClean="0"/>
              <a:t>Cliquez pour modifier le style du titre</a:t>
            </a:r>
            <a:endParaRPr kumimoji="0" lang="en-US"/>
          </a:p>
        </p:txBody>
      </p:sp>
      <p:sp>
        <p:nvSpPr>
          <p:cNvPr id="9" name="Espace réservé du texte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24" name="Espace réservé de la date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algn="r" eaLnBrk="1" latinLnBrk="0" hangingPunct="1"/>
            <a:fld id="{54AB02A5-4FE5-49D9-9E24-09F23B90C450}" type="datetimeFigureOut">
              <a:rPr lang="en-US" smtClean="0"/>
              <a:pPr algn="r" eaLnBrk="1" latinLnBrk="0" hangingPunct="1"/>
              <a:t>6/8/2010</a:t>
            </a:fld>
            <a:endParaRPr lang="en-US" sz="1200">
              <a:solidFill>
                <a:schemeClr val="bg2">
                  <a:shade val="50000"/>
                </a:schemeClr>
              </a:solidFill>
            </a:endParaRPr>
          </a:p>
        </p:txBody>
      </p:sp>
      <p:sp>
        <p:nvSpPr>
          <p:cNvPr id="10" name="Espace réservé du pied de page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kumimoji="0" lang="en-US" sz="1200">
              <a:solidFill>
                <a:schemeClr val="bg2">
                  <a:shade val="50000"/>
                </a:schemeClr>
              </a:solidFill>
              <a:effectLst/>
            </a:endParaRPr>
          </a:p>
        </p:txBody>
      </p:sp>
      <p:sp>
        <p:nvSpPr>
          <p:cNvPr id="22" name="Espace réservé du numéro de diapositive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algn="ctr" eaLnBrk="1" latinLnBrk="0" hangingPunct="1"/>
            <a:fld id="{6294C92D-0306-4E69-9CD3-20855E849650}" type="slidenum">
              <a:rPr kumimoji="0" lang="en-US" smtClean="0"/>
              <a:pPr algn="ctr" eaLnBrk="1" latinLnBrk="0" hangingPunct="1"/>
              <a:t>‹N°›</a:t>
            </a:fld>
            <a:endParaRPr kumimoji="0" lang="en-US" sz="1200">
              <a:solidFill>
                <a:schemeClr val="bg2">
                  <a:shade val="50000"/>
                </a:schemeClr>
              </a:solidFill>
              <a:effectLst/>
            </a:endParaRP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CP5</a:t>
            </a:r>
            <a:endParaRPr lang="fr-FR" dirty="0"/>
          </a:p>
        </p:txBody>
      </p:sp>
      <p:sp>
        <p:nvSpPr>
          <p:cNvPr id="3" name="Sous-titre 2"/>
          <p:cNvSpPr>
            <a:spLocks noGrp="1"/>
          </p:cNvSpPr>
          <p:nvPr>
            <p:ph type="subTitle" idx="1"/>
          </p:nvPr>
        </p:nvSpPr>
        <p:spPr/>
        <p:txBody>
          <a:bodyPr/>
          <a:lstStyle/>
          <a:p>
            <a:r>
              <a:rPr lang="fr-FR" b="1" dirty="0" smtClean="0"/>
              <a:t>paramètres </a:t>
            </a:r>
            <a:r>
              <a:rPr lang="fr-FR" b="1" dirty="0" smtClean="0"/>
              <a:t>nécessaires à la construction d'une performance relative à l'élève </a:t>
            </a:r>
            <a:endParaRPr lang="fr-F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La récupération</a:t>
            </a:r>
            <a:endParaRPr lang="fr-FR" dirty="0"/>
          </a:p>
        </p:txBody>
      </p:sp>
      <p:sp>
        <p:nvSpPr>
          <p:cNvPr id="3" name="Espace réservé du contenu 2"/>
          <p:cNvSpPr>
            <a:spLocks noGrp="1"/>
          </p:cNvSpPr>
          <p:nvPr>
            <p:ph idx="1"/>
          </p:nvPr>
        </p:nvSpPr>
        <p:spPr/>
        <p:txBody>
          <a:bodyPr>
            <a:normAutofit fontScale="55000" lnSpcReduction="20000"/>
          </a:bodyPr>
          <a:lstStyle/>
          <a:p>
            <a:r>
              <a:rPr lang="fr-FR" u="sng" dirty="0" smtClean="0"/>
              <a:t>L'indice de récupération</a:t>
            </a:r>
            <a:r>
              <a:rPr lang="fr-FR" dirty="0" smtClean="0"/>
              <a:t> :</a:t>
            </a:r>
          </a:p>
          <a:p>
            <a:pPr lvl="1">
              <a:buNone/>
            </a:pPr>
            <a:r>
              <a:rPr lang="fr-FR" dirty="0" smtClean="0"/>
              <a:t>Une formule pour la récupération : afin de prendre ainsi en compte l'intensité réelle de l'effort fournit en fonction des données individuelle et théorique de l'élève.</a:t>
            </a:r>
          </a:p>
          <a:p>
            <a:pPr lvl="1">
              <a:buNone/>
            </a:pPr>
            <a:r>
              <a:rPr lang="fr-FR" dirty="0" smtClean="0"/>
              <a:t>S'il s'agit d'un effort intense mais non max (</a:t>
            </a:r>
            <a:r>
              <a:rPr lang="fr-FR" dirty="0" err="1" smtClean="0"/>
              <a:t>fmax</a:t>
            </a:r>
            <a:r>
              <a:rPr lang="fr-FR" dirty="0" smtClean="0"/>
              <a:t> – fc</a:t>
            </a:r>
            <a:r>
              <a:rPr lang="fr-FR" b="1" dirty="0" smtClean="0"/>
              <a:t>1min</a:t>
            </a:r>
            <a:r>
              <a:rPr lang="fr-FR" dirty="0" smtClean="0"/>
              <a:t> après l'effort) = </a:t>
            </a:r>
            <a:r>
              <a:rPr lang="fr-FR" dirty="0" err="1" smtClean="0"/>
              <a:t>FCRécup</a:t>
            </a:r>
            <a:r>
              <a:rPr lang="fr-FR" dirty="0" smtClean="0"/>
              <a:t> </a:t>
            </a:r>
          </a:p>
          <a:p>
            <a:pPr lvl="1">
              <a:buNone/>
            </a:pPr>
            <a:r>
              <a:rPr lang="fr-FR" dirty="0" smtClean="0"/>
              <a:t>S'il s'agit d'un effort max : (</a:t>
            </a:r>
            <a:r>
              <a:rPr lang="fr-FR" dirty="0" err="1" smtClean="0"/>
              <a:t>fmax</a:t>
            </a:r>
            <a:r>
              <a:rPr lang="fr-FR" dirty="0" smtClean="0"/>
              <a:t> – fc</a:t>
            </a:r>
            <a:r>
              <a:rPr lang="fr-FR" b="1" dirty="0" smtClean="0"/>
              <a:t>3min</a:t>
            </a:r>
            <a:r>
              <a:rPr lang="fr-FR" dirty="0" smtClean="0"/>
              <a:t> après l'effort) = </a:t>
            </a:r>
            <a:r>
              <a:rPr lang="fr-FR" dirty="0" err="1" smtClean="0"/>
              <a:t>FCRécup</a:t>
            </a:r>
            <a:endParaRPr lang="fr-FR" dirty="0" smtClean="0"/>
          </a:p>
          <a:p>
            <a:pPr lvl="1">
              <a:buNone/>
            </a:pPr>
            <a:r>
              <a:rPr lang="fr-FR" dirty="0" smtClean="0"/>
              <a:t>Pour  un effort max il est nécessaire de faire un ajustement en fonction de la réalité de l'effort produit par l'élève soit : ((220-âge)-</a:t>
            </a:r>
            <a:r>
              <a:rPr lang="fr-FR" dirty="0" err="1" smtClean="0"/>
              <a:t>fcmax</a:t>
            </a:r>
            <a:r>
              <a:rPr lang="fr-FR" dirty="0" smtClean="0"/>
              <a:t>) = </a:t>
            </a:r>
            <a:r>
              <a:rPr lang="fr-FR" dirty="0" err="1" smtClean="0"/>
              <a:t>FCAjustée</a:t>
            </a:r>
            <a:r>
              <a:rPr lang="fr-FR" dirty="0" smtClean="0"/>
              <a:t> (permet de prendre la réalité de l'effort produit)</a:t>
            </a:r>
          </a:p>
          <a:p>
            <a:pPr lvl="1"/>
            <a:r>
              <a:rPr lang="fr-FR" dirty="0" smtClean="0"/>
              <a:t>Si FCA est positif alors IR = FCR – FCA </a:t>
            </a:r>
          </a:p>
          <a:p>
            <a:pPr lvl="1"/>
            <a:r>
              <a:rPr lang="fr-FR" dirty="0" smtClean="0"/>
              <a:t>si FCA est négatif alors IR = FCR + FCA</a:t>
            </a:r>
          </a:p>
          <a:p>
            <a:r>
              <a:rPr lang="fr-FR" dirty="0" err="1" smtClean="0"/>
              <a:t>Ruffier</a:t>
            </a:r>
            <a:r>
              <a:rPr lang="fr-FR" dirty="0" smtClean="0"/>
              <a:t> Dickson test de récupération</a:t>
            </a:r>
          </a:p>
          <a:p>
            <a:pPr lvl="1">
              <a:buNone/>
            </a:pPr>
            <a:r>
              <a:rPr lang="fr-FR" dirty="0" smtClean="0"/>
              <a:t>Ce test vous permettra de connaître l’évolution de votre fréquence cardiaque à l’effort ainsi qu’à la récupération. Il s’agira d’abord de noter votre fréquence cardiaque au repos en position allongée, de la calculer juste après le test à l’effort ainsi qu’après une minute de récupération.</a:t>
            </a:r>
          </a:p>
          <a:p>
            <a:pPr lvl="1">
              <a:buNone/>
            </a:pPr>
            <a:r>
              <a:rPr lang="fr-FR" dirty="0" smtClean="0"/>
              <a:t>	• </a:t>
            </a:r>
            <a:r>
              <a:rPr lang="fr-FR" dirty="0" smtClean="0"/>
              <a:t>PO = Fréquence cardiaque de repos prise avant le test sur sujet allongé (voir test de la « cylindrée cardio-vasculaire »)</a:t>
            </a:r>
          </a:p>
          <a:p>
            <a:pPr lvl="2">
              <a:buNone/>
            </a:pPr>
            <a:r>
              <a:rPr lang="fr-FR" sz="2500" dirty="0" smtClean="0"/>
              <a:t>• P1 = Faire 30 flexions des jambes en 45 secondes et calculer à nouveau votre fréquence cardiaque immédiatement après l’effort sur sujet allongé.</a:t>
            </a:r>
          </a:p>
          <a:p>
            <a:pPr lvl="2">
              <a:buNone/>
            </a:pPr>
            <a:r>
              <a:rPr lang="fr-FR" dirty="0" smtClean="0"/>
              <a:t>• P2 </a:t>
            </a:r>
            <a:r>
              <a:rPr lang="fr-FR" dirty="0" smtClean="0"/>
              <a:t>= Après une minute de récupération calculez à nouveau sur sujet allongé.</a:t>
            </a:r>
          </a:p>
          <a:p>
            <a:pPr lvl="1"/>
            <a:r>
              <a:rPr lang="fr-FR" dirty="0" smtClean="0"/>
              <a:t>Indice de </a:t>
            </a:r>
            <a:r>
              <a:rPr lang="fr-FR" dirty="0" err="1" smtClean="0"/>
              <a:t>Ruffier</a:t>
            </a:r>
            <a:r>
              <a:rPr lang="fr-FR" dirty="0" smtClean="0"/>
              <a:t> = (PO+P1+P2</a:t>
            </a:r>
            <a:r>
              <a:rPr lang="fr-FR" dirty="0" smtClean="0"/>
              <a:t>)/10 </a:t>
            </a:r>
            <a:r>
              <a:rPr lang="fr-FR" dirty="0" smtClean="0"/>
              <a:t>– 200</a:t>
            </a:r>
          </a:p>
          <a:p>
            <a:endParaRPr lang="fr-F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Image 1"/>
          <p:cNvPicPr>
            <a:picLocks noChangeAspect="1" noChangeArrowheads="1"/>
          </p:cNvPicPr>
          <p:nvPr/>
        </p:nvPicPr>
        <p:blipFill>
          <a:blip r:embed="rId3" cstate="print"/>
          <a:srcRect l="15207" t="24867" r="39339" b="20634"/>
          <a:stretch>
            <a:fillRect/>
          </a:stretch>
        </p:blipFill>
        <p:spPr bwMode="auto">
          <a:xfrm>
            <a:off x="1142976" y="142852"/>
            <a:ext cx="7916016" cy="5929354"/>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lvl="0"/>
            <a:r>
              <a:rPr lang="fr-FR" b="1" dirty="0" smtClean="0"/>
              <a:t>La Vitesse maximale </a:t>
            </a:r>
            <a:r>
              <a:rPr lang="fr-FR" b="1" dirty="0" smtClean="0"/>
              <a:t>aérobie</a:t>
            </a:r>
            <a:endParaRPr lang="fr-FR" dirty="0"/>
          </a:p>
        </p:txBody>
      </p:sp>
      <p:sp>
        <p:nvSpPr>
          <p:cNvPr id="3" name="Espace réservé du contenu 2"/>
          <p:cNvSpPr>
            <a:spLocks noGrp="1"/>
          </p:cNvSpPr>
          <p:nvPr>
            <p:ph idx="1"/>
          </p:nvPr>
        </p:nvSpPr>
        <p:spPr/>
        <p:txBody>
          <a:bodyPr>
            <a:normAutofit fontScale="62500" lnSpcReduction="20000"/>
          </a:bodyPr>
          <a:lstStyle/>
          <a:p>
            <a:r>
              <a:rPr lang="fr-FR" dirty="0" smtClean="0"/>
              <a:t>Capacité pour un individu sédentaire à maintenir cette vitesse de 5 à 7 minutes. C'est la vitesse à laquelle la consommation d'oxygène (VO2max) est atteinte. La notion de VMA est directement utilisable par l'enseignant; c'est le résultat obtenu par	 les tests du terrain. Elle détermine directement l'intensité de l'effort imposé à l'élève à partir de la vitesse de course exigée. </a:t>
            </a:r>
          </a:p>
          <a:p>
            <a:r>
              <a:rPr lang="fr-FR" u="sng" dirty="0" smtClean="0"/>
              <a:t>Les tests de VMA</a:t>
            </a:r>
            <a:r>
              <a:rPr lang="fr-FR" dirty="0" smtClean="0"/>
              <a:t> : entre autres Leger </a:t>
            </a:r>
            <a:r>
              <a:rPr lang="fr-FR" b="1" dirty="0" smtClean="0"/>
              <a:t>boucher – </a:t>
            </a:r>
            <a:r>
              <a:rPr lang="fr-FR" dirty="0" smtClean="0"/>
              <a:t>Navette –</a:t>
            </a:r>
            <a:r>
              <a:rPr lang="fr-FR" dirty="0" err="1" smtClean="0"/>
              <a:t>Vaméval</a:t>
            </a:r>
            <a:r>
              <a:rPr lang="fr-FR" dirty="0" smtClean="0"/>
              <a:t> </a:t>
            </a:r>
            <a:r>
              <a:rPr lang="fr-FR" dirty="0" err="1" smtClean="0"/>
              <a:t>etc</a:t>
            </a:r>
            <a:r>
              <a:rPr lang="fr-FR" dirty="0" smtClean="0"/>
              <a:t>…</a:t>
            </a:r>
          </a:p>
          <a:p>
            <a:r>
              <a:rPr lang="fr-FR" dirty="0" smtClean="0"/>
              <a:t>La </a:t>
            </a:r>
            <a:r>
              <a:rPr lang="fr-FR" dirty="0" smtClean="0"/>
              <a:t>course de durée est vécu comme ennuyeuse d’où la définition de la perception de l’effort. L’intermittent est vécu comme difficile mais plaisant pour les élèves. Les intermittents courts 10sec à 120 ou 130% de la VMA améliorent considérablement la capacité cardiorespiratoire.  190% de la VMA est la vitesse de sprint pour les enfants. Les exercices continus à 80 ou 90% donnent des résultats identiques aux exercices intermittents. Une augmentation de 5 à 7 % de la VMA peut-être obtenue après un cycle de 12 séances de travail intermittent. </a:t>
            </a:r>
          </a:p>
          <a:p>
            <a:endParaRPr lang="fr-F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b="1" dirty="0" smtClean="0"/>
              <a:t>La capacité </a:t>
            </a:r>
            <a:r>
              <a:rPr lang="fr-FR" b="1" dirty="0" smtClean="0"/>
              <a:t>aérobie</a:t>
            </a:r>
            <a:endParaRPr lang="fr-FR" dirty="0"/>
          </a:p>
        </p:txBody>
      </p:sp>
      <p:sp>
        <p:nvSpPr>
          <p:cNvPr id="3" name="Espace réservé du contenu 2"/>
          <p:cNvSpPr>
            <a:spLocks noGrp="1"/>
          </p:cNvSpPr>
          <p:nvPr>
            <p:ph idx="1"/>
          </p:nvPr>
        </p:nvSpPr>
        <p:spPr/>
        <p:txBody>
          <a:bodyPr>
            <a:normAutofit fontScale="77500" lnSpcReduction="20000"/>
          </a:bodyPr>
          <a:lstStyle/>
          <a:p>
            <a:r>
              <a:rPr lang="fr-FR" dirty="0" smtClean="0"/>
              <a:t>Ensemble des ressources permettant l’expression d’une motricité d’intensité quelconque pendant la plus grande durée </a:t>
            </a:r>
            <a:r>
              <a:rPr lang="fr-FR" dirty="0" smtClean="0"/>
              <a:t>possible</a:t>
            </a:r>
          </a:p>
          <a:p>
            <a:pPr lvl="1"/>
            <a:r>
              <a:rPr lang="fr-FR" dirty="0" smtClean="0"/>
              <a:t>Elle </a:t>
            </a:r>
            <a:r>
              <a:rPr lang="fr-FR" dirty="0" smtClean="0"/>
              <a:t>représente la capacité de l’organisme à soutenir un pourcentage donné de VO2max pendant une période prolongée. L’énergie est principalement assurée par les processus aérobies, l’acide lactique produit étant rapidement métabolisé dans le foie, le </a:t>
            </a:r>
            <a:r>
              <a:rPr lang="fr-FR" dirty="0" err="1" smtClean="0"/>
              <a:t>coeur</a:t>
            </a:r>
            <a:r>
              <a:rPr lang="fr-FR" dirty="0" smtClean="0"/>
              <a:t>, les muscles actifs ou inactifs. Selon qu’on se situe au niveau supérieur ou inférieur de la capacité aérobie, les substrats utilisés seront préférentiellement les lipides ou les glucides. Le niveau supérieur de la capacité aérobie est nommé seuil anaérobie. Il peut être défini comme le niveau maximal d’intensité de travail pour lequel il n’y a pas accumulation d’acide </a:t>
            </a:r>
            <a:r>
              <a:rPr lang="fr-FR" dirty="0" err="1" smtClean="0"/>
              <a:t>lactique.A.E.</a:t>
            </a:r>
            <a:r>
              <a:rPr lang="fr-FR" dirty="0" smtClean="0"/>
              <a:t>F.A N° 146 - Juin - Juillet - Août 1997 -C. Gindre</a:t>
            </a:r>
          </a:p>
          <a:p>
            <a:pPr>
              <a:buNone/>
            </a:pPr>
            <a:endParaRPr lang="fr-F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b="1" dirty="0" smtClean="0"/>
              <a:t>La puissance </a:t>
            </a:r>
            <a:r>
              <a:rPr lang="fr-FR" b="1" dirty="0" smtClean="0"/>
              <a:t>aérobie</a:t>
            </a:r>
            <a:endParaRPr lang="fr-FR" dirty="0"/>
          </a:p>
        </p:txBody>
      </p:sp>
      <p:sp>
        <p:nvSpPr>
          <p:cNvPr id="3" name="Espace réservé du contenu 2"/>
          <p:cNvSpPr>
            <a:spLocks noGrp="1"/>
          </p:cNvSpPr>
          <p:nvPr>
            <p:ph idx="1"/>
          </p:nvPr>
        </p:nvSpPr>
        <p:spPr/>
        <p:txBody>
          <a:bodyPr>
            <a:normAutofit fontScale="92500" lnSpcReduction="20000"/>
          </a:bodyPr>
          <a:lstStyle/>
          <a:p>
            <a:r>
              <a:rPr lang="fr-FR" dirty="0" smtClean="0"/>
              <a:t>Ensemble des ressources permettant l’expression d’une motricité d’intensité maximum la puissance, c’est à minima, la combinaison de la force et de la vitesse P = F x V</a:t>
            </a:r>
          </a:p>
          <a:p>
            <a:pPr lvl="1"/>
            <a:r>
              <a:rPr lang="fr-FR" dirty="0" smtClean="0"/>
              <a:t>L’énergie provient des processus aérobies et anaérobies. De ce fait la durée de l’exercice est limitée (acidose, chute du taux de glycogène).Le niveau supérieur de la puissance aérobie constitue la puissance maximale aérobie à laquelle correspond la consommation maximale d’oxygène (VO2max).A.E.F.A N° 146 - Juin - Juillet - Août 1997 -C. Gindre</a:t>
            </a:r>
          </a:p>
          <a:p>
            <a:endParaRPr lang="fr-F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Le ressenti</a:t>
            </a:r>
            <a:endParaRPr lang="fr-FR" dirty="0"/>
          </a:p>
        </p:txBody>
      </p:sp>
      <p:pic>
        <p:nvPicPr>
          <p:cNvPr id="6146" name="Picture 2"/>
          <p:cNvPicPr>
            <a:picLocks noChangeAspect="1" noChangeArrowheads="1"/>
          </p:cNvPicPr>
          <p:nvPr/>
        </p:nvPicPr>
        <p:blipFill>
          <a:blip r:embed="rId3" cstate="print"/>
          <a:srcRect l="19339" t="22258" r="30743" b="18219"/>
          <a:stretch>
            <a:fillRect/>
          </a:stretch>
        </p:blipFill>
        <p:spPr bwMode="auto">
          <a:xfrm>
            <a:off x="1714480" y="1500174"/>
            <a:ext cx="6858048" cy="510913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Echelle de Borg</a:t>
            </a:r>
            <a:endParaRPr lang="fr-FR" dirty="0"/>
          </a:p>
        </p:txBody>
      </p:sp>
      <p:sp>
        <p:nvSpPr>
          <p:cNvPr id="3" name="Espace réservé du contenu 2"/>
          <p:cNvSpPr>
            <a:spLocks noGrp="1"/>
          </p:cNvSpPr>
          <p:nvPr>
            <p:ph idx="1"/>
          </p:nvPr>
        </p:nvSpPr>
        <p:spPr/>
        <p:txBody>
          <a:bodyPr>
            <a:normAutofit fontScale="47500" lnSpcReduction="20000"/>
          </a:bodyPr>
          <a:lstStyle/>
          <a:p>
            <a:r>
              <a:rPr lang="fr-FR" dirty="0" smtClean="0"/>
              <a:t>Selon Borg et </a:t>
            </a:r>
            <a:r>
              <a:rPr lang="fr-FR" dirty="0" err="1" smtClean="0"/>
              <a:t>Neely</a:t>
            </a:r>
            <a:r>
              <a:rPr lang="fr-FR" dirty="0" smtClean="0"/>
              <a:t> (1992), la perception de l’effort correspond à la sollicitation d'un ensemble de systèmes et de processus sensoriels s'intégrant en une perception générale de l’effort; elle inclut la sensation de tension et douleur dans les muscles actifs et les articulations, l’essoufflement, les battements du cœur, et la sudation. Cette perception peut être également modulée par des facteurs émotionnels ou motivationnels.</a:t>
            </a:r>
          </a:p>
          <a:p>
            <a:r>
              <a:rPr lang="fr-FR" dirty="0" smtClean="0"/>
              <a:t>L’échelle RPE permet d’individualiser la prescription de l’intensité d’exercice, de plus, elle peut être utilisée conjointement avec la mesure de la FC dans le cadre d’un travail pluridisciplinaire.</a:t>
            </a:r>
          </a:p>
          <a:p>
            <a:r>
              <a:rPr lang="fr-FR" dirty="0" smtClean="0"/>
              <a:t>Comment les enseignants d’EPS perçoivent-ils l’effort de leurs élèves ? Comment en tiennent-ils compte ?</a:t>
            </a:r>
          </a:p>
          <a:p>
            <a:r>
              <a:rPr lang="fr-FR" dirty="0" smtClean="0"/>
              <a:t>Les consignes ont-elles un effet sur la perception de l’effort? Notamment les consignes en terme de durée attendue ?</a:t>
            </a:r>
          </a:p>
          <a:p>
            <a:r>
              <a:rPr lang="fr-FR" dirty="0" smtClean="0"/>
              <a:t>Existe t’il des stratégies pour diminuer la pénibilité de l’effort?</a:t>
            </a:r>
          </a:p>
          <a:p>
            <a:r>
              <a:rPr lang="fr-FR" dirty="0" smtClean="0"/>
              <a:t>Le fait de pratiquer devant un enseignant masculin ou féminin influence t’il notre perception de l’effort ?</a:t>
            </a:r>
          </a:p>
          <a:p>
            <a:r>
              <a:rPr lang="fr-FR" dirty="0" smtClean="0"/>
              <a:t>Le fait de pratiquer avec quelqu’un ou en groupe diminue t’il l’effort perçu ?</a:t>
            </a:r>
          </a:p>
          <a:p>
            <a:r>
              <a:rPr lang="fr-FR" dirty="0" smtClean="0"/>
              <a:t> Est-ce que la prise alimentaire influence la perception de l’effort chez les scolaires ?</a:t>
            </a:r>
          </a:p>
          <a:p>
            <a:r>
              <a:rPr lang="fr-FR" dirty="0" smtClean="0"/>
              <a:t>Est-ce que les élèves en surpoids ou obèses perçoivent l’effort de manière différente des autres élèves </a:t>
            </a:r>
            <a:r>
              <a:rPr lang="fr-FR" dirty="0" smtClean="0"/>
              <a:t>?</a:t>
            </a:r>
            <a:endParaRPr lang="fr-FR" dirty="0" smtClean="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42976" y="274638"/>
            <a:ext cx="7790712" cy="1511288"/>
          </a:xfrm>
        </p:spPr>
        <p:txBody>
          <a:bodyPr>
            <a:noAutofit/>
          </a:bodyPr>
          <a:lstStyle/>
          <a:p>
            <a:r>
              <a:rPr lang="fr-FR" sz="2400" dirty="0" smtClean="0"/>
              <a:t>le ressenti  </a:t>
            </a:r>
            <a:r>
              <a:rPr lang="fr-FR" sz="2400" dirty="0" err="1" smtClean="0"/>
              <a:t>musculo</a:t>
            </a:r>
            <a:r>
              <a:rPr lang="fr-FR" sz="2400" dirty="0" smtClean="0"/>
              <a:t> tendineux (douleur physique) </a:t>
            </a:r>
            <a:br>
              <a:rPr lang="fr-FR" sz="2400" dirty="0" smtClean="0"/>
            </a:br>
            <a:r>
              <a:rPr lang="fr-FR" sz="2400" dirty="0" smtClean="0"/>
              <a:t>Le ressenti  </a:t>
            </a:r>
            <a:r>
              <a:rPr lang="fr-FR" sz="2400" dirty="0" err="1" smtClean="0"/>
              <a:t>Cardio</a:t>
            </a:r>
            <a:r>
              <a:rPr lang="fr-FR" sz="2400" dirty="0" smtClean="0"/>
              <a:t> respiratoire (essoufflement – rougeur)</a:t>
            </a:r>
            <a:br>
              <a:rPr lang="fr-FR" sz="2400" dirty="0" smtClean="0"/>
            </a:br>
            <a:r>
              <a:rPr lang="fr-FR" sz="2400" dirty="0" smtClean="0"/>
              <a:t>Le ressenti  psychologique (lassitude – motivation intrinsèque</a:t>
            </a:r>
            <a:r>
              <a:rPr lang="fr-FR" sz="2400" dirty="0" smtClean="0"/>
              <a:t>)</a:t>
            </a:r>
            <a:endParaRPr lang="fr-FR" sz="2400" dirty="0"/>
          </a:p>
        </p:txBody>
      </p:sp>
      <p:pic>
        <p:nvPicPr>
          <p:cNvPr id="7170" name="Picture 2"/>
          <p:cNvPicPr>
            <a:picLocks noChangeAspect="1" noChangeArrowheads="1"/>
          </p:cNvPicPr>
          <p:nvPr/>
        </p:nvPicPr>
        <p:blipFill>
          <a:blip r:embed="rId3" cstate="print"/>
          <a:srcRect l="14711" t="21970" r="10579" b="6438"/>
          <a:stretch>
            <a:fillRect/>
          </a:stretch>
        </p:blipFill>
        <p:spPr bwMode="auto">
          <a:xfrm>
            <a:off x="1285852" y="2000240"/>
            <a:ext cx="7756411" cy="4643470"/>
          </a:xfrm>
          <a:prstGeom prst="rect">
            <a:avLst/>
          </a:prstGeom>
          <a:noFill/>
          <a:ln w="9525">
            <a:noFill/>
            <a:miter lim="800000"/>
            <a:headEnd/>
            <a:tailEnd/>
          </a:ln>
        </p:spPr>
      </p:pic>
      <p:sp>
        <p:nvSpPr>
          <p:cNvPr id="5" name="Titre 1"/>
          <p:cNvSpPr txBox="1">
            <a:spLocks/>
          </p:cNvSpPr>
          <p:nvPr/>
        </p:nvSpPr>
        <p:spPr>
          <a:xfrm>
            <a:off x="214282" y="2500306"/>
            <a:ext cx="4714908" cy="1143008"/>
          </a:xfrm>
          <a:prstGeom prst="rect">
            <a:avLst/>
          </a:prstGeom>
        </p:spPr>
        <p:txBody>
          <a:bodyPr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FR" sz="14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La temporalité : avant –pendant - après </a:t>
            </a:r>
            <a:br>
              <a:rPr kumimoji="0" lang="fr-FR" sz="14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br>
            <a:r>
              <a:rPr kumimoji="0" lang="fr-FR" sz="14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Les indicateurs externes : diététiques – tabagisme - sédentarité</a:t>
            </a:r>
            <a:r>
              <a:rPr kumimoji="0" lang="fr-FR" sz="24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
            </a:r>
            <a:br>
              <a:rPr kumimoji="0" lang="fr-FR" sz="24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br>
            <a:endParaRPr kumimoji="0" lang="fr-FR" sz="2400" b="0" i="0" u="none" strike="noStrike" kern="1200" cap="none" spc="0" normalizeH="0" baseline="0" noProof="0" dirty="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smtClean="0"/>
              <a:t>Les tests de capacité ou de condition physique</a:t>
            </a:r>
            <a:endParaRPr lang="fr-FR" dirty="0"/>
          </a:p>
        </p:txBody>
      </p:sp>
      <p:sp>
        <p:nvSpPr>
          <p:cNvPr id="3" name="Espace réservé du contenu 2"/>
          <p:cNvSpPr>
            <a:spLocks noGrp="1"/>
          </p:cNvSpPr>
          <p:nvPr>
            <p:ph idx="1"/>
          </p:nvPr>
        </p:nvSpPr>
        <p:spPr/>
        <p:txBody>
          <a:bodyPr>
            <a:normAutofit fontScale="55000" lnSpcReduction="20000"/>
          </a:bodyPr>
          <a:lstStyle/>
          <a:p>
            <a:r>
              <a:rPr lang="fr-FR" dirty="0" smtClean="0"/>
              <a:t>L'aptitude physique peut être considérée comme la capacité d'adaptation de l'organisme confronté un travail physique. Cela répond à un souci de santé d'où la notion de "</a:t>
            </a:r>
            <a:r>
              <a:rPr lang="fr-FR" dirty="0" err="1" smtClean="0"/>
              <a:t>physical</a:t>
            </a:r>
            <a:r>
              <a:rPr lang="fr-FR" dirty="0" smtClean="0"/>
              <a:t> fitness" chez anglo-saxons. Physiologiquement l'aptitude physique est innée. C'est une potentialité en référence un patrimoine génétique ou disposition.</a:t>
            </a:r>
          </a:p>
          <a:p>
            <a:r>
              <a:rPr lang="fr-FR" dirty="0" smtClean="0"/>
              <a:t>Les marqueurs de sante sont des indicateurs de la condition physique (VMA et fréquence cardiaque). Pour l’adolescent des effets sont produits en fonction de l’entrainement mais aussi en fonction de modification pubertaire</a:t>
            </a:r>
          </a:p>
          <a:p>
            <a:r>
              <a:rPr lang="fr-FR" dirty="0" smtClean="0"/>
              <a:t>L’épanouissement personnel est la première source de motivation chez l’adolescent. L’aspect héréditaire est également un facteur de pratique physique. </a:t>
            </a:r>
          </a:p>
          <a:p>
            <a:r>
              <a:rPr lang="fr-FR" dirty="0" smtClean="0"/>
              <a:t>La condition physique est une série de qualité physique. (test </a:t>
            </a:r>
            <a:r>
              <a:rPr lang="fr-FR" dirty="0" err="1" smtClean="0"/>
              <a:t>eurofit</a:t>
            </a:r>
            <a:r>
              <a:rPr lang="fr-FR" dirty="0" smtClean="0"/>
              <a:t>)</a:t>
            </a:r>
          </a:p>
          <a:p>
            <a:r>
              <a:rPr lang="fr-FR" dirty="0" smtClean="0"/>
              <a:t>Il préférable d’avoir une bonne condition physique que d’avoir une activité physique intense.  C’est l’état optimal d’équilibre et d’harmonie qui s’établit entre les différentes qualités physiques d’un individu et qui contribue à la meilleure adaptation possible de son organisme à l’effort. (</a:t>
            </a:r>
            <a:r>
              <a:rPr lang="fr-FR" dirty="0" err="1" smtClean="0"/>
              <a:t>Pradet</a:t>
            </a:r>
            <a:r>
              <a:rPr lang="fr-FR" dirty="0" smtClean="0"/>
              <a:t>) Les effets des séances d’EPS « standard » en milieu scolaire se traduisent rarement par une amélioration significative de la condition physique </a:t>
            </a:r>
            <a:r>
              <a:rPr lang="fr-FR" dirty="0" err="1" smtClean="0"/>
              <a:t>Kemper</a:t>
            </a:r>
            <a:r>
              <a:rPr lang="fr-FR" dirty="0" smtClean="0"/>
              <a:t> (2001)</a:t>
            </a:r>
          </a:p>
          <a:p>
            <a:endParaRPr lang="fr-F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cstate="print"/>
          <a:srcRect l="11736" t="14268" r="9752" b="3456"/>
          <a:stretch>
            <a:fillRect/>
          </a:stretch>
        </p:blipFill>
        <p:spPr bwMode="auto">
          <a:xfrm>
            <a:off x="1214414" y="285728"/>
            <a:ext cx="7747586" cy="5072098"/>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lvl="0"/>
            <a:r>
              <a:rPr lang="fr-FR" b="1" dirty="0" smtClean="0"/>
              <a:t>Statut de la performance Raymond </a:t>
            </a:r>
            <a:r>
              <a:rPr lang="fr-FR" b="1" dirty="0" err="1" smtClean="0"/>
              <a:t>Dhellemmes</a:t>
            </a:r>
            <a:endParaRPr lang="fr-FR" dirty="0"/>
          </a:p>
        </p:txBody>
      </p:sp>
      <p:pic>
        <p:nvPicPr>
          <p:cNvPr id="1026" name="Image 4"/>
          <p:cNvPicPr>
            <a:picLocks noChangeAspect="1" noChangeArrowheads="1"/>
          </p:cNvPicPr>
          <p:nvPr/>
        </p:nvPicPr>
        <p:blipFill>
          <a:blip r:embed="rId3" cstate="print"/>
          <a:srcRect l="22150" t="17783" r="19669" b="8475"/>
          <a:stretch>
            <a:fillRect/>
          </a:stretch>
        </p:blipFill>
        <p:spPr bwMode="auto">
          <a:xfrm>
            <a:off x="1428728" y="1500174"/>
            <a:ext cx="7000924" cy="518632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Des exemples</a:t>
            </a:r>
            <a:endParaRPr lang="fr-FR" dirty="0"/>
          </a:p>
        </p:txBody>
      </p:sp>
      <p:sp>
        <p:nvSpPr>
          <p:cNvPr id="3" name="Espace réservé du contenu 2"/>
          <p:cNvSpPr>
            <a:spLocks noGrp="1"/>
          </p:cNvSpPr>
          <p:nvPr>
            <p:ph idx="1"/>
          </p:nvPr>
        </p:nvSpPr>
        <p:spPr>
          <a:xfrm>
            <a:off x="1435608" y="1447800"/>
            <a:ext cx="7136920" cy="4800600"/>
          </a:xfrm>
        </p:spPr>
        <p:txBody>
          <a:bodyPr>
            <a:normAutofit fontScale="40000" lnSpcReduction="20000"/>
          </a:bodyPr>
          <a:lstStyle/>
          <a:p>
            <a:r>
              <a:rPr lang="fr-FR" dirty="0" smtClean="0"/>
              <a:t>Test 1 : Le pouls au repos</a:t>
            </a:r>
          </a:p>
          <a:p>
            <a:r>
              <a:rPr lang="fr-FR" dirty="0" smtClean="0"/>
              <a:t>Test 2 : L'indice de masse </a:t>
            </a:r>
            <a:r>
              <a:rPr lang="fr-FR" dirty="0" smtClean="0"/>
              <a:t>corporelle : </a:t>
            </a:r>
            <a:r>
              <a:rPr lang="fr-FR" dirty="0" smtClean="0"/>
              <a:t>L'IMC (indice de masse corporelle) est le rapport entre votre poids et votre taille (en mètre) au carré (IMC=P/T2)</a:t>
            </a:r>
          </a:p>
          <a:p>
            <a:r>
              <a:rPr lang="fr-FR" dirty="0" smtClean="0"/>
              <a:t>Test 3 : Le ratio </a:t>
            </a:r>
            <a:r>
              <a:rPr lang="fr-FR" dirty="0" smtClean="0"/>
              <a:t>abdomen/hanches : Pour </a:t>
            </a:r>
            <a:r>
              <a:rPr lang="fr-FR" dirty="0" smtClean="0"/>
              <a:t>prendre la mesure de la taille passer juste en dessous de la taille et pour les hanches au niveau du pubis. Le ratio abdomen/hanche se calcule en divisant le tour de taille par le tour de hanche, les deux mesures étant en centimètres.</a:t>
            </a:r>
          </a:p>
          <a:p>
            <a:r>
              <a:rPr lang="fr-FR" dirty="0" smtClean="0"/>
              <a:t> </a:t>
            </a:r>
            <a:r>
              <a:rPr lang="fr-FR" dirty="0" smtClean="0"/>
              <a:t>Test </a:t>
            </a:r>
            <a:r>
              <a:rPr lang="fr-FR" dirty="0" smtClean="0"/>
              <a:t>4 : La souplesse du tronc </a:t>
            </a:r>
            <a:r>
              <a:rPr lang="fr-FR" dirty="0" smtClean="0"/>
              <a:t>: </a:t>
            </a:r>
            <a:r>
              <a:rPr lang="fr-FR" dirty="0" smtClean="0"/>
              <a:t>tenir la position pendant 10 secondes</a:t>
            </a:r>
            <a:r>
              <a:rPr lang="fr-FR" dirty="0" smtClean="0"/>
              <a:t>. Mains derrière les talons</a:t>
            </a:r>
            <a:endParaRPr lang="fr-FR" dirty="0" smtClean="0"/>
          </a:p>
          <a:p>
            <a:r>
              <a:rPr lang="fr-FR" dirty="0" smtClean="0"/>
              <a:t>Test 5 : La rapidité de </a:t>
            </a:r>
            <a:r>
              <a:rPr lang="fr-FR" dirty="0" smtClean="0"/>
              <a:t>réaction : chronomètre</a:t>
            </a:r>
            <a:r>
              <a:rPr lang="fr-FR" dirty="0" smtClean="0"/>
              <a:t>, </a:t>
            </a:r>
            <a:r>
              <a:rPr lang="fr-FR" dirty="0" smtClean="0"/>
              <a:t>déclencher </a:t>
            </a:r>
            <a:r>
              <a:rPr lang="fr-FR" dirty="0" smtClean="0"/>
              <a:t>et de l'arrêter immédiatement après. </a:t>
            </a:r>
          </a:p>
          <a:p>
            <a:r>
              <a:rPr lang="fr-FR" dirty="0" smtClean="0"/>
              <a:t>Test 6 : La </a:t>
            </a:r>
            <a:r>
              <a:rPr lang="fr-FR" dirty="0" smtClean="0"/>
              <a:t>Balance  serez </a:t>
            </a:r>
            <a:r>
              <a:rPr lang="fr-FR" dirty="0" smtClean="0"/>
              <a:t>progressivement et le plus fort possible, notez le résultat. Un seul essai!!!!</a:t>
            </a:r>
          </a:p>
          <a:p>
            <a:r>
              <a:rPr lang="fr-FR" dirty="0" smtClean="0"/>
              <a:t>Test 7 : Le flamant </a:t>
            </a:r>
            <a:r>
              <a:rPr lang="fr-FR" dirty="0" smtClean="0"/>
              <a:t>aveugle</a:t>
            </a:r>
            <a:endParaRPr lang="fr-FR" dirty="0" smtClean="0"/>
          </a:p>
          <a:p>
            <a:r>
              <a:rPr lang="fr-FR" dirty="0" smtClean="0"/>
              <a:t>Test 8 : Le test de </a:t>
            </a:r>
            <a:r>
              <a:rPr lang="fr-FR" dirty="0" err="1" smtClean="0"/>
              <a:t>Lian</a:t>
            </a:r>
            <a:r>
              <a:rPr lang="fr-FR" dirty="0" smtClean="0"/>
              <a:t> Prenez </a:t>
            </a:r>
            <a:r>
              <a:rPr lang="fr-FR" dirty="0" smtClean="0"/>
              <a:t>votre pouls au repos (sur 15 secondes) </a:t>
            </a:r>
            <a:r>
              <a:rPr lang="fr-FR" dirty="0" smtClean="0"/>
              <a:t> - Courez </a:t>
            </a:r>
            <a:r>
              <a:rPr lang="fr-FR" dirty="0" smtClean="0"/>
              <a:t>sur place en talon-fesse pendant une minute </a:t>
            </a:r>
            <a:r>
              <a:rPr lang="fr-FR" dirty="0" smtClean="0"/>
              <a:t> - Après </a:t>
            </a:r>
            <a:r>
              <a:rPr lang="fr-FR" dirty="0" smtClean="0"/>
              <a:t>30 secondes reprenez votre pouls pour voir si vous êtes revenu à votre rythme de repos, si non vérifiez votre pouls toutes les 30 secondes jusqu'au retour à la normale. </a:t>
            </a:r>
          </a:p>
          <a:p>
            <a:r>
              <a:rPr lang="fr-FR" dirty="0" smtClean="0"/>
              <a:t>Test 9 : La </a:t>
            </a:r>
            <a:r>
              <a:rPr lang="fr-FR" dirty="0" smtClean="0"/>
              <a:t>chaise dos </a:t>
            </a:r>
            <a:r>
              <a:rPr lang="fr-FR" dirty="0" smtClean="0"/>
              <a:t>au mur, les cuisses parallèles au sol, les pieds à plat sur le sol, </a:t>
            </a:r>
          </a:p>
          <a:p>
            <a:r>
              <a:rPr lang="fr-FR" dirty="0" smtClean="0"/>
              <a:t>Test 10 : Les </a:t>
            </a:r>
            <a:r>
              <a:rPr lang="fr-FR" dirty="0" smtClean="0"/>
              <a:t>pompes : </a:t>
            </a:r>
            <a:r>
              <a:rPr lang="fr-FR" dirty="0" smtClean="0"/>
              <a:t>faire le plus grand nombre de pompes en gardant bien l'alignement: fesse, dos, </a:t>
            </a:r>
            <a:r>
              <a:rPr lang="fr-FR" dirty="0" smtClean="0"/>
              <a:t>tête.</a:t>
            </a:r>
            <a:endParaRPr lang="fr-FR" dirty="0" smtClean="0"/>
          </a:p>
          <a:p>
            <a:r>
              <a:rPr lang="fr-FR" dirty="0" smtClean="0"/>
              <a:t>Test 11 : Les </a:t>
            </a:r>
            <a:r>
              <a:rPr lang="fr-FR" dirty="0" smtClean="0"/>
              <a:t>abdos  </a:t>
            </a:r>
            <a:r>
              <a:rPr lang="fr-FR" dirty="0" smtClean="0"/>
              <a:t>Vous pliez vos genoux pour que vos pieds soient à l'horizontale sur le sol (sans être bloqués sous un meuble ou autre). Vous comptez le nombre de mouvements entiers réalisés.</a:t>
            </a:r>
          </a:p>
          <a:p>
            <a:r>
              <a:rPr lang="fr-FR" dirty="0" smtClean="0"/>
              <a:t>Test 12 : La </a:t>
            </a:r>
            <a:r>
              <a:rPr lang="fr-FR" dirty="0" smtClean="0"/>
              <a:t>détente sans </a:t>
            </a:r>
            <a:r>
              <a:rPr lang="fr-FR" dirty="0" smtClean="0"/>
              <a:t>élan, seulement en pliant les genoux, toujours bras tendus, vous sautez et faîtes un trait le plus haut possible</a:t>
            </a:r>
            <a:r>
              <a:rPr lang="fr-FR" dirty="0" smtClean="0"/>
              <a:t>.</a:t>
            </a:r>
            <a:endParaRPr lang="fr-FR" dirty="0" smtClean="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lvl="0"/>
            <a:r>
              <a:rPr lang="fr-FR" b="1" dirty="0" smtClean="0"/>
              <a:t>Le suivi des prestations des élèves </a:t>
            </a:r>
            <a:endParaRPr lang="fr-FR" dirty="0"/>
          </a:p>
        </p:txBody>
      </p:sp>
      <p:sp>
        <p:nvSpPr>
          <p:cNvPr id="3" name="Espace réservé du contenu 2"/>
          <p:cNvSpPr>
            <a:spLocks noGrp="1"/>
          </p:cNvSpPr>
          <p:nvPr>
            <p:ph idx="1"/>
          </p:nvPr>
        </p:nvSpPr>
        <p:spPr>
          <a:xfrm>
            <a:off x="5000628" y="2357430"/>
            <a:ext cx="3922210" cy="3929090"/>
          </a:xfrm>
        </p:spPr>
        <p:txBody>
          <a:bodyPr>
            <a:normAutofit fontScale="47500" lnSpcReduction="20000"/>
          </a:bodyPr>
          <a:lstStyle/>
          <a:p>
            <a:r>
              <a:rPr lang="fr-FR" dirty="0" smtClean="0"/>
              <a:t>Permettre de savoir si l'élève lors de son évaluation terminale démontre bien la mise en œuvre d'une méthode d'entraînement avec une certaine efficience. </a:t>
            </a:r>
          </a:p>
          <a:p>
            <a:r>
              <a:rPr lang="fr-FR" dirty="0" smtClean="0"/>
              <a:t>une </a:t>
            </a:r>
            <a:r>
              <a:rPr lang="fr-FR" b="1" dirty="0" smtClean="0"/>
              <a:t>prestation en CCF</a:t>
            </a:r>
            <a:r>
              <a:rPr lang="fr-FR" dirty="0" smtClean="0"/>
              <a:t> ( fiche de suivi en continu ) et u</a:t>
            </a:r>
            <a:r>
              <a:rPr lang="fr-FR" b="1" dirty="0" smtClean="0"/>
              <a:t>ne épreuve ponctuelle</a:t>
            </a:r>
            <a:r>
              <a:rPr lang="fr-FR" dirty="0" smtClean="0"/>
              <a:t> ( séquence de 35 ou 40' selon l'APSA retenues en CP5 )</a:t>
            </a:r>
          </a:p>
          <a:p>
            <a:r>
              <a:rPr lang="fr-FR" dirty="0" smtClean="0"/>
              <a:t>Pour </a:t>
            </a:r>
            <a:r>
              <a:rPr lang="fr-FR" dirty="0" smtClean="0"/>
              <a:t>l'élève quelques soit l'activité Tracer une courbe qui permet d'évaluer  la VMA en fonction de la </a:t>
            </a:r>
            <a:r>
              <a:rPr lang="fr-FR" dirty="0" err="1" smtClean="0"/>
              <a:t>FCmax</a:t>
            </a:r>
            <a:r>
              <a:rPr lang="fr-FR" dirty="0" smtClean="0"/>
              <a:t> et de Repos (vitesse critique)</a:t>
            </a:r>
          </a:p>
          <a:p>
            <a:r>
              <a:rPr lang="fr-FR" dirty="0" smtClean="0"/>
              <a:t>Tracer une courbe qui projette la FC en fonction de la durée de l'effort et le moment de la séance</a:t>
            </a:r>
          </a:p>
          <a:p>
            <a:r>
              <a:rPr lang="fr-FR" dirty="0" smtClean="0"/>
              <a:t>Tracer une courbe le jour de l'évaluation</a:t>
            </a:r>
          </a:p>
          <a:p>
            <a:endParaRPr lang="fr-FR" dirty="0"/>
          </a:p>
        </p:txBody>
      </p:sp>
      <p:grpSp>
        <p:nvGrpSpPr>
          <p:cNvPr id="9218" name="Group 2"/>
          <p:cNvGrpSpPr>
            <a:grpSpLocks/>
          </p:cNvGrpSpPr>
          <p:nvPr/>
        </p:nvGrpSpPr>
        <p:grpSpPr bwMode="auto">
          <a:xfrm>
            <a:off x="571472" y="2214554"/>
            <a:ext cx="4156075" cy="4191000"/>
            <a:chOff x="765" y="1957"/>
            <a:chExt cx="6546" cy="6601"/>
          </a:xfrm>
        </p:grpSpPr>
        <p:grpSp>
          <p:nvGrpSpPr>
            <p:cNvPr id="9219" name="Group 3"/>
            <p:cNvGrpSpPr>
              <a:grpSpLocks/>
            </p:cNvGrpSpPr>
            <p:nvPr/>
          </p:nvGrpSpPr>
          <p:grpSpPr bwMode="auto">
            <a:xfrm>
              <a:off x="1410" y="2215"/>
              <a:ext cx="5669" cy="5669"/>
              <a:chOff x="1410" y="2215"/>
              <a:chExt cx="5669" cy="5669"/>
            </a:xfrm>
          </p:grpSpPr>
          <p:sp>
            <p:nvSpPr>
              <p:cNvPr id="9220" name="Line 4"/>
              <p:cNvSpPr>
                <a:spLocks noChangeShapeType="1"/>
              </p:cNvSpPr>
              <p:nvPr/>
            </p:nvSpPr>
            <p:spPr bwMode="auto">
              <a:xfrm>
                <a:off x="1410" y="2215"/>
                <a:ext cx="0" cy="5669"/>
              </a:xfrm>
              <a:prstGeom prst="line">
                <a:avLst/>
              </a:prstGeom>
              <a:noFill/>
              <a:ln w="3175" cap="rnd">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fr-FR"/>
              </a:p>
            </p:txBody>
          </p:sp>
          <p:sp>
            <p:nvSpPr>
              <p:cNvPr id="9221" name="Line 5"/>
              <p:cNvSpPr>
                <a:spLocks noChangeShapeType="1"/>
              </p:cNvSpPr>
              <p:nvPr/>
            </p:nvSpPr>
            <p:spPr bwMode="auto">
              <a:xfrm>
                <a:off x="1467" y="2215"/>
                <a:ext cx="0" cy="5669"/>
              </a:xfrm>
              <a:prstGeom prst="line">
                <a:avLst/>
              </a:prstGeom>
              <a:noFill/>
              <a:ln w="3175" cap="rnd">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fr-FR"/>
              </a:p>
            </p:txBody>
          </p:sp>
          <p:sp>
            <p:nvSpPr>
              <p:cNvPr id="9222" name="Line 6"/>
              <p:cNvSpPr>
                <a:spLocks noChangeShapeType="1"/>
              </p:cNvSpPr>
              <p:nvPr/>
            </p:nvSpPr>
            <p:spPr bwMode="auto">
              <a:xfrm>
                <a:off x="1523" y="2215"/>
                <a:ext cx="0" cy="5669"/>
              </a:xfrm>
              <a:prstGeom prst="line">
                <a:avLst/>
              </a:prstGeom>
              <a:noFill/>
              <a:ln w="3175" cap="rnd">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fr-FR"/>
              </a:p>
            </p:txBody>
          </p:sp>
          <p:sp>
            <p:nvSpPr>
              <p:cNvPr id="9223" name="Line 7"/>
              <p:cNvSpPr>
                <a:spLocks noChangeShapeType="1"/>
              </p:cNvSpPr>
              <p:nvPr/>
            </p:nvSpPr>
            <p:spPr bwMode="auto">
              <a:xfrm>
                <a:off x="1580" y="2215"/>
                <a:ext cx="0" cy="5669"/>
              </a:xfrm>
              <a:prstGeom prst="line">
                <a:avLst/>
              </a:prstGeom>
              <a:noFill/>
              <a:ln w="3175" cap="rnd">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fr-FR"/>
              </a:p>
            </p:txBody>
          </p:sp>
          <p:sp>
            <p:nvSpPr>
              <p:cNvPr id="9224" name="Line 8"/>
              <p:cNvSpPr>
                <a:spLocks noChangeShapeType="1"/>
              </p:cNvSpPr>
              <p:nvPr/>
            </p:nvSpPr>
            <p:spPr bwMode="auto">
              <a:xfrm>
                <a:off x="1637" y="2215"/>
                <a:ext cx="0" cy="5669"/>
              </a:xfrm>
              <a:prstGeom prst="line">
                <a:avLst/>
              </a:prstGeom>
              <a:noFill/>
              <a:ln w="3175" cap="rnd">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fr-FR"/>
              </a:p>
            </p:txBody>
          </p:sp>
          <p:sp>
            <p:nvSpPr>
              <p:cNvPr id="9225" name="Line 9"/>
              <p:cNvSpPr>
                <a:spLocks noChangeShapeType="1"/>
              </p:cNvSpPr>
              <p:nvPr/>
            </p:nvSpPr>
            <p:spPr bwMode="auto">
              <a:xfrm>
                <a:off x="1693" y="2215"/>
                <a:ext cx="0" cy="5669"/>
              </a:xfrm>
              <a:prstGeom prst="line">
                <a:avLst/>
              </a:prstGeom>
              <a:noFill/>
              <a:ln w="3175" cap="rnd">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fr-FR"/>
              </a:p>
            </p:txBody>
          </p:sp>
          <p:sp>
            <p:nvSpPr>
              <p:cNvPr id="9226" name="Line 10"/>
              <p:cNvSpPr>
                <a:spLocks noChangeShapeType="1"/>
              </p:cNvSpPr>
              <p:nvPr/>
            </p:nvSpPr>
            <p:spPr bwMode="auto">
              <a:xfrm>
                <a:off x="1750" y="2215"/>
                <a:ext cx="0" cy="5669"/>
              </a:xfrm>
              <a:prstGeom prst="line">
                <a:avLst/>
              </a:prstGeom>
              <a:noFill/>
              <a:ln w="3175" cap="rnd">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fr-FR"/>
              </a:p>
            </p:txBody>
          </p:sp>
          <p:sp>
            <p:nvSpPr>
              <p:cNvPr id="9227" name="Line 11"/>
              <p:cNvSpPr>
                <a:spLocks noChangeShapeType="1"/>
              </p:cNvSpPr>
              <p:nvPr/>
            </p:nvSpPr>
            <p:spPr bwMode="auto">
              <a:xfrm>
                <a:off x="1807" y="2215"/>
                <a:ext cx="0" cy="5669"/>
              </a:xfrm>
              <a:prstGeom prst="line">
                <a:avLst/>
              </a:prstGeom>
              <a:noFill/>
              <a:ln w="3175" cap="rnd">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fr-FR"/>
              </a:p>
            </p:txBody>
          </p:sp>
          <p:sp>
            <p:nvSpPr>
              <p:cNvPr id="9228" name="Line 12"/>
              <p:cNvSpPr>
                <a:spLocks noChangeShapeType="1"/>
              </p:cNvSpPr>
              <p:nvPr/>
            </p:nvSpPr>
            <p:spPr bwMode="auto">
              <a:xfrm>
                <a:off x="1864" y="2215"/>
                <a:ext cx="0" cy="5669"/>
              </a:xfrm>
              <a:prstGeom prst="line">
                <a:avLst/>
              </a:prstGeom>
              <a:noFill/>
              <a:ln w="3175" cap="rnd">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fr-FR"/>
              </a:p>
            </p:txBody>
          </p:sp>
          <p:sp>
            <p:nvSpPr>
              <p:cNvPr id="9229" name="Line 13"/>
              <p:cNvSpPr>
                <a:spLocks noChangeShapeType="1"/>
              </p:cNvSpPr>
              <p:nvPr/>
            </p:nvSpPr>
            <p:spPr bwMode="auto">
              <a:xfrm>
                <a:off x="1920" y="2215"/>
                <a:ext cx="0" cy="5669"/>
              </a:xfrm>
              <a:prstGeom prst="line">
                <a:avLst/>
              </a:prstGeom>
              <a:noFill/>
              <a:ln w="3175" cap="rnd">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fr-FR"/>
              </a:p>
            </p:txBody>
          </p:sp>
          <p:sp>
            <p:nvSpPr>
              <p:cNvPr id="9230" name="Line 14"/>
              <p:cNvSpPr>
                <a:spLocks noChangeShapeType="1"/>
              </p:cNvSpPr>
              <p:nvPr/>
            </p:nvSpPr>
            <p:spPr bwMode="auto">
              <a:xfrm>
                <a:off x="1977" y="2215"/>
                <a:ext cx="0" cy="5669"/>
              </a:xfrm>
              <a:prstGeom prst="line">
                <a:avLst/>
              </a:prstGeom>
              <a:noFill/>
              <a:ln w="3175" cap="rnd">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fr-FR"/>
              </a:p>
            </p:txBody>
          </p:sp>
          <p:sp>
            <p:nvSpPr>
              <p:cNvPr id="9231" name="Line 15"/>
              <p:cNvSpPr>
                <a:spLocks noChangeShapeType="1"/>
              </p:cNvSpPr>
              <p:nvPr/>
            </p:nvSpPr>
            <p:spPr bwMode="auto">
              <a:xfrm>
                <a:off x="2034" y="2215"/>
                <a:ext cx="0" cy="5669"/>
              </a:xfrm>
              <a:prstGeom prst="line">
                <a:avLst/>
              </a:prstGeom>
              <a:noFill/>
              <a:ln w="3175" cap="rnd">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fr-FR"/>
              </a:p>
            </p:txBody>
          </p:sp>
          <p:sp>
            <p:nvSpPr>
              <p:cNvPr id="9232" name="Line 16"/>
              <p:cNvSpPr>
                <a:spLocks noChangeShapeType="1"/>
              </p:cNvSpPr>
              <p:nvPr/>
            </p:nvSpPr>
            <p:spPr bwMode="auto">
              <a:xfrm>
                <a:off x="2090" y="2215"/>
                <a:ext cx="0" cy="5669"/>
              </a:xfrm>
              <a:prstGeom prst="line">
                <a:avLst/>
              </a:prstGeom>
              <a:noFill/>
              <a:ln w="3175" cap="rnd">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fr-FR"/>
              </a:p>
            </p:txBody>
          </p:sp>
          <p:sp>
            <p:nvSpPr>
              <p:cNvPr id="9233" name="Line 17"/>
              <p:cNvSpPr>
                <a:spLocks noChangeShapeType="1"/>
              </p:cNvSpPr>
              <p:nvPr/>
            </p:nvSpPr>
            <p:spPr bwMode="auto">
              <a:xfrm>
                <a:off x="2147" y="2215"/>
                <a:ext cx="0" cy="5669"/>
              </a:xfrm>
              <a:prstGeom prst="line">
                <a:avLst/>
              </a:prstGeom>
              <a:noFill/>
              <a:ln w="3175" cap="rnd">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fr-FR"/>
              </a:p>
            </p:txBody>
          </p:sp>
          <p:sp>
            <p:nvSpPr>
              <p:cNvPr id="9234" name="Line 18"/>
              <p:cNvSpPr>
                <a:spLocks noChangeShapeType="1"/>
              </p:cNvSpPr>
              <p:nvPr/>
            </p:nvSpPr>
            <p:spPr bwMode="auto">
              <a:xfrm>
                <a:off x="2204" y="2215"/>
                <a:ext cx="0" cy="5669"/>
              </a:xfrm>
              <a:prstGeom prst="line">
                <a:avLst/>
              </a:prstGeom>
              <a:noFill/>
              <a:ln w="3175" cap="rnd">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fr-FR"/>
              </a:p>
            </p:txBody>
          </p:sp>
          <p:sp>
            <p:nvSpPr>
              <p:cNvPr id="9235" name="Line 19"/>
              <p:cNvSpPr>
                <a:spLocks noChangeShapeType="1"/>
              </p:cNvSpPr>
              <p:nvPr/>
            </p:nvSpPr>
            <p:spPr bwMode="auto">
              <a:xfrm>
                <a:off x="2260" y="2215"/>
                <a:ext cx="0" cy="5669"/>
              </a:xfrm>
              <a:prstGeom prst="line">
                <a:avLst/>
              </a:prstGeom>
              <a:noFill/>
              <a:ln w="3175" cap="rnd">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fr-FR"/>
              </a:p>
            </p:txBody>
          </p:sp>
          <p:sp>
            <p:nvSpPr>
              <p:cNvPr id="9236" name="Line 20"/>
              <p:cNvSpPr>
                <a:spLocks noChangeShapeType="1"/>
              </p:cNvSpPr>
              <p:nvPr/>
            </p:nvSpPr>
            <p:spPr bwMode="auto">
              <a:xfrm>
                <a:off x="2317" y="2215"/>
                <a:ext cx="0" cy="5669"/>
              </a:xfrm>
              <a:prstGeom prst="line">
                <a:avLst/>
              </a:prstGeom>
              <a:noFill/>
              <a:ln w="3175" cap="rnd">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fr-FR"/>
              </a:p>
            </p:txBody>
          </p:sp>
          <p:sp>
            <p:nvSpPr>
              <p:cNvPr id="9237" name="Line 21"/>
              <p:cNvSpPr>
                <a:spLocks noChangeShapeType="1"/>
              </p:cNvSpPr>
              <p:nvPr/>
            </p:nvSpPr>
            <p:spPr bwMode="auto">
              <a:xfrm>
                <a:off x="2374" y="2215"/>
                <a:ext cx="0" cy="5669"/>
              </a:xfrm>
              <a:prstGeom prst="line">
                <a:avLst/>
              </a:prstGeom>
              <a:noFill/>
              <a:ln w="3175" cap="rnd">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fr-FR"/>
              </a:p>
            </p:txBody>
          </p:sp>
          <p:sp>
            <p:nvSpPr>
              <p:cNvPr id="9238" name="Line 22"/>
              <p:cNvSpPr>
                <a:spLocks noChangeShapeType="1"/>
              </p:cNvSpPr>
              <p:nvPr/>
            </p:nvSpPr>
            <p:spPr bwMode="auto">
              <a:xfrm>
                <a:off x="2430" y="2215"/>
                <a:ext cx="0" cy="5669"/>
              </a:xfrm>
              <a:prstGeom prst="line">
                <a:avLst/>
              </a:prstGeom>
              <a:noFill/>
              <a:ln w="3175" cap="rnd">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fr-FR"/>
              </a:p>
            </p:txBody>
          </p:sp>
          <p:sp>
            <p:nvSpPr>
              <p:cNvPr id="9239" name="Line 23"/>
              <p:cNvSpPr>
                <a:spLocks noChangeShapeType="1"/>
              </p:cNvSpPr>
              <p:nvPr/>
            </p:nvSpPr>
            <p:spPr bwMode="auto">
              <a:xfrm>
                <a:off x="2487" y="2215"/>
                <a:ext cx="0" cy="5669"/>
              </a:xfrm>
              <a:prstGeom prst="line">
                <a:avLst/>
              </a:prstGeom>
              <a:noFill/>
              <a:ln w="3175" cap="rnd">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fr-FR"/>
              </a:p>
            </p:txBody>
          </p:sp>
          <p:sp>
            <p:nvSpPr>
              <p:cNvPr id="9240" name="Line 24"/>
              <p:cNvSpPr>
                <a:spLocks noChangeShapeType="1"/>
              </p:cNvSpPr>
              <p:nvPr/>
            </p:nvSpPr>
            <p:spPr bwMode="auto">
              <a:xfrm>
                <a:off x="2544" y="2215"/>
                <a:ext cx="0" cy="5669"/>
              </a:xfrm>
              <a:prstGeom prst="line">
                <a:avLst/>
              </a:prstGeom>
              <a:noFill/>
              <a:ln w="3175" cap="rnd">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fr-FR"/>
              </a:p>
            </p:txBody>
          </p:sp>
          <p:sp>
            <p:nvSpPr>
              <p:cNvPr id="9241" name="Line 25"/>
              <p:cNvSpPr>
                <a:spLocks noChangeShapeType="1"/>
              </p:cNvSpPr>
              <p:nvPr/>
            </p:nvSpPr>
            <p:spPr bwMode="auto">
              <a:xfrm>
                <a:off x="2601" y="2215"/>
                <a:ext cx="0" cy="5669"/>
              </a:xfrm>
              <a:prstGeom prst="line">
                <a:avLst/>
              </a:prstGeom>
              <a:noFill/>
              <a:ln w="3175" cap="rnd">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fr-FR"/>
              </a:p>
            </p:txBody>
          </p:sp>
          <p:sp>
            <p:nvSpPr>
              <p:cNvPr id="9242" name="Line 26"/>
              <p:cNvSpPr>
                <a:spLocks noChangeShapeType="1"/>
              </p:cNvSpPr>
              <p:nvPr/>
            </p:nvSpPr>
            <p:spPr bwMode="auto">
              <a:xfrm>
                <a:off x="2657" y="2215"/>
                <a:ext cx="0" cy="5669"/>
              </a:xfrm>
              <a:prstGeom prst="line">
                <a:avLst/>
              </a:prstGeom>
              <a:noFill/>
              <a:ln w="3175" cap="rnd">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fr-FR"/>
              </a:p>
            </p:txBody>
          </p:sp>
          <p:sp>
            <p:nvSpPr>
              <p:cNvPr id="9243" name="Line 27"/>
              <p:cNvSpPr>
                <a:spLocks noChangeShapeType="1"/>
              </p:cNvSpPr>
              <p:nvPr/>
            </p:nvSpPr>
            <p:spPr bwMode="auto">
              <a:xfrm>
                <a:off x="2714" y="2215"/>
                <a:ext cx="0" cy="5669"/>
              </a:xfrm>
              <a:prstGeom prst="line">
                <a:avLst/>
              </a:prstGeom>
              <a:noFill/>
              <a:ln w="3175" cap="rnd">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fr-FR"/>
              </a:p>
            </p:txBody>
          </p:sp>
          <p:sp>
            <p:nvSpPr>
              <p:cNvPr id="9244" name="Line 28"/>
              <p:cNvSpPr>
                <a:spLocks noChangeShapeType="1"/>
              </p:cNvSpPr>
              <p:nvPr/>
            </p:nvSpPr>
            <p:spPr bwMode="auto">
              <a:xfrm>
                <a:off x="2771" y="2215"/>
                <a:ext cx="0" cy="5669"/>
              </a:xfrm>
              <a:prstGeom prst="line">
                <a:avLst/>
              </a:prstGeom>
              <a:noFill/>
              <a:ln w="3175" cap="rnd">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fr-FR"/>
              </a:p>
            </p:txBody>
          </p:sp>
          <p:sp>
            <p:nvSpPr>
              <p:cNvPr id="9245" name="Line 29"/>
              <p:cNvSpPr>
                <a:spLocks noChangeShapeType="1"/>
              </p:cNvSpPr>
              <p:nvPr/>
            </p:nvSpPr>
            <p:spPr bwMode="auto">
              <a:xfrm>
                <a:off x="2827" y="2215"/>
                <a:ext cx="0" cy="5669"/>
              </a:xfrm>
              <a:prstGeom prst="line">
                <a:avLst/>
              </a:prstGeom>
              <a:noFill/>
              <a:ln w="3175" cap="rnd">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fr-FR"/>
              </a:p>
            </p:txBody>
          </p:sp>
          <p:sp>
            <p:nvSpPr>
              <p:cNvPr id="9246" name="Line 30"/>
              <p:cNvSpPr>
                <a:spLocks noChangeShapeType="1"/>
              </p:cNvSpPr>
              <p:nvPr/>
            </p:nvSpPr>
            <p:spPr bwMode="auto">
              <a:xfrm>
                <a:off x="2884" y="2215"/>
                <a:ext cx="0" cy="5669"/>
              </a:xfrm>
              <a:prstGeom prst="line">
                <a:avLst/>
              </a:prstGeom>
              <a:noFill/>
              <a:ln w="3175" cap="rnd">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fr-FR"/>
              </a:p>
            </p:txBody>
          </p:sp>
          <p:sp>
            <p:nvSpPr>
              <p:cNvPr id="9247" name="Line 31"/>
              <p:cNvSpPr>
                <a:spLocks noChangeShapeType="1"/>
              </p:cNvSpPr>
              <p:nvPr/>
            </p:nvSpPr>
            <p:spPr bwMode="auto">
              <a:xfrm>
                <a:off x="2941" y="2215"/>
                <a:ext cx="0" cy="5669"/>
              </a:xfrm>
              <a:prstGeom prst="line">
                <a:avLst/>
              </a:prstGeom>
              <a:noFill/>
              <a:ln w="3175" cap="rnd">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fr-FR"/>
              </a:p>
            </p:txBody>
          </p:sp>
          <p:sp>
            <p:nvSpPr>
              <p:cNvPr id="9248" name="Line 32"/>
              <p:cNvSpPr>
                <a:spLocks noChangeShapeType="1"/>
              </p:cNvSpPr>
              <p:nvPr/>
            </p:nvSpPr>
            <p:spPr bwMode="auto">
              <a:xfrm>
                <a:off x="2997" y="2215"/>
                <a:ext cx="0" cy="5669"/>
              </a:xfrm>
              <a:prstGeom prst="line">
                <a:avLst/>
              </a:prstGeom>
              <a:noFill/>
              <a:ln w="3175" cap="rnd">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fr-FR"/>
              </a:p>
            </p:txBody>
          </p:sp>
          <p:sp>
            <p:nvSpPr>
              <p:cNvPr id="9249" name="Line 33"/>
              <p:cNvSpPr>
                <a:spLocks noChangeShapeType="1"/>
              </p:cNvSpPr>
              <p:nvPr/>
            </p:nvSpPr>
            <p:spPr bwMode="auto">
              <a:xfrm>
                <a:off x="3054" y="2215"/>
                <a:ext cx="0" cy="5669"/>
              </a:xfrm>
              <a:prstGeom prst="line">
                <a:avLst/>
              </a:prstGeom>
              <a:noFill/>
              <a:ln w="3175" cap="rnd">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fr-FR"/>
              </a:p>
            </p:txBody>
          </p:sp>
          <p:sp>
            <p:nvSpPr>
              <p:cNvPr id="9250" name="Line 34"/>
              <p:cNvSpPr>
                <a:spLocks noChangeShapeType="1"/>
              </p:cNvSpPr>
              <p:nvPr/>
            </p:nvSpPr>
            <p:spPr bwMode="auto">
              <a:xfrm>
                <a:off x="3111" y="2215"/>
                <a:ext cx="0" cy="5669"/>
              </a:xfrm>
              <a:prstGeom prst="line">
                <a:avLst/>
              </a:prstGeom>
              <a:noFill/>
              <a:ln w="3175" cap="rnd">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fr-FR"/>
              </a:p>
            </p:txBody>
          </p:sp>
          <p:sp>
            <p:nvSpPr>
              <p:cNvPr id="9251" name="Line 35"/>
              <p:cNvSpPr>
                <a:spLocks noChangeShapeType="1"/>
              </p:cNvSpPr>
              <p:nvPr/>
            </p:nvSpPr>
            <p:spPr bwMode="auto">
              <a:xfrm>
                <a:off x="3167" y="2215"/>
                <a:ext cx="0" cy="5669"/>
              </a:xfrm>
              <a:prstGeom prst="line">
                <a:avLst/>
              </a:prstGeom>
              <a:noFill/>
              <a:ln w="3175" cap="rnd">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fr-FR"/>
              </a:p>
            </p:txBody>
          </p:sp>
          <p:sp>
            <p:nvSpPr>
              <p:cNvPr id="9252" name="Line 36"/>
              <p:cNvSpPr>
                <a:spLocks noChangeShapeType="1"/>
              </p:cNvSpPr>
              <p:nvPr/>
            </p:nvSpPr>
            <p:spPr bwMode="auto">
              <a:xfrm>
                <a:off x="3224" y="2215"/>
                <a:ext cx="0" cy="5669"/>
              </a:xfrm>
              <a:prstGeom prst="line">
                <a:avLst/>
              </a:prstGeom>
              <a:noFill/>
              <a:ln w="3175" cap="rnd">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fr-FR"/>
              </a:p>
            </p:txBody>
          </p:sp>
          <p:sp>
            <p:nvSpPr>
              <p:cNvPr id="9253" name="Line 37"/>
              <p:cNvSpPr>
                <a:spLocks noChangeShapeType="1"/>
              </p:cNvSpPr>
              <p:nvPr/>
            </p:nvSpPr>
            <p:spPr bwMode="auto">
              <a:xfrm>
                <a:off x="3281" y="2215"/>
                <a:ext cx="0" cy="5669"/>
              </a:xfrm>
              <a:prstGeom prst="line">
                <a:avLst/>
              </a:prstGeom>
              <a:noFill/>
              <a:ln w="3175" cap="rnd">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fr-FR"/>
              </a:p>
            </p:txBody>
          </p:sp>
          <p:sp>
            <p:nvSpPr>
              <p:cNvPr id="9254" name="Line 38"/>
              <p:cNvSpPr>
                <a:spLocks noChangeShapeType="1"/>
              </p:cNvSpPr>
              <p:nvPr/>
            </p:nvSpPr>
            <p:spPr bwMode="auto">
              <a:xfrm>
                <a:off x="3338" y="2215"/>
                <a:ext cx="0" cy="5669"/>
              </a:xfrm>
              <a:prstGeom prst="line">
                <a:avLst/>
              </a:prstGeom>
              <a:noFill/>
              <a:ln w="3175" cap="rnd">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fr-FR"/>
              </a:p>
            </p:txBody>
          </p:sp>
          <p:sp>
            <p:nvSpPr>
              <p:cNvPr id="9255" name="Line 39"/>
              <p:cNvSpPr>
                <a:spLocks noChangeShapeType="1"/>
              </p:cNvSpPr>
              <p:nvPr/>
            </p:nvSpPr>
            <p:spPr bwMode="auto">
              <a:xfrm>
                <a:off x="3394" y="2215"/>
                <a:ext cx="0" cy="5669"/>
              </a:xfrm>
              <a:prstGeom prst="line">
                <a:avLst/>
              </a:prstGeom>
              <a:noFill/>
              <a:ln w="3175" cap="rnd">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fr-FR"/>
              </a:p>
            </p:txBody>
          </p:sp>
          <p:sp>
            <p:nvSpPr>
              <p:cNvPr id="9256" name="Line 40"/>
              <p:cNvSpPr>
                <a:spLocks noChangeShapeType="1"/>
              </p:cNvSpPr>
              <p:nvPr/>
            </p:nvSpPr>
            <p:spPr bwMode="auto">
              <a:xfrm>
                <a:off x="3451" y="2215"/>
                <a:ext cx="0" cy="5669"/>
              </a:xfrm>
              <a:prstGeom prst="line">
                <a:avLst/>
              </a:prstGeom>
              <a:noFill/>
              <a:ln w="3175" cap="rnd">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fr-FR"/>
              </a:p>
            </p:txBody>
          </p:sp>
          <p:sp>
            <p:nvSpPr>
              <p:cNvPr id="9257" name="Line 41"/>
              <p:cNvSpPr>
                <a:spLocks noChangeShapeType="1"/>
              </p:cNvSpPr>
              <p:nvPr/>
            </p:nvSpPr>
            <p:spPr bwMode="auto">
              <a:xfrm>
                <a:off x="3508" y="2215"/>
                <a:ext cx="0" cy="5669"/>
              </a:xfrm>
              <a:prstGeom prst="line">
                <a:avLst/>
              </a:prstGeom>
              <a:noFill/>
              <a:ln w="3175" cap="rnd">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fr-FR"/>
              </a:p>
            </p:txBody>
          </p:sp>
          <p:sp>
            <p:nvSpPr>
              <p:cNvPr id="9258" name="Line 42"/>
              <p:cNvSpPr>
                <a:spLocks noChangeShapeType="1"/>
              </p:cNvSpPr>
              <p:nvPr/>
            </p:nvSpPr>
            <p:spPr bwMode="auto">
              <a:xfrm>
                <a:off x="3564" y="2215"/>
                <a:ext cx="0" cy="5669"/>
              </a:xfrm>
              <a:prstGeom prst="line">
                <a:avLst/>
              </a:prstGeom>
              <a:noFill/>
              <a:ln w="3175" cap="rnd">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fr-FR"/>
              </a:p>
            </p:txBody>
          </p:sp>
          <p:sp>
            <p:nvSpPr>
              <p:cNvPr id="9259" name="Line 43"/>
              <p:cNvSpPr>
                <a:spLocks noChangeShapeType="1"/>
              </p:cNvSpPr>
              <p:nvPr/>
            </p:nvSpPr>
            <p:spPr bwMode="auto">
              <a:xfrm>
                <a:off x="3621" y="2215"/>
                <a:ext cx="0" cy="5669"/>
              </a:xfrm>
              <a:prstGeom prst="line">
                <a:avLst/>
              </a:prstGeom>
              <a:noFill/>
              <a:ln w="3175" cap="rnd">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fr-FR"/>
              </a:p>
            </p:txBody>
          </p:sp>
          <p:sp>
            <p:nvSpPr>
              <p:cNvPr id="9260" name="Line 44"/>
              <p:cNvSpPr>
                <a:spLocks noChangeShapeType="1"/>
              </p:cNvSpPr>
              <p:nvPr/>
            </p:nvSpPr>
            <p:spPr bwMode="auto">
              <a:xfrm>
                <a:off x="3678" y="2215"/>
                <a:ext cx="0" cy="5669"/>
              </a:xfrm>
              <a:prstGeom prst="line">
                <a:avLst/>
              </a:prstGeom>
              <a:noFill/>
              <a:ln w="3175" cap="rnd">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fr-FR"/>
              </a:p>
            </p:txBody>
          </p:sp>
          <p:sp>
            <p:nvSpPr>
              <p:cNvPr id="9261" name="Line 45"/>
              <p:cNvSpPr>
                <a:spLocks noChangeShapeType="1"/>
              </p:cNvSpPr>
              <p:nvPr/>
            </p:nvSpPr>
            <p:spPr bwMode="auto">
              <a:xfrm>
                <a:off x="3734" y="2215"/>
                <a:ext cx="0" cy="5669"/>
              </a:xfrm>
              <a:prstGeom prst="line">
                <a:avLst/>
              </a:prstGeom>
              <a:noFill/>
              <a:ln w="3175" cap="rnd">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fr-FR"/>
              </a:p>
            </p:txBody>
          </p:sp>
          <p:sp>
            <p:nvSpPr>
              <p:cNvPr id="9262" name="Line 46"/>
              <p:cNvSpPr>
                <a:spLocks noChangeShapeType="1"/>
              </p:cNvSpPr>
              <p:nvPr/>
            </p:nvSpPr>
            <p:spPr bwMode="auto">
              <a:xfrm>
                <a:off x="3791" y="2215"/>
                <a:ext cx="0" cy="5669"/>
              </a:xfrm>
              <a:prstGeom prst="line">
                <a:avLst/>
              </a:prstGeom>
              <a:noFill/>
              <a:ln w="3175" cap="rnd">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fr-FR"/>
              </a:p>
            </p:txBody>
          </p:sp>
          <p:sp>
            <p:nvSpPr>
              <p:cNvPr id="9263" name="Line 47"/>
              <p:cNvSpPr>
                <a:spLocks noChangeShapeType="1"/>
              </p:cNvSpPr>
              <p:nvPr/>
            </p:nvSpPr>
            <p:spPr bwMode="auto">
              <a:xfrm>
                <a:off x="3848" y="2215"/>
                <a:ext cx="0" cy="5669"/>
              </a:xfrm>
              <a:prstGeom prst="line">
                <a:avLst/>
              </a:prstGeom>
              <a:noFill/>
              <a:ln w="3175" cap="rnd">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fr-FR"/>
              </a:p>
            </p:txBody>
          </p:sp>
          <p:sp>
            <p:nvSpPr>
              <p:cNvPr id="9264" name="Line 48"/>
              <p:cNvSpPr>
                <a:spLocks noChangeShapeType="1"/>
              </p:cNvSpPr>
              <p:nvPr/>
            </p:nvSpPr>
            <p:spPr bwMode="auto">
              <a:xfrm>
                <a:off x="3904" y="2215"/>
                <a:ext cx="0" cy="5669"/>
              </a:xfrm>
              <a:prstGeom prst="line">
                <a:avLst/>
              </a:prstGeom>
              <a:noFill/>
              <a:ln w="3175" cap="rnd">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fr-FR"/>
              </a:p>
            </p:txBody>
          </p:sp>
          <p:sp>
            <p:nvSpPr>
              <p:cNvPr id="9265" name="Line 49"/>
              <p:cNvSpPr>
                <a:spLocks noChangeShapeType="1"/>
              </p:cNvSpPr>
              <p:nvPr/>
            </p:nvSpPr>
            <p:spPr bwMode="auto">
              <a:xfrm>
                <a:off x="3961" y="2215"/>
                <a:ext cx="0" cy="5669"/>
              </a:xfrm>
              <a:prstGeom prst="line">
                <a:avLst/>
              </a:prstGeom>
              <a:noFill/>
              <a:ln w="3175" cap="rnd">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fr-FR"/>
              </a:p>
            </p:txBody>
          </p:sp>
          <p:sp>
            <p:nvSpPr>
              <p:cNvPr id="9266" name="Line 50"/>
              <p:cNvSpPr>
                <a:spLocks noChangeShapeType="1"/>
              </p:cNvSpPr>
              <p:nvPr/>
            </p:nvSpPr>
            <p:spPr bwMode="auto">
              <a:xfrm>
                <a:off x="4018" y="2215"/>
                <a:ext cx="0" cy="5669"/>
              </a:xfrm>
              <a:prstGeom prst="line">
                <a:avLst/>
              </a:prstGeom>
              <a:noFill/>
              <a:ln w="3175" cap="rnd">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fr-FR"/>
              </a:p>
            </p:txBody>
          </p:sp>
          <p:sp>
            <p:nvSpPr>
              <p:cNvPr id="9267" name="Line 51"/>
              <p:cNvSpPr>
                <a:spLocks noChangeShapeType="1"/>
              </p:cNvSpPr>
              <p:nvPr/>
            </p:nvSpPr>
            <p:spPr bwMode="auto">
              <a:xfrm>
                <a:off x="4075" y="2215"/>
                <a:ext cx="0" cy="5669"/>
              </a:xfrm>
              <a:prstGeom prst="line">
                <a:avLst/>
              </a:prstGeom>
              <a:noFill/>
              <a:ln w="3175" cap="rnd">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fr-FR"/>
              </a:p>
            </p:txBody>
          </p:sp>
          <p:sp>
            <p:nvSpPr>
              <p:cNvPr id="9268" name="Line 52"/>
              <p:cNvSpPr>
                <a:spLocks noChangeShapeType="1"/>
              </p:cNvSpPr>
              <p:nvPr/>
            </p:nvSpPr>
            <p:spPr bwMode="auto">
              <a:xfrm>
                <a:off x="4131" y="2215"/>
                <a:ext cx="0" cy="5669"/>
              </a:xfrm>
              <a:prstGeom prst="line">
                <a:avLst/>
              </a:prstGeom>
              <a:noFill/>
              <a:ln w="3175" cap="rnd">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fr-FR"/>
              </a:p>
            </p:txBody>
          </p:sp>
          <p:sp>
            <p:nvSpPr>
              <p:cNvPr id="9269" name="Line 53"/>
              <p:cNvSpPr>
                <a:spLocks noChangeShapeType="1"/>
              </p:cNvSpPr>
              <p:nvPr/>
            </p:nvSpPr>
            <p:spPr bwMode="auto">
              <a:xfrm>
                <a:off x="4188" y="2215"/>
                <a:ext cx="0" cy="5669"/>
              </a:xfrm>
              <a:prstGeom prst="line">
                <a:avLst/>
              </a:prstGeom>
              <a:noFill/>
              <a:ln w="3175" cap="rnd">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fr-FR"/>
              </a:p>
            </p:txBody>
          </p:sp>
          <p:sp>
            <p:nvSpPr>
              <p:cNvPr id="9270" name="Line 54"/>
              <p:cNvSpPr>
                <a:spLocks noChangeShapeType="1"/>
              </p:cNvSpPr>
              <p:nvPr/>
            </p:nvSpPr>
            <p:spPr bwMode="auto">
              <a:xfrm>
                <a:off x="4245" y="2215"/>
                <a:ext cx="0" cy="5669"/>
              </a:xfrm>
              <a:prstGeom prst="line">
                <a:avLst/>
              </a:prstGeom>
              <a:noFill/>
              <a:ln w="3175" cap="rnd">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fr-FR"/>
              </a:p>
            </p:txBody>
          </p:sp>
          <p:sp>
            <p:nvSpPr>
              <p:cNvPr id="9271" name="Line 55"/>
              <p:cNvSpPr>
                <a:spLocks noChangeShapeType="1"/>
              </p:cNvSpPr>
              <p:nvPr/>
            </p:nvSpPr>
            <p:spPr bwMode="auto">
              <a:xfrm>
                <a:off x="4301" y="2215"/>
                <a:ext cx="0" cy="5669"/>
              </a:xfrm>
              <a:prstGeom prst="line">
                <a:avLst/>
              </a:prstGeom>
              <a:noFill/>
              <a:ln w="3175" cap="rnd">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fr-FR"/>
              </a:p>
            </p:txBody>
          </p:sp>
          <p:sp>
            <p:nvSpPr>
              <p:cNvPr id="9272" name="Line 56"/>
              <p:cNvSpPr>
                <a:spLocks noChangeShapeType="1"/>
              </p:cNvSpPr>
              <p:nvPr/>
            </p:nvSpPr>
            <p:spPr bwMode="auto">
              <a:xfrm>
                <a:off x="4358" y="2215"/>
                <a:ext cx="0" cy="5669"/>
              </a:xfrm>
              <a:prstGeom prst="line">
                <a:avLst/>
              </a:prstGeom>
              <a:noFill/>
              <a:ln w="3175" cap="rnd">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fr-FR"/>
              </a:p>
            </p:txBody>
          </p:sp>
          <p:sp>
            <p:nvSpPr>
              <p:cNvPr id="9273" name="Line 57"/>
              <p:cNvSpPr>
                <a:spLocks noChangeShapeType="1"/>
              </p:cNvSpPr>
              <p:nvPr/>
            </p:nvSpPr>
            <p:spPr bwMode="auto">
              <a:xfrm>
                <a:off x="4415" y="2215"/>
                <a:ext cx="0" cy="5669"/>
              </a:xfrm>
              <a:prstGeom prst="line">
                <a:avLst/>
              </a:prstGeom>
              <a:noFill/>
              <a:ln w="3175" cap="rnd">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fr-FR"/>
              </a:p>
            </p:txBody>
          </p:sp>
          <p:sp>
            <p:nvSpPr>
              <p:cNvPr id="9274" name="Line 58"/>
              <p:cNvSpPr>
                <a:spLocks noChangeShapeType="1"/>
              </p:cNvSpPr>
              <p:nvPr/>
            </p:nvSpPr>
            <p:spPr bwMode="auto">
              <a:xfrm>
                <a:off x="4471" y="2215"/>
                <a:ext cx="0" cy="5669"/>
              </a:xfrm>
              <a:prstGeom prst="line">
                <a:avLst/>
              </a:prstGeom>
              <a:noFill/>
              <a:ln w="3175" cap="rnd">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fr-FR"/>
              </a:p>
            </p:txBody>
          </p:sp>
          <p:sp>
            <p:nvSpPr>
              <p:cNvPr id="9275" name="Line 59"/>
              <p:cNvSpPr>
                <a:spLocks noChangeShapeType="1"/>
              </p:cNvSpPr>
              <p:nvPr/>
            </p:nvSpPr>
            <p:spPr bwMode="auto">
              <a:xfrm>
                <a:off x="4528" y="2215"/>
                <a:ext cx="0" cy="5669"/>
              </a:xfrm>
              <a:prstGeom prst="line">
                <a:avLst/>
              </a:prstGeom>
              <a:noFill/>
              <a:ln w="3175" cap="rnd">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fr-FR"/>
              </a:p>
            </p:txBody>
          </p:sp>
          <p:sp>
            <p:nvSpPr>
              <p:cNvPr id="9276" name="Line 60"/>
              <p:cNvSpPr>
                <a:spLocks noChangeShapeType="1"/>
              </p:cNvSpPr>
              <p:nvPr/>
            </p:nvSpPr>
            <p:spPr bwMode="auto">
              <a:xfrm>
                <a:off x="4585" y="2215"/>
                <a:ext cx="0" cy="5669"/>
              </a:xfrm>
              <a:prstGeom prst="line">
                <a:avLst/>
              </a:prstGeom>
              <a:noFill/>
              <a:ln w="3175" cap="rnd">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fr-FR"/>
              </a:p>
            </p:txBody>
          </p:sp>
          <p:sp>
            <p:nvSpPr>
              <p:cNvPr id="9277" name="Line 61"/>
              <p:cNvSpPr>
                <a:spLocks noChangeShapeType="1"/>
              </p:cNvSpPr>
              <p:nvPr/>
            </p:nvSpPr>
            <p:spPr bwMode="auto">
              <a:xfrm>
                <a:off x="4641" y="2215"/>
                <a:ext cx="0" cy="5669"/>
              </a:xfrm>
              <a:prstGeom prst="line">
                <a:avLst/>
              </a:prstGeom>
              <a:noFill/>
              <a:ln w="3175" cap="rnd">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fr-FR"/>
              </a:p>
            </p:txBody>
          </p:sp>
          <p:sp>
            <p:nvSpPr>
              <p:cNvPr id="9278" name="Line 62"/>
              <p:cNvSpPr>
                <a:spLocks noChangeShapeType="1"/>
              </p:cNvSpPr>
              <p:nvPr/>
            </p:nvSpPr>
            <p:spPr bwMode="auto">
              <a:xfrm>
                <a:off x="4698" y="2215"/>
                <a:ext cx="0" cy="5669"/>
              </a:xfrm>
              <a:prstGeom prst="line">
                <a:avLst/>
              </a:prstGeom>
              <a:noFill/>
              <a:ln w="3175" cap="rnd">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fr-FR"/>
              </a:p>
            </p:txBody>
          </p:sp>
          <p:sp>
            <p:nvSpPr>
              <p:cNvPr id="9279" name="Line 63"/>
              <p:cNvSpPr>
                <a:spLocks noChangeShapeType="1"/>
              </p:cNvSpPr>
              <p:nvPr/>
            </p:nvSpPr>
            <p:spPr bwMode="auto">
              <a:xfrm>
                <a:off x="4755" y="2215"/>
                <a:ext cx="0" cy="5669"/>
              </a:xfrm>
              <a:prstGeom prst="line">
                <a:avLst/>
              </a:prstGeom>
              <a:noFill/>
              <a:ln w="3175" cap="rnd">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fr-FR"/>
              </a:p>
            </p:txBody>
          </p:sp>
          <p:sp>
            <p:nvSpPr>
              <p:cNvPr id="9280" name="Line 64"/>
              <p:cNvSpPr>
                <a:spLocks noChangeShapeType="1"/>
              </p:cNvSpPr>
              <p:nvPr/>
            </p:nvSpPr>
            <p:spPr bwMode="auto">
              <a:xfrm>
                <a:off x="4812" y="2215"/>
                <a:ext cx="0" cy="5669"/>
              </a:xfrm>
              <a:prstGeom prst="line">
                <a:avLst/>
              </a:prstGeom>
              <a:noFill/>
              <a:ln w="3175" cap="rnd">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fr-FR"/>
              </a:p>
            </p:txBody>
          </p:sp>
          <p:sp>
            <p:nvSpPr>
              <p:cNvPr id="9281" name="Line 65"/>
              <p:cNvSpPr>
                <a:spLocks noChangeShapeType="1"/>
              </p:cNvSpPr>
              <p:nvPr/>
            </p:nvSpPr>
            <p:spPr bwMode="auto">
              <a:xfrm>
                <a:off x="4868" y="2215"/>
                <a:ext cx="0" cy="5669"/>
              </a:xfrm>
              <a:prstGeom prst="line">
                <a:avLst/>
              </a:prstGeom>
              <a:noFill/>
              <a:ln w="3175" cap="rnd">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fr-FR"/>
              </a:p>
            </p:txBody>
          </p:sp>
          <p:sp>
            <p:nvSpPr>
              <p:cNvPr id="9282" name="Line 66"/>
              <p:cNvSpPr>
                <a:spLocks noChangeShapeType="1"/>
              </p:cNvSpPr>
              <p:nvPr/>
            </p:nvSpPr>
            <p:spPr bwMode="auto">
              <a:xfrm>
                <a:off x="4925" y="2215"/>
                <a:ext cx="0" cy="5669"/>
              </a:xfrm>
              <a:prstGeom prst="line">
                <a:avLst/>
              </a:prstGeom>
              <a:noFill/>
              <a:ln w="3175" cap="rnd">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fr-FR"/>
              </a:p>
            </p:txBody>
          </p:sp>
          <p:sp>
            <p:nvSpPr>
              <p:cNvPr id="9283" name="Line 67"/>
              <p:cNvSpPr>
                <a:spLocks noChangeShapeType="1"/>
              </p:cNvSpPr>
              <p:nvPr/>
            </p:nvSpPr>
            <p:spPr bwMode="auto">
              <a:xfrm>
                <a:off x="4982" y="2215"/>
                <a:ext cx="0" cy="5669"/>
              </a:xfrm>
              <a:prstGeom prst="line">
                <a:avLst/>
              </a:prstGeom>
              <a:noFill/>
              <a:ln w="3175" cap="rnd">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fr-FR"/>
              </a:p>
            </p:txBody>
          </p:sp>
          <p:sp>
            <p:nvSpPr>
              <p:cNvPr id="9284" name="Line 68"/>
              <p:cNvSpPr>
                <a:spLocks noChangeShapeType="1"/>
              </p:cNvSpPr>
              <p:nvPr/>
            </p:nvSpPr>
            <p:spPr bwMode="auto">
              <a:xfrm>
                <a:off x="5038" y="2215"/>
                <a:ext cx="0" cy="5669"/>
              </a:xfrm>
              <a:prstGeom prst="line">
                <a:avLst/>
              </a:prstGeom>
              <a:noFill/>
              <a:ln w="3175" cap="rnd">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fr-FR"/>
              </a:p>
            </p:txBody>
          </p:sp>
          <p:sp>
            <p:nvSpPr>
              <p:cNvPr id="9285" name="Line 69"/>
              <p:cNvSpPr>
                <a:spLocks noChangeShapeType="1"/>
              </p:cNvSpPr>
              <p:nvPr/>
            </p:nvSpPr>
            <p:spPr bwMode="auto">
              <a:xfrm>
                <a:off x="5095" y="2215"/>
                <a:ext cx="0" cy="5669"/>
              </a:xfrm>
              <a:prstGeom prst="line">
                <a:avLst/>
              </a:prstGeom>
              <a:noFill/>
              <a:ln w="3175" cap="rnd">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fr-FR"/>
              </a:p>
            </p:txBody>
          </p:sp>
          <p:sp>
            <p:nvSpPr>
              <p:cNvPr id="9286" name="Line 70"/>
              <p:cNvSpPr>
                <a:spLocks noChangeShapeType="1"/>
              </p:cNvSpPr>
              <p:nvPr/>
            </p:nvSpPr>
            <p:spPr bwMode="auto">
              <a:xfrm>
                <a:off x="5152" y="2215"/>
                <a:ext cx="0" cy="5669"/>
              </a:xfrm>
              <a:prstGeom prst="line">
                <a:avLst/>
              </a:prstGeom>
              <a:noFill/>
              <a:ln w="3175" cap="rnd">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fr-FR"/>
              </a:p>
            </p:txBody>
          </p:sp>
          <p:sp>
            <p:nvSpPr>
              <p:cNvPr id="9287" name="Line 71"/>
              <p:cNvSpPr>
                <a:spLocks noChangeShapeType="1"/>
              </p:cNvSpPr>
              <p:nvPr/>
            </p:nvSpPr>
            <p:spPr bwMode="auto">
              <a:xfrm>
                <a:off x="5208" y="2215"/>
                <a:ext cx="0" cy="5669"/>
              </a:xfrm>
              <a:prstGeom prst="line">
                <a:avLst/>
              </a:prstGeom>
              <a:noFill/>
              <a:ln w="3175" cap="rnd">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fr-FR"/>
              </a:p>
            </p:txBody>
          </p:sp>
          <p:sp>
            <p:nvSpPr>
              <p:cNvPr id="9288" name="Line 72"/>
              <p:cNvSpPr>
                <a:spLocks noChangeShapeType="1"/>
              </p:cNvSpPr>
              <p:nvPr/>
            </p:nvSpPr>
            <p:spPr bwMode="auto">
              <a:xfrm>
                <a:off x="5265" y="2215"/>
                <a:ext cx="0" cy="5669"/>
              </a:xfrm>
              <a:prstGeom prst="line">
                <a:avLst/>
              </a:prstGeom>
              <a:noFill/>
              <a:ln w="3175" cap="rnd">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fr-FR"/>
              </a:p>
            </p:txBody>
          </p:sp>
          <p:sp>
            <p:nvSpPr>
              <p:cNvPr id="9289" name="Line 73"/>
              <p:cNvSpPr>
                <a:spLocks noChangeShapeType="1"/>
              </p:cNvSpPr>
              <p:nvPr/>
            </p:nvSpPr>
            <p:spPr bwMode="auto">
              <a:xfrm>
                <a:off x="5322" y="2215"/>
                <a:ext cx="0" cy="5669"/>
              </a:xfrm>
              <a:prstGeom prst="line">
                <a:avLst/>
              </a:prstGeom>
              <a:noFill/>
              <a:ln w="3175" cap="rnd">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fr-FR"/>
              </a:p>
            </p:txBody>
          </p:sp>
          <p:sp>
            <p:nvSpPr>
              <p:cNvPr id="9290" name="Line 74"/>
              <p:cNvSpPr>
                <a:spLocks noChangeShapeType="1"/>
              </p:cNvSpPr>
              <p:nvPr/>
            </p:nvSpPr>
            <p:spPr bwMode="auto">
              <a:xfrm>
                <a:off x="5379" y="2215"/>
                <a:ext cx="0" cy="5669"/>
              </a:xfrm>
              <a:prstGeom prst="line">
                <a:avLst/>
              </a:prstGeom>
              <a:noFill/>
              <a:ln w="3175" cap="rnd">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fr-FR"/>
              </a:p>
            </p:txBody>
          </p:sp>
          <p:sp>
            <p:nvSpPr>
              <p:cNvPr id="9291" name="Line 75"/>
              <p:cNvSpPr>
                <a:spLocks noChangeShapeType="1"/>
              </p:cNvSpPr>
              <p:nvPr/>
            </p:nvSpPr>
            <p:spPr bwMode="auto">
              <a:xfrm>
                <a:off x="5435" y="2215"/>
                <a:ext cx="0" cy="5669"/>
              </a:xfrm>
              <a:prstGeom prst="line">
                <a:avLst/>
              </a:prstGeom>
              <a:noFill/>
              <a:ln w="3175" cap="rnd">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fr-FR"/>
              </a:p>
            </p:txBody>
          </p:sp>
          <p:sp>
            <p:nvSpPr>
              <p:cNvPr id="9292" name="Line 76"/>
              <p:cNvSpPr>
                <a:spLocks noChangeShapeType="1"/>
              </p:cNvSpPr>
              <p:nvPr/>
            </p:nvSpPr>
            <p:spPr bwMode="auto">
              <a:xfrm>
                <a:off x="5492" y="2215"/>
                <a:ext cx="0" cy="5669"/>
              </a:xfrm>
              <a:prstGeom prst="line">
                <a:avLst/>
              </a:prstGeom>
              <a:noFill/>
              <a:ln w="3175" cap="rnd">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fr-FR"/>
              </a:p>
            </p:txBody>
          </p:sp>
          <p:sp>
            <p:nvSpPr>
              <p:cNvPr id="9293" name="Line 77"/>
              <p:cNvSpPr>
                <a:spLocks noChangeShapeType="1"/>
              </p:cNvSpPr>
              <p:nvPr/>
            </p:nvSpPr>
            <p:spPr bwMode="auto">
              <a:xfrm>
                <a:off x="5549" y="2215"/>
                <a:ext cx="0" cy="5669"/>
              </a:xfrm>
              <a:prstGeom prst="line">
                <a:avLst/>
              </a:prstGeom>
              <a:noFill/>
              <a:ln w="3175" cap="rnd">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fr-FR"/>
              </a:p>
            </p:txBody>
          </p:sp>
          <p:sp>
            <p:nvSpPr>
              <p:cNvPr id="9294" name="Line 78"/>
              <p:cNvSpPr>
                <a:spLocks noChangeShapeType="1"/>
              </p:cNvSpPr>
              <p:nvPr/>
            </p:nvSpPr>
            <p:spPr bwMode="auto">
              <a:xfrm>
                <a:off x="5605" y="2215"/>
                <a:ext cx="0" cy="5669"/>
              </a:xfrm>
              <a:prstGeom prst="line">
                <a:avLst/>
              </a:prstGeom>
              <a:noFill/>
              <a:ln w="3175" cap="rnd">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fr-FR"/>
              </a:p>
            </p:txBody>
          </p:sp>
          <p:sp>
            <p:nvSpPr>
              <p:cNvPr id="9295" name="Line 79"/>
              <p:cNvSpPr>
                <a:spLocks noChangeShapeType="1"/>
              </p:cNvSpPr>
              <p:nvPr/>
            </p:nvSpPr>
            <p:spPr bwMode="auto">
              <a:xfrm>
                <a:off x="5662" y="2215"/>
                <a:ext cx="0" cy="5669"/>
              </a:xfrm>
              <a:prstGeom prst="line">
                <a:avLst/>
              </a:prstGeom>
              <a:noFill/>
              <a:ln w="3175" cap="rnd">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fr-FR"/>
              </a:p>
            </p:txBody>
          </p:sp>
          <p:sp>
            <p:nvSpPr>
              <p:cNvPr id="9296" name="Line 80"/>
              <p:cNvSpPr>
                <a:spLocks noChangeShapeType="1"/>
              </p:cNvSpPr>
              <p:nvPr/>
            </p:nvSpPr>
            <p:spPr bwMode="auto">
              <a:xfrm>
                <a:off x="5719" y="2215"/>
                <a:ext cx="0" cy="5669"/>
              </a:xfrm>
              <a:prstGeom prst="line">
                <a:avLst/>
              </a:prstGeom>
              <a:noFill/>
              <a:ln w="3175" cap="rnd">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fr-FR"/>
              </a:p>
            </p:txBody>
          </p:sp>
          <p:sp>
            <p:nvSpPr>
              <p:cNvPr id="9297" name="Line 81"/>
              <p:cNvSpPr>
                <a:spLocks noChangeShapeType="1"/>
              </p:cNvSpPr>
              <p:nvPr/>
            </p:nvSpPr>
            <p:spPr bwMode="auto">
              <a:xfrm>
                <a:off x="5775" y="2215"/>
                <a:ext cx="0" cy="5669"/>
              </a:xfrm>
              <a:prstGeom prst="line">
                <a:avLst/>
              </a:prstGeom>
              <a:noFill/>
              <a:ln w="3175" cap="rnd">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fr-FR"/>
              </a:p>
            </p:txBody>
          </p:sp>
          <p:sp>
            <p:nvSpPr>
              <p:cNvPr id="9298" name="Line 82"/>
              <p:cNvSpPr>
                <a:spLocks noChangeShapeType="1"/>
              </p:cNvSpPr>
              <p:nvPr/>
            </p:nvSpPr>
            <p:spPr bwMode="auto">
              <a:xfrm>
                <a:off x="5832" y="2215"/>
                <a:ext cx="0" cy="5669"/>
              </a:xfrm>
              <a:prstGeom prst="line">
                <a:avLst/>
              </a:prstGeom>
              <a:noFill/>
              <a:ln w="3175" cap="rnd">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fr-FR"/>
              </a:p>
            </p:txBody>
          </p:sp>
          <p:sp>
            <p:nvSpPr>
              <p:cNvPr id="9299" name="Line 83"/>
              <p:cNvSpPr>
                <a:spLocks noChangeShapeType="1"/>
              </p:cNvSpPr>
              <p:nvPr/>
            </p:nvSpPr>
            <p:spPr bwMode="auto">
              <a:xfrm>
                <a:off x="5889" y="2215"/>
                <a:ext cx="0" cy="5669"/>
              </a:xfrm>
              <a:prstGeom prst="line">
                <a:avLst/>
              </a:prstGeom>
              <a:noFill/>
              <a:ln w="3175" cap="rnd">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fr-FR"/>
              </a:p>
            </p:txBody>
          </p:sp>
          <p:sp>
            <p:nvSpPr>
              <p:cNvPr id="9300" name="Line 84"/>
              <p:cNvSpPr>
                <a:spLocks noChangeShapeType="1"/>
              </p:cNvSpPr>
              <p:nvPr/>
            </p:nvSpPr>
            <p:spPr bwMode="auto">
              <a:xfrm>
                <a:off x="5945" y="2215"/>
                <a:ext cx="0" cy="5669"/>
              </a:xfrm>
              <a:prstGeom prst="line">
                <a:avLst/>
              </a:prstGeom>
              <a:noFill/>
              <a:ln w="3175" cap="rnd">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fr-FR"/>
              </a:p>
            </p:txBody>
          </p:sp>
          <p:sp>
            <p:nvSpPr>
              <p:cNvPr id="9301" name="Line 85"/>
              <p:cNvSpPr>
                <a:spLocks noChangeShapeType="1"/>
              </p:cNvSpPr>
              <p:nvPr/>
            </p:nvSpPr>
            <p:spPr bwMode="auto">
              <a:xfrm>
                <a:off x="6002" y="2215"/>
                <a:ext cx="0" cy="5669"/>
              </a:xfrm>
              <a:prstGeom prst="line">
                <a:avLst/>
              </a:prstGeom>
              <a:noFill/>
              <a:ln w="3175" cap="rnd">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fr-FR"/>
              </a:p>
            </p:txBody>
          </p:sp>
          <p:sp>
            <p:nvSpPr>
              <p:cNvPr id="9302" name="Line 86"/>
              <p:cNvSpPr>
                <a:spLocks noChangeShapeType="1"/>
              </p:cNvSpPr>
              <p:nvPr/>
            </p:nvSpPr>
            <p:spPr bwMode="auto">
              <a:xfrm>
                <a:off x="6059" y="2215"/>
                <a:ext cx="0" cy="5669"/>
              </a:xfrm>
              <a:prstGeom prst="line">
                <a:avLst/>
              </a:prstGeom>
              <a:noFill/>
              <a:ln w="3175" cap="rnd">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fr-FR"/>
              </a:p>
            </p:txBody>
          </p:sp>
          <p:sp>
            <p:nvSpPr>
              <p:cNvPr id="9303" name="Line 87"/>
              <p:cNvSpPr>
                <a:spLocks noChangeShapeType="1"/>
              </p:cNvSpPr>
              <p:nvPr/>
            </p:nvSpPr>
            <p:spPr bwMode="auto">
              <a:xfrm>
                <a:off x="6116" y="2215"/>
                <a:ext cx="0" cy="5669"/>
              </a:xfrm>
              <a:prstGeom prst="line">
                <a:avLst/>
              </a:prstGeom>
              <a:noFill/>
              <a:ln w="3175" cap="rnd">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fr-FR"/>
              </a:p>
            </p:txBody>
          </p:sp>
          <p:sp>
            <p:nvSpPr>
              <p:cNvPr id="9304" name="Line 88"/>
              <p:cNvSpPr>
                <a:spLocks noChangeShapeType="1"/>
              </p:cNvSpPr>
              <p:nvPr/>
            </p:nvSpPr>
            <p:spPr bwMode="auto">
              <a:xfrm>
                <a:off x="6172" y="2215"/>
                <a:ext cx="0" cy="5669"/>
              </a:xfrm>
              <a:prstGeom prst="line">
                <a:avLst/>
              </a:prstGeom>
              <a:noFill/>
              <a:ln w="3175" cap="rnd">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fr-FR"/>
              </a:p>
            </p:txBody>
          </p:sp>
          <p:sp>
            <p:nvSpPr>
              <p:cNvPr id="9305" name="Line 89"/>
              <p:cNvSpPr>
                <a:spLocks noChangeShapeType="1"/>
              </p:cNvSpPr>
              <p:nvPr/>
            </p:nvSpPr>
            <p:spPr bwMode="auto">
              <a:xfrm>
                <a:off x="6229" y="2215"/>
                <a:ext cx="0" cy="5669"/>
              </a:xfrm>
              <a:prstGeom prst="line">
                <a:avLst/>
              </a:prstGeom>
              <a:noFill/>
              <a:ln w="3175" cap="rnd">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fr-FR"/>
              </a:p>
            </p:txBody>
          </p:sp>
          <p:sp>
            <p:nvSpPr>
              <p:cNvPr id="9306" name="Line 90"/>
              <p:cNvSpPr>
                <a:spLocks noChangeShapeType="1"/>
              </p:cNvSpPr>
              <p:nvPr/>
            </p:nvSpPr>
            <p:spPr bwMode="auto">
              <a:xfrm>
                <a:off x="6286" y="2215"/>
                <a:ext cx="0" cy="5669"/>
              </a:xfrm>
              <a:prstGeom prst="line">
                <a:avLst/>
              </a:prstGeom>
              <a:noFill/>
              <a:ln w="3175" cap="rnd">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fr-FR"/>
              </a:p>
            </p:txBody>
          </p:sp>
          <p:sp>
            <p:nvSpPr>
              <p:cNvPr id="9307" name="Line 91"/>
              <p:cNvSpPr>
                <a:spLocks noChangeShapeType="1"/>
              </p:cNvSpPr>
              <p:nvPr/>
            </p:nvSpPr>
            <p:spPr bwMode="auto">
              <a:xfrm>
                <a:off x="6342" y="2215"/>
                <a:ext cx="0" cy="5669"/>
              </a:xfrm>
              <a:prstGeom prst="line">
                <a:avLst/>
              </a:prstGeom>
              <a:noFill/>
              <a:ln w="3175" cap="rnd">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fr-FR"/>
              </a:p>
            </p:txBody>
          </p:sp>
          <p:sp>
            <p:nvSpPr>
              <p:cNvPr id="9308" name="Line 92"/>
              <p:cNvSpPr>
                <a:spLocks noChangeShapeType="1"/>
              </p:cNvSpPr>
              <p:nvPr/>
            </p:nvSpPr>
            <p:spPr bwMode="auto">
              <a:xfrm>
                <a:off x="6399" y="2215"/>
                <a:ext cx="0" cy="5669"/>
              </a:xfrm>
              <a:prstGeom prst="line">
                <a:avLst/>
              </a:prstGeom>
              <a:noFill/>
              <a:ln w="3175" cap="rnd">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fr-FR"/>
              </a:p>
            </p:txBody>
          </p:sp>
          <p:sp>
            <p:nvSpPr>
              <p:cNvPr id="9309" name="Line 93"/>
              <p:cNvSpPr>
                <a:spLocks noChangeShapeType="1"/>
              </p:cNvSpPr>
              <p:nvPr/>
            </p:nvSpPr>
            <p:spPr bwMode="auto">
              <a:xfrm>
                <a:off x="6456" y="2215"/>
                <a:ext cx="0" cy="5669"/>
              </a:xfrm>
              <a:prstGeom prst="line">
                <a:avLst/>
              </a:prstGeom>
              <a:noFill/>
              <a:ln w="3175" cap="rnd">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fr-FR"/>
              </a:p>
            </p:txBody>
          </p:sp>
          <p:sp>
            <p:nvSpPr>
              <p:cNvPr id="9310" name="Line 94"/>
              <p:cNvSpPr>
                <a:spLocks noChangeShapeType="1"/>
              </p:cNvSpPr>
              <p:nvPr/>
            </p:nvSpPr>
            <p:spPr bwMode="auto">
              <a:xfrm>
                <a:off x="6512" y="2215"/>
                <a:ext cx="0" cy="5669"/>
              </a:xfrm>
              <a:prstGeom prst="line">
                <a:avLst/>
              </a:prstGeom>
              <a:noFill/>
              <a:ln w="3175" cap="rnd">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fr-FR"/>
              </a:p>
            </p:txBody>
          </p:sp>
          <p:sp>
            <p:nvSpPr>
              <p:cNvPr id="9311" name="Line 95"/>
              <p:cNvSpPr>
                <a:spLocks noChangeShapeType="1"/>
              </p:cNvSpPr>
              <p:nvPr/>
            </p:nvSpPr>
            <p:spPr bwMode="auto">
              <a:xfrm>
                <a:off x="6569" y="2215"/>
                <a:ext cx="0" cy="5669"/>
              </a:xfrm>
              <a:prstGeom prst="line">
                <a:avLst/>
              </a:prstGeom>
              <a:noFill/>
              <a:ln w="3175" cap="rnd">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fr-FR"/>
              </a:p>
            </p:txBody>
          </p:sp>
          <p:sp>
            <p:nvSpPr>
              <p:cNvPr id="9312" name="Line 96"/>
              <p:cNvSpPr>
                <a:spLocks noChangeShapeType="1"/>
              </p:cNvSpPr>
              <p:nvPr/>
            </p:nvSpPr>
            <p:spPr bwMode="auto">
              <a:xfrm>
                <a:off x="6626" y="2215"/>
                <a:ext cx="0" cy="5669"/>
              </a:xfrm>
              <a:prstGeom prst="line">
                <a:avLst/>
              </a:prstGeom>
              <a:noFill/>
              <a:ln w="3175" cap="rnd">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fr-FR"/>
              </a:p>
            </p:txBody>
          </p:sp>
          <p:sp>
            <p:nvSpPr>
              <p:cNvPr id="9313" name="Line 97"/>
              <p:cNvSpPr>
                <a:spLocks noChangeShapeType="1"/>
              </p:cNvSpPr>
              <p:nvPr/>
            </p:nvSpPr>
            <p:spPr bwMode="auto">
              <a:xfrm>
                <a:off x="6682" y="2215"/>
                <a:ext cx="0" cy="5669"/>
              </a:xfrm>
              <a:prstGeom prst="line">
                <a:avLst/>
              </a:prstGeom>
              <a:noFill/>
              <a:ln w="3175" cap="rnd">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fr-FR"/>
              </a:p>
            </p:txBody>
          </p:sp>
          <p:sp>
            <p:nvSpPr>
              <p:cNvPr id="9314" name="Line 98"/>
              <p:cNvSpPr>
                <a:spLocks noChangeShapeType="1"/>
              </p:cNvSpPr>
              <p:nvPr/>
            </p:nvSpPr>
            <p:spPr bwMode="auto">
              <a:xfrm>
                <a:off x="6739" y="2215"/>
                <a:ext cx="0" cy="5669"/>
              </a:xfrm>
              <a:prstGeom prst="line">
                <a:avLst/>
              </a:prstGeom>
              <a:noFill/>
              <a:ln w="3175" cap="rnd">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fr-FR"/>
              </a:p>
            </p:txBody>
          </p:sp>
          <p:sp>
            <p:nvSpPr>
              <p:cNvPr id="9315" name="Line 99"/>
              <p:cNvSpPr>
                <a:spLocks noChangeShapeType="1"/>
              </p:cNvSpPr>
              <p:nvPr/>
            </p:nvSpPr>
            <p:spPr bwMode="auto">
              <a:xfrm>
                <a:off x="6796" y="2215"/>
                <a:ext cx="0" cy="5669"/>
              </a:xfrm>
              <a:prstGeom prst="line">
                <a:avLst/>
              </a:prstGeom>
              <a:noFill/>
              <a:ln w="3175" cap="rnd">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fr-FR"/>
              </a:p>
            </p:txBody>
          </p:sp>
          <p:sp>
            <p:nvSpPr>
              <p:cNvPr id="9316" name="Line 100"/>
              <p:cNvSpPr>
                <a:spLocks noChangeShapeType="1"/>
              </p:cNvSpPr>
              <p:nvPr/>
            </p:nvSpPr>
            <p:spPr bwMode="auto">
              <a:xfrm>
                <a:off x="6853" y="2215"/>
                <a:ext cx="0" cy="5669"/>
              </a:xfrm>
              <a:prstGeom prst="line">
                <a:avLst/>
              </a:prstGeom>
              <a:noFill/>
              <a:ln w="3175" cap="rnd">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fr-FR"/>
              </a:p>
            </p:txBody>
          </p:sp>
          <p:sp>
            <p:nvSpPr>
              <p:cNvPr id="9317" name="Line 101"/>
              <p:cNvSpPr>
                <a:spLocks noChangeShapeType="1"/>
              </p:cNvSpPr>
              <p:nvPr/>
            </p:nvSpPr>
            <p:spPr bwMode="auto">
              <a:xfrm>
                <a:off x="6909" y="2215"/>
                <a:ext cx="0" cy="5669"/>
              </a:xfrm>
              <a:prstGeom prst="line">
                <a:avLst/>
              </a:prstGeom>
              <a:noFill/>
              <a:ln w="3175" cap="rnd">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fr-FR"/>
              </a:p>
            </p:txBody>
          </p:sp>
          <p:sp>
            <p:nvSpPr>
              <p:cNvPr id="9318" name="Line 102"/>
              <p:cNvSpPr>
                <a:spLocks noChangeShapeType="1"/>
              </p:cNvSpPr>
              <p:nvPr/>
            </p:nvSpPr>
            <p:spPr bwMode="auto">
              <a:xfrm>
                <a:off x="6966" y="2215"/>
                <a:ext cx="0" cy="5669"/>
              </a:xfrm>
              <a:prstGeom prst="line">
                <a:avLst/>
              </a:prstGeom>
              <a:noFill/>
              <a:ln w="3175" cap="rnd">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fr-FR"/>
              </a:p>
            </p:txBody>
          </p:sp>
          <p:sp>
            <p:nvSpPr>
              <p:cNvPr id="9319" name="Line 103"/>
              <p:cNvSpPr>
                <a:spLocks noChangeShapeType="1"/>
              </p:cNvSpPr>
              <p:nvPr/>
            </p:nvSpPr>
            <p:spPr bwMode="auto">
              <a:xfrm>
                <a:off x="7023" y="2215"/>
                <a:ext cx="0" cy="5669"/>
              </a:xfrm>
              <a:prstGeom prst="line">
                <a:avLst/>
              </a:prstGeom>
              <a:noFill/>
              <a:ln w="3175" cap="rnd">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fr-FR"/>
              </a:p>
            </p:txBody>
          </p:sp>
          <p:sp>
            <p:nvSpPr>
              <p:cNvPr id="9320" name="Line 104"/>
              <p:cNvSpPr>
                <a:spLocks noChangeShapeType="1"/>
              </p:cNvSpPr>
              <p:nvPr/>
            </p:nvSpPr>
            <p:spPr bwMode="auto">
              <a:xfrm>
                <a:off x="7079" y="2215"/>
                <a:ext cx="0" cy="5669"/>
              </a:xfrm>
              <a:prstGeom prst="line">
                <a:avLst/>
              </a:prstGeom>
              <a:noFill/>
              <a:ln w="3175" cap="rnd">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fr-FR"/>
              </a:p>
            </p:txBody>
          </p:sp>
          <p:sp>
            <p:nvSpPr>
              <p:cNvPr id="9321" name="Line 105"/>
              <p:cNvSpPr>
                <a:spLocks noChangeShapeType="1"/>
              </p:cNvSpPr>
              <p:nvPr/>
            </p:nvSpPr>
            <p:spPr bwMode="auto">
              <a:xfrm>
                <a:off x="1410" y="2215"/>
                <a:ext cx="5669" cy="0"/>
              </a:xfrm>
              <a:prstGeom prst="line">
                <a:avLst/>
              </a:prstGeom>
              <a:noFill/>
              <a:ln w="3175" cap="rnd">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fr-FR"/>
              </a:p>
            </p:txBody>
          </p:sp>
          <p:sp>
            <p:nvSpPr>
              <p:cNvPr id="9322" name="Line 106"/>
              <p:cNvSpPr>
                <a:spLocks noChangeShapeType="1"/>
              </p:cNvSpPr>
              <p:nvPr/>
            </p:nvSpPr>
            <p:spPr bwMode="auto">
              <a:xfrm>
                <a:off x="1410" y="2272"/>
                <a:ext cx="5669" cy="0"/>
              </a:xfrm>
              <a:prstGeom prst="line">
                <a:avLst/>
              </a:prstGeom>
              <a:noFill/>
              <a:ln w="3175" cap="rnd">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fr-FR"/>
              </a:p>
            </p:txBody>
          </p:sp>
          <p:sp>
            <p:nvSpPr>
              <p:cNvPr id="9323" name="Line 107"/>
              <p:cNvSpPr>
                <a:spLocks noChangeShapeType="1"/>
              </p:cNvSpPr>
              <p:nvPr/>
            </p:nvSpPr>
            <p:spPr bwMode="auto">
              <a:xfrm>
                <a:off x="1410" y="2328"/>
                <a:ext cx="5669" cy="0"/>
              </a:xfrm>
              <a:prstGeom prst="line">
                <a:avLst/>
              </a:prstGeom>
              <a:noFill/>
              <a:ln w="3175" cap="rnd">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fr-FR"/>
              </a:p>
            </p:txBody>
          </p:sp>
          <p:sp>
            <p:nvSpPr>
              <p:cNvPr id="9324" name="Line 108"/>
              <p:cNvSpPr>
                <a:spLocks noChangeShapeType="1"/>
              </p:cNvSpPr>
              <p:nvPr/>
            </p:nvSpPr>
            <p:spPr bwMode="auto">
              <a:xfrm>
                <a:off x="1410" y="2385"/>
                <a:ext cx="5669" cy="0"/>
              </a:xfrm>
              <a:prstGeom prst="line">
                <a:avLst/>
              </a:prstGeom>
              <a:noFill/>
              <a:ln w="3175" cap="rnd">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fr-FR"/>
              </a:p>
            </p:txBody>
          </p:sp>
          <p:sp>
            <p:nvSpPr>
              <p:cNvPr id="9325" name="Line 109"/>
              <p:cNvSpPr>
                <a:spLocks noChangeShapeType="1"/>
              </p:cNvSpPr>
              <p:nvPr/>
            </p:nvSpPr>
            <p:spPr bwMode="auto">
              <a:xfrm>
                <a:off x="1410" y="2442"/>
                <a:ext cx="5669" cy="0"/>
              </a:xfrm>
              <a:prstGeom prst="line">
                <a:avLst/>
              </a:prstGeom>
              <a:noFill/>
              <a:ln w="3175" cap="rnd">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fr-FR"/>
              </a:p>
            </p:txBody>
          </p:sp>
          <p:sp>
            <p:nvSpPr>
              <p:cNvPr id="9326" name="Line 110"/>
              <p:cNvSpPr>
                <a:spLocks noChangeShapeType="1"/>
              </p:cNvSpPr>
              <p:nvPr/>
            </p:nvSpPr>
            <p:spPr bwMode="auto">
              <a:xfrm>
                <a:off x="1410" y="2498"/>
                <a:ext cx="5669" cy="0"/>
              </a:xfrm>
              <a:prstGeom prst="line">
                <a:avLst/>
              </a:prstGeom>
              <a:noFill/>
              <a:ln w="3175" cap="rnd">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fr-FR"/>
              </a:p>
            </p:txBody>
          </p:sp>
          <p:sp>
            <p:nvSpPr>
              <p:cNvPr id="9327" name="Line 111"/>
              <p:cNvSpPr>
                <a:spLocks noChangeShapeType="1"/>
              </p:cNvSpPr>
              <p:nvPr/>
            </p:nvSpPr>
            <p:spPr bwMode="auto">
              <a:xfrm>
                <a:off x="1410" y="2555"/>
                <a:ext cx="5669" cy="0"/>
              </a:xfrm>
              <a:prstGeom prst="line">
                <a:avLst/>
              </a:prstGeom>
              <a:noFill/>
              <a:ln w="3175" cap="rnd">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fr-FR"/>
              </a:p>
            </p:txBody>
          </p:sp>
          <p:sp>
            <p:nvSpPr>
              <p:cNvPr id="9328" name="Line 112"/>
              <p:cNvSpPr>
                <a:spLocks noChangeShapeType="1"/>
              </p:cNvSpPr>
              <p:nvPr/>
            </p:nvSpPr>
            <p:spPr bwMode="auto">
              <a:xfrm>
                <a:off x="1410" y="2612"/>
                <a:ext cx="5669" cy="0"/>
              </a:xfrm>
              <a:prstGeom prst="line">
                <a:avLst/>
              </a:prstGeom>
              <a:noFill/>
              <a:ln w="3175" cap="rnd">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fr-FR"/>
              </a:p>
            </p:txBody>
          </p:sp>
          <p:sp>
            <p:nvSpPr>
              <p:cNvPr id="9329" name="Line 113"/>
              <p:cNvSpPr>
                <a:spLocks noChangeShapeType="1"/>
              </p:cNvSpPr>
              <p:nvPr/>
            </p:nvSpPr>
            <p:spPr bwMode="auto">
              <a:xfrm>
                <a:off x="1410" y="2669"/>
                <a:ext cx="5669" cy="0"/>
              </a:xfrm>
              <a:prstGeom prst="line">
                <a:avLst/>
              </a:prstGeom>
              <a:noFill/>
              <a:ln w="3175" cap="rnd">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fr-FR"/>
              </a:p>
            </p:txBody>
          </p:sp>
          <p:sp>
            <p:nvSpPr>
              <p:cNvPr id="9330" name="Line 114"/>
              <p:cNvSpPr>
                <a:spLocks noChangeShapeType="1"/>
              </p:cNvSpPr>
              <p:nvPr/>
            </p:nvSpPr>
            <p:spPr bwMode="auto">
              <a:xfrm>
                <a:off x="1410" y="2725"/>
                <a:ext cx="5669" cy="0"/>
              </a:xfrm>
              <a:prstGeom prst="line">
                <a:avLst/>
              </a:prstGeom>
              <a:noFill/>
              <a:ln w="3175" cap="rnd">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fr-FR"/>
              </a:p>
            </p:txBody>
          </p:sp>
          <p:sp>
            <p:nvSpPr>
              <p:cNvPr id="9331" name="Line 115"/>
              <p:cNvSpPr>
                <a:spLocks noChangeShapeType="1"/>
              </p:cNvSpPr>
              <p:nvPr/>
            </p:nvSpPr>
            <p:spPr bwMode="auto">
              <a:xfrm>
                <a:off x="1410" y="2782"/>
                <a:ext cx="5669" cy="0"/>
              </a:xfrm>
              <a:prstGeom prst="line">
                <a:avLst/>
              </a:prstGeom>
              <a:noFill/>
              <a:ln w="3175" cap="rnd">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fr-FR"/>
              </a:p>
            </p:txBody>
          </p:sp>
          <p:sp>
            <p:nvSpPr>
              <p:cNvPr id="9332" name="Line 116"/>
              <p:cNvSpPr>
                <a:spLocks noChangeShapeType="1"/>
              </p:cNvSpPr>
              <p:nvPr/>
            </p:nvSpPr>
            <p:spPr bwMode="auto">
              <a:xfrm>
                <a:off x="1410" y="2839"/>
                <a:ext cx="5669" cy="0"/>
              </a:xfrm>
              <a:prstGeom prst="line">
                <a:avLst/>
              </a:prstGeom>
              <a:noFill/>
              <a:ln w="3175" cap="rnd">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fr-FR"/>
              </a:p>
            </p:txBody>
          </p:sp>
          <p:sp>
            <p:nvSpPr>
              <p:cNvPr id="9333" name="Line 117"/>
              <p:cNvSpPr>
                <a:spLocks noChangeShapeType="1"/>
              </p:cNvSpPr>
              <p:nvPr/>
            </p:nvSpPr>
            <p:spPr bwMode="auto">
              <a:xfrm>
                <a:off x="1410" y="2895"/>
                <a:ext cx="5669" cy="0"/>
              </a:xfrm>
              <a:prstGeom prst="line">
                <a:avLst/>
              </a:prstGeom>
              <a:noFill/>
              <a:ln w="3175" cap="rnd">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fr-FR"/>
              </a:p>
            </p:txBody>
          </p:sp>
          <p:sp>
            <p:nvSpPr>
              <p:cNvPr id="9334" name="Line 118"/>
              <p:cNvSpPr>
                <a:spLocks noChangeShapeType="1"/>
              </p:cNvSpPr>
              <p:nvPr/>
            </p:nvSpPr>
            <p:spPr bwMode="auto">
              <a:xfrm>
                <a:off x="1410" y="2952"/>
                <a:ext cx="5669" cy="0"/>
              </a:xfrm>
              <a:prstGeom prst="line">
                <a:avLst/>
              </a:prstGeom>
              <a:noFill/>
              <a:ln w="3175" cap="rnd">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fr-FR"/>
              </a:p>
            </p:txBody>
          </p:sp>
          <p:sp>
            <p:nvSpPr>
              <p:cNvPr id="9335" name="Line 119"/>
              <p:cNvSpPr>
                <a:spLocks noChangeShapeType="1"/>
              </p:cNvSpPr>
              <p:nvPr/>
            </p:nvSpPr>
            <p:spPr bwMode="auto">
              <a:xfrm>
                <a:off x="1410" y="3009"/>
                <a:ext cx="5669" cy="0"/>
              </a:xfrm>
              <a:prstGeom prst="line">
                <a:avLst/>
              </a:prstGeom>
              <a:noFill/>
              <a:ln w="3175" cap="rnd">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fr-FR"/>
              </a:p>
            </p:txBody>
          </p:sp>
          <p:sp>
            <p:nvSpPr>
              <p:cNvPr id="9336" name="Line 120"/>
              <p:cNvSpPr>
                <a:spLocks noChangeShapeType="1"/>
              </p:cNvSpPr>
              <p:nvPr/>
            </p:nvSpPr>
            <p:spPr bwMode="auto">
              <a:xfrm>
                <a:off x="1410" y="3065"/>
                <a:ext cx="5669" cy="0"/>
              </a:xfrm>
              <a:prstGeom prst="line">
                <a:avLst/>
              </a:prstGeom>
              <a:noFill/>
              <a:ln w="3175" cap="rnd">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fr-FR"/>
              </a:p>
            </p:txBody>
          </p:sp>
          <p:sp>
            <p:nvSpPr>
              <p:cNvPr id="9337" name="Line 121"/>
              <p:cNvSpPr>
                <a:spLocks noChangeShapeType="1"/>
              </p:cNvSpPr>
              <p:nvPr/>
            </p:nvSpPr>
            <p:spPr bwMode="auto">
              <a:xfrm>
                <a:off x="1410" y="3122"/>
                <a:ext cx="5669" cy="0"/>
              </a:xfrm>
              <a:prstGeom prst="line">
                <a:avLst/>
              </a:prstGeom>
              <a:noFill/>
              <a:ln w="3175" cap="rnd">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fr-FR"/>
              </a:p>
            </p:txBody>
          </p:sp>
          <p:sp>
            <p:nvSpPr>
              <p:cNvPr id="9338" name="Line 122"/>
              <p:cNvSpPr>
                <a:spLocks noChangeShapeType="1"/>
              </p:cNvSpPr>
              <p:nvPr/>
            </p:nvSpPr>
            <p:spPr bwMode="auto">
              <a:xfrm>
                <a:off x="1410" y="3179"/>
                <a:ext cx="5669" cy="0"/>
              </a:xfrm>
              <a:prstGeom prst="line">
                <a:avLst/>
              </a:prstGeom>
              <a:noFill/>
              <a:ln w="3175" cap="rnd">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fr-FR"/>
              </a:p>
            </p:txBody>
          </p:sp>
          <p:sp>
            <p:nvSpPr>
              <p:cNvPr id="9339" name="Line 123"/>
              <p:cNvSpPr>
                <a:spLocks noChangeShapeType="1"/>
              </p:cNvSpPr>
              <p:nvPr/>
            </p:nvSpPr>
            <p:spPr bwMode="auto">
              <a:xfrm>
                <a:off x="1410" y="3235"/>
                <a:ext cx="5669" cy="0"/>
              </a:xfrm>
              <a:prstGeom prst="line">
                <a:avLst/>
              </a:prstGeom>
              <a:noFill/>
              <a:ln w="3175" cap="rnd">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fr-FR"/>
              </a:p>
            </p:txBody>
          </p:sp>
          <p:sp>
            <p:nvSpPr>
              <p:cNvPr id="9340" name="Line 124"/>
              <p:cNvSpPr>
                <a:spLocks noChangeShapeType="1"/>
              </p:cNvSpPr>
              <p:nvPr/>
            </p:nvSpPr>
            <p:spPr bwMode="auto">
              <a:xfrm>
                <a:off x="1410" y="3292"/>
                <a:ext cx="5669" cy="0"/>
              </a:xfrm>
              <a:prstGeom prst="line">
                <a:avLst/>
              </a:prstGeom>
              <a:noFill/>
              <a:ln w="3175" cap="rnd">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fr-FR"/>
              </a:p>
            </p:txBody>
          </p:sp>
          <p:sp>
            <p:nvSpPr>
              <p:cNvPr id="9341" name="Line 125"/>
              <p:cNvSpPr>
                <a:spLocks noChangeShapeType="1"/>
              </p:cNvSpPr>
              <p:nvPr/>
            </p:nvSpPr>
            <p:spPr bwMode="auto">
              <a:xfrm>
                <a:off x="1410" y="3349"/>
                <a:ext cx="5669" cy="0"/>
              </a:xfrm>
              <a:prstGeom prst="line">
                <a:avLst/>
              </a:prstGeom>
              <a:noFill/>
              <a:ln w="3175" cap="rnd">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fr-FR"/>
              </a:p>
            </p:txBody>
          </p:sp>
          <p:sp>
            <p:nvSpPr>
              <p:cNvPr id="9342" name="Line 126"/>
              <p:cNvSpPr>
                <a:spLocks noChangeShapeType="1"/>
              </p:cNvSpPr>
              <p:nvPr/>
            </p:nvSpPr>
            <p:spPr bwMode="auto">
              <a:xfrm>
                <a:off x="1410" y="3406"/>
                <a:ext cx="5669" cy="0"/>
              </a:xfrm>
              <a:prstGeom prst="line">
                <a:avLst/>
              </a:prstGeom>
              <a:noFill/>
              <a:ln w="3175" cap="rnd">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fr-FR"/>
              </a:p>
            </p:txBody>
          </p:sp>
          <p:sp>
            <p:nvSpPr>
              <p:cNvPr id="9343" name="Line 127"/>
              <p:cNvSpPr>
                <a:spLocks noChangeShapeType="1"/>
              </p:cNvSpPr>
              <p:nvPr/>
            </p:nvSpPr>
            <p:spPr bwMode="auto">
              <a:xfrm>
                <a:off x="1410" y="3462"/>
                <a:ext cx="5669" cy="0"/>
              </a:xfrm>
              <a:prstGeom prst="line">
                <a:avLst/>
              </a:prstGeom>
              <a:noFill/>
              <a:ln w="3175" cap="rnd">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fr-FR"/>
              </a:p>
            </p:txBody>
          </p:sp>
          <p:sp>
            <p:nvSpPr>
              <p:cNvPr id="9344" name="Line 128"/>
              <p:cNvSpPr>
                <a:spLocks noChangeShapeType="1"/>
              </p:cNvSpPr>
              <p:nvPr/>
            </p:nvSpPr>
            <p:spPr bwMode="auto">
              <a:xfrm>
                <a:off x="1410" y="3519"/>
                <a:ext cx="5669" cy="0"/>
              </a:xfrm>
              <a:prstGeom prst="line">
                <a:avLst/>
              </a:prstGeom>
              <a:noFill/>
              <a:ln w="3175" cap="rnd">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fr-FR"/>
              </a:p>
            </p:txBody>
          </p:sp>
          <p:sp>
            <p:nvSpPr>
              <p:cNvPr id="9345" name="Line 129"/>
              <p:cNvSpPr>
                <a:spLocks noChangeShapeType="1"/>
              </p:cNvSpPr>
              <p:nvPr/>
            </p:nvSpPr>
            <p:spPr bwMode="auto">
              <a:xfrm>
                <a:off x="1410" y="3576"/>
                <a:ext cx="5669" cy="0"/>
              </a:xfrm>
              <a:prstGeom prst="line">
                <a:avLst/>
              </a:prstGeom>
              <a:noFill/>
              <a:ln w="3175" cap="rnd">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fr-FR"/>
              </a:p>
            </p:txBody>
          </p:sp>
          <p:sp>
            <p:nvSpPr>
              <p:cNvPr id="9346" name="Line 130"/>
              <p:cNvSpPr>
                <a:spLocks noChangeShapeType="1"/>
              </p:cNvSpPr>
              <p:nvPr/>
            </p:nvSpPr>
            <p:spPr bwMode="auto">
              <a:xfrm>
                <a:off x="1410" y="3632"/>
                <a:ext cx="5669" cy="0"/>
              </a:xfrm>
              <a:prstGeom prst="line">
                <a:avLst/>
              </a:prstGeom>
              <a:noFill/>
              <a:ln w="3175" cap="rnd">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fr-FR"/>
              </a:p>
            </p:txBody>
          </p:sp>
          <p:sp>
            <p:nvSpPr>
              <p:cNvPr id="9347" name="Line 131"/>
              <p:cNvSpPr>
                <a:spLocks noChangeShapeType="1"/>
              </p:cNvSpPr>
              <p:nvPr/>
            </p:nvSpPr>
            <p:spPr bwMode="auto">
              <a:xfrm>
                <a:off x="1410" y="3689"/>
                <a:ext cx="5669" cy="0"/>
              </a:xfrm>
              <a:prstGeom prst="line">
                <a:avLst/>
              </a:prstGeom>
              <a:noFill/>
              <a:ln w="3175" cap="rnd">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fr-FR"/>
              </a:p>
            </p:txBody>
          </p:sp>
          <p:sp>
            <p:nvSpPr>
              <p:cNvPr id="9348" name="Line 132"/>
              <p:cNvSpPr>
                <a:spLocks noChangeShapeType="1"/>
              </p:cNvSpPr>
              <p:nvPr/>
            </p:nvSpPr>
            <p:spPr bwMode="auto">
              <a:xfrm>
                <a:off x="1410" y="3746"/>
                <a:ext cx="5669" cy="0"/>
              </a:xfrm>
              <a:prstGeom prst="line">
                <a:avLst/>
              </a:prstGeom>
              <a:noFill/>
              <a:ln w="3175" cap="rnd">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fr-FR"/>
              </a:p>
            </p:txBody>
          </p:sp>
          <p:sp>
            <p:nvSpPr>
              <p:cNvPr id="9349" name="Line 133"/>
              <p:cNvSpPr>
                <a:spLocks noChangeShapeType="1"/>
              </p:cNvSpPr>
              <p:nvPr/>
            </p:nvSpPr>
            <p:spPr bwMode="auto">
              <a:xfrm>
                <a:off x="1410" y="3802"/>
                <a:ext cx="5669" cy="0"/>
              </a:xfrm>
              <a:prstGeom prst="line">
                <a:avLst/>
              </a:prstGeom>
              <a:noFill/>
              <a:ln w="3175" cap="rnd">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fr-FR"/>
              </a:p>
            </p:txBody>
          </p:sp>
          <p:sp>
            <p:nvSpPr>
              <p:cNvPr id="9350" name="Line 134"/>
              <p:cNvSpPr>
                <a:spLocks noChangeShapeType="1"/>
              </p:cNvSpPr>
              <p:nvPr/>
            </p:nvSpPr>
            <p:spPr bwMode="auto">
              <a:xfrm>
                <a:off x="1410" y="3859"/>
                <a:ext cx="5669" cy="0"/>
              </a:xfrm>
              <a:prstGeom prst="line">
                <a:avLst/>
              </a:prstGeom>
              <a:noFill/>
              <a:ln w="3175" cap="rnd">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fr-FR"/>
              </a:p>
            </p:txBody>
          </p:sp>
          <p:sp>
            <p:nvSpPr>
              <p:cNvPr id="9351" name="Line 135"/>
              <p:cNvSpPr>
                <a:spLocks noChangeShapeType="1"/>
              </p:cNvSpPr>
              <p:nvPr/>
            </p:nvSpPr>
            <p:spPr bwMode="auto">
              <a:xfrm>
                <a:off x="1410" y="3916"/>
                <a:ext cx="5669" cy="0"/>
              </a:xfrm>
              <a:prstGeom prst="line">
                <a:avLst/>
              </a:prstGeom>
              <a:noFill/>
              <a:ln w="3175" cap="rnd">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fr-FR"/>
              </a:p>
            </p:txBody>
          </p:sp>
          <p:sp>
            <p:nvSpPr>
              <p:cNvPr id="9352" name="Line 136"/>
              <p:cNvSpPr>
                <a:spLocks noChangeShapeType="1"/>
              </p:cNvSpPr>
              <p:nvPr/>
            </p:nvSpPr>
            <p:spPr bwMode="auto">
              <a:xfrm>
                <a:off x="1410" y="3972"/>
                <a:ext cx="5669" cy="0"/>
              </a:xfrm>
              <a:prstGeom prst="line">
                <a:avLst/>
              </a:prstGeom>
              <a:noFill/>
              <a:ln w="3175" cap="rnd">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fr-FR"/>
              </a:p>
            </p:txBody>
          </p:sp>
          <p:sp>
            <p:nvSpPr>
              <p:cNvPr id="9353" name="Line 137"/>
              <p:cNvSpPr>
                <a:spLocks noChangeShapeType="1"/>
              </p:cNvSpPr>
              <p:nvPr/>
            </p:nvSpPr>
            <p:spPr bwMode="auto">
              <a:xfrm>
                <a:off x="1410" y="4029"/>
                <a:ext cx="5669" cy="0"/>
              </a:xfrm>
              <a:prstGeom prst="line">
                <a:avLst/>
              </a:prstGeom>
              <a:noFill/>
              <a:ln w="3175" cap="rnd">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fr-FR"/>
              </a:p>
            </p:txBody>
          </p:sp>
          <p:sp>
            <p:nvSpPr>
              <p:cNvPr id="9354" name="Line 138"/>
              <p:cNvSpPr>
                <a:spLocks noChangeShapeType="1"/>
              </p:cNvSpPr>
              <p:nvPr/>
            </p:nvSpPr>
            <p:spPr bwMode="auto">
              <a:xfrm>
                <a:off x="1410" y="4086"/>
                <a:ext cx="5669" cy="0"/>
              </a:xfrm>
              <a:prstGeom prst="line">
                <a:avLst/>
              </a:prstGeom>
              <a:noFill/>
              <a:ln w="3175" cap="rnd">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fr-FR"/>
              </a:p>
            </p:txBody>
          </p:sp>
          <p:sp>
            <p:nvSpPr>
              <p:cNvPr id="9355" name="Line 139"/>
              <p:cNvSpPr>
                <a:spLocks noChangeShapeType="1"/>
              </p:cNvSpPr>
              <p:nvPr/>
            </p:nvSpPr>
            <p:spPr bwMode="auto">
              <a:xfrm>
                <a:off x="1410" y="4143"/>
                <a:ext cx="5669" cy="0"/>
              </a:xfrm>
              <a:prstGeom prst="line">
                <a:avLst/>
              </a:prstGeom>
              <a:noFill/>
              <a:ln w="3175" cap="rnd">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fr-FR"/>
              </a:p>
            </p:txBody>
          </p:sp>
          <p:sp>
            <p:nvSpPr>
              <p:cNvPr id="9356" name="Line 140"/>
              <p:cNvSpPr>
                <a:spLocks noChangeShapeType="1"/>
              </p:cNvSpPr>
              <p:nvPr/>
            </p:nvSpPr>
            <p:spPr bwMode="auto">
              <a:xfrm>
                <a:off x="1410" y="4199"/>
                <a:ext cx="5669" cy="0"/>
              </a:xfrm>
              <a:prstGeom prst="line">
                <a:avLst/>
              </a:prstGeom>
              <a:noFill/>
              <a:ln w="3175" cap="rnd">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fr-FR"/>
              </a:p>
            </p:txBody>
          </p:sp>
          <p:sp>
            <p:nvSpPr>
              <p:cNvPr id="9357" name="Line 141"/>
              <p:cNvSpPr>
                <a:spLocks noChangeShapeType="1"/>
              </p:cNvSpPr>
              <p:nvPr/>
            </p:nvSpPr>
            <p:spPr bwMode="auto">
              <a:xfrm>
                <a:off x="1410" y="4256"/>
                <a:ext cx="5669" cy="0"/>
              </a:xfrm>
              <a:prstGeom prst="line">
                <a:avLst/>
              </a:prstGeom>
              <a:noFill/>
              <a:ln w="3175" cap="rnd">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fr-FR"/>
              </a:p>
            </p:txBody>
          </p:sp>
          <p:sp>
            <p:nvSpPr>
              <p:cNvPr id="9358" name="Line 142"/>
              <p:cNvSpPr>
                <a:spLocks noChangeShapeType="1"/>
              </p:cNvSpPr>
              <p:nvPr/>
            </p:nvSpPr>
            <p:spPr bwMode="auto">
              <a:xfrm>
                <a:off x="1410" y="4313"/>
                <a:ext cx="5669" cy="0"/>
              </a:xfrm>
              <a:prstGeom prst="line">
                <a:avLst/>
              </a:prstGeom>
              <a:noFill/>
              <a:ln w="3175" cap="rnd">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fr-FR"/>
              </a:p>
            </p:txBody>
          </p:sp>
          <p:sp>
            <p:nvSpPr>
              <p:cNvPr id="9359" name="Line 143"/>
              <p:cNvSpPr>
                <a:spLocks noChangeShapeType="1"/>
              </p:cNvSpPr>
              <p:nvPr/>
            </p:nvSpPr>
            <p:spPr bwMode="auto">
              <a:xfrm>
                <a:off x="1410" y="4369"/>
                <a:ext cx="5669" cy="0"/>
              </a:xfrm>
              <a:prstGeom prst="line">
                <a:avLst/>
              </a:prstGeom>
              <a:noFill/>
              <a:ln w="3175" cap="rnd">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fr-FR"/>
              </a:p>
            </p:txBody>
          </p:sp>
          <p:sp>
            <p:nvSpPr>
              <p:cNvPr id="9360" name="Line 144"/>
              <p:cNvSpPr>
                <a:spLocks noChangeShapeType="1"/>
              </p:cNvSpPr>
              <p:nvPr/>
            </p:nvSpPr>
            <p:spPr bwMode="auto">
              <a:xfrm>
                <a:off x="1410" y="4426"/>
                <a:ext cx="5669" cy="0"/>
              </a:xfrm>
              <a:prstGeom prst="line">
                <a:avLst/>
              </a:prstGeom>
              <a:noFill/>
              <a:ln w="3175" cap="rnd">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fr-FR"/>
              </a:p>
            </p:txBody>
          </p:sp>
          <p:sp>
            <p:nvSpPr>
              <p:cNvPr id="9361" name="Line 145"/>
              <p:cNvSpPr>
                <a:spLocks noChangeShapeType="1"/>
              </p:cNvSpPr>
              <p:nvPr/>
            </p:nvSpPr>
            <p:spPr bwMode="auto">
              <a:xfrm>
                <a:off x="1410" y="4483"/>
                <a:ext cx="5669" cy="0"/>
              </a:xfrm>
              <a:prstGeom prst="line">
                <a:avLst/>
              </a:prstGeom>
              <a:noFill/>
              <a:ln w="3175" cap="rnd">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fr-FR"/>
              </a:p>
            </p:txBody>
          </p:sp>
          <p:sp>
            <p:nvSpPr>
              <p:cNvPr id="9362" name="Line 146"/>
              <p:cNvSpPr>
                <a:spLocks noChangeShapeType="1"/>
              </p:cNvSpPr>
              <p:nvPr/>
            </p:nvSpPr>
            <p:spPr bwMode="auto">
              <a:xfrm>
                <a:off x="1410" y="4539"/>
                <a:ext cx="5669" cy="0"/>
              </a:xfrm>
              <a:prstGeom prst="line">
                <a:avLst/>
              </a:prstGeom>
              <a:noFill/>
              <a:ln w="3175" cap="rnd">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fr-FR"/>
              </a:p>
            </p:txBody>
          </p:sp>
          <p:sp>
            <p:nvSpPr>
              <p:cNvPr id="9363" name="Line 147"/>
              <p:cNvSpPr>
                <a:spLocks noChangeShapeType="1"/>
              </p:cNvSpPr>
              <p:nvPr/>
            </p:nvSpPr>
            <p:spPr bwMode="auto">
              <a:xfrm>
                <a:off x="1410" y="4596"/>
                <a:ext cx="5669" cy="0"/>
              </a:xfrm>
              <a:prstGeom prst="line">
                <a:avLst/>
              </a:prstGeom>
              <a:noFill/>
              <a:ln w="3175" cap="rnd">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fr-FR"/>
              </a:p>
            </p:txBody>
          </p:sp>
          <p:sp>
            <p:nvSpPr>
              <p:cNvPr id="9364" name="Line 148"/>
              <p:cNvSpPr>
                <a:spLocks noChangeShapeType="1"/>
              </p:cNvSpPr>
              <p:nvPr/>
            </p:nvSpPr>
            <p:spPr bwMode="auto">
              <a:xfrm>
                <a:off x="1410" y="4653"/>
                <a:ext cx="5669" cy="0"/>
              </a:xfrm>
              <a:prstGeom prst="line">
                <a:avLst/>
              </a:prstGeom>
              <a:noFill/>
              <a:ln w="3175" cap="rnd">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fr-FR"/>
              </a:p>
            </p:txBody>
          </p:sp>
          <p:sp>
            <p:nvSpPr>
              <p:cNvPr id="9365" name="Line 149"/>
              <p:cNvSpPr>
                <a:spLocks noChangeShapeType="1"/>
              </p:cNvSpPr>
              <p:nvPr/>
            </p:nvSpPr>
            <p:spPr bwMode="auto">
              <a:xfrm>
                <a:off x="1410" y="4709"/>
                <a:ext cx="5669" cy="0"/>
              </a:xfrm>
              <a:prstGeom prst="line">
                <a:avLst/>
              </a:prstGeom>
              <a:noFill/>
              <a:ln w="3175" cap="rnd">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fr-FR"/>
              </a:p>
            </p:txBody>
          </p:sp>
          <p:sp>
            <p:nvSpPr>
              <p:cNvPr id="9366" name="Line 150"/>
              <p:cNvSpPr>
                <a:spLocks noChangeShapeType="1"/>
              </p:cNvSpPr>
              <p:nvPr/>
            </p:nvSpPr>
            <p:spPr bwMode="auto">
              <a:xfrm>
                <a:off x="1410" y="4766"/>
                <a:ext cx="5669" cy="0"/>
              </a:xfrm>
              <a:prstGeom prst="line">
                <a:avLst/>
              </a:prstGeom>
              <a:noFill/>
              <a:ln w="3175" cap="rnd">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fr-FR"/>
              </a:p>
            </p:txBody>
          </p:sp>
          <p:sp>
            <p:nvSpPr>
              <p:cNvPr id="9367" name="Line 151"/>
              <p:cNvSpPr>
                <a:spLocks noChangeShapeType="1"/>
              </p:cNvSpPr>
              <p:nvPr/>
            </p:nvSpPr>
            <p:spPr bwMode="auto">
              <a:xfrm>
                <a:off x="1410" y="4823"/>
                <a:ext cx="5669" cy="0"/>
              </a:xfrm>
              <a:prstGeom prst="line">
                <a:avLst/>
              </a:prstGeom>
              <a:noFill/>
              <a:ln w="3175" cap="rnd">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fr-FR"/>
              </a:p>
            </p:txBody>
          </p:sp>
          <p:sp>
            <p:nvSpPr>
              <p:cNvPr id="9368" name="Line 152"/>
              <p:cNvSpPr>
                <a:spLocks noChangeShapeType="1"/>
              </p:cNvSpPr>
              <p:nvPr/>
            </p:nvSpPr>
            <p:spPr bwMode="auto">
              <a:xfrm>
                <a:off x="1410" y="4880"/>
                <a:ext cx="5669" cy="0"/>
              </a:xfrm>
              <a:prstGeom prst="line">
                <a:avLst/>
              </a:prstGeom>
              <a:noFill/>
              <a:ln w="3175" cap="rnd">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fr-FR"/>
              </a:p>
            </p:txBody>
          </p:sp>
          <p:sp>
            <p:nvSpPr>
              <p:cNvPr id="9369" name="Line 153"/>
              <p:cNvSpPr>
                <a:spLocks noChangeShapeType="1"/>
              </p:cNvSpPr>
              <p:nvPr/>
            </p:nvSpPr>
            <p:spPr bwMode="auto">
              <a:xfrm>
                <a:off x="1410" y="4936"/>
                <a:ext cx="5669" cy="0"/>
              </a:xfrm>
              <a:prstGeom prst="line">
                <a:avLst/>
              </a:prstGeom>
              <a:noFill/>
              <a:ln w="3175" cap="rnd">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fr-FR"/>
              </a:p>
            </p:txBody>
          </p:sp>
          <p:sp>
            <p:nvSpPr>
              <p:cNvPr id="9370" name="Line 154"/>
              <p:cNvSpPr>
                <a:spLocks noChangeShapeType="1"/>
              </p:cNvSpPr>
              <p:nvPr/>
            </p:nvSpPr>
            <p:spPr bwMode="auto">
              <a:xfrm>
                <a:off x="1410" y="4993"/>
                <a:ext cx="5669" cy="0"/>
              </a:xfrm>
              <a:prstGeom prst="line">
                <a:avLst/>
              </a:prstGeom>
              <a:noFill/>
              <a:ln w="3175" cap="rnd">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fr-FR"/>
              </a:p>
            </p:txBody>
          </p:sp>
          <p:sp>
            <p:nvSpPr>
              <p:cNvPr id="9371" name="Line 155"/>
              <p:cNvSpPr>
                <a:spLocks noChangeShapeType="1"/>
              </p:cNvSpPr>
              <p:nvPr/>
            </p:nvSpPr>
            <p:spPr bwMode="auto">
              <a:xfrm>
                <a:off x="1410" y="5050"/>
                <a:ext cx="5669" cy="0"/>
              </a:xfrm>
              <a:prstGeom prst="line">
                <a:avLst/>
              </a:prstGeom>
              <a:noFill/>
              <a:ln w="3175" cap="rnd">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fr-FR"/>
              </a:p>
            </p:txBody>
          </p:sp>
          <p:sp>
            <p:nvSpPr>
              <p:cNvPr id="9372" name="Line 156"/>
              <p:cNvSpPr>
                <a:spLocks noChangeShapeType="1"/>
              </p:cNvSpPr>
              <p:nvPr/>
            </p:nvSpPr>
            <p:spPr bwMode="auto">
              <a:xfrm>
                <a:off x="1410" y="5106"/>
                <a:ext cx="5669" cy="0"/>
              </a:xfrm>
              <a:prstGeom prst="line">
                <a:avLst/>
              </a:prstGeom>
              <a:noFill/>
              <a:ln w="3175" cap="rnd">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fr-FR"/>
              </a:p>
            </p:txBody>
          </p:sp>
          <p:sp>
            <p:nvSpPr>
              <p:cNvPr id="9373" name="Line 157"/>
              <p:cNvSpPr>
                <a:spLocks noChangeShapeType="1"/>
              </p:cNvSpPr>
              <p:nvPr/>
            </p:nvSpPr>
            <p:spPr bwMode="auto">
              <a:xfrm>
                <a:off x="1410" y="5163"/>
                <a:ext cx="5669" cy="0"/>
              </a:xfrm>
              <a:prstGeom prst="line">
                <a:avLst/>
              </a:prstGeom>
              <a:noFill/>
              <a:ln w="3175" cap="rnd">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fr-FR"/>
              </a:p>
            </p:txBody>
          </p:sp>
          <p:sp>
            <p:nvSpPr>
              <p:cNvPr id="9374" name="Line 158"/>
              <p:cNvSpPr>
                <a:spLocks noChangeShapeType="1"/>
              </p:cNvSpPr>
              <p:nvPr/>
            </p:nvSpPr>
            <p:spPr bwMode="auto">
              <a:xfrm>
                <a:off x="1410" y="5220"/>
                <a:ext cx="5669" cy="0"/>
              </a:xfrm>
              <a:prstGeom prst="line">
                <a:avLst/>
              </a:prstGeom>
              <a:noFill/>
              <a:ln w="3175" cap="rnd">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fr-FR"/>
              </a:p>
            </p:txBody>
          </p:sp>
          <p:sp>
            <p:nvSpPr>
              <p:cNvPr id="9375" name="Line 159"/>
              <p:cNvSpPr>
                <a:spLocks noChangeShapeType="1"/>
              </p:cNvSpPr>
              <p:nvPr/>
            </p:nvSpPr>
            <p:spPr bwMode="auto">
              <a:xfrm>
                <a:off x="1410" y="5276"/>
                <a:ext cx="5669" cy="0"/>
              </a:xfrm>
              <a:prstGeom prst="line">
                <a:avLst/>
              </a:prstGeom>
              <a:noFill/>
              <a:ln w="3175" cap="rnd">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fr-FR"/>
              </a:p>
            </p:txBody>
          </p:sp>
          <p:sp>
            <p:nvSpPr>
              <p:cNvPr id="9376" name="Line 160"/>
              <p:cNvSpPr>
                <a:spLocks noChangeShapeType="1"/>
              </p:cNvSpPr>
              <p:nvPr/>
            </p:nvSpPr>
            <p:spPr bwMode="auto">
              <a:xfrm>
                <a:off x="1410" y="5333"/>
                <a:ext cx="5669" cy="0"/>
              </a:xfrm>
              <a:prstGeom prst="line">
                <a:avLst/>
              </a:prstGeom>
              <a:noFill/>
              <a:ln w="3175" cap="rnd">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fr-FR"/>
              </a:p>
            </p:txBody>
          </p:sp>
          <p:sp>
            <p:nvSpPr>
              <p:cNvPr id="9377" name="Line 161"/>
              <p:cNvSpPr>
                <a:spLocks noChangeShapeType="1"/>
              </p:cNvSpPr>
              <p:nvPr/>
            </p:nvSpPr>
            <p:spPr bwMode="auto">
              <a:xfrm>
                <a:off x="1410" y="5390"/>
                <a:ext cx="5669" cy="0"/>
              </a:xfrm>
              <a:prstGeom prst="line">
                <a:avLst/>
              </a:prstGeom>
              <a:noFill/>
              <a:ln w="3175" cap="rnd">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fr-FR"/>
              </a:p>
            </p:txBody>
          </p:sp>
          <p:sp>
            <p:nvSpPr>
              <p:cNvPr id="9378" name="Line 162"/>
              <p:cNvSpPr>
                <a:spLocks noChangeShapeType="1"/>
              </p:cNvSpPr>
              <p:nvPr/>
            </p:nvSpPr>
            <p:spPr bwMode="auto">
              <a:xfrm>
                <a:off x="1410" y="5446"/>
                <a:ext cx="5669" cy="0"/>
              </a:xfrm>
              <a:prstGeom prst="line">
                <a:avLst/>
              </a:prstGeom>
              <a:noFill/>
              <a:ln w="3175" cap="rnd">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fr-FR"/>
              </a:p>
            </p:txBody>
          </p:sp>
          <p:sp>
            <p:nvSpPr>
              <p:cNvPr id="9379" name="Line 163"/>
              <p:cNvSpPr>
                <a:spLocks noChangeShapeType="1"/>
              </p:cNvSpPr>
              <p:nvPr/>
            </p:nvSpPr>
            <p:spPr bwMode="auto">
              <a:xfrm>
                <a:off x="1410" y="5503"/>
                <a:ext cx="5669" cy="0"/>
              </a:xfrm>
              <a:prstGeom prst="line">
                <a:avLst/>
              </a:prstGeom>
              <a:noFill/>
              <a:ln w="3175" cap="rnd">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fr-FR"/>
              </a:p>
            </p:txBody>
          </p:sp>
          <p:sp>
            <p:nvSpPr>
              <p:cNvPr id="9380" name="Line 164"/>
              <p:cNvSpPr>
                <a:spLocks noChangeShapeType="1"/>
              </p:cNvSpPr>
              <p:nvPr/>
            </p:nvSpPr>
            <p:spPr bwMode="auto">
              <a:xfrm>
                <a:off x="1410" y="5560"/>
                <a:ext cx="5669" cy="0"/>
              </a:xfrm>
              <a:prstGeom prst="line">
                <a:avLst/>
              </a:prstGeom>
              <a:noFill/>
              <a:ln w="3175" cap="rnd">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fr-FR"/>
              </a:p>
            </p:txBody>
          </p:sp>
          <p:sp>
            <p:nvSpPr>
              <p:cNvPr id="9381" name="Line 165"/>
              <p:cNvSpPr>
                <a:spLocks noChangeShapeType="1"/>
              </p:cNvSpPr>
              <p:nvPr/>
            </p:nvSpPr>
            <p:spPr bwMode="auto">
              <a:xfrm>
                <a:off x="1410" y="5617"/>
                <a:ext cx="5669" cy="0"/>
              </a:xfrm>
              <a:prstGeom prst="line">
                <a:avLst/>
              </a:prstGeom>
              <a:noFill/>
              <a:ln w="3175" cap="rnd">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fr-FR"/>
              </a:p>
            </p:txBody>
          </p:sp>
          <p:sp>
            <p:nvSpPr>
              <p:cNvPr id="9382" name="Line 166"/>
              <p:cNvSpPr>
                <a:spLocks noChangeShapeType="1"/>
              </p:cNvSpPr>
              <p:nvPr/>
            </p:nvSpPr>
            <p:spPr bwMode="auto">
              <a:xfrm>
                <a:off x="1410" y="5673"/>
                <a:ext cx="5669" cy="0"/>
              </a:xfrm>
              <a:prstGeom prst="line">
                <a:avLst/>
              </a:prstGeom>
              <a:noFill/>
              <a:ln w="3175" cap="rnd">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fr-FR"/>
              </a:p>
            </p:txBody>
          </p:sp>
          <p:sp>
            <p:nvSpPr>
              <p:cNvPr id="9383" name="Line 167"/>
              <p:cNvSpPr>
                <a:spLocks noChangeShapeType="1"/>
              </p:cNvSpPr>
              <p:nvPr/>
            </p:nvSpPr>
            <p:spPr bwMode="auto">
              <a:xfrm>
                <a:off x="1410" y="5730"/>
                <a:ext cx="5669" cy="0"/>
              </a:xfrm>
              <a:prstGeom prst="line">
                <a:avLst/>
              </a:prstGeom>
              <a:noFill/>
              <a:ln w="3175" cap="rnd">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fr-FR"/>
              </a:p>
            </p:txBody>
          </p:sp>
          <p:sp>
            <p:nvSpPr>
              <p:cNvPr id="9384" name="Line 168"/>
              <p:cNvSpPr>
                <a:spLocks noChangeShapeType="1"/>
              </p:cNvSpPr>
              <p:nvPr/>
            </p:nvSpPr>
            <p:spPr bwMode="auto">
              <a:xfrm>
                <a:off x="1410" y="5787"/>
                <a:ext cx="5669" cy="0"/>
              </a:xfrm>
              <a:prstGeom prst="line">
                <a:avLst/>
              </a:prstGeom>
              <a:noFill/>
              <a:ln w="3175" cap="rnd">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fr-FR"/>
              </a:p>
            </p:txBody>
          </p:sp>
          <p:sp>
            <p:nvSpPr>
              <p:cNvPr id="9385" name="Line 169"/>
              <p:cNvSpPr>
                <a:spLocks noChangeShapeType="1"/>
              </p:cNvSpPr>
              <p:nvPr/>
            </p:nvSpPr>
            <p:spPr bwMode="auto">
              <a:xfrm>
                <a:off x="1410" y="5843"/>
                <a:ext cx="5669" cy="0"/>
              </a:xfrm>
              <a:prstGeom prst="line">
                <a:avLst/>
              </a:prstGeom>
              <a:noFill/>
              <a:ln w="3175" cap="rnd">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fr-FR"/>
              </a:p>
            </p:txBody>
          </p:sp>
          <p:sp>
            <p:nvSpPr>
              <p:cNvPr id="9386" name="Line 170"/>
              <p:cNvSpPr>
                <a:spLocks noChangeShapeType="1"/>
              </p:cNvSpPr>
              <p:nvPr/>
            </p:nvSpPr>
            <p:spPr bwMode="auto">
              <a:xfrm>
                <a:off x="1410" y="5900"/>
                <a:ext cx="5669" cy="0"/>
              </a:xfrm>
              <a:prstGeom prst="line">
                <a:avLst/>
              </a:prstGeom>
              <a:noFill/>
              <a:ln w="3175" cap="rnd">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fr-FR"/>
              </a:p>
            </p:txBody>
          </p:sp>
          <p:sp>
            <p:nvSpPr>
              <p:cNvPr id="9387" name="Line 171"/>
              <p:cNvSpPr>
                <a:spLocks noChangeShapeType="1"/>
              </p:cNvSpPr>
              <p:nvPr/>
            </p:nvSpPr>
            <p:spPr bwMode="auto">
              <a:xfrm>
                <a:off x="1410" y="5957"/>
                <a:ext cx="5669" cy="0"/>
              </a:xfrm>
              <a:prstGeom prst="line">
                <a:avLst/>
              </a:prstGeom>
              <a:noFill/>
              <a:ln w="3175" cap="rnd">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fr-FR"/>
              </a:p>
            </p:txBody>
          </p:sp>
          <p:sp>
            <p:nvSpPr>
              <p:cNvPr id="9388" name="Line 172"/>
              <p:cNvSpPr>
                <a:spLocks noChangeShapeType="1"/>
              </p:cNvSpPr>
              <p:nvPr/>
            </p:nvSpPr>
            <p:spPr bwMode="auto">
              <a:xfrm>
                <a:off x="1410" y="6013"/>
                <a:ext cx="5669" cy="0"/>
              </a:xfrm>
              <a:prstGeom prst="line">
                <a:avLst/>
              </a:prstGeom>
              <a:noFill/>
              <a:ln w="3175" cap="rnd">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fr-FR"/>
              </a:p>
            </p:txBody>
          </p:sp>
          <p:sp>
            <p:nvSpPr>
              <p:cNvPr id="9389" name="Line 173"/>
              <p:cNvSpPr>
                <a:spLocks noChangeShapeType="1"/>
              </p:cNvSpPr>
              <p:nvPr/>
            </p:nvSpPr>
            <p:spPr bwMode="auto">
              <a:xfrm>
                <a:off x="1410" y="6070"/>
                <a:ext cx="5669" cy="0"/>
              </a:xfrm>
              <a:prstGeom prst="line">
                <a:avLst/>
              </a:prstGeom>
              <a:noFill/>
              <a:ln w="3175" cap="rnd">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fr-FR"/>
              </a:p>
            </p:txBody>
          </p:sp>
          <p:sp>
            <p:nvSpPr>
              <p:cNvPr id="9390" name="Line 174"/>
              <p:cNvSpPr>
                <a:spLocks noChangeShapeType="1"/>
              </p:cNvSpPr>
              <p:nvPr/>
            </p:nvSpPr>
            <p:spPr bwMode="auto">
              <a:xfrm>
                <a:off x="1410" y="6127"/>
                <a:ext cx="5669" cy="0"/>
              </a:xfrm>
              <a:prstGeom prst="line">
                <a:avLst/>
              </a:prstGeom>
              <a:noFill/>
              <a:ln w="3175" cap="rnd">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fr-FR"/>
              </a:p>
            </p:txBody>
          </p:sp>
          <p:sp>
            <p:nvSpPr>
              <p:cNvPr id="9391" name="Line 175"/>
              <p:cNvSpPr>
                <a:spLocks noChangeShapeType="1"/>
              </p:cNvSpPr>
              <p:nvPr/>
            </p:nvSpPr>
            <p:spPr bwMode="auto">
              <a:xfrm>
                <a:off x="1410" y="6184"/>
                <a:ext cx="5669" cy="0"/>
              </a:xfrm>
              <a:prstGeom prst="line">
                <a:avLst/>
              </a:prstGeom>
              <a:noFill/>
              <a:ln w="3175" cap="rnd">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fr-FR"/>
              </a:p>
            </p:txBody>
          </p:sp>
          <p:sp>
            <p:nvSpPr>
              <p:cNvPr id="9392" name="Line 176"/>
              <p:cNvSpPr>
                <a:spLocks noChangeShapeType="1"/>
              </p:cNvSpPr>
              <p:nvPr/>
            </p:nvSpPr>
            <p:spPr bwMode="auto">
              <a:xfrm>
                <a:off x="1410" y="6240"/>
                <a:ext cx="5669" cy="0"/>
              </a:xfrm>
              <a:prstGeom prst="line">
                <a:avLst/>
              </a:prstGeom>
              <a:noFill/>
              <a:ln w="3175" cap="rnd">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fr-FR"/>
              </a:p>
            </p:txBody>
          </p:sp>
          <p:sp>
            <p:nvSpPr>
              <p:cNvPr id="9393" name="Line 177"/>
              <p:cNvSpPr>
                <a:spLocks noChangeShapeType="1"/>
              </p:cNvSpPr>
              <p:nvPr/>
            </p:nvSpPr>
            <p:spPr bwMode="auto">
              <a:xfrm>
                <a:off x="1410" y="6297"/>
                <a:ext cx="5669" cy="0"/>
              </a:xfrm>
              <a:prstGeom prst="line">
                <a:avLst/>
              </a:prstGeom>
              <a:noFill/>
              <a:ln w="3175" cap="rnd">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fr-FR"/>
              </a:p>
            </p:txBody>
          </p:sp>
          <p:sp>
            <p:nvSpPr>
              <p:cNvPr id="9394" name="Line 178"/>
              <p:cNvSpPr>
                <a:spLocks noChangeShapeType="1"/>
              </p:cNvSpPr>
              <p:nvPr/>
            </p:nvSpPr>
            <p:spPr bwMode="auto">
              <a:xfrm>
                <a:off x="1410" y="6354"/>
                <a:ext cx="5669" cy="0"/>
              </a:xfrm>
              <a:prstGeom prst="line">
                <a:avLst/>
              </a:prstGeom>
              <a:noFill/>
              <a:ln w="3175" cap="rnd">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fr-FR"/>
              </a:p>
            </p:txBody>
          </p:sp>
          <p:sp>
            <p:nvSpPr>
              <p:cNvPr id="9395" name="Line 179"/>
              <p:cNvSpPr>
                <a:spLocks noChangeShapeType="1"/>
              </p:cNvSpPr>
              <p:nvPr/>
            </p:nvSpPr>
            <p:spPr bwMode="auto">
              <a:xfrm>
                <a:off x="1410" y="6410"/>
                <a:ext cx="5669" cy="0"/>
              </a:xfrm>
              <a:prstGeom prst="line">
                <a:avLst/>
              </a:prstGeom>
              <a:noFill/>
              <a:ln w="3175" cap="rnd">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fr-FR"/>
              </a:p>
            </p:txBody>
          </p:sp>
          <p:sp>
            <p:nvSpPr>
              <p:cNvPr id="9396" name="Line 180"/>
              <p:cNvSpPr>
                <a:spLocks noChangeShapeType="1"/>
              </p:cNvSpPr>
              <p:nvPr/>
            </p:nvSpPr>
            <p:spPr bwMode="auto">
              <a:xfrm>
                <a:off x="1410" y="6467"/>
                <a:ext cx="5669" cy="0"/>
              </a:xfrm>
              <a:prstGeom prst="line">
                <a:avLst/>
              </a:prstGeom>
              <a:noFill/>
              <a:ln w="3175" cap="rnd">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fr-FR"/>
              </a:p>
            </p:txBody>
          </p:sp>
          <p:sp>
            <p:nvSpPr>
              <p:cNvPr id="9397" name="Line 181"/>
              <p:cNvSpPr>
                <a:spLocks noChangeShapeType="1"/>
              </p:cNvSpPr>
              <p:nvPr/>
            </p:nvSpPr>
            <p:spPr bwMode="auto">
              <a:xfrm>
                <a:off x="1410" y="6524"/>
                <a:ext cx="5669" cy="0"/>
              </a:xfrm>
              <a:prstGeom prst="line">
                <a:avLst/>
              </a:prstGeom>
              <a:noFill/>
              <a:ln w="3175" cap="rnd">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fr-FR"/>
              </a:p>
            </p:txBody>
          </p:sp>
          <p:sp>
            <p:nvSpPr>
              <p:cNvPr id="9398" name="Line 182"/>
              <p:cNvSpPr>
                <a:spLocks noChangeShapeType="1"/>
              </p:cNvSpPr>
              <p:nvPr/>
            </p:nvSpPr>
            <p:spPr bwMode="auto">
              <a:xfrm>
                <a:off x="1410" y="6580"/>
                <a:ext cx="5669" cy="0"/>
              </a:xfrm>
              <a:prstGeom prst="line">
                <a:avLst/>
              </a:prstGeom>
              <a:noFill/>
              <a:ln w="3175" cap="rnd">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fr-FR"/>
              </a:p>
            </p:txBody>
          </p:sp>
          <p:sp>
            <p:nvSpPr>
              <p:cNvPr id="9399" name="Line 183"/>
              <p:cNvSpPr>
                <a:spLocks noChangeShapeType="1"/>
              </p:cNvSpPr>
              <p:nvPr/>
            </p:nvSpPr>
            <p:spPr bwMode="auto">
              <a:xfrm>
                <a:off x="1410" y="6637"/>
                <a:ext cx="5669" cy="0"/>
              </a:xfrm>
              <a:prstGeom prst="line">
                <a:avLst/>
              </a:prstGeom>
              <a:noFill/>
              <a:ln w="3175" cap="rnd">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fr-FR"/>
              </a:p>
            </p:txBody>
          </p:sp>
          <p:sp>
            <p:nvSpPr>
              <p:cNvPr id="9400" name="Line 184"/>
              <p:cNvSpPr>
                <a:spLocks noChangeShapeType="1"/>
              </p:cNvSpPr>
              <p:nvPr/>
            </p:nvSpPr>
            <p:spPr bwMode="auto">
              <a:xfrm>
                <a:off x="1410" y="6694"/>
                <a:ext cx="5669" cy="0"/>
              </a:xfrm>
              <a:prstGeom prst="line">
                <a:avLst/>
              </a:prstGeom>
              <a:noFill/>
              <a:ln w="3175" cap="rnd">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fr-FR"/>
              </a:p>
            </p:txBody>
          </p:sp>
          <p:sp>
            <p:nvSpPr>
              <p:cNvPr id="9401" name="Line 185"/>
              <p:cNvSpPr>
                <a:spLocks noChangeShapeType="1"/>
              </p:cNvSpPr>
              <p:nvPr/>
            </p:nvSpPr>
            <p:spPr bwMode="auto">
              <a:xfrm>
                <a:off x="1410" y="6750"/>
                <a:ext cx="5669" cy="0"/>
              </a:xfrm>
              <a:prstGeom prst="line">
                <a:avLst/>
              </a:prstGeom>
              <a:noFill/>
              <a:ln w="3175" cap="rnd">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fr-FR"/>
              </a:p>
            </p:txBody>
          </p:sp>
          <p:sp>
            <p:nvSpPr>
              <p:cNvPr id="9402" name="Line 186"/>
              <p:cNvSpPr>
                <a:spLocks noChangeShapeType="1"/>
              </p:cNvSpPr>
              <p:nvPr/>
            </p:nvSpPr>
            <p:spPr bwMode="auto">
              <a:xfrm>
                <a:off x="1410" y="6807"/>
                <a:ext cx="5669" cy="0"/>
              </a:xfrm>
              <a:prstGeom prst="line">
                <a:avLst/>
              </a:prstGeom>
              <a:noFill/>
              <a:ln w="3175" cap="rnd">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fr-FR"/>
              </a:p>
            </p:txBody>
          </p:sp>
          <p:sp>
            <p:nvSpPr>
              <p:cNvPr id="9403" name="Line 187"/>
              <p:cNvSpPr>
                <a:spLocks noChangeShapeType="1"/>
              </p:cNvSpPr>
              <p:nvPr/>
            </p:nvSpPr>
            <p:spPr bwMode="auto">
              <a:xfrm>
                <a:off x="1410" y="6864"/>
                <a:ext cx="5669" cy="0"/>
              </a:xfrm>
              <a:prstGeom prst="line">
                <a:avLst/>
              </a:prstGeom>
              <a:noFill/>
              <a:ln w="3175" cap="rnd">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fr-FR"/>
              </a:p>
            </p:txBody>
          </p:sp>
          <p:sp>
            <p:nvSpPr>
              <p:cNvPr id="9404" name="Line 188"/>
              <p:cNvSpPr>
                <a:spLocks noChangeShapeType="1"/>
              </p:cNvSpPr>
              <p:nvPr/>
            </p:nvSpPr>
            <p:spPr bwMode="auto">
              <a:xfrm>
                <a:off x="1410" y="6921"/>
                <a:ext cx="5669" cy="0"/>
              </a:xfrm>
              <a:prstGeom prst="line">
                <a:avLst/>
              </a:prstGeom>
              <a:noFill/>
              <a:ln w="3175" cap="rnd">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fr-FR"/>
              </a:p>
            </p:txBody>
          </p:sp>
          <p:sp>
            <p:nvSpPr>
              <p:cNvPr id="9405" name="Line 189"/>
              <p:cNvSpPr>
                <a:spLocks noChangeShapeType="1"/>
              </p:cNvSpPr>
              <p:nvPr/>
            </p:nvSpPr>
            <p:spPr bwMode="auto">
              <a:xfrm>
                <a:off x="1410" y="6977"/>
                <a:ext cx="5669" cy="0"/>
              </a:xfrm>
              <a:prstGeom prst="line">
                <a:avLst/>
              </a:prstGeom>
              <a:noFill/>
              <a:ln w="3175" cap="rnd">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fr-FR"/>
              </a:p>
            </p:txBody>
          </p:sp>
          <p:sp>
            <p:nvSpPr>
              <p:cNvPr id="9406" name="Line 190"/>
              <p:cNvSpPr>
                <a:spLocks noChangeShapeType="1"/>
              </p:cNvSpPr>
              <p:nvPr/>
            </p:nvSpPr>
            <p:spPr bwMode="auto">
              <a:xfrm>
                <a:off x="1410" y="7034"/>
                <a:ext cx="5669" cy="0"/>
              </a:xfrm>
              <a:prstGeom prst="line">
                <a:avLst/>
              </a:prstGeom>
              <a:noFill/>
              <a:ln w="3175" cap="rnd">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fr-FR"/>
              </a:p>
            </p:txBody>
          </p:sp>
          <p:sp>
            <p:nvSpPr>
              <p:cNvPr id="9407" name="Line 191"/>
              <p:cNvSpPr>
                <a:spLocks noChangeShapeType="1"/>
              </p:cNvSpPr>
              <p:nvPr/>
            </p:nvSpPr>
            <p:spPr bwMode="auto">
              <a:xfrm>
                <a:off x="1410" y="7091"/>
                <a:ext cx="5669" cy="0"/>
              </a:xfrm>
              <a:prstGeom prst="line">
                <a:avLst/>
              </a:prstGeom>
              <a:noFill/>
              <a:ln w="3175" cap="rnd">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fr-FR"/>
              </a:p>
            </p:txBody>
          </p:sp>
          <p:sp>
            <p:nvSpPr>
              <p:cNvPr id="9408" name="Line 192"/>
              <p:cNvSpPr>
                <a:spLocks noChangeShapeType="1"/>
              </p:cNvSpPr>
              <p:nvPr/>
            </p:nvSpPr>
            <p:spPr bwMode="auto">
              <a:xfrm>
                <a:off x="1410" y="7147"/>
                <a:ext cx="5669" cy="0"/>
              </a:xfrm>
              <a:prstGeom prst="line">
                <a:avLst/>
              </a:prstGeom>
              <a:noFill/>
              <a:ln w="3175" cap="rnd">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fr-FR"/>
              </a:p>
            </p:txBody>
          </p:sp>
          <p:sp>
            <p:nvSpPr>
              <p:cNvPr id="9409" name="Line 193"/>
              <p:cNvSpPr>
                <a:spLocks noChangeShapeType="1"/>
              </p:cNvSpPr>
              <p:nvPr/>
            </p:nvSpPr>
            <p:spPr bwMode="auto">
              <a:xfrm>
                <a:off x="1410" y="7204"/>
                <a:ext cx="5669" cy="0"/>
              </a:xfrm>
              <a:prstGeom prst="line">
                <a:avLst/>
              </a:prstGeom>
              <a:noFill/>
              <a:ln w="3175" cap="rnd">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fr-FR"/>
              </a:p>
            </p:txBody>
          </p:sp>
          <p:sp>
            <p:nvSpPr>
              <p:cNvPr id="9410" name="Line 194"/>
              <p:cNvSpPr>
                <a:spLocks noChangeShapeType="1"/>
              </p:cNvSpPr>
              <p:nvPr/>
            </p:nvSpPr>
            <p:spPr bwMode="auto">
              <a:xfrm>
                <a:off x="1410" y="7261"/>
                <a:ext cx="5669" cy="0"/>
              </a:xfrm>
              <a:prstGeom prst="line">
                <a:avLst/>
              </a:prstGeom>
              <a:noFill/>
              <a:ln w="3175" cap="rnd">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fr-FR"/>
              </a:p>
            </p:txBody>
          </p:sp>
          <p:sp>
            <p:nvSpPr>
              <p:cNvPr id="9411" name="Line 195"/>
              <p:cNvSpPr>
                <a:spLocks noChangeShapeType="1"/>
              </p:cNvSpPr>
              <p:nvPr/>
            </p:nvSpPr>
            <p:spPr bwMode="auto">
              <a:xfrm>
                <a:off x="1410" y="7317"/>
                <a:ext cx="5669" cy="0"/>
              </a:xfrm>
              <a:prstGeom prst="line">
                <a:avLst/>
              </a:prstGeom>
              <a:noFill/>
              <a:ln w="3175" cap="rnd">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fr-FR"/>
              </a:p>
            </p:txBody>
          </p:sp>
          <p:sp>
            <p:nvSpPr>
              <p:cNvPr id="9412" name="Line 196"/>
              <p:cNvSpPr>
                <a:spLocks noChangeShapeType="1"/>
              </p:cNvSpPr>
              <p:nvPr/>
            </p:nvSpPr>
            <p:spPr bwMode="auto">
              <a:xfrm>
                <a:off x="1410" y="7374"/>
                <a:ext cx="5669" cy="0"/>
              </a:xfrm>
              <a:prstGeom prst="line">
                <a:avLst/>
              </a:prstGeom>
              <a:noFill/>
              <a:ln w="3175" cap="rnd">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fr-FR"/>
              </a:p>
            </p:txBody>
          </p:sp>
          <p:sp>
            <p:nvSpPr>
              <p:cNvPr id="9413" name="Line 197"/>
              <p:cNvSpPr>
                <a:spLocks noChangeShapeType="1"/>
              </p:cNvSpPr>
              <p:nvPr/>
            </p:nvSpPr>
            <p:spPr bwMode="auto">
              <a:xfrm>
                <a:off x="1410" y="7431"/>
                <a:ext cx="5669" cy="0"/>
              </a:xfrm>
              <a:prstGeom prst="line">
                <a:avLst/>
              </a:prstGeom>
              <a:noFill/>
              <a:ln w="3175" cap="rnd">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fr-FR"/>
              </a:p>
            </p:txBody>
          </p:sp>
          <p:sp>
            <p:nvSpPr>
              <p:cNvPr id="9414" name="Line 198"/>
              <p:cNvSpPr>
                <a:spLocks noChangeShapeType="1"/>
              </p:cNvSpPr>
              <p:nvPr/>
            </p:nvSpPr>
            <p:spPr bwMode="auto">
              <a:xfrm>
                <a:off x="1410" y="7487"/>
                <a:ext cx="5669" cy="0"/>
              </a:xfrm>
              <a:prstGeom prst="line">
                <a:avLst/>
              </a:prstGeom>
              <a:noFill/>
              <a:ln w="3175" cap="rnd">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fr-FR"/>
              </a:p>
            </p:txBody>
          </p:sp>
          <p:sp>
            <p:nvSpPr>
              <p:cNvPr id="9415" name="Line 199"/>
              <p:cNvSpPr>
                <a:spLocks noChangeShapeType="1"/>
              </p:cNvSpPr>
              <p:nvPr/>
            </p:nvSpPr>
            <p:spPr bwMode="auto">
              <a:xfrm>
                <a:off x="1410" y="7544"/>
                <a:ext cx="5669" cy="0"/>
              </a:xfrm>
              <a:prstGeom prst="line">
                <a:avLst/>
              </a:prstGeom>
              <a:noFill/>
              <a:ln w="3175" cap="rnd">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fr-FR"/>
              </a:p>
            </p:txBody>
          </p:sp>
          <p:sp>
            <p:nvSpPr>
              <p:cNvPr id="9416" name="Line 200"/>
              <p:cNvSpPr>
                <a:spLocks noChangeShapeType="1"/>
              </p:cNvSpPr>
              <p:nvPr/>
            </p:nvSpPr>
            <p:spPr bwMode="auto">
              <a:xfrm>
                <a:off x="1410" y="7601"/>
                <a:ext cx="5669" cy="0"/>
              </a:xfrm>
              <a:prstGeom prst="line">
                <a:avLst/>
              </a:prstGeom>
              <a:noFill/>
              <a:ln w="3175" cap="rnd">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fr-FR"/>
              </a:p>
            </p:txBody>
          </p:sp>
          <p:sp>
            <p:nvSpPr>
              <p:cNvPr id="9417" name="Line 201"/>
              <p:cNvSpPr>
                <a:spLocks noChangeShapeType="1"/>
              </p:cNvSpPr>
              <p:nvPr/>
            </p:nvSpPr>
            <p:spPr bwMode="auto">
              <a:xfrm>
                <a:off x="1410" y="7658"/>
                <a:ext cx="5669" cy="0"/>
              </a:xfrm>
              <a:prstGeom prst="line">
                <a:avLst/>
              </a:prstGeom>
              <a:noFill/>
              <a:ln w="3175" cap="rnd">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fr-FR"/>
              </a:p>
            </p:txBody>
          </p:sp>
          <p:sp>
            <p:nvSpPr>
              <p:cNvPr id="9418" name="Line 202"/>
              <p:cNvSpPr>
                <a:spLocks noChangeShapeType="1"/>
              </p:cNvSpPr>
              <p:nvPr/>
            </p:nvSpPr>
            <p:spPr bwMode="auto">
              <a:xfrm>
                <a:off x="1410" y="7714"/>
                <a:ext cx="5669" cy="0"/>
              </a:xfrm>
              <a:prstGeom prst="line">
                <a:avLst/>
              </a:prstGeom>
              <a:noFill/>
              <a:ln w="3175" cap="rnd">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fr-FR"/>
              </a:p>
            </p:txBody>
          </p:sp>
          <p:sp>
            <p:nvSpPr>
              <p:cNvPr id="9419" name="Line 203"/>
              <p:cNvSpPr>
                <a:spLocks noChangeShapeType="1"/>
              </p:cNvSpPr>
              <p:nvPr/>
            </p:nvSpPr>
            <p:spPr bwMode="auto">
              <a:xfrm>
                <a:off x="1410" y="7771"/>
                <a:ext cx="5669" cy="0"/>
              </a:xfrm>
              <a:prstGeom prst="line">
                <a:avLst/>
              </a:prstGeom>
              <a:noFill/>
              <a:ln w="3175" cap="rnd">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fr-FR"/>
              </a:p>
            </p:txBody>
          </p:sp>
          <p:sp>
            <p:nvSpPr>
              <p:cNvPr id="9420" name="Line 204"/>
              <p:cNvSpPr>
                <a:spLocks noChangeShapeType="1"/>
              </p:cNvSpPr>
              <p:nvPr/>
            </p:nvSpPr>
            <p:spPr bwMode="auto">
              <a:xfrm>
                <a:off x="1410" y="7828"/>
                <a:ext cx="5669" cy="0"/>
              </a:xfrm>
              <a:prstGeom prst="line">
                <a:avLst/>
              </a:prstGeom>
              <a:noFill/>
              <a:ln w="3175" cap="rnd">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fr-FR"/>
              </a:p>
            </p:txBody>
          </p:sp>
          <p:sp>
            <p:nvSpPr>
              <p:cNvPr id="9421" name="Line 205"/>
              <p:cNvSpPr>
                <a:spLocks noChangeShapeType="1"/>
              </p:cNvSpPr>
              <p:nvPr/>
            </p:nvSpPr>
            <p:spPr bwMode="auto">
              <a:xfrm>
                <a:off x="1410" y="7884"/>
                <a:ext cx="5669" cy="0"/>
              </a:xfrm>
              <a:prstGeom prst="line">
                <a:avLst/>
              </a:prstGeom>
              <a:noFill/>
              <a:ln w="3175" cap="rnd">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fr-FR"/>
              </a:p>
            </p:txBody>
          </p:sp>
          <p:sp>
            <p:nvSpPr>
              <p:cNvPr id="9422" name="Line 206"/>
              <p:cNvSpPr>
                <a:spLocks noChangeShapeType="1"/>
              </p:cNvSpPr>
              <p:nvPr/>
            </p:nvSpPr>
            <p:spPr bwMode="auto">
              <a:xfrm>
                <a:off x="1410" y="2215"/>
                <a:ext cx="0" cy="5669"/>
              </a:xfrm>
              <a:prstGeom prst="line">
                <a:avLst/>
              </a:pr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423" name="Line 207"/>
              <p:cNvSpPr>
                <a:spLocks noChangeShapeType="1"/>
              </p:cNvSpPr>
              <p:nvPr/>
            </p:nvSpPr>
            <p:spPr bwMode="auto">
              <a:xfrm>
                <a:off x="1693" y="2215"/>
                <a:ext cx="0" cy="5669"/>
              </a:xfrm>
              <a:prstGeom prst="line">
                <a:avLst/>
              </a:pr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424" name="Line 208"/>
              <p:cNvSpPr>
                <a:spLocks noChangeShapeType="1"/>
              </p:cNvSpPr>
              <p:nvPr/>
            </p:nvSpPr>
            <p:spPr bwMode="auto">
              <a:xfrm>
                <a:off x="1977" y="2215"/>
                <a:ext cx="0" cy="5669"/>
              </a:xfrm>
              <a:prstGeom prst="line">
                <a:avLst/>
              </a:pr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425" name="Line 209"/>
              <p:cNvSpPr>
                <a:spLocks noChangeShapeType="1"/>
              </p:cNvSpPr>
              <p:nvPr/>
            </p:nvSpPr>
            <p:spPr bwMode="auto">
              <a:xfrm>
                <a:off x="2260" y="2215"/>
                <a:ext cx="0" cy="5669"/>
              </a:xfrm>
              <a:prstGeom prst="line">
                <a:avLst/>
              </a:pr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426" name="Line 210"/>
              <p:cNvSpPr>
                <a:spLocks noChangeShapeType="1"/>
              </p:cNvSpPr>
              <p:nvPr/>
            </p:nvSpPr>
            <p:spPr bwMode="auto">
              <a:xfrm>
                <a:off x="2544" y="2215"/>
                <a:ext cx="0" cy="5669"/>
              </a:xfrm>
              <a:prstGeom prst="line">
                <a:avLst/>
              </a:pr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427" name="Line 211"/>
              <p:cNvSpPr>
                <a:spLocks noChangeShapeType="1"/>
              </p:cNvSpPr>
              <p:nvPr/>
            </p:nvSpPr>
            <p:spPr bwMode="auto">
              <a:xfrm>
                <a:off x="2827" y="2215"/>
                <a:ext cx="0" cy="5669"/>
              </a:xfrm>
              <a:prstGeom prst="line">
                <a:avLst/>
              </a:pr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428" name="Line 212"/>
              <p:cNvSpPr>
                <a:spLocks noChangeShapeType="1"/>
              </p:cNvSpPr>
              <p:nvPr/>
            </p:nvSpPr>
            <p:spPr bwMode="auto">
              <a:xfrm>
                <a:off x="3111" y="2215"/>
                <a:ext cx="0" cy="5669"/>
              </a:xfrm>
              <a:prstGeom prst="line">
                <a:avLst/>
              </a:pr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429" name="Line 213"/>
              <p:cNvSpPr>
                <a:spLocks noChangeShapeType="1"/>
              </p:cNvSpPr>
              <p:nvPr/>
            </p:nvSpPr>
            <p:spPr bwMode="auto">
              <a:xfrm>
                <a:off x="3394" y="2215"/>
                <a:ext cx="0" cy="5669"/>
              </a:xfrm>
              <a:prstGeom prst="line">
                <a:avLst/>
              </a:pr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430" name="Line 214"/>
              <p:cNvSpPr>
                <a:spLocks noChangeShapeType="1"/>
              </p:cNvSpPr>
              <p:nvPr/>
            </p:nvSpPr>
            <p:spPr bwMode="auto">
              <a:xfrm>
                <a:off x="3678" y="2215"/>
                <a:ext cx="0" cy="5669"/>
              </a:xfrm>
              <a:prstGeom prst="line">
                <a:avLst/>
              </a:pr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431" name="Line 215"/>
              <p:cNvSpPr>
                <a:spLocks noChangeShapeType="1"/>
              </p:cNvSpPr>
              <p:nvPr/>
            </p:nvSpPr>
            <p:spPr bwMode="auto">
              <a:xfrm>
                <a:off x="3961" y="2215"/>
                <a:ext cx="0" cy="5669"/>
              </a:xfrm>
              <a:prstGeom prst="line">
                <a:avLst/>
              </a:pr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432" name="Line 216"/>
              <p:cNvSpPr>
                <a:spLocks noChangeShapeType="1"/>
              </p:cNvSpPr>
              <p:nvPr/>
            </p:nvSpPr>
            <p:spPr bwMode="auto">
              <a:xfrm>
                <a:off x="4245" y="2215"/>
                <a:ext cx="0" cy="5669"/>
              </a:xfrm>
              <a:prstGeom prst="line">
                <a:avLst/>
              </a:pr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433" name="Line 217"/>
              <p:cNvSpPr>
                <a:spLocks noChangeShapeType="1"/>
              </p:cNvSpPr>
              <p:nvPr/>
            </p:nvSpPr>
            <p:spPr bwMode="auto">
              <a:xfrm>
                <a:off x="4528" y="2215"/>
                <a:ext cx="0" cy="5669"/>
              </a:xfrm>
              <a:prstGeom prst="line">
                <a:avLst/>
              </a:pr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434" name="Line 218"/>
              <p:cNvSpPr>
                <a:spLocks noChangeShapeType="1"/>
              </p:cNvSpPr>
              <p:nvPr/>
            </p:nvSpPr>
            <p:spPr bwMode="auto">
              <a:xfrm>
                <a:off x="4812" y="2215"/>
                <a:ext cx="0" cy="5669"/>
              </a:xfrm>
              <a:prstGeom prst="line">
                <a:avLst/>
              </a:pr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435" name="Line 219"/>
              <p:cNvSpPr>
                <a:spLocks noChangeShapeType="1"/>
              </p:cNvSpPr>
              <p:nvPr/>
            </p:nvSpPr>
            <p:spPr bwMode="auto">
              <a:xfrm>
                <a:off x="5095" y="2215"/>
                <a:ext cx="0" cy="5669"/>
              </a:xfrm>
              <a:prstGeom prst="line">
                <a:avLst/>
              </a:pr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436" name="Line 220"/>
              <p:cNvSpPr>
                <a:spLocks noChangeShapeType="1"/>
              </p:cNvSpPr>
              <p:nvPr/>
            </p:nvSpPr>
            <p:spPr bwMode="auto">
              <a:xfrm>
                <a:off x="5379" y="2215"/>
                <a:ext cx="0" cy="5669"/>
              </a:xfrm>
              <a:prstGeom prst="line">
                <a:avLst/>
              </a:pr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437" name="Line 221"/>
              <p:cNvSpPr>
                <a:spLocks noChangeShapeType="1"/>
              </p:cNvSpPr>
              <p:nvPr/>
            </p:nvSpPr>
            <p:spPr bwMode="auto">
              <a:xfrm>
                <a:off x="5662" y="2215"/>
                <a:ext cx="0" cy="5669"/>
              </a:xfrm>
              <a:prstGeom prst="line">
                <a:avLst/>
              </a:pr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438" name="Line 222"/>
              <p:cNvSpPr>
                <a:spLocks noChangeShapeType="1"/>
              </p:cNvSpPr>
              <p:nvPr/>
            </p:nvSpPr>
            <p:spPr bwMode="auto">
              <a:xfrm>
                <a:off x="5945" y="2215"/>
                <a:ext cx="0" cy="5669"/>
              </a:xfrm>
              <a:prstGeom prst="line">
                <a:avLst/>
              </a:pr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439" name="Line 223"/>
              <p:cNvSpPr>
                <a:spLocks noChangeShapeType="1"/>
              </p:cNvSpPr>
              <p:nvPr/>
            </p:nvSpPr>
            <p:spPr bwMode="auto">
              <a:xfrm>
                <a:off x="6229" y="2215"/>
                <a:ext cx="0" cy="5669"/>
              </a:xfrm>
              <a:prstGeom prst="line">
                <a:avLst/>
              </a:pr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440" name="Line 224"/>
              <p:cNvSpPr>
                <a:spLocks noChangeShapeType="1"/>
              </p:cNvSpPr>
              <p:nvPr/>
            </p:nvSpPr>
            <p:spPr bwMode="auto">
              <a:xfrm>
                <a:off x="6512" y="2215"/>
                <a:ext cx="0" cy="5669"/>
              </a:xfrm>
              <a:prstGeom prst="line">
                <a:avLst/>
              </a:pr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441" name="Line 225"/>
              <p:cNvSpPr>
                <a:spLocks noChangeShapeType="1"/>
              </p:cNvSpPr>
              <p:nvPr/>
            </p:nvSpPr>
            <p:spPr bwMode="auto">
              <a:xfrm>
                <a:off x="6796" y="2215"/>
                <a:ext cx="0" cy="5669"/>
              </a:xfrm>
              <a:prstGeom prst="line">
                <a:avLst/>
              </a:pr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442" name="Line 226"/>
              <p:cNvSpPr>
                <a:spLocks noChangeShapeType="1"/>
              </p:cNvSpPr>
              <p:nvPr/>
            </p:nvSpPr>
            <p:spPr bwMode="auto">
              <a:xfrm>
                <a:off x="1410" y="2215"/>
                <a:ext cx="5669" cy="0"/>
              </a:xfrm>
              <a:prstGeom prst="line">
                <a:avLst/>
              </a:pr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443" name="Line 227"/>
              <p:cNvSpPr>
                <a:spLocks noChangeShapeType="1"/>
              </p:cNvSpPr>
              <p:nvPr/>
            </p:nvSpPr>
            <p:spPr bwMode="auto">
              <a:xfrm>
                <a:off x="1410" y="2498"/>
                <a:ext cx="5669" cy="0"/>
              </a:xfrm>
              <a:prstGeom prst="line">
                <a:avLst/>
              </a:pr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444" name="Line 228"/>
              <p:cNvSpPr>
                <a:spLocks noChangeShapeType="1"/>
              </p:cNvSpPr>
              <p:nvPr/>
            </p:nvSpPr>
            <p:spPr bwMode="auto">
              <a:xfrm>
                <a:off x="1410" y="2782"/>
                <a:ext cx="5669" cy="0"/>
              </a:xfrm>
              <a:prstGeom prst="line">
                <a:avLst/>
              </a:pr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445" name="Line 229"/>
              <p:cNvSpPr>
                <a:spLocks noChangeShapeType="1"/>
              </p:cNvSpPr>
              <p:nvPr/>
            </p:nvSpPr>
            <p:spPr bwMode="auto">
              <a:xfrm>
                <a:off x="1410" y="3065"/>
                <a:ext cx="5669" cy="0"/>
              </a:xfrm>
              <a:prstGeom prst="line">
                <a:avLst/>
              </a:pr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446" name="Line 230"/>
              <p:cNvSpPr>
                <a:spLocks noChangeShapeType="1"/>
              </p:cNvSpPr>
              <p:nvPr/>
            </p:nvSpPr>
            <p:spPr bwMode="auto">
              <a:xfrm>
                <a:off x="1410" y="3349"/>
                <a:ext cx="5669" cy="0"/>
              </a:xfrm>
              <a:prstGeom prst="line">
                <a:avLst/>
              </a:pr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447" name="Line 231"/>
              <p:cNvSpPr>
                <a:spLocks noChangeShapeType="1"/>
              </p:cNvSpPr>
              <p:nvPr/>
            </p:nvSpPr>
            <p:spPr bwMode="auto">
              <a:xfrm>
                <a:off x="1410" y="3632"/>
                <a:ext cx="5669" cy="0"/>
              </a:xfrm>
              <a:prstGeom prst="line">
                <a:avLst/>
              </a:pr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448" name="Line 232"/>
              <p:cNvSpPr>
                <a:spLocks noChangeShapeType="1"/>
              </p:cNvSpPr>
              <p:nvPr/>
            </p:nvSpPr>
            <p:spPr bwMode="auto">
              <a:xfrm>
                <a:off x="1410" y="3916"/>
                <a:ext cx="5669" cy="0"/>
              </a:xfrm>
              <a:prstGeom prst="line">
                <a:avLst/>
              </a:pr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449" name="Line 233"/>
              <p:cNvSpPr>
                <a:spLocks noChangeShapeType="1"/>
              </p:cNvSpPr>
              <p:nvPr/>
            </p:nvSpPr>
            <p:spPr bwMode="auto">
              <a:xfrm>
                <a:off x="1410" y="4199"/>
                <a:ext cx="5669" cy="0"/>
              </a:xfrm>
              <a:prstGeom prst="line">
                <a:avLst/>
              </a:pr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450" name="Line 234"/>
              <p:cNvSpPr>
                <a:spLocks noChangeShapeType="1"/>
              </p:cNvSpPr>
              <p:nvPr/>
            </p:nvSpPr>
            <p:spPr bwMode="auto">
              <a:xfrm>
                <a:off x="1410" y="4483"/>
                <a:ext cx="5669" cy="0"/>
              </a:xfrm>
              <a:prstGeom prst="line">
                <a:avLst/>
              </a:pr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451" name="Line 235"/>
              <p:cNvSpPr>
                <a:spLocks noChangeShapeType="1"/>
              </p:cNvSpPr>
              <p:nvPr/>
            </p:nvSpPr>
            <p:spPr bwMode="auto">
              <a:xfrm>
                <a:off x="1410" y="4766"/>
                <a:ext cx="5669" cy="0"/>
              </a:xfrm>
              <a:prstGeom prst="line">
                <a:avLst/>
              </a:pr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452" name="Line 236"/>
              <p:cNvSpPr>
                <a:spLocks noChangeShapeType="1"/>
              </p:cNvSpPr>
              <p:nvPr/>
            </p:nvSpPr>
            <p:spPr bwMode="auto">
              <a:xfrm>
                <a:off x="1410" y="5050"/>
                <a:ext cx="5669" cy="0"/>
              </a:xfrm>
              <a:prstGeom prst="line">
                <a:avLst/>
              </a:pr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453" name="Line 237"/>
              <p:cNvSpPr>
                <a:spLocks noChangeShapeType="1"/>
              </p:cNvSpPr>
              <p:nvPr/>
            </p:nvSpPr>
            <p:spPr bwMode="auto">
              <a:xfrm>
                <a:off x="1410" y="5333"/>
                <a:ext cx="5669" cy="0"/>
              </a:xfrm>
              <a:prstGeom prst="line">
                <a:avLst/>
              </a:pr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454" name="Line 238"/>
              <p:cNvSpPr>
                <a:spLocks noChangeShapeType="1"/>
              </p:cNvSpPr>
              <p:nvPr/>
            </p:nvSpPr>
            <p:spPr bwMode="auto">
              <a:xfrm>
                <a:off x="1410" y="5617"/>
                <a:ext cx="5669" cy="0"/>
              </a:xfrm>
              <a:prstGeom prst="line">
                <a:avLst/>
              </a:pr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455" name="Line 239"/>
              <p:cNvSpPr>
                <a:spLocks noChangeShapeType="1"/>
              </p:cNvSpPr>
              <p:nvPr/>
            </p:nvSpPr>
            <p:spPr bwMode="auto">
              <a:xfrm>
                <a:off x="1410" y="5900"/>
                <a:ext cx="5669" cy="0"/>
              </a:xfrm>
              <a:prstGeom prst="line">
                <a:avLst/>
              </a:pr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456" name="Line 240"/>
              <p:cNvSpPr>
                <a:spLocks noChangeShapeType="1"/>
              </p:cNvSpPr>
              <p:nvPr/>
            </p:nvSpPr>
            <p:spPr bwMode="auto">
              <a:xfrm>
                <a:off x="1410" y="6184"/>
                <a:ext cx="5669" cy="0"/>
              </a:xfrm>
              <a:prstGeom prst="line">
                <a:avLst/>
              </a:pr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457" name="Line 241"/>
              <p:cNvSpPr>
                <a:spLocks noChangeShapeType="1"/>
              </p:cNvSpPr>
              <p:nvPr/>
            </p:nvSpPr>
            <p:spPr bwMode="auto">
              <a:xfrm>
                <a:off x="1410" y="6467"/>
                <a:ext cx="5669" cy="0"/>
              </a:xfrm>
              <a:prstGeom prst="line">
                <a:avLst/>
              </a:pr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458" name="Line 242"/>
              <p:cNvSpPr>
                <a:spLocks noChangeShapeType="1"/>
              </p:cNvSpPr>
              <p:nvPr/>
            </p:nvSpPr>
            <p:spPr bwMode="auto">
              <a:xfrm>
                <a:off x="1410" y="6750"/>
                <a:ext cx="5669" cy="0"/>
              </a:xfrm>
              <a:prstGeom prst="line">
                <a:avLst/>
              </a:pr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459" name="Line 243"/>
              <p:cNvSpPr>
                <a:spLocks noChangeShapeType="1"/>
              </p:cNvSpPr>
              <p:nvPr/>
            </p:nvSpPr>
            <p:spPr bwMode="auto">
              <a:xfrm>
                <a:off x="1410" y="7034"/>
                <a:ext cx="5669" cy="0"/>
              </a:xfrm>
              <a:prstGeom prst="line">
                <a:avLst/>
              </a:pr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460" name="Line 244"/>
              <p:cNvSpPr>
                <a:spLocks noChangeShapeType="1"/>
              </p:cNvSpPr>
              <p:nvPr/>
            </p:nvSpPr>
            <p:spPr bwMode="auto">
              <a:xfrm>
                <a:off x="1410" y="7317"/>
                <a:ext cx="5669" cy="0"/>
              </a:xfrm>
              <a:prstGeom prst="line">
                <a:avLst/>
              </a:pr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461" name="Line 245"/>
              <p:cNvSpPr>
                <a:spLocks noChangeShapeType="1"/>
              </p:cNvSpPr>
              <p:nvPr/>
            </p:nvSpPr>
            <p:spPr bwMode="auto">
              <a:xfrm>
                <a:off x="1410" y="7601"/>
                <a:ext cx="5669" cy="0"/>
              </a:xfrm>
              <a:prstGeom prst="line">
                <a:avLst/>
              </a:pr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462" name="Line 246"/>
              <p:cNvSpPr>
                <a:spLocks noChangeShapeType="1"/>
              </p:cNvSpPr>
              <p:nvPr/>
            </p:nvSpPr>
            <p:spPr bwMode="auto">
              <a:xfrm>
                <a:off x="1410" y="2215"/>
                <a:ext cx="0" cy="5669"/>
              </a:xfrm>
              <a:prstGeom prst="line">
                <a:avLst/>
              </a:pr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463" name="Line 247"/>
              <p:cNvSpPr>
                <a:spLocks noChangeShapeType="1"/>
              </p:cNvSpPr>
              <p:nvPr/>
            </p:nvSpPr>
            <p:spPr bwMode="auto">
              <a:xfrm>
                <a:off x="1977" y="2215"/>
                <a:ext cx="0" cy="5669"/>
              </a:xfrm>
              <a:prstGeom prst="line">
                <a:avLst/>
              </a:pr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464" name="Line 248"/>
              <p:cNvSpPr>
                <a:spLocks noChangeShapeType="1"/>
              </p:cNvSpPr>
              <p:nvPr/>
            </p:nvSpPr>
            <p:spPr bwMode="auto">
              <a:xfrm>
                <a:off x="2544" y="2215"/>
                <a:ext cx="0" cy="5669"/>
              </a:xfrm>
              <a:prstGeom prst="line">
                <a:avLst/>
              </a:pr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465" name="Line 249"/>
              <p:cNvSpPr>
                <a:spLocks noChangeShapeType="1"/>
              </p:cNvSpPr>
              <p:nvPr/>
            </p:nvSpPr>
            <p:spPr bwMode="auto">
              <a:xfrm>
                <a:off x="3111" y="2215"/>
                <a:ext cx="0" cy="5669"/>
              </a:xfrm>
              <a:prstGeom prst="line">
                <a:avLst/>
              </a:pr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466" name="Line 250"/>
              <p:cNvSpPr>
                <a:spLocks noChangeShapeType="1"/>
              </p:cNvSpPr>
              <p:nvPr/>
            </p:nvSpPr>
            <p:spPr bwMode="auto">
              <a:xfrm>
                <a:off x="3678" y="2215"/>
                <a:ext cx="0" cy="5669"/>
              </a:xfrm>
              <a:prstGeom prst="line">
                <a:avLst/>
              </a:pr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467" name="Line 251"/>
              <p:cNvSpPr>
                <a:spLocks noChangeShapeType="1"/>
              </p:cNvSpPr>
              <p:nvPr/>
            </p:nvSpPr>
            <p:spPr bwMode="auto">
              <a:xfrm>
                <a:off x="4245" y="2215"/>
                <a:ext cx="0" cy="5669"/>
              </a:xfrm>
              <a:prstGeom prst="line">
                <a:avLst/>
              </a:pr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468" name="Line 252"/>
              <p:cNvSpPr>
                <a:spLocks noChangeShapeType="1"/>
              </p:cNvSpPr>
              <p:nvPr/>
            </p:nvSpPr>
            <p:spPr bwMode="auto">
              <a:xfrm>
                <a:off x="4812" y="2215"/>
                <a:ext cx="0" cy="5669"/>
              </a:xfrm>
              <a:prstGeom prst="line">
                <a:avLst/>
              </a:pr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469" name="Line 253"/>
              <p:cNvSpPr>
                <a:spLocks noChangeShapeType="1"/>
              </p:cNvSpPr>
              <p:nvPr/>
            </p:nvSpPr>
            <p:spPr bwMode="auto">
              <a:xfrm>
                <a:off x="5379" y="2215"/>
                <a:ext cx="0" cy="5669"/>
              </a:xfrm>
              <a:prstGeom prst="line">
                <a:avLst/>
              </a:pr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470" name="Line 254"/>
              <p:cNvSpPr>
                <a:spLocks noChangeShapeType="1"/>
              </p:cNvSpPr>
              <p:nvPr/>
            </p:nvSpPr>
            <p:spPr bwMode="auto">
              <a:xfrm>
                <a:off x="5945" y="2215"/>
                <a:ext cx="0" cy="5669"/>
              </a:xfrm>
              <a:prstGeom prst="line">
                <a:avLst/>
              </a:pr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471" name="Line 255"/>
              <p:cNvSpPr>
                <a:spLocks noChangeShapeType="1"/>
              </p:cNvSpPr>
              <p:nvPr/>
            </p:nvSpPr>
            <p:spPr bwMode="auto">
              <a:xfrm>
                <a:off x="6512" y="2215"/>
                <a:ext cx="0" cy="5669"/>
              </a:xfrm>
              <a:prstGeom prst="line">
                <a:avLst/>
              </a:pr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472" name="Line 256"/>
              <p:cNvSpPr>
                <a:spLocks noChangeShapeType="1"/>
              </p:cNvSpPr>
              <p:nvPr/>
            </p:nvSpPr>
            <p:spPr bwMode="auto">
              <a:xfrm>
                <a:off x="7079" y="2215"/>
                <a:ext cx="0" cy="5669"/>
              </a:xfrm>
              <a:prstGeom prst="line">
                <a:avLst/>
              </a:pr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473" name="Line 257"/>
              <p:cNvSpPr>
                <a:spLocks noChangeShapeType="1"/>
              </p:cNvSpPr>
              <p:nvPr/>
            </p:nvSpPr>
            <p:spPr bwMode="auto">
              <a:xfrm>
                <a:off x="1410" y="2215"/>
                <a:ext cx="5669" cy="0"/>
              </a:xfrm>
              <a:prstGeom prst="line">
                <a:avLst/>
              </a:pr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474" name="Line 258"/>
              <p:cNvSpPr>
                <a:spLocks noChangeShapeType="1"/>
              </p:cNvSpPr>
              <p:nvPr/>
            </p:nvSpPr>
            <p:spPr bwMode="auto">
              <a:xfrm>
                <a:off x="1410" y="2782"/>
                <a:ext cx="5669" cy="0"/>
              </a:xfrm>
              <a:prstGeom prst="line">
                <a:avLst/>
              </a:pr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475" name="Line 259"/>
              <p:cNvSpPr>
                <a:spLocks noChangeShapeType="1"/>
              </p:cNvSpPr>
              <p:nvPr/>
            </p:nvSpPr>
            <p:spPr bwMode="auto">
              <a:xfrm>
                <a:off x="1410" y="3349"/>
                <a:ext cx="5669" cy="0"/>
              </a:xfrm>
              <a:prstGeom prst="line">
                <a:avLst/>
              </a:pr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476" name="Line 260"/>
              <p:cNvSpPr>
                <a:spLocks noChangeShapeType="1"/>
              </p:cNvSpPr>
              <p:nvPr/>
            </p:nvSpPr>
            <p:spPr bwMode="auto">
              <a:xfrm>
                <a:off x="1410" y="3916"/>
                <a:ext cx="5669" cy="0"/>
              </a:xfrm>
              <a:prstGeom prst="line">
                <a:avLst/>
              </a:pr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477" name="Line 261"/>
              <p:cNvSpPr>
                <a:spLocks noChangeShapeType="1"/>
              </p:cNvSpPr>
              <p:nvPr/>
            </p:nvSpPr>
            <p:spPr bwMode="auto">
              <a:xfrm>
                <a:off x="1410" y="4483"/>
                <a:ext cx="5669" cy="0"/>
              </a:xfrm>
              <a:prstGeom prst="line">
                <a:avLst/>
              </a:pr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478" name="Line 262"/>
              <p:cNvSpPr>
                <a:spLocks noChangeShapeType="1"/>
              </p:cNvSpPr>
              <p:nvPr/>
            </p:nvSpPr>
            <p:spPr bwMode="auto">
              <a:xfrm>
                <a:off x="1410" y="5050"/>
                <a:ext cx="5669" cy="0"/>
              </a:xfrm>
              <a:prstGeom prst="line">
                <a:avLst/>
              </a:pr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479" name="Line 263"/>
              <p:cNvSpPr>
                <a:spLocks noChangeShapeType="1"/>
              </p:cNvSpPr>
              <p:nvPr/>
            </p:nvSpPr>
            <p:spPr bwMode="auto">
              <a:xfrm>
                <a:off x="1410" y="5617"/>
                <a:ext cx="5669" cy="0"/>
              </a:xfrm>
              <a:prstGeom prst="line">
                <a:avLst/>
              </a:pr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480" name="Line 264"/>
              <p:cNvSpPr>
                <a:spLocks noChangeShapeType="1"/>
              </p:cNvSpPr>
              <p:nvPr/>
            </p:nvSpPr>
            <p:spPr bwMode="auto">
              <a:xfrm>
                <a:off x="1410" y="6184"/>
                <a:ext cx="5669" cy="0"/>
              </a:xfrm>
              <a:prstGeom prst="line">
                <a:avLst/>
              </a:pr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481" name="Line 265"/>
              <p:cNvSpPr>
                <a:spLocks noChangeShapeType="1"/>
              </p:cNvSpPr>
              <p:nvPr/>
            </p:nvSpPr>
            <p:spPr bwMode="auto">
              <a:xfrm>
                <a:off x="1410" y="6750"/>
                <a:ext cx="5669" cy="0"/>
              </a:xfrm>
              <a:prstGeom prst="line">
                <a:avLst/>
              </a:pr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482" name="Line 266"/>
              <p:cNvSpPr>
                <a:spLocks noChangeShapeType="1"/>
              </p:cNvSpPr>
              <p:nvPr/>
            </p:nvSpPr>
            <p:spPr bwMode="auto">
              <a:xfrm>
                <a:off x="1410" y="7317"/>
                <a:ext cx="5669" cy="0"/>
              </a:xfrm>
              <a:prstGeom prst="line">
                <a:avLst/>
              </a:pr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483" name="Line 267"/>
              <p:cNvSpPr>
                <a:spLocks noChangeShapeType="1"/>
              </p:cNvSpPr>
              <p:nvPr/>
            </p:nvSpPr>
            <p:spPr bwMode="auto">
              <a:xfrm>
                <a:off x="1410" y="7884"/>
                <a:ext cx="5669" cy="0"/>
              </a:xfrm>
              <a:prstGeom prst="line">
                <a:avLst/>
              </a:prstGeom>
              <a:noFill/>
              <a:ln w="635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grpSp>
        <p:grpSp>
          <p:nvGrpSpPr>
            <p:cNvPr id="9484" name="Group 268"/>
            <p:cNvGrpSpPr>
              <a:grpSpLocks/>
            </p:cNvGrpSpPr>
            <p:nvPr/>
          </p:nvGrpSpPr>
          <p:grpSpPr bwMode="auto">
            <a:xfrm>
              <a:off x="1410" y="7844"/>
              <a:ext cx="5669" cy="100"/>
              <a:chOff x="1410" y="7844"/>
              <a:chExt cx="5669" cy="100"/>
            </a:xfrm>
          </p:grpSpPr>
          <p:sp>
            <p:nvSpPr>
              <p:cNvPr id="9485" name="Line 269"/>
              <p:cNvSpPr>
                <a:spLocks noChangeShapeType="1"/>
              </p:cNvSpPr>
              <p:nvPr/>
            </p:nvSpPr>
            <p:spPr bwMode="auto">
              <a:xfrm>
                <a:off x="1410" y="7884"/>
                <a:ext cx="5669" cy="0"/>
              </a:xfrm>
              <a:prstGeom prst="line">
                <a:avLst/>
              </a:prstGeom>
              <a:noFill/>
              <a:ln w="12700">
                <a:solidFill>
                  <a:srgbClr val="000000"/>
                </a:solidFill>
                <a:round/>
                <a:headEnd/>
                <a:tailEnd type="triangle" w="sm" len="sm"/>
              </a:ln>
            </p:spPr>
            <p:txBody>
              <a:bodyPr vert="horz" wrap="square" lIns="91440" tIns="45720" rIns="91440" bIns="45720" numCol="1" anchor="t" anchorCtr="0" compatLnSpc="1">
                <a:prstTxWarp prst="textNoShape">
                  <a:avLst/>
                </a:prstTxWarp>
              </a:bodyPr>
              <a:lstStyle/>
              <a:p>
                <a:endParaRPr lang="fr-FR"/>
              </a:p>
            </p:txBody>
          </p:sp>
          <p:sp>
            <p:nvSpPr>
              <p:cNvPr id="9486" name="Line 270"/>
              <p:cNvSpPr>
                <a:spLocks noChangeShapeType="1"/>
              </p:cNvSpPr>
              <p:nvPr/>
            </p:nvSpPr>
            <p:spPr bwMode="auto">
              <a:xfrm>
                <a:off x="1410" y="7844"/>
                <a:ext cx="0" cy="100"/>
              </a:xfrm>
              <a:prstGeom prst="line">
                <a:avLst/>
              </a:prstGeom>
              <a:no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487" name="Line 271"/>
              <p:cNvSpPr>
                <a:spLocks noChangeShapeType="1"/>
              </p:cNvSpPr>
              <p:nvPr/>
            </p:nvSpPr>
            <p:spPr bwMode="auto">
              <a:xfrm>
                <a:off x="1977" y="7844"/>
                <a:ext cx="0" cy="100"/>
              </a:xfrm>
              <a:prstGeom prst="line">
                <a:avLst/>
              </a:prstGeom>
              <a:no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488" name="Line 272"/>
              <p:cNvSpPr>
                <a:spLocks noChangeShapeType="1"/>
              </p:cNvSpPr>
              <p:nvPr/>
            </p:nvSpPr>
            <p:spPr bwMode="auto">
              <a:xfrm>
                <a:off x="2544" y="7844"/>
                <a:ext cx="0" cy="100"/>
              </a:xfrm>
              <a:prstGeom prst="line">
                <a:avLst/>
              </a:prstGeom>
              <a:no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489" name="Line 273"/>
              <p:cNvSpPr>
                <a:spLocks noChangeShapeType="1"/>
              </p:cNvSpPr>
              <p:nvPr/>
            </p:nvSpPr>
            <p:spPr bwMode="auto">
              <a:xfrm>
                <a:off x="3111" y="7844"/>
                <a:ext cx="0" cy="100"/>
              </a:xfrm>
              <a:prstGeom prst="line">
                <a:avLst/>
              </a:prstGeom>
              <a:no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490" name="Line 274"/>
              <p:cNvSpPr>
                <a:spLocks noChangeShapeType="1"/>
              </p:cNvSpPr>
              <p:nvPr/>
            </p:nvSpPr>
            <p:spPr bwMode="auto">
              <a:xfrm>
                <a:off x="3678" y="7844"/>
                <a:ext cx="0" cy="100"/>
              </a:xfrm>
              <a:prstGeom prst="line">
                <a:avLst/>
              </a:prstGeom>
              <a:no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491" name="Line 275"/>
              <p:cNvSpPr>
                <a:spLocks noChangeShapeType="1"/>
              </p:cNvSpPr>
              <p:nvPr/>
            </p:nvSpPr>
            <p:spPr bwMode="auto">
              <a:xfrm>
                <a:off x="4245" y="7844"/>
                <a:ext cx="0" cy="100"/>
              </a:xfrm>
              <a:prstGeom prst="line">
                <a:avLst/>
              </a:prstGeom>
              <a:no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492" name="Line 276"/>
              <p:cNvSpPr>
                <a:spLocks noChangeShapeType="1"/>
              </p:cNvSpPr>
              <p:nvPr/>
            </p:nvSpPr>
            <p:spPr bwMode="auto">
              <a:xfrm>
                <a:off x="4812" y="7844"/>
                <a:ext cx="0" cy="100"/>
              </a:xfrm>
              <a:prstGeom prst="line">
                <a:avLst/>
              </a:prstGeom>
              <a:no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493" name="Line 277"/>
              <p:cNvSpPr>
                <a:spLocks noChangeShapeType="1"/>
              </p:cNvSpPr>
              <p:nvPr/>
            </p:nvSpPr>
            <p:spPr bwMode="auto">
              <a:xfrm>
                <a:off x="5379" y="7844"/>
                <a:ext cx="0" cy="100"/>
              </a:xfrm>
              <a:prstGeom prst="line">
                <a:avLst/>
              </a:prstGeom>
              <a:no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494" name="Line 278"/>
              <p:cNvSpPr>
                <a:spLocks noChangeShapeType="1"/>
              </p:cNvSpPr>
              <p:nvPr/>
            </p:nvSpPr>
            <p:spPr bwMode="auto">
              <a:xfrm>
                <a:off x="5945" y="7844"/>
                <a:ext cx="0" cy="100"/>
              </a:xfrm>
              <a:prstGeom prst="line">
                <a:avLst/>
              </a:prstGeom>
              <a:no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495" name="Line 279"/>
              <p:cNvSpPr>
                <a:spLocks noChangeShapeType="1"/>
              </p:cNvSpPr>
              <p:nvPr/>
            </p:nvSpPr>
            <p:spPr bwMode="auto">
              <a:xfrm>
                <a:off x="6512" y="7844"/>
                <a:ext cx="0" cy="100"/>
              </a:xfrm>
              <a:prstGeom prst="line">
                <a:avLst/>
              </a:prstGeom>
              <a:no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grpSp>
        <p:grpSp>
          <p:nvGrpSpPr>
            <p:cNvPr id="9496" name="Group 280"/>
            <p:cNvGrpSpPr>
              <a:grpSpLocks/>
            </p:cNvGrpSpPr>
            <p:nvPr/>
          </p:nvGrpSpPr>
          <p:grpSpPr bwMode="auto">
            <a:xfrm>
              <a:off x="1370" y="2215"/>
              <a:ext cx="80" cy="5669"/>
              <a:chOff x="1370" y="2215"/>
              <a:chExt cx="80" cy="5669"/>
            </a:xfrm>
          </p:grpSpPr>
          <p:sp>
            <p:nvSpPr>
              <p:cNvPr id="9497" name="Line 281"/>
              <p:cNvSpPr>
                <a:spLocks noChangeShapeType="1"/>
              </p:cNvSpPr>
              <p:nvPr/>
            </p:nvSpPr>
            <p:spPr bwMode="auto">
              <a:xfrm flipV="1">
                <a:off x="1410" y="2215"/>
                <a:ext cx="0" cy="5669"/>
              </a:xfrm>
              <a:prstGeom prst="line">
                <a:avLst/>
              </a:prstGeom>
              <a:noFill/>
              <a:ln w="12700">
                <a:solidFill>
                  <a:srgbClr val="000000"/>
                </a:solidFill>
                <a:round/>
                <a:headEnd/>
                <a:tailEnd type="triangle" w="sm" len="sm"/>
              </a:ln>
            </p:spPr>
            <p:txBody>
              <a:bodyPr vert="horz" wrap="square" lIns="91440" tIns="45720" rIns="91440" bIns="45720" numCol="1" anchor="t" anchorCtr="0" compatLnSpc="1">
                <a:prstTxWarp prst="textNoShape">
                  <a:avLst/>
                </a:prstTxWarp>
              </a:bodyPr>
              <a:lstStyle/>
              <a:p>
                <a:endParaRPr lang="fr-FR"/>
              </a:p>
            </p:txBody>
          </p:sp>
          <p:sp>
            <p:nvSpPr>
              <p:cNvPr id="9498" name="Line 282"/>
              <p:cNvSpPr>
                <a:spLocks noChangeShapeType="1"/>
              </p:cNvSpPr>
              <p:nvPr/>
            </p:nvSpPr>
            <p:spPr bwMode="auto">
              <a:xfrm>
                <a:off x="1370" y="2782"/>
                <a:ext cx="80" cy="0"/>
              </a:xfrm>
              <a:prstGeom prst="line">
                <a:avLst/>
              </a:prstGeom>
              <a:no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499" name="Line 283"/>
              <p:cNvSpPr>
                <a:spLocks noChangeShapeType="1"/>
              </p:cNvSpPr>
              <p:nvPr/>
            </p:nvSpPr>
            <p:spPr bwMode="auto">
              <a:xfrm>
                <a:off x="1370" y="3349"/>
                <a:ext cx="80" cy="0"/>
              </a:xfrm>
              <a:prstGeom prst="line">
                <a:avLst/>
              </a:prstGeom>
              <a:no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500" name="Line 284"/>
              <p:cNvSpPr>
                <a:spLocks noChangeShapeType="1"/>
              </p:cNvSpPr>
              <p:nvPr/>
            </p:nvSpPr>
            <p:spPr bwMode="auto">
              <a:xfrm>
                <a:off x="1370" y="3916"/>
                <a:ext cx="80" cy="0"/>
              </a:xfrm>
              <a:prstGeom prst="line">
                <a:avLst/>
              </a:prstGeom>
              <a:no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501" name="Line 285"/>
              <p:cNvSpPr>
                <a:spLocks noChangeShapeType="1"/>
              </p:cNvSpPr>
              <p:nvPr/>
            </p:nvSpPr>
            <p:spPr bwMode="auto">
              <a:xfrm>
                <a:off x="1370" y="4483"/>
                <a:ext cx="80" cy="0"/>
              </a:xfrm>
              <a:prstGeom prst="line">
                <a:avLst/>
              </a:prstGeom>
              <a:no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502" name="Line 286"/>
              <p:cNvSpPr>
                <a:spLocks noChangeShapeType="1"/>
              </p:cNvSpPr>
              <p:nvPr/>
            </p:nvSpPr>
            <p:spPr bwMode="auto">
              <a:xfrm>
                <a:off x="1370" y="5050"/>
                <a:ext cx="80" cy="0"/>
              </a:xfrm>
              <a:prstGeom prst="line">
                <a:avLst/>
              </a:prstGeom>
              <a:no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503" name="Line 287"/>
              <p:cNvSpPr>
                <a:spLocks noChangeShapeType="1"/>
              </p:cNvSpPr>
              <p:nvPr/>
            </p:nvSpPr>
            <p:spPr bwMode="auto">
              <a:xfrm>
                <a:off x="1370" y="5617"/>
                <a:ext cx="80" cy="0"/>
              </a:xfrm>
              <a:prstGeom prst="line">
                <a:avLst/>
              </a:prstGeom>
              <a:no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504" name="Line 288"/>
              <p:cNvSpPr>
                <a:spLocks noChangeShapeType="1"/>
              </p:cNvSpPr>
              <p:nvPr/>
            </p:nvSpPr>
            <p:spPr bwMode="auto">
              <a:xfrm>
                <a:off x="1370" y="6184"/>
                <a:ext cx="80" cy="0"/>
              </a:xfrm>
              <a:prstGeom prst="line">
                <a:avLst/>
              </a:prstGeom>
              <a:no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505" name="Line 289"/>
              <p:cNvSpPr>
                <a:spLocks noChangeShapeType="1"/>
              </p:cNvSpPr>
              <p:nvPr/>
            </p:nvSpPr>
            <p:spPr bwMode="auto">
              <a:xfrm>
                <a:off x="1370" y="6750"/>
                <a:ext cx="80" cy="0"/>
              </a:xfrm>
              <a:prstGeom prst="line">
                <a:avLst/>
              </a:prstGeom>
              <a:no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506" name="Line 290"/>
              <p:cNvSpPr>
                <a:spLocks noChangeShapeType="1"/>
              </p:cNvSpPr>
              <p:nvPr/>
            </p:nvSpPr>
            <p:spPr bwMode="auto">
              <a:xfrm>
                <a:off x="1370" y="7317"/>
                <a:ext cx="80" cy="0"/>
              </a:xfrm>
              <a:prstGeom prst="line">
                <a:avLst/>
              </a:prstGeom>
              <a:no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507" name="Line 291"/>
              <p:cNvSpPr>
                <a:spLocks noChangeShapeType="1"/>
              </p:cNvSpPr>
              <p:nvPr/>
            </p:nvSpPr>
            <p:spPr bwMode="auto">
              <a:xfrm>
                <a:off x="1370" y="7884"/>
                <a:ext cx="80" cy="0"/>
              </a:xfrm>
              <a:prstGeom prst="line">
                <a:avLst/>
              </a:prstGeom>
              <a:no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grpSp>
        <p:grpSp>
          <p:nvGrpSpPr>
            <p:cNvPr id="9508" name="Group 292"/>
            <p:cNvGrpSpPr>
              <a:grpSpLocks/>
            </p:cNvGrpSpPr>
            <p:nvPr/>
          </p:nvGrpSpPr>
          <p:grpSpPr bwMode="auto">
            <a:xfrm>
              <a:off x="1152" y="7414"/>
              <a:ext cx="6159" cy="1144"/>
              <a:chOff x="1152" y="7414"/>
              <a:chExt cx="6159" cy="1144"/>
            </a:xfrm>
          </p:grpSpPr>
          <p:sp>
            <p:nvSpPr>
              <p:cNvPr id="9509" name="Text Box 293"/>
              <p:cNvSpPr txBox="1">
                <a:spLocks noChangeArrowheads="1"/>
              </p:cNvSpPr>
              <p:nvPr/>
            </p:nvSpPr>
            <p:spPr bwMode="auto">
              <a:xfrm>
                <a:off x="1152" y="7904"/>
                <a:ext cx="389" cy="654"/>
              </a:xfrm>
              <a:prstGeom prst="rect">
                <a:avLst/>
              </a:prstGeom>
              <a:noFill/>
              <a:ln w="9525">
                <a:noFill/>
                <a:miter lim="800000"/>
                <a:headEnd/>
                <a:tailEnd/>
              </a:ln>
            </p:spPr>
            <p:txBody>
              <a:bodyPr vert="horz" wrap="non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1000" b="0" i="0" u="none" strike="noStrike" cap="none" normalizeH="0" baseline="0" smtClean="0">
                    <a:ln>
                      <a:noFill/>
                    </a:ln>
                    <a:solidFill>
                      <a:srgbClr val="000000"/>
                    </a:solidFill>
                    <a:effectLst/>
                    <a:latin typeface="Times New Roman" pitchFamily="18" charset="0"/>
                  </a:rPr>
                  <a:t>0</a:t>
                </a:r>
                <a:endParaRPr kumimoji="0" lang="fr-FR" sz="1800" b="0" i="0" u="none" strike="noStrike" cap="none" normalizeH="0" baseline="0" smtClean="0">
                  <a:ln>
                    <a:noFill/>
                  </a:ln>
                  <a:solidFill>
                    <a:schemeClr val="tx1"/>
                  </a:solidFill>
                  <a:effectLst/>
                  <a:latin typeface="Arial" pitchFamily="34" charset="0"/>
                </a:endParaRPr>
              </a:p>
            </p:txBody>
          </p:sp>
          <p:sp>
            <p:nvSpPr>
              <p:cNvPr id="9510" name="Text Box 294"/>
              <p:cNvSpPr txBox="1">
                <a:spLocks noChangeArrowheads="1"/>
              </p:cNvSpPr>
              <p:nvPr/>
            </p:nvSpPr>
            <p:spPr bwMode="auto">
              <a:xfrm>
                <a:off x="1719" y="7904"/>
                <a:ext cx="389" cy="654"/>
              </a:xfrm>
              <a:prstGeom prst="rect">
                <a:avLst/>
              </a:prstGeom>
              <a:noFill/>
              <a:ln w="9525">
                <a:noFill/>
                <a:miter lim="800000"/>
                <a:headEnd/>
                <a:tailEnd/>
              </a:ln>
            </p:spPr>
            <p:txBody>
              <a:bodyPr vert="horz" wrap="non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1000" b="0" i="0" u="none" strike="noStrike" cap="none" normalizeH="0" baseline="0" smtClean="0">
                    <a:ln>
                      <a:noFill/>
                    </a:ln>
                    <a:solidFill>
                      <a:srgbClr val="000000"/>
                    </a:solidFill>
                    <a:effectLst/>
                    <a:latin typeface="Times New Roman" pitchFamily="18" charset="0"/>
                  </a:rPr>
                  <a:t>5</a:t>
                </a:r>
                <a:endParaRPr kumimoji="0" lang="fr-FR" sz="1800" b="0" i="0" u="none" strike="noStrike" cap="none" normalizeH="0" baseline="0" smtClean="0">
                  <a:ln>
                    <a:noFill/>
                  </a:ln>
                  <a:solidFill>
                    <a:schemeClr val="tx1"/>
                  </a:solidFill>
                  <a:effectLst/>
                  <a:latin typeface="Arial" pitchFamily="34" charset="0"/>
                </a:endParaRPr>
              </a:p>
            </p:txBody>
          </p:sp>
          <p:sp>
            <p:nvSpPr>
              <p:cNvPr id="9511" name="Text Box 295"/>
              <p:cNvSpPr txBox="1">
                <a:spLocks noChangeArrowheads="1"/>
              </p:cNvSpPr>
              <p:nvPr/>
            </p:nvSpPr>
            <p:spPr bwMode="auto">
              <a:xfrm>
                <a:off x="2286" y="7904"/>
                <a:ext cx="489" cy="654"/>
              </a:xfrm>
              <a:prstGeom prst="rect">
                <a:avLst/>
              </a:prstGeom>
              <a:noFill/>
              <a:ln w="9525">
                <a:noFill/>
                <a:miter lim="800000"/>
                <a:headEnd/>
                <a:tailEnd/>
              </a:ln>
            </p:spPr>
            <p:txBody>
              <a:bodyPr vert="horz" wrap="non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1000" b="0" i="0" u="none" strike="noStrike" cap="none" normalizeH="0" baseline="0" smtClean="0">
                    <a:ln>
                      <a:noFill/>
                    </a:ln>
                    <a:solidFill>
                      <a:srgbClr val="000000"/>
                    </a:solidFill>
                    <a:effectLst/>
                    <a:latin typeface="Times New Roman" pitchFamily="18" charset="0"/>
                  </a:rPr>
                  <a:t>10</a:t>
                </a:r>
                <a:endParaRPr kumimoji="0" lang="fr-FR" sz="1800" b="0" i="0" u="none" strike="noStrike" cap="none" normalizeH="0" baseline="0" smtClean="0">
                  <a:ln>
                    <a:noFill/>
                  </a:ln>
                  <a:solidFill>
                    <a:schemeClr val="tx1"/>
                  </a:solidFill>
                  <a:effectLst/>
                  <a:latin typeface="Arial" pitchFamily="34" charset="0"/>
                </a:endParaRPr>
              </a:p>
            </p:txBody>
          </p:sp>
          <p:sp>
            <p:nvSpPr>
              <p:cNvPr id="9512" name="Text Box 296"/>
              <p:cNvSpPr txBox="1">
                <a:spLocks noChangeArrowheads="1"/>
              </p:cNvSpPr>
              <p:nvPr/>
            </p:nvSpPr>
            <p:spPr bwMode="auto">
              <a:xfrm>
                <a:off x="2853" y="7904"/>
                <a:ext cx="489" cy="654"/>
              </a:xfrm>
              <a:prstGeom prst="rect">
                <a:avLst/>
              </a:prstGeom>
              <a:noFill/>
              <a:ln w="9525">
                <a:noFill/>
                <a:miter lim="800000"/>
                <a:headEnd/>
                <a:tailEnd/>
              </a:ln>
            </p:spPr>
            <p:txBody>
              <a:bodyPr vert="horz" wrap="non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1000" b="0" i="0" u="none" strike="noStrike" cap="none" normalizeH="0" baseline="0" smtClean="0">
                    <a:ln>
                      <a:noFill/>
                    </a:ln>
                    <a:solidFill>
                      <a:srgbClr val="000000"/>
                    </a:solidFill>
                    <a:effectLst/>
                    <a:latin typeface="Times New Roman" pitchFamily="18" charset="0"/>
                  </a:rPr>
                  <a:t>15</a:t>
                </a:r>
                <a:endParaRPr kumimoji="0" lang="fr-FR" sz="1800" b="0" i="0" u="none" strike="noStrike" cap="none" normalizeH="0" baseline="0" smtClean="0">
                  <a:ln>
                    <a:noFill/>
                  </a:ln>
                  <a:solidFill>
                    <a:schemeClr val="tx1"/>
                  </a:solidFill>
                  <a:effectLst/>
                  <a:latin typeface="Arial" pitchFamily="34" charset="0"/>
                </a:endParaRPr>
              </a:p>
            </p:txBody>
          </p:sp>
          <p:sp>
            <p:nvSpPr>
              <p:cNvPr id="9513" name="Text Box 297"/>
              <p:cNvSpPr txBox="1">
                <a:spLocks noChangeArrowheads="1"/>
              </p:cNvSpPr>
              <p:nvPr/>
            </p:nvSpPr>
            <p:spPr bwMode="auto">
              <a:xfrm>
                <a:off x="3420" y="7904"/>
                <a:ext cx="489" cy="654"/>
              </a:xfrm>
              <a:prstGeom prst="rect">
                <a:avLst/>
              </a:prstGeom>
              <a:noFill/>
              <a:ln w="9525">
                <a:noFill/>
                <a:miter lim="800000"/>
                <a:headEnd/>
                <a:tailEnd/>
              </a:ln>
            </p:spPr>
            <p:txBody>
              <a:bodyPr vert="horz" wrap="non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1000" b="0" i="0" u="none" strike="noStrike" cap="none" normalizeH="0" baseline="0" smtClean="0">
                    <a:ln>
                      <a:noFill/>
                    </a:ln>
                    <a:solidFill>
                      <a:srgbClr val="000000"/>
                    </a:solidFill>
                    <a:effectLst/>
                    <a:latin typeface="Times New Roman" pitchFamily="18" charset="0"/>
                  </a:rPr>
                  <a:t>20</a:t>
                </a:r>
                <a:endParaRPr kumimoji="0" lang="fr-FR" sz="1800" b="0" i="0" u="none" strike="noStrike" cap="none" normalizeH="0" baseline="0" smtClean="0">
                  <a:ln>
                    <a:noFill/>
                  </a:ln>
                  <a:solidFill>
                    <a:schemeClr val="tx1"/>
                  </a:solidFill>
                  <a:effectLst/>
                  <a:latin typeface="Arial" pitchFamily="34" charset="0"/>
                </a:endParaRPr>
              </a:p>
            </p:txBody>
          </p:sp>
          <p:sp>
            <p:nvSpPr>
              <p:cNvPr id="9514" name="Text Box 298"/>
              <p:cNvSpPr txBox="1">
                <a:spLocks noChangeArrowheads="1"/>
              </p:cNvSpPr>
              <p:nvPr/>
            </p:nvSpPr>
            <p:spPr bwMode="auto">
              <a:xfrm>
                <a:off x="3987" y="7904"/>
                <a:ext cx="489" cy="654"/>
              </a:xfrm>
              <a:prstGeom prst="rect">
                <a:avLst/>
              </a:prstGeom>
              <a:noFill/>
              <a:ln w="9525">
                <a:noFill/>
                <a:miter lim="800000"/>
                <a:headEnd/>
                <a:tailEnd/>
              </a:ln>
            </p:spPr>
            <p:txBody>
              <a:bodyPr vert="horz" wrap="non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1000" b="0" i="0" u="none" strike="noStrike" cap="none" normalizeH="0" baseline="0" smtClean="0">
                    <a:ln>
                      <a:noFill/>
                    </a:ln>
                    <a:solidFill>
                      <a:srgbClr val="000000"/>
                    </a:solidFill>
                    <a:effectLst/>
                    <a:latin typeface="Times New Roman" pitchFamily="18" charset="0"/>
                  </a:rPr>
                  <a:t>25</a:t>
                </a:r>
                <a:endParaRPr kumimoji="0" lang="fr-FR" sz="1800" b="0" i="0" u="none" strike="noStrike" cap="none" normalizeH="0" baseline="0" smtClean="0">
                  <a:ln>
                    <a:noFill/>
                  </a:ln>
                  <a:solidFill>
                    <a:schemeClr val="tx1"/>
                  </a:solidFill>
                  <a:effectLst/>
                  <a:latin typeface="Arial" pitchFamily="34" charset="0"/>
                </a:endParaRPr>
              </a:p>
            </p:txBody>
          </p:sp>
          <p:sp>
            <p:nvSpPr>
              <p:cNvPr id="9515" name="Text Box 299"/>
              <p:cNvSpPr txBox="1">
                <a:spLocks noChangeArrowheads="1"/>
              </p:cNvSpPr>
              <p:nvPr/>
            </p:nvSpPr>
            <p:spPr bwMode="auto">
              <a:xfrm>
                <a:off x="4554" y="7904"/>
                <a:ext cx="489" cy="654"/>
              </a:xfrm>
              <a:prstGeom prst="rect">
                <a:avLst/>
              </a:prstGeom>
              <a:noFill/>
              <a:ln w="9525">
                <a:noFill/>
                <a:miter lim="800000"/>
                <a:headEnd/>
                <a:tailEnd/>
              </a:ln>
            </p:spPr>
            <p:txBody>
              <a:bodyPr vert="horz" wrap="non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1000" b="0" i="0" u="none" strike="noStrike" cap="none" normalizeH="0" baseline="0" smtClean="0">
                    <a:ln>
                      <a:noFill/>
                    </a:ln>
                    <a:solidFill>
                      <a:srgbClr val="000000"/>
                    </a:solidFill>
                    <a:effectLst/>
                    <a:latin typeface="Times New Roman" pitchFamily="18" charset="0"/>
                  </a:rPr>
                  <a:t>30</a:t>
                </a:r>
                <a:endParaRPr kumimoji="0" lang="fr-FR" sz="1800" b="0" i="0" u="none" strike="noStrike" cap="none" normalizeH="0" baseline="0" smtClean="0">
                  <a:ln>
                    <a:noFill/>
                  </a:ln>
                  <a:solidFill>
                    <a:schemeClr val="tx1"/>
                  </a:solidFill>
                  <a:effectLst/>
                  <a:latin typeface="Arial" pitchFamily="34" charset="0"/>
                </a:endParaRPr>
              </a:p>
            </p:txBody>
          </p:sp>
          <p:sp>
            <p:nvSpPr>
              <p:cNvPr id="9516" name="Text Box 300"/>
              <p:cNvSpPr txBox="1">
                <a:spLocks noChangeArrowheads="1"/>
              </p:cNvSpPr>
              <p:nvPr/>
            </p:nvSpPr>
            <p:spPr bwMode="auto">
              <a:xfrm>
                <a:off x="5121" y="7904"/>
                <a:ext cx="489" cy="654"/>
              </a:xfrm>
              <a:prstGeom prst="rect">
                <a:avLst/>
              </a:prstGeom>
              <a:noFill/>
              <a:ln w="9525">
                <a:noFill/>
                <a:miter lim="800000"/>
                <a:headEnd/>
                <a:tailEnd/>
              </a:ln>
            </p:spPr>
            <p:txBody>
              <a:bodyPr vert="horz" wrap="non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1000" b="0" i="0" u="none" strike="noStrike" cap="none" normalizeH="0" baseline="0" smtClean="0">
                    <a:ln>
                      <a:noFill/>
                    </a:ln>
                    <a:solidFill>
                      <a:srgbClr val="000000"/>
                    </a:solidFill>
                    <a:effectLst/>
                    <a:latin typeface="Times New Roman" pitchFamily="18" charset="0"/>
                  </a:rPr>
                  <a:t>35</a:t>
                </a:r>
                <a:endParaRPr kumimoji="0" lang="fr-FR" sz="1800" b="0" i="0" u="none" strike="noStrike" cap="none" normalizeH="0" baseline="0" smtClean="0">
                  <a:ln>
                    <a:noFill/>
                  </a:ln>
                  <a:solidFill>
                    <a:schemeClr val="tx1"/>
                  </a:solidFill>
                  <a:effectLst/>
                  <a:latin typeface="Arial" pitchFamily="34" charset="0"/>
                </a:endParaRPr>
              </a:p>
            </p:txBody>
          </p:sp>
          <p:sp>
            <p:nvSpPr>
              <p:cNvPr id="9517" name="Text Box 301"/>
              <p:cNvSpPr txBox="1">
                <a:spLocks noChangeArrowheads="1"/>
              </p:cNvSpPr>
              <p:nvPr/>
            </p:nvSpPr>
            <p:spPr bwMode="auto">
              <a:xfrm>
                <a:off x="5688" y="7904"/>
                <a:ext cx="489" cy="654"/>
              </a:xfrm>
              <a:prstGeom prst="rect">
                <a:avLst/>
              </a:prstGeom>
              <a:noFill/>
              <a:ln w="9525">
                <a:noFill/>
                <a:miter lim="800000"/>
                <a:headEnd/>
                <a:tailEnd/>
              </a:ln>
            </p:spPr>
            <p:txBody>
              <a:bodyPr vert="horz" wrap="non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1000" b="0" i="0" u="none" strike="noStrike" cap="none" normalizeH="0" baseline="0" smtClean="0">
                    <a:ln>
                      <a:noFill/>
                    </a:ln>
                    <a:solidFill>
                      <a:srgbClr val="000000"/>
                    </a:solidFill>
                    <a:effectLst/>
                    <a:latin typeface="Times New Roman" pitchFamily="18" charset="0"/>
                  </a:rPr>
                  <a:t>40</a:t>
                </a:r>
                <a:endParaRPr kumimoji="0" lang="fr-FR" sz="1800" b="0" i="0" u="none" strike="noStrike" cap="none" normalizeH="0" baseline="0" smtClean="0">
                  <a:ln>
                    <a:noFill/>
                  </a:ln>
                  <a:solidFill>
                    <a:schemeClr val="tx1"/>
                  </a:solidFill>
                  <a:effectLst/>
                  <a:latin typeface="Arial" pitchFamily="34" charset="0"/>
                </a:endParaRPr>
              </a:p>
            </p:txBody>
          </p:sp>
          <p:sp>
            <p:nvSpPr>
              <p:cNvPr id="9518" name="Text Box 302"/>
              <p:cNvSpPr txBox="1">
                <a:spLocks noChangeArrowheads="1"/>
              </p:cNvSpPr>
              <p:nvPr/>
            </p:nvSpPr>
            <p:spPr bwMode="auto">
              <a:xfrm>
                <a:off x="6255" y="7904"/>
                <a:ext cx="489" cy="654"/>
              </a:xfrm>
              <a:prstGeom prst="rect">
                <a:avLst/>
              </a:prstGeom>
              <a:noFill/>
              <a:ln w="9525">
                <a:noFill/>
                <a:miter lim="800000"/>
                <a:headEnd/>
                <a:tailEnd/>
              </a:ln>
            </p:spPr>
            <p:txBody>
              <a:bodyPr vert="horz" wrap="non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1000" b="0" i="0" u="none" strike="noStrike" cap="none" normalizeH="0" baseline="0" smtClean="0">
                    <a:ln>
                      <a:noFill/>
                    </a:ln>
                    <a:solidFill>
                      <a:srgbClr val="000000"/>
                    </a:solidFill>
                    <a:effectLst/>
                    <a:latin typeface="Times New Roman" pitchFamily="18" charset="0"/>
                  </a:rPr>
                  <a:t>45</a:t>
                </a:r>
                <a:endParaRPr kumimoji="0" lang="fr-FR" sz="1800" b="0" i="0" u="none" strike="noStrike" cap="none" normalizeH="0" baseline="0" smtClean="0">
                  <a:ln>
                    <a:noFill/>
                  </a:ln>
                  <a:solidFill>
                    <a:schemeClr val="tx1"/>
                  </a:solidFill>
                  <a:effectLst/>
                  <a:latin typeface="Arial" pitchFamily="34" charset="0"/>
                </a:endParaRPr>
              </a:p>
            </p:txBody>
          </p:sp>
          <p:sp>
            <p:nvSpPr>
              <p:cNvPr id="9519" name="Text Box 303"/>
              <p:cNvSpPr txBox="1">
                <a:spLocks noChangeArrowheads="1"/>
              </p:cNvSpPr>
              <p:nvPr/>
            </p:nvSpPr>
            <p:spPr bwMode="auto">
              <a:xfrm>
                <a:off x="6822" y="7904"/>
                <a:ext cx="489" cy="654"/>
              </a:xfrm>
              <a:prstGeom prst="rect">
                <a:avLst/>
              </a:prstGeom>
              <a:noFill/>
              <a:ln w="9525">
                <a:noFill/>
                <a:miter lim="800000"/>
                <a:headEnd/>
                <a:tailEnd/>
              </a:ln>
            </p:spPr>
            <p:txBody>
              <a:bodyPr vert="horz" wrap="non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1000" b="0" i="0" u="none" strike="noStrike" cap="none" normalizeH="0" baseline="0" smtClean="0">
                    <a:ln>
                      <a:noFill/>
                    </a:ln>
                    <a:solidFill>
                      <a:srgbClr val="000000"/>
                    </a:solidFill>
                    <a:effectLst/>
                    <a:latin typeface="Times New Roman" pitchFamily="18" charset="0"/>
                  </a:rPr>
                  <a:t>50</a:t>
                </a:r>
                <a:endParaRPr kumimoji="0" lang="fr-FR" sz="1800" b="0" i="0" u="none" strike="noStrike" cap="none" normalizeH="0" baseline="0" smtClean="0">
                  <a:ln>
                    <a:noFill/>
                  </a:ln>
                  <a:solidFill>
                    <a:schemeClr val="tx1"/>
                  </a:solidFill>
                  <a:effectLst/>
                  <a:latin typeface="Arial" pitchFamily="34" charset="0"/>
                </a:endParaRPr>
              </a:p>
            </p:txBody>
          </p:sp>
          <p:sp>
            <p:nvSpPr>
              <p:cNvPr id="9520" name="Text Box 304"/>
              <p:cNvSpPr txBox="1">
                <a:spLocks noChangeArrowheads="1"/>
              </p:cNvSpPr>
              <p:nvPr/>
            </p:nvSpPr>
            <p:spPr bwMode="auto">
              <a:xfrm>
                <a:off x="6159" y="7414"/>
                <a:ext cx="800" cy="654"/>
              </a:xfrm>
              <a:prstGeom prst="rect">
                <a:avLst/>
              </a:prstGeom>
              <a:noFill/>
              <a:ln w="9525">
                <a:noFill/>
                <a:miter lim="800000"/>
                <a:headEnd/>
                <a:tailEnd/>
              </a:ln>
            </p:spPr>
            <p:txBody>
              <a:bodyPr vert="horz" wrap="none" lIns="91440" tIns="45720" rIns="91440" bIns="4572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ts val="1000"/>
                  </a:spcAft>
                  <a:buClrTx/>
                  <a:buSzTx/>
                  <a:buFontTx/>
                  <a:buNone/>
                  <a:tabLst/>
                </a:pPr>
                <a:r>
                  <a:rPr kumimoji="0" lang="fr-FR" sz="1000" b="1" i="1" u="none" strike="noStrike" cap="none" normalizeH="0" baseline="0" smtClean="0">
                    <a:ln>
                      <a:noFill/>
                    </a:ln>
                    <a:solidFill>
                      <a:srgbClr val="000000"/>
                    </a:solidFill>
                    <a:effectLst/>
                    <a:latin typeface="Times New Roman" pitchFamily="18" charset="0"/>
                  </a:rPr>
                  <a:t>Durée</a:t>
                </a:r>
                <a:endParaRPr kumimoji="0" lang="fr-FR" sz="1800" b="0" i="0" u="none" strike="noStrike" cap="none" normalizeH="0" baseline="0" smtClean="0">
                  <a:ln>
                    <a:noFill/>
                  </a:ln>
                  <a:solidFill>
                    <a:schemeClr val="tx1"/>
                  </a:solidFill>
                  <a:effectLst/>
                  <a:latin typeface="Arial" pitchFamily="34" charset="0"/>
                </a:endParaRPr>
              </a:p>
            </p:txBody>
          </p:sp>
        </p:grpSp>
        <p:grpSp>
          <p:nvGrpSpPr>
            <p:cNvPr id="9521" name="Group 305"/>
            <p:cNvGrpSpPr>
              <a:grpSpLocks/>
            </p:cNvGrpSpPr>
            <p:nvPr/>
          </p:nvGrpSpPr>
          <p:grpSpPr bwMode="auto">
            <a:xfrm>
              <a:off x="765" y="1957"/>
              <a:ext cx="1628" cy="6481"/>
              <a:chOff x="765" y="1957"/>
              <a:chExt cx="1628" cy="6481"/>
            </a:xfrm>
          </p:grpSpPr>
          <p:sp>
            <p:nvSpPr>
              <p:cNvPr id="9522" name="Text Box 306"/>
              <p:cNvSpPr txBox="1">
                <a:spLocks noChangeArrowheads="1"/>
              </p:cNvSpPr>
              <p:nvPr/>
            </p:nvSpPr>
            <p:spPr bwMode="auto">
              <a:xfrm>
                <a:off x="765" y="1957"/>
                <a:ext cx="589" cy="654"/>
              </a:xfrm>
              <a:prstGeom prst="rect">
                <a:avLst/>
              </a:prstGeom>
              <a:noFill/>
              <a:ln w="9525">
                <a:noFill/>
                <a:miter lim="800000"/>
                <a:headEnd/>
                <a:tailEnd/>
              </a:ln>
            </p:spPr>
            <p:txBody>
              <a:bodyPr vert="horz" wrap="none" lIns="91440" tIns="45720" rIns="91440" bIns="4572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ts val="1000"/>
                  </a:spcAft>
                  <a:buClrTx/>
                  <a:buSzTx/>
                  <a:buFontTx/>
                  <a:buNone/>
                  <a:tabLst/>
                </a:pPr>
                <a:r>
                  <a:rPr kumimoji="0" lang="fr-FR" sz="1000" b="0" i="0" u="none" strike="noStrike" cap="none" normalizeH="0" baseline="0" smtClean="0">
                    <a:ln>
                      <a:noFill/>
                    </a:ln>
                    <a:solidFill>
                      <a:srgbClr val="000000"/>
                    </a:solidFill>
                    <a:effectLst/>
                    <a:latin typeface="Times New Roman" pitchFamily="18" charset="0"/>
                  </a:rPr>
                  <a:t>230</a:t>
                </a:r>
                <a:endParaRPr kumimoji="0" lang="fr-FR" sz="1800" b="0" i="0" u="none" strike="noStrike" cap="none" normalizeH="0" baseline="0" smtClean="0">
                  <a:ln>
                    <a:noFill/>
                  </a:ln>
                  <a:solidFill>
                    <a:schemeClr val="tx1"/>
                  </a:solidFill>
                  <a:effectLst/>
                  <a:latin typeface="Arial" pitchFamily="34" charset="0"/>
                </a:endParaRPr>
              </a:p>
            </p:txBody>
          </p:sp>
          <p:sp>
            <p:nvSpPr>
              <p:cNvPr id="9523" name="Text Box 307"/>
              <p:cNvSpPr txBox="1">
                <a:spLocks noChangeArrowheads="1"/>
              </p:cNvSpPr>
              <p:nvPr/>
            </p:nvSpPr>
            <p:spPr bwMode="auto">
              <a:xfrm>
                <a:off x="765" y="2524"/>
                <a:ext cx="589" cy="654"/>
              </a:xfrm>
              <a:prstGeom prst="rect">
                <a:avLst/>
              </a:prstGeom>
              <a:noFill/>
              <a:ln w="9525">
                <a:noFill/>
                <a:miter lim="800000"/>
                <a:headEnd/>
                <a:tailEnd/>
              </a:ln>
            </p:spPr>
            <p:txBody>
              <a:bodyPr vert="horz" wrap="none" lIns="91440" tIns="45720" rIns="91440" bIns="4572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ts val="1000"/>
                  </a:spcAft>
                  <a:buClrTx/>
                  <a:buSzTx/>
                  <a:buFontTx/>
                  <a:buNone/>
                  <a:tabLst/>
                </a:pPr>
                <a:r>
                  <a:rPr kumimoji="0" lang="fr-FR" sz="1000" b="0" i="0" u="none" strike="noStrike" cap="none" normalizeH="0" baseline="0" smtClean="0">
                    <a:ln>
                      <a:noFill/>
                    </a:ln>
                    <a:solidFill>
                      <a:srgbClr val="000000"/>
                    </a:solidFill>
                    <a:effectLst/>
                    <a:latin typeface="Times New Roman" pitchFamily="18" charset="0"/>
                  </a:rPr>
                  <a:t>212</a:t>
                </a:r>
                <a:endParaRPr kumimoji="0" lang="fr-FR" sz="1800" b="0" i="0" u="none" strike="noStrike" cap="none" normalizeH="0" baseline="0" smtClean="0">
                  <a:ln>
                    <a:noFill/>
                  </a:ln>
                  <a:solidFill>
                    <a:schemeClr val="tx1"/>
                  </a:solidFill>
                  <a:effectLst/>
                  <a:latin typeface="Arial" pitchFamily="34" charset="0"/>
                </a:endParaRPr>
              </a:p>
            </p:txBody>
          </p:sp>
          <p:sp>
            <p:nvSpPr>
              <p:cNvPr id="9524" name="Text Box 308"/>
              <p:cNvSpPr txBox="1">
                <a:spLocks noChangeArrowheads="1"/>
              </p:cNvSpPr>
              <p:nvPr/>
            </p:nvSpPr>
            <p:spPr bwMode="auto">
              <a:xfrm>
                <a:off x="765" y="3091"/>
                <a:ext cx="589" cy="654"/>
              </a:xfrm>
              <a:prstGeom prst="rect">
                <a:avLst/>
              </a:prstGeom>
              <a:noFill/>
              <a:ln w="9525">
                <a:noFill/>
                <a:miter lim="800000"/>
                <a:headEnd/>
                <a:tailEnd/>
              </a:ln>
            </p:spPr>
            <p:txBody>
              <a:bodyPr vert="horz" wrap="none" lIns="91440" tIns="45720" rIns="91440" bIns="4572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ts val="1000"/>
                  </a:spcAft>
                  <a:buClrTx/>
                  <a:buSzTx/>
                  <a:buFontTx/>
                  <a:buNone/>
                  <a:tabLst/>
                </a:pPr>
                <a:r>
                  <a:rPr kumimoji="0" lang="fr-FR" sz="1000" b="0" i="0" u="none" strike="noStrike" cap="none" normalizeH="0" baseline="0" smtClean="0">
                    <a:ln>
                      <a:noFill/>
                    </a:ln>
                    <a:solidFill>
                      <a:srgbClr val="000000"/>
                    </a:solidFill>
                    <a:effectLst/>
                    <a:latin typeface="Times New Roman" pitchFamily="18" charset="0"/>
                  </a:rPr>
                  <a:t>194</a:t>
                </a:r>
                <a:endParaRPr kumimoji="0" lang="fr-FR" sz="1800" b="0" i="0" u="none" strike="noStrike" cap="none" normalizeH="0" baseline="0" smtClean="0">
                  <a:ln>
                    <a:noFill/>
                  </a:ln>
                  <a:solidFill>
                    <a:schemeClr val="tx1"/>
                  </a:solidFill>
                  <a:effectLst/>
                  <a:latin typeface="Arial" pitchFamily="34" charset="0"/>
                </a:endParaRPr>
              </a:p>
            </p:txBody>
          </p:sp>
          <p:sp>
            <p:nvSpPr>
              <p:cNvPr id="9525" name="Text Box 309"/>
              <p:cNvSpPr txBox="1">
                <a:spLocks noChangeArrowheads="1"/>
              </p:cNvSpPr>
              <p:nvPr/>
            </p:nvSpPr>
            <p:spPr bwMode="auto">
              <a:xfrm>
                <a:off x="765" y="3658"/>
                <a:ext cx="589" cy="654"/>
              </a:xfrm>
              <a:prstGeom prst="rect">
                <a:avLst/>
              </a:prstGeom>
              <a:noFill/>
              <a:ln w="9525">
                <a:noFill/>
                <a:miter lim="800000"/>
                <a:headEnd/>
                <a:tailEnd/>
              </a:ln>
            </p:spPr>
            <p:txBody>
              <a:bodyPr vert="horz" wrap="none" lIns="91440" tIns="45720" rIns="91440" bIns="4572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ts val="1000"/>
                  </a:spcAft>
                  <a:buClrTx/>
                  <a:buSzTx/>
                  <a:buFontTx/>
                  <a:buNone/>
                  <a:tabLst/>
                </a:pPr>
                <a:r>
                  <a:rPr kumimoji="0" lang="fr-FR" sz="1000" b="0" i="0" u="none" strike="noStrike" cap="none" normalizeH="0" baseline="0" smtClean="0">
                    <a:ln>
                      <a:noFill/>
                    </a:ln>
                    <a:solidFill>
                      <a:srgbClr val="000000"/>
                    </a:solidFill>
                    <a:effectLst/>
                    <a:latin typeface="Times New Roman" pitchFamily="18" charset="0"/>
                  </a:rPr>
                  <a:t>176</a:t>
                </a:r>
                <a:endParaRPr kumimoji="0" lang="fr-FR" sz="1800" b="0" i="0" u="none" strike="noStrike" cap="none" normalizeH="0" baseline="0" smtClean="0">
                  <a:ln>
                    <a:noFill/>
                  </a:ln>
                  <a:solidFill>
                    <a:schemeClr val="tx1"/>
                  </a:solidFill>
                  <a:effectLst/>
                  <a:latin typeface="Arial" pitchFamily="34" charset="0"/>
                </a:endParaRPr>
              </a:p>
            </p:txBody>
          </p:sp>
          <p:sp>
            <p:nvSpPr>
              <p:cNvPr id="9526" name="Text Box 310"/>
              <p:cNvSpPr txBox="1">
                <a:spLocks noChangeArrowheads="1"/>
              </p:cNvSpPr>
              <p:nvPr/>
            </p:nvSpPr>
            <p:spPr bwMode="auto">
              <a:xfrm>
                <a:off x="765" y="4225"/>
                <a:ext cx="589" cy="654"/>
              </a:xfrm>
              <a:prstGeom prst="rect">
                <a:avLst/>
              </a:prstGeom>
              <a:noFill/>
              <a:ln w="9525">
                <a:noFill/>
                <a:miter lim="800000"/>
                <a:headEnd/>
                <a:tailEnd/>
              </a:ln>
            </p:spPr>
            <p:txBody>
              <a:bodyPr vert="horz" wrap="none" lIns="91440" tIns="45720" rIns="91440" bIns="4572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ts val="1000"/>
                  </a:spcAft>
                  <a:buClrTx/>
                  <a:buSzTx/>
                  <a:buFontTx/>
                  <a:buNone/>
                  <a:tabLst/>
                </a:pPr>
                <a:r>
                  <a:rPr kumimoji="0" lang="fr-FR" sz="1000" b="0" i="0" u="none" strike="noStrike" cap="none" normalizeH="0" baseline="0" smtClean="0">
                    <a:ln>
                      <a:noFill/>
                    </a:ln>
                    <a:solidFill>
                      <a:srgbClr val="000000"/>
                    </a:solidFill>
                    <a:effectLst/>
                    <a:latin typeface="Times New Roman" pitchFamily="18" charset="0"/>
                  </a:rPr>
                  <a:t>158</a:t>
                </a:r>
                <a:endParaRPr kumimoji="0" lang="fr-FR" sz="1800" b="0" i="0" u="none" strike="noStrike" cap="none" normalizeH="0" baseline="0" smtClean="0">
                  <a:ln>
                    <a:noFill/>
                  </a:ln>
                  <a:solidFill>
                    <a:schemeClr val="tx1"/>
                  </a:solidFill>
                  <a:effectLst/>
                  <a:latin typeface="Arial" pitchFamily="34" charset="0"/>
                </a:endParaRPr>
              </a:p>
            </p:txBody>
          </p:sp>
          <p:sp>
            <p:nvSpPr>
              <p:cNvPr id="9527" name="Text Box 311"/>
              <p:cNvSpPr txBox="1">
                <a:spLocks noChangeArrowheads="1"/>
              </p:cNvSpPr>
              <p:nvPr/>
            </p:nvSpPr>
            <p:spPr bwMode="auto">
              <a:xfrm>
                <a:off x="765" y="4792"/>
                <a:ext cx="589" cy="654"/>
              </a:xfrm>
              <a:prstGeom prst="rect">
                <a:avLst/>
              </a:prstGeom>
              <a:noFill/>
              <a:ln w="9525">
                <a:noFill/>
                <a:miter lim="800000"/>
                <a:headEnd/>
                <a:tailEnd/>
              </a:ln>
            </p:spPr>
            <p:txBody>
              <a:bodyPr vert="horz" wrap="none" lIns="91440" tIns="45720" rIns="91440" bIns="4572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ts val="1000"/>
                  </a:spcAft>
                  <a:buClrTx/>
                  <a:buSzTx/>
                  <a:buFontTx/>
                  <a:buNone/>
                  <a:tabLst/>
                </a:pPr>
                <a:r>
                  <a:rPr kumimoji="0" lang="fr-FR" sz="1000" b="0" i="0" u="none" strike="noStrike" cap="none" normalizeH="0" baseline="0" smtClean="0">
                    <a:ln>
                      <a:noFill/>
                    </a:ln>
                    <a:solidFill>
                      <a:srgbClr val="000000"/>
                    </a:solidFill>
                    <a:effectLst/>
                    <a:latin typeface="Times New Roman" pitchFamily="18" charset="0"/>
                  </a:rPr>
                  <a:t>140</a:t>
                </a:r>
                <a:endParaRPr kumimoji="0" lang="fr-FR" sz="1800" b="0" i="0" u="none" strike="noStrike" cap="none" normalizeH="0" baseline="0" smtClean="0">
                  <a:ln>
                    <a:noFill/>
                  </a:ln>
                  <a:solidFill>
                    <a:schemeClr val="tx1"/>
                  </a:solidFill>
                  <a:effectLst/>
                  <a:latin typeface="Arial" pitchFamily="34" charset="0"/>
                </a:endParaRPr>
              </a:p>
            </p:txBody>
          </p:sp>
          <p:sp>
            <p:nvSpPr>
              <p:cNvPr id="9528" name="Text Box 312"/>
              <p:cNvSpPr txBox="1">
                <a:spLocks noChangeArrowheads="1"/>
              </p:cNvSpPr>
              <p:nvPr/>
            </p:nvSpPr>
            <p:spPr bwMode="auto">
              <a:xfrm>
                <a:off x="765" y="5359"/>
                <a:ext cx="589" cy="654"/>
              </a:xfrm>
              <a:prstGeom prst="rect">
                <a:avLst/>
              </a:prstGeom>
              <a:noFill/>
              <a:ln w="9525">
                <a:noFill/>
                <a:miter lim="800000"/>
                <a:headEnd/>
                <a:tailEnd/>
              </a:ln>
            </p:spPr>
            <p:txBody>
              <a:bodyPr vert="horz" wrap="none" lIns="91440" tIns="45720" rIns="91440" bIns="4572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ts val="1000"/>
                  </a:spcAft>
                  <a:buClrTx/>
                  <a:buSzTx/>
                  <a:buFontTx/>
                  <a:buNone/>
                  <a:tabLst/>
                </a:pPr>
                <a:r>
                  <a:rPr kumimoji="0" lang="fr-FR" sz="1000" b="0" i="0" u="none" strike="noStrike" cap="none" normalizeH="0" baseline="0" smtClean="0">
                    <a:ln>
                      <a:noFill/>
                    </a:ln>
                    <a:solidFill>
                      <a:srgbClr val="000000"/>
                    </a:solidFill>
                    <a:effectLst/>
                    <a:latin typeface="Times New Roman" pitchFamily="18" charset="0"/>
                  </a:rPr>
                  <a:t>122</a:t>
                </a:r>
                <a:endParaRPr kumimoji="0" lang="fr-FR" sz="1800" b="0" i="0" u="none" strike="noStrike" cap="none" normalizeH="0" baseline="0" smtClean="0">
                  <a:ln>
                    <a:noFill/>
                  </a:ln>
                  <a:solidFill>
                    <a:schemeClr val="tx1"/>
                  </a:solidFill>
                  <a:effectLst/>
                  <a:latin typeface="Arial" pitchFamily="34" charset="0"/>
                </a:endParaRPr>
              </a:p>
            </p:txBody>
          </p:sp>
          <p:sp>
            <p:nvSpPr>
              <p:cNvPr id="9529" name="Text Box 313"/>
              <p:cNvSpPr txBox="1">
                <a:spLocks noChangeArrowheads="1"/>
              </p:cNvSpPr>
              <p:nvPr/>
            </p:nvSpPr>
            <p:spPr bwMode="auto">
              <a:xfrm>
                <a:off x="765" y="5926"/>
                <a:ext cx="589" cy="654"/>
              </a:xfrm>
              <a:prstGeom prst="rect">
                <a:avLst/>
              </a:prstGeom>
              <a:noFill/>
              <a:ln w="9525">
                <a:noFill/>
                <a:miter lim="800000"/>
                <a:headEnd/>
                <a:tailEnd/>
              </a:ln>
            </p:spPr>
            <p:txBody>
              <a:bodyPr vert="horz" wrap="none" lIns="91440" tIns="45720" rIns="91440" bIns="4572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ts val="1000"/>
                  </a:spcAft>
                  <a:buClrTx/>
                  <a:buSzTx/>
                  <a:buFontTx/>
                  <a:buNone/>
                  <a:tabLst/>
                </a:pPr>
                <a:r>
                  <a:rPr kumimoji="0" lang="fr-FR" sz="1000" b="0" i="0" u="none" strike="noStrike" cap="none" normalizeH="0" baseline="0" smtClean="0">
                    <a:ln>
                      <a:noFill/>
                    </a:ln>
                    <a:solidFill>
                      <a:srgbClr val="000000"/>
                    </a:solidFill>
                    <a:effectLst/>
                    <a:latin typeface="Times New Roman" pitchFamily="18" charset="0"/>
                  </a:rPr>
                  <a:t>104</a:t>
                </a:r>
                <a:endParaRPr kumimoji="0" lang="fr-FR" sz="1800" b="0" i="0" u="none" strike="noStrike" cap="none" normalizeH="0" baseline="0" smtClean="0">
                  <a:ln>
                    <a:noFill/>
                  </a:ln>
                  <a:solidFill>
                    <a:schemeClr val="tx1"/>
                  </a:solidFill>
                  <a:effectLst/>
                  <a:latin typeface="Arial" pitchFamily="34" charset="0"/>
                </a:endParaRPr>
              </a:p>
            </p:txBody>
          </p:sp>
          <p:sp>
            <p:nvSpPr>
              <p:cNvPr id="9530" name="Text Box 314"/>
              <p:cNvSpPr txBox="1">
                <a:spLocks noChangeArrowheads="1"/>
              </p:cNvSpPr>
              <p:nvPr/>
            </p:nvSpPr>
            <p:spPr bwMode="auto">
              <a:xfrm>
                <a:off x="765" y="6493"/>
                <a:ext cx="489" cy="654"/>
              </a:xfrm>
              <a:prstGeom prst="rect">
                <a:avLst/>
              </a:prstGeom>
              <a:noFill/>
              <a:ln w="9525">
                <a:noFill/>
                <a:miter lim="800000"/>
                <a:headEnd/>
                <a:tailEnd/>
              </a:ln>
            </p:spPr>
            <p:txBody>
              <a:bodyPr vert="horz" wrap="none" lIns="91440" tIns="45720" rIns="91440" bIns="4572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ts val="1000"/>
                  </a:spcAft>
                  <a:buClrTx/>
                  <a:buSzTx/>
                  <a:buFontTx/>
                  <a:buNone/>
                  <a:tabLst/>
                </a:pPr>
                <a:r>
                  <a:rPr kumimoji="0" lang="fr-FR" sz="1000" b="0" i="0" u="none" strike="noStrike" cap="none" normalizeH="0" baseline="0" smtClean="0">
                    <a:ln>
                      <a:noFill/>
                    </a:ln>
                    <a:solidFill>
                      <a:srgbClr val="000000"/>
                    </a:solidFill>
                    <a:effectLst/>
                    <a:latin typeface="Times New Roman" pitchFamily="18" charset="0"/>
                  </a:rPr>
                  <a:t>86</a:t>
                </a:r>
                <a:endParaRPr kumimoji="0" lang="fr-FR" sz="1800" b="0" i="0" u="none" strike="noStrike" cap="none" normalizeH="0" baseline="0" smtClean="0">
                  <a:ln>
                    <a:noFill/>
                  </a:ln>
                  <a:solidFill>
                    <a:schemeClr val="tx1"/>
                  </a:solidFill>
                  <a:effectLst/>
                  <a:latin typeface="Arial" pitchFamily="34" charset="0"/>
                </a:endParaRPr>
              </a:p>
            </p:txBody>
          </p:sp>
          <p:sp>
            <p:nvSpPr>
              <p:cNvPr id="9531" name="Text Box 315"/>
              <p:cNvSpPr txBox="1">
                <a:spLocks noChangeArrowheads="1"/>
              </p:cNvSpPr>
              <p:nvPr/>
            </p:nvSpPr>
            <p:spPr bwMode="auto">
              <a:xfrm>
                <a:off x="765" y="7060"/>
                <a:ext cx="489" cy="654"/>
              </a:xfrm>
              <a:prstGeom prst="rect">
                <a:avLst/>
              </a:prstGeom>
              <a:noFill/>
              <a:ln w="9525">
                <a:noFill/>
                <a:miter lim="800000"/>
                <a:headEnd/>
                <a:tailEnd/>
              </a:ln>
            </p:spPr>
            <p:txBody>
              <a:bodyPr vert="horz" wrap="none" lIns="91440" tIns="45720" rIns="91440" bIns="4572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ts val="1000"/>
                  </a:spcAft>
                  <a:buClrTx/>
                  <a:buSzTx/>
                  <a:buFontTx/>
                  <a:buNone/>
                  <a:tabLst/>
                </a:pPr>
                <a:r>
                  <a:rPr kumimoji="0" lang="fr-FR" sz="1000" b="0" i="0" u="none" strike="noStrike" cap="none" normalizeH="0" baseline="0" smtClean="0">
                    <a:ln>
                      <a:noFill/>
                    </a:ln>
                    <a:solidFill>
                      <a:srgbClr val="000000"/>
                    </a:solidFill>
                    <a:effectLst/>
                    <a:latin typeface="Times New Roman" pitchFamily="18" charset="0"/>
                  </a:rPr>
                  <a:t>68</a:t>
                </a:r>
                <a:endParaRPr kumimoji="0" lang="fr-FR" sz="1800" b="0" i="0" u="none" strike="noStrike" cap="none" normalizeH="0" baseline="0" smtClean="0">
                  <a:ln>
                    <a:noFill/>
                  </a:ln>
                  <a:solidFill>
                    <a:schemeClr val="tx1"/>
                  </a:solidFill>
                  <a:effectLst/>
                  <a:latin typeface="Arial" pitchFamily="34" charset="0"/>
                </a:endParaRPr>
              </a:p>
            </p:txBody>
          </p:sp>
          <p:sp>
            <p:nvSpPr>
              <p:cNvPr id="9532" name="Text Box 316"/>
              <p:cNvSpPr txBox="1">
                <a:spLocks noChangeArrowheads="1"/>
              </p:cNvSpPr>
              <p:nvPr/>
            </p:nvSpPr>
            <p:spPr bwMode="auto">
              <a:xfrm>
                <a:off x="765" y="7627"/>
                <a:ext cx="489" cy="654"/>
              </a:xfrm>
              <a:prstGeom prst="rect">
                <a:avLst/>
              </a:prstGeom>
              <a:noFill/>
              <a:ln w="9525">
                <a:noFill/>
                <a:miter lim="800000"/>
                <a:headEnd/>
                <a:tailEnd/>
              </a:ln>
            </p:spPr>
            <p:txBody>
              <a:bodyPr vert="horz" wrap="none" lIns="91440" tIns="45720" rIns="91440" bIns="4572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ts val="1000"/>
                  </a:spcAft>
                  <a:buClrTx/>
                  <a:buSzTx/>
                  <a:buFontTx/>
                  <a:buNone/>
                  <a:tabLst/>
                </a:pPr>
                <a:r>
                  <a:rPr kumimoji="0" lang="fr-FR" sz="1000" b="0" i="0" u="none" strike="noStrike" cap="none" normalizeH="0" baseline="0" smtClean="0">
                    <a:ln>
                      <a:noFill/>
                    </a:ln>
                    <a:solidFill>
                      <a:srgbClr val="000000"/>
                    </a:solidFill>
                    <a:effectLst/>
                    <a:latin typeface="Times New Roman" pitchFamily="18" charset="0"/>
                  </a:rPr>
                  <a:t>50</a:t>
                </a:r>
                <a:endParaRPr kumimoji="0" lang="fr-FR" sz="1800" b="0" i="0" u="none" strike="noStrike" cap="none" normalizeH="0" baseline="0" smtClean="0">
                  <a:ln>
                    <a:noFill/>
                  </a:ln>
                  <a:solidFill>
                    <a:schemeClr val="tx1"/>
                  </a:solidFill>
                  <a:effectLst/>
                  <a:latin typeface="Arial" pitchFamily="34" charset="0"/>
                </a:endParaRPr>
              </a:p>
            </p:txBody>
          </p:sp>
          <p:sp>
            <p:nvSpPr>
              <p:cNvPr id="9533" name="Text Box 317"/>
              <p:cNvSpPr txBox="1">
                <a:spLocks noChangeArrowheads="1"/>
              </p:cNvSpPr>
              <p:nvPr/>
            </p:nvSpPr>
            <p:spPr bwMode="auto">
              <a:xfrm>
                <a:off x="1510" y="2215"/>
                <a:ext cx="883" cy="654"/>
              </a:xfrm>
              <a:prstGeom prst="rect">
                <a:avLst/>
              </a:prstGeom>
              <a:noFill/>
              <a:ln w="9525">
                <a:noFill/>
                <a:miter lim="800000"/>
                <a:headEnd/>
                <a:tailEnd/>
              </a:ln>
            </p:spPr>
            <p:txBody>
              <a:bodyPr vert="horz" wrap="non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1000" b="1" i="1" u="none" strike="noStrike" cap="none" normalizeH="0" baseline="0" smtClean="0">
                    <a:ln>
                      <a:noFill/>
                    </a:ln>
                    <a:solidFill>
                      <a:srgbClr val="000000"/>
                    </a:solidFill>
                    <a:effectLst/>
                    <a:latin typeface="Times New Roman" pitchFamily="18" charset="0"/>
                  </a:rPr>
                  <a:t> FCard</a:t>
                </a:r>
                <a:endParaRPr kumimoji="0" lang="fr-FR" sz="1800" b="0" i="0" u="none" strike="noStrike" cap="none" normalizeH="0" baseline="0" smtClean="0">
                  <a:ln>
                    <a:noFill/>
                  </a:ln>
                  <a:solidFill>
                    <a:schemeClr val="tx1"/>
                  </a:solidFill>
                  <a:effectLst/>
                  <a:latin typeface="Arial" pitchFamily="34" charset="0"/>
                </a:endParaRPr>
              </a:p>
            </p:txBody>
          </p:sp>
          <p:sp>
            <p:nvSpPr>
              <p:cNvPr id="9534" name="Text Box 318"/>
              <p:cNvSpPr txBox="1">
                <a:spLocks noChangeArrowheads="1"/>
              </p:cNvSpPr>
              <p:nvPr/>
            </p:nvSpPr>
            <p:spPr bwMode="auto">
              <a:xfrm>
                <a:off x="1110" y="7784"/>
                <a:ext cx="433" cy="654"/>
              </a:xfrm>
              <a:prstGeom prst="rect">
                <a:avLst/>
              </a:prstGeom>
              <a:noFill/>
              <a:ln w="9525">
                <a:noFill/>
                <a:miter lim="800000"/>
                <a:headEnd/>
                <a:tailEnd/>
              </a:ln>
            </p:spPr>
            <p:txBody>
              <a:bodyPr vert="horz" wrap="non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1000" b="0" i="0" u="none" strike="noStrike" cap="none" normalizeH="0" baseline="0" smtClean="0">
                    <a:ln>
                      <a:noFill/>
                    </a:ln>
                    <a:solidFill>
                      <a:srgbClr val="000000"/>
                    </a:solidFill>
                    <a:effectLst/>
                    <a:latin typeface="Times New Roman" pitchFamily="18" charset="0"/>
                  </a:rPr>
                  <a:t>O</a:t>
                </a:r>
                <a:endParaRPr kumimoji="0" lang="fr-FR" sz="1800" b="0" i="0" u="none" strike="noStrike" cap="none" normalizeH="0" baseline="0" smtClean="0">
                  <a:ln>
                    <a:noFill/>
                  </a:ln>
                  <a:solidFill>
                    <a:schemeClr val="tx1"/>
                  </a:solidFill>
                  <a:effectLst/>
                  <a:latin typeface="Arial" pitchFamily="34" charset="0"/>
                </a:endParaRPr>
              </a:p>
            </p:txBody>
          </p:sp>
        </p:gr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Image 7"/>
          <p:cNvPicPr>
            <a:picLocks noChangeAspect="1" noChangeArrowheads="1"/>
          </p:cNvPicPr>
          <p:nvPr/>
        </p:nvPicPr>
        <p:blipFill>
          <a:blip r:embed="rId3" cstate="print"/>
          <a:srcRect l="21983" t="16667" r="20000" b="8757"/>
          <a:stretch>
            <a:fillRect/>
          </a:stretch>
        </p:blipFill>
        <p:spPr bwMode="auto">
          <a:xfrm>
            <a:off x="1571604" y="714356"/>
            <a:ext cx="7222216" cy="54292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pPr lvl="0"/>
            <a:r>
              <a:rPr lang="fr-FR" sz="2400" dirty="0" smtClean="0"/>
              <a:t>Savoir s'entrainer pour le bon usage de soi dans un contexte singulier : où comment donner les moyens à l'élève de développer ses ressources de façon </a:t>
            </a:r>
            <a:r>
              <a:rPr lang="fr-FR" sz="2400" dirty="0" smtClean="0"/>
              <a:t>autonome</a:t>
            </a:r>
            <a:endParaRPr lang="fr-FR" sz="2400" dirty="0"/>
          </a:p>
        </p:txBody>
      </p:sp>
      <p:sp>
        <p:nvSpPr>
          <p:cNvPr id="3" name="Espace réservé du contenu 2"/>
          <p:cNvSpPr>
            <a:spLocks noGrp="1"/>
          </p:cNvSpPr>
          <p:nvPr>
            <p:ph idx="1"/>
          </p:nvPr>
        </p:nvSpPr>
        <p:spPr/>
        <p:txBody>
          <a:bodyPr>
            <a:normAutofit fontScale="92500" lnSpcReduction="20000"/>
          </a:bodyPr>
          <a:lstStyle/>
          <a:p>
            <a:r>
              <a:rPr lang="fr-FR" dirty="0" smtClean="0"/>
              <a:t>‐ L’identification de ressentis comme indicateurs pour réguler son projet de transformation pour le bon usage de soi</a:t>
            </a:r>
          </a:p>
          <a:p>
            <a:r>
              <a:rPr lang="fr-FR" dirty="0" smtClean="0"/>
              <a:t>‐ L’analyse précise de ses performances comme indicateurs pour réguler son projet de transformation</a:t>
            </a:r>
          </a:p>
          <a:p>
            <a:r>
              <a:rPr lang="fr-FR" dirty="0" smtClean="0"/>
              <a:t>‐ La construction complète d’un projet d’entraînement personnalisé à partir d’un système de connaissances</a:t>
            </a:r>
          </a:p>
          <a:p>
            <a:r>
              <a:rPr lang="fr-FR" dirty="0" smtClean="0"/>
              <a:t>‐ Une relation à l’autre faite d’aide, de </a:t>
            </a:r>
            <a:r>
              <a:rPr lang="fr-FR" dirty="0" smtClean="0"/>
              <a:t>partage </a:t>
            </a:r>
            <a:r>
              <a:rPr lang="fr-FR" dirty="0" smtClean="0"/>
              <a:t>et d’échanges</a:t>
            </a:r>
            <a:endParaRPr lang="fr-F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28728" y="285728"/>
            <a:ext cx="7498080" cy="1143000"/>
          </a:xfrm>
        </p:spPr>
        <p:txBody>
          <a:bodyPr>
            <a:normAutofit fontScale="90000"/>
          </a:bodyPr>
          <a:lstStyle/>
          <a:p>
            <a:r>
              <a:rPr lang="fr-FR" dirty="0" smtClean="0"/>
              <a:t> </a:t>
            </a:r>
            <a:r>
              <a:rPr lang="fr-FR" sz="3600" dirty="0" smtClean="0"/>
              <a:t>En lien avec la notion du savoir s'entraîner : l</a:t>
            </a:r>
            <a:r>
              <a:rPr lang="fr-FR" sz="3600" b="1" dirty="0" smtClean="0"/>
              <a:t>a dévolution des apprentissages </a:t>
            </a:r>
            <a:endParaRPr lang="fr-FR" dirty="0"/>
          </a:p>
        </p:txBody>
      </p:sp>
      <p:sp>
        <p:nvSpPr>
          <p:cNvPr id="3" name="Espace réservé du contenu 2"/>
          <p:cNvSpPr>
            <a:spLocks noGrp="1"/>
          </p:cNvSpPr>
          <p:nvPr>
            <p:ph idx="1"/>
          </p:nvPr>
        </p:nvSpPr>
        <p:spPr/>
        <p:txBody>
          <a:bodyPr>
            <a:normAutofit fontScale="85000" lnSpcReduction="10000"/>
          </a:bodyPr>
          <a:lstStyle/>
          <a:p>
            <a:r>
              <a:rPr lang="fr-FR" dirty="0" smtClean="0"/>
              <a:t>1ère étape : Définition d’un projet personnel de transformation à partir d’un bilan personnel</a:t>
            </a:r>
          </a:p>
          <a:p>
            <a:r>
              <a:rPr lang="fr-FR" dirty="0" smtClean="0"/>
              <a:t>2nde étape : Acquérir des connaissances</a:t>
            </a:r>
          </a:p>
          <a:p>
            <a:r>
              <a:rPr lang="fr-FR" dirty="0" smtClean="0"/>
              <a:t>3ème étape : Mise en relation des effets ressentis avec la charge de travail réalisée</a:t>
            </a:r>
          </a:p>
          <a:p>
            <a:r>
              <a:rPr lang="fr-FR" dirty="0" smtClean="0"/>
              <a:t>4ème étape : Partager, comparer, essayer avec d’autres</a:t>
            </a:r>
          </a:p>
          <a:p>
            <a:r>
              <a:rPr lang="fr-FR" dirty="0" smtClean="0"/>
              <a:t>5ème étape : Bilans et régulation à partir d’une référence personnalisée</a:t>
            </a:r>
          </a:p>
          <a:p>
            <a:r>
              <a:rPr lang="fr-FR" dirty="0" smtClean="0"/>
              <a:t>6ème étape : Confrontation à la situation de référence</a:t>
            </a:r>
          </a:p>
          <a:p>
            <a:endParaRPr lang="fr-F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l="15178" t="10846" r="13719" b="5026"/>
          <a:stretch>
            <a:fillRect/>
          </a:stretch>
        </p:blipFill>
        <p:spPr bwMode="auto">
          <a:xfrm>
            <a:off x="1071538" y="142852"/>
            <a:ext cx="7938216" cy="5857916"/>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Image 1"/>
          <p:cNvPicPr>
            <a:picLocks noChangeAspect="1" noChangeArrowheads="1"/>
          </p:cNvPicPr>
          <p:nvPr/>
        </p:nvPicPr>
        <p:blipFill>
          <a:blip r:embed="rId3" cstate="print"/>
          <a:srcRect l="22314" t="16949" r="20164" b="10452"/>
          <a:stretch>
            <a:fillRect/>
          </a:stretch>
        </p:blipFill>
        <p:spPr bwMode="auto">
          <a:xfrm>
            <a:off x="1214414" y="285728"/>
            <a:ext cx="7832597" cy="5786478"/>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lvl="0"/>
            <a:r>
              <a:rPr lang="fr-FR" b="1" dirty="0" smtClean="0"/>
              <a:t>Anthropométrique </a:t>
            </a:r>
            <a:r>
              <a:rPr lang="fr-FR" b="1" dirty="0" smtClean="0"/>
              <a:t>:</a:t>
            </a:r>
            <a:endParaRPr lang="fr-FR" dirty="0"/>
          </a:p>
        </p:txBody>
      </p:sp>
      <p:sp>
        <p:nvSpPr>
          <p:cNvPr id="3" name="Espace réservé du contenu 2"/>
          <p:cNvSpPr>
            <a:spLocks noGrp="1"/>
          </p:cNvSpPr>
          <p:nvPr>
            <p:ph idx="1"/>
          </p:nvPr>
        </p:nvSpPr>
        <p:spPr/>
        <p:txBody>
          <a:bodyPr/>
          <a:lstStyle/>
          <a:p>
            <a:r>
              <a:rPr lang="fr-FR" dirty="0" smtClean="0"/>
              <a:t>Age </a:t>
            </a:r>
            <a:endParaRPr lang="fr-FR" dirty="0" smtClean="0"/>
          </a:p>
          <a:p>
            <a:r>
              <a:rPr lang="fr-FR" dirty="0" smtClean="0"/>
              <a:t>Sexe</a:t>
            </a:r>
          </a:p>
          <a:p>
            <a:r>
              <a:rPr lang="fr-FR" dirty="0" smtClean="0"/>
              <a:t>Taille</a:t>
            </a:r>
          </a:p>
          <a:p>
            <a:r>
              <a:rPr lang="fr-FR" dirty="0" smtClean="0"/>
              <a:t>Indice </a:t>
            </a:r>
            <a:r>
              <a:rPr lang="fr-FR" dirty="0" smtClean="0"/>
              <a:t>de masse </a:t>
            </a:r>
            <a:r>
              <a:rPr lang="fr-FR" dirty="0" smtClean="0"/>
              <a:t>corporelle</a:t>
            </a:r>
          </a:p>
          <a:p>
            <a:r>
              <a:rPr lang="fr-FR" dirty="0" smtClean="0"/>
              <a:t>Indice </a:t>
            </a:r>
            <a:r>
              <a:rPr lang="fr-FR" dirty="0" smtClean="0"/>
              <a:t>de Masse graisseuse  </a:t>
            </a:r>
          </a:p>
          <a:p>
            <a:endParaRPr lang="fr-F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lvl="0"/>
            <a:r>
              <a:rPr lang="fr-FR" b="1" dirty="0" smtClean="0"/>
              <a:t>Fréquence </a:t>
            </a:r>
            <a:r>
              <a:rPr lang="fr-FR" b="1" dirty="0" smtClean="0"/>
              <a:t>cardiaque</a:t>
            </a:r>
            <a:endParaRPr lang="fr-FR" dirty="0"/>
          </a:p>
        </p:txBody>
      </p:sp>
      <p:sp>
        <p:nvSpPr>
          <p:cNvPr id="3" name="Espace réservé du contenu 2"/>
          <p:cNvSpPr>
            <a:spLocks noGrp="1"/>
          </p:cNvSpPr>
          <p:nvPr>
            <p:ph idx="1"/>
          </p:nvPr>
        </p:nvSpPr>
        <p:spPr/>
        <p:txBody>
          <a:bodyPr>
            <a:normAutofit fontScale="55000" lnSpcReduction="20000"/>
          </a:bodyPr>
          <a:lstStyle/>
          <a:p>
            <a:r>
              <a:rPr lang="fr-FR" u="sng" dirty="0" smtClean="0"/>
              <a:t>La fréquence cardiaque maximale</a:t>
            </a:r>
            <a:r>
              <a:rPr lang="fr-FR" dirty="0" smtClean="0"/>
              <a:t> identifiée personnellement à partir d'un test d'effort maximal (VMA) ou la </a:t>
            </a:r>
            <a:r>
              <a:rPr lang="fr-FR" dirty="0" err="1" smtClean="0"/>
              <a:t>FCmax</a:t>
            </a:r>
            <a:r>
              <a:rPr lang="fr-FR" dirty="0" smtClean="0"/>
              <a:t> théorique </a:t>
            </a:r>
            <a:r>
              <a:rPr lang="fr-FR" b="1" dirty="0" smtClean="0"/>
              <a:t>220 - âge</a:t>
            </a:r>
            <a:endParaRPr lang="fr-FR" dirty="0" smtClean="0"/>
          </a:p>
          <a:p>
            <a:r>
              <a:rPr lang="fr-FR" u="sng" dirty="0" smtClean="0"/>
              <a:t>La fréquence cardiaque de repos</a:t>
            </a:r>
            <a:r>
              <a:rPr lang="fr-FR" dirty="0" smtClean="0"/>
              <a:t> définie au repos le matin au levé</a:t>
            </a:r>
          </a:p>
          <a:p>
            <a:r>
              <a:rPr lang="fr-FR" u="sng" dirty="0" smtClean="0"/>
              <a:t>La fréquence cardiaque de récupération</a:t>
            </a:r>
            <a:r>
              <a:rPr lang="fr-FR" dirty="0" smtClean="0"/>
              <a:t> après 3 minutes un effort maximal</a:t>
            </a:r>
          </a:p>
          <a:p>
            <a:r>
              <a:rPr lang="fr-FR" u="sng" dirty="0" smtClean="0"/>
              <a:t>La fréquence cardiaque prévisionnelle</a:t>
            </a:r>
            <a:r>
              <a:rPr lang="fr-FR" dirty="0" smtClean="0"/>
              <a:t> : Formule de </a:t>
            </a:r>
            <a:r>
              <a:rPr lang="fr-FR" b="1" dirty="0" smtClean="0"/>
              <a:t>KARVONEN</a:t>
            </a:r>
            <a:r>
              <a:rPr lang="fr-FR" dirty="0" smtClean="0"/>
              <a:t>, qui parle de </a:t>
            </a:r>
            <a:r>
              <a:rPr lang="fr-FR" b="1" dirty="0" smtClean="0"/>
              <a:t>Fréquence Cardiaque d’Entraînement (FCE) FCE= </a:t>
            </a:r>
            <a:r>
              <a:rPr lang="fr-FR" b="1" dirty="0" err="1" smtClean="0"/>
              <a:t>FCRepos</a:t>
            </a:r>
            <a:r>
              <a:rPr lang="fr-FR" b="1" dirty="0" smtClean="0"/>
              <a:t> + [(</a:t>
            </a:r>
            <a:r>
              <a:rPr lang="fr-FR" b="1" dirty="0" err="1" smtClean="0"/>
              <a:t>FCMax</a:t>
            </a:r>
            <a:r>
              <a:rPr lang="fr-FR" b="1" dirty="0" smtClean="0"/>
              <a:t> – </a:t>
            </a:r>
            <a:r>
              <a:rPr lang="fr-FR" b="1" dirty="0" err="1" smtClean="0"/>
              <a:t>FCRepos</a:t>
            </a:r>
            <a:r>
              <a:rPr lang="fr-FR" b="1" dirty="0" smtClean="0"/>
              <a:t> ) X ( % de l’intensité)]</a:t>
            </a:r>
            <a:endParaRPr lang="fr-FR" dirty="0" smtClean="0"/>
          </a:p>
          <a:p>
            <a:r>
              <a:rPr lang="fr-FR" u="sng" dirty="0" smtClean="0"/>
              <a:t>L'indice de récupération</a:t>
            </a:r>
            <a:r>
              <a:rPr lang="fr-FR" dirty="0" smtClean="0"/>
              <a:t> :</a:t>
            </a:r>
          </a:p>
          <a:p>
            <a:pPr lvl="1">
              <a:buNone/>
            </a:pPr>
            <a:r>
              <a:rPr lang="fr-FR" dirty="0" smtClean="0"/>
              <a:t>Une formule pour la récupération : afin de prendre ainsi en compte l'intensité réelle </a:t>
            </a:r>
            <a:r>
              <a:rPr lang="fr-FR" dirty="0" smtClean="0"/>
              <a:t>de l'effort </a:t>
            </a:r>
            <a:r>
              <a:rPr lang="fr-FR" dirty="0" smtClean="0"/>
              <a:t>fournit en fonction des données individuelle et théorique de l'élève.</a:t>
            </a:r>
          </a:p>
          <a:p>
            <a:pPr lvl="1">
              <a:buNone/>
            </a:pPr>
            <a:r>
              <a:rPr lang="fr-FR" dirty="0" smtClean="0"/>
              <a:t>S'il s'agit d'un effort intense mais non max (</a:t>
            </a:r>
            <a:r>
              <a:rPr lang="fr-FR" dirty="0" err="1" smtClean="0"/>
              <a:t>fmax</a:t>
            </a:r>
            <a:r>
              <a:rPr lang="fr-FR" dirty="0" smtClean="0"/>
              <a:t> – fc</a:t>
            </a:r>
            <a:r>
              <a:rPr lang="fr-FR" b="1" dirty="0" smtClean="0"/>
              <a:t>1min</a:t>
            </a:r>
            <a:r>
              <a:rPr lang="fr-FR" dirty="0" smtClean="0"/>
              <a:t> après l'effort) = </a:t>
            </a:r>
            <a:r>
              <a:rPr lang="fr-FR" dirty="0" err="1" smtClean="0"/>
              <a:t>FCRécup</a:t>
            </a:r>
            <a:r>
              <a:rPr lang="fr-FR" dirty="0" smtClean="0"/>
              <a:t> </a:t>
            </a:r>
          </a:p>
          <a:p>
            <a:pPr lvl="1">
              <a:buNone/>
            </a:pPr>
            <a:r>
              <a:rPr lang="fr-FR" dirty="0" smtClean="0"/>
              <a:t>S'il s'agit d'un effort max : (</a:t>
            </a:r>
            <a:r>
              <a:rPr lang="fr-FR" dirty="0" err="1" smtClean="0"/>
              <a:t>fmax</a:t>
            </a:r>
            <a:r>
              <a:rPr lang="fr-FR" dirty="0" smtClean="0"/>
              <a:t> – fc</a:t>
            </a:r>
            <a:r>
              <a:rPr lang="fr-FR" b="1" dirty="0" smtClean="0"/>
              <a:t>3min</a:t>
            </a:r>
            <a:r>
              <a:rPr lang="fr-FR" dirty="0" smtClean="0"/>
              <a:t> après l'effort) = </a:t>
            </a:r>
            <a:r>
              <a:rPr lang="fr-FR" dirty="0" err="1" smtClean="0"/>
              <a:t>FCRécup</a:t>
            </a:r>
            <a:endParaRPr lang="fr-FR" dirty="0" smtClean="0"/>
          </a:p>
          <a:p>
            <a:pPr lvl="1">
              <a:buNone/>
            </a:pPr>
            <a:r>
              <a:rPr lang="fr-FR" dirty="0" smtClean="0"/>
              <a:t>Pour  un effort max il est nécessaire de faire un ajustement en fonction de la réalité de l'effort produit par l'élève soit : ((220-âge)-</a:t>
            </a:r>
            <a:r>
              <a:rPr lang="fr-FR" dirty="0" err="1" smtClean="0"/>
              <a:t>fcmax</a:t>
            </a:r>
            <a:r>
              <a:rPr lang="fr-FR" dirty="0" smtClean="0"/>
              <a:t>) = </a:t>
            </a:r>
            <a:r>
              <a:rPr lang="fr-FR" dirty="0" err="1" smtClean="0"/>
              <a:t>FCAjustée</a:t>
            </a:r>
            <a:r>
              <a:rPr lang="fr-FR" dirty="0" smtClean="0"/>
              <a:t> (permet de prendre la réalité de l'effort produit</a:t>
            </a:r>
            <a:r>
              <a:rPr lang="fr-FR" dirty="0" smtClean="0"/>
              <a:t>)</a:t>
            </a:r>
          </a:p>
          <a:p>
            <a:pPr lvl="1"/>
            <a:r>
              <a:rPr lang="fr-FR" dirty="0" smtClean="0"/>
              <a:t>Si </a:t>
            </a:r>
            <a:r>
              <a:rPr lang="fr-FR" dirty="0" smtClean="0"/>
              <a:t>FCA est positif alors IR = FCR – FCA </a:t>
            </a:r>
          </a:p>
          <a:p>
            <a:pPr lvl="1"/>
            <a:r>
              <a:rPr lang="fr-FR" dirty="0" smtClean="0"/>
              <a:t>si FCA est négatif alors IR = FCR + FCA</a:t>
            </a:r>
          </a:p>
          <a:p>
            <a:pPr lvl="1">
              <a:buNone/>
            </a:pPr>
            <a:endParaRPr lang="fr-FR" dirty="0" smtClean="0"/>
          </a:p>
          <a:p>
            <a:endParaRPr lang="fr-FR"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37</TotalTime>
  <Words>1483</Words>
  <Application>Microsoft Office PowerPoint</Application>
  <PresentationFormat>Affichage à l'écran (4:3)</PresentationFormat>
  <Paragraphs>141</Paragraphs>
  <Slides>21</Slides>
  <Notes>21</Notes>
  <HiddenSlides>0</HiddenSlides>
  <MMClips>0</MMClips>
  <ScaleCrop>false</ScaleCrop>
  <HeadingPairs>
    <vt:vector size="4" baseType="variant">
      <vt:variant>
        <vt:lpstr>Thème</vt:lpstr>
      </vt:variant>
      <vt:variant>
        <vt:i4>1</vt:i4>
      </vt:variant>
      <vt:variant>
        <vt:lpstr>Titres des diapositives</vt:lpstr>
      </vt:variant>
      <vt:variant>
        <vt:i4>21</vt:i4>
      </vt:variant>
    </vt:vector>
  </HeadingPairs>
  <TitlesOfParts>
    <vt:vector size="22" baseType="lpstr">
      <vt:lpstr>Solstice</vt:lpstr>
      <vt:lpstr>CP5</vt:lpstr>
      <vt:lpstr>Statut de la performance Raymond Dhellemmes</vt:lpstr>
      <vt:lpstr>Diapositive 3</vt:lpstr>
      <vt:lpstr>Savoir s'entrainer pour le bon usage de soi dans un contexte singulier : où comment donner les moyens à l'élève de développer ses ressources de façon autonome</vt:lpstr>
      <vt:lpstr> En lien avec la notion du savoir s'entraîner : la dévolution des apprentissages </vt:lpstr>
      <vt:lpstr>Diapositive 6</vt:lpstr>
      <vt:lpstr>Diapositive 7</vt:lpstr>
      <vt:lpstr>Anthropométrique :</vt:lpstr>
      <vt:lpstr>Fréquence cardiaque</vt:lpstr>
      <vt:lpstr>La récupération</vt:lpstr>
      <vt:lpstr>Diapositive 11</vt:lpstr>
      <vt:lpstr>La Vitesse maximale aérobie</vt:lpstr>
      <vt:lpstr>La capacité aérobie</vt:lpstr>
      <vt:lpstr>La puissance aérobie</vt:lpstr>
      <vt:lpstr>Le ressenti</vt:lpstr>
      <vt:lpstr>Echelle de Borg</vt:lpstr>
      <vt:lpstr>le ressenti  musculo tendineux (douleur physique)  Le ressenti  Cardio respiratoire (essoufflement – rougeur) Le ressenti  psychologique (lassitude – motivation intrinsèque)</vt:lpstr>
      <vt:lpstr>Les tests de capacité ou de condition physique</vt:lpstr>
      <vt:lpstr>Diapositive 19</vt:lpstr>
      <vt:lpstr>Des exemples</vt:lpstr>
      <vt:lpstr>Le suivi des prestations des élèves </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CP5</dc:title>
  <dc:creator>O.FEIGEAN</dc:creator>
  <cp:lastModifiedBy>O.FEIGEAN</cp:lastModifiedBy>
  <cp:revision>3</cp:revision>
  <dcterms:created xsi:type="dcterms:W3CDTF">2010-06-08T17:54:50Z</dcterms:created>
  <dcterms:modified xsi:type="dcterms:W3CDTF">2010-06-08T18:32:39Z</dcterms:modified>
</cp:coreProperties>
</file>