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3" name="Espace réservé pour une image 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198"/>
            </a:lvl1pPr>
          </a:lstStyle>
          <a:p>
            <a:pPr/>
            <a:r>
              <a:t>Pour réaliser une page d'accueil comme pour le cours du "stage - e-lyco et arts plastiques , cliquer sur "remarque"</a:t>
            </a:r>
          </a:p>
        </p:txBody>
      </p:sp>
      <p:pic>
        <p:nvPicPr>
          <p:cNvPr id="95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720" y="2290835"/>
            <a:ext cx="8275443" cy="3976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Intégrer les images souhaitées + lien vers les dossiers dans ressources</a:t>
            </a:r>
          </a:p>
        </p:txBody>
      </p:sp>
      <p:pic>
        <p:nvPicPr>
          <p:cNvPr id="98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7294" y="1722234"/>
            <a:ext cx="9781420" cy="4843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1"/>
          <p:cNvSpPr txBox="1"/>
          <p:nvPr>
            <p:ph type="title"/>
          </p:nvPr>
        </p:nvSpPr>
        <p:spPr>
          <a:xfrm>
            <a:off x="669925" y="365124"/>
            <a:ext cx="3657063" cy="5926140"/>
          </a:xfrm>
          <a:prstGeom prst="rect">
            <a:avLst/>
          </a:prstGeom>
        </p:spPr>
        <p:txBody>
          <a:bodyPr/>
          <a:lstStyle/>
          <a:p>
            <a:pPr/>
            <a:r>
              <a:t>Intégration de l'image et du titre</a:t>
            </a:r>
          </a:p>
        </p:txBody>
      </p:sp>
      <p:pic>
        <p:nvPicPr>
          <p:cNvPr id="101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4375" y="704850"/>
            <a:ext cx="6968343" cy="5690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re 1"/>
          <p:cNvSpPr txBox="1"/>
          <p:nvPr>
            <p:ph type="title"/>
          </p:nvPr>
        </p:nvSpPr>
        <p:spPr>
          <a:xfrm>
            <a:off x="838200" y="365125"/>
            <a:ext cx="10515600" cy="5651378"/>
          </a:xfrm>
          <a:prstGeom prst="rect">
            <a:avLst/>
          </a:prstGeom>
        </p:spPr>
        <p:txBody>
          <a:bodyPr/>
          <a:lstStyle/>
          <a:p>
            <a:pPr/>
            <a:r>
              <a:t>Réaliser un lien vers</a:t>
            </a:r>
            <a:br/>
            <a:r>
              <a:t>le dossier souhaité</a:t>
            </a:r>
          </a:p>
        </p:txBody>
      </p:sp>
      <p:pic>
        <p:nvPicPr>
          <p:cNvPr id="104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5" y="547305"/>
            <a:ext cx="6019101" cy="5763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re 1"/>
          <p:cNvSpPr txBox="1"/>
          <p:nvPr>
            <p:ph type="title"/>
          </p:nvPr>
        </p:nvSpPr>
        <p:spPr>
          <a:xfrm>
            <a:off x="500575" y="365124"/>
            <a:ext cx="2580764" cy="5672140"/>
          </a:xfrm>
          <a:prstGeom prst="rect">
            <a:avLst/>
          </a:prstGeom>
        </p:spPr>
        <p:txBody>
          <a:bodyPr/>
          <a:lstStyle/>
          <a:p>
            <a:pPr/>
            <a:r>
              <a:t>Sélectionner le dossier en lien avec l'image</a:t>
            </a:r>
          </a:p>
        </p:txBody>
      </p:sp>
      <p:pic>
        <p:nvPicPr>
          <p:cNvPr id="107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8050" y="95250"/>
            <a:ext cx="8600196" cy="5999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Basculer la page "remarque" comme accueil</a:t>
            </a:r>
          </a:p>
        </p:txBody>
      </p:sp>
      <p:pic>
        <p:nvPicPr>
          <p:cNvPr id="110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075" y="1627163"/>
            <a:ext cx="10331147" cy="4868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re 1"/>
          <p:cNvSpPr txBox="1"/>
          <p:nvPr>
            <p:ph type="title"/>
          </p:nvPr>
        </p:nvSpPr>
        <p:spPr>
          <a:xfrm>
            <a:off x="563881" y="365125"/>
            <a:ext cx="4395469" cy="6051550"/>
          </a:xfrm>
          <a:prstGeom prst="rect">
            <a:avLst/>
          </a:prstGeom>
        </p:spPr>
        <p:txBody>
          <a:bodyPr/>
          <a:lstStyle/>
          <a:p>
            <a:pPr/>
            <a:r>
              <a:t>Descendre dans la page et cliquer sur "choisir la page de démarrage".</a:t>
            </a:r>
            <a:br/>
            <a:r>
              <a:t>Cliquer sur la page souhaité, ici : "tutoriel: arts plastiques"</a:t>
            </a:r>
          </a:p>
        </p:txBody>
      </p:sp>
      <p:pic>
        <p:nvPicPr>
          <p:cNvPr id="113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8301" y="365125"/>
            <a:ext cx="6030112" cy="6059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003"/>
            </a:lvl1pPr>
          </a:lstStyle>
          <a:p>
            <a:pPr/>
            <a:r>
              <a:t>C'est terminé !!! Vos élèves arriveront sur cette page au lieu de la vue d'ensemble. Cela simplifie l'accès aux documents. </a:t>
            </a:r>
          </a:p>
        </p:txBody>
      </p:sp>
      <p:pic>
        <p:nvPicPr>
          <p:cNvPr id="116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025" y="1974850"/>
            <a:ext cx="10515600" cy="4500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