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DBB01-2D48-438E-ADF9-20AF6AB23623}" v="145" dt="2019-03-09T18:15:12.865"/>
    <p1510:client id="{F506BB58-6E89-4B6D-8A5B-ED104F7F7882}" v="4" dt="2019-03-10T15:28:50.084"/>
    <p1510:client id="{E42C4760-FC08-4828-93E8-0C29BCDD2E63}" v="4" dt="2019-03-10T15:21:48.9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 Le bris" userId="8e731a2aaa7a4660" providerId="LiveId" clId="{2DADBB01-2D48-438E-ADF9-20AF6AB23623}"/>
    <pc:docChg chg="undo custSel addSld delSld modSld sldOrd">
      <pc:chgData name="F Le bris" userId="8e731a2aaa7a4660" providerId="LiveId" clId="{2DADBB01-2D48-438E-ADF9-20AF6AB23623}" dt="2019-03-09T18:39:22.369" v="2017" actId="2696"/>
      <pc:docMkLst>
        <pc:docMk/>
      </pc:docMkLst>
      <pc:sldChg chg="modSp">
        <pc:chgData name="F Le bris" userId="8e731a2aaa7a4660" providerId="LiveId" clId="{2DADBB01-2D48-438E-ADF9-20AF6AB23623}" dt="2019-03-09T09:47:29.477" v="0" actId="113"/>
        <pc:sldMkLst>
          <pc:docMk/>
          <pc:sldMk cId="125118813" sldId="256"/>
        </pc:sldMkLst>
        <pc:spChg chg="mod">
          <ac:chgData name="F Le bris" userId="8e731a2aaa7a4660" providerId="LiveId" clId="{2DADBB01-2D48-438E-ADF9-20AF6AB23623}" dt="2019-03-09T09:47:29.477" v="0" actId="113"/>
          <ac:spMkLst>
            <pc:docMk/>
            <pc:sldMk cId="125118813" sldId="256"/>
            <ac:spMk id="6" creationId="{2CE31AA3-8BE2-4D53-94D8-70D5A7E07972}"/>
          </ac:spMkLst>
        </pc:spChg>
      </pc:sldChg>
      <pc:sldChg chg="addSp modSp">
        <pc:chgData name="F Le bris" userId="8e731a2aaa7a4660" providerId="LiveId" clId="{2DADBB01-2D48-438E-ADF9-20AF6AB23623}" dt="2019-03-09T16:07:07.947" v="1981" actId="1035"/>
        <pc:sldMkLst>
          <pc:docMk/>
          <pc:sldMk cId="527240969" sldId="257"/>
        </pc:sldMkLst>
        <pc:spChg chg="add mod">
          <ac:chgData name="F Le bris" userId="8e731a2aaa7a4660" providerId="LiveId" clId="{2DADBB01-2D48-438E-ADF9-20AF6AB23623}" dt="2019-03-09T09:50:56.803" v="23" actId="1076"/>
          <ac:spMkLst>
            <pc:docMk/>
            <pc:sldMk cId="527240969" sldId="257"/>
            <ac:spMk id="5" creationId="{62FEFA3F-1215-4FD5-9F3C-ABB91E970BF6}"/>
          </ac:spMkLst>
        </pc:spChg>
        <pc:spChg chg="mod">
          <ac:chgData name="F Le bris" userId="8e731a2aaa7a4660" providerId="LiveId" clId="{2DADBB01-2D48-438E-ADF9-20AF6AB23623}" dt="2019-03-09T16:06:31.691" v="1958" actId="14100"/>
          <ac:spMkLst>
            <pc:docMk/>
            <pc:sldMk cId="527240969" sldId="257"/>
            <ac:spMk id="13" creationId="{E12EDBEB-FB0F-4167-8BB8-24C77D066A9F}"/>
          </ac:spMkLst>
        </pc:spChg>
        <pc:spChg chg="mod">
          <ac:chgData name="F Le bris" userId="8e731a2aaa7a4660" providerId="LiveId" clId="{2DADBB01-2D48-438E-ADF9-20AF6AB23623}" dt="2019-03-09T16:07:07.947" v="1981" actId="1035"/>
          <ac:spMkLst>
            <pc:docMk/>
            <pc:sldMk cId="527240969" sldId="257"/>
            <ac:spMk id="15" creationId="{7D0656FD-470B-4316-984E-29606332C600}"/>
          </ac:spMkLst>
        </pc:spChg>
        <pc:spChg chg="mod">
          <ac:chgData name="F Le bris" userId="8e731a2aaa7a4660" providerId="LiveId" clId="{2DADBB01-2D48-438E-ADF9-20AF6AB23623}" dt="2019-03-09T16:02:17.597" v="1940" actId="207"/>
          <ac:spMkLst>
            <pc:docMk/>
            <pc:sldMk cId="527240969" sldId="257"/>
            <ac:spMk id="16" creationId="{BA5A2118-D555-4802-BFC8-3D857D14C70E}"/>
          </ac:spMkLst>
        </pc:spChg>
        <pc:spChg chg="mod">
          <ac:chgData name="F Le bris" userId="8e731a2aaa7a4660" providerId="LiveId" clId="{2DADBB01-2D48-438E-ADF9-20AF6AB23623}" dt="2019-03-09T16:06:47.565" v="1964" actId="1038"/>
          <ac:spMkLst>
            <pc:docMk/>
            <pc:sldMk cId="527240969" sldId="257"/>
            <ac:spMk id="19" creationId="{1DF343CD-7FC9-4FFC-9346-D528CC4FB39E}"/>
          </ac:spMkLst>
        </pc:spChg>
        <pc:spChg chg="mod">
          <ac:chgData name="F Le bris" userId="8e731a2aaa7a4660" providerId="LiveId" clId="{2DADBB01-2D48-438E-ADF9-20AF6AB23623}" dt="2019-03-09T16:06:52.928" v="1969" actId="1037"/>
          <ac:spMkLst>
            <pc:docMk/>
            <pc:sldMk cId="527240969" sldId="257"/>
            <ac:spMk id="20" creationId="{779E3DD1-877E-4C54-A087-C5D9C733B690}"/>
          </ac:spMkLst>
        </pc:spChg>
        <pc:spChg chg="add mod">
          <ac:chgData name="F Le bris" userId="8e731a2aaa7a4660" providerId="LiveId" clId="{2DADBB01-2D48-438E-ADF9-20AF6AB23623}" dt="2019-03-09T16:02:20.641" v="1941" actId="207"/>
          <ac:spMkLst>
            <pc:docMk/>
            <pc:sldMk cId="527240969" sldId="257"/>
            <ac:spMk id="21" creationId="{606CD5AE-DB88-43CD-AE2B-3C402EBAB196}"/>
          </ac:spMkLst>
        </pc:spChg>
        <pc:spChg chg="add mod">
          <ac:chgData name="F Le bris" userId="8e731a2aaa7a4660" providerId="LiveId" clId="{2DADBB01-2D48-438E-ADF9-20AF6AB23623}" dt="2019-03-09T16:02:23.800" v="1942" actId="207"/>
          <ac:spMkLst>
            <pc:docMk/>
            <pc:sldMk cId="527240969" sldId="257"/>
            <ac:spMk id="23" creationId="{91701DEE-9E26-4082-A209-7A1A7D3308E5}"/>
          </ac:spMkLst>
        </pc:spChg>
        <pc:cxnChg chg="add mod">
          <ac:chgData name="F Le bris" userId="8e731a2aaa7a4660" providerId="LiveId" clId="{2DADBB01-2D48-438E-ADF9-20AF6AB23623}" dt="2019-03-09T09:52:40.781" v="29" actId="693"/>
          <ac:cxnSpMkLst>
            <pc:docMk/>
            <pc:sldMk cId="527240969" sldId="257"/>
            <ac:cxnSpMk id="9" creationId="{1471F178-4583-4A1C-86DF-386AC211BB06}"/>
          </ac:cxnSpMkLst>
        </pc:cxnChg>
        <pc:cxnChg chg="add mod">
          <ac:chgData name="F Le bris" userId="8e731a2aaa7a4660" providerId="LiveId" clId="{2DADBB01-2D48-438E-ADF9-20AF6AB23623}" dt="2019-03-09T16:06:07.543" v="1956" actId="14100"/>
          <ac:cxnSpMkLst>
            <pc:docMk/>
            <pc:sldMk cId="527240969" sldId="257"/>
            <ac:cxnSpMk id="22" creationId="{61981F74-9474-4010-A0F0-772EFF340ED5}"/>
          </ac:cxnSpMkLst>
        </pc:cxnChg>
        <pc:cxnChg chg="add mod">
          <ac:chgData name="F Le bris" userId="8e731a2aaa7a4660" providerId="LiveId" clId="{2DADBB01-2D48-438E-ADF9-20AF6AB23623}" dt="2019-03-09T16:06:10.887" v="1957" actId="14100"/>
          <ac:cxnSpMkLst>
            <pc:docMk/>
            <pc:sldMk cId="527240969" sldId="257"/>
            <ac:cxnSpMk id="24" creationId="{E7334868-B915-46EB-915C-2EFDA33BA429}"/>
          </ac:cxnSpMkLst>
        </pc:cxnChg>
      </pc:sldChg>
      <pc:sldChg chg="addSp delSp modSp add">
        <pc:chgData name="F Le bris" userId="8e731a2aaa7a4660" providerId="LiveId" clId="{2DADBB01-2D48-438E-ADF9-20AF6AB23623}" dt="2019-03-09T14:37:54.170" v="1310" actId="1038"/>
        <pc:sldMkLst>
          <pc:docMk/>
          <pc:sldMk cId="2196141139" sldId="258"/>
        </pc:sldMkLst>
        <pc:spChg chg="mod">
          <ac:chgData name="F Le bris" userId="8e731a2aaa7a4660" providerId="LiveId" clId="{2DADBB01-2D48-438E-ADF9-20AF6AB23623}" dt="2019-03-09T12:53:45.564" v="599" actId="20577"/>
          <ac:spMkLst>
            <pc:docMk/>
            <pc:sldMk cId="2196141139" sldId="258"/>
            <ac:spMk id="2" creationId="{9B248D5E-3B8E-4FF9-A0CA-38A2C70C95A0}"/>
          </ac:spMkLst>
        </pc:spChg>
        <pc:spChg chg="del">
          <ac:chgData name="F Le bris" userId="8e731a2aaa7a4660" providerId="LiveId" clId="{2DADBB01-2D48-438E-ADF9-20AF6AB23623}" dt="2019-03-09T10:21:24.006" v="107" actId="478"/>
          <ac:spMkLst>
            <pc:docMk/>
            <pc:sldMk cId="2196141139" sldId="258"/>
            <ac:spMk id="5" creationId="{62FEFA3F-1215-4FD5-9F3C-ABB91E970BF6}"/>
          </ac:spMkLst>
        </pc:spChg>
        <pc:spChg chg="del">
          <ac:chgData name="F Le bris" userId="8e731a2aaa7a4660" providerId="LiveId" clId="{2DADBB01-2D48-438E-ADF9-20AF6AB23623}" dt="2019-03-09T10:21:18.933" v="105" actId="478"/>
          <ac:spMkLst>
            <pc:docMk/>
            <pc:sldMk cId="2196141139" sldId="258"/>
            <ac:spMk id="6" creationId="{2CE31AA3-8BE2-4D53-94D8-70D5A7E07972}"/>
          </ac:spMkLst>
        </pc:spChg>
        <pc:spChg chg="del">
          <ac:chgData name="F Le bris" userId="8e731a2aaa7a4660" providerId="LiveId" clId="{2DADBB01-2D48-438E-ADF9-20AF6AB23623}" dt="2019-03-09T10:21:24.006" v="107" actId="478"/>
          <ac:spMkLst>
            <pc:docMk/>
            <pc:sldMk cId="2196141139" sldId="258"/>
            <ac:spMk id="13" creationId="{E12EDBEB-FB0F-4167-8BB8-24C77D066A9F}"/>
          </ac:spMkLst>
        </pc:spChg>
        <pc:spChg chg="del">
          <ac:chgData name="F Le bris" userId="8e731a2aaa7a4660" providerId="LiveId" clId="{2DADBB01-2D48-438E-ADF9-20AF6AB23623}" dt="2019-03-09T10:21:24.006" v="107" actId="478"/>
          <ac:spMkLst>
            <pc:docMk/>
            <pc:sldMk cId="2196141139" sldId="258"/>
            <ac:spMk id="15" creationId="{7D0656FD-470B-4316-984E-29606332C600}"/>
          </ac:spMkLst>
        </pc:spChg>
        <pc:spChg chg="del">
          <ac:chgData name="F Le bris" userId="8e731a2aaa7a4660" providerId="LiveId" clId="{2DADBB01-2D48-438E-ADF9-20AF6AB23623}" dt="2019-03-09T10:21:24.006" v="107" actId="478"/>
          <ac:spMkLst>
            <pc:docMk/>
            <pc:sldMk cId="2196141139" sldId="258"/>
            <ac:spMk id="16" creationId="{BA5A2118-D555-4802-BFC8-3D857D14C70E}"/>
          </ac:spMkLst>
        </pc:spChg>
        <pc:spChg chg="del">
          <ac:chgData name="F Le bris" userId="8e731a2aaa7a4660" providerId="LiveId" clId="{2DADBB01-2D48-438E-ADF9-20AF6AB23623}" dt="2019-03-09T10:21:24.006" v="107" actId="478"/>
          <ac:spMkLst>
            <pc:docMk/>
            <pc:sldMk cId="2196141139" sldId="258"/>
            <ac:spMk id="19" creationId="{1DF343CD-7FC9-4FFC-9346-D528CC4FB39E}"/>
          </ac:spMkLst>
        </pc:spChg>
        <pc:spChg chg="del">
          <ac:chgData name="F Le bris" userId="8e731a2aaa7a4660" providerId="LiveId" clId="{2DADBB01-2D48-438E-ADF9-20AF6AB23623}" dt="2019-03-09T10:21:24.006" v="107" actId="478"/>
          <ac:spMkLst>
            <pc:docMk/>
            <pc:sldMk cId="2196141139" sldId="258"/>
            <ac:spMk id="20" creationId="{779E3DD1-877E-4C54-A087-C5D9C733B690}"/>
          </ac:spMkLst>
        </pc:spChg>
        <pc:spChg chg="del">
          <ac:chgData name="F Le bris" userId="8e731a2aaa7a4660" providerId="LiveId" clId="{2DADBB01-2D48-438E-ADF9-20AF6AB23623}" dt="2019-03-09T10:21:24.006" v="107" actId="478"/>
          <ac:spMkLst>
            <pc:docMk/>
            <pc:sldMk cId="2196141139" sldId="258"/>
            <ac:spMk id="21" creationId="{606CD5AE-DB88-43CD-AE2B-3C402EBAB196}"/>
          </ac:spMkLst>
        </pc:spChg>
        <pc:spChg chg="del">
          <ac:chgData name="F Le bris" userId="8e731a2aaa7a4660" providerId="LiveId" clId="{2DADBB01-2D48-438E-ADF9-20AF6AB23623}" dt="2019-03-09T10:21:24.006" v="107" actId="478"/>
          <ac:spMkLst>
            <pc:docMk/>
            <pc:sldMk cId="2196141139" sldId="258"/>
            <ac:spMk id="23" creationId="{91701DEE-9E26-4082-A209-7A1A7D3308E5}"/>
          </ac:spMkLst>
        </pc:spChg>
        <pc:spChg chg="add mod">
          <ac:chgData name="F Le bris" userId="8e731a2aaa7a4660" providerId="LiveId" clId="{2DADBB01-2D48-438E-ADF9-20AF6AB23623}" dt="2019-03-09T12:52:43.204" v="559" actId="1076"/>
          <ac:spMkLst>
            <pc:docMk/>
            <pc:sldMk cId="2196141139" sldId="258"/>
            <ac:spMk id="30" creationId="{1CF392BE-C065-4A80-A303-C6E67939B685}"/>
          </ac:spMkLst>
        </pc:spChg>
        <pc:spChg chg="add mod">
          <ac:chgData name="F Le bris" userId="8e731a2aaa7a4660" providerId="LiveId" clId="{2DADBB01-2D48-438E-ADF9-20AF6AB23623}" dt="2019-03-09T12:52:59.785" v="593" actId="1038"/>
          <ac:spMkLst>
            <pc:docMk/>
            <pc:sldMk cId="2196141139" sldId="258"/>
            <ac:spMk id="31" creationId="{83C1C18C-70AF-4114-B3D8-61F7124A85A8}"/>
          </ac:spMkLst>
        </pc:spChg>
        <pc:spChg chg="add mod">
          <ac:chgData name="F Le bris" userId="8e731a2aaa7a4660" providerId="LiveId" clId="{2DADBB01-2D48-438E-ADF9-20AF6AB23623}" dt="2019-03-09T12:46:44.940" v="468" actId="1037"/>
          <ac:spMkLst>
            <pc:docMk/>
            <pc:sldMk cId="2196141139" sldId="258"/>
            <ac:spMk id="32" creationId="{D9E6E93F-D9B7-4194-85AF-59639FBB8D2A}"/>
          </ac:spMkLst>
        </pc:spChg>
        <pc:spChg chg="add mod">
          <ac:chgData name="F Le bris" userId="8e731a2aaa7a4660" providerId="LiveId" clId="{2DADBB01-2D48-438E-ADF9-20AF6AB23623}" dt="2019-03-09T12:46:44.940" v="468" actId="1037"/>
          <ac:spMkLst>
            <pc:docMk/>
            <pc:sldMk cId="2196141139" sldId="258"/>
            <ac:spMk id="33" creationId="{70FD8E94-E70A-443A-89ED-AD1732B34D26}"/>
          </ac:spMkLst>
        </pc:spChg>
        <pc:spChg chg="add mod">
          <ac:chgData name="F Le bris" userId="8e731a2aaa7a4660" providerId="LiveId" clId="{2DADBB01-2D48-438E-ADF9-20AF6AB23623}" dt="2019-03-09T12:48:51.394" v="504" actId="1076"/>
          <ac:spMkLst>
            <pc:docMk/>
            <pc:sldMk cId="2196141139" sldId="258"/>
            <ac:spMk id="37" creationId="{6F4EEC5B-A21C-47A8-B84C-59E5A89D0F9E}"/>
          </ac:spMkLst>
        </pc:spChg>
        <pc:spChg chg="add mod">
          <ac:chgData name="F Le bris" userId="8e731a2aaa7a4660" providerId="LiveId" clId="{2DADBB01-2D48-438E-ADF9-20AF6AB23623}" dt="2019-03-09T12:52:20.357" v="557" actId="207"/>
          <ac:spMkLst>
            <pc:docMk/>
            <pc:sldMk cId="2196141139" sldId="258"/>
            <ac:spMk id="38" creationId="{481DB816-986B-4E28-A866-E4A616F278A8}"/>
          </ac:spMkLst>
        </pc:spChg>
        <pc:spChg chg="add del mod">
          <ac:chgData name="F Le bris" userId="8e731a2aaa7a4660" providerId="LiveId" clId="{2DADBB01-2D48-438E-ADF9-20AF6AB23623}" dt="2019-03-09T12:50:09.816" v="556" actId="1076"/>
          <ac:spMkLst>
            <pc:docMk/>
            <pc:sldMk cId="2196141139" sldId="258"/>
            <ac:spMk id="39" creationId="{C7B0F2E4-9601-4F64-9600-CA6CE0F40DDF}"/>
          </ac:spMkLst>
        </pc:spChg>
        <pc:graphicFrameChg chg="del">
          <ac:chgData name="F Le bris" userId="8e731a2aaa7a4660" providerId="LiveId" clId="{2DADBB01-2D48-438E-ADF9-20AF6AB23623}" dt="2019-03-09T10:21:21.675" v="106" actId="478"/>
          <ac:graphicFrameMkLst>
            <pc:docMk/>
            <pc:sldMk cId="2196141139" sldId="258"/>
            <ac:graphicFrameMk id="3" creationId="{352D7260-9639-474E-9ADB-3506C55CA016}"/>
          </ac:graphicFrameMkLst>
        </pc:graphicFrameChg>
        <pc:graphicFrameChg chg="del">
          <ac:chgData name="F Le bris" userId="8e731a2aaa7a4660" providerId="LiveId" clId="{2DADBB01-2D48-438E-ADF9-20AF6AB23623}" dt="2019-03-09T10:21:25.590" v="108" actId="478"/>
          <ac:graphicFrameMkLst>
            <pc:docMk/>
            <pc:sldMk cId="2196141139" sldId="258"/>
            <ac:graphicFrameMk id="4" creationId="{F6370F0B-B6DC-4A24-90A5-C5E2797E7666}"/>
          </ac:graphicFrameMkLst>
        </pc:graphicFrameChg>
        <pc:graphicFrameChg chg="del mod modGraphic">
          <ac:chgData name="F Le bris" userId="8e731a2aaa7a4660" providerId="LiveId" clId="{2DADBB01-2D48-438E-ADF9-20AF6AB23623}" dt="2019-03-09T12:43:43.102" v="307" actId="478"/>
          <ac:graphicFrameMkLst>
            <pc:docMk/>
            <pc:sldMk cId="2196141139" sldId="258"/>
            <ac:graphicFrameMk id="34" creationId="{297A41E5-F8BB-46F4-8EB4-B0B558CBA2C0}"/>
          </ac:graphicFrameMkLst>
        </pc:graphicFrameChg>
        <pc:graphicFrameChg chg="mod modGraphic">
          <ac:chgData name="F Le bris" userId="8e731a2aaa7a4660" providerId="LiveId" clId="{2DADBB01-2D48-438E-ADF9-20AF6AB23623}" dt="2019-03-09T12:47:16.266" v="491" actId="1076"/>
          <ac:graphicFrameMkLst>
            <pc:docMk/>
            <pc:sldMk cId="2196141139" sldId="258"/>
            <ac:graphicFrameMk id="35" creationId="{541362C0-30B8-4889-8E3A-68EA57AC686F}"/>
          </ac:graphicFrameMkLst>
        </pc:graphicFrameChg>
        <pc:graphicFrameChg chg="add del mod modGraphic">
          <ac:chgData name="F Le bris" userId="8e731a2aaa7a4660" providerId="LiveId" clId="{2DADBB01-2D48-438E-ADF9-20AF6AB23623}" dt="2019-03-09T12:49:02.378" v="506" actId="478"/>
          <ac:graphicFrameMkLst>
            <pc:docMk/>
            <pc:sldMk cId="2196141139" sldId="258"/>
            <ac:graphicFrameMk id="36" creationId="{D08A22F2-84FC-400A-93F6-776CD64F66CF}"/>
          </ac:graphicFrameMkLst>
        </pc:graphicFrameChg>
        <pc:picChg chg="add del mod">
          <ac:chgData name="F Le bris" userId="8e731a2aaa7a4660" providerId="LiveId" clId="{2DADBB01-2D48-438E-ADF9-20AF6AB23623}" dt="2019-03-09T10:43:36.293" v="118" actId="478"/>
          <ac:picMkLst>
            <pc:docMk/>
            <pc:sldMk cId="2196141139" sldId="258"/>
            <ac:picMk id="7" creationId="{24C5B381-BF57-4A6A-86D2-E3E52ED69CD8}"/>
          </ac:picMkLst>
        </pc:picChg>
        <pc:picChg chg="add del mod">
          <ac:chgData name="F Le bris" userId="8e731a2aaa7a4660" providerId="LiveId" clId="{2DADBB01-2D48-438E-ADF9-20AF6AB23623}" dt="2019-03-09T10:43:37.098" v="119" actId="478"/>
          <ac:picMkLst>
            <pc:docMk/>
            <pc:sldMk cId="2196141139" sldId="258"/>
            <ac:picMk id="10" creationId="{D0CEAE98-69E4-4999-9F62-D0C078FC2416}"/>
          </ac:picMkLst>
        </pc:picChg>
        <pc:picChg chg="add del mod">
          <ac:chgData name="F Le bris" userId="8e731a2aaa7a4660" providerId="LiveId" clId="{2DADBB01-2D48-438E-ADF9-20AF6AB23623}" dt="2019-03-09T12:32:08.899" v="145" actId="478"/>
          <ac:picMkLst>
            <pc:docMk/>
            <pc:sldMk cId="2196141139" sldId="258"/>
            <ac:picMk id="11" creationId="{EA2361EA-835E-4445-8F05-99FC9DBBFCF9}"/>
          </ac:picMkLst>
        </pc:picChg>
        <pc:picChg chg="add del mod">
          <ac:chgData name="F Le bris" userId="8e731a2aaa7a4660" providerId="LiveId" clId="{2DADBB01-2D48-438E-ADF9-20AF6AB23623}" dt="2019-03-09T12:32:10.509" v="147" actId="478"/>
          <ac:picMkLst>
            <pc:docMk/>
            <pc:sldMk cId="2196141139" sldId="258"/>
            <ac:picMk id="14" creationId="{1D600F43-D146-4A7B-B6BE-70CD02B864B7}"/>
          </ac:picMkLst>
        </pc:picChg>
        <pc:picChg chg="add del mod">
          <ac:chgData name="F Le bris" userId="8e731a2aaa7a4660" providerId="LiveId" clId="{2DADBB01-2D48-438E-ADF9-20AF6AB23623}" dt="2019-03-09T11:57:16.886" v="140" actId="478"/>
          <ac:picMkLst>
            <pc:docMk/>
            <pc:sldMk cId="2196141139" sldId="258"/>
            <ac:picMk id="24" creationId="{2FDADC0E-89D4-4BAA-A175-B8A4F2A32099}"/>
          </ac:picMkLst>
        </pc:picChg>
        <pc:picChg chg="add del mod">
          <ac:chgData name="F Le bris" userId="8e731a2aaa7a4660" providerId="LiveId" clId="{2DADBB01-2D48-438E-ADF9-20AF6AB23623}" dt="2019-03-09T12:32:09.762" v="146" actId="478"/>
          <ac:picMkLst>
            <pc:docMk/>
            <pc:sldMk cId="2196141139" sldId="258"/>
            <ac:picMk id="25" creationId="{50C215F5-F0EB-426B-9283-95F3F482C6AF}"/>
          </ac:picMkLst>
        </pc:picChg>
        <pc:picChg chg="add del mod">
          <ac:chgData name="F Le bris" userId="8e731a2aaa7a4660" providerId="LiveId" clId="{2DADBB01-2D48-438E-ADF9-20AF6AB23623}" dt="2019-03-09T14:33:17.527" v="1287" actId="478"/>
          <ac:picMkLst>
            <pc:docMk/>
            <pc:sldMk cId="2196141139" sldId="258"/>
            <ac:picMk id="26" creationId="{51A6485E-E2D2-4604-B275-C4A68DB3F4A2}"/>
          </ac:picMkLst>
        </pc:picChg>
        <pc:picChg chg="add del mod">
          <ac:chgData name="F Le bris" userId="8e731a2aaa7a4660" providerId="LiveId" clId="{2DADBB01-2D48-438E-ADF9-20AF6AB23623}" dt="2019-03-09T14:37:03.105" v="1297" actId="478"/>
          <ac:picMkLst>
            <pc:docMk/>
            <pc:sldMk cId="2196141139" sldId="258"/>
            <ac:picMk id="27" creationId="{6A8C22D3-1FBE-4D2C-BE10-8C1A06B33B5A}"/>
          </ac:picMkLst>
        </pc:picChg>
        <pc:picChg chg="add del mod">
          <ac:chgData name="F Le bris" userId="8e731a2aaa7a4660" providerId="LiveId" clId="{2DADBB01-2D48-438E-ADF9-20AF6AB23623}" dt="2019-03-09T14:33:02.825" v="1282" actId="478"/>
          <ac:picMkLst>
            <pc:docMk/>
            <pc:sldMk cId="2196141139" sldId="258"/>
            <ac:picMk id="28" creationId="{6E473C23-A08A-4818-BE95-9A6DB73CA72B}"/>
          </ac:picMkLst>
        </pc:picChg>
        <pc:picChg chg="add del mod">
          <ac:chgData name="F Le bris" userId="8e731a2aaa7a4660" providerId="LiveId" clId="{2DADBB01-2D48-438E-ADF9-20AF6AB23623}" dt="2019-03-09T14:36:48.314" v="1293" actId="478"/>
          <ac:picMkLst>
            <pc:docMk/>
            <pc:sldMk cId="2196141139" sldId="258"/>
            <ac:picMk id="29" creationId="{F0E2237A-D6BA-4F86-9CFF-1D74DF022627}"/>
          </ac:picMkLst>
        </pc:picChg>
        <pc:picChg chg="add mod">
          <ac:chgData name="F Le bris" userId="8e731a2aaa7a4660" providerId="LiveId" clId="{2DADBB01-2D48-438E-ADF9-20AF6AB23623}" dt="2019-03-09T14:33:12.172" v="1286" actId="1076"/>
          <ac:picMkLst>
            <pc:docMk/>
            <pc:sldMk cId="2196141139" sldId="258"/>
            <ac:picMk id="40" creationId="{F2C7BB72-32B2-4EAF-A4EE-0D0A0F0A8CBD}"/>
          </ac:picMkLst>
        </pc:picChg>
        <pc:picChg chg="add mod">
          <ac:chgData name="F Le bris" userId="8e731a2aaa7a4660" providerId="LiveId" clId="{2DADBB01-2D48-438E-ADF9-20AF6AB23623}" dt="2019-03-09T14:37:50.108" v="1305" actId="1038"/>
          <ac:picMkLst>
            <pc:docMk/>
            <pc:sldMk cId="2196141139" sldId="258"/>
            <ac:picMk id="41" creationId="{29358B0A-513B-4B81-9C0C-1B3FC30AA357}"/>
          </ac:picMkLst>
        </pc:picChg>
        <pc:picChg chg="add mod">
          <ac:chgData name="F Le bris" userId="8e731a2aaa7a4660" providerId="LiveId" clId="{2DADBB01-2D48-438E-ADF9-20AF6AB23623}" dt="2019-03-09T14:37:54.170" v="1310" actId="1038"/>
          <ac:picMkLst>
            <pc:docMk/>
            <pc:sldMk cId="2196141139" sldId="258"/>
            <ac:picMk id="42" creationId="{A039BB86-400B-446A-9836-58C29B5DBA11}"/>
          </ac:picMkLst>
        </pc:picChg>
        <pc:picChg chg="add mod">
          <ac:chgData name="F Le bris" userId="8e731a2aaa7a4660" providerId="LiveId" clId="{2DADBB01-2D48-438E-ADF9-20AF6AB23623}" dt="2019-03-09T14:37:48.085" v="1302" actId="1076"/>
          <ac:picMkLst>
            <pc:docMk/>
            <pc:sldMk cId="2196141139" sldId="258"/>
            <ac:picMk id="43" creationId="{DEFFC2D4-7213-4AC7-A747-42FCCB883A83}"/>
          </ac:picMkLst>
        </pc:picChg>
        <pc:cxnChg chg="del">
          <ac:chgData name="F Le bris" userId="8e731a2aaa7a4660" providerId="LiveId" clId="{2DADBB01-2D48-438E-ADF9-20AF6AB23623}" dt="2019-03-09T10:21:24.006" v="107" actId="478"/>
          <ac:cxnSpMkLst>
            <pc:docMk/>
            <pc:sldMk cId="2196141139" sldId="258"/>
            <ac:cxnSpMk id="8" creationId="{B051B456-3BBF-42D6-A753-86788FD5CA93}"/>
          </ac:cxnSpMkLst>
        </pc:cxnChg>
        <pc:cxnChg chg="del">
          <ac:chgData name="F Le bris" userId="8e731a2aaa7a4660" providerId="LiveId" clId="{2DADBB01-2D48-438E-ADF9-20AF6AB23623}" dt="2019-03-09T10:21:24.006" v="107" actId="478"/>
          <ac:cxnSpMkLst>
            <pc:docMk/>
            <pc:sldMk cId="2196141139" sldId="258"/>
            <ac:cxnSpMk id="9" creationId="{1471F178-4583-4A1C-86DF-386AC211BB06}"/>
          </ac:cxnSpMkLst>
        </pc:cxnChg>
        <pc:cxnChg chg="del">
          <ac:chgData name="F Le bris" userId="8e731a2aaa7a4660" providerId="LiveId" clId="{2DADBB01-2D48-438E-ADF9-20AF6AB23623}" dt="2019-03-09T10:21:24.006" v="107" actId="478"/>
          <ac:cxnSpMkLst>
            <pc:docMk/>
            <pc:sldMk cId="2196141139" sldId="258"/>
            <ac:cxnSpMk id="12" creationId="{C94116A6-E121-4EA9-B995-A3C370ED5D98}"/>
          </ac:cxnSpMkLst>
        </pc:cxnChg>
        <pc:cxnChg chg="del">
          <ac:chgData name="F Le bris" userId="8e731a2aaa7a4660" providerId="LiveId" clId="{2DADBB01-2D48-438E-ADF9-20AF6AB23623}" dt="2019-03-09T10:21:24.006" v="107" actId="478"/>
          <ac:cxnSpMkLst>
            <pc:docMk/>
            <pc:sldMk cId="2196141139" sldId="258"/>
            <ac:cxnSpMk id="22" creationId="{61981F74-9474-4010-A0F0-772EFF340ED5}"/>
          </ac:cxnSpMkLst>
        </pc:cxnChg>
      </pc:sldChg>
      <pc:sldChg chg="addSp delSp modSp add">
        <pc:chgData name="F Le bris" userId="8e731a2aaa7a4660" providerId="LiveId" clId="{2DADBB01-2D48-438E-ADF9-20AF6AB23623}" dt="2019-03-09T18:13:16.789" v="2009" actId="1035"/>
        <pc:sldMkLst>
          <pc:docMk/>
          <pc:sldMk cId="147690271" sldId="259"/>
        </pc:sldMkLst>
        <pc:spChg chg="mod">
          <ac:chgData name="F Le bris" userId="8e731a2aaa7a4660" providerId="LiveId" clId="{2DADBB01-2D48-438E-ADF9-20AF6AB23623}" dt="2019-03-09T13:43:20.886" v="756" actId="113"/>
          <ac:spMkLst>
            <pc:docMk/>
            <pc:sldMk cId="147690271" sldId="259"/>
            <ac:spMk id="2" creationId="{9B248D5E-3B8E-4FF9-A0CA-38A2C70C95A0}"/>
          </ac:spMkLst>
        </pc:spChg>
        <pc:spChg chg="add mod">
          <ac:chgData name="F Le bris" userId="8e731a2aaa7a4660" providerId="LiveId" clId="{2DADBB01-2D48-438E-ADF9-20AF6AB23623}" dt="2019-03-09T18:11:44.081" v="1988" actId="1582"/>
          <ac:spMkLst>
            <pc:docMk/>
            <pc:sldMk cId="147690271" sldId="259"/>
            <ac:spMk id="3" creationId="{E614C3C3-148A-424B-8102-6E59A7E8211B}"/>
          </ac:spMkLst>
        </pc:spChg>
        <pc:spChg chg="mod">
          <ac:chgData name="F Le bris" userId="8e731a2aaa7a4660" providerId="LiveId" clId="{2DADBB01-2D48-438E-ADF9-20AF6AB23623}" dt="2019-03-09T13:38:09.480" v="652" actId="1076"/>
          <ac:spMkLst>
            <pc:docMk/>
            <pc:sldMk cId="147690271" sldId="259"/>
            <ac:spMk id="30" creationId="{1CF392BE-C065-4A80-A303-C6E67939B685}"/>
          </ac:spMkLst>
        </pc:spChg>
        <pc:spChg chg="del">
          <ac:chgData name="F Le bris" userId="8e731a2aaa7a4660" providerId="LiveId" clId="{2DADBB01-2D48-438E-ADF9-20AF6AB23623}" dt="2019-03-09T13:06:09.434" v="604" actId="478"/>
          <ac:spMkLst>
            <pc:docMk/>
            <pc:sldMk cId="147690271" sldId="259"/>
            <ac:spMk id="31" creationId="{83C1C18C-70AF-4114-B3D8-61F7124A85A8}"/>
          </ac:spMkLst>
        </pc:spChg>
        <pc:spChg chg="del mod">
          <ac:chgData name="F Le bris" userId="8e731a2aaa7a4660" providerId="LiveId" clId="{2DADBB01-2D48-438E-ADF9-20AF6AB23623}" dt="2019-03-09T13:06:26.571" v="618" actId="478"/>
          <ac:spMkLst>
            <pc:docMk/>
            <pc:sldMk cId="147690271" sldId="259"/>
            <ac:spMk id="32" creationId="{D9E6E93F-D9B7-4194-85AF-59639FBB8D2A}"/>
          </ac:spMkLst>
        </pc:spChg>
        <pc:spChg chg="del mod">
          <ac:chgData name="F Le bris" userId="8e731a2aaa7a4660" providerId="LiveId" clId="{2DADBB01-2D48-438E-ADF9-20AF6AB23623}" dt="2019-03-09T13:06:23.800" v="615" actId="478"/>
          <ac:spMkLst>
            <pc:docMk/>
            <pc:sldMk cId="147690271" sldId="259"/>
            <ac:spMk id="33" creationId="{70FD8E94-E70A-443A-89ED-AD1732B34D26}"/>
          </ac:spMkLst>
        </pc:spChg>
        <pc:spChg chg="del mod">
          <ac:chgData name="F Le bris" userId="8e731a2aaa7a4660" providerId="LiveId" clId="{2DADBB01-2D48-438E-ADF9-20AF6AB23623}" dt="2019-03-09T13:06:18.624" v="612" actId="478"/>
          <ac:spMkLst>
            <pc:docMk/>
            <pc:sldMk cId="147690271" sldId="259"/>
            <ac:spMk id="37" creationId="{6F4EEC5B-A21C-47A8-B84C-59E5A89D0F9E}"/>
          </ac:spMkLst>
        </pc:spChg>
        <pc:spChg chg="del mod">
          <ac:chgData name="F Le bris" userId="8e731a2aaa7a4660" providerId="LiveId" clId="{2DADBB01-2D48-438E-ADF9-20AF6AB23623}" dt="2019-03-09T13:06:16.866" v="611"/>
          <ac:spMkLst>
            <pc:docMk/>
            <pc:sldMk cId="147690271" sldId="259"/>
            <ac:spMk id="38" creationId="{481DB816-986B-4E28-A866-E4A616F278A8}"/>
          </ac:spMkLst>
        </pc:spChg>
        <pc:spChg chg="del">
          <ac:chgData name="F Le bris" userId="8e731a2aaa7a4660" providerId="LiveId" clId="{2DADBB01-2D48-438E-ADF9-20AF6AB23623}" dt="2019-03-09T13:06:10.466" v="605" actId="478"/>
          <ac:spMkLst>
            <pc:docMk/>
            <pc:sldMk cId="147690271" sldId="259"/>
            <ac:spMk id="39" creationId="{C7B0F2E4-9601-4F64-9600-CA6CE0F40DDF}"/>
          </ac:spMkLst>
        </pc:spChg>
        <pc:spChg chg="add mod">
          <ac:chgData name="F Le bris" userId="8e731a2aaa7a4660" providerId="LiveId" clId="{2DADBB01-2D48-438E-ADF9-20AF6AB23623}" dt="2019-03-09T13:38:18.099" v="653" actId="571"/>
          <ac:spMkLst>
            <pc:docMk/>
            <pc:sldMk cId="147690271" sldId="259"/>
            <ac:spMk id="40" creationId="{D155F7E8-91AF-461E-A26A-91AF23F2BE95}"/>
          </ac:spMkLst>
        </pc:spChg>
        <pc:spChg chg="add mod">
          <ac:chgData name="F Le bris" userId="8e731a2aaa7a4660" providerId="LiveId" clId="{2DADBB01-2D48-438E-ADF9-20AF6AB23623}" dt="2019-03-09T13:38:53.418" v="662" actId="1076"/>
          <ac:spMkLst>
            <pc:docMk/>
            <pc:sldMk cId="147690271" sldId="259"/>
            <ac:spMk id="41" creationId="{ACB63574-C299-4FFD-A403-DD04CBC3ACB8}"/>
          </ac:spMkLst>
        </pc:spChg>
        <pc:spChg chg="add mod">
          <ac:chgData name="F Le bris" userId="8e731a2aaa7a4660" providerId="LiveId" clId="{2DADBB01-2D48-438E-ADF9-20AF6AB23623}" dt="2019-03-09T13:38:38.055" v="659" actId="571"/>
          <ac:spMkLst>
            <pc:docMk/>
            <pc:sldMk cId="147690271" sldId="259"/>
            <ac:spMk id="42" creationId="{412CCD64-B57A-4AD9-A653-B31ED50FDDCF}"/>
          </ac:spMkLst>
        </pc:spChg>
        <pc:spChg chg="add del mod">
          <ac:chgData name="F Le bris" userId="8e731a2aaa7a4660" providerId="LiveId" clId="{2DADBB01-2D48-438E-ADF9-20AF6AB23623}" dt="2019-03-09T13:38:47.935" v="661" actId="478"/>
          <ac:spMkLst>
            <pc:docMk/>
            <pc:sldMk cId="147690271" sldId="259"/>
            <ac:spMk id="43" creationId="{E8F52D96-3AA5-4112-97CA-95AFAC9F3AD2}"/>
          </ac:spMkLst>
        </pc:spChg>
        <pc:spChg chg="add mod">
          <ac:chgData name="F Le bris" userId="8e731a2aaa7a4660" providerId="LiveId" clId="{2DADBB01-2D48-438E-ADF9-20AF6AB23623}" dt="2019-03-09T13:40:06.464" v="687" actId="1076"/>
          <ac:spMkLst>
            <pc:docMk/>
            <pc:sldMk cId="147690271" sldId="259"/>
            <ac:spMk id="44" creationId="{7D329A86-FDE7-4BA3-8BF2-0787D6A61B28}"/>
          </ac:spMkLst>
        </pc:spChg>
        <pc:spChg chg="add mod">
          <ac:chgData name="F Le bris" userId="8e731a2aaa7a4660" providerId="LiveId" clId="{2DADBB01-2D48-438E-ADF9-20AF6AB23623}" dt="2019-03-09T13:48:33.450" v="795" actId="1036"/>
          <ac:spMkLst>
            <pc:docMk/>
            <pc:sldMk cId="147690271" sldId="259"/>
            <ac:spMk id="45" creationId="{44392B25-F722-4068-BFF6-3A998AF98DA3}"/>
          </ac:spMkLst>
        </pc:spChg>
        <pc:spChg chg="add del mod">
          <ac:chgData name="F Le bris" userId="8e731a2aaa7a4660" providerId="LiveId" clId="{2DADBB01-2D48-438E-ADF9-20AF6AB23623}" dt="2019-03-09T13:44:06.680" v="758" actId="478"/>
          <ac:spMkLst>
            <pc:docMk/>
            <pc:sldMk cId="147690271" sldId="259"/>
            <ac:spMk id="46" creationId="{253949DE-2713-44CE-912B-06D2A30899AD}"/>
          </ac:spMkLst>
        </pc:spChg>
        <pc:spChg chg="add del mod">
          <ac:chgData name="F Le bris" userId="8e731a2aaa7a4660" providerId="LiveId" clId="{2DADBB01-2D48-438E-ADF9-20AF6AB23623}" dt="2019-03-09T18:09:43.419" v="1985" actId="478"/>
          <ac:spMkLst>
            <pc:docMk/>
            <pc:sldMk cId="147690271" sldId="259"/>
            <ac:spMk id="47" creationId="{F5C1CA62-4893-4818-A66E-8ED51EFD8459}"/>
          </ac:spMkLst>
        </pc:spChg>
        <pc:spChg chg="add mod">
          <ac:chgData name="F Le bris" userId="8e731a2aaa7a4660" providerId="LiveId" clId="{2DADBB01-2D48-438E-ADF9-20AF6AB23623}" dt="2019-03-09T13:47:53.004" v="784" actId="113"/>
          <ac:spMkLst>
            <pc:docMk/>
            <pc:sldMk cId="147690271" sldId="259"/>
            <ac:spMk id="55" creationId="{2253E555-142F-4EA6-B547-983C64320276}"/>
          </ac:spMkLst>
        </pc:spChg>
        <pc:spChg chg="add mod">
          <ac:chgData name="F Le bris" userId="8e731a2aaa7a4660" providerId="LiveId" clId="{2DADBB01-2D48-438E-ADF9-20AF6AB23623}" dt="2019-03-09T18:13:16.789" v="2009" actId="1035"/>
          <ac:spMkLst>
            <pc:docMk/>
            <pc:sldMk cId="147690271" sldId="259"/>
            <ac:spMk id="56" creationId="{5C3F4463-E971-4273-AFAE-85EE67CB250E}"/>
          </ac:spMkLst>
        </pc:spChg>
        <pc:spChg chg="add mod">
          <ac:chgData name="F Le bris" userId="8e731a2aaa7a4660" providerId="LiveId" clId="{2DADBB01-2D48-438E-ADF9-20AF6AB23623}" dt="2019-03-09T13:58:43.147" v="1101" actId="20577"/>
          <ac:spMkLst>
            <pc:docMk/>
            <pc:sldMk cId="147690271" sldId="259"/>
            <ac:spMk id="57" creationId="{D296B660-5A9A-4854-8056-F714EB117D6D}"/>
          </ac:spMkLst>
        </pc:spChg>
        <pc:spChg chg="add mod">
          <ac:chgData name="F Le bris" userId="8e731a2aaa7a4660" providerId="LiveId" clId="{2DADBB01-2D48-438E-ADF9-20AF6AB23623}" dt="2019-03-09T13:58:03.669" v="1100" actId="20577"/>
          <ac:spMkLst>
            <pc:docMk/>
            <pc:sldMk cId="147690271" sldId="259"/>
            <ac:spMk id="58" creationId="{3D844579-741D-4D8E-8477-6D54B92CBD57}"/>
          </ac:spMkLst>
        </pc:spChg>
        <pc:grpChg chg="add mod">
          <ac:chgData name="F Le bris" userId="8e731a2aaa7a4660" providerId="LiveId" clId="{2DADBB01-2D48-438E-ADF9-20AF6AB23623}" dt="2019-03-09T13:37:22.511" v="646" actId="1076"/>
          <ac:grpSpMkLst>
            <pc:docMk/>
            <pc:sldMk cId="147690271" sldId="259"/>
            <ac:grpSpMk id="36" creationId="{AA3C7FCA-F07F-41BE-A4A2-E71255F586C9}"/>
          </ac:grpSpMkLst>
        </pc:grpChg>
        <pc:graphicFrameChg chg="del">
          <ac:chgData name="F Le bris" userId="8e731a2aaa7a4660" providerId="LiveId" clId="{2DADBB01-2D48-438E-ADF9-20AF6AB23623}" dt="2019-03-09T13:06:12.057" v="606" actId="478"/>
          <ac:graphicFrameMkLst>
            <pc:docMk/>
            <pc:sldMk cId="147690271" sldId="259"/>
            <ac:graphicFrameMk id="35" creationId="{541362C0-30B8-4889-8E3A-68EA57AC686F}"/>
          </ac:graphicFrameMkLst>
        </pc:graphicFrameChg>
        <pc:picChg chg="del">
          <ac:chgData name="F Le bris" userId="8e731a2aaa7a4660" providerId="LiveId" clId="{2DADBB01-2D48-438E-ADF9-20AF6AB23623}" dt="2019-03-09T13:06:05.309" v="601" actId="478"/>
          <ac:picMkLst>
            <pc:docMk/>
            <pc:sldMk cId="147690271" sldId="259"/>
            <ac:picMk id="26" creationId="{51A6485E-E2D2-4604-B275-C4A68DB3F4A2}"/>
          </ac:picMkLst>
        </pc:picChg>
        <pc:picChg chg="del">
          <ac:chgData name="F Le bris" userId="8e731a2aaa7a4660" providerId="LiveId" clId="{2DADBB01-2D48-438E-ADF9-20AF6AB23623}" dt="2019-03-09T13:06:07.881" v="603" actId="478"/>
          <ac:picMkLst>
            <pc:docMk/>
            <pc:sldMk cId="147690271" sldId="259"/>
            <ac:picMk id="27" creationId="{6A8C22D3-1FBE-4D2C-BE10-8C1A06B33B5A}"/>
          </ac:picMkLst>
        </pc:picChg>
        <pc:picChg chg="del">
          <ac:chgData name="F Le bris" userId="8e731a2aaa7a4660" providerId="LiveId" clId="{2DADBB01-2D48-438E-ADF9-20AF6AB23623}" dt="2019-03-09T13:06:24.860" v="616" actId="478"/>
          <ac:picMkLst>
            <pc:docMk/>
            <pc:sldMk cId="147690271" sldId="259"/>
            <ac:picMk id="28" creationId="{6E473C23-A08A-4818-BE95-9A6DB73CA72B}"/>
          </ac:picMkLst>
        </pc:picChg>
        <pc:picChg chg="del">
          <ac:chgData name="F Le bris" userId="8e731a2aaa7a4660" providerId="LiveId" clId="{2DADBB01-2D48-438E-ADF9-20AF6AB23623}" dt="2019-03-09T13:06:19.559" v="613" actId="478"/>
          <ac:picMkLst>
            <pc:docMk/>
            <pc:sldMk cId="147690271" sldId="259"/>
            <ac:picMk id="29" creationId="{F0E2237A-D6BA-4F86-9CFF-1D74DF022627}"/>
          </ac:picMkLst>
        </pc:picChg>
        <pc:cxnChg chg="add mod">
          <ac:chgData name="F Le bris" userId="8e731a2aaa7a4660" providerId="LiveId" clId="{2DADBB01-2D48-438E-ADF9-20AF6AB23623}" dt="2019-03-09T13:37:13.104" v="644" actId="164"/>
          <ac:cxnSpMkLst>
            <pc:docMk/>
            <pc:sldMk cId="147690271" sldId="259"/>
            <ac:cxnSpMk id="4" creationId="{5F5B90EF-CCB7-49D9-B328-06EBDBA386AD}"/>
          </ac:cxnSpMkLst>
        </pc:cxnChg>
        <pc:cxnChg chg="add mod">
          <ac:chgData name="F Le bris" userId="8e731a2aaa7a4660" providerId="LiveId" clId="{2DADBB01-2D48-438E-ADF9-20AF6AB23623}" dt="2019-03-09T18:12:01.561" v="1989" actId="11529"/>
          <ac:cxnSpMkLst>
            <pc:docMk/>
            <pc:sldMk cId="147690271" sldId="259"/>
            <ac:cxnSpMk id="6" creationId="{0BB12007-5436-4515-B535-69DF13C85FBC}"/>
          </ac:cxnSpMkLst>
        </pc:cxnChg>
        <pc:cxnChg chg="add del mod">
          <ac:chgData name="F Le bris" userId="8e731a2aaa7a4660" providerId="LiveId" clId="{2DADBB01-2D48-438E-ADF9-20AF6AB23623}" dt="2019-03-09T18:12:30.040" v="1991" actId="478"/>
          <ac:cxnSpMkLst>
            <pc:docMk/>
            <pc:sldMk cId="147690271" sldId="259"/>
            <ac:cxnSpMk id="8" creationId="{7F3F4694-80A2-4128-A5FF-32EFB6A23F89}"/>
          </ac:cxnSpMkLst>
        </pc:cxnChg>
        <pc:cxnChg chg="add mod">
          <ac:chgData name="F Le bris" userId="8e731a2aaa7a4660" providerId="LiveId" clId="{2DADBB01-2D48-438E-ADF9-20AF6AB23623}" dt="2019-03-09T13:37:13.104" v="644" actId="164"/>
          <ac:cxnSpMkLst>
            <pc:docMk/>
            <pc:sldMk cId="147690271" sldId="259"/>
            <ac:cxnSpMk id="9" creationId="{120B2843-623A-40C8-A6D8-77D41F452516}"/>
          </ac:cxnSpMkLst>
        </pc:cxnChg>
        <pc:cxnChg chg="add del mod">
          <ac:chgData name="F Le bris" userId="8e731a2aaa7a4660" providerId="LiveId" clId="{2DADBB01-2D48-438E-ADF9-20AF6AB23623}" dt="2019-03-09T18:12:39.805" v="1993" actId="11529"/>
          <ac:cxnSpMkLst>
            <pc:docMk/>
            <pc:sldMk cId="147690271" sldId="259"/>
            <ac:cxnSpMk id="11" creationId="{9E70E24B-DFBB-4345-A52D-7A8C38538F07}"/>
          </ac:cxnSpMkLst>
        </pc:cxnChg>
        <pc:cxnChg chg="add mod">
          <ac:chgData name="F Le bris" userId="8e731a2aaa7a4660" providerId="LiveId" clId="{2DADBB01-2D48-438E-ADF9-20AF6AB23623}" dt="2019-03-09T18:13:11.291" v="2000" actId="1035"/>
          <ac:cxnSpMkLst>
            <pc:docMk/>
            <pc:sldMk cId="147690271" sldId="259"/>
            <ac:cxnSpMk id="13" creationId="{EE8D5BA2-3526-4A6B-A4E6-4CAB7EE3A57B}"/>
          </ac:cxnSpMkLst>
        </pc:cxnChg>
        <pc:cxnChg chg="add mod">
          <ac:chgData name="F Le bris" userId="8e731a2aaa7a4660" providerId="LiveId" clId="{2DADBB01-2D48-438E-ADF9-20AF6AB23623}" dt="2019-03-09T13:37:13.104" v="644" actId="164"/>
          <ac:cxnSpMkLst>
            <pc:docMk/>
            <pc:sldMk cId="147690271" sldId="259"/>
            <ac:cxnSpMk id="15" creationId="{D9787FF4-11EF-4F75-A73E-337E11625BAA}"/>
          </ac:cxnSpMkLst>
        </pc:cxnChg>
        <pc:cxnChg chg="add mod">
          <ac:chgData name="F Le bris" userId="8e731a2aaa7a4660" providerId="LiveId" clId="{2DADBB01-2D48-438E-ADF9-20AF6AB23623}" dt="2019-03-09T13:37:13.104" v="644" actId="164"/>
          <ac:cxnSpMkLst>
            <pc:docMk/>
            <pc:sldMk cId="147690271" sldId="259"/>
            <ac:cxnSpMk id="20" creationId="{880F8F4B-B4F0-4D08-B4C5-DA5E4181B78D}"/>
          </ac:cxnSpMkLst>
        </pc:cxnChg>
        <pc:cxnChg chg="add mod">
          <ac:chgData name="F Le bris" userId="8e731a2aaa7a4660" providerId="LiveId" clId="{2DADBB01-2D48-438E-ADF9-20AF6AB23623}" dt="2019-03-09T13:37:13.104" v="644" actId="164"/>
          <ac:cxnSpMkLst>
            <pc:docMk/>
            <pc:sldMk cId="147690271" sldId="259"/>
            <ac:cxnSpMk id="34" creationId="{9E7BE186-B425-4201-93BC-AC6631084B26}"/>
          </ac:cxnSpMkLst>
        </pc:cxnChg>
        <pc:cxnChg chg="add del mod">
          <ac:chgData name="F Le bris" userId="8e731a2aaa7a4660" providerId="LiveId" clId="{2DADBB01-2D48-438E-ADF9-20AF6AB23623}" dt="2019-03-09T18:09:37.355" v="1984" actId="478"/>
          <ac:cxnSpMkLst>
            <pc:docMk/>
            <pc:sldMk cId="147690271" sldId="259"/>
            <ac:cxnSpMk id="49" creationId="{875C8B83-32B4-4CCD-B091-5FDF0B176E64}"/>
          </ac:cxnSpMkLst>
        </pc:cxnChg>
        <pc:cxnChg chg="add del mod">
          <ac:chgData name="F Le bris" userId="8e731a2aaa7a4660" providerId="LiveId" clId="{2DADBB01-2D48-438E-ADF9-20AF6AB23623}" dt="2019-03-09T18:09:35.923" v="1983" actId="478"/>
          <ac:cxnSpMkLst>
            <pc:docMk/>
            <pc:sldMk cId="147690271" sldId="259"/>
            <ac:cxnSpMk id="50" creationId="{F9E2A499-139D-49FA-8612-4504D90DE181}"/>
          </ac:cxnSpMkLst>
        </pc:cxnChg>
      </pc:sldChg>
      <pc:sldChg chg="addSp delSp modSp add ord">
        <pc:chgData name="F Le bris" userId="8e731a2aaa7a4660" providerId="LiveId" clId="{2DADBB01-2D48-438E-ADF9-20AF6AB23623}" dt="2019-03-09T14:24:37.887" v="1281" actId="1037"/>
        <pc:sldMkLst>
          <pc:docMk/>
          <pc:sldMk cId="1203774323" sldId="260"/>
        </pc:sldMkLst>
        <pc:spChg chg="mod">
          <ac:chgData name="F Le bris" userId="8e731a2aaa7a4660" providerId="LiveId" clId="{2DADBB01-2D48-438E-ADF9-20AF6AB23623}" dt="2019-03-09T14:19:16.860" v="1236" actId="14100"/>
          <ac:spMkLst>
            <pc:docMk/>
            <pc:sldMk cId="1203774323" sldId="260"/>
            <ac:spMk id="2" creationId="{9B248D5E-3B8E-4FF9-A0CA-38A2C70C95A0}"/>
          </ac:spMkLst>
        </pc:spChg>
        <pc:spChg chg="add mod">
          <ac:chgData name="F Le bris" userId="8e731a2aaa7a4660" providerId="LiveId" clId="{2DADBB01-2D48-438E-ADF9-20AF6AB23623}" dt="2019-03-09T14:24:32.307" v="1280" actId="1035"/>
          <ac:spMkLst>
            <pc:docMk/>
            <pc:sldMk cId="1203774323" sldId="260"/>
            <ac:spMk id="21" creationId="{FE8E0A15-36E7-4865-8F3A-9C15515E646B}"/>
          </ac:spMkLst>
        </pc:spChg>
        <pc:spChg chg="add mod">
          <ac:chgData name="F Le bris" userId="8e731a2aaa7a4660" providerId="LiveId" clId="{2DADBB01-2D48-438E-ADF9-20AF6AB23623}" dt="2019-03-09T14:10:55.676" v="1161" actId="14100"/>
          <ac:spMkLst>
            <pc:docMk/>
            <pc:sldMk cId="1203774323" sldId="260"/>
            <ac:spMk id="22" creationId="{FC151541-6254-481A-A532-2E72FD394B3B}"/>
          </ac:spMkLst>
        </pc:spChg>
        <pc:spChg chg="add mod">
          <ac:chgData name="F Le bris" userId="8e731a2aaa7a4660" providerId="LiveId" clId="{2DADBB01-2D48-438E-ADF9-20AF6AB23623}" dt="2019-03-09T14:19:08.015" v="1228" actId="1076"/>
          <ac:spMkLst>
            <pc:docMk/>
            <pc:sldMk cId="1203774323" sldId="260"/>
            <ac:spMk id="24" creationId="{8CCF52A1-0494-4686-9BFD-E412BAB91191}"/>
          </ac:spMkLst>
        </pc:spChg>
        <pc:spChg chg="mod">
          <ac:chgData name="F Le bris" userId="8e731a2aaa7a4660" providerId="LiveId" clId="{2DADBB01-2D48-438E-ADF9-20AF6AB23623}" dt="2019-03-09T14:17:22.219" v="1201" actId="1076"/>
          <ac:spMkLst>
            <pc:docMk/>
            <pc:sldMk cId="1203774323" sldId="260"/>
            <ac:spMk id="30" creationId="{1CF392BE-C065-4A80-A303-C6E67939B685}"/>
          </ac:spMkLst>
        </pc:spChg>
        <pc:spChg chg="mod">
          <ac:chgData name="F Le bris" userId="8e731a2aaa7a4660" providerId="LiveId" clId="{2DADBB01-2D48-438E-ADF9-20AF6AB23623}" dt="2019-03-09T14:17:35.372" v="1204" actId="1076"/>
          <ac:spMkLst>
            <pc:docMk/>
            <pc:sldMk cId="1203774323" sldId="260"/>
            <ac:spMk id="31" creationId="{83C1C18C-70AF-4114-B3D8-61F7124A85A8}"/>
          </ac:spMkLst>
        </pc:spChg>
        <pc:spChg chg="del">
          <ac:chgData name="F Le bris" userId="8e731a2aaa7a4660" providerId="LiveId" clId="{2DADBB01-2D48-438E-ADF9-20AF6AB23623}" dt="2019-03-09T14:06:54.958" v="1105" actId="478"/>
          <ac:spMkLst>
            <pc:docMk/>
            <pc:sldMk cId="1203774323" sldId="260"/>
            <ac:spMk id="32" creationId="{D9E6E93F-D9B7-4194-85AF-59639FBB8D2A}"/>
          </ac:spMkLst>
        </pc:spChg>
        <pc:spChg chg="del">
          <ac:chgData name="F Le bris" userId="8e731a2aaa7a4660" providerId="LiveId" clId="{2DADBB01-2D48-438E-ADF9-20AF6AB23623}" dt="2019-03-09T14:06:57.706" v="1107" actId="478"/>
          <ac:spMkLst>
            <pc:docMk/>
            <pc:sldMk cId="1203774323" sldId="260"/>
            <ac:spMk id="33" creationId="{70FD8E94-E70A-443A-89ED-AD1732B34D26}"/>
          </ac:spMkLst>
        </pc:spChg>
        <pc:spChg chg="mod">
          <ac:chgData name="F Le bris" userId="8e731a2aaa7a4660" providerId="LiveId" clId="{2DADBB01-2D48-438E-ADF9-20AF6AB23623}" dt="2019-03-09T14:11:35.738" v="1188" actId="1076"/>
          <ac:spMkLst>
            <pc:docMk/>
            <pc:sldMk cId="1203774323" sldId="260"/>
            <ac:spMk id="37" creationId="{6F4EEC5B-A21C-47A8-B84C-59E5A89D0F9E}"/>
          </ac:spMkLst>
        </pc:spChg>
        <pc:spChg chg="mod">
          <ac:chgData name="F Le bris" userId="8e731a2aaa7a4660" providerId="LiveId" clId="{2DADBB01-2D48-438E-ADF9-20AF6AB23623}" dt="2019-03-09T14:11:28.249" v="1187" actId="1076"/>
          <ac:spMkLst>
            <pc:docMk/>
            <pc:sldMk cId="1203774323" sldId="260"/>
            <ac:spMk id="38" creationId="{481DB816-986B-4E28-A866-E4A616F278A8}"/>
          </ac:spMkLst>
        </pc:spChg>
        <pc:graphicFrameChg chg="modGraphic">
          <ac:chgData name="F Le bris" userId="8e731a2aaa7a4660" providerId="LiveId" clId="{2DADBB01-2D48-438E-ADF9-20AF6AB23623}" dt="2019-03-09T14:11:22.115" v="1186" actId="14100"/>
          <ac:graphicFrameMkLst>
            <pc:docMk/>
            <pc:sldMk cId="1203774323" sldId="260"/>
            <ac:graphicFrameMk id="35" creationId="{541362C0-30B8-4889-8E3A-68EA57AC686F}"/>
          </ac:graphicFrameMkLst>
        </pc:graphicFrameChg>
        <pc:picChg chg="add del mod">
          <ac:chgData name="F Le bris" userId="8e731a2aaa7a4660" providerId="LiveId" clId="{2DADBB01-2D48-438E-ADF9-20AF6AB23623}" dt="2019-03-09T14:22:08.857" v="1265" actId="478"/>
          <ac:picMkLst>
            <pc:docMk/>
            <pc:sldMk cId="1203774323" sldId="260"/>
            <ac:picMk id="3" creationId="{D17B4D7C-F0E5-46AD-A2F3-D9CB62F33161}"/>
          </ac:picMkLst>
        </pc:picChg>
        <pc:picChg chg="add del mod">
          <ac:chgData name="F Le bris" userId="8e731a2aaa7a4660" providerId="LiveId" clId="{2DADBB01-2D48-438E-ADF9-20AF6AB23623}" dt="2019-03-09T14:21:36.128" v="1259" actId="478"/>
          <ac:picMkLst>
            <pc:docMk/>
            <pc:sldMk cId="1203774323" sldId="260"/>
            <ac:picMk id="4" creationId="{4E34F3EC-B402-4FA3-8180-63946DFA6475}"/>
          </ac:picMkLst>
        </pc:picChg>
        <pc:picChg chg="add del mod">
          <ac:chgData name="F Le bris" userId="8e731a2aaa7a4660" providerId="LiveId" clId="{2DADBB01-2D48-438E-ADF9-20AF6AB23623}" dt="2019-03-09T14:23:55.281" v="1274" actId="478"/>
          <ac:picMkLst>
            <pc:docMk/>
            <pc:sldMk cId="1203774323" sldId="260"/>
            <ac:picMk id="5" creationId="{E7A5AFBB-97E8-4BFF-865C-EBFDF26B868E}"/>
          </ac:picMkLst>
        </pc:picChg>
        <pc:picChg chg="add del mod">
          <ac:chgData name="F Le bris" userId="8e731a2aaa7a4660" providerId="LiveId" clId="{2DADBB01-2D48-438E-ADF9-20AF6AB23623}" dt="2019-03-09T14:23:36.454" v="1269" actId="478"/>
          <ac:picMkLst>
            <pc:docMk/>
            <pc:sldMk cId="1203774323" sldId="260"/>
            <ac:picMk id="6" creationId="{1A9E2E0B-2A6E-4FC1-BABC-86A6CB98CE20}"/>
          </ac:picMkLst>
        </pc:picChg>
        <pc:picChg chg="add mod">
          <ac:chgData name="F Le bris" userId="8e731a2aaa7a4660" providerId="LiveId" clId="{2DADBB01-2D48-438E-ADF9-20AF6AB23623}" dt="2019-03-09T14:19:04.503" v="1227" actId="14100"/>
          <ac:picMkLst>
            <pc:docMk/>
            <pc:sldMk cId="1203774323" sldId="260"/>
            <ac:picMk id="7" creationId="{E3ABC4FB-5E5C-42A4-80E0-4D507CB74475}"/>
          </ac:picMkLst>
        </pc:picChg>
        <pc:picChg chg="add mod">
          <ac:chgData name="F Le bris" userId="8e731a2aaa7a4660" providerId="LiveId" clId="{2DADBB01-2D48-438E-ADF9-20AF6AB23623}" dt="2019-03-09T14:21:55.810" v="1264" actId="1076"/>
          <ac:picMkLst>
            <pc:docMk/>
            <pc:sldMk cId="1203774323" sldId="260"/>
            <ac:picMk id="8" creationId="{9C6473E5-A0D5-40A5-A2DD-558DFC72155D}"/>
          </ac:picMkLst>
        </pc:picChg>
        <pc:picChg chg="add mod">
          <ac:chgData name="F Le bris" userId="8e731a2aaa7a4660" providerId="LiveId" clId="{2DADBB01-2D48-438E-ADF9-20AF6AB23623}" dt="2019-03-09T14:22:49.982" v="1268" actId="14100"/>
          <ac:picMkLst>
            <pc:docMk/>
            <pc:sldMk cId="1203774323" sldId="260"/>
            <ac:picMk id="9" creationId="{CAC537E2-7B0E-45A0-985A-9841D35412E3}"/>
          </ac:picMkLst>
        </pc:picChg>
        <pc:picChg chg="add mod">
          <ac:chgData name="F Le bris" userId="8e731a2aaa7a4660" providerId="LiveId" clId="{2DADBB01-2D48-438E-ADF9-20AF6AB23623}" dt="2019-03-09T14:24:37.887" v="1281" actId="1037"/>
          <ac:picMkLst>
            <pc:docMk/>
            <pc:sldMk cId="1203774323" sldId="260"/>
            <ac:picMk id="10" creationId="{2380D0BB-BF2B-4407-BF3E-C5819E384824}"/>
          </ac:picMkLst>
        </pc:picChg>
        <pc:picChg chg="add mod">
          <ac:chgData name="F Le bris" userId="8e731a2aaa7a4660" providerId="LiveId" clId="{2DADBB01-2D48-438E-ADF9-20AF6AB23623}" dt="2019-03-09T14:24:27.208" v="1277" actId="14100"/>
          <ac:picMkLst>
            <pc:docMk/>
            <pc:sldMk cId="1203774323" sldId="260"/>
            <ac:picMk id="11" creationId="{4C911091-4FB3-40D4-A172-92398B8043F4}"/>
          </ac:picMkLst>
        </pc:picChg>
        <pc:picChg chg="del">
          <ac:chgData name="F Le bris" userId="8e731a2aaa7a4660" providerId="LiveId" clId="{2DADBB01-2D48-438E-ADF9-20AF6AB23623}" dt="2019-03-09T14:06:58.883" v="1108" actId="478"/>
          <ac:picMkLst>
            <pc:docMk/>
            <pc:sldMk cId="1203774323" sldId="260"/>
            <ac:picMk id="26" creationId="{51A6485E-E2D2-4604-B275-C4A68DB3F4A2}"/>
          </ac:picMkLst>
        </pc:picChg>
        <pc:picChg chg="del">
          <ac:chgData name="F Le bris" userId="8e731a2aaa7a4660" providerId="LiveId" clId="{2DADBB01-2D48-438E-ADF9-20AF6AB23623}" dt="2019-03-09T14:06:59.990" v="1109" actId="478"/>
          <ac:picMkLst>
            <pc:docMk/>
            <pc:sldMk cId="1203774323" sldId="260"/>
            <ac:picMk id="27" creationId="{6A8C22D3-1FBE-4D2C-BE10-8C1A06B33B5A}"/>
          </ac:picMkLst>
        </pc:picChg>
        <pc:picChg chg="del">
          <ac:chgData name="F Le bris" userId="8e731a2aaa7a4660" providerId="LiveId" clId="{2DADBB01-2D48-438E-ADF9-20AF6AB23623}" dt="2019-03-09T14:06:53.371" v="1104" actId="478"/>
          <ac:picMkLst>
            <pc:docMk/>
            <pc:sldMk cId="1203774323" sldId="260"/>
            <ac:picMk id="28" creationId="{6E473C23-A08A-4818-BE95-9A6DB73CA72B}"/>
          </ac:picMkLst>
        </pc:picChg>
        <pc:picChg chg="del">
          <ac:chgData name="F Le bris" userId="8e731a2aaa7a4660" providerId="LiveId" clId="{2DADBB01-2D48-438E-ADF9-20AF6AB23623}" dt="2019-03-09T14:06:55.707" v="1106" actId="478"/>
          <ac:picMkLst>
            <pc:docMk/>
            <pc:sldMk cId="1203774323" sldId="260"/>
            <ac:picMk id="29" creationId="{F0E2237A-D6BA-4F86-9CFF-1D74DF022627}"/>
          </ac:picMkLst>
        </pc:picChg>
      </pc:sldChg>
      <pc:sldChg chg="addSp delSp modSp add">
        <pc:chgData name="F Le bris" userId="8e731a2aaa7a4660" providerId="LiveId" clId="{2DADBB01-2D48-438E-ADF9-20AF6AB23623}" dt="2019-03-09T15:52:24.893" v="1882" actId="403"/>
        <pc:sldMkLst>
          <pc:docMk/>
          <pc:sldMk cId="733268717" sldId="261"/>
        </pc:sldMkLst>
        <pc:spChg chg="mod">
          <ac:chgData name="F Le bris" userId="8e731a2aaa7a4660" providerId="LiveId" clId="{2DADBB01-2D48-438E-ADF9-20AF6AB23623}" dt="2019-03-09T15:52:24.893" v="1882" actId="403"/>
          <ac:spMkLst>
            <pc:docMk/>
            <pc:sldMk cId="733268717" sldId="261"/>
            <ac:spMk id="2" creationId="{9B248D5E-3B8E-4FF9-A0CA-38A2C70C95A0}"/>
          </ac:spMkLst>
        </pc:spChg>
        <pc:spChg chg="del">
          <ac:chgData name="F Le bris" userId="8e731a2aaa7a4660" providerId="LiveId" clId="{2DADBB01-2D48-438E-ADF9-20AF6AB23623}" dt="2019-03-09T14:39:49.204" v="1315" actId="478"/>
          <ac:spMkLst>
            <pc:docMk/>
            <pc:sldMk cId="733268717" sldId="261"/>
            <ac:spMk id="21" creationId="{FE8E0A15-36E7-4865-8F3A-9C15515E646B}"/>
          </ac:spMkLst>
        </pc:spChg>
        <pc:spChg chg="del mod">
          <ac:chgData name="F Le bris" userId="8e731a2aaa7a4660" providerId="LiveId" clId="{2DADBB01-2D48-438E-ADF9-20AF6AB23623}" dt="2019-03-09T14:39:51.408" v="1317" actId="478"/>
          <ac:spMkLst>
            <pc:docMk/>
            <pc:sldMk cId="733268717" sldId="261"/>
            <ac:spMk id="22" creationId="{FC151541-6254-481A-A532-2E72FD394B3B}"/>
          </ac:spMkLst>
        </pc:spChg>
        <pc:spChg chg="del">
          <ac:chgData name="F Le bris" userId="8e731a2aaa7a4660" providerId="LiveId" clId="{2DADBB01-2D48-438E-ADF9-20AF6AB23623}" dt="2019-03-09T14:39:54.638" v="1319" actId="478"/>
          <ac:spMkLst>
            <pc:docMk/>
            <pc:sldMk cId="733268717" sldId="261"/>
            <ac:spMk id="24" creationId="{8CCF52A1-0494-4686-9BFD-E412BAB91191}"/>
          </ac:spMkLst>
        </pc:spChg>
        <pc:spChg chg="mod">
          <ac:chgData name="F Le bris" userId="8e731a2aaa7a4660" providerId="LiveId" clId="{2DADBB01-2D48-438E-ADF9-20AF6AB23623}" dt="2019-03-09T15:52:20.878" v="1880" actId="113"/>
          <ac:spMkLst>
            <pc:docMk/>
            <pc:sldMk cId="733268717" sldId="261"/>
            <ac:spMk id="30" creationId="{1CF392BE-C065-4A80-A303-C6E67939B685}"/>
          </ac:spMkLst>
        </pc:spChg>
        <pc:spChg chg="del">
          <ac:chgData name="F Le bris" userId="8e731a2aaa7a4660" providerId="LiveId" clId="{2DADBB01-2D48-438E-ADF9-20AF6AB23623}" dt="2019-03-09T14:39:58.045" v="1322" actId="478"/>
          <ac:spMkLst>
            <pc:docMk/>
            <pc:sldMk cId="733268717" sldId="261"/>
            <ac:spMk id="31" creationId="{83C1C18C-70AF-4114-B3D8-61F7124A85A8}"/>
          </ac:spMkLst>
        </pc:spChg>
        <pc:spChg chg="del">
          <ac:chgData name="F Le bris" userId="8e731a2aaa7a4660" providerId="LiveId" clId="{2DADBB01-2D48-438E-ADF9-20AF6AB23623}" dt="2019-03-09T14:40:03.234" v="1324" actId="478"/>
          <ac:spMkLst>
            <pc:docMk/>
            <pc:sldMk cId="733268717" sldId="261"/>
            <ac:spMk id="37" creationId="{6F4EEC5B-A21C-47A8-B84C-59E5A89D0F9E}"/>
          </ac:spMkLst>
        </pc:spChg>
        <pc:spChg chg="del">
          <ac:chgData name="F Le bris" userId="8e731a2aaa7a4660" providerId="LiveId" clId="{2DADBB01-2D48-438E-ADF9-20AF6AB23623}" dt="2019-03-09T14:40:03.234" v="1324" actId="478"/>
          <ac:spMkLst>
            <pc:docMk/>
            <pc:sldMk cId="733268717" sldId="261"/>
            <ac:spMk id="38" creationId="{481DB816-986B-4E28-A866-E4A616F278A8}"/>
          </ac:spMkLst>
        </pc:spChg>
        <pc:spChg chg="del">
          <ac:chgData name="F Le bris" userId="8e731a2aaa7a4660" providerId="LiveId" clId="{2DADBB01-2D48-438E-ADF9-20AF6AB23623}" dt="2019-03-09T14:39:52.829" v="1318" actId="478"/>
          <ac:spMkLst>
            <pc:docMk/>
            <pc:sldMk cId="733268717" sldId="261"/>
            <ac:spMk id="39" creationId="{C7B0F2E4-9601-4F64-9600-CA6CE0F40DDF}"/>
          </ac:spMkLst>
        </pc:spChg>
        <pc:graphicFrameChg chg="del">
          <ac:chgData name="F Le bris" userId="8e731a2aaa7a4660" providerId="LiveId" clId="{2DADBB01-2D48-438E-ADF9-20AF6AB23623}" dt="2019-03-09T14:40:00.109" v="1323" actId="478"/>
          <ac:graphicFrameMkLst>
            <pc:docMk/>
            <pc:sldMk cId="733268717" sldId="261"/>
            <ac:graphicFrameMk id="35" creationId="{541362C0-30B8-4889-8E3A-68EA57AC686F}"/>
          </ac:graphicFrameMkLst>
        </pc:graphicFrameChg>
        <pc:picChg chg="add">
          <ac:chgData name="F Le bris" userId="8e731a2aaa7a4660" providerId="LiveId" clId="{2DADBB01-2D48-438E-ADF9-20AF6AB23623}" dt="2019-03-09T14:52:28.211" v="1326"/>
          <ac:picMkLst>
            <pc:docMk/>
            <pc:sldMk cId="733268717" sldId="261"/>
            <ac:picMk id="3" creationId="{5CA92BBC-8EF0-4567-81B0-7763CB0F6798}"/>
          </ac:picMkLst>
        </pc:picChg>
        <pc:picChg chg="add mod">
          <ac:chgData name="F Le bris" userId="8e731a2aaa7a4660" providerId="LiveId" clId="{2DADBB01-2D48-438E-ADF9-20AF6AB23623}" dt="2019-03-09T14:54:48.040" v="1417" actId="1076"/>
          <ac:picMkLst>
            <pc:docMk/>
            <pc:sldMk cId="733268717" sldId="261"/>
            <ac:picMk id="4" creationId="{9B1F7C67-503D-44CC-820C-76E2CD2BCF32}"/>
          </ac:picMkLst>
        </pc:picChg>
        <pc:picChg chg="del">
          <ac:chgData name="F Le bris" userId="8e731a2aaa7a4660" providerId="LiveId" clId="{2DADBB01-2D48-438E-ADF9-20AF6AB23623}" dt="2019-03-09T14:39:55.465" v="1320" actId="478"/>
          <ac:picMkLst>
            <pc:docMk/>
            <pc:sldMk cId="733268717" sldId="261"/>
            <ac:picMk id="7" creationId="{E3ABC4FB-5E5C-42A4-80E0-4D507CB74475}"/>
          </ac:picMkLst>
        </pc:picChg>
        <pc:picChg chg="del">
          <ac:chgData name="F Le bris" userId="8e731a2aaa7a4660" providerId="LiveId" clId="{2DADBB01-2D48-438E-ADF9-20AF6AB23623}" dt="2019-03-09T14:39:47.019" v="1312" actId="478"/>
          <ac:picMkLst>
            <pc:docMk/>
            <pc:sldMk cId="733268717" sldId="261"/>
            <ac:picMk id="8" creationId="{9C6473E5-A0D5-40A5-A2DD-558DFC72155D}"/>
          </ac:picMkLst>
        </pc:picChg>
        <pc:picChg chg="del">
          <ac:chgData name="F Le bris" userId="8e731a2aaa7a4660" providerId="LiveId" clId="{2DADBB01-2D48-438E-ADF9-20AF6AB23623}" dt="2019-03-09T14:39:47.798" v="1313" actId="478"/>
          <ac:picMkLst>
            <pc:docMk/>
            <pc:sldMk cId="733268717" sldId="261"/>
            <ac:picMk id="9" creationId="{CAC537E2-7B0E-45A0-985A-9841D35412E3}"/>
          </ac:picMkLst>
        </pc:picChg>
        <pc:picChg chg="del">
          <ac:chgData name="F Le bris" userId="8e731a2aaa7a4660" providerId="LiveId" clId="{2DADBB01-2D48-438E-ADF9-20AF6AB23623}" dt="2019-03-09T14:39:56.411" v="1321" actId="478"/>
          <ac:picMkLst>
            <pc:docMk/>
            <pc:sldMk cId="733268717" sldId="261"/>
            <ac:picMk id="10" creationId="{2380D0BB-BF2B-4407-BF3E-C5819E384824}"/>
          </ac:picMkLst>
        </pc:picChg>
        <pc:picChg chg="del">
          <ac:chgData name="F Le bris" userId="8e731a2aaa7a4660" providerId="LiveId" clId="{2DADBB01-2D48-438E-ADF9-20AF6AB23623}" dt="2019-03-09T14:39:48.418" v="1314" actId="478"/>
          <ac:picMkLst>
            <pc:docMk/>
            <pc:sldMk cId="733268717" sldId="261"/>
            <ac:picMk id="11" creationId="{4C911091-4FB3-40D4-A172-92398B8043F4}"/>
          </ac:picMkLst>
        </pc:picChg>
      </pc:sldChg>
      <pc:sldChg chg="addSp delSp modSp add">
        <pc:chgData name="F Le bris" userId="8e731a2aaa7a4660" providerId="LiveId" clId="{2DADBB01-2D48-438E-ADF9-20AF6AB23623}" dt="2019-03-09T15:52:32.081" v="1884" actId="113"/>
        <pc:sldMkLst>
          <pc:docMk/>
          <pc:sldMk cId="2445204107" sldId="262"/>
        </pc:sldMkLst>
        <pc:spChg chg="mod">
          <ac:chgData name="F Le bris" userId="8e731a2aaa7a4660" providerId="LiveId" clId="{2DADBB01-2D48-438E-ADF9-20AF6AB23623}" dt="2019-03-09T15:52:32.081" v="1884" actId="113"/>
          <ac:spMkLst>
            <pc:docMk/>
            <pc:sldMk cId="2445204107" sldId="262"/>
            <ac:spMk id="2" creationId="{9B248D5E-3B8E-4FF9-A0CA-38A2C70C95A0}"/>
          </ac:spMkLst>
        </pc:spChg>
        <pc:spChg chg="add mod">
          <ac:chgData name="F Le bris" userId="8e731a2aaa7a4660" providerId="LiveId" clId="{2DADBB01-2D48-438E-ADF9-20AF6AB23623}" dt="2019-03-09T15:00:42.208" v="1579" actId="1036"/>
          <ac:spMkLst>
            <pc:docMk/>
            <pc:sldMk cId="2445204107" sldId="262"/>
            <ac:spMk id="7" creationId="{43588484-45CC-4F9D-BCAD-10D92DF5A85E}"/>
          </ac:spMkLst>
        </pc:spChg>
        <pc:spChg chg="add del mod">
          <ac:chgData name="F Le bris" userId="8e731a2aaa7a4660" providerId="LiveId" clId="{2DADBB01-2D48-438E-ADF9-20AF6AB23623}" dt="2019-03-09T15:30:20.107" v="1747" actId="11529"/>
          <ac:spMkLst>
            <pc:docMk/>
            <pc:sldMk cId="2445204107" sldId="262"/>
            <ac:spMk id="8" creationId="{E67300AD-451F-4A93-9777-A343FF803E98}"/>
          </ac:spMkLst>
        </pc:spChg>
        <pc:spChg chg="add mod">
          <ac:chgData name="F Le bris" userId="8e731a2aaa7a4660" providerId="LiveId" clId="{2DADBB01-2D48-438E-ADF9-20AF6AB23623}" dt="2019-03-09T15:00:42.208" v="1579" actId="1036"/>
          <ac:spMkLst>
            <pc:docMk/>
            <pc:sldMk cId="2445204107" sldId="262"/>
            <ac:spMk id="11" creationId="{B2AC4F36-EB7F-4A5B-B086-030DED60747E}"/>
          </ac:spMkLst>
        </pc:spChg>
        <pc:spChg chg="add mod">
          <ac:chgData name="F Le bris" userId="8e731a2aaa7a4660" providerId="LiveId" clId="{2DADBB01-2D48-438E-ADF9-20AF6AB23623}" dt="2019-03-09T15:30:16.280" v="1745" actId="571"/>
          <ac:spMkLst>
            <pc:docMk/>
            <pc:sldMk cId="2445204107" sldId="262"/>
            <ac:spMk id="13" creationId="{C15B6A6E-56A6-46FD-A65C-BF1A5CC07050}"/>
          </ac:spMkLst>
        </pc:spChg>
        <pc:spChg chg="add mod">
          <ac:chgData name="F Le bris" userId="8e731a2aaa7a4660" providerId="LiveId" clId="{2DADBB01-2D48-438E-ADF9-20AF6AB23623}" dt="2019-03-09T15:39:12.919" v="1762" actId="207"/>
          <ac:spMkLst>
            <pc:docMk/>
            <pc:sldMk cId="2445204107" sldId="262"/>
            <ac:spMk id="14" creationId="{81A0F3AE-370B-4CF3-9719-CA1CFDA3E7B9}"/>
          </ac:spMkLst>
        </pc:spChg>
        <pc:spChg chg="add mod">
          <ac:chgData name="F Le bris" userId="8e731a2aaa7a4660" providerId="LiveId" clId="{2DADBB01-2D48-438E-ADF9-20AF6AB23623}" dt="2019-03-09T15:39:29.512" v="1767" actId="14100"/>
          <ac:spMkLst>
            <pc:docMk/>
            <pc:sldMk cId="2445204107" sldId="262"/>
            <ac:spMk id="15" creationId="{DB2474B4-6AA1-42DF-9A24-616C57B16D1C}"/>
          </ac:spMkLst>
        </pc:spChg>
        <pc:spChg chg="mod">
          <ac:chgData name="F Le bris" userId="8e731a2aaa7a4660" providerId="LiveId" clId="{2DADBB01-2D48-438E-ADF9-20AF6AB23623}" dt="2019-03-09T15:02:29.760" v="1640" actId="20577"/>
          <ac:spMkLst>
            <pc:docMk/>
            <pc:sldMk cId="2445204107" sldId="262"/>
            <ac:spMk id="30" creationId="{1CF392BE-C065-4A80-A303-C6E67939B685}"/>
          </ac:spMkLst>
        </pc:spChg>
        <pc:picChg chg="mod">
          <ac:chgData name="F Le bris" userId="8e731a2aaa7a4660" providerId="LiveId" clId="{2DADBB01-2D48-438E-ADF9-20AF6AB23623}" dt="2019-03-09T15:00:42.208" v="1579" actId="1036"/>
          <ac:picMkLst>
            <pc:docMk/>
            <pc:sldMk cId="2445204107" sldId="262"/>
            <ac:picMk id="3" creationId="{5CA92BBC-8EF0-4567-81B0-7763CB0F6798}"/>
          </ac:picMkLst>
        </pc:picChg>
        <pc:picChg chg="mod">
          <ac:chgData name="F Le bris" userId="8e731a2aaa7a4660" providerId="LiveId" clId="{2DADBB01-2D48-438E-ADF9-20AF6AB23623}" dt="2019-03-09T15:00:42.208" v="1579" actId="1036"/>
          <ac:picMkLst>
            <pc:docMk/>
            <pc:sldMk cId="2445204107" sldId="262"/>
            <ac:picMk id="4" creationId="{9B1F7C67-503D-44CC-820C-76E2CD2BCF32}"/>
          </ac:picMkLst>
        </pc:picChg>
        <pc:picChg chg="add mod">
          <ac:chgData name="F Le bris" userId="8e731a2aaa7a4660" providerId="LiveId" clId="{2DADBB01-2D48-438E-ADF9-20AF6AB23623}" dt="2019-03-09T15:00:42.208" v="1579" actId="1036"/>
          <ac:picMkLst>
            <pc:docMk/>
            <pc:sldMk cId="2445204107" sldId="262"/>
            <ac:picMk id="5" creationId="{816FD375-8716-4CD4-998E-5EE09F478318}"/>
          </ac:picMkLst>
        </pc:picChg>
        <pc:picChg chg="add mod">
          <ac:chgData name="F Le bris" userId="8e731a2aaa7a4660" providerId="LiveId" clId="{2DADBB01-2D48-438E-ADF9-20AF6AB23623}" dt="2019-03-09T15:00:42.208" v="1579" actId="1036"/>
          <ac:picMkLst>
            <pc:docMk/>
            <pc:sldMk cId="2445204107" sldId="262"/>
            <ac:picMk id="6" creationId="{BB77B4FE-B5FD-460A-9FEA-5F5DDEAD6143}"/>
          </ac:picMkLst>
        </pc:picChg>
      </pc:sldChg>
      <pc:sldChg chg="delSp add del">
        <pc:chgData name="F Le bris" userId="8e731a2aaa7a4660" providerId="LiveId" clId="{2DADBB01-2D48-438E-ADF9-20AF6AB23623}" dt="2019-03-09T15:05:47.452" v="1648" actId="2696"/>
        <pc:sldMkLst>
          <pc:docMk/>
          <pc:sldMk cId="785990711" sldId="263"/>
        </pc:sldMkLst>
        <pc:spChg chg="del">
          <ac:chgData name="F Le bris" userId="8e731a2aaa7a4660" providerId="LiveId" clId="{2DADBB01-2D48-438E-ADF9-20AF6AB23623}" dt="2019-03-09T15:04:03.858" v="1647" actId="478"/>
          <ac:spMkLst>
            <pc:docMk/>
            <pc:sldMk cId="785990711" sldId="263"/>
            <ac:spMk id="7" creationId="{43588484-45CC-4F9D-BCAD-10D92DF5A85E}"/>
          </ac:spMkLst>
        </pc:spChg>
        <pc:spChg chg="del">
          <ac:chgData name="F Le bris" userId="8e731a2aaa7a4660" providerId="LiveId" clId="{2DADBB01-2D48-438E-ADF9-20AF6AB23623}" dt="2019-03-09T15:04:03.302" v="1646" actId="478"/>
          <ac:spMkLst>
            <pc:docMk/>
            <pc:sldMk cId="785990711" sldId="263"/>
            <ac:spMk id="11" creationId="{B2AC4F36-EB7F-4A5B-B086-030DED60747E}"/>
          </ac:spMkLst>
        </pc:spChg>
        <pc:picChg chg="del">
          <ac:chgData name="F Le bris" userId="8e731a2aaa7a4660" providerId="LiveId" clId="{2DADBB01-2D48-438E-ADF9-20AF6AB23623}" dt="2019-03-09T15:03:59.909" v="1642" actId="478"/>
          <ac:picMkLst>
            <pc:docMk/>
            <pc:sldMk cId="785990711" sldId="263"/>
            <ac:picMk id="3" creationId="{5CA92BBC-8EF0-4567-81B0-7763CB0F6798}"/>
          </ac:picMkLst>
        </pc:picChg>
        <pc:picChg chg="del">
          <ac:chgData name="F Le bris" userId="8e731a2aaa7a4660" providerId="LiveId" clId="{2DADBB01-2D48-438E-ADF9-20AF6AB23623}" dt="2019-03-09T15:04:00.855" v="1643" actId="478"/>
          <ac:picMkLst>
            <pc:docMk/>
            <pc:sldMk cId="785990711" sldId="263"/>
            <ac:picMk id="4" creationId="{9B1F7C67-503D-44CC-820C-76E2CD2BCF32}"/>
          </ac:picMkLst>
        </pc:picChg>
        <pc:picChg chg="del">
          <ac:chgData name="F Le bris" userId="8e731a2aaa7a4660" providerId="LiveId" clId="{2DADBB01-2D48-438E-ADF9-20AF6AB23623}" dt="2019-03-09T15:04:01.489" v="1644" actId="478"/>
          <ac:picMkLst>
            <pc:docMk/>
            <pc:sldMk cId="785990711" sldId="263"/>
            <ac:picMk id="5" creationId="{816FD375-8716-4CD4-998E-5EE09F478318}"/>
          </ac:picMkLst>
        </pc:picChg>
        <pc:picChg chg="del">
          <ac:chgData name="F Le bris" userId="8e731a2aaa7a4660" providerId="LiveId" clId="{2DADBB01-2D48-438E-ADF9-20AF6AB23623}" dt="2019-03-09T15:04:02.320" v="1645" actId="478"/>
          <ac:picMkLst>
            <pc:docMk/>
            <pc:sldMk cId="785990711" sldId="263"/>
            <ac:picMk id="6" creationId="{BB77B4FE-B5FD-460A-9FEA-5F5DDEAD6143}"/>
          </ac:picMkLst>
        </pc:picChg>
      </pc:sldChg>
      <pc:sldChg chg="addSp delSp modSp add del setBg delDesignElem">
        <pc:chgData name="F Le bris" userId="8e731a2aaa7a4660" providerId="LiveId" clId="{2DADBB01-2D48-438E-ADF9-20AF6AB23623}" dt="2019-03-09T15:51:38.784" v="1879" actId="2696"/>
        <pc:sldMkLst>
          <pc:docMk/>
          <pc:sldMk cId="4210434615" sldId="263"/>
        </pc:sldMkLst>
        <pc:spChg chg="del">
          <ac:chgData name="F Le bris" userId="8e731a2aaa7a4660" providerId="LiveId" clId="{2DADBB01-2D48-438E-ADF9-20AF6AB23623}" dt="2019-03-09T15:05:51.077" v="1650"/>
          <ac:spMkLst>
            <pc:docMk/>
            <pc:sldMk cId="4210434615" sldId="263"/>
            <ac:spMk id="17" creationId="{6753252F-4873-4F63-801D-CC719279A7D5}"/>
          </ac:spMkLst>
        </pc:spChg>
        <pc:spChg chg="del">
          <ac:chgData name="F Le bris" userId="8e731a2aaa7a4660" providerId="LiveId" clId="{2DADBB01-2D48-438E-ADF9-20AF6AB23623}" dt="2019-03-09T15:05:51.077" v="1650"/>
          <ac:spMkLst>
            <pc:docMk/>
            <pc:sldMk cId="4210434615" sldId="263"/>
            <ac:spMk id="18" creationId="{047C8CCB-F95D-4249-92DD-651249D3535A}"/>
          </ac:spMkLst>
        </pc:spChg>
        <pc:picChg chg="add mod">
          <ac:chgData name="F Le bris" userId="8e731a2aaa7a4660" providerId="LiveId" clId="{2DADBB01-2D48-438E-ADF9-20AF6AB23623}" dt="2019-03-09T15:33:08.432" v="1757" actId="1037"/>
          <ac:picMkLst>
            <pc:docMk/>
            <pc:sldMk cId="4210434615" sldId="263"/>
            <ac:picMk id="3" creationId="{67F40B2B-8BA4-4DF0-9FF9-E419E6BB277E}"/>
          </ac:picMkLst>
        </pc:picChg>
        <pc:picChg chg="del">
          <ac:chgData name="F Le bris" userId="8e731a2aaa7a4660" providerId="LiveId" clId="{2DADBB01-2D48-438E-ADF9-20AF6AB23623}" dt="2019-03-09T15:05:57.230" v="1651" actId="478"/>
          <ac:picMkLst>
            <pc:docMk/>
            <pc:sldMk cId="4210434615" sldId="263"/>
            <ac:picMk id="8" creationId="{9C6473E5-A0D5-40A5-A2DD-558DFC72155D}"/>
          </ac:picMkLst>
        </pc:picChg>
      </pc:sldChg>
      <pc:sldChg chg="addSp delSp modSp add setBg delDesignElem">
        <pc:chgData name="F Le bris" userId="8e731a2aaa7a4660" providerId="LiveId" clId="{2DADBB01-2D48-438E-ADF9-20AF6AB23623}" dt="2019-03-09T16:09:52.371" v="1982" actId="113"/>
        <pc:sldMkLst>
          <pc:docMk/>
          <pc:sldMk cId="4015162111" sldId="264"/>
        </pc:sldMkLst>
        <pc:spChg chg="mod">
          <ac:chgData name="F Le bris" userId="8e731a2aaa7a4660" providerId="LiveId" clId="{2DADBB01-2D48-438E-ADF9-20AF6AB23623}" dt="2019-03-09T16:09:52.371" v="1982" actId="113"/>
          <ac:spMkLst>
            <pc:docMk/>
            <pc:sldMk cId="4015162111" sldId="264"/>
            <ac:spMk id="2" creationId="{9B248D5E-3B8E-4FF9-A0CA-38A2C70C95A0}"/>
          </ac:spMkLst>
        </pc:spChg>
        <pc:spChg chg="del">
          <ac:chgData name="F Le bris" userId="8e731a2aaa7a4660" providerId="LiveId" clId="{2DADBB01-2D48-438E-ADF9-20AF6AB23623}" dt="2019-03-09T15:05:58.179" v="1653"/>
          <ac:spMkLst>
            <pc:docMk/>
            <pc:sldMk cId="4015162111" sldId="264"/>
            <ac:spMk id="17" creationId="{6753252F-4873-4F63-801D-CC719279A7D5}"/>
          </ac:spMkLst>
        </pc:spChg>
        <pc:spChg chg="del">
          <ac:chgData name="F Le bris" userId="8e731a2aaa7a4660" providerId="LiveId" clId="{2DADBB01-2D48-438E-ADF9-20AF6AB23623}" dt="2019-03-09T15:05:58.179" v="1653"/>
          <ac:spMkLst>
            <pc:docMk/>
            <pc:sldMk cId="4015162111" sldId="264"/>
            <ac:spMk id="18" creationId="{047C8CCB-F95D-4249-92DD-651249D3535A}"/>
          </ac:spMkLst>
        </pc:spChg>
        <pc:spChg chg="mod">
          <ac:chgData name="F Le bris" userId="8e731a2aaa7a4660" providerId="LiveId" clId="{2DADBB01-2D48-438E-ADF9-20AF6AB23623}" dt="2019-03-09T15:17:52.034" v="1705" actId="1076"/>
          <ac:spMkLst>
            <pc:docMk/>
            <pc:sldMk cId="4015162111" sldId="264"/>
            <ac:spMk id="21" creationId="{FE8E0A15-36E7-4865-8F3A-9C15515E646B}"/>
          </ac:spMkLst>
        </pc:spChg>
        <pc:spChg chg="mod">
          <ac:chgData name="F Le bris" userId="8e731a2aaa7a4660" providerId="LiveId" clId="{2DADBB01-2D48-438E-ADF9-20AF6AB23623}" dt="2019-03-09T15:18:14.562" v="1712" actId="1038"/>
          <ac:spMkLst>
            <pc:docMk/>
            <pc:sldMk cId="4015162111" sldId="264"/>
            <ac:spMk id="22" creationId="{FC151541-6254-481A-A532-2E72FD394B3B}"/>
          </ac:spMkLst>
        </pc:spChg>
        <pc:spChg chg="mod">
          <ac:chgData name="F Le bris" userId="8e731a2aaa7a4660" providerId="LiveId" clId="{2DADBB01-2D48-438E-ADF9-20AF6AB23623}" dt="2019-03-09T15:23:58.580" v="1730" actId="1076"/>
          <ac:spMkLst>
            <pc:docMk/>
            <pc:sldMk cId="4015162111" sldId="264"/>
            <ac:spMk id="37" creationId="{6F4EEC5B-A21C-47A8-B84C-59E5A89D0F9E}"/>
          </ac:spMkLst>
        </pc:spChg>
        <pc:spChg chg="mod">
          <ac:chgData name="F Le bris" userId="8e731a2aaa7a4660" providerId="LiveId" clId="{2DADBB01-2D48-438E-ADF9-20AF6AB23623}" dt="2019-03-09T15:24:04.043" v="1731" actId="1076"/>
          <ac:spMkLst>
            <pc:docMk/>
            <pc:sldMk cId="4015162111" sldId="264"/>
            <ac:spMk id="38" creationId="{481DB816-986B-4E28-A866-E4A616F278A8}"/>
          </ac:spMkLst>
        </pc:spChg>
        <pc:spChg chg="add del">
          <ac:chgData name="F Le bris" userId="8e731a2aaa7a4660" providerId="LiveId" clId="{2DADBB01-2D48-438E-ADF9-20AF6AB23623}" dt="2019-03-09T15:59:49.944" v="1886"/>
          <ac:spMkLst>
            <pc:docMk/>
            <pc:sldMk cId="4015162111" sldId="264"/>
            <ac:spMk id="43" creationId="{7CBE2B1C-8B70-4A34-984B-16529C14FE2A}"/>
          </ac:spMkLst>
        </pc:spChg>
        <pc:spChg chg="add mod">
          <ac:chgData name="F Le bris" userId="8e731a2aaa7a4660" providerId="LiveId" clId="{2DADBB01-2D48-438E-ADF9-20AF6AB23623}" dt="2019-03-09T16:01:39.387" v="1939" actId="114"/>
          <ac:spMkLst>
            <pc:docMk/>
            <pc:sldMk cId="4015162111" sldId="264"/>
            <ac:spMk id="44" creationId="{D703D66C-4D49-44A5-A184-F98B975B5642}"/>
          </ac:spMkLst>
        </pc:spChg>
        <pc:grpChg chg="add mod">
          <ac:chgData name="F Le bris" userId="8e731a2aaa7a4660" providerId="LiveId" clId="{2DADBB01-2D48-438E-ADF9-20AF6AB23623}" dt="2019-03-09T15:17:56.200" v="1706" actId="1076"/>
          <ac:grpSpMkLst>
            <pc:docMk/>
            <pc:sldMk cId="4015162111" sldId="264"/>
            <ac:grpSpMk id="23" creationId="{819A3978-9A60-4F3F-A01E-98B7B117C3DD}"/>
          </ac:grpSpMkLst>
        </pc:grpChg>
        <pc:grpChg chg="add mod">
          <ac:chgData name="F Le bris" userId="8e731a2aaa7a4660" providerId="LiveId" clId="{2DADBB01-2D48-438E-ADF9-20AF6AB23623}" dt="2019-03-09T15:23:16.009" v="1728" actId="164"/>
          <ac:grpSpMkLst>
            <pc:docMk/>
            <pc:sldMk cId="4015162111" sldId="264"/>
            <ac:grpSpMk id="42" creationId="{DE96BE56-E52C-4E3B-83B9-7D9E9FFEFB92}"/>
          </ac:grpSpMkLst>
        </pc:grpChg>
        <pc:picChg chg="add mod">
          <ac:chgData name="F Le bris" userId="8e731a2aaa7a4660" providerId="LiveId" clId="{2DADBB01-2D48-438E-ADF9-20AF6AB23623}" dt="2019-03-09T15:17:41.128" v="1700" actId="164"/>
          <ac:picMkLst>
            <pc:docMk/>
            <pc:sldMk cId="4015162111" sldId="264"/>
            <ac:picMk id="3" creationId="{521D1A29-569C-446F-91D2-508A27272CC5}"/>
          </ac:picMkLst>
        </pc:picChg>
        <pc:picChg chg="add mod">
          <ac:chgData name="F Le bris" userId="8e731a2aaa7a4660" providerId="LiveId" clId="{2DADBB01-2D48-438E-ADF9-20AF6AB23623}" dt="2019-03-09T15:07:28.749" v="1660" actId="1076"/>
          <ac:picMkLst>
            <pc:docMk/>
            <pc:sldMk cId="4015162111" sldId="264"/>
            <ac:picMk id="4" creationId="{01D3CEFA-8028-4267-8AEA-2F24103E3F2B}"/>
          </ac:picMkLst>
        </pc:picChg>
        <pc:picChg chg="add mod">
          <ac:chgData name="F Le bris" userId="8e731a2aaa7a4660" providerId="LiveId" clId="{2DADBB01-2D48-438E-ADF9-20AF6AB23623}" dt="2019-03-09T15:10:54.778" v="1667" actId="14100"/>
          <ac:picMkLst>
            <pc:docMk/>
            <pc:sldMk cId="4015162111" sldId="264"/>
            <ac:picMk id="5" creationId="{CBC602C6-D80F-43AF-B022-C414D555B3DF}"/>
          </ac:picMkLst>
        </pc:picChg>
        <pc:picChg chg="add del mod">
          <ac:chgData name="F Le bris" userId="8e731a2aaa7a4660" providerId="LiveId" clId="{2DADBB01-2D48-438E-ADF9-20AF6AB23623}" dt="2019-03-09T15:17:09.177" v="1697" actId="478"/>
          <ac:picMkLst>
            <pc:docMk/>
            <pc:sldMk cId="4015162111" sldId="264"/>
            <ac:picMk id="6" creationId="{DEC48637-D120-4C22-8BA0-C009A7C10F54}"/>
          </ac:picMkLst>
        </pc:picChg>
        <pc:picChg chg="del">
          <ac:chgData name="F Le bris" userId="8e731a2aaa7a4660" providerId="LiveId" clId="{2DADBB01-2D48-438E-ADF9-20AF6AB23623}" dt="2019-03-09T15:07:19.236" v="1657" actId="478"/>
          <ac:picMkLst>
            <pc:docMk/>
            <pc:sldMk cId="4015162111" sldId="264"/>
            <ac:picMk id="8" creationId="{9C6473E5-A0D5-40A5-A2DD-558DFC72155D}"/>
          </ac:picMkLst>
        </pc:picChg>
        <pc:picChg chg="del">
          <ac:chgData name="F Le bris" userId="8e731a2aaa7a4660" providerId="LiveId" clId="{2DADBB01-2D48-438E-ADF9-20AF6AB23623}" dt="2019-03-09T15:11:06.709" v="1668" actId="478"/>
          <ac:picMkLst>
            <pc:docMk/>
            <pc:sldMk cId="4015162111" sldId="264"/>
            <ac:picMk id="9" creationId="{CAC537E2-7B0E-45A0-985A-9841D35412E3}"/>
          </ac:picMkLst>
        </pc:picChg>
        <pc:picChg chg="del">
          <ac:chgData name="F Le bris" userId="8e731a2aaa7a4660" providerId="LiveId" clId="{2DADBB01-2D48-438E-ADF9-20AF6AB23623}" dt="2019-03-09T15:10:30.446" v="1661" actId="478"/>
          <ac:picMkLst>
            <pc:docMk/>
            <pc:sldMk cId="4015162111" sldId="264"/>
            <ac:picMk id="10" creationId="{2380D0BB-BF2B-4407-BF3E-C5819E384824}"/>
          </ac:picMkLst>
        </pc:picChg>
        <pc:picChg chg="del">
          <ac:chgData name="F Le bris" userId="8e731a2aaa7a4660" providerId="LiveId" clId="{2DADBB01-2D48-438E-ADF9-20AF6AB23623}" dt="2019-03-09T15:06:38.965" v="1654" actId="478"/>
          <ac:picMkLst>
            <pc:docMk/>
            <pc:sldMk cId="4015162111" sldId="264"/>
            <ac:picMk id="11" creationId="{4C911091-4FB3-40D4-A172-92398B8043F4}"/>
          </ac:picMkLst>
        </pc:picChg>
        <pc:picChg chg="add mod">
          <ac:chgData name="F Le bris" userId="8e731a2aaa7a4660" providerId="LiveId" clId="{2DADBB01-2D48-438E-ADF9-20AF6AB23623}" dt="2019-03-09T15:23:16.009" v="1728" actId="164"/>
          <ac:picMkLst>
            <pc:docMk/>
            <pc:sldMk cId="4015162111" sldId="264"/>
            <ac:picMk id="20" creationId="{7587EB15-6770-4647-B34E-4CEC2E09ED95}"/>
          </ac:picMkLst>
        </pc:picChg>
        <pc:cxnChg chg="add mod">
          <ac:chgData name="F Le bris" userId="8e731a2aaa7a4660" providerId="LiveId" clId="{2DADBB01-2D48-438E-ADF9-20AF6AB23623}" dt="2019-03-09T15:17:41.128" v="1700" actId="164"/>
          <ac:cxnSpMkLst>
            <pc:docMk/>
            <pc:sldMk cId="4015162111" sldId="264"/>
            <ac:cxnSpMk id="13" creationId="{2EC8953D-28D4-4893-B686-E3846AE0168B}"/>
          </ac:cxnSpMkLst>
        </pc:cxnChg>
        <pc:cxnChg chg="add mod">
          <ac:chgData name="F Le bris" userId="8e731a2aaa7a4660" providerId="LiveId" clId="{2DADBB01-2D48-438E-ADF9-20AF6AB23623}" dt="2019-03-09T15:17:41.128" v="1700" actId="164"/>
          <ac:cxnSpMkLst>
            <pc:docMk/>
            <pc:sldMk cId="4015162111" sldId="264"/>
            <ac:cxnSpMk id="16" creationId="{E8272519-7068-473E-BCCF-DF0E65F504BE}"/>
          </ac:cxnSpMkLst>
        </pc:cxnChg>
        <pc:cxnChg chg="add mod">
          <ac:chgData name="F Le bris" userId="8e731a2aaa7a4660" providerId="LiveId" clId="{2DADBB01-2D48-438E-ADF9-20AF6AB23623}" dt="2019-03-09T15:17:41.128" v="1700" actId="164"/>
          <ac:cxnSpMkLst>
            <pc:docMk/>
            <pc:sldMk cId="4015162111" sldId="264"/>
            <ac:cxnSpMk id="25" creationId="{280A7691-3DBA-4C24-BE01-59A54DC36468}"/>
          </ac:cxnSpMkLst>
        </pc:cxnChg>
        <pc:cxnChg chg="add mod">
          <ac:chgData name="F Le bris" userId="8e731a2aaa7a4660" providerId="LiveId" clId="{2DADBB01-2D48-438E-ADF9-20AF6AB23623}" dt="2019-03-09T15:23:16.009" v="1728" actId="164"/>
          <ac:cxnSpMkLst>
            <pc:docMk/>
            <pc:sldMk cId="4015162111" sldId="264"/>
            <ac:cxnSpMk id="27" creationId="{CDBA32BF-514F-4F06-85E4-8C0F66007390}"/>
          </ac:cxnSpMkLst>
        </pc:cxnChg>
        <pc:cxnChg chg="add mod">
          <ac:chgData name="F Le bris" userId="8e731a2aaa7a4660" providerId="LiveId" clId="{2DADBB01-2D48-438E-ADF9-20AF6AB23623}" dt="2019-03-09T15:17:41.128" v="1700" actId="164"/>
          <ac:cxnSpMkLst>
            <pc:docMk/>
            <pc:sldMk cId="4015162111" sldId="264"/>
            <ac:cxnSpMk id="29" creationId="{B8C5DE63-B477-4BEB-8A19-2AB5A6EEA564}"/>
          </ac:cxnSpMkLst>
        </pc:cxnChg>
        <pc:cxnChg chg="add mod">
          <ac:chgData name="F Le bris" userId="8e731a2aaa7a4660" providerId="LiveId" clId="{2DADBB01-2D48-438E-ADF9-20AF6AB23623}" dt="2019-03-09T15:15:20.028" v="1696" actId="571"/>
          <ac:cxnSpMkLst>
            <pc:docMk/>
            <pc:sldMk cId="4015162111" sldId="264"/>
            <ac:cxnSpMk id="32" creationId="{8064C872-F3FE-4BE0-BD66-2C9D2B68DA23}"/>
          </ac:cxnSpMkLst>
        </pc:cxnChg>
        <pc:cxnChg chg="add mod">
          <ac:chgData name="F Le bris" userId="8e731a2aaa7a4660" providerId="LiveId" clId="{2DADBB01-2D48-438E-ADF9-20AF6AB23623}" dt="2019-03-09T15:23:16.009" v="1728" actId="164"/>
          <ac:cxnSpMkLst>
            <pc:docMk/>
            <pc:sldMk cId="4015162111" sldId="264"/>
            <ac:cxnSpMk id="34" creationId="{561A2DF9-2476-4646-88A8-FACDD6774D70}"/>
          </ac:cxnSpMkLst>
        </pc:cxnChg>
        <pc:cxnChg chg="add mod">
          <ac:chgData name="F Le bris" userId="8e731a2aaa7a4660" providerId="LiveId" clId="{2DADBB01-2D48-438E-ADF9-20AF6AB23623}" dt="2019-03-09T15:23:16.009" v="1728" actId="164"/>
          <ac:cxnSpMkLst>
            <pc:docMk/>
            <pc:sldMk cId="4015162111" sldId="264"/>
            <ac:cxnSpMk id="40" creationId="{7CB019B7-8688-48DB-B727-1F3DBF400D90}"/>
          </ac:cxnSpMkLst>
        </pc:cxnChg>
        <pc:cxnChg chg="add mod">
          <ac:chgData name="F Le bris" userId="8e731a2aaa7a4660" providerId="LiveId" clId="{2DADBB01-2D48-438E-ADF9-20AF6AB23623}" dt="2019-03-09T15:23:16.009" v="1728" actId="164"/>
          <ac:cxnSpMkLst>
            <pc:docMk/>
            <pc:sldMk cId="4015162111" sldId="264"/>
            <ac:cxnSpMk id="41" creationId="{971D51B1-5226-4BDC-A5B7-AE15163AD721}"/>
          </ac:cxnSpMkLst>
        </pc:cxnChg>
      </pc:sldChg>
      <pc:sldChg chg="delSp modSp add del">
        <pc:chgData name="F Le bris" userId="8e731a2aaa7a4660" providerId="LiveId" clId="{2DADBB01-2D48-438E-ADF9-20AF6AB23623}" dt="2019-03-09T18:39:22.369" v="2017" actId="2696"/>
        <pc:sldMkLst>
          <pc:docMk/>
          <pc:sldMk cId="2011594319" sldId="265"/>
        </pc:sldMkLst>
        <pc:spChg chg="del">
          <ac:chgData name="F Le bris" userId="8e731a2aaa7a4660" providerId="LiveId" clId="{2DADBB01-2D48-438E-ADF9-20AF6AB23623}" dt="2019-03-09T18:15:16.614" v="2011" actId="478"/>
          <ac:spMkLst>
            <pc:docMk/>
            <pc:sldMk cId="2011594319" sldId="265"/>
            <ac:spMk id="3" creationId="{E614C3C3-148A-424B-8102-6E59A7E8211B}"/>
          </ac:spMkLst>
        </pc:spChg>
        <pc:spChg chg="del">
          <ac:chgData name="F Le bris" userId="8e731a2aaa7a4660" providerId="LiveId" clId="{2DADBB01-2D48-438E-ADF9-20AF6AB23623}" dt="2019-03-09T18:15:21.426" v="2014" actId="478"/>
          <ac:spMkLst>
            <pc:docMk/>
            <pc:sldMk cId="2011594319" sldId="265"/>
            <ac:spMk id="55" creationId="{2253E555-142F-4EA6-B547-983C64320276}"/>
          </ac:spMkLst>
        </pc:spChg>
        <pc:spChg chg="del">
          <ac:chgData name="F Le bris" userId="8e731a2aaa7a4660" providerId="LiveId" clId="{2DADBB01-2D48-438E-ADF9-20AF6AB23623}" dt="2019-03-09T18:15:23.927" v="2015" actId="478"/>
          <ac:spMkLst>
            <pc:docMk/>
            <pc:sldMk cId="2011594319" sldId="265"/>
            <ac:spMk id="56" creationId="{5C3F4463-E971-4273-AFAE-85EE67CB250E}"/>
          </ac:spMkLst>
        </pc:spChg>
        <pc:spChg chg="del">
          <ac:chgData name="F Le bris" userId="8e731a2aaa7a4660" providerId="LiveId" clId="{2DADBB01-2D48-438E-ADF9-20AF6AB23623}" dt="2019-03-09T18:15:51.520" v="2016" actId="478"/>
          <ac:spMkLst>
            <pc:docMk/>
            <pc:sldMk cId="2011594319" sldId="265"/>
            <ac:spMk id="58" creationId="{3D844579-741D-4D8E-8477-6D54B92CBD57}"/>
          </ac:spMkLst>
        </pc:spChg>
        <pc:cxnChg chg="del mod">
          <ac:chgData name="F Le bris" userId="8e731a2aaa7a4660" providerId="LiveId" clId="{2DADBB01-2D48-438E-ADF9-20AF6AB23623}" dt="2019-03-09T18:15:17.979" v="2012" actId="478"/>
          <ac:cxnSpMkLst>
            <pc:docMk/>
            <pc:sldMk cId="2011594319" sldId="265"/>
            <ac:cxnSpMk id="6" creationId="{0BB12007-5436-4515-B535-69DF13C85FBC}"/>
          </ac:cxnSpMkLst>
        </pc:cxnChg>
        <pc:cxnChg chg="del">
          <ac:chgData name="F Le bris" userId="8e731a2aaa7a4660" providerId="LiveId" clId="{2DADBB01-2D48-438E-ADF9-20AF6AB23623}" dt="2019-03-09T18:15:19.035" v="2013" actId="478"/>
          <ac:cxnSpMkLst>
            <pc:docMk/>
            <pc:sldMk cId="2011594319" sldId="265"/>
            <ac:cxnSpMk id="13" creationId="{EE8D5BA2-3526-4A6B-A4E6-4CAB7EE3A57B}"/>
          </ac:cxnSpMkLst>
        </pc:cxnChg>
      </pc:sldChg>
      <pc:sldChg chg="addSp delSp modSp add del">
        <pc:chgData name="F Le bris" userId="8e731a2aaa7a4660" providerId="LiveId" clId="{2DADBB01-2D48-438E-ADF9-20AF6AB23623}" dt="2019-03-09T15:48:07.444" v="1877" actId="2696"/>
        <pc:sldMkLst>
          <pc:docMk/>
          <pc:sldMk cId="4125156195" sldId="265"/>
        </pc:sldMkLst>
        <pc:spChg chg="del">
          <ac:chgData name="F Le bris" userId="8e731a2aaa7a4660" providerId="LiveId" clId="{2DADBB01-2D48-438E-ADF9-20AF6AB23623}" dt="2019-03-09T15:44:07.258" v="1812" actId="478"/>
          <ac:spMkLst>
            <pc:docMk/>
            <pc:sldMk cId="4125156195" sldId="265"/>
            <ac:spMk id="5" creationId="{62FEFA3F-1215-4FD5-9F3C-ABB91E970BF6}"/>
          </ac:spMkLst>
        </pc:spChg>
        <pc:spChg chg="mod">
          <ac:chgData name="F Le bris" userId="8e731a2aaa7a4660" providerId="LiveId" clId="{2DADBB01-2D48-438E-ADF9-20AF6AB23623}" dt="2019-03-09T15:44:47.296" v="1829" actId="207"/>
          <ac:spMkLst>
            <pc:docMk/>
            <pc:sldMk cId="4125156195" sldId="265"/>
            <ac:spMk id="16" creationId="{BA5A2118-D555-4802-BFC8-3D857D14C70E}"/>
          </ac:spMkLst>
        </pc:spChg>
        <pc:spChg chg="mod">
          <ac:chgData name="F Le bris" userId="8e731a2aaa7a4660" providerId="LiveId" clId="{2DADBB01-2D48-438E-ADF9-20AF6AB23623}" dt="2019-03-09T15:44:53.580" v="1832" actId="207"/>
          <ac:spMkLst>
            <pc:docMk/>
            <pc:sldMk cId="4125156195" sldId="265"/>
            <ac:spMk id="21" creationId="{606CD5AE-DB88-43CD-AE2B-3C402EBAB196}"/>
          </ac:spMkLst>
        </pc:spChg>
        <pc:spChg chg="mod">
          <ac:chgData name="F Le bris" userId="8e731a2aaa7a4660" providerId="LiveId" clId="{2DADBB01-2D48-438E-ADF9-20AF6AB23623}" dt="2019-03-09T15:44:55.981" v="1833" actId="207"/>
          <ac:spMkLst>
            <pc:docMk/>
            <pc:sldMk cId="4125156195" sldId="265"/>
            <ac:spMk id="23" creationId="{91701DEE-9E26-4082-A209-7A1A7D3308E5}"/>
          </ac:spMkLst>
        </pc:spChg>
        <pc:spChg chg="add mod">
          <ac:chgData name="F Le bris" userId="8e731a2aaa7a4660" providerId="LiveId" clId="{2DADBB01-2D48-438E-ADF9-20AF6AB23623}" dt="2019-03-09T15:44:40.732" v="1828" actId="20577"/>
          <ac:spMkLst>
            <pc:docMk/>
            <pc:sldMk cId="4125156195" sldId="265"/>
            <ac:spMk id="24" creationId="{D678FC36-0A32-465E-9A56-81BCA016ED42}"/>
          </ac:spMkLst>
        </pc:spChg>
      </pc:sldChg>
    </pc:docChg>
  </pc:docChgLst>
  <pc:docChgLst>
    <pc:chgData name="F Le bris" userId="8e731a2aaa7a4660" providerId="LiveId" clId="{89C17954-09A9-4A6C-B09C-0D5E81766D44}"/>
    <pc:docChg chg="undo custSel mod addSld delSld modSld">
      <pc:chgData name="F Le bris" userId="8e731a2aaa7a4660" providerId="LiveId" clId="{89C17954-09A9-4A6C-B09C-0D5E81766D44}" dt="2019-02-10T18:44:16.728" v="590" actId="14100"/>
      <pc:docMkLst>
        <pc:docMk/>
      </pc:docMkLst>
      <pc:sldChg chg="addSp delSp modSp add mod setBg setClrOvrMap">
        <pc:chgData name="F Le bris" userId="8e731a2aaa7a4660" providerId="LiveId" clId="{89C17954-09A9-4A6C-B09C-0D5E81766D44}" dt="2019-02-10T18:15:57.203" v="125" actId="1035"/>
        <pc:sldMkLst>
          <pc:docMk/>
          <pc:sldMk cId="125118813" sldId="256"/>
        </pc:sldMkLst>
        <pc:spChg chg="mod ord">
          <ac:chgData name="F Le bris" userId="8e731a2aaa7a4660" providerId="LiveId" clId="{89C17954-09A9-4A6C-B09C-0D5E81766D44}" dt="2019-02-10T18:13:57.838" v="82" actId="1038"/>
          <ac:spMkLst>
            <pc:docMk/>
            <pc:sldMk cId="125118813" sldId="256"/>
            <ac:spMk id="2" creationId="{9B248D5E-3B8E-4FF9-A0CA-38A2C70C95A0}"/>
          </ac:spMkLst>
        </pc:spChg>
        <pc:spChg chg="del">
          <ac:chgData name="F Le bris" userId="8e731a2aaa7a4660" providerId="LiveId" clId="{89C17954-09A9-4A6C-B09C-0D5E81766D44}" dt="2019-02-10T18:10:21.886" v="20" actId="478"/>
          <ac:spMkLst>
            <pc:docMk/>
            <pc:sldMk cId="125118813" sldId="256"/>
            <ac:spMk id="3" creationId="{D955746A-CD5C-435D-A598-B38EFF34F897}"/>
          </ac:spMkLst>
        </pc:spChg>
        <pc:spChg chg="add mod">
          <ac:chgData name="F Le bris" userId="8e731a2aaa7a4660" providerId="LiveId" clId="{89C17954-09A9-4A6C-B09C-0D5E81766D44}" dt="2019-02-10T18:15:52.982" v="116" actId="1035"/>
          <ac:spMkLst>
            <pc:docMk/>
            <pc:sldMk cId="125118813" sldId="256"/>
            <ac:spMk id="6" creationId="{2CE31AA3-8BE2-4D53-94D8-70D5A7E07972}"/>
          </ac:spMkLst>
        </pc:spChg>
        <pc:spChg chg="add del">
          <ac:chgData name="F Le bris" userId="8e731a2aaa7a4660" providerId="LiveId" clId="{89C17954-09A9-4A6C-B09C-0D5E81766D44}" dt="2019-02-10T18:13:26.149" v="53" actId="26606"/>
          <ac:spMkLst>
            <pc:docMk/>
            <pc:sldMk cId="125118813" sldId="256"/>
            <ac:spMk id="10" creationId="{A4AC5506-6312-4701-8D3C-40187889A947}"/>
          </ac:spMkLst>
        </pc:spChg>
        <pc:spChg chg="add del">
          <ac:chgData name="F Le bris" userId="8e731a2aaa7a4660" providerId="LiveId" clId="{89C17954-09A9-4A6C-B09C-0D5E81766D44}" dt="2019-02-10T18:13:27.807" v="55" actId="26606"/>
          <ac:spMkLst>
            <pc:docMk/>
            <pc:sldMk cId="125118813" sldId="256"/>
            <ac:spMk id="12" creationId="{71B2258F-86CA-4D4D-8270-BC05FCDEBFB3}"/>
          </ac:spMkLst>
        </pc:spChg>
        <pc:spChg chg="add del">
          <ac:chgData name="F Le bris" userId="8e731a2aaa7a4660" providerId="LiveId" clId="{89C17954-09A9-4A6C-B09C-0D5E81766D44}" dt="2019-02-10T18:13:32.481" v="57" actId="26606"/>
          <ac:spMkLst>
            <pc:docMk/>
            <pc:sldMk cId="125118813" sldId="256"/>
            <ac:spMk id="14" creationId="{87CC2527-562A-4F69-B487-4371E5B243E7}"/>
          </ac:spMkLst>
        </pc:spChg>
        <pc:spChg chg="add">
          <ac:chgData name="F Le bris" userId="8e731a2aaa7a4660" providerId="LiveId" clId="{89C17954-09A9-4A6C-B09C-0D5E81766D44}" dt="2019-02-10T18:13:32.528" v="58" actId="26606"/>
          <ac:spMkLst>
            <pc:docMk/>
            <pc:sldMk cId="125118813" sldId="256"/>
            <ac:spMk id="17" creationId="{6753252F-4873-4F63-801D-CC719279A7D5}"/>
          </ac:spMkLst>
        </pc:spChg>
        <pc:spChg chg="add">
          <ac:chgData name="F Le bris" userId="8e731a2aaa7a4660" providerId="LiveId" clId="{89C17954-09A9-4A6C-B09C-0D5E81766D44}" dt="2019-02-10T18:13:32.528" v="58" actId="26606"/>
          <ac:spMkLst>
            <pc:docMk/>
            <pc:sldMk cId="125118813" sldId="256"/>
            <ac:spMk id="18" creationId="{047C8CCB-F95D-4249-92DD-651249D3535A}"/>
          </ac:spMkLst>
        </pc:spChg>
        <pc:graphicFrameChg chg="add del mod modGraphic">
          <ac:chgData name="F Le bris" userId="8e731a2aaa7a4660" providerId="LiveId" clId="{89C17954-09A9-4A6C-B09C-0D5E81766D44}" dt="2019-02-10T18:09:15.489" v="9" actId="478"/>
          <ac:graphicFrameMkLst>
            <pc:docMk/>
            <pc:sldMk cId="125118813" sldId="256"/>
            <ac:graphicFrameMk id="4" creationId="{00491CAC-9380-4A3B-AE07-24A686211A0C}"/>
          </ac:graphicFrameMkLst>
        </pc:graphicFrameChg>
        <pc:picChg chg="add mod">
          <ac:chgData name="F Le bris" userId="8e731a2aaa7a4660" providerId="LiveId" clId="{89C17954-09A9-4A6C-B09C-0D5E81766D44}" dt="2019-02-10T18:15:57.203" v="125" actId="1035"/>
          <ac:picMkLst>
            <pc:docMk/>
            <pc:sldMk cId="125118813" sldId="256"/>
            <ac:picMk id="5" creationId="{257BD367-262E-4F7E-89BF-15821276527E}"/>
          </ac:picMkLst>
        </pc:picChg>
        <pc:picChg chg="add del mod">
          <ac:chgData name="F Le bris" userId="8e731a2aaa7a4660" providerId="LiveId" clId="{89C17954-09A9-4A6C-B09C-0D5E81766D44}" dt="2019-02-10T18:09:15.489" v="9" actId="478"/>
          <ac:picMkLst>
            <pc:docMk/>
            <pc:sldMk cId="125118813" sldId="256"/>
            <ac:picMk id="1025" creationId="{7230CDAC-A723-4596-B095-F982A7D4E515}"/>
          </ac:picMkLst>
        </pc:picChg>
        <pc:picChg chg="add del mod">
          <ac:chgData name="F Le bris" userId="8e731a2aaa7a4660" providerId="LiveId" clId="{89C17954-09A9-4A6C-B09C-0D5E81766D44}" dt="2019-02-10T18:09:15.489" v="9" actId="478"/>
          <ac:picMkLst>
            <pc:docMk/>
            <pc:sldMk cId="125118813" sldId="256"/>
            <ac:picMk id="1026" creationId="{E4F3607A-6209-4730-AAC4-F556343895C9}"/>
          </ac:picMkLst>
        </pc:picChg>
        <pc:picChg chg="add del mod">
          <ac:chgData name="F Le bris" userId="8e731a2aaa7a4660" providerId="LiveId" clId="{89C17954-09A9-4A6C-B09C-0D5E81766D44}" dt="2019-02-10T18:09:15.489" v="9" actId="478"/>
          <ac:picMkLst>
            <pc:docMk/>
            <pc:sldMk cId="125118813" sldId="256"/>
            <ac:picMk id="1027" creationId="{163CBBC6-B625-4D2D-A36B-F58E4E3A298B}"/>
          </ac:picMkLst>
        </pc:picChg>
        <pc:picChg chg="add del mod">
          <ac:chgData name="F Le bris" userId="8e731a2aaa7a4660" providerId="LiveId" clId="{89C17954-09A9-4A6C-B09C-0D5E81766D44}" dt="2019-02-10T18:09:15.489" v="9" actId="478"/>
          <ac:picMkLst>
            <pc:docMk/>
            <pc:sldMk cId="125118813" sldId="256"/>
            <ac:picMk id="1028" creationId="{3C72B4E9-91FF-45F8-8160-A835763E3DC3}"/>
          </ac:picMkLst>
        </pc:picChg>
        <pc:cxnChg chg="add del">
          <ac:chgData name="F Le bris" userId="8e731a2aaa7a4660" providerId="LiveId" clId="{89C17954-09A9-4A6C-B09C-0D5E81766D44}" dt="2019-02-10T18:13:32.481" v="57" actId="26606"/>
          <ac:cxnSpMkLst>
            <pc:docMk/>
            <pc:sldMk cId="125118813" sldId="256"/>
            <ac:cxnSpMk id="15" creationId="{BCDAEC91-5BCE-4B55-9CC0-43EF94CB734B}"/>
          </ac:cxnSpMkLst>
        </pc:cxnChg>
      </pc:sldChg>
      <pc:sldChg chg="addSp delSp modSp add">
        <pc:chgData name="F Le bris" userId="8e731a2aaa7a4660" providerId="LiveId" clId="{89C17954-09A9-4A6C-B09C-0D5E81766D44}" dt="2019-02-10T18:44:16.728" v="590" actId="14100"/>
        <pc:sldMkLst>
          <pc:docMk/>
          <pc:sldMk cId="527240969" sldId="257"/>
        </pc:sldMkLst>
        <pc:spChg chg="mod">
          <ac:chgData name="F Le bris" userId="8e731a2aaa7a4660" providerId="LiveId" clId="{89C17954-09A9-4A6C-B09C-0D5E81766D44}" dt="2019-02-10T18:21:35.972" v="360" actId="20577"/>
          <ac:spMkLst>
            <pc:docMk/>
            <pc:sldMk cId="527240969" sldId="257"/>
            <ac:spMk id="2" creationId="{9B248D5E-3B8E-4FF9-A0CA-38A2C70C95A0}"/>
          </ac:spMkLst>
        </pc:spChg>
        <pc:spChg chg="mod">
          <ac:chgData name="F Le bris" userId="8e731a2aaa7a4660" providerId="LiveId" clId="{89C17954-09A9-4A6C-B09C-0D5E81766D44}" dt="2019-02-10T18:21:58.970" v="399" actId="20577"/>
          <ac:spMkLst>
            <pc:docMk/>
            <pc:sldMk cId="527240969" sldId="257"/>
            <ac:spMk id="6" creationId="{2CE31AA3-8BE2-4D53-94D8-70D5A7E07972}"/>
          </ac:spMkLst>
        </pc:spChg>
        <pc:spChg chg="add mod">
          <ac:chgData name="F Le bris" userId="8e731a2aaa7a4660" providerId="LiveId" clId="{89C17954-09A9-4A6C-B09C-0D5E81766D44}" dt="2019-02-10T18:43:39.318" v="585" actId="13822"/>
          <ac:spMkLst>
            <pc:docMk/>
            <pc:sldMk cId="527240969" sldId="257"/>
            <ac:spMk id="13" creationId="{E12EDBEB-FB0F-4167-8BB8-24C77D066A9F}"/>
          </ac:spMkLst>
        </pc:spChg>
        <pc:spChg chg="add mod">
          <ac:chgData name="F Le bris" userId="8e731a2aaa7a4660" providerId="LiveId" clId="{89C17954-09A9-4A6C-B09C-0D5E81766D44}" dt="2019-02-10T18:40:39.465" v="550" actId="20577"/>
          <ac:spMkLst>
            <pc:docMk/>
            <pc:sldMk cId="527240969" sldId="257"/>
            <ac:spMk id="15" creationId="{7D0656FD-470B-4316-984E-29606332C600}"/>
          </ac:spMkLst>
        </pc:spChg>
        <pc:spChg chg="add mod">
          <ac:chgData name="F Le bris" userId="8e731a2aaa7a4660" providerId="LiveId" clId="{89C17954-09A9-4A6C-B09C-0D5E81766D44}" dt="2019-02-10T18:41:36.223" v="583" actId="1036"/>
          <ac:spMkLst>
            <pc:docMk/>
            <pc:sldMk cId="527240969" sldId="257"/>
            <ac:spMk id="16" creationId="{BA5A2118-D555-4802-BFC8-3D857D14C70E}"/>
          </ac:spMkLst>
        </pc:spChg>
        <pc:spChg chg="add mod">
          <ac:chgData name="F Le bris" userId="8e731a2aaa7a4660" providerId="LiveId" clId="{89C17954-09A9-4A6C-B09C-0D5E81766D44}" dt="2019-02-10T18:44:05.311" v="588" actId="14100"/>
          <ac:spMkLst>
            <pc:docMk/>
            <pc:sldMk cId="527240969" sldId="257"/>
            <ac:spMk id="19" creationId="{1DF343CD-7FC9-4FFC-9346-D528CC4FB39E}"/>
          </ac:spMkLst>
        </pc:spChg>
        <pc:spChg chg="add mod">
          <ac:chgData name="F Le bris" userId="8e731a2aaa7a4660" providerId="LiveId" clId="{89C17954-09A9-4A6C-B09C-0D5E81766D44}" dt="2019-02-10T18:44:16.728" v="590" actId="14100"/>
          <ac:spMkLst>
            <pc:docMk/>
            <pc:sldMk cId="527240969" sldId="257"/>
            <ac:spMk id="20" creationId="{779E3DD1-877E-4C54-A087-C5D9C733B690}"/>
          </ac:spMkLst>
        </pc:spChg>
        <pc:graphicFrameChg chg="add mod modGraphic">
          <ac:chgData name="F Le bris" userId="8e731a2aaa7a4660" providerId="LiveId" clId="{89C17954-09A9-4A6C-B09C-0D5E81766D44}" dt="2019-02-10T18:36:41.561" v="516" actId="1035"/>
          <ac:graphicFrameMkLst>
            <pc:docMk/>
            <pc:sldMk cId="527240969" sldId="257"/>
            <ac:graphicFrameMk id="3" creationId="{352D7260-9639-474E-9ADB-3506C55CA016}"/>
          </ac:graphicFrameMkLst>
        </pc:graphicFrameChg>
        <pc:graphicFrameChg chg="add mod modGraphic">
          <ac:chgData name="F Le bris" userId="8e731a2aaa7a4660" providerId="LiveId" clId="{89C17954-09A9-4A6C-B09C-0D5E81766D44}" dt="2019-02-10T18:35:48.877" v="504" actId="1037"/>
          <ac:graphicFrameMkLst>
            <pc:docMk/>
            <pc:sldMk cId="527240969" sldId="257"/>
            <ac:graphicFrameMk id="4" creationId="{F6370F0B-B6DC-4A24-90A5-C5E2797E7666}"/>
          </ac:graphicFrameMkLst>
        </pc:graphicFrameChg>
        <pc:picChg chg="del">
          <ac:chgData name="F Le bris" userId="8e731a2aaa7a4660" providerId="LiveId" clId="{89C17954-09A9-4A6C-B09C-0D5E81766D44}" dt="2019-02-10T18:21:15.307" v="333" actId="478"/>
          <ac:picMkLst>
            <pc:docMk/>
            <pc:sldMk cId="527240969" sldId="257"/>
            <ac:picMk id="5" creationId="{257BD367-262E-4F7E-89BF-15821276527E}"/>
          </ac:picMkLst>
        </pc:picChg>
        <pc:cxnChg chg="add mod">
          <ac:chgData name="F Le bris" userId="8e731a2aaa7a4660" providerId="LiveId" clId="{89C17954-09A9-4A6C-B09C-0D5E81766D44}" dt="2019-02-10T18:38:22.932" v="521" actId="1582"/>
          <ac:cxnSpMkLst>
            <pc:docMk/>
            <pc:sldMk cId="527240969" sldId="257"/>
            <ac:cxnSpMk id="8" creationId="{B051B456-3BBF-42D6-A753-86788FD5CA93}"/>
          </ac:cxnSpMkLst>
        </pc:cxnChg>
        <pc:cxnChg chg="add mod">
          <ac:chgData name="F Le bris" userId="8e731a2aaa7a4660" providerId="LiveId" clId="{89C17954-09A9-4A6C-B09C-0D5E81766D44}" dt="2019-02-10T18:38:41.338" v="525" actId="14100"/>
          <ac:cxnSpMkLst>
            <pc:docMk/>
            <pc:sldMk cId="527240969" sldId="257"/>
            <ac:cxnSpMk id="12" creationId="{C94116A6-E121-4EA9-B995-A3C370ED5D98}"/>
          </ac:cxnSpMkLst>
        </pc:cxnChg>
      </pc:sldChg>
    </pc:docChg>
  </pc:docChgLst>
  <pc:docChgLst>
    <pc:chgData name="F Le bris" userId="8e731a2aaa7a4660" providerId="LiveId" clId="{F506BB58-6E89-4B6D-8A5B-ED104F7F7882}"/>
    <pc:docChg chg="custSel modSld">
      <pc:chgData name="F Le bris" userId="8e731a2aaa7a4660" providerId="LiveId" clId="{F506BB58-6E89-4B6D-8A5B-ED104F7F7882}" dt="2019-03-10T15:32:04.560" v="13" actId="20577"/>
      <pc:docMkLst>
        <pc:docMk/>
      </pc:docMkLst>
      <pc:sldChg chg="delSp">
        <pc:chgData name="F Le bris" userId="8e731a2aaa7a4660" providerId="LiveId" clId="{F506BB58-6E89-4B6D-8A5B-ED104F7F7882}" dt="2019-03-10T15:27:27.498" v="2" actId="478"/>
        <pc:sldMkLst>
          <pc:docMk/>
          <pc:sldMk cId="527240969" sldId="257"/>
        </pc:sldMkLst>
        <pc:spChg chg="del">
          <ac:chgData name="F Le bris" userId="8e731a2aaa7a4660" providerId="LiveId" clId="{F506BB58-6E89-4B6D-8A5B-ED104F7F7882}" dt="2019-03-10T15:27:24.215" v="0" actId="478"/>
          <ac:spMkLst>
            <pc:docMk/>
            <pc:sldMk cId="527240969" sldId="257"/>
            <ac:spMk id="13" creationId="{E12EDBEB-FB0F-4167-8BB8-24C77D066A9F}"/>
          </ac:spMkLst>
        </pc:spChg>
        <pc:spChg chg="del">
          <ac:chgData name="F Le bris" userId="8e731a2aaa7a4660" providerId="LiveId" clId="{F506BB58-6E89-4B6D-8A5B-ED104F7F7882}" dt="2019-03-10T15:27:26.138" v="1" actId="478"/>
          <ac:spMkLst>
            <pc:docMk/>
            <pc:sldMk cId="527240969" sldId="257"/>
            <ac:spMk id="19" creationId="{1DF343CD-7FC9-4FFC-9346-D528CC4FB39E}"/>
          </ac:spMkLst>
        </pc:spChg>
        <pc:spChg chg="del">
          <ac:chgData name="F Le bris" userId="8e731a2aaa7a4660" providerId="LiveId" clId="{F506BB58-6E89-4B6D-8A5B-ED104F7F7882}" dt="2019-03-10T15:27:27.498" v="2" actId="478"/>
          <ac:spMkLst>
            <pc:docMk/>
            <pc:sldMk cId="527240969" sldId="257"/>
            <ac:spMk id="20" creationId="{779E3DD1-877E-4C54-A087-C5D9C733B690}"/>
          </ac:spMkLst>
        </pc:spChg>
      </pc:sldChg>
      <pc:sldChg chg="addSp delSp modSp">
        <pc:chgData name="F Le bris" userId="8e731a2aaa7a4660" providerId="LiveId" clId="{F506BB58-6E89-4B6D-8A5B-ED104F7F7882}" dt="2019-03-10T15:27:46.137" v="5" actId="1038"/>
        <pc:sldMkLst>
          <pc:docMk/>
          <pc:sldMk cId="2196141139" sldId="258"/>
        </pc:sldMkLst>
        <pc:spChg chg="add mod">
          <ac:chgData name="F Le bris" userId="8e731a2aaa7a4660" providerId="LiveId" clId="{F506BB58-6E89-4B6D-8A5B-ED104F7F7882}" dt="2019-03-10T15:27:46.137" v="5" actId="1038"/>
          <ac:spMkLst>
            <pc:docMk/>
            <pc:sldMk cId="2196141139" sldId="258"/>
            <ac:spMk id="19" creationId="{21EC252F-5DF6-4F9F-A3F7-C2FFDB744FA9}"/>
          </ac:spMkLst>
        </pc:spChg>
        <pc:spChg chg="del">
          <ac:chgData name="F Le bris" userId="8e731a2aaa7a4660" providerId="LiveId" clId="{F506BB58-6E89-4B6D-8A5B-ED104F7F7882}" dt="2019-03-10T15:27:34.373" v="3" actId="478"/>
          <ac:spMkLst>
            <pc:docMk/>
            <pc:sldMk cId="2196141139" sldId="258"/>
            <ac:spMk id="38" creationId="{481DB816-986B-4E28-A866-E4A616F278A8}"/>
          </ac:spMkLst>
        </pc:spChg>
      </pc:sldChg>
      <pc:sldChg chg="modSp">
        <pc:chgData name="F Le bris" userId="8e731a2aaa7a4660" providerId="LiveId" clId="{F506BB58-6E89-4B6D-8A5B-ED104F7F7882}" dt="2019-03-10T15:32:04.560" v="13" actId="20577"/>
        <pc:sldMkLst>
          <pc:docMk/>
          <pc:sldMk cId="147690271" sldId="259"/>
        </pc:sldMkLst>
        <pc:spChg chg="mod">
          <ac:chgData name="F Le bris" userId="8e731a2aaa7a4660" providerId="LiveId" clId="{F506BB58-6E89-4B6D-8A5B-ED104F7F7882}" dt="2019-03-10T15:32:04.560" v="13" actId="20577"/>
          <ac:spMkLst>
            <pc:docMk/>
            <pc:sldMk cId="147690271" sldId="259"/>
            <ac:spMk id="57" creationId="{D296B660-5A9A-4854-8056-F714EB117D6D}"/>
          </ac:spMkLst>
        </pc:spChg>
      </pc:sldChg>
      <pc:sldChg chg="addSp delSp modSp">
        <pc:chgData name="F Le bris" userId="8e731a2aaa7a4660" providerId="LiveId" clId="{F506BB58-6E89-4B6D-8A5B-ED104F7F7882}" dt="2019-03-10T15:28:04.319" v="8" actId="1038"/>
        <pc:sldMkLst>
          <pc:docMk/>
          <pc:sldMk cId="1203774323" sldId="260"/>
        </pc:sldMkLst>
        <pc:spChg chg="add mod">
          <ac:chgData name="F Le bris" userId="8e731a2aaa7a4660" providerId="LiveId" clId="{F506BB58-6E89-4B6D-8A5B-ED104F7F7882}" dt="2019-03-10T15:28:04.319" v="8" actId="1038"/>
          <ac:spMkLst>
            <pc:docMk/>
            <pc:sldMk cId="1203774323" sldId="260"/>
            <ac:spMk id="19" creationId="{B7F4BB46-E7AF-4B5B-A660-54287CBCC097}"/>
          </ac:spMkLst>
        </pc:spChg>
        <pc:spChg chg="del">
          <ac:chgData name="F Le bris" userId="8e731a2aaa7a4660" providerId="LiveId" clId="{F506BB58-6E89-4B6D-8A5B-ED104F7F7882}" dt="2019-03-10T15:27:54.974" v="6" actId="478"/>
          <ac:spMkLst>
            <pc:docMk/>
            <pc:sldMk cId="1203774323" sldId="260"/>
            <ac:spMk id="38" creationId="{481DB816-986B-4E28-A866-E4A616F278A8}"/>
          </ac:spMkLst>
        </pc:spChg>
      </pc:sldChg>
      <pc:sldChg chg="addSp delSp modSp">
        <pc:chgData name="F Le bris" userId="8e731a2aaa7a4660" providerId="LiveId" clId="{F506BB58-6E89-4B6D-8A5B-ED104F7F7882}" dt="2019-03-10T15:28:50.084" v="12" actId="571"/>
        <pc:sldMkLst>
          <pc:docMk/>
          <pc:sldMk cId="4015162111" sldId="264"/>
        </pc:sldMkLst>
        <pc:spChg chg="add mod">
          <ac:chgData name="F Le bris" userId="8e731a2aaa7a4660" providerId="LiveId" clId="{F506BB58-6E89-4B6D-8A5B-ED104F7F7882}" dt="2019-03-10T15:28:50.084" v="12" actId="571"/>
          <ac:spMkLst>
            <pc:docMk/>
            <pc:sldMk cId="4015162111" sldId="264"/>
            <ac:spMk id="33" creationId="{B48B980E-57D2-4D0A-A2BB-BA4749570D19}"/>
          </ac:spMkLst>
        </pc:spChg>
        <pc:spChg chg="del">
          <ac:chgData name="F Le bris" userId="8e731a2aaa7a4660" providerId="LiveId" clId="{F506BB58-6E89-4B6D-8A5B-ED104F7F7882}" dt="2019-03-10T15:28:42.929" v="11" actId="478"/>
          <ac:spMkLst>
            <pc:docMk/>
            <pc:sldMk cId="4015162111" sldId="264"/>
            <ac:spMk id="38" creationId="{481DB816-986B-4E28-A866-E4A616F278A8}"/>
          </ac:spMkLst>
        </pc:spChg>
        <pc:spChg chg="mod">
          <ac:chgData name="F Le bris" userId="8e731a2aaa7a4660" providerId="LiveId" clId="{F506BB58-6E89-4B6D-8A5B-ED104F7F7882}" dt="2019-03-10T15:28:38.962" v="10"/>
          <ac:spMkLst>
            <pc:docMk/>
            <pc:sldMk cId="4015162111" sldId="264"/>
            <ac:spMk id="44" creationId="{D703D66C-4D49-44A5-A184-F98B975B5642}"/>
          </ac:spMkLst>
        </pc:spChg>
      </pc:sldChg>
    </pc:docChg>
  </pc:docChgLst>
  <pc:docChgLst>
    <pc:chgData name="F Le bris" userId="8e731a2aaa7a4660" providerId="LiveId" clId="{E42C4760-FC08-4828-93E8-0C29BCDD2E63}"/>
    <pc:docChg chg="custSel modSld">
      <pc:chgData name="F Le bris" userId="8e731a2aaa7a4660" providerId="LiveId" clId="{E42C4760-FC08-4828-93E8-0C29BCDD2E63}" dt="2019-03-10T15:22:14.609" v="27" actId="1076"/>
      <pc:docMkLst>
        <pc:docMk/>
      </pc:docMkLst>
      <pc:sldChg chg="addSp delSp modSp">
        <pc:chgData name="F Le bris" userId="8e731a2aaa7a4660" providerId="LiveId" clId="{E42C4760-FC08-4828-93E8-0C29BCDD2E63}" dt="2019-03-10T15:22:14.609" v="27" actId="1076"/>
        <pc:sldMkLst>
          <pc:docMk/>
          <pc:sldMk cId="2196141139" sldId="258"/>
        </pc:sldMkLst>
        <pc:picChg chg="add mod">
          <ac:chgData name="F Le bris" userId="8e731a2aaa7a4660" providerId="LiveId" clId="{E42C4760-FC08-4828-93E8-0C29BCDD2E63}" dt="2019-03-10T15:18:54.878" v="4" actId="14100"/>
          <ac:picMkLst>
            <pc:docMk/>
            <pc:sldMk cId="2196141139" sldId="258"/>
            <ac:picMk id="3" creationId="{D4CD3F15-18E7-42E4-8FA4-AA7A21E27320}"/>
          </ac:picMkLst>
        </pc:picChg>
        <pc:picChg chg="add mod">
          <ac:chgData name="F Le bris" userId="8e731a2aaa7a4660" providerId="LiveId" clId="{E42C4760-FC08-4828-93E8-0C29BCDD2E63}" dt="2019-03-10T15:20:01.892" v="11" actId="1076"/>
          <ac:picMkLst>
            <pc:docMk/>
            <pc:sldMk cId="2196141139" sldId="258"/>
            <ac:picMk id="4" creationId="{CE5685D7-9208-4DD6-A90F-250AE3F9A6B8}"/>
          </ac:picMkLst>
        </pc:picChg>
        <pc:picChg chg="add mod">
          <ac:chgData name="F Le bris" userId="8e731a2aaa7a4660" providerId="LiveId" clId="{E42C4760-FC08-4828-93E8-0C29BCDD2E63}" dt="2019-03-10T15:21:16.551" v="18" actId="14100"/>
          <ac:picMkLst>
            <pc:docMk/>
            <pc:sldMk cId="2196141139" sldId="258"/>
            <ac:picMk id="5" creationId="{8F99DE1B-0393-4661-89F6-95BBCAFC8E9E}"/>
          </ac:picMkLst>
        </pc:picChg>
        <pc:picChg chg="add mod">
          <ac:chgData name="F Le bris" userId="8e731a2aaa7a4660" providerId="LiveId" clId="{E42C4760-FC08-4828-93E8-0C29BCDD2E63}" dt="2019-03-10T15:22:14.609" v="27" actId="1076"/>
          <ac:picMkLst>
            <pc:docMk/>
            <pc:sldMk cId="2196141139" sldId="258"/>
            <ac:picMk id="6" creationId="{015F1F7B-EB5C-45C6-92B0-6BC5B699696E}"/>
          </ac:picMkLst>
        </pc:picChg>
        <pc:picChg chg="del">
          <ac:chgData name="F Le bris" userId="8e731a2aaa7a4660" providerId="LiveId" clId="{E42C4760-FC08-4828-93E8-0C29BCDD2E63}" dt="2019-03-10T15:19:45.504" v="5" actId="478"/>
          <ac:picMkLst>
            <pc:docMk/>
            <pc:sldMk cId="2196141139" sldId="258"/>
            <ac:picMk id="40" creationId="{F2C7BB72-32B2-4EAF-A4EE-0D0A0F0A8CBD}"/>
          </ac:picMkLst>
        </pc:picChg>
        <pc:picChg chg="del">
          <ac:chgData name="F Le bris" userId="8e731a2aaa7a4660" providerId="LiveId" clId="{E42C4760-FC08-4828-93E8-0C29BCDD2E63}" dt="2019-03-10T15:18:42.809" v="1" actId="478"/>
          <ac:picMkLst>
            <pc:docMk/>
            <pc:sldMk cId="2196141139" sldId="258"/>
            <ac:picMk id="41" creationId="{29358B0A-513B-4B81-9C0C-1B3FC30AA357}"/>
          </ac:picMkLst>
        </pc:picChg>
        <pc:picChg chg="del">
          <ac:chgData name="F Le bris" userId="8e731a2aaa7a4660" providerId="LiveId" clId="{E42C4760-FC08-4828-93E8-0C29BCDD2E63}" dt="2019-03-10T15:21:27.361" v="19" actId="478"/>
          <ac:picMkLst>
            <pc:docMk/>
            <pc:sldMk cId="2196141139" sldId="258"/>
            <ac:picMk id="42" creationId="{A039BB86-400B-446A-9836-58C29B5DBA11}"/>
          </ac:picMkLst>
        </pc:picChg>
        <pc:picChg chg="del">
          <ac:chgData name="F Le bris" userId="8e731a2aaa7a4660" providerId="LiveId" clId="{E42C4760-FC08-4828-93E8-0C29BCDD2E63}" dt="2019-03-10T15:21:02.201" v="12" actId="478"/>
          <ac:picMkLst>
            <pc:docMk/>
            <pc:sldMk cId="2196141139" sldId="258"/>
            <ac:picMk id="43" creationId="{DEFFC2D4-7213-4AC7-A747-42FCCB883A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CD529-8D86-463B-84AA-2DFBD48A55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623632-D23A-425F-B21D-77912C791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555502-47C4-4EA0-83A0-F422738A7A3F}"/>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63584A96-91BF-4341-9803-5C27545F57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FEA4D7-5A1A-4AC3-A44B-5953083810A5}"/>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407527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8E15E-FA18-4ED6-B45B-4105CC956E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E44FFA-0D03-4B84-A6BA-40B748FC3BE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68D3EA-7D96-4217-B04C-DD231B881E9A}"/>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8B0123A4-D3A2-416E-AD90-A68B00377C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7490D4-106E-4A6B-97B5-253E7D45DE2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09220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5AEA3-624C-4785-A64D-EC06F1F139B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0A02BE-1807-4509-810C-2ABF41724D7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D558E5-CBA1-4D85-888D-8BBB6DFDD974}"/>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CEE28ACD-8C08-41B4-AE72-8EBBCBBB57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9480E8-E728-4464-9ED7-77D9E89EE22F}"/>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87769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71321-C457-41C2-BA1A-524A69739E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F00F24-D063-4F4F-B666-F763F4C6FCA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869285-D334-4D0E-BC88-EA7AB45AB34C}"/>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38319D3C-6FFB-4CFA-A315-04EB74498B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6DCEF1-1504-4BF8-8867-F39D4F7EE998}"/>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06350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3BD63-A1D0-4C3D-A068-D39C839CB4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2C14324-9A4C-41C5-BC75-12ECDF562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E1CB18C-4510-47A4-A208-1973E0566870}"/>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A43FC821-DF1F-49BE-B885-C46AF8B38F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E46D47-EDE9-4B88-81F4-345DE1D4CC84}"/>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91844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0BB57-3DE2-4BF9-87AE-D8FC69CB80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EFE293-1B79-4081-A7A3-9316C493C0E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C6D8BFA-56FC-40AC-B371-1FF3872232E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D33580-7B22-445F-8DA0-1EB7604F6EDA}"/>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9502BA1A-E60E-4E0E-9B23-B78DB3E7E0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582591-A240-46C7-8901-2D4AD050F52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34019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8D2D7-003B-4030-BF99-E68A6D7FAC7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C01621C-12FE-494D-AEEE-C69C65BA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B3DB1AC-4C23-45B0-B208-D2EFC1897FC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173F33-8516-4788-8ABA-E85D8CBF3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C49846E-407C-472D-BC29-28F0AC1B481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8C06A2-DCEB-41FB-8991-332B7386843E}"/>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8" name="Espace réservé du pied de page 7">
            <a:extLst>
              <a:ext uri="{FF2B5EF4-FFF2-40B4-BE49-F238E27FC236}">
                <a16:creationId xmlns:a16="http://schemas.microsoft.com/office/drawing/2014/main" id="{A38C79C8-38F6-4EBA-B911-723D845C87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28D5420-6635-4A42-B05E-0D281740E942}"/>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9463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2988F-F16A-4012-99AF-4E0AF2C4A4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B1A7AA-B495-4226-980A-7BFB75076B09}"/>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4" name="Espace réservé du pied de page 3">
            <a:extLst>
              <a:ext uri="{FF2B5EF4-FFF2-40B4-BE49-F238E27FC236}">
                <a16:creationId xmlns:a16="http://schemas.microsoft.com/office/drawing/2014/main" id="{FA49D64B-09AA-4A67-9B83-3072AEFC74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1188FC-CC22-4A96-AB0B-4E13CD477A32}"/>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311452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EC20FF-461A-4E10-86C4-E191E28E6503}"/>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3" name="Espace réservé du pied de page 2">
            <a:extLst>
              <a:ext uri="{FF2B5EF4-FFF2-40B4-BE49-F238E27FC236}">
                <a16:creationId xmlns:a16="http://schemas.microsoft.com/office/drawing/2014/main" id="{9D46F59F-3497-42AA-B9E5-3CA3FC7553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0570688-7A9C-450B-ACB3-07CB2ABC23F8}"/>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250741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31BA7-C7A7-4BEC-8489-373594B478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AE70BCE-E091-46E2-BDC7-2C6B49E7B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C9BC0-3BCB-4B36-8326-9E03E7582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46C9F13-B4D1-470E-9959-8B362C129163}"/>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E34CF23C-832D-451E-AF10-C694C092B9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E9D16F-36D3-4B56-B7EB-3B5029D5AEFE}"/>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6517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AEA1C-FB2B-4498-8AB4-CA17539D2D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63A83E-E1F4-490C-A067-5124597F5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A66844F-D15A-4A1F-A28A-C0A5E822A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1B458B9-62F7-493D-AEEB-95116A8F4E91}"/>
              </a:ext>
            </a:extLst>
          </p:cNvPr>
          <p:cNvSpPr>
            <a:spLocks noGrp="1"/>
          </p:cNvSpPr>
          <p:nvPr>
            <p:ph type="dt" sz="half" idx="10"/>
          </p:nvPr>
        </p:nvSpPr>
        <p:spPr/>
        <p:txBody>
          <a:bodyPr/>
          <a:lstStyle/>
          <a:p>
            <a:fld id="{C7CD9E80-DD53-47BD-BCF5-D5DF4DCC5504}" type="datetimeFigureOut">
              <a:rPr lang="fr-FR" smtClean="0"/>
              <a:t>10/03/2019</a:t>
            </a:fld>
            <a:endParaRPr lang="fr-FR"/>
          </a:p>
        </p:txBody>
      </p:sp>
      <p:sp>
        <p:nvSpPr>
          <p:cNvPr id="6" name="Espace réservé du pied de page 5">
            <a:extLst>
              <a:ext uri="{FF2B5EF4-FFF2-40B4-BE49-F238E27FC236}">
                <a16:creationId xmlns:a16="http://schemas.microsoft.com/office/drawing/2014/main" id="{38F2E0CD-1527-418A-B1D9-A679F6D425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78755A-35ED-4358-88F0-DF5126C3B1BA}"/>
              </a:ext>
            </a:extLst>
          </p:cNvPr>
          <p:cNvSpPr>
            <a:spLocks noGrp="1"/>
          </p:cNvSpPr>
          <p:nvPr>
            <p:ph type="sldNum" sz="quarter" idx="12"/>
          </p:nvPr>
        </p:nvSpPr>
        <p:spPr/>
        <p:txBody>
          <a:bodyPr/>
          <a:lstStyle/>
          <a:p>
            <a:fld id="{7770B62D-FAE8-40D5-B08D-BC4AB7826587}" type="slidenum">
              <a:rPr lang="fr-FR" smtClean="0"/>
              <a:t>‹N°›</a:t>
            </a:fld>
            <a:endParaRPr lang="fr-FR"/>
          </a:p>
        </p:txBody>
      </p:sp>
    </p:spTree>
    <p:extLst>
      <p:ext uri="{BB962C8B-B14F-4D97-AF65-F5344CB8AC3E}">
        <p14:creationId xmlns:p14="http://schemas.microsoft.com/office/powerpoint/2010/main" val="16460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91CD79-62DD-45D0-BCC0-A14D9C150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3F58D5-5C63-43F5-9479-4047A16FE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B418D5-41E6-4B1E-811F-461E57957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D9E80-DD53-47BD-BCF5-D5DF4DCC5504}" type="datetimeFigureOut">
              <a:rPr lang="fr-FR" smtClean="0"/>
              <a:t>10/03/2019</a:t>
            </a:fld>
            <a:endParaRPr lang="fr-FR"/>
          </a:p>
        </p:txBody>
      </p:sp>
      <p:sp>
        <p:nvSpPr>
          <p:cNvPr id="5" name="Espace réservé du pied de page 4">
            <a:extLst>
              <a:ext uri="{FF2B5EF4-FFF2-40B4-BE49-F238E27FC236}">
                <a16:creationId xmlns:a16="http://schemas.microsoft.com/office/drawing/2014/main" id="{0EBA701B-E76B-46DC-A3D7-A6764B669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6D9E43-67B6-4C94-A923-576B29474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0B62D-FAE8-40D5-B08D-BC4AB7826587}" type="slidenum">
              <a:rPr lang="fr-FR" smtClean="0"/>
              <a:t>‹N°›</a:t>
            </a:fld>
            <a:endParaRPr lang="fr-FR"/>
          </a:p>
        </p:txBody>
      </p:sp>
    </p:spTree>
    <p:extLst>
      <p:ext uri="{BB962C8B-B14F-4D97-AF65-F5344CB8AC3E}">
        <p14:creationId xmlns:p14="http://schemas.microsoft.com/office/powerpoint/2010/main" val="30569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307571"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a:solidFill>
                  <a:srgbClr val="FFFFFF"/>
                </a:solidFill>
                <a:latin typeface="+mj-lt"/>
                <a:ea typeface="+mj-ea"/>
                <a:cs typeface="+mj-cs"/>
              </a:rPr>
            </a:br>
            <a:r>
              <a:rPr lang="en-US" sz="2200" kern="1200">
                <a:solidFill>
                  <a:srgbClr val="FFFFFF"/>
                </a:solidFill>
                <a:latin typeface="+mj-lt"/>
                <a:ea typeface="+mj-ea"/>
                <a:cs typeface="+mj-cs"/>
              </a:rPr>
              <a:t>Travail sur la luminosité et le contraste d’une image en niveau de gris</a:t>
            </a:r>
          </a:p>
        </p:txBody>
      </p:sp>
      <p:pic>
        <p:nvPicPr>
          <p:cNvPr id="5" name="Image 4">
            <a:extLst>
              <a:ext uri="{FF2B5EF4-FFF2-40B4-BE49-F238E27FC236}">
                <a16:creationId xmlns:a16="http://schemas.microsoft.com/office/drawing/2014/main" id="{257BD367-262E-4F7E-89BF-15821276527E}"/>
              </a:ext>
            </a:extLst>
          </p:cNvPr>
          <p:cNvPicPr>
            <a:picLocks noChangeAspect="1"/>
          </p:cNvPicPr>
          <p:nvPr/>
        </p:nvPicPr>
        <p:blipFill>
          <a:blip r:embed="rId2"/>
          <a:stretch>
            <a:fillRect/>
          </a:stretch>
        </p:blipFill>
        <p:spPr>
          <a:xfrm>
            <a:off x="3214198" y="2386026"/>
            <a:ext cx="8856410" cy="3941103"/>
          </a:xfrm>
          <a:prstGeom prst="rect">
            <a:avLst/>
          </a:prstGeom>
        </p:spPr>
      </p:pic>
      <p:sp>
        <p:nvSpPr>
          <p:cNvPr id="6" name="ZoneTexte 5">
            <a:extLst>
              <a:ext uri="{FF2B5EF4-FFF2-40B4-BE49-F238E27FC236}">
                <a16:creationId xmlns:a16="http://schemas.microsoft.com/office/drawing/2014/main" id="{2CE31AA3-8BE2-4D53-94D8-70D5A7E07972}"/>
              </a:ext>
            </a:extLst>
          </p:cNvPr>
          <p:cNvSpPr txBox="1"/>
          <p:nvPr/>
        </p:nvSpPr>
        <p:spPr>
          <a:xfrm>
            <a:off x="3296411" y="624596"/>
            <a:ext cx="8731252" cy="1569660"/>
          </a:xfrm>
          <a:prstGeom prst="rect">
            <a:avLst/>
          </a:prstGeom>
          <a:noFill/>
        </p:spPr>
        <p:txBody>
          <a:bodyPr wrap="square" rtlCol="0">
            <a:spAutoFit/>
          </a:bodyPr>
          <a:lstStyle/>
          <a:p>
            <a:pPr algn="just"/>
            <a:r>
              <a:rPr lang="fr-FR" sz="2400" dirty="0"/>
              <a:t>Dans une image numérique, un niveau de gris représente la luminosité d’un pixel. Un niveau de gris varie alors du blanc au noir avec un certain nombre de nuances intermédiaires selon la </a:t>
            </a:r>
            <a:r>
              <a:rPr lang="fr-FR" sz="2400" b="1" dirty="0"/>
              <a:t>profondeur de couleurs</a:t>
            </a:r>
            <a:r>
              <a:rPr lang="fr-FR" sz="2400" dirty="0"/>
              <a:t> :</a:t>
            </a:r>
          </a:p>
        </p:txBody>
      </p:sp>
    </p:spTree>
    <p:extLst>
      <p:ext uri="{BB962C8B-B14F-4D97-AF65-F5344CB8AC3E}">
        <p14:creationId xmlns:p14="http://schemas.microsoft.com/office/powerpoint/2010/main" val="1251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307571"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Histogramme</a:t>
            </a:r>
            <a:r>
              <a:rPr lang="en-US" sz="2200" kern="1200" dirty="0">
                <a:solidFill>
                  <a:srgbClr val="FFFFFF"/>
                </a:solidFill>
                <a:latin typeface="+mj-lt"/>
                <a:ea typeface="+mj-ea"/>
                <a:cs typeface="+mj-cs"/>
              </a:rPr>
              <a:t> des images </a:t>
            </a:r>
            <a:r>
              <a:rPr lang="en-US" sz="2200" kern="1200" dirty="0" err="1">
                <a:solidFill>
                  <a:srgbClr val="FFFFFF"/>
                </a:solidFill>
                <a:latin typeface="+mj-lt"/>
                <a:ea typeface="+mj-ea"/>
                <a:cs typeface="+mj-cs"/>
              </a:rPr>
              <a:t>en</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niveaux</a:t>
            </a:r>
            <a:r>
              <a:rPr lang="en-US" sz="2200" kern="1200" dirty="0">
                <a:solidFill>
                  <a:srgbClr val="FFFFFF"/>
                </a:solidFill>
                <a:latin typeface="+mj-lt"/>
                <a:ea typeface="+mj-ea"/>
                <a:cs typeface="+mj-cs"/>
              </a:rPr>
              <a:t> de </a:t>
            </a:r>
            <a:r>
              <a:rPr lang="en-US" sz="2200" kern="1200" dirty="0" err="1">
                <a:solidFill>
                  <a:srgbClr val="FFFFFF"/>
                </a:solidFill>
                <a:latin typeface="+mj-lt"/>
                <a:ea typeface="+mj-ea"/>
                <a:cs typeface="+mj-cs"/>
              </a:rPr>
              <a:t>gris</a:t>
            </a:r>
            <a:endParaRPr lang="en-US" sz="2200" kern="1200" dirty="0">
              <a:solidFill>
                <a:srgbClr val="FFFFFF"/>
              </a:solidFill>
              <a:latin typeface="+mj-lt"/>
              <a:ea typeface="+mj-ea"/>
              <a:cs typeface="+mj-cs"/>
            </a:endParaRPr>
          </a:p>
        </p:txBody>
      </p:sp>
      <p:sp>
        <p:nvSpPr>
          <p:cNvPr id="6" name="ZoneTexte 5">
            <a:extLst>
              <a:ext uri="{FF2B5EF4-FFF2-40B4-BE49-F238E27FC236}">
                <a16:creationId xmlns:a16="http://schemas.microsoft.com/office/drawing/2014/main" id="{2CE31AA3-8BE2-4D53-94D8-70D5A7E07972}"/>
              </a:ext>
            </a:extLst>
          </p:cNvPr>
          <p:cNvSpPr txBox="1"/>
          <p:nvPr/>
        </p:nvSpPr>
        <p:spPr>
          <a:xfrm>
            <a:off x="3296411" y="624596"/>
            <a:ext cx="8731252" cy="1200329"/>
          </a:xfrm>
          <a:prstGeom prst="rect">
            <a:avLst/>
          </a:prstGeom>
          <a:noFill/>
        </p:spPr>
        <p:txBody>
          <a:bodyPr wrap="square" rtlCol="0">
            <a:spAutoFit/>
          </a:bodyPr>
          <a:lstStyle/>
          <a:p>
            <a:pPr algn="just"/>
            <a:r>
              <a:rPr lang="fr-FR" sz="2400" dirty="0"/>
              <a:t>Un histogramme des images en niveaux de gris est un graphique qui indique pour chaque valeur entre le noir (0) et le blanc (255), combien il y a de pixels de cette valeur dans l’image.</a:t>
            </a:r>
          </a:p>
        </p:txBody>
      </p:sp>
      <p:graphicFrame>
        <p:nvGraphicFramePr>
          <p:cNvPr id="3" name="Tableau 2">
            <a:extLst>
              <a:ext uri="{FF2B5EF4-FFF2-40B4-BE49-F238E27FC236}">
                <a16:creationId xmlns:a16="http://schemas.microsoft.com/office/drawing/2014/main" id="{352D7260-9639-474E-9ADB-3506C55CA016}"/>
              </a:ext>
            </a:extLst>
          </p:cNvPr>
          <p:cNvGraphicFramePr>
            <a:graphicFrameLocks noGrp="1"/>
          </p:cNvGraphicFramePr>
          <p:nvPr>
            <p:extLst>
              <p:ext uri="{D42A27DB-BD31-4B8C-83A1-F6EECF244321}">
                <p14:modId xmlns:p14="http://schemas.microsoft.com/office/powerpoint/2010/main" val="1436617895"/>
              </p:ext>
            </p:extLst>
          </p:nvPr>
        </p:nvGraphicFramePr>
        <p:xfrm>
          <a:off x="3367496" y="2189384"/>
          <a:ext cx="2781057" cy="2966720"/>
        </p:xfrm>
        <a:graphic>
          <a:graphicData uri="http://schemas.openxmlformats.org/drawingml/2006/table">
            <a:tbl>
              <a:tblPr firstRow="1" bandRow="1">
                <a:tableStyleId>{5C22544A-7EE6-4342-B048-85BDC9FD1C3A}</a:tableStyleId>
              </a:tblPr>
              <a:tblGrid>
                <a:gridCol w="349020">
                  <a:extLst>
                    <a:ext uri="{9D8B030D-6E8A-4147-A177-3AD203B41FA5}">
                      <a16:colId xmlns:a16="http://schemas.microsoft.com/office/drawing/2014/main" val="2903399932"/>
                    </a:ext>
                  </a:extLst>
                </a:gridCol>
                <a:gridCol w="329767">
                  <a:extLst>
                    <a:ext uri="{9D8B030D-6E8A-4147-A177-3AD203B41FA5}">
                      <a16:colId xmlns:a16="http://schemas.microsoft.com/office/drawing/2014/main" val="720865996"/>
                    </a:ext>
                  </a:extLst>
                </a:gridCol>
                <a:gridCol w="343508">
                  <a:extLst>
                    <a:ext uri="{9D8B030D-6E8A-4147-A177-3AD203B41FA5}">
                      <a16:colId xmlns:a16="http://schemas.microsoft.com/office/drawing/2014/main" val="4217546606"/>
                    </a:ext>
                  </a:extLst>
                </a:gridCol>
                <a:gridCol w="329767">
                  <a:extLst>
                    <a:ext uri="{9D8B030D-6E8A-4147-A177-3AD203B41FA5}">
                      <a16:colId xmlns:a16="http://schemas.microsoft.com/office/drawing/2014/main" val="2898234839"/>
                    </a:ext>
                  </a:extLst>
                </a:gridCol>
                <a:gridCol w="357249">
                  <a:extLst>
                    <a:ext uri="{9D8B030D-6E8A-4147-A177-3AD203B41FA5}">
                      <a16:colId xmlns:a16="http://schemas.microsoft.com/office/drawing/2014/main" val="3051045795"/>
                    </a:ext>
                  </a:extLst>
                </a:gridCol>
                <a:gridCol w="357248">
                  <a:extLst>
                    <a:ext uri="{9D8B030D-6E8A-4147-A177-3AD203B41FA5}">
                      <a16:colId xmlns:a16="http://schemas.microsoft.com/office/drawing/2014/main" val="2108606444"/>
                    </a:ext>
                  </a:extLst>
                </a:gridCol>
                <a:gridCol w="357249">
                  <a:extLst>
                    <a:ext uri="{9D8B030D-6E8A-4147-A177-3AD203B41FA5}">
                      <a16:colId xmlns:a16="http://schemas.microsoft.com/office/drawing/2014/main" val="2886130741"/>
                    </a:ext>
                  </a:extLst>
                </a:gridCol>
                <a:gridCol w="357249">
                  <a:extLst>
                    <a:ext uri="{9D8B030D-6E8A-4147-A177-3AD203B41FA5}">
                      <a16:colId xmlns:a16="http://schemas.microsoft.com/office/drawing/2014/main" val="3893629947"/>
                    </a:ext>
                  </a:extLst>
                </a:gridCol>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81944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highlight>
                          <a:srgbClr val="0000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7328188"/>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292175"/>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7568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096066"/>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659542"/>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479274"/>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8651525"/>
                  </a:ext>
                </a:extLst>
              </a:tr>
            </a:tbl>
          </a:graphicData>
        </a:graphic>
      </p:graphicFrame>
      <p:graphicFrame>
        <p:nvGraphicFramePr>
          <p:cNvPr id="4" name="Tableau 3">
            <a:extLst>
              <a:ext uri="{FF2B5EF4-FFF2-40B4-BE49-F238E27FC236}">
                <a16:creationId xmlns:a16="http://schemas.microsoft.com/office/drawing/2014/main" id="{F6370F0B-B6DC-4A24-90A5-C5E2797E7666}"/>
              </a:ext>
            </a:extLst>
          </p:cNvPr>
          <p:cNvGraphicFramePr>
            <a:graphicFrameLocks noGrp="1"/>
          </p:cNvGraphicFramePr>
          <p:nvPr>
            <p:extLst>
              <p:ext uri="{D42A27DB-BD31-4B8C-83A1-F6EECF244321}">
                <p14:modId xmlns:p14="http://schemas.microsoft.com/office/powerpoint/2010/main" val="3700043208"/>
              </p:ext>
            </p:extLst>
          </p:nvPr>
        </p:nvGraphicFramePr>
        <p:xfrm>
          <a:off x="4195044" y="5525747"/>
          <a:ext cx="1149468" cy="1112520"/>
        </p:xfrm>
        <a:graphic>
          <a:graphicData uri="http://schemas.openxmlformats.org/drawingml/2006/table">
            <a:tbl>
              <a:tblPr firstRow="1" bandRow="1">
                <a:tableStyleId>{5C22544A-7EE6-4342-B048-85BDC9FD1C3A}</a:tableStyleId>
              </a:tblPr>
              <a:tblGrid>
                <a:gridCol w="424254">
                  <a:extLst>
                    <a:ext uri="{9D8B030D-6E8A-4147-A177-3AD203B41FA5}">
                      <a16:colId xmlns:a16="http://schemas.microsoft.com/office/drawing/2014/main" val="2829061242"/>
                    </a:ext>
                  </a:extLst>
                </a:gridCol>
                <a:gridCol w="725214">
                  <a:extLst>
                    <a:ext uri="{9D8B030D-6E8A-4147-A177-3AD203B41FA5}">
                      <a16:colId xmlns:a16="http://schemas.microsoft.com/office/drawing/2014/main" val="3024492938"/>
                    </a:ext>
                  </a:extLst>
                </a:gridCol>
              </a:tblGrid>
              <a:tr h="370840">
                <a:tc>
                  <a:txBody>
                    <a:bodyPr/>
                    <a:lstStyle/>
                    <a:p>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335140"/>
                  </a:ext>
                </a:extLst>
              </a:tr>
              <a:tr h="370840">
                <a:tc>
                  <a:txBody>
                    <a:bodyPr/>
                    <a:lstStyle/>
                    <a:p>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200</a:t>
                      </a:r>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644725"/>
                  </a:ext>
                </a:extLst>
              </a:tr>
              <a:tr h="370840">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0</a:t>
                      </a:r>
                      <a:endParaRPr lang="fr-FR"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785427"/>
                  </a:ext>
                </a:extLst>
              </a:tr>
            </a:tbl>
          </a:graphicData>
        </a:graphic>
      </p:graphicFrame>
      <p:cxnSp>
        <p:nvCxnSpPr>
          <p:cNvPr id="8" name="Connecteur droit avec flèche 7">
            <a:extLst>
              <a:ext uri="{FF2B5EF4-FFF2-40B4-BE49-F238E27FC236}">
                <a16:creationId xmlns:a16="http://schemas.microsoft.com/office/drawing/2014/main" id="{B051B456-3BBF-42D6-A753-86788FD5CA93}"/>
              </a:ext>
            </a:extLst>
          </p:cNvPr>
          <p:cNvCxnSpPr>
            <a:cxnSpLocks/>
          </p:cNvCxnSpPr>
          <p:nvPr/>
        </p:nvCxnSpPr>
        <p:spPr>
          <a:xfrm flipV="1">
            <a:off x="7141779" y="2074363"/>
            <a:ext cx="0" cy="3451384"/>
          </a:xfrm>
          <a:prstGeom prst="straightConnector1">
            <a:avLst/>
          </a:prstGeom>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C94116A6-E121-4EA9-B995-A3C370ED5D98}"/>
              </a:ext>
            </a:extLst>
          </p:cNvPr>
          <p:cNvCxnSpPr>
            <a:cxnSpLocks/>
          </p:cNvCxnSpPr>
          <p:nvPr/>
        </p:nvCxnSpPr>
        <p:spPr>
          <a:xfrm>
            <a:off x="7141779" y="5525747"/>
            <a:ext cx="4885884" cy="0"/>
          </a:xfrm>
          <a:prstGeom prst="straightConnector1">
            <a:avLst/>
          </a:prstGeom>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7D0656FD-470B-4316-984E-29606332C600}"/>
              </a:ext>
            </a:extLst>
          </p:cNvPr>
          <p:cNvSpPr txBox="1"/>
          <p:nvPr/>
        </p:nvSpPr>
        <p:spPr>
          <a:xfrm>
            <a:off x="7057350" y="5564632"/>
            <a:ext cx="4943018" cy="461665"/>
          </a:xfrm>
          <a:prstGeom prst="rect">
            <a:avLst/>
          </a:prstGeom>
          <a:noFill/>
        </p:spPr>
        <p:txBody>
          <a:bodyPr wrap="square" rtlCol="0">
            <a:spAutoFit/>
          </a:bodyPr>
          <a:lstStyle/>
          <a:p>
            <a:pPr algn="just"/>
            <a:r>
              <a:rPr lang="fr-FR" sz="2400" dirty="0"/>
              <a:t>0			     200         255</a:t>
            </a:r>
          </a:p>
        </p:txBody>
      </p:sp>
      <p:sp>
        <p:nvSpPr>
          <p:cNvPr id="16" name="ZoneTexte 15">
            <a:extLst>
              <a:ext uri="{FF2B5EF4-FFF2-40B4-BE49-F238E27FC236}">
                <a16:creationId xmlns:a16="http://schemas.microsoft.com/office/drawing/2014/main" id="{BA5A2118-D555-4802-BFC8-3D857D14C70E}"/>
              </a:ext>
            </a:extLst>
          </p:cNvPr>
          <p:cNvSpPr txBox="1"/>
          <p:nvPr/>
        </p:nvSpPr>
        <p:spPr>
          <a:xfrm>
            <a:off x="6492220" y="2159541"/>
            <a:ext cx="880780" cy="738664"/>
          </a:xfrm>
          <a:prstGeom prst="rect">
            <a:avLst/>
          </a:prstGeom>
          <a:noFill/>
        </p:spPr>
        <p:txBody>
          <a:bodyPr wrap="square" rtlCol="0">
            <a:spAutoFit/>
          </a:bodyPr>
          <a:lstStyle/>
          <a:p>
            <a:pPr algn="just"/>
            <a:r>
              <a:rPr lang="fr-FR" sz="2400" dirty="0"/>
              <a:t>36</a:t>
            </a:r>
          </a:p>
          <a:p>
            <a:pPr algn="just"/>
            <a:r>
              <a:rPr lang="fr-FR" dirty="0"/>
              <a:t>100%</a:t>
            </a:r>
          </a:p>
        </p:txBody>
      </p:sp>
      <p:sp>
        <p:nvSpPr>
          <p:cNvPr id="5" name="ZoneTexte 4">
            <a:extLst>
              <a:ext uri="{FF2B5EF4-FFF2-40B4-BE49-F238E27FC236}">
                <a16:creationId xmlns:a16="http://schemas.microsoft.com/office/drawing/2014/main" id="{62FEFA3F-1215-4FD5-9F3C-ABB91E970BF6}"/>
              </a:ext>
            </a:extLst>
          </p:cNvPr>
          <p:cNvSpPr txBox="1"/>
          <p:nvPr/>
        </p:nvSpPr>
        <p:spPr>
          <a:xfrm>
            <a:off x="8473872" y="5911481"/>
            <a:ext cx="2221698" cy="584775"/>
          </a:xfrm>
          <a:prstGeom prst="rect">
            <a:avLst/>
          </a:prstGeom>
          <a:noFill/>
        </p:spPr>
        <p:txBody>
          <a:bodyPr wrap="none" rtlCol="0">
            <a:spAutoFit/>
          </a:bodyPr>
          <a:lstStyle/>
          <a:p>
            <a:r>
              <a:rPr lang="fr-FR" sz="3200" i="1" dirty="0">
                <a:solidFill>
                  <a:srgbClr val="FF0000"/>
                </a:solidFill>
              </a:rPr>
              <a:t>À compléter</a:t>
            </a:r>
          </a:p>
        </p:txBody>
      </p:sp>
      <p:cxnSp>
        <p:nvCxnSpPr>
          <p:cNvPr id="9" name="Connecteur droit 8">
            <a:extLst>
              <a:ext uri="{FF2B5EF4-FFF2-40B4-BE49-F238E27FC236}">
                <a16:creationId xmlns:a16="http://schemas.microsoft.com/office/drawing/2014/main" id="{1471F178-4583-4A1C-86DF-386AC211BB06}"/>
              </a:ext>
            </a:extLst>
          </p:cNvPr>
          <p:cNvCxnSpPr/>
          <p:nvPr/>
        </p:nvCxnSpPr>
        <p:spPr>
          <a:xfrm flipH="1">
            <a:off x="7084646" y="2449521"/>
            <a:ext cx="42507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06CD5AE-DB88-43CD-AE2B-3C402EBAB196}"/>
              </a:ext>
            </a:extLst>
          </p:cNvPr>
          <p:cNvSpPr txBox="1"/>
          <p:nvPr/>
        </p:nvSpPr>
        <p:spPr>
          <a:xfrm>
            <a:off x="6648236" y="3258291"/>
            <a:ext cx="731146" cy="1107996"/>
          </a:xfrm>
          <a:prstGeom prst="rect">
            <a:avLst/>
          </a:prstGeom>
          <a:noFill/>
        </p:spPr>
        <p:txBody>
          <a:bodyPr wrap="square" rtlCol="0">
            <a:spAutoFit/>
          </a:bodyPr>
          <a:lstStyle/>
          <a:p>
            <a:pPr algn="just"/>
            <a:r>
              <a:rPr lang="fr-FR" sz="2400" dirty="0"/>
              <a:t>20</a:t>
            </a:r>
          </a:p>
          <a:p>
            <a:pPr algn="just"/>
            <a:r>
              <a:rPr lang="fr-FR" dirty="0"/>
              <a:t>56%</a:t>
            </a:r>
          </a:p>
          <a:p>
            <a:pPr algn="just"/>
            <a:endParaRPr lang="fr-FR" sz="2400" dirty="0"/>
          </a:p>
        </p:txBody>
      </p:sp>
      <p:cxnSp>
        <p:nvCxnSpPr>
          <p:cNvPr id="22" name="Connecteur droit 21">
            <a:extLst>
              <a:ext uri="{FF2B5EF4-FFF2-40B4-BE49-F238E27FC236}">
                <a16:creationId xmlns:a16="http://schemas.microsoft.com/office/drawing/2014/main" id="{61981F74-9474-4010-A0F0-772EFF340ED5}"/>
              </a:ext>
            </a:extLst>
          </p:cNvPr>
          <p:cNvCxnSpPr>
            <a:cxnSpLocks/>
          </p:cNvCxnSpPr>
          <p:nvPr/>
        </p:nvCxnSpPr>
        <p:spPr>
          <a:xfrm flipH="1">
            <a:off x="7013810" y="4789504"/>
            <a:ext cx="43215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1701DEE-9E26-4082-A209-7A1A7D3308E5}"/>
              </a:ext>
            </a:extLst>
          </p:cNvPr>
          <p:cNvSpPr txBox="1"/>
          <p:nvPr/>
        </p:nvSpPr>
        <p:spPr>
          <a:xfrm>
            <a:off x="6641633" y="4570382"/>
            <a:ext cx="731146" cy="738664"/>
          </a:xfrm>
          <a:prstGeom prst="rect">
            <a:avLst/>
          </a:prstGeom>
          <a:noFill/>
        </p:spPr>
        <p:txBody>
          <a:bodyPr wrap="square" rtlCol="0">
            <a:spAutoFit/>
          </a:bodyPr>
          <a:lstStyle/>
          <a:p>
            <a:pPr algn="just"/>
            <a:r>
              <a:rPr lang="fr-FR" sz="2400" dirty="0"/>
              <a:t>8</a:t>
            </a:r>
          </a:p>
          <a:p>
            <a:pPr algn="just"/>
            <a:r>
              <a:rPr lang="fr-FR" dirty="0"/>
              <a:t>22%</a:t>
            </a:r>
          </a:p>
        </p:txBody>
      </p:sp>
      <p:cxnSp>
        <p:nvCxnSpPr>
          <p:cNvPr id="24" name="Connecteur droit 23">
            <a:extLst>
              <a:ext uri="{FF2B5EF4-FFF2-40B4-BE49-F238E27FC236}">
                <a16:creationId xmlns:a16="http://schemas.microsoft.com/office/drawing/2014/main" id="{E7334868-B915-46EB-915C-2EFDA33BA429}"/>
              </a:ext>
            </a:extLst>
          </p:cNvPr>
          <p:cNvCxnSpPr>
            <a:cxnSpLocks/>
          </p:cNvCxnSpPr>
          <p:nvPr/>
        </p:nvCxnSpPr>
        <p:spPr>
          <a:xfrm flipH="1">
            <a:off x="7084633" y="3421072"/>
            <a:ext cx="425077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2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231194" y="397444"/>
            <a:ext cx="2844486" cy="279996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Histogrammes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bien </a:t>
            </a:r>
            <a:r>
              <a:rPr lang="en-US" sz="2200" i="1" kern="1200" dirty="0" err="1">
                <a:solidFill>
                  <a:srgbClr val="FFFFFF"/>
                </a:solidFill>
                <a:latin typeface="+mj-lt"/>
                <a:ea typeface="+mj-ea"/>
                <a:cs typeface="+mj-cs"/>
              </a:rPr>
              <a:t>exposée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557653" y="2962199"/>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8909217" y="2970006"/>
            <a:ext cx="1539453" cy="461665"/>
          </a:xfrm>
          <a:prstGeom prst="rect">
            <a:avLst/>
          </a:prstGeom>
          <a:noFill/>
        </p:spPr>
        <p:txBody>
          <a:bodyPr wrap="square" rtlCol="0">
            <a:spAutoFit/>
          </a:bodyPr>
          <a:lstStyle/>
          <a:p>
            <a:pPr algn="just"/>
            <a:r>
              <a:rPr lang="fr-FR" sz="2400" dirty="0"/>
              <a:t>Photo B</a:t>
            </a:r>
          </a:p>
        </p:txBody>
      </p:sp>
      <p:sp>
        <p:nvSpPr>
          <p:cNvPr id="32" name="ZoneTexte 31">
            <a:extLst>
              <a:ext uri="{FF2B5EF4-FFF2-40B4-BE49-F238E27FC236}">
                <a16:creationId xmlns:a16="http://schemas.microsoft.com/office/drawing/2014/main" id="{D9E6E93F-D9B7-4194-85AF-59639FBB8D2A}"/>
              </a:ext>
            </a:extLst>
          </p:cNvPr>
          <p:cNvSpPr txBox="1"/>
          <p:nvPr/>
        </p:nvSpPr>
        <p:spPr>
          <a:xfrm>
            <a:off x="1627482" y="3668051"/>
            <a:ext cx="2266581" cy="461665"/>
          </a:xfrm>
          <a:prstGeom prst="rect">
            <a:avLst/>
          </a:prstGeom>
          <a:noFill/>
        </p:spPr>
        <p:txBody>
          <a:bodyPr wrap="square" rtlCol="0">
            <a:spAutoFit/>
          </a:bodyPr>
          <a:lstStyle/>
          <a:p>
            <a:pPr algn="just"/>
            <a:r>
              <a:rPr lang="fr-FR" sz="2400" dirty="0"/>
              <a:t>Histogramme 1</a:t>
            </a:r>
          </a:p>
        </p:txBody>
      </p:sp>
      <p:sp>
        <p:nvSpPr>
          <p:cNvPr id="33" name="ZoneTexte 32">
            <a:extLst>
              <a:ext uri="{FF2B5EF4-FFF2-40B4-BE49-F238E27FC236}">
                <a16:creationId xmlns:a16="http://schemas.microsoft.com/office/drawing/2014/main" id="{70FD8E94-E70A-443A-89ED-AD1732B34D26}"/>
              </a:ext>
            </a:extLst>
          </p:cNvPr>
          <p:cNvSpPr txBox="1"/>
          <p:nvPr/>
        </p:nvSpPr>
        <p:spPr>
          <a:xfrm>
            <a:off x="5435100" y="3678502"/>
            <a:ext cx="2266581" cy="461665"/>
          </a:xfrm>
          <a:prstGeom prst="rect">
            <a:avLst/>
          </a:prstGeom>
          <a:noFill/>
        </p:spPr>
        <p:txBody>
          <a:bodyPr wrap="square" rtlCol="0">
            <a:spAutoFit/>
          </a:bodyPr>
          <a:lstStyle/>
          <a:p>
            <a:pPr algn="just"/>
            <a:r>
              <a:rPr lang="fr-FR" sz="2400" dirty="0"/>
              <a:t>Histogramme 2</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extLst>
              <p:ext uri="{D42A27DB-BD31-4B8C-83A1-F6EECF244321}">
                <p14:modId xmlns:p14="http://schemas.microsoft.com/office/powerpoint/2010/main" val="3416001493"/>
              </p:ext>
            </p:extLst>
          </p:nvPr>
        </p:nvGraphicFramePr>
        <p:xfrm>
          <a:off x="8344356" y="4649737"/>
          <a:ext cx="2782562" cy="1361340"/>
        </p:xfrm>
        <a:graphic>
          <a:graphicData uri="http://schemas.openxmlformats.org/drawingml/2006/table">
            <a:tbl>
              <a:tblPr firstRow="1" bandRow="1">
                <a:tableStyleId>{5940675A-B579-460E-94D1-54222C63F5DA}</a:tableStyleId>
              </a:tblPr>
              <a:tblGrid>
                <a:gridCol w="2782562">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Histogramme 1</a:t>
                      </a:r>
                    </a:p>
                    <a:p>
                      <a:r>
                        <a:rPr lang="fr-FR" dirty="0">
                          <a:sym typeface="Wingdings" panose="05000000000000000000" pitchFamily="2" charset="2"/>
                        </a:rPr>
                        <a:t>Photo B  Histogramme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Histogramme 2</a:t>
                      </a:r>
                    </a:p>
                    <a:p>
                      <a:r>
                        <a:rPr lang="fr-FR" dirty="0">
                          <a:sym typeface="Wingdings" panose="05000000000000000000" pitchFamily="2" charset="2"/>
                        </a:rPr>
                        <a:t>Photo B  Histogramme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1253871" y="5330407"/>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pic>
        <p:nvPicPr>
          <p:cNvPr id="3" name="Image 2">
            <a:extLst>
              <a:ext uri="{FF2B5EF4-FFF2-40B4-BE49-F238E27FC236}">
                <a16:creationId xmlns:a16="http://schemas.microsoft.com/office/drawing/2014/main" id="{D4CD3F15-18E7-42E4-8FA4-AA7A21E27320}"/>
              </a:ext>
            </a:extLst>
          </p:cNvPr>
          <p:cNvPicPr>
            <a:picLocks noChangeAspect="1"/>
          </p:cNvPicPr>
          <p:nvPr/>
        </p:nvPicPr>
        <p:blipFill>
          <a:blip r:embed="rId2"/>
          <a:stretch>
            <a:fillRect/>
          </a:stretch>
        </p:blipFill>
        <p:spPr>
          <a:xfrm>
            <a:off x="3288782" y="376267"/>
            <a:ext cx="3836554" cy="2563623"/>
          </a:xfrm>
          <a:prstGeom prst="rect">
            <a:avLst/>
          </a:prstGeom>
        </p:spPr>
      </p:pic>
      <p:pic>
        <p:nvPicPr>
          <p:cNvPr id="4" name="Image 3">
            <a:extLst>
              <a:ext uri="{FF2B5EF4-FFF2-40B4-BE49-F238E27FC236}">
                <a16:creationId xmlns:a16="http://schemas.microsoft.com/office/drawing/2014/main" id="{CE5685D7-9208-4DD6-A90F-250AE3F9A6B8}"/>
              </a:ext>
            </a:extLst>
          </p:cNvPr>
          <p:cNvPicPr>
            <a:picLocks noChangeAspect="1"/>
          </p:cNvPicPr>
          <p:nvPr/>
        </p:nvPicPr>
        <p:blipFill>
          <a:blip r:embed="rId3"/>
          <a:stretch>
            <a:fillRect/>
          </a:stretch>
        </p:blipFill>
        <p:spPr>
          <a:xfrm>
            <a:off x="622985" y="4084928"/>
            <a:ext cx="3169123" cy="2490958"/>
          </a:xfrm>
          <a:prstGeom prst="rect">
            <a:avLst/>
          </a:prstGeom>
        </p:spPr>
      </p:pic>
      <p:pic>
        <p:nvPicPr>
          <p:cNvPr id="5" name="Image 4">
            <a:extLst>
              <a:ext uri="{FF2B5EF4-FFF2-40B4-BE49-F238E27FC236}">
                <a16:creationId xmlns:a16="http://schemas.microsoft.com/office/drawing/2014/main" id="{8F99DE1B-0393-4661-89F6-95BBCAFC8E9E}"/>
              </a:ext>
            </a:extLst>
          </p:cNvPr>
          <p:cNvPicPr>
            <a:picLocks noChangeAspect="1"/>
          </p:cNvPicPr>
          <p:nvPr/>
        </p:nvPicPr>
        <p:blipFill>
          <a:blip r:embed="rId4"/>
          <a:stretch>
            <a:fillRect/>
          </a:stretch>
        </p:blipFill>
        <p:spPr>
          <a:xfrm>
            <a:off x="7456169" y="394556"/>
            <a:ext cx="3860303" cy="2563622"/>
          </a:xfrm>
          <a:prstGeom prst="rect">
            <a:avLst/>
          </a:prstGeom>
        </p:spPr>
      </p:pic>
      <p:pic>
        <p:nvPicPr>
          <p:cNvPr id="6" name="Image 5">
            <a:extLst>
              <a:ext uri="{FF2B5EF4-FFF2-40B4-BE49-F238E27FC236}">
                <a16:creationId xmlns:a16="http://schemas.microsoft.com/office/drawing/2014/main" id="{015F1F7B-EB5C-45C6-92B0-6BC5B699696E}"/>
              </a:ext>
            </a:extLst>
          </p:cNvPr>
          <p:cNvPicPr>
            <a:picLocks noChangeAspect="1"/>
          </p:cNvPicPr>
          <p:nvPr/>
        </p:nvPicPr>
        <p:blipFill>
          <a:blip r:embed="rId5"/>
          <a:stretch>
            <a:fillRect/>
          </a:stretch>
        </p:blipFill>
        <p:spPr>
          <a:xfrm>
            <a:off x="4287046" y="4105581"/>
            <a:ext cx="3169123" cy="2470305"/>
          </a:xfrm>
          <a:prstGeom prst="rect">
            <a:avLst/>
          </a:prstGeom>
        </p:spPr>
      </p:pic>
      <p:sp>
        <p:nvSpPr>
          <p:cNvPr id="19" name="ZoneTexte 18">
            <a:extLst>
              <a:ext uri="{FF2B5EF4-FFF2-40B4-BE49-F238E27FC236}">
                <a16:creationId xmlns:a16="http://schemas.microsoft.com/office/drawing/2014/main" id="{21EC252F-5DF6-4F9F-A3F7-C2FFDB744FA9}"/>
              </a:ext>
            </a:extLst>
          </p:cNvPr>
          <p:cNvSpPr txBox="1"/>
          <p:nvPr/>
        </p:nvSpPr>
        <p:spPr>
          <a:xfrm>
            <a:off x="11246481" y="4664588"/>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Tree>
    <p:extLst>
      <p:ext uri="{BB962C8B-B14F-4D97-AF65-F5344CB8AC3E}">
        <p14:creationId xmlns:p14="http://schemas.microsoft.com/office/powerpoint/2010/main" val="219614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231194" y="397444"/>
            <a:ext cx="2844486" cy="279996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800" kern="1200" dirty="0" err="1">
                <a:solidFill>
                  <a:srgbClr val="FFFFFF"/>
                </a:solidFill>
                <a:latin typeface="+mj-lt"/>
                <a:ea typeface="+mj-ea"/>
                <a:cs typeface="+mj-cs"/>
              </a:rPr>
              <a:t>Traitement</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d’images</a:t>
            </a:r>
            <a:r>
              <a:rPr lang="en-US" sz="2800" kern="1200" dirty="0">
                <a:solidFill>
                  <a:srgbClr val="FFFFFF"/>
                </a:solidFill>
                <a:latin typeface="+mj-lt"/>
                <a:ea typeface="+mj-ea"/>
                <a:cs typeface="+mj-cs"/>
              </a:rPr>
              <a:t> </a:t>
            </a:r>
            <a:r>
              <a:rPr lang="en-US" sz="2800" b="1" kern="1200" dirty="0" err="1">
                <a:solidFill>
                  <a:srgbClr val="FFFFFF"/>
                </a:solidFill>
                <a:latin typeface="+mj-lt"/>
                <a:ea typeface="+mj-ea"/>
                <a:cs typeface="+mj-cs"/>
              </a:rPr>
              <a:t>Courbe</a:t>
            </a: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tonale</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6936756" y="5426455"/>
            <a:ext cx="441580" cy="461665"/>
          </a:xfrm>
          <a:prstGeom prst="rect">
            <a:avLst/>
          </a:prstGeom>
          <a:noFill/>
        </p:spPr>
        <p:txBody>
          <a:bodyPr wrap="square" rtlCol="0">
            <a:spAutoFit/>
          </a:bodyPr>
          <a:lstStyle/>
          <a:p>
            <a:pPr algn="just"/>
            <a:r>
              <a:rPr lang="fr-FR" sz="2400" dirty="0"/>
              <a:t>0</a:t>
            </a:r>
          </a:p>
        </p:txBody>
      </p:sp>
      <p:grpSp>
        <p:nvGrpSpPr>
          <p:cNvPr id="36" name="Groupe 35">
            <a:extLst>
              <a:ext uri="{FF2B5EF4-FFF2-40B4-BE49-F238E27FC236}">
                <a16:creationId xmlns:a16="http://schemas.microsoft.com/office/drawing/2014/main" id="{AA3C7FCA-F07F-41BE-A4A2-E71255F586C9}"/>
              </a:ext>
            </a:extLst>
          </p:cNvPr>
          <p:cNvGrpSpPr/>
          <p:nvPr/>
        </p:nvGrpSpPr>
        <p:grpSpPr>
          <a:xfrm>
            <a:off x="7157546" y="1014912"/>
            <a:ext cx="4493172" cy="4364996"/>
            <a:chOff x="6905297" y="677917"/>
            <a:chExt cx="3263462" cy="3170366"/>
          </a:xfrm>
        </p:grpSpPr>
        <p:cxnSp>
          <p:nvCxnSpPr>
            <p:cNvPr id="4" name="Connecteur droit avec flèche 3">
              <a:extLst>
                <a:ext uri="{FF2B5EF4-FFF2-40B4-BE49-F238E27FC236}">
                  <a16:creationId xmlns:a16="http://schemas.microsoft.com/office/drawing/2014/main" id="{5F5B90EF-CCB7-49D9-B328-06EBDBA386AD}"/>
                </a:ext>
              </a:extLst>
            </p:cNvPr>
            <p:cNvCxnSpPr>
              <a:cxnSpLocks/>
            </p:cNvCxnSpPr>
            <p:nvPr/>
          </p:nvCxnSpPr>
          <p:spPr>
            <a:xfrm flipV="1">
              <a:off x="6905297" y="677917"/>
              <a:ext cx="0" cy="3170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80F8F4B-B4F0-4D08-B4C5-DA5E4181B78D}"/>
                </a:ext>
              </a:extLst>
            </p:cNvPr>
            <p:cNvCxnSpPr>
              <a:cxnSpLocks/>
            </p:cNvCxnSpPr>
            <p:nvPr/>
          </p:nvCxnSpPr>
          <p:spPr>
            <a:xfrm>
              <a:off x="6905297" y="3848282"/>
              <a:ext cx="326346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120B2843-623A-40C8-A6D8-77D41F452516}"/>
                </a:ext>
              </a:extLst>
            </p:cNvPr>
            <p:cNvCxnSpPr>
              <a:cxnSpLocks/>
            </p:cNvCxnSpPr>
            <p:nvPr/>
          </p:nvCxnSpPr>
          <p:spPr>
            <a:xfrm flipV="1">
              <a:off x="6905297" y="1040524"/>
              <a:ext cx="2807758" cy="2807759"/>
            </a:xfrm>
            <a:prstGeom prst="straightConnector1">
              <a:avLst/>
            </a:prstGeom>
            <a:ln>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D9787FF4-11EF-4F75-A73E-337E11625BAA}"/>
                </a:ext>
              </a:extLst>
            </p:cNvPr>
            <p:cNvCxnSpPr>
              <a:cxnSpLocks/>
            </p:cNvCxnSpPr>
            <p:nvPr/>
          </p:nvCxnSpPr>
          <p:spPr>
            <a:xfrm>
              <a:off x="9713055" y="1040524"/>
              <a:ext cx="0" cy="28077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E7BE186-B425-4201-93BC-AC6631084B26}"/>
                </a:ext>
              </a:extLst>
            </p:cNvPr>
            <p:cNvCxnSpPr>
              <a:cxnSpLocks/>
            </p:cNvCxnSpPr>
            <p:nvPr/>
          </p:nvCxnSpPr>
          <p:spPr>
            <a:xfrm flipH="1">
              <a:off x="6905297" y="1040524"/>
              <a:ext cx="28077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0" name="ZoneTexte 39">
            <a:extLst>
              <a:ext uri="{FF2B5EF4-FFF2-40B4-BE49-F238E27FC236}">
                <a16:creationId xmlns:a16="http://schemas.microsoft.com/office/drawing/2014/main" id="{D155F7E8-91AF-461E-A26A-91AF23F2BE95}"/>
              </a:ext>
            </a:extLst>
          </p:cNvPr>
          <p:cNvSpPr txBox="1"/>
          <p:nvPr/>
        </p:nvSpPr>
        <p:spPr>
          <a:xfrm>
            <a:off x="6715965" y="5140892"/>
            <a:ext cx="441580" cy="461665"/>
          </a:xfrm>
          <a:prstGeom prst="rect">
            <a:avLst/>
          </a:prstGeom>
          <a:noFill/>
        </p:spPr>
        <p:txBody>
          <a:bodyPr wrap="square" rtlCol="0">
            <a:spAutoFit/>
          </a:bodyPr>
          <a:lstStyle/>
          <a:p>
            <a:pPr algn="just"/>
            <a:r>
              <a:rPr lang="fr-FR" sz="2400" dirty="0"/>
              <a:t>0</a:t>
            </a:r>
          </a:p>
        </p:txBody>
      </p:sp>
      <p:sp>
        <p:nvSpPr>
          <p:cNvPr id="41" name="ZoneTexte 40">
            <a:extLst>
              <a:ext uri="{FF2B5EF4-FFF2-40B4-BE49-F238E27FC236}">
                <a16:creationId xmlns:a16="http://schemas.microsoft.com/office/drawing/2014/main" id="{ACB63574-C299-4FFD-A403-DD04CBC3ACB8}"/>
              </a:ext>
            </a:extLst>
          </p:cNvPr>
          <p:cNvSpPr txBox="1"/>
          <p:nvPr/>
        </p:nvSpPr>
        <p:spPr>
          <a:xfrm>
            <a:off x="10693788" y="5426455"/>
            <a:ext cx="659022" cy="461665"/>
          </a:xfrm>
          <a:prstGeom prst="rect">
            <a:avLst/>
          </a:prstGeom>
          <a:noFill/>
        </p:spPr>
        <p:txBody>
          <a:bodyPr wrap="square" rtlCol="0">
            <a:spAutoFit/>
          </a:bodyPr>
          <a:lstStyle/>
          <a:p>
            <a:pPr algn="just"/>
            <a:r>
              <a:rPr lang="fr-FR" sz="2400" dirty="0"/>
              <a:t>255</a:t>
            </a:r>
          </a:p>
        </p:txBody>
      </p:sp>
      <p:sp>
        <p:nvSpPr>
          <p:cNvPr id="42" name="ZoneTexte 41">
            <a:extLst>
              <a:ext uri="{FF2B5EF4-FFF2-40B4-BE49-F238E27FC236}">
                <a16:creationId xmlns:a16="http://schemas.microsoft.com/office/drawing/2014/main" id="{412CCD64-B57A-4AD9-A653-B31ED50FDDCF}"/>
              </a:ext>
            </a:extLst>
          </p:cNvPr>
          <p:cNvSpPr txBox="1"/>
          <p:nvPr/>
        </p:nvSpPr>
        <p:spPr>
          <a:xfrm>
            <a:off x="6438736" y="1283320"/>
            <a:ext cx="659022" cy="461665"/>
          </a:xfrm>
          <a:prstGeom prst="rect">
            <a:avLst/>
          </a:prstGeom>
          <a:noFill/>
        </p:spPr>
        <p:txBody>
          <a:bodyPr wrap="square" rtlCol="0">
            <a:spAutoFit/>
          </a:bodyPr>
          <a:lstStyle/>
          <a:p>
            <a:pPr algn="just"/>
            <a:r>
              <a:rPr lang="fr-FR" sz="2400" dirty="0"/>
              <a:t>255</a:t>
            </a:r>
          </a:p>
        </p:txBody>
      </p:sp>
      <p:sp>
        <p:nvSpPr>
          <p:cNvPr id="44" name="ZoneTexte 43">
            <a:extLst>
              <a:ext uri="{FF2B5EF4-FFF2-40B4-BE49-F238E27FC236}">
                <a16:creationId xmlns:a16="http://schemas.microsoft.com/office/drawing/2014/main" id="{7D329A86-FDE7-4BA3-8BF2-0787D6A61B28}"/>
              </a:ext>
            </a:extLst>
          </p:cNvPr>
          <p:cNvSpPr txBox="1"/>
          <p:nvPr/>
        </p:nvSpPr>
        <p:spPr>
          <a:xfrm>
            <a:off x="9637097" y="4971614"/>
            <a:ext cx="1876542" cy="400110"/>
          </a:xfrm>
          <a:prstGeom prst="rect">
            <a:avLst/>
          </a:prstGeom>
          <a:noFill/>
        </p:spPr>
        <p:txBody>
          <a:bodyPr wrap="square" rtlCol="0">
            <a:spAutoFit/>
          </a:bodyPr>
          <a:lstStyle/>
          <a:p>
            <a:pPr algn="just"/>
            <a:r>
              <a:rPr lang="fr-FR" sz="2000" dirty="0"/>
              <a:t>Valeurs initiales</a:t>
            </a:r>
          </a:p>
        </p:txBody>
      </p:sp>
      <p:sp>
        <p:nvSpPr>
          <p:cNvPr id="45" name="ZoneTexte 44">
            <a:extLst>
              <a:ext uri="{FF2B5EF4-FFF2-40B4-BE49-F238E27FC236}">
                <a16:creationId xmlns:a16="http://schemas.microsoft.com/office/drawing/2014/main" id="{44392B25-F722-4068-BFF6-3A998AF98DA3}"/>
              </a:ext>
            </a:extLst>
          </p:cNvPr>
          <p:cNvSpPr txBox="1"/>
          <p:nvPr/>
        </p:nvSpPr>
        <p:spPr>
          <a:xfrm rot="16200000">
            <a:off x="5557507" y="3603163"/>
            <a:ext cx="2799966" cy="400110"/>
          </a:xfrm>
          <a:prstGeom prst="rect">
            <a:avLst/>
          </a:prstGeom>
          <a:noFill/>
        </p:spPr>
        <p:txBody>
          <a:bodyPr wrap="square" rtlCol="0">
            <a:spAutoFit/>
          </a:bodyPr>
          <a:lstStyle/>
          <a:p>
            <a:pPr algn="just"/>
            <a:r>
              <a:rPr lang="fr-FR" sz="2000" dirty="0"/>
              <a:t>Valeurs après correction</a:t>
            </a:r>
          </a:p>
        </p:txBody>
      </p:sp>
      <p:sp>
        <p:nvSpPr>
          <p:cNvPr id="55" name="ZoneTexte 54">
            <a:extLst>
              <a:ext uri="{FF2B5EF4-FFF2-40B4-BE49-F238E27FC236}">
                <a16:creationId xmlns:a16="http://schemas.microsoft.com/office/drawing/2014/main" id="{2253E555-142F-4EA6-B547-983C64320276}"/>
              </a:ext>
            </a:extLst>
          </p:cNvPr>
          <p:cNvSpPr txBox="1"/>
          <p:nvPr/>
        </p:nvSpPr>
        <p:spPr>
          <a:xfrm>
            <a:off x="8467647" y="5367785"/>
            <a:ext cx="659022" cy="400110"/>
          </a:xfrm>
          <a:prstGeom prst="rect">
            <a:avLst/>
          </a:prstGeom>
          <a:noFill/>
        </p:spPr>
        <p:txBody>
          <a:bodyPr wrap="square" rtlCol="0">
            <a:spAutoFit/>
          </a:bodyPr>
          <a:lstStyle/>
          <a:p>
            <a:pPr algn="just"/>
            <a:r>
              <a:rPr lang="fr-FR" sz="2000" b="1" dirty="0"/>
              <a:t>100</a:t>
            </a:r>
            <a:endParaRPr lang="fr-FR" sz="2400" b="1" dirty="0"/>
          </a:p>
        </p:txBody>
      </p:sp>
      <p:sp>
        <p:nvSpPr>
          <p:cNvPr id="56" name="ZoneTexte 55">
            <a:extLst>
              <a:ext uri="{FF2B5EF4-FFF2-40B4-BE49-F238E27FC236}">
                <a16:creationId xmlns:a16="http://schemas.microsoft.com/office/drawing/2014/main" id="{5C3F4463-E971-4273-AFAE-85EE67CB250E}"/>
              </a:ext>
            </a:extLst>
          </p:cNvPr>
          <p:cNvSpPr txBox="1"/>
          <p:nvPr/>
        </p:nvSpPr>
        <p:spPr>
          <a:xfrm>
            <a:off x="6566991" y="2017743"/>
            <a:ext cx="659022" cy="400110"/>
          </a:xfrm>
          <a:prstGeom prst="rect">
            <a:avLst/>
          </a:prstGeom>
          <a:noFill/>
        </p:spPr>
        <p:txBody>
          <a:bodyPr wrap="square" rtlCol="0">
            <a:spAutoFit/>
          </a:bodyPr>
          <a:lstStyle/>
          <a:p>
            <a:pPr algn="just"/>
            <a:r>
              <a:rPr lang="fr-FR" sz="2000" b="1" dirty="0"/>
              <a:t>200</a:t>
            </a:r>
            <a:endParaRPr lang="fr-FR" sz="2400" b="1" dirty="0"/>
          </a:p>
        </p:txBody>
      </p:sp>
      <p:sp>
        <p:nvSpPr>
          <p:cNvPr id="57" name="ZoneTexte 56">
            <a:extLst>
              <a:ext uri="{FF2B5EF4-FFF2-40B4-BE49-F238E27FC236}">
                <a16:creationId xmlns:a16="http://schemas.microsoft.com/office/drawing/2014/main" id="{D296B660-5A9A-4854-8056-F714EB117D6D}"/>
              </a:ext>
            </a:extLst>
          </p:cNvPr>
          <p:cNvSpPr txBox="1"/>
          <p:nvPr/>
        </p:nvSpPr>
        <p:spPr>
          <a:xfrm>
            <a:off x="223266" y="3573280"/>
            <a:ext cx="6271683" cy="2677656"/>
          </a:xfrm>
          <a:prstGeom prst="rect">
            <a:avLst/>
          </a:prstGeom>
          <a:noFill/>
        </p:spPr>
        <p:txBody>
          <a:bodyPr wrap="square" rtlCol="0">
            <a:spAutoFit/>
          </a:bodyPr>
          <a:lstStyle/>
          <a:p>
            <a:pPr algn="just"/>
            <a:r>
              <a:rPr lang="fr-FR" sz="2400" dirty="0"/>
              <a:t>Abscisse : valeurs originales des pixels</a:t>
            </a:r>
          </a:p>
          <a:p>
            <a:pPr algn="just"/>
            <a:r>
              <a:rPr lang="fr-FR" sz="2400" dirty="0"/>
              <a:t>Ordonnée : valeurs après modifications</a:t>
            </a:r>
          </a:p>
          <a:p>
            <a:pPr algn="just"/>
            <a:endParaRPr lang="fr-FR" sz="2400" dirty="0"/>
          </a:p>
          <a:p>
            <a:pPr algn="just"/>
            <a:r>
              <a:rPr lang="fr-FR" sz="2400" dirty="0"/>
              <a:t>Ex. : tous les pixels de valeur 100 prendront la valeur 200 après modifications. Ils vont donc s’éclaircir.</a:t>
            </a:r>
          </a:p>
          <a:p>
            <a:pPr algn="just"/>
            <a:endParaRPr lang="fr-FR" sz="2400" dirty="0"/>
          </a:p>
        </p:txBody>
      </p:sp>
      <p:sp>
        <p:nvSpPr>
          <p:cNvPr id="58" name="Bulle narrative : rectangle à coins arrondis 57">
            <a:extLst>
              <a:ext uri="{FF2B5EF4-FFF2-40B4-BE49-F238E27FC236}">
                <a16:creationId xmlns:a16="http://schemas.microsoft.com/office/drawing/2014/main" id="{3D844579-741D-4D8E-8477-6D54B92CBD57}"/>
              </a:ext>
            </a:extLst>
          </p:cNvPr>
          <p:cNvSpPr/>
          <p:nvPr/>
        </p:nvSpPr>
        <p:spPr>
          <a:xfrm>
            <a:off x="9823082" y="3380335"/>
            <a:ext cx="2261187" cy="981181"/>
          </a:xfrm>
          <a:prstGeom prst="wedgeRoundRectCallout">
            <a:avLst>
              <a:gd name="adj1" fmla="val -59541"/>
              <a:gd name="adj2" fmla="val -903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Diagonale à 45°.</a:t>
            </a:r>
          </a:p>
          <a:p>
            <a:r>
              <a:rPr lang="fr-FR" sz="1600" dirty="0">
                <a:solidFill>
                  <a:schemeClr val="tx1"/>
                </a:solidFill>
              </a:rPr>
              <a:t>Cette courbe tonale particulière n’engendre aucune modification</a:t>
            </a:r>
          </a:p>
        </p:txBody>
      </p:sp>
      <p:sp>
        <p:nvSpPr>
          <p:cNvPr id="3" name="Forme libre : forme 2">
            <a:extLst>
              <a:ext uri="{FF2B5EF4-FFF2-40B4-BE49-F238E27FC236}">
                <a16:creationId xmlns:a16="http://schemas.microsoft.com/office/drawing/2014/main" id="{E614C3C3-148A-424B-8102-6E59A7E8211B}"/>
              </a:ext>
            </a:extLst>
          </p:cNvPr>
          <p:cNvSpPr/>
          <p:nvPr/>
        </p:nvSpPr>
        <p:spPr>
          <a:xfrm>
            <a:off x="7132320" y="1515291"/>
            <a:ext cx="3892731" cy="3866606"/>
          </a:xfrm>
          <a:custGeom>
            <a:avLst/>
            <a:gdLst>
              <a:gd name="connsiteX0" fmla="*/ 0 w 3892731"/>
              <a:gd name="connsiteY0" fmla="*/ 3866606 h 3866606"/>
              <a:gd name="connsiteX1" fmla="*/ 209006 w 3892731"/>
              <a:gd name="connsiteY1" fmla="*/ 2808515 h 3866606"/>
              <a:gd name="connsiteX2" fmla="*/ 862149 w 3892731"/>
              <a:gd name="connsiteY2" fmla="*/ 2207623 h 3866606"/>
              <a:gd name="connsiteX3" fmla="*/ 1280160 w 3892731"/>
              <a:gd name="connsiteY3" fmla="*/ 1201783 h 3866606"/>
              <a:gd name="connsiteX4" fmla="*/ 1724297 w 3892731"/>
              <a:gd name="connsiteY4" fmla="*/ 600892 h 3866606"/>
              <a:gd name="connsiteX5" fmla="*/ 2508069 w 3892731"/>
              <a:gd name="connsiteY5" fmla="*/ 222069 h 3866606"/>
              <a:gd name="connsiteX6" fmla="*/ 3892731 w 3892731"/>
              <a:gd name="connsiteY6" fmla="*/ 0 h 386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731" h="3866606">
                <a:moveTo>
                  <a:pt x="0" y="3866606"/>
                </a:moveTo>
                <a:cubicBezTo>
                  <a:pt x="32657" y="3475809"/>
                  <a:pt x="65315" y="3085012"/>
                  <a:pt x="209006" y="2808515"/>
                </a:cubicBezTo>
                <a:cubicBezTo>
                  <a:pt x="352697" y="2532018"/>
                  <a:pt x="683623" y="2475412"/>
                  <a:pt x="862149" y="2207623"/>
                </a:cubicBezTo>
                <a:cubicBezTo>
                  <a:pt x="1040675" y="1939834"/>
                  <a:pt x="1136469" y="1469571"/>
                  <a:pt x="1280160" y="1201783"/>
                </a:cubicBezTo>
                <a:cubicBezTo>
                  <a:pt x="1423851" y="933995"/>
                  <a:pt x="1519646" y="764178"/>
                  <a:pt x="1724297" y="600892"/>
                </a:cubicBezTo>
                <a:cubicBezTo>
                  <a:pt x="1928948" y="437606"/>
                  <a:pt x="2146663" y="322218"/>
                  <a:pt x="2508069" y="222069"/>
                </a:cubicBezTo>
                <a:cubicBezTo>
                  <a:pt x="2869475" y="121920"/>
                  <a:pt x="3381103" y="60960"/>
                  <a:pt x="3892731"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0BB12007-5436-4515-B535-69DF13C85FBC}"/>
              </a:ext>
            </a:extLst>
          </p:cNvPr>
          <p:cNvCxnSpPr>
            <a:stCxn id="55" idx="0"/>
          </p:cNvCxnSpPr>
          <p:nvPr/>
        </p:nvCxnSpPr>
        <p:spPr>
          <a:xfrm flipH="1" flipV="1">
            <a:off x="8791303" y="2148373"/>
            <a:ext cx="5855" cy="321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E8D5BA2-3526-4A6B-A4E6-4CAB7EE3A57B}"/>
              </a:ext>
            </a:extLst>
          </p:cNvPr>
          <p:cNvCxnSpPr>
            <a:cxnSpLocks/>
          </p:cNvCxnSpPr>
          <p:nvPr/>
        </p:nvCxnSpPr>
        <p:spPr>
          <a:xfrm flipH="1">
            <a:off x="7155794" y="2189122"/>
            <a:ext cx="1616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Courbes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tonales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bien </a:t>
            </a:r>
            <a:r>
              <a:rPr lang="en-US" sz="2200" i="1" kern="1200" dirty="0" err="1">
                <a:solidFill>
                  <a:srgbClr val="FFFFFF"/>
                </a:solidFill>
                <a:latin typeface="+mj-lt"/>
                <a:ea typeface="+mj-ea"/>
                <a:cs typeface="+mj-cs"/>
              </a:rPr>
              <a:t>exposée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021051" y="2071650"/>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7003506" y="2078541"/>
            <a:ext cx="1539453" cy="461665"/>
          </a:xfrm>
          <a:prstGeom prst="rect">
            <a:avLst/>
          </a:prstGeom>
          <a:noFill/>
        </p:spPr>
        <p:txBody>
          <a:bodyPr wrap="square" rtlCol="0">
            <a:spAutoFit/>
          </a:bodyPr>
          <a:lstStyle/>
          <a:p>
            <a:pPr algn="just"/>
            <a:r>
              <a:rPr lang="fr-FR" sz="2400" dirty="0"/>
              <a:t>Photo B</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extLst>
              <p:ext uri="{D42A27DB-BD31-4B8C-83A1-F6EECF244321}">
                <p14:modId xmlns:p14="http://schemas.microsoft.com/office/powerpoint/2010/main" val="699271593"/>
              </p:ext>
            </p:extLst>
          </p:nvPr>
        </p:nvGraphicFramePr>
        <p:xfrm>
          <a:off x="8344356" y="4649737"/>
          <a:ext cx="2104314" cy="1361340"/>
        </p:xfrm>
        <a:graphic>
          <a:graphicData uri="http://schemas.openxmlformats.org/drawingml/2006/table">
            <a:tbl>
              <a:tblPr firstRow="1" bandRow="1">
                <a:tableStyleId>{5940675A-B579-460E-94D1-54222C63F5DA}</a:tableStyleId>
              </a:tblPr>
              <a:tblGrid>
                <a:gridCol w="2104314">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Tonale 1</a:t>
                      </a:r>
                    </a:p>
                    <a:p>
                      <a:r>
                        <a:rPr lang="fr-FR" dirty="0">
                          <a:sym typeface="Wingdings" panose="05000000000000000000" pitchFamily="2" charset="2"/>
                        </a:rPr>
                        <a:t>Photo B  Tonale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Tonale 2</a:t>
                      </a:r>
                    </a:p>
                    <a:p>
                      <a:r>
                        <a:rPr lang="fr-FR" dirty="0">
                          <a:sym typeface="Wingdings" panose="05000000000000000000" pitchFamily="2" charset="2"/>
                        </a:rPr>
                        <a:t>Photo B  Tonale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0576194" y="4718702"/>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sp>
        <p:nvSpPr>
          <p:cNvPr id="21" name="ZoneTexte 20">
            <a:extLst>
              <a:ext uri="{FF2B5EF4-FFF2-40B4-BE49-F238E27FC236}">
                <a16:creationId xmlns:a16="http://schemas.microsoft.com/office/drawing/2014/main" id="{FE8E0A15-36E7-4865-8F3A-9C15515E646B}"/>
              </a:ext>
            </a:extLst>
          </p:cNvPr>
          <p:cNvSpPr txBox="1"/>
          <p:nvPr/>
        </p:nvSpPr>
        <p:spPr>
          <a:xfrm>
            <a:off x="2344920" y="3497838"/>
            <a:ext cx="2266581" cy="461665"/>
          </a:xfrm>
          <a:prstGeom prst="rect">
            <a:avLst/>
          </a:prstGeom>
          <a:noFill/>
        </p:spPr>
        <p:txBody>
          <a:bodyPr wrap="square" rtlCol="0">
            <a:spAutoFit/>
          </a:bodyPr>
          <a:lstStyle/>
          <a:p>
            <a:pPr algn="just"/>
            <a:r>
              <a:rPr lang="fr-FR" sz="2400" dirty="0"/>
              <a:t>Tonale 1</a:t>
            </a:r>
          </a:p>
        </p:txBody>
      </p:sp>
      <p:sp>
        <p:nvSpPr>
          <p:cNvPr id="22" name="ZoneTexte 21">
            <a:extLst>
              <a:ext uri="{FF2B5EF4-FFF2-40B4-BE49-F238E27FC236}">
                <a16:creationId xmlns:a16="http://schemas.microsoft.com/office/drawing/2014/main" id="{FC151541-6254-481A-A532-2E72FD394B3B}"/>
              </a:ext>
            </a:extLst>
          </p:cNvPr>
          <p:cNvSpPr txBox="1"/>
          <p:nvPr/>
        </p:nvSpPr>
        <p:spPr>
          <a:xfrm>
            <a:off x="6073783" y="3512668"/>
            <a:ext cx="1569490" cy="461665"/>
          </a:xfrm>
          <a:prstGeom prst="rect">
            <a:avLst/>
          </a:prstGeom>
          <a:noFill/>
        </p:spPr>
        <p:txBody>
          <a:bodyPr wrap="square" rtlCol="0">
            <a:spAutoFit/>
          </a:bodyPr>
          <a:lstStyle/>
          <a:p>
            <a:pPr algn="just"/>
            <a:r>
              <a:rPr lang="fr-FR" sz="2400" dirty="0"/>
              <a:t>Tonale 2</a:t>
            </a:r>
          </a:p>
        </p:txBody>
      </p:sp>
      <p:pic>
        <p:nvPicPr>
          <p:cNvPr id="7" name="Image 6">
            <a:extLst>
              <a:ext uri="{FF2B5EF4-FFF2-40B4-BE49-F238E27FC236}">
                <a16:creationId xmlns:a16="http://schemas.microsoft.com/office/drawing/2014/main" id="{E3ABC4FB-5E5C-42A4-80E0-4D507CB74475}"/>
              </a:ext>
            </a:extLst>
          </p:cNvPr>
          <p:cNvPicPr>
            <a:picLocks noChangeAspect="1"/>
          </p:cNvPicPr>
          <p:nvPr/>
        </p:nvPicPr>
        <p:blipFill>
          <a:blip r:embed="rId2"/>
          <a:stretch>
            <a:fillRect/>
          </a:stretch>
        </p:blipFill>
        <p:spPr>
          <a:xfrm>
            <a:off x="8872032" y="199701"/>
            <a:ext cx="3274921" cy="2169824"/>
          </a:xfrm>
          <a:prstGeom prst="rect">
            <a:avLst/>
          </a:prstGeom>
        </p:spPr>
      </p:pic>
      <p:sp>
        <p:nvSpPr>
          <p:cNvPr id="24" name="ZoneTexte 23">
            <a:extLst>
              <a:ext uri="{FF2B5EF4-FFF2-40B4-BE49-F238E27FC236}">
                <a16:creationId xmlns:a16="http://schemas.microsoft.com/office/drawing/2014/main" id="{8CCF52A1-0494-4686-9BFD-E412BAB91191}"/>
              </a:ext>
            </a:extLst>
          </p:cNvPr>
          <p:cNvSpPr txBox="1"/>
          <p:nvPr/>
        </p:nvSpPr>
        <p:spPr>
          <a:xfrm>
            <a:off x="9488330" y="2338461"/>
            <a:ext cx="2154339" cy="461665"/>
          </a:xfrm>
          <a:prstGeom prst="rect">
            <a:avLst/>
          </a:prstGeom>
          <a:noFill/>
        </p:spPr>
        <p:txBody>
          <a:bodyPr wrap="square" rtlCol="0">
            <a:spAutoFit/>
          </a:bodyPr>
          <a:lstStyle/>
          <a:p>
            <a:pPr algn="just"/>
            <a:r>
              <a:rPr lang="fr-FR" sz="2400" dirty="0"/>
              <a:t>Photo originale</a:t>
            </a:r>
          </a:p>
        </p:txBody>
      </p:sp>
      <p:pic>
        <p:nvPicPr>
          <p:cNvPr id="8" name="Image 7">
            <a:extLst>
              <a:ext uri="{FF2B5EF4-FFF2-40B4-BE49-F238E27FC236}">
                <a16:creationId xmlns:a16="http://schemas.microsoft.com/office/drawing/2014/main" id="{9C6473E5-A0D5-40A5-A2DD-558DFC72155D}"/>
              </a:ext>
            </a:extLst>
          </p:cNvPr>
          <p:cNvPicPr>
            <a:picLocks noChangeAspect="1"/>
          </p:cNvPicPr>
          <p:nvPr/>
        </p:nvPicPr>
        <p:blipFill>
          <a:blip r:embed="rId3"/>
          <a:stretch>
            <a:fillRect/>
          </a:stretch>
        </p:blipFill>
        <p:spPr>
          <a:xfrm>
            <a:off x="3090093" y="198972"/>
            <a:ext cx="2813296" cy="1871189"/>
          </a:xfrm>
          <a:prstGeom prst="rect">
            <a:avLst/>
          </a:prstGeom>
        </p:spPr>
      </p:pic>
      <p:pic>
        <p:nvPicPr>
          <p:cNvPr id="9" name="Image 8">
            <a:extLst>
              <a:ext uri="{FF2B5EF4-FFF2-40B4-BE49-F238E27FC236}">
                <a16:creationId xmlns:a16="http://schemas.microsoft.com/office/drawing/2014/main" id="{CAC537E2-7B0E-45A0-985A-9841D35412E3}"/>
              </a:ext>
            </a:extLst>
          </p:cNvPr>
          <p:cNvPicPr>
            <a:picLocks noChangeAspect="1"/>
          </p:cNvPicPr>
          <p:nvPr/>
        </p:nvPicPr>
        <p:blipFill>
          <a:blip r:embed="rId4"/>
          <a:stretch>
            <a:fillRect/>
          </a:stretch>
        </p:blipFill>
        <p:spPr>
          <a:xfrm>
            <a:off x="4454310" y="3915099"/>
            <a:ext cx="3637374" cy="2808482"/>
          </a:xfrm>
          <a:prstGeom prst="rect">
            <a:avLst/>
          </a:prstGeom>
        </p:spPr>
      </p:pic>
      <p:pic>
        <p:nvPicPr>
          <p:cNvPr id="10" name="Image 9">
            <a:extLst>
              <a:ext uri="{FF2B5EF4-FFF2-40B4-BE49-F238E27FC236}">
                <a16:creationId xmlns:a16="http://schemas.microsoft.com/office/drawing/2014/main" id="{2380D0BB-BF2B-4407-BF3E-C5819E384824}"/>
              </a:ext>
            </a:extLst>
          </p:cNvPr>
          <p:cNvPicPr>
            <a:picLocks noChangeAspect="1"/>
          </p:cNvPicPr>
          <p:nvPr/>
        </p:nvPicPr>
        <p:blipFill>
          <a:blip r:embed="rId5"/>
          <a:stretch>
            <a:fillRect/>
          </a:stretch>
        </p:blipFill>
        <p:spPr>
          <a:xfrm>
            <a:off x="5955588" y="193292"/>
            <a:ext cx="2813296" cy="1875531"/>
          </a:xfrm>
          <a:prstGeom prst="rect">
            <a:avLst/>
          </a:prstGeom>
        </p:spPr>
      </p:pic>
      <p:pic>
        <p:nvPicPr>
          <p:cNvPr id="11" name="Image 10">
            <a:extLst>
              <a:ext uri="{FF2B5EF4-FFF2-40B4-BE49-F238E27FC236}">
                <a16:creationId xmlns:a16="http://schemas.microsoft.com/office/drawing/2014/main" id="{4C911091-4FB3-40D4-A172-92398B8043F4}"/>
              </a:ext>
            </a:extLst>
          </p:cNvPr>
          <p:cNvPicPr>
            <a:picLocks noChangeAspect="1"/>
          </p:cNvPicPr>
          <p:nvPr/>
        </p:nvPicPr>
        <p:blipFill>
          <a:blip r:embed="rId6"/>
          <a:stretch>
            <a:fillRect/>
          </a:stretch>
        </p:blipFill>
        <p:spPr>
          <a:xfrm>
            <a:off x="477750" y="3914546"/>
            <a:ext cx="3637373" cy="2806253"/>
          </a:xfrm>
          <a:prstGeom prst="rect">
            <a:avLst/>
          </a:prstGeom>
        </p:spPr>
      </p:pic>
      <p:sp>
        <p:nvSpPr>
          <p:cNvPr id="19" name="ZoneTexte 18">
            <a:extLst>
              <a:ext uri="{FF2B5EF4-FFF2-40B4-BE49-F238E27FC236}">
                <a16:creationId xmlns:a16="http://schemas.microsoft.com/office/drawing/2014/main" id="{B7F4BB46-E7AF-4B5B-A660-54287CBCC097}"/>
              </a:ext>
            </a:extLst>
          </p:cNvPr>
          <p:cNvSpPr txBox="1"/>
          <p:nvPr/>
        </p:nvSpPr>
        <p:spPr>
          <a:xfrm>
            <a:off x="10578562" y="5357464"/>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Tree>
    <p:extLst>
      <p:ext uri="{BB962C8B-B14F-4D97-AF65-F5344CB8AC3E}">
        <p14:creationId xmlns:p14="http://schemas.microsoft.com/office/powerpoint/2010/main" val="120377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Jouer</a:t>
            </a:r>
            <a:r>
              <a:rPr lang="en-US" sz="2200" kern="1200" dirty="0">
                <a:solidFill>
                  <a:srgbClr val="FFFFFF"/>
                </a:solidFill>
                <a:latin typeface="+mj-lt"/>
                <a:ea typeface="+mj-ea"/>
                <a:cs typeface="+mj-cs"/>
              </a:rPr>
              <a:t> avec les </a:t>
            </a:r>
            <a:r>
              <a:rPr lang="en-US" sz="2400" b="1" kern="1200" dirty="0" err="1">
                <a:solidFill>
                  <a:srgbClr val="FFFFFF"/>
                </a:solidFill>
                <a:latin typeface="+mj-lt"/>
                <a:ea typeface="+mj-ea"/>
                <a:cs typeface="+mj-cs"/>
              </a:rPr>
              <a:t>constrastes</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4151915" y="397444"/>
            <a:ext cx="6355664" cy="830997"/>
          </a:xfrm>
          <a:prstGeom prst="rect">
            <a:avLst/>
          </a:prstGeom>
          <a:noFill/>
        </p:spPr>
        <p:txBody>
          <a:bodyPr wrap="square" rtlCol="0">
            <a:spAutoFit/>
          </a:bodyPr>
          <a:lstStyle/>
          <a:p>
            <a:pPr algn="just"/>
            <a:r>
              <a:rPr lang="fr-FR" sz="2400" dirty="0"/>
              <a:t>Cette image est </a:t>
            </a:r>
            <a:r>
              <a:rPr lang="fr-FR" sz="2400" b="1" dirty="0"/>
              <a:t>peu contrastée </a:t>
            </a:r>
            <a:r>
              <a:rPr lang="fr-FR" sz="2400" dirty="0"/>
              <a:t>car l’ensemble des pixels sont d’intensité proches</a:t>
            </a:r>
          </a:p>
        </p:txBody>
      </p:sp>
      <p:pic>
        <p:nvPicPr>
          <p:cNvPr id="3" name="Image 2">
            <a:extLst>
              <a:ext uri="{FF2B5EF4-FFF2-40B4-BE49-F238E27FC236}">
                <a16:creationId xmlns:a16="http://schemas.microsoft.com/office/drawing/2014/main" id="{5CA92BBC-8EF0-4567-81B0-7763CB0F6798}"/>
              </a:ext>
            </a:extLst>
          </p:cNvPr>
          <p:cNvPicPr>
            <a:picLocks noChangeAspect="1"/>
          </p:cNvPicPr>
          <p:nvPr/>
        </p:nvPicPr>
        <p:blipFill>
          <a:blip r:embed="rId2"/>
          <a:stretch>
            <a:fillRect/>
          </a:stretch>
        </p:blipFill>
        <p:spPr>
          <a:xfrm>
            <a:off x="3014662" y="1381125"/>
            <a:ext cx="6162675" cy="4095750"/>
          </a:xfrm>
          <a:prstGeom prst="rect">
            <a:avLst/>
          </a:prstGeom>
        </p:spPr>
      </p:pic>
      <p:pic>
        <p:nvPicPr>
          <p:cNvPr id="4" name="Image 3">
            <a:extLst>
              <a:ext uri="{FF2B5EF4-FFF2-40B4-BE49-F238E27FC236}">
                <a16:creationId xmlns:a16="http://schemas.microsoft.com/office/drawing/2014/main" id="{9B1F7C67-503D-44CC-820C-76E2CD2BCF32}"/>
              </a:ext>
            </a:extLst>
          </p:cNvPr>
          <p:cNvPicPr>
            <a:picLocks noChangeAspect="1"/>
          </p:cNvPicPr>
          <p:nvPr/>
        </p:nvPicPr>
        <p:blipFill>
          <a:blip r:embed="rId3"/>
          <a:stretch>
            <a:fillRect/>
          </a:stretch>
        </p:blipFill>
        <p:spPr>
          <a:xfrm>
            <a:off x="7145003" y="3677402"/>
            <a:ext cx="4543425" cy="3000375"/>
          </a:xfrm>
          <a:prstGeom prst="rect">
            <a:avLst/>
          </a:prstGeom>
        </p:spPr>
      </p:pic>
    </p:spTree>
    <p:extLst>
      <p:ext uri="{BB962C8B-B14F-4D97-AF65-F5344CB8AC3E}">
        <p14:creationId xmlns:p14="http://schemas.microsoft.com/office/powerpoint/2010/main" val="73326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Jouer</a:t>
            </a:r>
            <a:r>
              <a:rPr lang="en-US" sz="2200" kern="1200" dirty="0">
                <a:solidFill>
                  <a:srgbClr val="FFFFFF"/>
                </a:solidFill>
                <a:latin typeface="+mj-lt"/>
                <a:ea typeface="+mj-ea"/>
                <a:cs typeface="+mj-cs"/>
              </a:rPr>
              <a:t> avec les </a:t>
            </a:r>
            <a:r>
              <a:rPr lang="en-US" sz="2400" b="1" kern="1200" dirty="0" err="1">
                <a:solidFill>
                  <a:srgbClr val="FFFFFF"/>
                </a:solidFill>
                <a:latin typeface="+mj-lt"/>
                <a:ea typeface="+mj-ea"/>
                <a:cs typeface="+mj-cs"/>
              </a:rPr>
              <a:t>constrastes</a:t>
            </a:r>
            <a:endParaRPr lang="en-US" sz="2200" b="1" kern="1200" dirty="0">
              <a:solidFill>
                <a:srgbClr val="FFFFFF"/>
              </a:solidFill>
              <a:latin typeface="+mj-lt"/>
              <a:ea typeface="+mj-ea"/>
              <a:cs typeface="+mj-cs"/>
            </a:endParaRPr>
          </a:p>
        </p:txBody>
      </p:sp>
      <p:sp>
        <p:nvSpPr>
          <p:cNvPr id="30" name="ZoneTexte 29">
            <a:extLst>
              <a:ext uri="{FF2B5EF4-FFF2-40B4-BE49-F238E27FC236}">
                <a16:creationId xmlns:a16="http://schemas.microsoft.com/office/drawing/2014/main" id="{1CF392BE-C065-4A80-A303-C6E67939B685}"/>
              </a:ext>
            </a:extLst>
          </p:cNvPr>
          <p:cNvSpPr txBox="1"/>
          <p:nvPr/>
        </p:nvSpPr>
        <p:spPr>
          <a:xfrm>
            <a:off x="3143021" y="413331"/>
            <a:ext cx="8530620" cy="830997"/>
          </a:xfrm>
          <a:prstGeom prst="rect">
            <a:avLst/>
          </a:prstGeom>
          <a:noFill/>
        </p:spPr>
        <p:txBody>
          <a:bodyPr wrap="square" rtlCol="0">
            <a:spAutoFit/>
          </a:bodyPr>
          <a:lstStyle/>
          <a:p>
            <a:pPr algn="just"/>
            <a:r>
              <a:rPr lang="fr-FR" sz="2400" dirty="0"/>
              <a:t>L’</a:t>
            </a:r>
            <a:r>
              <a:rPr lang="fr-FR" sz="2400" b="1" dirty="0"/>
              <a:t>égalisation d’histogramme </a:t>
            </a:r>
            <a:r>
              <a:rPr lang="fr-FR" sz="2400" dirty="0"/>
              <a:t>permet d’ajuster le </a:t>
            </a:r>
            <a:r>
              <a:rPr lang="fr-FR" sz="2400" b="1" dirty="0"/>
              <a:t>contraste</a:t>
            </a:r>
            <a:r>
              <a:rPr lang="fr-FR" sz="2400" dirty="0"/>
              <a:t> d’une image : l’intensité est mieux répartie en « étalant » l’histogramme.</a:t>
            </a:r>
          </a:p>
        </p:txBody>
      </p:sp>
      <p:pic>
        <p:nvPicPr>
          <p:cNvPr id="3" name="Image 2">
            <a:extLst>
              <a:ext uri="{FF2B5EF4-FFF2-40B4-BE49-F238E27FC236}">
                <a16:creationId xmlns:a16="http://schemas.microsoft.com/office/drawing/2014/main" id="{5CA92BBC-8EF0-4567-81B0-7763CB0F6798}"/>
              </a:ext>
            </a:extLst>
          </p:cNvPr>
          <p:cNvPicPr>
            <a:picLocks noChangeAspect="1"/>
          </p:cNvPicPr>
          <p:nvPr/>
        </p:nvPicPr>
        <p:blipFill>
          <a:blip r:embed="rId2"/>
          <a:stretch>
            <a:fillRect/>
          </a:stretch>
        </p:blipFill>
        <p:spPr>
          <a:xfrm>
            <a:off x="3260327" y="1333826"/>
            <a:ext cx="3835317" cy="2548974"/>
          </a:xfrm>
          <a:prstGeom prst="rect">
            <a:avLst/>
          </a:prstGeom>
        </p:spPr>
      </p:pic>
      <p:pic>
        <p:nvPicPr>
          <p:cNvPr id="4" name="Image 3">
            <a:extLst>
              <a:ext uri="{FF2B5EF4-FFF2-40B4-BE49-F238E27FC236}">
                <a16:creationId xmlns:a16="http://schemas.microsoft.com/office/drawing/2014/main" id="{9B1F7C67-503D-44CC-820C-76E2CD2BCF32}"/>
              </a:ext>
            </a:extLst>
          </p:cNvPr>
          <p:cNvPicPr>
            <a:picLocks noChangeAspect="1"/>
          </p:cNvPicPr>
          <p:nvPr/>
        </p:nvPicPr>
        <p:blipFill>
          <a:blip r:embed="rId3"/>
          <a:stretch>
            <a:fillRect/>
          </a:stretch>
        </p:blipFill>
        <p:spPr>
          <a:xfrm>
            <a:off x="7713884" y="1333826"/>
            <a:ext cx="3859875" cy="2548974"/>
          </a:xfrm>
          <a:prstGeom prst="rect">
            <a:avLst/>
          </a:prstGeom>
        </p:spPr>
      </p:pic>
      <p:pic>
        <p:nvPicPr>
          <p:cNvPr id="5" name="Image 4">
            <a:extLst>
              <a:ext uri="{FF2B5EF4-FFF2-40B4-BE49-F238E27FC236}">
                <a16:creationId xmlns:a16="http://schemas.microsoft.com/office/drawing/2014/main" id="{816FD375-8716-4CD4-998E-5EE09F478318}"/>
              </a:ext>
            </a:extLst>
          </p:cNvPr>
          <p:cNvPicPr>
            <a:picLocks noChangeAspect="1"/>
          </p:cNvPicPr>
          <p:nvPr/>
        </p:nvPicPr>
        <p:blipFill>
          <a:blip r:embed="rId4"/>
          <a:stretch>
            <a:fillRect/>
          </a:stretch>
        </p:blipFill>
        <p:spPr>
          <a:xfrm>
            <a:off x="3242902" y="4003564"/>
            <a:ext cx="3859876" cy="2573251"/>
          </a:xfrm>
          <a:prstGeom prst="rect">
            <a:avLst/>
          </a:prstGeom>
        </p:spPr>
      </p:pic>
      <p:pic>
        <p:nvPicPr>
          <p:cNvPr id="6" name="Image 5">
            <a:extLst>
              <a:ext uri="{FF2B5EF4-FFF2-40B4-BE49-F238E27FC236}">
                <a16:creationId xmlns:a16="http://schemas.microsoft.com/office/drawing/2014/main" id="{BB77B4FE-B5FD-460A-9FEA-5F5DDEAD6143}"/>
              </a:ext>
            </a:extLst>
          </p:cNvPr>
          <p:cNvPicPr>
            <a:picLocks noChangeAspect="1"/>
          </p:cNvPicPr>
          <p:nvPr/>
        </p:nvPicPr>
        <p:blipFill>
          <a:blip r:embed="rId5"/>
          <a:stretch>
            <a:fillRect/>
          </a:stretch>
        </p:blipFill>
        <p:spPr>
          <a:xfrm>
            <a:off x="7713884" y="4035648"/>
            <a:ext cx="3859875" cy="2495191"/>
          </a:xfrm>
          <a:prstGeom prst="rect">
            <a:avLst/>
          </a:prstGeom>
        </p:spPr>
      </p:pic>
      <p:sp>
        <p:nvSpPr>
          <p:cNvPr id="7" name="Flèche : droite 6">
            <a:extLst>
              <a:ext uri="{FF2B5EF4-FFF2-40B4-BE49-F238E27FC236}">
                <a16:creationId xmlns:a16="http://schemas.microsoft.com/office/drawing/2014/main" id="{43588484-45CC-4F9D-BCAD-10D92DF5A85E}"/>
              </a:ext>
            </a:extLst>
          </p:cNvPr>
          <p:cNvSpPr/>
          <p:nvPr/>
        </p:nvSpPr>
        <p:spPr>
          <a:xfrm>
            <a:off x="7102778" y="2533596"/>
            <a:ext cx="611106" cy="475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B2AC4F36-EB7F-4A5B-B086-030DED60747E}"/>
              </a:ext>
            </a:extLst>
          </p:cNvPr>
          <p:cNvSpPr/>
          <p:nvPr/>
        </p:nvSpPr>
        <p:spPr>
          <a:xfrm>
            <a:off x="7102778" y="5045641"/>
            <a:ext cx="611106" cy="475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81A0F3AE-370B-4CF3-9719-CA1CFDA3E7B9}"/>
              </a:ext>
            </a:extLst>
          </p:cNvPr>
          <p:cNvSpPr/>
          <p:nvPr/>
        </p:nvSpPr>
        <p:spPr>
          <a:xfrm>
            <a:off x="9557221" y="3217587"/>
            <a:ext cx="1620116" cy="2114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 droite 14">
            <a:extLst>
              <a:ext uri="{FF2B5EF4-FFF2-40B4-BE49-F238E27FC236}">
                <a16:creationId xmlns:a16="http://schemas.microsoft.com/office/drawing/2014/main" id="{DB2474B4-6AA1-42DF-9A24-616C57B16D1C}"/>
              </a:ext>
            </a:extLst>
          </p:cNvPr>
          <p:cNvSpPr/>
          <p:nvPr/>
        </p:nvSpPr>
        <p:spPr>
          <a:xfrm rot="10800000">
            <a:off x="7706750" y="3175463"/>
            <a:ext cx="438629" cy="2114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4520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48D5E-3B8E-4FF9-A0CA-38A2C70C95A0}"/>
              </a:ext>
            </a:extLst>
          </p:cNvPr>
          <p:cNvSpPr>
            <a:spLocks noGrp="1"/>
          </p:cNvSpPr>
          <p:nvPr>
            <p:ph type="ctrTitle"/>
          </p:nvPr>
        </p:nvSpPr>
        <p:spPr>
          <a:xfrm>
            <a:off x="118900" y="397444"/>
            <a:ext cx="2815847" cy="27717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Courbes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tonales</a:t>
            </a:r>
            <a:r>
              <a:rPr lang="en-US" sz="2200" kern="1200" dirty="0">
                <a:solidFill>
                  <a:srgbClr val="FFFFFF"/>
                </a:solidFill>
                <a:latin typeface="+mj-lt"/>
                <a:ea typeface="+mj-ea"/>
                <a:cs typeface="+mj-cs"/>
              </a:rPr>
              <a:t>  pour la </a:t>
            </a:r>
            <a:r>
              <a:rPr lang="en-US" sz="2200" kern="1200" dirty="0" err="1">
                <a:solidFill>
                  <a:srgbClr val="FFFFFF"/>
                </a:solidFill>
                <a:latin typeface="+mj-lt"/>
                <a:ea typeface="+mj-ea"/>
                <a:cs typeface="+mj-cs"/>
              </a:rPr>
              <a:t>même</a:t>
            </a:r>
            <a:r>
              <a:rPr lang="en-US" sz="2200" kern="1200" dirty="0">
                <a:solidFill>
                  <a:srgbClr val="FFFFFF"/>
                </a:solidFill>
                <a:latin typeface="+mj-lt"/>
                <a:ea typeface="+mj-ea"/>
                <a:cs typeface="+mj-cs"/>
              </a:rPr>
              <a:t> image “</a:t>
            </a:r>
            <a:r>
              <a:rPr lang="en-US" sz="2200" i="1" kern="1200" dirty="0">
                <a:solidFill>
                  <a:srgbClr val="FFFFFF"/>
                </a:solidFill>
                <a:latin typeface="+mj-lt"/>
                <a:ea typeface="+mj-ea"/>
                <a:cs typeface="+mj-cs"/>
              </a:rPr>
              <a:t>plus </a:t>
            </a:r>
            <a:r>
              <a:rPr lang="en-US" sz="2200" i="1" kern="1200" dirty="0" err="1">
                <a:solidFill>
                  <a:srgbClr val="FFFFFF"/>
                </a:solidFill>
                <a:latin typeface="+mj-lt"/>
                <a:ea typeface="+mj-ea"/>
                <a:cs typeface="+mj-cs"/>
              </a:rPr>
              <a:t>ou</a:t>
            </a: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moins</a:t>
            </a:r>
            <a:r>
              <a:rPr lang="en-US" sz="2200" i="1" kern="1200" dirty="0">
                <a:solidFill>
                  <a:srgbClr val="FFFFFF"/>
                </a:solidFill>
                <a:latin typeface="+mj-lt"/>
                <a:ea typeface="+mj-ea"/>
                <a:cs typeface="+mj-cs"/>
              </a:rPr>
              <a:t> </a:t>
            </a:r>
            <a:r>
              <a:rPr lang="en-US" sz="2200" b="1" i="1" kern="1200" dirty="0" err="1">
                <a:solidFill>
                  <a:srgbClr val="FFFFFF"/>
                </a:solidFill>
                <a:latin typeface="+mj-lt"/>
                <a:ea typeface="+mj-ea"/>
                <a:cs typeface="+mj-cs"/>
              </a:rPr>
              <a:t>contrastée</a:t>
            </a:r>
            <a:r>
              <a:rPr lang="en-US" sz="2200" kern="1200" dirty="0">
                <a:solidFill>
                  <a:srgbClr val="FFFFFF"/>
                </a:solidFill>
                <a:latin typeface="+mj-lt"/>
                <a:ea typeface="+mj-ea"/>
                <a:cs typeface="+mj-cs"/>
              </a:rPr>
              <a:t>”</a:t>
            </a:r>
          </a:p>
        </p:txBody>
      </p:sp>
      <p:sp>
        <p:nvSpPr>
          <p:cNvPr id="30" name="ZoneTexte 29">
            <a:extLst>
              <a:ext uri="{FF2B5EF4-FFF2-40B4-BE49-F238E27FC236}">
                <a16:creationId xmlns:a16="http://schemas.microsoft.com/office/drawing/2014/main" id="{1CF392BE-C065-4A80-A303-C6E67939B685}"/>
              </a:ext>
            </a:extLst>
          </p:cNvPr>
          <p:cNvSpPr txBox="1"/>
          <p:nvPr/>
        </p:nvSpPr>
        <p:spPr>
          <a:xfrm>
            <a:off x="4021051" y="2071650"/>
            <a:ext cx="1539453" cy="461665"/>
          </a:xfrm>
          <a:prstGeom prst="rect">
            <a:avLst/>
          </a:prstGeom>
          <a:noFill/>
        </p:spPr>
        <p:txBody>
          <a:bodyPr wrap="square" rtlCol="0">
            <a:spAutoFit/>
          </a:bodyPr>
          <a:lstStyle/>
          <a:p>
            <a:pPr algn="just"/>
            <a:r>
              <a:rPr lang="fr-FR" sz="2400" dirty="0"/>
              <a:t>Photo A</a:t>
            </a:r>
          </a:p>
        </p:txBody>
      </p:sp>
      <p:sp>
        <p:nvSpPr>
          <p:cNvPr id="31" name="ZoneTexte 30">
            <a:extLst>
              <a:ext uri="{FF2B5EF4-FFF2-40B4-BE49-F238E27FC236}">
                <a16:creationId xmlns:a16="http://schemas.microsoft.com/office/drawing/2014/main" id="{83C1C18C-70AF-4114-B3D8-61F7124A85A8}"/>
              </a:ext>
            </a:extLst>
          </p:cNvPr>
          <p:cNvSpPr txBox="1"/>
          <p:nvPr/>
        </p:nvSpPr>
        <p:spPr>
          <a:xfrm>
            <a:off x="7003506" y="2078541"/>
            <a:ext cx="1539453" cy="461665"/>
          </a:xfrm>
          <a:prstGeom prst="rect">
            <a:avLst/>
          </a:prstGeom>
          <a:noFill/>
        </p:spPr>
        <p:txBody>
          <a:bodyPr wrap="square" rtlCol="0">
            <a:spAutoFit/>
          </a:bodyPr>
          <a:lstStyle/>
          <a:p>
            <a:pPr algn="just"/>
            <a:r>
              <a:rPr lang="fr-FR" sz="2400" dirty="0"/>
              <a:t>Photo B</a:t>
            </a:r>
          </a:p>
        </p:txBody>
      </p:sp>
      <p:graphicFrame>
        <p:nvGraphicFramePr>
          <p:cNvPr id="35" name="Tableau 34">
            <a:extLst>
              <a:ext uri="{FF2B5EF4-FFF2-40B4-BE49-F238E27FC236}">
                <a16:creationId xmlns:a16="http://schemas.microsoft.com/office/drawing/2014/main" id="{541362C0-30B8-4889-8E3A-68EA57AC686F}"/>
              </a:ext>
            </a:extLst>
          </p:cNvPr>
          <p:cNvGraphicFramePr>
            <a:graphicFrameLocks noGrp="1"/>
          </p:cNvGraphicFramePr>
          <p:nvPr/>
        </p:nvGraphicFramePr>
        <p:xfrm>
          <a:off x="8344356" y="4649737"/>
          <a:ext cx="2104314" cy="1361340"/>
        </p:xfrm>
        <a:graphic>
          <a:graphicData uri="http://schemas.openxmlformats.org/drawingml/2006/table">
            <a:tbl>
              <a:tblPr firstRow="1" bandRow="1">
                <a:tableStyleId>{5940675A-B579-460E-94D1-54222C63F5DA}</a:tableStyleId>
              </a:tblPr>
              <a:tblGrid>
                <a:gridCol w="2104314">
                  <a:extLst>
                    <a:ext uri="{9D8B030D-6E8A-4147-A177-3AD203B41FA5}">
                      <a16:colId xmlns:a16="http://schemas.microsoft.com/office/drawing/2014/main" val="1224632450"/>
                    </a:ext>
                  </a:extLst>
                </a:gridCol>
              </a:tblGrid>
              <a:tr h="599718">
                <a:tc>
                  <a:txBody>
                    <a:bodyPr/>
                    <a:lstStyle/>
                    <a:p>
                      <a:r>
                        <a:rPr lang="fr-FR" dirty="0"/>
                        <a:t>Photo A </a:t>
                      </a:r>
                      <a:r>
                        <a:rPr lang="fr-FR" dirty="0">
                          <a:sym typeface="Wingdings" panose="05000000000000000000" pitchFamily="2" charset="2"/>
                        </a:rPr>
                        <a:t> Tonale 1</a:t>
                      </a:r>
                    </a:p>
                    <a:p>
                      <a:r>
                        <a:rPr lang="fr-FR" dirty="0">
                          <a:sym typeface="Wingdings" panose="05000000000000000000" pitchFamily="2" charset="2"/>
                        </a:rPr>
                        <a:t>Photo B  Tonale 2</a:t>
                      </a:r>
                      <a:endParaRPr lang="fr-FR" dirty="0"/>
                    </a:p>
                  </a:txBody>
                  <a:tcPr/>
                </a:tc>
                <a:extLst>
                  <a:ext uri="{0D108BD9-81ED-4DB2-BD59-A6C34878D82A}">
                    <a16:rowId xmlns:a16="http://schemas.microsoft.com/office/drawing/2014/main" val="599433769"/>
                  </a:ext>
                </a:extLst>
              </a:tr>
              <a:tr h="721260">
                <a:tc>
                  <a:txBody>
                    <a:bodyPr/>
                    <a:lstStyle/>
                    <a:p>
                      <a:r>
                        <a:rPr lang="fr-FR" dirty="0"/>
                        <a:t>Photo A </a:t>
                      </a:r>
                      <a:r>
                        <a:rPr lang="fr-FR" dirty="0">
                          <a:sym typeface="Wingdings" panose="05000000000000000000" pitchFamily="2" charset="2"/>
                        </a:rPr>
                        <a:t> Tonale 2</a:t>
                      </a:r>
                    </a:p>
                    <a:p>
                      <a:r>
                        <a:rPr lang="fr-FR" dirty="0">
                          <a:sym typeface="Wingdings" panose="05000000000000000000" pitchFamily="2" charset="2"/>
                        </a:rPr>
                        <a:t>Photo B  Tonale 1</a:t>
                      </a:r>
                      <a:endParaRPr lang="fr-FR" dirty="0"/>
                    </a:p>
                  </a:txBody>
                  <a:tcPr/>
                </a:tc>
                <a:extLst>
                  <a:ext uri="{0D108BD9-81ED-4DB2-BD59-A6C34878D82A}">
                    <a16:rowId xmlns:a16="http://schemas.microsoft.com/office/drawing/2014/main" val="740950979"/>
                  </a:ext>
                </a:extLst>
              </a:tr>
            </a:tbl>
          </a:graphicData>
        </a:graphic>
      </p:graphicFrame>
      <p:sp>
        <p:nvSpPr>
          <p:cNvPr id="37" name="ZoneTexte 36">
            <a:extLst>
              <a:ext uri="{FF2B5EF4-FFF2-40B4-BE49-F238E27FC236}">
                <a16:creationId xmlns:a16="http://schemas.microsoft.com/office/drawing/2014/main" id="{6F4EEC5B-A21C-47A8-B84C-59E5A89D0F9E}"/>
              </a:ext>
            </a:extLst>
          </p:cNvPr>
          <p:cNvSpPr txBox="1"/>
          <p:nvPr/>
        </p:nvSpPr>
        <p:spPr>
          <a:xfrm>
            <a:off x="10531404" y="5394491"/>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
        <p:nvSpPr>
          <p:cNvPr id="39" name="ZoneTexte 38">
            <a:extLst>
              <a:ext uri="{FF2B5EF4-FFF2-40B4-BE49-F238E27FC236}">
                <a16:creationId xmlns:a16="http://schemas.microsoft.com/office/drawing/2014/main" id="{C7B0F2E4-9601-4F64-9600-CA6CE0F40DDF}"/>
              </a:ext>
            </a:extLst>
          </p:cNvPr>
          <p:cNvSpPr txBox="1"/>
          <p:nvPr/>
        </p:nvSpPr>
        <p:spPr>
          <a:xfrm>
            <a:off x="8134660" y="3647049"/>
            <a:ext cx="3853122" cy="954107"/>
          </a:xfrm>
          <a:prstGeom prst="rect">
            <a:avLst/>
          </a:prstGeom>
          <a:noFill/>
        </p:spPr>
        <p:txBody>
          <a:bodyPr wrap="square" rtlCol="0">
            <a:spAutoFit/>
          </a:bodyPr>
          <a:lstStyle/>
          <a:p>
            <a:r>
              <a:rPr lang="fr-FR" sz="2800" dirty="0">
                <a:sym typeface="Wingdings" panose="05000000000000000000" pitchFamily="2" charset="2"/>
              </a:rPr>
              <a:t>Quelle est l’association correcte ?</a:t>
            </a:r>
            <a:endParaRPr lang="fr-FR" sz="1600" dirty="0"/>
          </a:p>
        </p:txBody>
      </p:sp>
      <p:sp>
        <p:nvSpPr>
          <p:cNvPr id="21" name="ZoneTexte 20">
            <a:extLst>
              <a:ext uri="{FF2B5EF4-FFF2-40B4-BE49-F238E27FC236}">
                <a16:creationId xmlns:a16="http://schemas.microsoft.com/office/drawing/2014/main" id="{FE8E0A15-36E7-4865-8F3A-9C15515E646B}"/>
              </a:ext>
            </a:extLst>
          </p:cNvPr>
          <p:cNvSpPr txBox="1"/>
          <p:nvPr/>
        </p:nvSpPr>
        <p:spPr>
          <a:xfrm>
            <a:off x="2089826" y="3478120"/>
            <a:ext cx="2266581" cy="461665"/>
          </a:xfrm>
          <a:prstGeom prst="rect">
            <a:avLst/>
          </a:prstGeom>
          <a:noFill/>
        </p:spPr>
        <p:txBody>
          <a:bodyPr wrap="square" rtlCol="0">
            <a:spAutoFit/>
          </a:bodyPr>
          <a:lstStyle/>
          <a:p>
            <a:pPr algn="just"/>
            <a:r>
              <a:rPr lang="fr-FR" sz="2400" dirty="0"/>
              <a:t>Tonale 1</a:t>
            </a:r>
          </a:p>
        </p:txBody>
      </p:sp>
      <p:sp>
        <p:nvSpPr>
          <p:cNvPr id="22" name="ZoneTexte 21">
            <a:extLst>
              <a:ext uri="{FF2B5EF4-FFF2-40B4-BE49-F238E27FC236}">
                <a16:creationId xmlns:a16="http://schemas.microsoft.com/office/drawing/2014/main" id="{FC151541-6254-481A-A532-2E72FD394B3B}"/>
              </a:ext>
            </a:extLst>
          </p:cNvPr>
          <p:cNvSpPr txBox="1"/>
          <p:nvPr/>
        </p:nvSpPr>
        <p:spPr>
          <a:xfrm>
            <a:off x="6097847" y="3488604"/>
            <a:ext cx="1569490" cy="461665"/>
          </a:xfrm>
          <a:prstGeom prst="rect">
            <a:avLst/>
          </a:prstGeom>
          <a:noFill/>
        </p:spPr>
        <p:txBody>
          <a:bodyPr wrap="square" rtlCol="0">
            <a:spAutoFit/>
          </a:bodyPr>
          <a:lstStyle/>
          <a:p>
            <a:pPr algn="just"/>
            <a:r>
              <a:rPr lang="fr-FR" sz="2400" dirty="0"/>
              <a:t>Tonale 2</a:t>
            </a:r>
          </a:p>
        </p:txBody>
      </p:sp>
      <p:pic>
        <p:nvPicPr>
          <p:cNvPr id="7" name="Image 6">
            <a:extLst>
              <a:ext uri="{FF2B5EF4-FFF2-40B4-BE49-F238E27FC236}">
                <a16:creationId xmlns:a16="http://schemas.microsoft.com/office/drawing/2014/main" id="{E3ABC4FB-5E5C-42A4-80E0-4D507CB74475}"/>
              </a:ext>
            </a:extLst>
          </p:cNvPr>
          <p:cNvPicPr>
            <a:picLocks noChangeAspect="1"/>
          </p:cNvPicPr>
          <p:nvPr/>
        </p:nvPicPr>
        <p:blipFill>
          <a:blip r:embed="rId2"/>
          <a:stretch>
            <a:fillRect/>
          </a:stretch>
        </p:blipFill>
        <p:spPr>
          <a:xfrm>
            <a:off x="8872032" y="199701"/>
            <a:ext cx="3274921" cy="2169824"/>
          </a:xfrm>
          <a:prstGeom prst="rect">
            <a:avLst/>
          </a:prstGeom>
        </p:spPr>
      </p:pic>
      <p:sp>
        <p:nvSpPr>
          <p:cNvPr id="24" name="ZoneTexte 23">
            <a:extLst>
              <a:ext uri="{FF2B5EF4-FFF2-40B4-BE49-F238E27FC236}">
                <a16:creationId xmlns:a16="http://schemas.microsoft.com/office/drawing/2014/main" id="{8CCF52A1-0494-4686-9BFD-E412BAB91191}"/>
              </a:ext>
            </a:extLst>
          </p:cNvPr>
          <p:cNvSpPr txBox="1"/>
          <p:nvPr/>
        </p:nvSpPr>
        <p:spPr>
          <a:xfrm>
            <a:off x="9488330" y="2338461"/>
            <a:ext cx="2154339" cy="461665"/>
          </a:xfrm>
          <a:prstGeom prst="rect">
            <a:avLst/>
          </a:prstGeom>
          <a:noFill/>
        </p:spPr>
        <p:txBody>
          <a:bodyPr wrap="square" rtlCol="0">
            <a:spAutoFit/>
          </a:bodyPr>
          <a:lstStyle/>
          <a:p>
            <a:pPr algn="just"/>
            <a:r>
              <a:rPr lang="fr-FR" sz="2400" dirty="0"/>
              <a:t>Photo originale</a:t>
            </a:r>
          </a:p>
        </p:txBody>
      </p:sp>
      <p:pic>
        <p:nvPicPr>
          <p:cNvPr id="4" name="Image 3">
            <a:extLst>
              <a:ext uri="{FF2B5EF4-FFF2-40B4-BE49-F238E27FC236}">
                <a16:creationId xmlns:a16="http://schemas.microsoft.com/office/drawing/2014/main" id="{01D3CEFA-8028-4267-8AEA-2F24103E3F2B}"/>
              </a:ext>
            </a:extLst>
          </p:cNvPr>
          <p:cNvPicPr>
            <a:picLocks noChangeAspect="1"/>
          </p:cNvPicPr>
          <p:nvPr/>
        </p:nvPicPr>
        <p:blipFill>
          <a:blip r:embed="rId3"/>
          <a:stretch>
            <a:fillRect/>
          </a:stretch>
        </p:blipFill>
        <p:spPr>
          <a:xfrm>
            <a:off x="3047730" y="199701"/>
            <a:ext cx="2867148" cy="1914400"/>
          </a:xfrm>
          <a:prstGeom prst="rect">
            <a:avLst/>
          </a:prstGeom>
        </p:spPr>
      </p:pic>
      <p:pic>
        <p:nvPicPr>
          <p:cNvPr id="5" name="Image 4">
            <a:extLst>
              <a:ext uri="{FF2B5EF4-FFF2-40B4-BE49-F238E27FC236}">
                <a16:creationId xmlns:a16="http://schemas.microsoft.com/office/drawing/2014/main" id="{CBC602C6-D80F-43AF-B022-C414D555B3DF}"/>
              </a:ext>
            </a:extLst>
          </p:cNvPr>
          <p:cNvPicPr>
            <a:picLocks noChangeAspect="1"/>
          </p:cNvPicPr>
          <p:nvPr/>
        </p:nvPicPr>
        <p:blipFill>
          <a:blip r:embed="rId4"/>
          <a:stretch>
            <a:fillRect/>
          </a:stretch>
        </p:blipFill>
        <p:spPr>
          <a:xfrm>
            <a:off x="5966678" y="199700"/>
            <a:ext cx="2882703" cy="1914399"/>
          </a:xfrm>
          <a:prstGeom prst="rect">
            <a:avLst/>
          </a:prstGeom>
        </p:spPr>
      </p:pic>
      <p:grpSp>
        <p:nvGrpSpPr>
          <p:cNvPr id="23" name="Groupe 22">
            <a:extLst>
              <a:ext uri="{FF2B5EF4-FFF2-40B4-BE49-F238E27FC236}">
                <a16:creationId xmlns:a16="http://schemas.microsoft.com/office/drawing/2014/main" id="{819A3978-9A60-4F3F-A01E-98B7B117C3DD}"/>
              </a:ext>
            </a:extLst>
          </p:cNvPr>
          <p:cNvGrpSpPr/>
          <p:nvPr/>
        </p:nvGrpSpPr>
        <p:grpSpPr>
          <a:xfrm>
            <a:off x="204218" y="3973094"/>
            <a:ext cx="3590925" cy="2714625"/>
            <a:chOff x="294364" y="4161816"/>
            <a:chExt cx="3590925" cy="2714625"/>
          </a:xfrm>
        </p:grpSpPr>
        <p:pic>
          <p:nvPicPr>
            <p:cNvPr id="3" name="Image 2">
              <a:extLst>
                <a:ext uri="{FF2B5EF4-FFF2-40B4-BE49-F238E27FC236}">
                  <a16:creationId xmlns:a16="http://schemas.microsoft.com/office/drawing/2014/main" id="{521D1A29-569C-446F-91D2-508A27272CC5}"/>
                </a:ext>
              </a:extLst>
            </p:cNvPr>
            <p:cNvPicPr>
              <a:picLocks noChangeAspect="1"/>
            </p:cNvPicPr>
            <p:nvPr/>
          </p:nvPicPr>
          <p:blipFill>
            <a:blip r:embed="rId5"/>
            <a:stretch>
              <a:fillRect/>
            </a:stretch>
          </p:blipFill>
          <p:spPr>
            <a:xfrm>
              <a:off x="294364" y="4161816"/>
              <a:ext cx="3590925" cy="2714625"/>
            </a:xfrm>
            <a:prstGeom prst="rect">
              <a:avLst/>
            </a:prstGeom>
          </p:spPr>
        </p:pic>
        <p:cxnSp>
          <p:nvCxnSpPr>
            <p:cNvPr id="13" name="Connecteur droit 12">
              <a:extLst>
                <a:ext uri="{FF2B5EF4-FFF2-40B4-BE49-F238E27FC236}">
                  <a16:creationId xmlns:a16="http://schemas.microsoft.com/office/drawing/2014/main" id="{2EC8953D-28D4-4893-B686-E3846AE0168B}"/>
                </a:ext>
              </a:extLst>
            </p:cNvPr>
            <p:cNvCxnSpPr/>
            <p:nvPr/>
          </p:nvCxnSpPr>
          <p:spPr>
            <a:xfrm flipV="1">
              <a:off x="541421" y="4247147"/>
              <a:ext cx="3236495" cy="2406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80A7691-3DBA-4C24-BE01-59A54DC36468}"/>
                </a:ext>
              </a:extLst>
            </p:cNvPr>
            <p:cNvCxnSpPr>
              <a:cxnSpLocks/>
            </p:cNvCxnSpPr>
            <p:nvPr/>
          </p:nvCxnSpPr>
          <p:spPr>
            <a:xfrm flipV="1">
              <a:off x="541421" y="4728411"/>
              <a:ext cx="3272590" cy="1398773"/>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Connecteur droit 15">
              <a:extLst>
                <a:ext uri="{FF2B5EF4-FFF2-40B4-BE49-F238E27FC236}">
                  <a16:creationId xmlns:a16="http://schemas.microsoft.com/office/drawing/2014/main" id="{E8272519-7068-473E-BCCF-DF0E65F504BE}"/>
                </a:ext>
              </a:extLst>
            </p:cNvPr>
            <p:cNvCxnSpPr/>
            <p:nvPr/>
          </p:nvCxnSpPr>
          <p:spPr>
            <a:xfrm>
              <a:off x="541421" y="6127184"/>
              <a:ext cx="0" cy="5262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B8C5DE63-B477-4BEB-8A19-2AB5A6EEA564}"/>
                </a:ext>
              </a:extLst>
            </p:cNvPr>
            <p:cNvCxnSpPr>
              <a:cxnSpLocks/>
            </p:cNvCxnSpPr>
            <p:nvPr/>
          </p:nvCxnSpPr>
          <p:spPr>
            <a:xfrm>
              <a:off x="3777916" y="4247147"/>
              <a:ext cx="0" cy="481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31">
            <a:extLst>
              <a:ext uri="{FF2B5EF4-FFF2-40B4-BE49-F238E27FC236}">
                <a16:creationId xmlns:a16="http://schemas.microsoft.com/office/drawing/2014/main" id="{8064C872-F3FE-4BE0-BD66-2C9D2B68DA23}"/>
              </a:ext>
            </a:extLst>
          </p:cNvPr>
          <p:cNvCxnSpPr/>
          <p:nvPr/>
        </p:nvCxnSpPr>
        <p:spPr>
          <a:xfrm flipV="1">
            <a:off x="4376676" y="4191333"/>
            <a:ext cx="3236495" cy="2406316"/>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id="{DE96BE56-E52C-4E3B-83B9-7D9E9FFEFB92}"/>
              </a:ext>
            </a:extLst>
          </p:cNvPr>
          <p:cNvGrpSpPr/>
          <p:nvPr/>
        </p:nvGrpSpPr>
        <p:grpSpPr>
          <a:xfrm>
            <a:off x="4259873" y="4002512"/>
            <a:ext cx="3451598" cy="2655788"/>
            <a:chOff x="4259873" y="4002512"/>
            <a:chExt cx="3451598" cy="2655788"/>
          </a:xfrm>
        </p:grpSpPr>
        <p:pic>
          <p:nvPicPr>
            <p:cNvPr id="20" name="Image 19">
              <a:extLst>
                <a:ext uri="{FF2B5EF4-FFF2-40B4-BE49-F238E27FC236}">
                  <a16:creationId xmlns:a16="http://schemas.microsoft.com/office/drawing/2014/main" id="{7587EB15-6770-4647-B34E-4CEC2E09ED95}"/>
                </a:ext>
              </a:extLst>
            </p:cNvPr>
            <p:cNvPicPr>
              <a:picLocks noChangeAspect="1"/>
            </p:cNvPicPr>
            <p:nvPr/>
          </p:nvPicPr>
          <p:blipFill>
            <a:blip r:embed="rId6"/>
            <a:stretch>
              <a:fillRect/>
            </a:stretch>
          </p:blipFill>
          <p:spPr>
            <a:xfrm>
              <a:off x="4259873" y="4002512"/>
              <a:ext cx="3451598" cy="2655788"/>
            </a:xfrm>
            <a:prstGeom prst="rect">
              <a:avLst/>
            </a:prstGeom>
          </p:spPr>
        </p:pic>
        <p:cxnSp>
          <p:nvCxnSpPr>
            <p:cNvPr id="27" name="Connecteur droit 26">
              <a:extLst>
                <a:ext uri="{FF2B5EF4-FFF2-40B4-BE49-F238E27FC236}">
                  <a16:creationId xmlns:a16="http://schemas.microsoft.com/office/drawing/2014/main" id="{CDBA32BF-514F-4F06-85E4-8C0F66007390}"/>
                </a:ext>
              </a:extLst>
            </p:cNvPr>
            <p:cNvCxnSpPr>
              <a:cxnSpLocks/>
            </p:cNvCxnSpPr>
            <p:nvPr/>
          </p:nvCxnSpPr>
          <p:spPr>
            <a:xfrm flipV="1">
              <a:off x="4428028" y="4058425"/>
              <a:ext cx="3239309" cy="2406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61A2DF9-2476-4646-88A8-FACDD6774D70}"/>
                </a:ext>
              </a:extLst>
            </p:cNvPr>
            <p:cNvCxnSpPr/>
            <p:nvPr/>
          </p:nvCxnSpPr>
          <p:spPr>
            <a:xfrm flipV="1">
              <a:off x="5342021" y="4058425"/>
              <a:ext cx="1431758" cy="2406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CB019B7-8688-48DB-B727-1F3DBF400D90}"/>
                </a:ext>
              </a:extLst>
            </p:cNvPr>
            <p:cNvCxnSpPr/>
            <p:nvPr/>
          </p:nvCxnSpPr>
          <p:spPr>
            <a:xfrm>
              <a:off x="6773779" y="4070457"/>
              <a:ext cx="890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71D51B1-5226-4BDC-A5B7-AE15163AD721}"/>
                </a:ext>
              </a:extLst>
            </p:cNvPr>
            <p:cNvCxnSpPr/>
            <p:nvPr/>
          </p:nvCxnSpPr>
          <p:spPr>
            <a:xfrm>
              <a:off x="4475341" y="6440677"/>
              <a:ext cx="890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ZoneTexte 43">
            <a:extLst>
              <a:ext uri="{FF2B5EF4-FFF2-40B4-BE49-F238E27FC236}">
                <a16:creationId xmlns:a16="http://schemas.microsoft.com/office/drawing/2014/main" id="{D703D66C-4D49-44A5-A184-F98B975B5642}"/>
              </a:ext>
            </a:extLst>
          </p:cNvPr>
          <p:cNvSpPr txBox="1"/>
          <p:nvPr/>
        </p:nvSpPr>
        <p:spPr>
          <a:xfrm>
            <a:off x="3223116" y="2789924"/>
            <a:ext cx="6265214" cy="523220"/>
          </a:xfrm>
          <a:prstGeom prst="rect">
            <a:avLst/>
          </a:prstGeom>
          <a:noFill/>
        </p:spPr>
        <p:txBody>
          <a:bodyPr wrap="square" rtlCol="0">
            <a:spAutoFit/>
          </a:bodyPr>
          <a:lstStyle/>
          <a:p>
            <a:r>
              <a:rPr lang="fr-FR" sz="2800" dirty="0">
                <a:sym typeface="Wingdings" panose="05000000000000000000" pitchFamily="2" charset="2"/>
              </a:rPr>
              <a:t>La photo B est  </a:t>
            </a:r>
            <a:r>
              <a:rPr lang="fr-FR" sz="2800" i="1" dirty="0">
                <a:sym typeface="Wingdings" panose="05000000000000000000" pitchFamily="2" charset="2"/>
              </a:rPr>
              <a:t>très</a:t>
            </a:r>
            <a:r>
              <a:rPr lang="fr-FR" sz="2800" dirty="0">
                <a:sym typeface="Wingdings" panose="05000000000000000000" pitchFamily="2" charset="2"/>
              </a:rPr>
              <a:t>   </a:t>
            </a:r>
            <a:r>
              <a:rPr lang="fr-FR" sz="2800" i="1" dirty="0">
                <a:sym typeface="Wingdings" panose="05000000000000000000" pitchFamily="2" charset="2"/>
              </a:rPr>
              <a:t>peu</a:t>
            </a:r>
            <a:r>
              <a:rPr lang="fr-FR" sz="2800" dirty="0">
                <a:sym typeface="Wingdings" panose="05000000000000000000" pitchFamily="2" charset="2"/>
              </a:rPr>
              <a:t> contrastée.</a:t>
            </a:r>
            <a:endParaRPr lang="fr-FR" sz="1600" dirty="0"/>
          </a:p>
        </p:txBody>
      </p:sp>
      <p:sp>
        <p:nvSpPr>
          <p:cNvPr id="33" name="ZoneTexte 32">
            <a:extLst>
              <a:ext uri="{FF2B5EF4-FFF2-40B4-BE49-F238E27FC236}">
                <a16:creationId xmlns:a16="http://schemas.microsoft.com/office/drawing/2014/main" id="{B48B980E-57D2-4D0A-A2BB-BA4749570D19}"/>
              </a:ext>
            </a:extLst>
          </p:cNvPr>
          <p:cNvSpPr txBox="1"/>
          <p:nvPr/>
        </p:nvSpPr>
        <p:spPr>
          <a:xfrm>
            <a:off x="10531404" y="4649737"/>
            <a:ext cx="550151" cy="861774"/>
          </a:xfrm>
          <a:prstGeom prst="rect">
            <a:avLst/>
          </a:prstGeom>
          <a:noFill/>
        </p:spPr>
        <p:txBody>
          <a:bodyPr wrap="none" rtlCol="0">
            <a:spAutoFit/>
          </a:bodyPr>
          <a:lstStyle/>
          <a:p>
            <a:r>
              <a:rPr lang="fr-FR" sz="3200" dirty="0">
                <a:sym typeface="Wingdings" panose="05000000000000000000" pitchFamily="2" charset="2"/>
              </a:rPr>
              <a:t></a:t>
            </a:r>
            <a:endParaRPr lang="fr-FR" sz="3200" dirty="0"/>
          </a:p>
          <a:p>
            <a:endParaRPr lang="fr-FR" dirty="0"/>
          </a:p>
        </p:txBody>
      </p:sp>
    </p:spTree>
    <p:extLst>
      <p:ext uri="{BB962C8B-B14F-4D97-AF65-F5344CB8AC3E}">
        <p14:creationId xmlns:p14="http://schemas.microsoft.com/office/powerpoint/2010/main" val="40151621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292</Words>
  <Application>Microsoft Office PowerPoint</Application>
  <PresentationFormat>Grand écran</PresentationFormat>
  <Paragraphs>73</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 Travail sur la luminosité et le contraste d’une image en niveau de gris</vt:lpstr>
      <vt:lpstr> Histogramme des images en niveaux de gris</vt:lpstr>
      <vt:lpstr> Histogrammes  pour la même image “plus ou moins bien exposée”</vt:lpstr>
      <vt:lpstr> Traitement d’images Courbe tonale</vt:lpstr>
      <vt:lpstr> Courbes tonales  pour la même image “plus ou moins bien exposée”</vt:lpstr>
      <vt:lpstr> Jouer avec les constrastes</vt:lpstr>
      <vt:lpstr> Jouer avec les constrastes</vt:lpstr>
      <vt:lpstr> Courbes tonales  pour la même image “plus ou moins contrastée”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Travail sur la luminosité et le contraste d’une image en niveau de gris</dc:title>
  <dc:creator>F Le bris</dc:creator>
  <cp:lastModifiedBy>F Le bris</cp:lastModifiedBy>
  <cp:revision>1</cp:revision>
  <dcterms:created xsi:type="dcterms:W3CDTF">2019-02-10T18:13:32Z</dcterms:created>
  <dcterms:modified xsi:type="dcterms:W3CDTF">2019-03-10T15:32:08Z</dcterms:modified>
</cp:coreProperties>
</file>