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</p:sldMasterIdLst>
  <p:notesMasterIdLst>
    <p:notesMasterId r:id="rId9"/>
  </p:notesMasterIdLst>
  <p:sldIdLst>
    <p:sldId id="273" r:id="rId4"/>
    <p:sldId id="293" r:id="rId5"/>
    <p:sldId id="294" r:id="rId6"/>
    <p:sldId id="295" r:id="rId7"/>
    <p:sldId id="296" r:id="rId8"/>
  </p:sldIdLst>
  <p:sldSz cx="9144000" cy="6858000" type="screen4x3"/>
  <p:notesSz cx="6858000" cy="9144000"/>
  <p:defaultTextStyle>
    <a:defPPr>
      <a:defRPr lang="fr-FR"/>
    </a:defPPr>
    <a:lvl1pPr marL="0" algn="l" defTabSz="91430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3" algn="l" defTabSz="91430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5" algn="l" defTabSz="91430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58" algn="l" defTabSz="91430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0" algn="l" defTabSz="91430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63" algn="l" defTabSz="91430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15" algn="l" defTabSz="91430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68" algn="l" defTabSz="91430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20" algn="l" defTabSz="91430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4" d="100"/>
          <a:sy n="64" d="100"/>
        </p:scale>
        <p:origin x="-1566" y="-1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841C4B-CD34-493B-B3F4-E509BABAD4EC}" type="datetimeFigureOut">
              <a:rPr lang="fr-FR" smtClean="0"/>
              <a:pPr/>
              <a:t>10/03/2015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8C369F-7D37-4ECD-9366-B907EB97AA5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3083821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0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53" algn="l" defTabSz="91430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05" algn="l" defTabSz="91430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58" algn="l" defTabSz="91430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610" algn="l" defTabSz="91430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63" algn="l" defTabSz="91430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915" algn="l" defTabSz="91430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68" algn="l" defTabSz="91430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220" algn="l" defTabSz="91430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657225" algn="l"/>
                <a:tab pos="1314450" algn="l"/>
                <a:tab pos="1973263" algn="l"/>
                <a:tab pos="26304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657225" algn="l"/>
                <a:tab pos="1314450" algn="l"/>
                <a:tab pos="1973263" algn="l"/>
                <a:tab pos="26304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657225" algn="l"/>
                <a:tab pos="1314450" algn="l"/>
                <a:tab pos="1973263" algn="l"/>
                <a:tab pos="26304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657225" algn="l"/>
                <a:tab pos="1314450" algn="l"/>
                <a:tab pos="1973263" algn="l"/>
                <a:tab pos="26304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657225" algn="l"/>
                <a:tab pos="1314450" algn="l"/>
                <a:tab pos="1973263" algn="l"/>
                <a:tab pos="26304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57225" algn="l"/>
                <a:tab pos="1314450" algn="l"/>
                <a:tab pos="1973263" algn="l"/>
                <a:tab pos="26304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57225" algn="l"/>
                <a:tab pos="1314450" algn="l"/>
                <a:tab pos="1973263" algn="l"/>
                <a:tab pos="26304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57225" algn="l"/>
                <a:tab pos="1314450" algn="l"/>
                <a:tab pos="1973263" algn="l"/>
                <a:tab pos="26304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57225" algn="l"/>
                <a:tab pos="1314450" algn="l"/>
                <a:tab pos="1973263" algn="l"/>
                <a:tab pos="263048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>
              <a:spcBef>
                <a:spcPct val="0"/>
              </a:spcBef>
            </a:pPr>
            <a:fld id="{D23852A2-F52E-4A22-8B79-708417724312}" type="slidenum">
              <a:rPr lang="fr-FR" altLang="fr-FR" sz="1300"/>
              <a:pPr eaLnBrk="1">
                <a:spcBef>
                  <a:spcPct val="0"/>
                </a:spcBef>
              </a:pPr>
              <a:t>1</a:t>
            </a:fld>
            <a:endParaRPr lang="fr-FR" altLang="fr-FR" sz="130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440" y="2129984"/>
            <a:ext cx="7773120" cy="1470394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2321" y="3885528"/>
            <a:ext cx="6400800" cy="1752664"/>
          </a:xfrm>
        </p:spPr>
        <p:txBody>
          <a:bodyPr/>
          <a:lstStyle>
            <a:lvl1pPr marL="0" indent="0" algn="ctr">
              <a:buNone/>
              <a:defRPr/>
            </a:lvl1pPr>
            <a:lvl2pPr marL="414683" indent="0" algn="ctr">
              <a:buNone/>
              <a:defRPr/>
            </a:lvl2pPr>
            <a:lvl3pPr marL="829366" indent="0" algn="ctr">
              <a:buNone/>
              <a:defRPr/>
            </a:lvl3pPr>
            <a:lvl4pPr marL="1244049" indent="0" algn="ctr">
              <a:buNone/>
              <a:defRPr/>
            </a:lvl4pPr>
            <a:lvl5pPr marL="1658732" indent="0" algn="ctr">
              <a:buNone/>
              <a:defRPr/>
            </a:lvl5pPr>
            <a:lvl6pPr marL="2073416" indent="0" algn="ctr">
              <a:buNone/>
              <a:defRPr/>
            </a:lvl6pPr>
            <a:lvl7pPr marL="2488099" indent="0" algn="ctr">
              <a:buNone/>
              <a:defRPr/>
            </a:lvl7pPr>
            <a:lvl8pPr marL="2902782" indent="0" algn="ctr">
              <a:buNone/>
              <a:defRPr/>
            </a:lvl8pPr>
            <a:lvl9pPr marL="3317465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  <a:lvl2pPr lvl="1">
              <a:defRPr/>
            </a:lvl2pPr>
          </a:lstStyle>
          <a:p>
            <a:pPr>
              <a:defRPr/>
            </a:pPr>
            <a:r>
              <a:rPr lang="fr-FR" altLang="fr-FR" smtClean="0">
                <a:solidFill>
                  <a:srgbClr val="000000"/>
                </a:solidFill>
              </a:rPr>
              <a:t>mercredi 11 mars 2015</a:t>
            </a:r>
            <a:endParaRPr lang="fr-FR" altLang="fr-FR">
              <a:solidFill>
                <a:srgbClr val="808080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  <a:lvl2pPr lvl="1">
              <a:defRPr/>
            </a:lvl2pPr>
          </a:lstStyle>
          <a:p>
            <a:pPr lvl="1">
              <a:defRPr/>
            </a:pPr>
            <a:r>
              <a:rPr lang="fr-FR" altLang="fr-FR" smtClean="0">
                <a:solidFill>
                  <a:srgbClr val="000000"/>
                </a:solidFill>
              </a:rPr>
              <a:t> délégation académique au numérique – rectorat de l’académie de Nantes</a:t>
            </a:r>
            <a:endParaRPr lang="fr-FR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666516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  <a:lvl2pPr lvl="1">
              <a:defRPr/>
            </a:lvl2pPr>
          </a:lstStyle>
          <a:p>
            <a:pPr>
              <a:defRPr/>
            </a:pPr>
            <a:r>
              <a:rPr lang="fr-FR" altLang="fr-FR" smtClean="0">
                <a:solidFill>
                  <a:srgbClr val="000000"/>
                </a:solidFill>
              </a:rPr>
              <a:t>mercredi 11 mars 2015</a:t>
            </a:r>
            <a:endParaRPr lang="fr-FR" altLang="fr-FR">
              <a:solidFill>
                <a:srgbClr val="808080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  <a:lvl2pPr lvl="1">
              <a:defRPr/>
            </a:lvl2pPr>
          </a:lstStyle>
          <a:p>
            <a:pPr lvl="1">
              <a:defRPr/>
            </a:pPr>
            <a:r>
              <a:rPr lang="fr-FR" altLang="fr-FR" smtClean="0">
                <a:solidFill>
                  <a:srgbClr val="000000"/>
                </a:solidFill>
              </a:rPr>
              <a:t> délégation académique au numérique – rectorat de l’académie de Nantes</a:t>
            </a:r>
            <a:endParaRPr lang="fr-FR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32475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31200" y="275069"/>
            <a:ext cx="2056320" cy="5851334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922" y="275069"/>
            <a:ext cx="6035040" cy="5851334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  <a:lvl2pPr lvl="1">
              <a:defRPr/>
            </a:lvl2pPr>
          </a:lstStyle>
          <a:p>
            <a:pPr>
              <a:defRPr/>
            </a:pPr>
            <a:r>
              <a:rPr lang="fr-FR" altLang="fr-FR" smtClean="0">
                <a:solidFill>
                  <a:srgbClr val="000000"/>
                </a:solidFill>
              </a:rPr>
              <a:t>mercredi 11 mars 2015</a:t>
            </a:r>
            <a:endParaRPr lang="fr-FR" altLang="fr-FR">
              <a:solidFill>
                <a:srgbClr val="808080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  <a:lvl2pPr lvl="1">
              <a:defRPr/>
            </a:lvl2pPr>
          </a:lstStyle>
          <a:p>
            <a:pPr lvl="1">
              <a:defRPr/>
            </a:pPr>
            <a:r>
              <a:rPr lang="fr-FR" altLang="fr-FR" smtClean="0">
                <a:solidFill>
                  <a:srgbClr val="000000"/>
                </a:solidFill>
              </a:rPr>
              <a:t> délégation académique au numérique – rectorat de l’académie de Nantes</a:t>
            </a:r>
            <a:endParaRPr lang="fr-FR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097757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440" y="2129984"/>
            <a:ext cx="7773120" cy="1470394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2321" y="3885528"/>
            <a:ext cx="6400800" cy="1752664"/>
          </a:xfrm>
        </p:spPr>
        <p:txBody>
          <a:bodyPr/>
          <a:lstStyle>
            <a:lvl1pPr marL="0" indent="0" algn="ctr">
              <a:buNone/>
              <a:defRPr/>
            </a:lvl1pPr>
            <a:lvl2pPr marL="414683" indent="0" algn="ctr">
              <a:buNone/>
              <a:defRPr/>
            </a:lvl2pPr>
            <a:lvl3pPr marL="829366" indent="0" algn="ctr">
              <a:buNone/>
              <a:defRPr/>
            </a:lvl3pPr>
            <a:lvl4pPr marL="1244049" indent="0" algn="ctr">
              <a:buNone/>
              <a:defRPr/>
            </a:lvl4pPr>
            <a:lvl5pPr marL="1658732" indent="0" algn="ctr">
              <a:buNone/>
              <a:defRPr/>
            </a:lvl5pPr>
            <a:lvl6pPr marL="2073416" indent="0" algn="ctr">
              <a:buNone/>
              <a:defRPr/>
            </a:lvl6pPr>
            <a:lvl7pPr marL="2488099" indent="0" algn="ctr">
              <a:buNone/>
              <a:defRPr/>
            </a:lvl7pPr>
            <a:lvl8pPr marL="2902782" indent="0" algn="ctr">
              <a:buNone/>
              <a:defRPr/>
            </a:lvl8pPr>
            <a:lvl9pPr marL="3317465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  <a:lvl2pPr lvl="1">
              <a:defRPr/>
            </a:lvl2pPr>
          </a:lstStyle>
          <a:p>
            <a:pPr>
              <a:defRPr/>
            </a:pPr>
            <a:r>
              <a:rPr lang="fr-FR" altLang="fr-FR" smtClean="0">
                <a:solidFill>
                  <a:srgbClr val="000000"/>
                </a:solidFill>
              </a:rPr>
              <a:t>mercredi 11 mars 2015</a:t>
            </a:r>
            <a:endParaRPr lang="fr-FR" altLang="fr-FR">
              <a:solidFill>
                <a:srgbClr val="808080"/>
              </a:solidFill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  <a:lvl2pPr lvl="1">
              <a:defRPr/>
            </a:lvl2pPr>
          </a:lstStyle>
          <a:p>
            <a:pPr lvl="1">
              <a:defRPr/>
            </a:pPr>
            <a:endParaRPr lang="fr-FR" altLang="fr-FR">
              <a:solidFill>
                <a:srgbClr val="000000"/>
              </a:solidFill>
            </a:endParaRPr>
          </a:p>
          <a:p>
            <a:pPr>
              <a:defRPr/>
            </a:pPr>
            <a:r>
              <a:rPr lang="fr-FR" altLang="fr-FR">
                <a:solidFill>
                  <a:srgbClr val="000000"/>
                </a:solidFill>
              </a:rPr>
              <a:t>délégation académique au numérique – rectorat de l’académie de Nantes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1322EB-BCCF-45D9-98FD-3C59E3DBB98B}" type="slidenum">
              <a:rPr lang="fr-FR" altLang="fr-FR">
                <a:solidFill>
                  <a:srgbClr val="808080"/>
                </a:solidFill>
              </a:rPr>
              <a:pPr>
                <a:defRPr/>
              </a:pPr>
              <a:t>‹N°›</a:t>
            </a:fld>
            <a:endParaRPr lang="fr-FR" altLang="fr-FR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684070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lvl2pPr lvl="1">
              <a:defRPr/>
            </a:lvl2pPr>
          </a:lstStyle>
          <a:p>
            <a:pPr>
              <a:defRPr/>
            </a:pPr>
            <a:r>
              <a:rPr lang="fr-FR" altLang="fr-FR" smtClean="0">
                <a:solidFill>
                  <a:srgbClr val="000000"/>
                </a:solidFill>
              </a:rPr>
              <a:t>mercredi 11 mars 2015</a:t>
            </a:r>
            <a:endParaRPr lang="fr-FR" altLang="fr-FR">
              <a:solidFill>
                <a:srgbClr val="808080"/>
              </a:solidFill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1"/>
          </p:nvPr>
        </p:nvSpPr>
        <p:spPr>
          <a:xfrm>
            <a:off x="489600" y="6309304"/>
            <a:ext cx="7070400" cy="414764"/>
          </a:xfrm>
        </p:spPr>
        <p:txBody>
          <a:bodyPr/>
          <a:lstStyle>
            <a:lvl1pPr>
              <a:defRPr/>
            </a:lvl1pPr>
            <a:lvl2pPr lvl="1">
              <a:defRPr/>
            </a:lvl2pPr>
          </a:lstStyle>
          <a:p>
            <a:pPr lvl="1">
              <a:defRPr/>
            </a:pPr>
            <a:endParaRPr lang="fr-FR" altLang="fr-FR">
              <a:solidFill>
                <a:srgbClr val="000000"/>
              </a:solidFill>
            </a:endParaRPr>
          </a:p>
          <a:p>
            <a:pPr>
              <a:defRPr/>
            </a:pPr>
            <a:r>
              <a:rPr lang="fr-FR" altLang="fr-FR">
                <a:solidFill>
                  <a:srgbClr val="000000"/>
                </a:solidFill>
              </a:rPr>
              <a:t>délégation académique au numérique – rectorat de l’académie de Nantes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762DA7-CF2F-496C-B0E3-E637880CB29B}" type="slidenum">
              <a:rPr lang="fr-FR" altLang="fr-FR">
                <a:solidFill>
                  <a:srgbClr val="808080"/>
                </a:solidFill>
              </a:rPr>
              <a:pPr>
                <a:defRPr/>
              </a:pPr>
              <a:t>‹N°›</a:t>
            </a:fld>
            <a:endParaRPr lang="fr-FR" altLang="fr-FR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142016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880" y="4406864"/>
            <a:ext cx="7771680" cy="1362383"/>
          </a:xfrm>
        </p:spPr>
        <p:txBody>
          <a:bodyPr/>
          <a:lstStyle>
            <a:lvl1pPr algn="l">
              <a:defRPr sz="36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880" y="2906225"/>
            <a:ext cx="7771680" cy="1500638"/>
          </a:xfrm>
        </p:spPr>
        <p:txBody>
          <a:bodyPr anchor="b"/>
          <a:lstStyle>
            <a:lvl1pPr marL="0" indent="0">
              <a:buNone/>
              <a:defRPr sz="1800"/>
            </a:lvl1pPr>
            <a:lvl2pPr marL="414683" indent="0">
              <a:buNone/>
              <a:defRPr sz="1600"/>
            </a:lvl2pPr>
            <a:lvl3pPr marL="829366" indent="0">
              <a:buNone/>
              <a:defRPr sz="1500"/>
            </a:lvl3pPr>
            <a:lvl4pPr marL="1244049" indent="0">
              <a:buNone/>
              <a:defRPr sz="1300"/>
            </a:lvl4pPr>
            <a:lvl5pPr marL="1658732" indent="0">
              <a:buNone/>
              <a:defRPr sz="1300"/>
            </a:lvl5pPr>
            <a:lvl6pPr marL="2073416" indent="0">
              <a:buNone/>
              <a:defRPr sz="1300"/>
            </a:lvl6pPr>
            <a:lvl7pPr marL="2488099" indent="0">
              <a:buNone/>
              <a:defRPr sz="1300"/>
            </a:lvl7pPr>
            <a:lvl8pPr marL="2902782" indent="0">
              <a:buNone/>
              <a:defRPr sz="1300"/>
            </a:lvl8pPr>
            <a:lvl9pPr marL="3317465" indent="0">
              <a:buNone/>
              <a:defRPr sz="13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  <a:lvl2pPr lvl="1">
              <a:defRPr/>
            </a:lvl2pPr>
          </a:lstStyle>
          <a:p>
            <a:pPr>
              <a:defRPr/>
            </a:pPr>
            <a:r>
              <a:rPr lang="fr-FR" altLang="fr-FR" smtClean="0">
                <a:solidFill>
                  <a:srgbClr val="000000"/>
                </a:solidFill>
              </a:rPr>
              <a:t>mercredi 11 mars 2015</a:t>
            </a:r>
            <a:endParaRPr lang="fr-FR" altLang="fr-FR">
              <a:solidFill>
                <a:srgbClr val="808080"/>
              </a:solidFill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  <a:lvl2pPr lvl="1">
              <a:defRPr/>
            </a:lvl2pPr>
          </a:lstStyle>
          <a:p>
            <a:pPr lvl="1">
              <a:defRPr/>
            </a:pPr>
            <a:endParaRPr lang="fr-FR" altLang="fr-FR">
              <a:solidFill>
                <a:srgbClr val="000000"/>
              </a:solidFill>
            </a:endParaRPr>
          </a:p>
          <a:p>
            <a:pPr>
              <a:defRPr/>
            </a:pPr>
            <a:r>
              <a:rPr lang="fr-FR" altLang="fr-FR">
                <a:solidFill>
                  <a:srgbClr val="000000"/>
                </a:solidFill>
              </a:rPr>
              <a:t>délégation académique au numérique – rectorat de l’académie de Nantes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4E3E6F-B6AA-4E7C-8F3B-C229DAA371F6}" type="slidenum">
              <a:rPr lang="fr-FR" altLang="fr-FR">
                <a:solidFill>
                  <a:srgbClr val="808080"/>
                </a:solidFill>
              </a:rPr>
              <a:pPr>
                <a:defRPr/>
              </a:pPr>
              <a:t>‹N°›</a:t>
            </a:fld>
            <a:endParaRPr lang="fr-FR" altLang="fr-FR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5505022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979200" y="2122784"/>
            <a:ext cx="3882240" cy="3984899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999680" y="2122784"/>
            <a:ext cx="3883680" cy="3984899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  <a:lvl2pPr lvl="1">
              <a:defRPr/>
            </a:lvl2pPr>
          </a:lstStyle>
          <a:p>
            <a:pPr>
              <a:defRPr/>
            </a:pPr>
            <a:r>
              <a:rPr lang="fr-FR" altLang="fr-FR" smtClean="0">
                <a:solidFill>
                  <a:srgbClr val="000000"/>
                </a:solidFill>
              </a:rPr>
              <a:t>mercredi 11 mars 2015</a:t>
            </a:r>
            <a:endParaRPr lang="fr-FR" altLang="fr-FR">
              <a:solidFill>
                <a:srgbClr val="808080"/>
              </a:solidFill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  <a:lvl2pPr lvl="1">
              <a:defRPr/>
            </a:lvl2pPr>
          </a:lstStyle>
          <a:p>
            <a:pPr lvl="1">
              <a:defRPr/>
            </a:pPr>
            <a:endParaRPr lang="fr-FR" altLang="fr-FR">
              <a:solidFill>
                <a:srgbClr val="000000"/>
              </a:solidFill>
            </a:endParaRPr>
          </a:p>
          <a:p>
            <a:pPr>
              <a:defRPr/>
            </a:pPr>
            <a:r>
              <a:rPr lang="fr-FR" altLang="fr-FR">
                <a:solidFill>
                  <a:srgbClr val="000000"/>
                </a:solidFill>
              </a:rPr>
              <a:t>délégation académique au numérique – rectorat de l’académie de Nantes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D3FB99-6F19-4913-B60B-0573FDF40688}" type="slidenum">
              <a:rPr lang="fr-FR" altLang="fr-FR">
                <a:solidFill>
                  <a:srgbClr val="808080"/>
                </a:solidFill>
              </a:rPr>
              <a:pPr>
                <a:defRPr/>
              </a:pPr>
              <a:t>‹N°›</a:t>
            </a:fld>
            <a:endParaRPr lang="fr-FR" altLang="fr-FR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029263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922" y="275071"/>
            <a:ext cx="8229600" cy="1142039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920" y="1535201"/>
            <a:ext cx="4039200" cy="639427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4683" indent="0">
              <a:buNone/>
              <a:defRPr sz="1800" b="1"/>
            </a:lvl2pPr>
            <a:lvl3pPr marL="829366" indent="0">
              <a:buNone/>
              <a:defRPr sz="1600" b="1"/>
            </a:lvl3pPr>
            <a:lvl4pPr marL="1244049" indent="0">
              <a:buNone/>
              <a:defRPr sz="1500" b="1"/>
            </a:lvl4pPr>
            <a:lvl5pPr marL="1658732" indent="0">
              <a:buNone/>
              <a:defRPr sz="1500" b="1"/>
            </a:lvl5pPr>
            <a:lvl6pPr marL="2073416" indent="0">
              <a:buNone/>
              <a:defRPr sz="1500" b="1"/>
            </a:lvl6pPr>
            <a:lvl7pPr marL="2488099" indent="0">
              <a:buNone/>
              <a:defRPr sz="1500" b="1"/>
            </a:lvl7pPr>
            <a:lvl8pPr marL="2902782" indent="0">
              <a:buNone/>
              <a:defRPr sz="1500" b="1"/>
            </a:lvl8pPr>
            <a:lvl9pPr marL="3317465" indent="0">
              <a:buNone/>
              <a:defRPr sz="15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920" y="2174628"/>
            <a:ext cx="4039200" cy="3951775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442" y="1535201"/>
            <a:ext cx="4042080" cy="639427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4683" indent="0">
              <a:buNone/>
              <a:defRPr sz="1800" b="1"/>
            </a:lvl2pPr>
            <a:lvl3pPr marL="829366" indent="0">
              <a:buNone/>
              <a:defRPr sz="1600" b="1"/>
            </a:lvl3pPr>
            <a:lvl4pPr marL="1244049" indent="0">
              <a:buNone/>
              <a:defRPr sz="1500" b="1"/>
            </a:lvl4pPr>
            <a:lvl5pPr marL="1658732" indent="0">
              <a:buNone/>
              <a:defRPr sz="1500" b="1"/>
            </a:lvl5pPr>
            <a:lvl6pPr marL="2073416" indent="0">
              <a:buNone/>
              <a:defRPr sz="1500" b="1"/>
            </a:lvl6pPr>
            <a:lvl7pPr marL="2488099" indent="0">
              <a:buNone/>
              <a:defRPr sz="1500" b="1"/>
            </a:lvl7pPr>
            <a:lvl8pPr marL="2902782" indent="0">
              <a:buNone/>
              <a:defRPr sz="1500" b="1"/>
            </a:lvl8pPr>
            <a:lvl9pPr marL="3317465" indent="0">
              <a:buNone/>
              <a:defRPr sz="15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442" y="2174628"/>
            <a:ext cx="4042080" cy="3951775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  <a:lvl2pPr lvl="1">
              <a:defRPr/>
            </a:lvl2pPr>
          </a:lstStyle>
          <a:p>
            <a:pPr>
              <a:defRPr/>
            </a:pPr>
            <a:r>
              <a:rPr lang="fr-FR" altLang="fr-FR" smtClean="0">
                <a:solidFill>
                  <a:srgbClr val="000000"/>
                </a:solidFill>
              </a:rPr>
              <a:t>mercredi 11 mars 2015</a:t>
            </a:r>
            <a:endParaRPr lang="fr-FR" altLang="fr-FR">
              <a:solidFill>
                <a:srgbClr val="808080"/>
              </a:solidFill>
            </a:endParaRPr>
          </a:p>
        </p:txBody>
      </p:sp>
      <p:sp>
        <p:nvSpPr>
          <p:cNvPr id="8" name="Rectangle 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  <a:lvl2pPr lvl="1">
              <a:defRPr/>
            </a:lvl2pPr>
          </a:lstStyle>
          <a:p>
            <a:pPr lvl="1">
              <a:defRPr/>
            </a:pPr>
            <a:endParaRPr lang="fr-FR" altLang="fr-FR">
              <a:solidFill>
                <a:srgbClr val="000000"/>
              </a:solidFill>
            </a:endParaRPr>
          </a:p>
          <a:p>
            <a:pPr>
              <a:defRPr/>
            </a:pPr>
            <a:r>
              <a:rPr lang="fr-FR" altLang="fr-FR">
                <a:solidFill>
                  <a:srgbClr val="000000"/>
                </a:solidFill>
              </a:rPr>
              <a:t>délégation académique au numérique – rectorat de l’académie de Nantes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15398A-EC7A-4479-8B8D-608DF323D6ED}" type="slidenum">
              <a:rPr lang="fr-FR" altLang="fr-FR">
                <a:solidFill>
                  <a:srgbClr val="808080"/>
                </a:solidFill>
              </a:rPr>
              <a:pPr>
                <a:defRPr/>
              </a:pPr>
              <a:t>‹N°›</a:t>
            </a:fld>
            <a:endParaRPr lang="fr-FR" altLang="fr-FR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717587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  <a:lvl2pPr lvl="1">
              <a:defRPr/>
            </a:lvl2pPr>
          </a:lstStyle>
          <a:p>
            <a:pPr>
              <a:defRPr/>
            </a:pPr>
            <a:r>
              <a:rPr lang="fr-FR" altLang="fr-FR" smtClean="0">
                <a:solidFill>
                  <a:srgbClr val="000000"/>
                </a:solidFill>
              </a:rPr>
              <a:t>mercredi 11 mars 2015</a:t>
            </a:r>
            <a:endParaRPr lang="fr-FR" altLang="fr-FR">
              <a:solidFill>
                <a:srgbClr val="808080"/>
              </a:solidFill>
            </a:endParaRP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  <a:lvl2pPr lvl="1">
              <a:defRPr/>
            </a:lvl2pPr>
          </a:lstStyle>
          <a:p>
            <a:pPr lvl="1">
              <a:defRPr/>
            </a:pPr>
            <a:endParaRPr lang="fr-FR" altLang="fr-FR">
              <a:solidFill>
                <a:srgbClr val="000000"/>
              </a:solidFill>
            </a:endParaRPr>
          </a:p>
          <a:p>
            <a:pPr>
              <a:defRPr/>
            </a:pPr>
            <a:r>
              <a:rPr lang="fr-FR" altLang="fr-FR">
                <a:solidFill>
                  <a:srgbClr val="000000"/>
                </a:solidFill>
              </a:rPr>
              <a:t>délégation académique au numérique – rectorat de l’académie de Nantes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E2C6D-545C-4052-95BD-6A7E0EFF4AEF}" type="slidenum">
              <a:rPr lang="fr-FR" altLang="fr-FR">
                <a:solidFill>
                  <a:srgbClr val="808080"/>
                </a:solidFill>
              </a:rPr>
              <a:pPr>
                <a:defRPr/>
              </a:pPr>
              <a:t>‹N°›</a:t>
            </a:fld>
            <a:endParaRPr lang="fr-FR" altLang="fr-FR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856639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  <a:lvl2pPr lvl="1">
              <a:defRPr/>
            </a:lvl2pPr>
          </a:lstStyle>
          <a:p>
            <a:pPr>
              <a:defRPr/>
            </a:pPr>
            <a:r>
              <a:rPr lang="fr-FR" altLang="fr-FR" smtClean="0">
                <a:solidFill>
                  <a:srgbClr val="000000"/>
                </a:solidFill>
              </a:rPr>
              <a:t>mercredi 11 mars 2015</a:t>
            </a:r>
            <a:endParaRPr lang="fr-FR" altLang="fr-FR">
              <a:solidFill>
                <a:srgbClr val="808080"/>
              </a:solidFill>
            </a:endParaRPr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  <a:lvl2pPr lvl="1">
              <a:defRPr/>
            </a:lvl2pPr>
          </a:lstStyle>
          <a:p>
            <a:pPr lvl="1">
              <a:defRPr/>
            </a:pPr>
            <a:endParaRPr lang="fr-FR" altLang="fr-FR">
              <a:solidFill>
                <a:srgbClr val="000000"/>
              </a:solidFill>
            </a:endParaRPr>
          </a:p>
          <a:p>
            <a:pPr>
              <a:defRPr/>
            </a:pPr>
            <a:r>
              <a:rPr lang="fr-FR" altLang="fr-FR">
                <a:solidFill>
                  <a:srgbClr val="000000"/>
                </a:solidFill>
              </a:rPr>
              <a:t>délégation académique au numérique – rectorat de l’académie de Nantes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9CE501-0E8D-4D85-80E1-E3DF8AD90CC7}" type="slidenum">
              <a:rPr lang="fr-FR" altLang="fr-FR">
                <a:solidFill>
                  <a:srgbClr val="808080"/>
                </a:solidFill>
              </a:rPr>
              <a:pPr>
                <a:defRPr/>
              </a:pPr>
              <a:t>‹N°›</a:t>
            </a:fld>
            <a:endParaRPr lang="fr-FR" altLang="fr-FR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901708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920" y="273629"/>
            <a:ext cx="3008160" cy="1160762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522" y="273630"/>
            <a:ext cx="5112000" cy="5852774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920" y="1434392"/>
            <a:ext cx="3008160" cy="4692013"/>
          </a:xfrm>
        </p:spPr>
        <p:txBody>
          <a:bodyPr/>
          <a:lstStyle>
            <a:lvl1pPr marL="0" indent="0">
              <a:buNone/>
              <a:defRPr sz="1300"/>
            </a:lvl1pPr>
            <a:lvl2pPr marL="414683" indent="0">
              <a:buNone/>
              <a:defRPr sz="1100"/>
            </a:lvl2pPr>
            <a:lvl3pPr marL="829366" indent="0">
              <a:buNone/>
              <a:defRPr sz="900"/>
            </a:lvl3pPr>
            <a:lvl4pPr marL="1244049" indent="0">
              <a:buNone/>
              <a:defRPr sz="800"/>
            </a:lvl4pPr>
            <a:lvl5pPr marL="1658732" indent="0">
              <a:buNone/>
              <a:defRPr sz="800"/>
            </a:lvl5pPr>
            <a:lvl6pPr marL="2073416" indent="0">
              <a:buNone/>
              <a:defRPr sz="800"/>
            </a:lvl6pPr>
            <a:lvl7pPr marL="2488099" indent="0">
              <a:buNone/>
              <a:defRPr sz="800"/>
            </a:lvl7pPr>
            <a:lvl8pPr marL="2902782" indent="0">
              <a:buNone/>
              <a:defRPr sz="800"/>
            </a:lvl8pPr>
            <a:lvl9pPr marL="3317465" indent="0">
              <a:buNone/>
              <a:defRPr sz="8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  <a:lvl2pPr lvl="1">
              <a:defRPr/>
            </a:lvl2pPr>
          </a:lstStyle>
          <a:p>
            <a:pPr>
              <a:defRPr/>
            </a:pPr>
            <a:r>
              <a:rPr lang="fr-FR" altLang="fr-FR" smtClean="0">
                <a:solidFill>
                  <a:srgbClr val="000000"/>
                </a:solidFill>
              </a:rPr>
              <a:t>mercredi 11 mars 2015</a:t>
            </a:r>
            <a:endParaRPr lang="fr-FR" altLang="fr-FR">
              <a:solidFill>
                <a:srgbClr val="808080"/>
              </a:solidFill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  <a:lvl2pPr lvl="1">
              <a:defRPr/>
            </a:lvl2pPr>
          </a:lstStyle>
          <a:p>
            <a:pPr lvl="1">
              <a:defRPr/>
            </a:pPr>
            <a:endParaRPr lang="fr-FR" altLang="fr-FR">
              <a:solidFill>
                <a:srgbClr val="000000"/>
              </a:solidFill>
            </a:endParaRPr>
          </a:p>
          <a:p>
            <a:pPr>
              <a:defRPr/>
            </a:pPr>
            <a:r>
              <a:rPr lang="fr-FR" altLang="fr-FR">
                <a:solidFill>
                  <a:srgbClr val="000000"/>
                </a:solidFill>
              </a:rPr>
              <a:t>délégation académique au numérique – rectorat de l’académie de Nantes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DA8BD1-28CB-4C19-B59A-480123583ADB}" type="slidenum">
              <a:rPr lang="fr-FR" altLang="fr-FR">
                <a:solidFill>
                  <a:srgbClr val="808080"/>
                </a:solidFill>
              </a:rPr>
              <a:pPr>
                <a:defRPr/>
              </a:pPr>
              <a:t>‹N°›</a:t>
            </a:fld>
            <a:endParaRPr lang="fr-FR" altLang="fr-FR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689121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lvl2pPr lvl="1">
              <a:defRPr/>
            </a:lvl2pPr>
          </a:lstStyle>
          <a:p>
            <a:pPr>
              <a:defRPr/>
            </a:pPr>
            <a:r>
              <a:rPr lang="fr-FR" altLang="fr-FR" smtClean="0">
                <a:solidFill>
                  <a:srgbClr val="000000"/>
                </a:solidFill>
              </a:rPr>
              <a:t>mercredi 11 mars 2015</a:t>
            </a:r>
            <a:endParaRPr lang="fr-FR" altLang="fr-FR">
              <a:solidFill>
                <a:srgbClr val="808080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xfrm>
            <a:off x="489600" y="6309303"/>
            <a:ext cx="7787520" cy="421964"/>
          </a:xfrm>
        </p:spPr>
        <p:txBody>
          <a:bodyPr/>
          <a:lstStyle>
            <a:lvl1pPr>
              <a:defRPr/>
            </a:lvl1pPr>
            <a:lvl2pPr lvl="1">
              <a:defRPr/>
            </a:lvl2pPr>
          </a:lstStyle>
          <a:p>
            <a:pPr lvl="1">
              <a:defRPr/>
            </a:pPr>
            <a:r>
              <a:rPr lang="fr-FR" altLang="fr-FR" smtClean="0">
                <a:solidFill>
                  <a:srgbClr val="000000"/>
                </a:solidFill>
              </a:rPr>
              <a:t> délégation académique au numérique – rectorat de l’académie de Nantes</a:t>
            </a:r>
            <a:endParaRPr lang="fr-FR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8137533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802" y="4800026"/>
            <a:ext cx="5486400" cy="567420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802" y="612065"/>
            <a:ext cx="5486400" cy="4115952"/>
          </a:xfrm>
        </p:spPr>
        <p:txBody>
          <a:bodyPr/>
          <a:lstStyle>
            <a:lvl1pPr marL="0" indent="0">
              <a:buNone/>
              <a:defRPr sz="2900"/>
            </a:lvl1pPr>
            <a:lvl2pPr marL="414683" indent="0">
              <a:buNone/>
              <a:defRPr sz="2500"/>
            </a:lvl2pPr>
            <a:lvl3pPr marL="829366" indent="0">
              <a:buNone/>
              <a:defRPr sz="2200"/>
            </a:lvl3pPr>
            <a:lvl4pPr marL="1244049" indent="0">
              <a:buNone/>
              <a:defRPr sz="1800"/>
            </a:lvl4pPr>
            <a:lvl5pPr marL="1658732" indent="0">
              <a:buNone/>
              <a:defRPr sz="1800"/>
            </a:lvl5pPr>
            <a:lvl6pPr marL="2073416" indent="0">
              <a:buNone/>
              <a:defRPr sz="1800"/>
            </a:lvl6pPr>
            <a:lvl7pPr marL="2488099" indent="0">
              <a:buNone/>
              <a:defRPr sz="1800"/>
            </a:lvl7pPr>
            <a:lvl8pPr marL="2902782" indent="0">
              <a:buNone/>
              <a:defRPr sz="1800"/>
            </a:lvl8pPr>
            <a:lvl9pPr marL="3317465" indent="0">
              <a:buNone/>
              <a:defRPr sz="18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802" y="5367444"/>
            <a:ext cx="5486400" cy="805044"/>
          </a:xfrm>
        </p:spPr>
        <p:txBody>
          <a:bodyPr/>
          <a:lstStyle>
            <a:lvl1pPr marL="0" indent="0">
              <a:buNone/>
              <a:defRPr sz="1300"/>
            </a:lvl1pPr>
            <a:lvl2pPr marL="414683" indent="0">
              <a:buNone/>
              <a:defRPr sz="1100"/>
            </a:lvl2pPr>
            <a:lvl3pPr marL="829366" indent="0">
              <a:buNone/>
              <a:defRPr sz="900"/>
            </a:lvl3pPr>
            <a:lvl4pPr marL="1244049" indent="0">
              <a:buNone/>
              <a:defRPr sz="800"/>
            </a:lvl4pPr>
            <a:lvl5pPr marL="1658732" indent="0">
              <a:buNone/>
              <a:defRPr sz="800"/>
            </a:lvl5pPr>
            <a:lvl6pPr marL="2073416" indent="0">
              <a:buNone/>
              <a:defRPr sz="800"/>
            </a:lvl6pPr>
            <a:lvl7pPr marL="2488099" indent="0">
              <a:buNone/>
              <a:defRPr sz="800"/>
            </a:lvl7pPr>
            <a:lvl8pPr marL="2902782" indent="0">
              <a:buNone/>
              <a:defRPr sz="800"/>
            </a:lvl8pPr>
            <a:lvl9pPr marL="3317465" indent="0">
              <a:buNone/>
              <a:defRPr sz="8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  <a:lvl2pPr lvl="1">
              <a:defRPr/>
            </a:lvl2pPr>
          </a:lstStyle>
          <a:p>
            <a:pPr>
              <a:defRPr/>
            </a:pPr>
            <a:r>
              <a:rPr lang="fr-FR" altLang="fr-FR" smtClean="0">
                <a:solidFill>
                  <a:srgbClr val="000000"/>
                </a:solidFill>
              </a:rPr>
              <a:t>mercredi 11 mars 2015</a:t>
            </a:r>
            <a:endParaRPr lang="fr-FR" altLang="fr-FR">
              <a:solidFill>
                <a:srgbClr val="808080"/>
              </a:solidFill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  <a:lvl2pPr lvl="1">
              <a:defRPr/>
            </a:lvl2pPr>
          </a:lstStyle>
          <a:p>
            <a:pPr lvl="1">
              <a:defRPr/>
            </a:pPr>
            <a:endParaRPr lang="fr-FR" altLang="fr-FR">
              <a:solidFill>
                <a:srgbClr val="000000"/>
              </a:solidFill>
            </a:endParaRPr>
          </a:p>
          <a:p>
            <a:pPr>
              <a:defRPr/>
            </a:pPr>
            <a:r>
              <a:rPr lang="fr-FR" altLang="fr-FR">
                <a:solidFill>
                  <a:srgbClr val="000000"/>
                </a:solidFill>
              </a:rPr>
              <a:t>délégation académique au numérique – rectorat de l’académie de Nantes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351CAA-1AD0-4A02-B670-A5A42E5E6E4B}" type="slidenum">
              <a:rPr lang="fr-FR" altLang="fr-FR">
                <a:solidFill>
                  <a:srgbClr val="808080"/>
                </a:solidFill>
              </a:rPr>
              <a:pPr>
                <a:defRPr/>
              </a:pPr>
              <a:t>‹N°›</a:t>
            </a:fld>
            <a:endParaRPr lang="fr-FR" altLang="fr-FR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77337892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  <a:lvl2pPr lvl="1">
              <a:defRPr/>
            </a:lvl2pPr>
          </a:lstStyle>
          <a:p>
            <a:pPr>
              <a:defRPr/>
            </a:pPr>
            <a:r>
              <a:rPr lang="fr-FR" altLang="fr-FR" smtClean="0">
                <a:solidFill>
                  <a:srgbClr val="000000"/>
                </a:solidFill>
              </a:rPr>
              <a:t>mercredi 11 mars 2015</a:t>
            </a:r>
            <a:endParaRPr lang="fr-FR" altLang="fr-FR">
              <a:solidFill>
                <a:srgbClr val="808080"/>
              </a:solidFill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  <a:lvl2pPr lvl="1">
              <a:defRPr/>
            </a:lvl2pPr>
          </a:lstStyle>
          <a:p>
            <a:pPr lvl="1">
              <a:defRPr/>
            </a:pPr>
            <a:endParaRPr lang="fr-FR" altLang="fr-FR">
              <a:solidFill>
                <a:srgbClr val="000000"/>
              </a:solidFill>
            </a:endParaRPr>
          </a:p>
          <a:p>
            <a:pPr>
              <a:defRPr/>
            </a:pPr>
            <a:r>
              <a:rPr lang="fr-FR" altLang="fr-FR">
                <a:solidFill>
                  <a:srgbClr val="000000"/>
                </a:solidFill>
              </a:rPr>
              <a:t>délégation académique au numérique – rectorat de l’académie de Nantes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B87A62-2C8A-42D3-82B3-7B26F614F9F2}" type="slidenum">
              <a:rPr lang="fr-FR" altLang="fr-FR">
                <a:solidFill>
                  <a:srgbClr val="808080"/>
                </a:solidFill>
              </a:rPr>
              <a:pPr>
                <a:defRPr/>
              </a:pPr>
              <a:t>‹N°›</a:t>
            </a:fld>
            <a:endParaRPr lang="fr-FR" altLang="fr-FR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5415193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785280" y="979304"/>
            <a:ext cx="2098080" cy="5128379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89600" y="979304"/>
            <a:ext cx="6157440" cy="5128379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  <a:lvl2pPr lvl="1">
              <a:defRPr/>
            </a:lvl2pPr>
          </a:lstStyle>
          <a:p>
            <a:pPr>
              <a:defRPr/>
            </a:pPr>
            <a:r>
              <a:rPr lang="fr-FR" altLang="fr-FR" smtClean="0">
                <a:solidFill>
                  <a:srgbClr val="000000"/>
                </a:solidFill>
              </a:rPr>
              <a:t>mercredi 11 mars 2015</a:t>
            </a:r>
            <a:endParaRPr lang="fr-FR" altLang="fr-FR">
              <a:solidFill>
                <a:srgbClr val="808080"/>
              </a:solidFill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  <a:lvl2pPr lvl="1">
              <a:defRPr/>
            </a:lvl2pPr>
          </a:lstStyle>
          <a:p>
            <a:pPr lvl="1">
              <a:defRPr/>
            </a:pPr>
            <a:endParaRPr lang="fr-FR" altLang="fr-FR">
              <a:solidFill>
                <a:srgbClr val="000000"/>
              </a:solidFill>
            </a:endParaRPr>
          </a:p>
          <a:p>
            <a:pPr>
              <a:defRPr/>
            </a:pPr>
            <a:r>
              <a:rPr lang="fr-FR" altLang="fr-FR">
                <a:solidFill>
                  <a:srgbClr val="000000"/>
                </a:solidFill>
              </a:rPr>
              <a:t>délégation académique au numérique – rectorat de l’académie de Nantes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368661-E994-41FD-98D4-1810AE53AA32}" type="slidenum">
              <a:rPr lang="fr-FR" altLang="fr-FR">
                <a:solidFill>
                  <a:srgbClr val="808080"/>
                </a:solidFill>
              </a:rPr>
              <a:pPr>
                <a:defRPr/>
              </a:pPr>
              <a:t>‹N°›</a:t>
            </a:fld>
            <a:endParaRPr lang="fr-FR" altLang="fr-FR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8265559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440" y="2129984"/>
            <a:ext cx="7773120" cy="1470394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2321" y="3885528"/>
            <a:ext cx="6400800" cy="1752664"/>
          </a:xfrm>
        </p:spPr>
        <p:txBody>
          <a:bodyPr/>
          <a:lstStyle>
            <a:lvl1pPr marL="0" indent="0" algn="ctr">
              <a:buNone/>
              <a:defRPr/>
            </a:lvl1pPr>
            <a:lvl2pPr marL="414683" indent="0" algn="ctr">
              <a:buNone/>
              <a:defRPr/>
            </a:lvl2pPr>
            <a:lvl3pPr marL="829366" indent="0" algn="ctr">
              <a:buNone/>
              <a:defRPr/>
            </a:lvl3pPr>
            <a:lvl4pPr marL="1244049" indent="0" algn="ctr">
              <a:buNone/>
              <a:defRPr/>
            </a:lvl4pPr>
            <a:lvl5pPr marL="1658732" indent="0" algn="ctr">
              <a:buNone/>
              <a:defRPr/>
            </a:lvl5pPr>
            <a:lvl6pPr marL="2073416" indent="0" algn="ctr">
              <a:buNone/>
              <a:defRPr/>
            </a:lvl6pPr>
            <a:lvl7pPr marL="2488099" indent="0" algn="ctr">
              <a:buNone/>
              <a:defRPr/>
            </a:lvl7pPr>
            <a:lvl8pPr marL="2902782" indent="0" algn="ctr">
              <a:buNone/>
              <a:defRPr/>
            </a:lvl8pPr>
            <a:lvl9pPr marL="3317465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  <a:lvl2pPr lvl="1">
              <a:defRPr/>
            </a:lvl2pPr>
          </a:lstStyle>
          <a:p>
            <a:pPr>
              <a:defRPr/>
            </a:pPr>
            <a:r>
              <a:rPr lang="fr-FR" altLang="fr-FR" smtClean="0">
                <a:solidFill>
                  <a:srgbClr val="000000"/>
                </a:solidFill>
              </a:rPr>
              <a:t>mercredi 11 mars 2015</a:t>
            </a:r>
            <a:endParaRPr lang="fr-FR" altLang="fr-FR">
              <a:solidFill>
                <a:srgbClr val="808080"/>
              </a:solidFill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  <a:lvl2pPr lvl="1">
              <a:defRPr/>
            </a:lvl2pPr>
          </a:lstStyle>
          <a:p>
            <a:pPr lvl="1">
              <a:defRPr/>
            </a:pPr>
            <a:endParaRPr lang="fr-FR" altLang="fr-FR">
              <a:solidFill>
                <a:srgbClr val="000000"/>
              </a:solidFill>
            </a:endParaRPr>
          </a:p>
          <a:p>
            <a:pPr>
              <a:defRPr/>
            </a:pPr>
            <a:r>
              <a:rPr lang="fr-FR" altLang="fr-FR">
                <a:solidFill>
                  <a:srgbClr val="000000"/>
                </a:solidFill>
              </a:rPr>
              <a:t>délégation académique au numérique – rectorat de l’académie de Nantes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1322EB-BCCF-45D9-98FD-3C59E3DBB98B}" type="slidenum">
              <a:rPr lang="fr-FR" altLang="fr-FR">
                <a:solidFill>
                  <a:srgbClr val="808080"/>
                </a:solidFill>
              </a:rPr>
              <a:pPr>
                <a:defRPr/>
              </a:pPr>
              <a:t>‹N°›</a:t>
            </a:fld>
            <a:endParaRPr lang="fr-FR" altLang="fr-FR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8645728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lvl2pPr lvl="1">
              <a:defRPr/>
            </a:lvl2pPr>
          </a:lstStyle>
          <a:p>
            <a:pPr>
              <a:defRPr/>
            </a:pPr>
            <a:r>
              <a:rPr lang="fr-FR" altLang="fr-FR" smtClean="0">
                <a:solidFill>
                  <a:srgbClr val="000000"/>
                </a:solidFill>
              </a:rPr>
              <a:t>mercredi 11 mars 2015</a:t>
            </a:r>
            <a:endParaRPr lang="fr-FR" altLang="fr-FR">
              <a:solidFill>
                <a:srgbClr val="808080"/>
              </a:solidFill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1"/>
          </p:nvPr>
        </p:nvSpPr>
        <p:spPr>
          <a:xfrm>
            <a:off x="489600" y="6309304"/>
            <a:ext cx="7070400" cy="414764"/>
          </a:xfrm>
        </p:spPr>
        <p:txBody>
          <a:bodyPr/>
          <a:lstStyle>
            <a:lvl1pPr>
              <a:defRPr/>
            </a:lvl1pPr>
            <a:lvl2pPr lvl="1">
              <a:defRPr/>
            </a:lvl2pPr>
          </a:lstStyle>
          <a:p>
            <a:pPr lvl="1">
              <a:defRPr/>
            </a:pPr>
            <a:endParaRPr lang="fr-FR" altLang="fr-FR">
              <a:solidFill>
                <a:srgbClr val="000000"/>
              </a:solidFill>
            </a:endParaRPr>
          </a:p>
          <a:p>
            <a:pPr>
              <a:defRPr/>
            </a:pPr>
            <a:r>
              <a:rPr lang="fr-FR" altLang="fr-FR">
                <a:solidFill>
                  <a:srgbClr val="000000"/>
                </a:solidFill>
              </a:rPr>
              <a:t>délégation académique au numérique – rectorat de l’académie de Nantes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762DA7-CF2F-496C-B0E3-E637880CB29B}" type="slidenum">
              <a:rPr lang="fr-FR" altLang="fr-FR">
                <a:solidFill>
                  <a:srgbClr val="808080"/>
                </a:solidFill>
              </a:rPr>
              <a:pPr>
                <a:defRPr/>
              </a:pPr>
              <a:t>‹N°›</a:t>
            </a:fld>
            <a:endParaRPr lang="fr-FR" altLang="fr-FR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8998408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880" y="4406864"/>
            <a:ext cx="7771680" cy="1362383"/>
          </a:xfrm>
        </p:spPr>
        <p:txBody>
          <a:bodyPr/>
          <a:lstStyle>
            <a:lvl1pPr algn="l">
              <a:defRPr sz="36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880" y="2906225"/>
            <a:ext cx="7771680" cy="1500638"/>
          </a:xfrm>
        </p:spPr>
        <p:txBody>
          <a:bodyPr anchor="b"/>
          <a:lstStyle>
            <a:lvl1pPr marL="0" indent="0">
              <a:buNone/>
              <a:defRPr sz="1800"/>
            </a:lvl1pPr>
            <a:lvl2pPr marL="414683" indent="0">
              <a:buNone/>
              <a:defRPr sz="1600"/>
            </a:lvl2pPr>
            <a:lvl3pPr marL="829366" indent="0">
              <a:buNone/>
              <a:defRPr sz="1500"/>
            </a:lvl3pPr>
            <a:lvl4pPr marL="1244049" indent="0">
              <a:buNone/>
              <a:defRPr sz="1300"/>
            </a:lvl4pPr>
            <a:lvl5pPr marL="1658732" indent="0">
              <a:buNone/>
              <a:defRPr sz="1300"/>
            </a:lvl5pPr>
            <a:lvl6pPr marL="2073416" indent="0">
              <a:buNone/>
              <a:defRPr sz="1300"/>
            </a:lvl6pPr>
            <a:lvl7pPr marL="2488099" indent="0">
              <a:buNone/>
              <a:defRPr sz="1300"/>
            </a:lvl7pPr>
            <a:lvl8pPr marL="2902782" indent="0">
              <a:buNone/>
              <a:defRPr sz="1300"/>
            </a:lvl8pPr>
            <a:lvl9pPr marL="3317465" indent="0">
              <a:buNone/>
              <a:defRPr sz="13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  <a:lvl2pPr lvl="1">
              <a:defRPr/>
            </a:lvl2pPr>
          </a:lstStyle>
          <a:p>
            <a:pPr>
              <a:defRPr/>
            </a:pPr>
            <a:r>
              <a:rPr lang="fr-FR" altLang="fr-FR" smtClean="0">
                <a:solidFill>
                  <a:srgbClr val="000000"/>
                </a:solidFill>
              </a:rPr>
              <a:t>mercredi 11 mars 2015</a:t>
            </a:r>
            <a:endParaRPr lang="fr-FR" altLang="fr-FR">
              <a:solidFill>
                <a:srgbClr val="808080"/>
              </a:solidFill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  <a:lvl2pPr lvl="1">
              <a:defRPr/>
            </a:lvl2pPr>
          </a:lstStyle>
          <a:p>
            <a:pPr lvl="1">
              <a:defRPr/>
            </a:pPr>
            <a:endParaRPr lang="fr-FR" altLang="fr-FR">
              <a:solidFill>
                <a:srgbClr val="000000"/>
              </a:solidFill>
            </a:endParaRPr>
          </a:p>
          <a:p>
            <a:pPr>
              <a:defRPr/>
            </a:pPr>
            <a:r>
              <a:rPr lang="fr-FR" altLang="fr-FR">
                <a:solidFill>
                  <a:srgbClr val="000000"/>
                </a:solidFill>
              </a:rPr>
              <a:t>délégation académique au numérique – rectorat de l’académie de Nantes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4E3E6F-B6AA-4E7C-8F3B-C229DAA371F6}" type="slidenum">
              <a:rPr lang="fr-FR" altLang="fr-FR">
                <a:solidFill>
                  <a:srgbClr val="808080"/>
                </a:solidFill>
              </a:rPr>
              <a:pPr>
                <a:defRPr/>
              </a:pPr>
              <a:t>‹N°›</a:t>
            </a:fld>
            <a:endParaRPr lang="fr-FR" altLang="fr-FR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137088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979200" y="2122784"/>
            <a:ext cx="3882240" cy="3984899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999680" y="2122784"/>
            <a:ext cx="3883680" cy="3984899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  <a:lvl2pPr lvl="1">
              <a:defRPr/>
            </a:lvl2pPr>
          </a:lstStyle>
          <a:p>
            <a:pPr>
              <a:defRPr/>
            </a:pPr>
            <a:r>
              <a:rPr lang="fr-FR" altLang="fr-FR" smtClean="0">
                <a:solidFill>
                  <a:srgbClr val="000000"/>
                </a:solidFill>
              </a:rPr>
              <a:t>mercredi 11 mars 2015</a:t>
            </a:r>
            <a:endParaRPr lang="fr-FR" altLang="fr-FR">
              <a:solidFill>
                <a:srgbClr val="808080"/>
              </a:solidFill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  <a:lvl2pPr lvl="1">
              <a:defRPr/>
            </a:lvl2pPr>
          </a:lstStyle>
          <a:p>
            <a:pPr lvl="1">
              <a:defRPr/>
            </a:pPr>
            <a:endParaRPr lang="fr-FR" altLang="fr-FR">
              <a:solidFill>
                <a:srgbClr val="000000"/>
              </a:solidFill>
            </a:endParaRPr>
          </a:p>
          <a:p>
            <a:pPr>
              <a:defRPr/>
            </a:pPr>
            <a:r>
              <a:rPr lang="fr-FR" altLang="fr-FR">
                <a:solidFill>
                  <a:srgbClr val="000000"/>
                </a:solidFill>
              </a:rPr>
              <a:t>délégation académique au numérique – rectorat de l’académie de Nantes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D3FB99-6F19-4913-B60B-0573FDF40688}" type="slidenum">
              <a:rPr lang="fr-FR" altLang="fr-FR">
                <a:solidFill>
                  <a:srgbClr val="808080"/>
                </a:solidFill>
              </a:rPr>
              <a:pPr>
                <a:defRPr/>
              </a:pPr>
              <a:t>‹N°›</a:t>
            </a:fld>
            <a:endParaRPr lang="fr-FR" altLang="fr-FR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67656526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922" y="275071"/>
            <a:ext cx="8229600" cy="1142039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920" y="1535201"/>
            <a:ext cx="4039200" cy="639427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4683" indent="0">
              <a:buNone/>
              <a:defRPr sz="1800" b="1"/>
            </a:lvl2pPr>
            <a:lvl3pPr marL="829366" indent="0">
              <a:buNone/>
              <a:defRPr sz="1600" b="1"/>
            </a:lvl3pPr>
            <a:lvl4pPr marL="1244049" indent="0">
              <a:buNone/>
              <a:defRPr sz="1500" b="1"/>
            </a:lvl4pPr>
            <a:lvl5pPr marL="1658732" indent="0">
              <a:buNone/>
              <a:defRPr sz="1500" b="1"/>
            </a:lvl5pPr>
            <a:lvl6pPr marL="2073416" indent="0">
              <a:buNone/>
              <a:defRPr sz="1500" b="1"/>
            </a:lvl6pPr>
            <a:lvl7pPr marL="2488099" indent="0">
              <a:buNone/>
              <a:defRPr sz="1500" b="1"/>
            </a:lvl7pPr>
            <a:lvl8pPr marL="2902782" indent="0">
              <a:buNone/>
              <a:defRPr sz="1500" b="1"/>
            </a:lvl8pPr>
            <a:lvl9pPr marL="3317465" indent="0">
              <a:buNone/>
              <a:defRPr sz="15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920" y="2174628"/>
            <a:ext cx="4039200" cy="3951775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442" y="1535201"/>
            <a:ext cx="4042080" cy="639427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4683" indent="0">
              <a:buNone/>
              <a:defRPr sz="1800" b="1"/>
            </a:lvl2pPr>
            <a:lvl3pPr marL="829366" indent="0">
              <a:buNone/>
              <a:defRPr sz="1600" b="1"/>
            </a:lvl3pPr>
            <a:lvl4pPr marL="1244049" indent="0">
              <a:buNone/>
              <a:defRPr sz="1500" b="1"/>
            </a:lvl4pPr>
            <a:lvl5pPr marL="1658732" indent="0">
              <a:buNone/>
              <a:defRPr sz="1500" b="1"/>
            </a:lvl5pPr>
            <a:lvl6pPr marL="2073416" indent="0">
              <a:buNone/>
              <a:defRPr sz="1500" b="1"/>
            </a:lvl6pPr>
            <a:lvl7pPr marL="2488099" indent="0">
              <a:buNone/>
              <a:defRPr sz="1500" b="1"/>
            </a:lvl7pPr>
            <a:lvl8pPr marL="2902782" indent="0">
              <a:buNone/>
              <a:defRPr sz="1500" b="1"/>
            </a:lvl8pPr>
            <a:lvl9pPr marL="3317465" indent="0">
              <a:buNone/>
              <a:defRPr sz="15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442" y="2174628"/>
            <a:ext cx="4042080" cy="3951775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  <a:lvl2pPr lvl="1">
              <a:defRPr/>
            </a:lvl2pPr>
          </a:lstStyle>
          <a:p>
            <a:pPr>
              <a:defRPr/>
            </a:pPr>
            <a:r>
              <a:rPr lang="fr-FR" altLang="fr-FR" smtClean="0">
                <a:solidFill>
                  <a:srgbClr val="000000"/>
                </a:solidFill>
              </a:rPr>
              <a:t>mercredi 11 mars 2015</a:t>
            </a:r>
            <a:endParaRPr lang="fr-FR" altLang="fr-FR">
              <a:solidFill>
                <a:srgbClr val="808080"/>
              </a:solidFill>
            </a:endParaRPr>
          </a:p>
        </p:txBody>
      </p:sp>
      <p:sp>
        <p:nvSpPr>
          <p:cNvPr id="8" name="Rectangle 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  <a:lvl2pPr lvl="1">
              <a:defRPr/>
            </a:lvl2pPr>
          </a:lstStyle>
          <a:p>
            <a:pPr lvl="1">
              <a:defRPr/>
            </a:pPr>
            <a:endParaRPr lang="fr-FR" altLang="fr-FR">
              <a:solidFill>
                <a:srgbClr val="000000"/>
              </a:solidFill>
            </a:endParaRPr>
          </a:p>
          <a:p>
            <a:pPr>
              <a:defRPr/>
            </a:pPr>
            <a:r>
              <a:rPr lang="fr-FR" altLang="fr-FR">
                <a:solidFill>
                  <a:srgbClr val="000000"/>
                </a:solidFill>
              </a:rPr>
              <a:t>délégation académique au numérique – rectorat de l’académie de Nantes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15398A-EC7A-4479-8B8D-608DF323D6ED}" type="slidenum">
              <a:rPr lang="fr-FR" altLang="fr-FR">
                <a:solidFill>
                  <a:srgbClr val="808080"/>
                </a:solidFill>
              </a:rPr>
              <a:pPr>
                <a:defRPr/>
              </a:pPr>
              <a:t>‹N°›</a:t>
            </a:fld>
            <a:endParaRPr lang="fr-FR" altLang="fr-FR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9613713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  <a:lvl2pPr lvl="1">
              <a:defRPr/>
            </a:lvl2pPr>
          </a:lstStyle>
          <a:p>
            <a:pPr>
              <a:defRPr/>
            </a:pPr>
            <a:r>
              <a:rPr lang="fr-FR" altLang="fr-FR" smtClean="0">
                <a:solidFill>
                  <a:srgbClr val="000000"/>
                </a:solidFill>
              </a:rPr>
              <a:t>mercredi 11 mars 2015</a:t>
            </a:r>
            <a:endParaRPr lang="fr-FR" altLang="fr-FR">
              <a:solidFill>
                <a:srgbClr val="808080"/>
              </a:solidFill>
            </a:endParaRP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  <a:lvl2pPr lvl="1">
              <a:defRPr/>
            </a:lvl2pPr>
          </a:lstStyle>
          <a:p>
            <a:pPr lvl="1">
              <a:defRPr/>
            </a:pPr>
            <a:endParaRPr lang="fr-FR" altLang="fr-FR">
              <a:solidFill>
                <a:srgbClr val="000000"/>
              </a:solidFill>
            </a:endParaRPr>
          </a:p>
          <a:p>
            <a:pPr>
              <a:defRPr/>
            </a:pPr>
            <a:r>
              <a:rPr lang="fr-FR" altLang="fr-FR">
                <a:solidFill>
                  <a:srgbClr val="000000"/>
                </a:solidFill>
              </a:rPr>
              <a:t>délégation académique au numérique – rectorat de l’académie de Nantes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E2C6D-545C-4052-95BD-6A7E0EFF4AEF}" type="slidenum">
              <a:rPr lang="fr-FR" altLang="fr-FR">
                <a:solidFill>
                  <a:srgbClr val="808080"/>
                </a:solidFill>
              </a:rPr>
              <a:pPr>
                <a:defRPr/>
              </a:pPr>
              <a:t>‹N°›</a:t>
            </a:fld>
            <a:endParaRPr lang="fr-FR" altLang="fr-FR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6638607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  <a:lvl2pPr lvl="1">
              <a:defRPr/>
            </a:lvl2pPr>
          </a:lstStyle>
          <a:p>
            <a:pPr>
              <a:defRPr/>
            </a:pPr>
            <a:r>
              <a:rPr lang="fr-FR" altLang="fr-FR" smtClean="0">
                <a:solidFill>
                  <a:srgbClr val="000000"/>
                </a:solidFill>
              </a:rPr>
              <a:t>mercredi 11 mars 2015</a:t>
            </a:r>
            <a:endParaRPr lang="fr-FR" altLang="fr-FR">
              <a:solidFill>
                <a:srgbClr val="808080"/>
              </a:solidFill>
            </a:endParaRPr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  <a:lvl2pPr lvl="1">
              <a:defRPr/>
            </a:lvl2pPr>
          </a:lstStyle>
          <a:p>
            <a:pPr lvl="1">
              <a:defRPr/>
            </a:pPr>
            <a:endParaRPr lang="fr-FR" altLang="fr-FR">
              <a:solidFill>
                <a:srgbClr val="000000"/>
              </a:solidFill>
            </a:endParaRPr>
          </a:p>
          <a:p>
            <a:pPr>
              <a:defRPr/>
            </a:pPr>
            <a:r>
              <a:rPr lang="fr-FR" altLang="fr-FR">
                <a:solidFill>
                  <a:srgbClr val="000000"/>
                </a:solidFill>
              </a:rPr>
              <a:t>délégation académique au numérique – rectorat de l’académie de Nantes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9CE501-0E8D-4D85-80E1-E3DF8AD90CC7}" type="slidenum">
              <a:rPr lang="fr-FR" altLang="fr-FR">
                <a:solidFill>
                  <a:srgbClr val="808080"/>
                </a:solidFill>
              </a:rPr>
              <a:pPr>
                <a:defRPr/>
              </a:pPr>
              <a:t>‹N°›</a:t>
            </a:fld>
            <a:endParaRPr lang="fr-FR" altLang="fr-FR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80994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880" y="4406864"/>
            <a:ext cx="7771680" cy="1362383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880" y="2906225"/>
            <a:ext cx="7771680" cy="1500638"/>
          </a:xfrm>
        </p:spPr>
        <p:txBody>
          <a:bodyPr anchor="b"/>
          <a:lstStyle>
            <a:lvl1pPr marL="0" indent="0">
              <a:buNone/>
              <a:defRPr sz="1800"/>
            </a:lvl1pPr>
            <a:lvl2pPr marL="414683" indent="0">
              <a:buNone/>
              <a:defRPr sz="1600"/>
            </a:lvl2pPr>
            <a:lvl3pPr marL="829366" indent="0">
              <a:buNone/>
              <a:defRPr sz="1500"/>
            </a:lvl3pPr>
            <a:lvl4pPr marL="1244049" indent="0">
              <a:buNone/>
              <a:defRPr sz="1300"/>
            </a:lvl4pPr>
            <a:lvl5pPr marL="1658732" indent="0">
              <a:buNone/>
              <a:defRPr sz="1300"/>
            </a:lvl5pPr>
            <a:lvl6pPr marL="2073416" indent="0">
              <a:buNone/>
              <a:defRPr sz="1300"/>
            </a:lvl6pPr>
            <a:lvl7pPr marL="2488099" indent="0">
              <a:buNone/>
              <a:defRPr sz="1300"/>
            </a:lvl7pPr>
            <a:lvl8pPr marL="2902782" indent="0">
              <a:buNone/>
              <a:defRPr sz="1300"/>
            </a:lvl8pPr>
            <a:lvl9pPr marL="3317465" indent="0">
              <a:buNone/>
              <a:defRPr sz="13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  <a:lvl2pPr lvl="1">
              <a:defRPr/>
            </a:lvl2pPr>
          </a:lstStyle>
          <a:p>
            <a:pPr>
              <a:defRPr/>
            </a:pPr>
            <a:r>
              <a:rPr lang="fr-FR" altLang="fr-FR" smtClean="0">
                <a:solidFill>
                  <a:srgbClr val="000000"/>
                </a:solidFill>
              </a:rPr>
              <a:t>mercredi 11 mars 2015</a:t>
            </a:r>
            <a:endParaRPr lang="fr-FR" altLang="fr-FR">
              <a:solidFill>
                <a:srgbClr val="808080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  <a:lvl2pPr lvl="1">
              <a:defRPr/>
            </a:lvl2pPr>
          </a:lstStyle>
          <a:p>
            <a:pPr lvl="1">
              <a:defRPr/>
            </a:pPr>
            <a:r>
              <a:rPr lang="fr-FR" altLang="fr-FR" smtClean="0">
                <a:solidFill>
                  <a:srgbClr val="000000"/>
                </a:solidFill>
              </a:rPr>
              <a:t> délégation académique au numérique – rectorat de l’académie de Nantes</a:t>
            </a:r>
            <a:endParaRPr lang="fr-FR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5140660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920" y="273629"/>
            <a:ext cx="3008160" cy="1160762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522" y="273630"/>
            <a:ext cx="5112000" cy="5852774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920" y="1434392"/>
            <a:ext cx="3008160" cy="4692013"/>
          </a:xfrm>
        </p:spPr>
        <p:txBody>
          <a:bodyPr/>
          <a:lstStyle>
            <a:lvl1pPr marL="0" indent="0">
              <a:buNone/>
              <a:defRPr sz="1300"/>
            </a:lvl1pPr>
            <a:lvl2pPr marL="414683" indent="0">
              <a:buNone/>
              <a:defRPr sz="1100"/>
            </a:lvl2pPr>
            <a:lvl3pPr marL="829366" indent="0">
              <a:buNone/>
              <a:defRPr sz="900"/>
            </a:lvl3pPr>
            <a:lvl4pPr marL="1244049" indent="0">
              <a:buNone/>
              <a:defRPr sz="800"/>
            </a:lvl4pPr>
            <a:lvl5pPr marL="1658732" indent="0">
              <a:buNone/>
              <a:defRPr sz="800"/>
            </a:lvl5pPr>
            <a:lvl6pPr marL="2073416" indent="0">
              <a:buNone/>
              <a:defRPr sz="800"/>
            </a:lvl6pPr>
            <a:lvl7pPr marL="2488099" indent="0">
              <a:buNone/>
              <a:defRPr sz="800"/>
            </a:lvl7pPr>
            <a:lvl8pPr marL="2902782" indent="0">
              <a:buNone/>
              <a:defRPr sz="800"/>
            </a:lvl8pPr>
            <a:lvl9pPr marL="3317465" indent="0">
              <a:buNone/>
              <a:defRPr sz="8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  <a:lvl2pPr lvl="1">
              <a:defRPr/>
            </a:lvl2pPr>
          </a:lstStyle>
          <a:p>
            <a:pPr>
              <a:defRPr/>
            </a:pPr>
            <a:r>
              <a:rPr lang="fr-FR" altLang="fr-FR" smtClean="0">
                <a:solidFill>
                  <a:srgbClr val="000000"/>
                </a:solidFill>
              </a:rPr>
              <a:t>mercredi 11 mars 2015</a:t>
            </a:r>
            <a:endParaRPr lang="fr-FR" altLang="fr-FR">
              <a:solidFill>
                <a:srgbClr val="808080"/>
              </a:solidFill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  <a:lvl2pPr lvl="1">
              <a:defRPr/>
            </a:lvl2pPr>
          </a:lstStyle>
          <a:p>
            <a:pPr lvl="1">
              <a:defRPr/>
            </a:pPr>
            <a:endParaRPr lang="fr-FR" altLang="fr-FR">
              <a:solidFill>
                <a:srgbClr val="000000"/>
              </a:solidFill>
            </a:endParaRPr>
          </a:p>
          <a:p>
            <a:pPr>
              <a:defRPr/>
            </a:pPr>
            <a:r>
              <a:rPr lang="fr-FR" altLang="fr-FR">
                <a:solidFill>
                  <a:srgbClr val="000000"/>
                </a:solidFill>
              </a:rPr>
              <a:t>délégation académique au numérique – rectorat de l’académie de Nantes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DA8BD1-28CB-4C19-B59A-480123583ADB}" type="slidenum">
              <a:rPr lang="fr-FR" altLang="fr-FR">
                <a:solidFill>
                  <a:srgbClr val="808080"/>
                </a:solidFill>
              </a:rPr>
              <a:pPr>
                <a:defRPr/>
              </a:pPr>
              <a:t>‹N°›</a:t>
            </a:fld>
            <a:endParaRPr lang="fr-FR" altLang="fr-FR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7944338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802" y="4800026"/>
            <a:ext cx="5486400" cy="567420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802" y="612065"/>
            <a:ext cx="5486400" cy="4115952"/>
          </a:xfrm>
        </p:spPr>
        <p:txBody>
          <a:bodyPr/>
          <a:lstStyle>
            <a:lvl1pPr marL="0" indent="0">
              <a:buNone/>
              <a:defRPr sz="2900"/>
            </a:lvl1pPr>
            <a:lvl2pPr marL="414683" indent="0">
              <a:buNone/>
              <a:defRPr sz="2500"/>
            </a:lvl2pPr>
            <a:lvl3pPr marL="829366" indent="0">
              <a:buNone/>
              <a:defRPr sz="2200"/>
            </a:lvl3pPr>
            <a:lvl4pPr marL="1244049" indent="0">
              <a:buNone/>
              <a:defRPr sz="1800"/>
            </a:lvl4pPr>
            <a:lvl5pPr marL="1658732" indent="0">
              <a:buNone/>
              <a:defRPr sz="1800"/>
            </a:lvl5pPr>
            <a:lvl6pPr marL="2073416" indent="0">
              <a:buNone/>
              <a:defRPr sz="1800"/>
            </a:lvl6pPr>
            <a:lvl7pPr marL="2488099" indent="0">
              <a:buNone/>
              <a:defRPr sz="1800"/>
            </a:lvl7pPr>
            <a:lvl8pPr marL="2902782" indent="0">
              <a:buNone/>
              <a:defRPr sz="1800"/>
            </a:lvl8pPr>
            <a:lvl9pPr marL="3317465" indent="0">
              <a:buNone/>
              <a:defRPr sz="18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802" y="5367444"/>
            <a:ext cx="5486400" cy="805044"/>
          </a:xfrm>
        </p:spPr>
        <p:txBody>
          <a:bodyPr/>
          <a:lstStyle>
            <a:lvl1pPr marL="0" indent="0">
              <a:buNone/>
              <a:defRPr sz="1300"/>
            </a:lvl1pPr>
            <a:lvl2pPr marL="414683" indent="0">
              <a:buNone/>
              <a:defRPr sz="1100"/>
            </a:lvl2pPr>
            <a:lvl3pPr marL="829366" indent="0">
              <a:buNone/>
              <a:defRPr sz="900"/>
            </a:lvl3pPr>
            <a:lvl4pPr marL="1244049" indent="0">
              <a:buNone/>
              <a:defRPr sz="800"/>
            </a:lvl4pPr>
            <a:lvl5pPr marL="1658732" indent="0">
              <a:buNone/>
              <a:defRPr sz="800"/>
            </a:lvl5pPr>
            <a:lvl6pPr marL="2073416" indent="0">
              <a:buNone/>
              <a:defRPr sz="800"/>
            </a:lvl6pPr>
            <a:lvl7pPr marL="2488099" indent="0">
              <a:buNone/>
              <a:defRPr sz="800"/>
            </a:lvl7pPr>
            <a:lvl8pPr marL="2902782" indent="0">
              <a:buNone/>
              <a:defRPr sz="800"/>
            </a:lvl8pPr>
            <a:lvl9pPr marL="3317465" indent="0">
              <a:buNone/>
              <a:defRPr sz="8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  <a:lvl2pPr lvl="1">
              <a:defRPr/>
            </a:lvl2pPr>
          </a:lstStyle>
          <a:p>
            <a:pPr>
              <a:defRPr/>
            </a:pPr>
            <a:r>
              <a:rPr lang="fr-FR" altLang="fr-FR" smtClean="0">
                <a:solidFill>
                  <a:srgbClr val="000000"/>
                </a:solidFill>
              </a:rPr>
              <a:t>mercredi 11 mars 2015</a:t>
            </a:r>
            <a:endParaRPr lang="fr-FR" altLang="fr-FR">
              <a:solidFill>
                <a:srgbClr val="808080"/>
              </a:solidFill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  <a:lvl2pPr lvl="1">
              <a:defRPr/>
            </a:lvl2pPr>
          </a:lstStyle>
          <a:p>
            <a:pPr lvl="1">
              <a:defRPr/>
            </a:pPr>
            <a:endParaRPr lang="fr-FR" altLang="fr-FR">
              <a:solidFill>
                <a:srgbClr val="000000"/>
              </a:solidFill>
            </a:endParaRPr>
          </a:p>
          <a:p>
            <a:pPr>
              <a:defRPr/>
            </a:pPr>
            <a:r>
              <a:rPr lang="fr-FR" altLang="fr-FR">
                <a:solidFill>
                  <a:srgbClr val="000000"/>
                </a:solidFill>
              </a:rPr>
              <a:t>délégation académique au numérique – rectorat de l’académie de Nantes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351CAA-1AD0-4A02-B670-A5A42E5E6E4B}" type="slidenum">
              <a:rPr lang="fr-FR" altLang="fr-FR">
                <a:solidFill>
                  <a:srgbClr val="808080"/>
                </a:solidFill>
              </a:rPr>
              <a:pPr>
                <a:defRPr/>
              </a:pPr>
              <a:t>‹N°›</a:t>
            </a:fld>
            <a:endParaRPr lang="fr-FR" altLang="fr-FR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8971057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  <a:lvl2pPr lvl="1">
              <a:defRPr/>
            </a:lvl2pPr>
          </a:lstStyle>
          <a:p>
            <a:pPr>
              <a:defRPr/>
            </a:pPr>
            <a:r>
              <a:rPr lang="fr-FR" altLang="fr-FR" smtClean="0">
                <a:solidFill>
                  <a:srgbClr val="000000"/>
                </a:solidFill>
              </a:rPr>
              <a:t>mercredi 11 mars 2015</a:t>
            </a:r>
            <a:endParaRPr lang="fr-FR" altLang="fr-FR">
              <a:solidFill>
                <a:srgbClr val="808080"/>
              </a:solidFill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  <a:lvl2pPr lvl="1">
              <a:defRPr/>
            </a:lvl2pPr>
          </a:lstStyle>
          <a:p>
            <a:pPr lvl="1">
              <a:defRPr/>
            </a:pPr>
            <a:endParaRPr lang="fr-FR" altLang="fr-FR">
              <a:solidFill>
                <a:srgbClr val="000000"/>
              </a:solidFill>
            </a:endParaRPr>
          </a:p>
          <a:p>
            <a:pPr>
              <a:defRPr/>
            </a:pPr>
            <a:r>
              <a:rPr lang="fr-FR" altLang="fr-FR">
                <a:solidFill>
                  <a:srgbClr val="000000"/>
                </a:solidFill>
              </a:rPr>
              <a:t>délégation académique au numérique – rectorat de l’académie de Nantes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B87A62-2C8A-42D3-82B3-7B26F614F9F2}" type="slidenum">
              <a:rPr lang="fr-FR" altLang="fr-FR">
                <a:solidFill>
                  <a:srgbClr val="808080"/>
                </a:solidFill>
              </a:rPr>
              <a:pPr>
                <a:defRPr/>
              </a:pPr>
              <a:t>‹N°›</a:t>
            </a:fld>
            <a:endParaRPr lang="fr-FR" altLang="fr-FR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0100814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785280" y="979304"/>
            <a:ext cx="2098080" cy="5128379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89600" y="979304"/>
            <a:ext cx="6157440" cy="5128379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  <a:lvl2pPr lvl="1">
              <a:defRPr/>
            </a:lvl2pPr>
          </a:lstStyle>
          <a:p>
            <a:pPr>
              <a:defRPr/>
            </a:pPr>
            <a:r>
              <a:rPr lang="fr-FR" altLang="fr-FR" smtClean="0">
                <a:solidFill>
                  <a:srgbClr val="000000"/>
                </a:solidFill>
              </a:rPr>
              <a:t>mercredi 11 mars 2015</a:t>
            </a:r>
            <a:endParaRPr lang="fr-FR" altLang="fr-FR">
              <a:solidFill>
                <a:srgbClr val="808080"/>
              </a:solidFill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  <a:lvl2pPr lvl="1">
              <a:defRPr/>
            </a:lvl2pPr>
          </a:lstStyle>
          <a:p>
            <a:pPr lvl="1">
              <a:defRPr/>
            </a:pPr>
            <a:endParaRPr lang="fr-FR" altLang="fr-FR">
              <a:solidFill>
                <a:srgbClr val="000000"/>
              </a:solidFill>
            </a:endParaRPr>
          </a:p>
          <a:p>
            <a:pPr>
              <a:defRPr/>
            </a:pPr>
            <a:r>
              <a:rPr lang="fr-FR" altLang="fr-FR">
                <a:solidFill>
                  <a:srgbClr val="000000"/>
                </a:solidFill>
              </a:rPr>
              <a:t>délégation académique au numérique – rectorat de l’académie de Nantes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368661-E994-41FD-98D4-1810AE53AA32}" type="slidenum">
              <a:rPr lang="fr-FR" altLang="fr-FR">
                <a:solidFill>
                  <a:srgbClr val="808080"/>
                </a:solidFill>
              </a:rPr>
              <a:pPr>
                <a:defRPr/>
              </a:pPr>
              <a:t>‹N°›</a:t>
            </a:fld>
            <a:endParaRPr lang="fr-FR" altLang="fr-FR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11573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920" y="1600008"/>
            <a:ext cx="4044960" cy="4526395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1122" y="1600008"/>
            <a:ext cx="4046400" cy="4526395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  <a:lvl2pPr lvl="1">
              <a:defRPr/>
            </a:lvl2pPr>
          </a:lstStyle>
          <a:p>
            <a:pPr>
              <a:defRPr/>
            </a:pPr>
            <a:r>
              <a:rPr lang="fr-FR" altLang="fr-FR" smtClean="0">
                <a:solidFill>
                  <a:srgbClr val="000000"/>
                </a:solidFill>
              </a:rPr>
              <a:t>mercredi 11 mars 2015</a:t>
            </a:r>
            <a:endParaRPr lang="fr-FR" altLang="fr-FR">
              <a:solidFill>
                <a:srgbClr val="80808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  <a:lvl2pPr lvl="1">
              <a:defRPr/>
            </a:lvl2pPr>
          </a:lstStyle>
          <a:p>
            <a:pPr lvl="1">
              <a:defRPr/>
            </a:pPr>
            <a:r>
              <a:rPr lang="fr-FR" altLang="fr-FR" smtClean="0">
                <a:solidFill>
                  <a:srgbClr val="000000"/>
                </a:solidFill>
              </a:rPr>
              <a:t> délégation académique au numérique – rectorat de l’académie de Nantes</a:t>
            </a:r>
            <a:endParaRPr lang="fr-FR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62574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920" y="1535201"/>
            <a:ext cx="4039200" cy="639427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4683" indent="0">
              <a:buNone/>
              <a:defRPr sz="1800" b="1"/>
            </a:lvl2pPr>
            <a:lvl3pPr marL="829366" indent="0">
              <a:buNone/>
              <a:defRPr sz="1600" b="1"/>
            </a:lvl3pPr>
            <a:lvl4pPr marL="1244049" indent="0">
              <a:buNone/>
              <a:defRPr sz="1500" b="1"/>
            </a:lvl4pPr>
            <a:lvl5pPr marL="1658732" indent="0">
              <a:buNone/>
              <a:defRPr sz="1500" b="1"/>
            </a:lvl5pPr>
            <a:lvl6pPr marL="2073416" indent="0">
              <a:buNone/>
              <a:defRPr sz="1500" b="1"/>
            </a:lvl6pPr>
            <a:lvl7pPr marL="2488099" indent="0">
              <a:buNone/>
              <a:defRPr sz="1500" b="1"/>
            </a:lvl7pPr>
            <a:lvl8pPr marL="2902782" indent="0">
              <a:buNone/>
              <a:defRPr sz="1500" b="1"/>
            </a:lvl8pPr>
            <a:lvl9pPr marL="3317465" indent="0">
              <a:buNone/>
              <a:defRPr sz="15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920" y="2174628"/>
            <a:ext cx="4039200" cy="3951775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442" y="1535201"/>
            <a:ext cx="4042080" cy="639427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4683" indent="0">
              <a:buNone/>
              <a:defRPr sz="1800" b="1"/>
            </a:lvl2pPr>
            <a:lvl3pPr marL="829366" indent="0">
              <a:buNone/>
              <a:defRPr sz="1600" b="1"/>
            </a:lvl3pPr>
            <a:lvl4pPr marL="1244049" indent="0">
              <a:buNone/>
              <a:defRPr sz="1500" b="1"/>
            </a:lvl4pPr>
            <a:lvl5pPr marL="1658732" indent="0">
              <a:buNone/>
              <a:defRPr sz="1500" b="1"/>
            </a:lvl5pPr>
            <a:lvl6pPr marL="2073416" indent="0">
              <a:buNone/>
              <a:defRPr sz="1500" b="1"/>
            </a:lvl6pPr>
            <a:lvl7pPr marL="2488099" indent="0">
              <a:buNone/>
              <a:defRPr sz="1500" b="1"/>
            </a:lvl7pPr>
            <a:lvl8pPr marL="2902782" indent="0">
              <a:buNone/>
              <a:defRPr sz="1500" b="1"/>
            </a:lvl8pPr>
            <a:lvl9pPr marL="3317465" indent="0">
              <a:buNone/>
              <a:defRPr sz="15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442" y="2174628"/>
            <a:ext cx="4042080" cy="3951775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  <a:lvl2pPr lvl="1">
              <a:defRPr/>
            </a:lvl2pPr>
          </a:lstStyle>
          <a:p>
            <a:pPr>
              <a:defRPr/>
            </a:pPr>
            <a:r>
              <a:rPr lang="fr-FR" altLang="fr-FR" smtClean="0">
                <a:solidFill>
                  <a:srgbClr val="000000"/>
                </a:solidFill>
              </a:rPr>
              <a:t>mercredi 11 mars 2015</a:t>
            </a:r>
            <a:endParaRPr lang="fr-FR" altLang="fr-FR">
              <a:solidFill>
                <a:srgbClr val="808080"/>
              </a:solidFill>
            </a:endParaRPr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  <a:lvl2pPr lvl="1">
              <a:defRPr/>
            </a:lvl2pPr>
          </a:lstStyle>
          <a:p>
            <a:pPr lvl="1">
              <a:defRPr/>
            </a:pPr>
            <a:r>
              <a:rPr lang="fr-FR" altLang="fr-FR" smtClean="0">
                <a:solidFill>
                  <a:srgbClr val="000000"/>
                </a:solidFill>
              </a:rPr>
              <a:t> délégation académique au numérique – rectorat de l’académie de Nantes</a:t>
            </a:r>
            <a:endParaRPr lang="fr-FR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33498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  <a:lvl2pPr lvl="1">
              <a:defRPr/>
            </a:lvl2pPr>
          </a:lstStyle>
          <a:p>
            <a:pPr>
              <a:defRPr/>
            </a:pPr>
            <a:r>
              <a:rPr lang="fr-FR" altLang="fr-FR" smtClean="0">
                <a:solidFill>
                  <a:srgbClr val="000000"/>
                </a:solidFill>
              </a:rPr>
              <a:t>mercredi 11 mars 2015</a:t>
            </a:r>
            <a:endParaRPr lang="fr-FR" altLang="fr-FR">
              <a:solidFill>
                <a:srgbClr val="808080"/>
              </a:solidFill>
            </a:endParaRPr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  <a:lvl2pPr lvl="1">
              <a:defRPr/>
            </a:lvl2pPr>
          </a:lstStyle>
          <a:p>
            <a:pPr lvl="1">
              <a:defRPr/>
            </a:pPr>
            <a:r>
              <a:rPr lang="fr-FR" altLang="fr-FR" smtClean="0">
                <a:solidFill>
                  <a:srgbClr val="000000"/>
                </a:solidFill>
              </a:rPr>
              <a:t> délégation académique au numérique – rectorat de l’académie de Nantes</a:t>
            </a:r>
            <a:endParaRPr lang="fr-FR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72034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  <a:lvl2pPr lvl="1">
              <a:defRPr/>
            </a:lvl2pPr>
          </a:lstStyle>
          <a:p>
            <a:pPr>
              <a:defRPr/>
            </a:pPr>
            <a:r>
              <a:rPr lang="fr-FR" altLang="fr-FR" smtClean="0">
                <a:solidFill>
                  <a:srgbClr val="000000"/>
                </a:solidFill>
              </a:rPr>
              <a:t>mercredi 11 mars 2015</a:t>
            </a:r>
            <a:endParaRPr lang="fr-FR" altLang="fr-FR">
              <a:solidFill>
                <a:srgbClr val="808080"/>
              </a:solidFill>
            </a:endParaRPr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  <a:lvl2pPr lvl="1">
              <a:defRPr/>
            </a:lvl2pPr>
          </a:lstStyle>
          <a:p>
            <a:pPr lvl="1">
              <a:defRPr/>
            </a:pPr>
            <a:r>
              <a:rPr lang="fr-FR" altLang="fr-FR" smtClean="0">
                <a:solidFill>
                  <a:srgbClr val="000000"/>
                </a:solidFill>
              </a:rPr>
              <a:t> délégation académique au numérique – rectorat de l’académie de Nantes</a:t>
            </a:r>
            <a:endParaRPr lang="fr-FR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73226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920" y="273629"/>
            <a:ext cx="3008160" cy="1160762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522" y="273630"/>
            <a:ext cx="5112000" cy="5852774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920" y="1434392"/>
            <a:ext cx="3008160" cy="4692013"/>
          </a:xfrm>
        </p:spPr>
        <p:txBody>
          <a:bodyPr/>
          <a:lstStyle>
            <a:lvl1pPr marL="0" indent="0">
              <a:buNone/>
              <a:defRPr sz="1300"/>
            </a:lvl1pPr>
            <a:lvl2pPr marL="414683" indent="0">
              <a:buNone/>
              <a:defRPr sz="1100"/>
            </a:lvl2pPr>
            <a:lvl3pPr marL="829366" indent="0">
              <a:buNone/>
              <a:defRPr sz="900"/>
            </a:lvl3pPr>
            <a:lvl4pPr marL="1244049" indent="0">
              <a:buNone/>
              <a:defRPr sz="800"/>
            </a:lvl4pPr>
            <a:lvl5pPr marL="1658732" indent="0">
              <a:buNone/>
              <a:defRPr sz="800"/>
            </a:lvl5pPr>
            <a:lvl6pPr marL="2073416" indent="0">
              <a:buNone/>
              <a:defRPr sz="800"/>
            </a:lvl6pPr>
            <a:lvl7pPr marL="2488099" indent="0">
              <a:buNone/>
              <a:defRPr sz="800"/>
            </a:lvl7pPr>
            <a:lvl8pPr marL="2902782" indent="0">
              <a:buNone/>
              <a:defRPr sz="800"/>
            </a:lvl8pPr>
            <a:lvl9pPr marL="3317465" indent="0">
              <a:buNone/>
              <a:defRPr sz="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  <a:lvl2pPr lvl="1">
              <a:defRPr/>
            </a:lvl2pPr>
          </a:lstStyle>
          <a:p>
            <a:pPr>
              <a:defRPr/>
            </a:pPr>
            <a:r>
              <a:rPr lang="fr-FR" altLang="fr-FR" smtClean="0">
                <a:solidFill>
                  <a:srgbClr val="000000"/>
                </a:solidFill>
              </a:rPr>
              <a:t>mercredi 11 mars 2015</a:t>
            </a:r>
            <a:endParaRPr lang="fr-FR" altLang="fr-FR">
              <a:solidFill>
                <a:srgbClr val="80808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  <a:lvl2pPr lvl="1">
              <a:defRPr/>
            </a:lvl2pPr>
          </a:lstStyle>
          <a:p>
            <a:pPr lvl="1">
              <a:defRPr/>
            </a:pPr>
            <a:r>
              <a:rPr lang="fr-FR" altLang="fr-FR" smtClean="0">
                <a:solidFill>
                  <a:srgbClr val="000000"/>
                </a:solidFill>
              </a:rPr>
              <a:t> délégation académique au numérique – rectorat de l’académie de Nantes</a:t>
            </a:r>
            <a:endParaRPr lang="fr-FR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34873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802" y="4800026"/>
            <a:ext cx="5486400" cy="567420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802" y="612065"/>
            <a:ext cx="5486400" cy="4115952"/>
          </a:xfrm>
        </p:spPr>
        <p:txBody>
          <a:bodyPr/>
          <a:lstStyle>
            <a:lvl1pPr marL="0" indent="0">
              <a:buNone/>
              <a:defRPr sz="2900"/>
            </a:lvl1pPr>
            <a:lvl2pPr marL="414683" indent="0">
              <a:buNone/>
              <a:defRPr sz="2500"/>
            </a:lvl2pPr>
            <a:lvl3pPr marL="829366" indent="0">
              <a:buNone/>
              <a:defRPr sz="2200"/>
            </a:lvl3pPr>
            <a:lvl4pPr marL="1244049" indent="0">
              <a:buNone/>
              <a:defRPr sz="1800"/>
            </a:lvl4pPr>
            <a:lvl5pPr marL="1658732" indent="0">
              <a:buNone/>
              <a:defRPr sz="1800"/>
            </a:lvl5pPr>
            <a:lvl6pPr marL="2073416" indent="0">
              <a:buNone/>
              <a:defRPr sz="1800"/>
            </a:lvl6pPr>
            <a:lvl7pPr marL="2488099" indent="0">
              <a:buNone/>
              <a:defRPr sz="1800"/>
            </a:lvl7pPr>
            <a:lvl8pPr marL="2902782" indent="0">
              <a:buNone/>
              <a:defRPr sz="1800"/>
            </a:lvl8pPr>
            <a:lvl9pPr marL="3317465" indent="0">
              <a:buNone/>
              <a:defRPr sz="1800"/>
            </a:lvl9pPr>
          </a:lstStyle>
          <a:p>
            <a:pPr lvl="0"/>
            <a:r>
              <a:rPr lang="fr-FR" noProof="0" smtClean="0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802" y="5367444"/>
            <a:ext cx="5486400" cy="805044"/>
          </a:xfrm>
        </p:spPr>
        <p:txBody>
          <a:bodyPr/>
          <a:lstStyle>
            <a:lvl1pPr marL="0" indent="0">
              <a:buNone/>
              <a:defRPr sz="1300"/>
            </a:lvl1pPr>
            <a:lvl2pPr marL="414683" indent="0">
              <a:buNone/>
              <a:defRPr sz="1100"/>
            </a:lvl2pPr>
            <a:lvl3pPr marL="829366" indent="0">
              <a:buNone/>
              <a:defRPr sz="900"/>
            </a:lvl3pPr>
            <a:lvl4pPr marL="1244049" indent="0">
              <a:buNone/>
              <a:defRPr sz="800"/>
            </a:lvl4pPr>
            <a:lvl5pPr marL="1658732" indent="0">
              <a:buNone/>
              <a:defRPr sz="800"/>
            </a:lvl5pPr>
            <a:lvl6pPr marL="2073416" indent="0">
              <a:buNone/>
              <a:defRPr sz="800"/>
            </a:lvl6pPr>
            <a:lvl7pPr marL="2488099" indent="0">
              <a:buNone/>
              <a:defRPr sz="800"/>
            </a:lvl7pPr>
            <a:lvl8pPr marL="2902782" indent="0">
              <a:buNone/>
              <a:defRPr sz="800"/>
            </a:lvl8pPr>
            <a:lvl9pPr marL="3317465" indent="0">
              <a:buNone/>
              <a:defRPr sz="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  <a:lvl2pPr lvl="1">
              <a:defRPr/>
            </a:lvl2pPr>
          </a:lstStyle>
          <a:p>
            <a:pPr>
              <a:defRPr/>
            </a:pPr>
            <a:r>
              <a:rPr lang="fr-FR" altLang="fr-FR" smtClean="0">
                <a:solidFill>
                  <a:srgbClr val="000000"/>
                </a:solidFill>
              </a:rPr>
              <a:t>mercredi 11 mars 2015</a:t>
            </a:r>
            <a:endParaRPr lang="fr-FR" altLang="fr-FR">
              <a:solidFill>
                <a:srgbClr val="80808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  <a:lvl2pPr lvl="1">
              <a:defRPr/>
            </a:lvl2pPr>
          </a:lstStyle>
          <a:p>
            <a:pPr lvl="1">
              <a:defRPr/>
            </a:pPr>
            <a:r>
              <a:rPr lang="fr-FR" altLang="fr-FR" smtClean="0">
                <a:solidFill>
                  <a:srgbClr val="000000"/>
                </a:solidFill>
              </a:rPr>
              <a:t> délégation académique au numérique – rectorat de l’académie de Nantes</a:t>
            </a:r>
            <a:endParaRPr lang="fr-FR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64362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17" Type="http://schemas.openxmlformats.org/officeDocument/2006/relationships/image" Target="../media/image6.pn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17" Type="http://schemas.openxmlformats.org/officeDocument/2006/relationships/image" Target="../media/image6.png"/><Relationship Id="rId2" Type="http://schemas.openxmlformats.org/officeDocument/2006/relationships/slideLayout" Target="../slideLayouts/slideLayout24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0" descr="visu_acc_diapo4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080" y="1336462"/>
            <a:ext cx="8547840" cy="31956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11" descr="logo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720" y="282271"/>
            <a:ext cx="1232640" cy="1857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78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66400" y="6309303"/>
            <a:ext cx="2134080" cy="407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7266" tIns="43633" rIns="87266" bIns="43633" numCol="1" anchor="t" anchorCtr="0" compatLnSpc="1">
            <a:prstTxWarp prst="textNoShape">
              <a:avLst/>
            </a:prstTxWarp>
          </a:bodyPr>
          <a:lstStyle>
            <a:lvl1pPr algn="r" defTabSz="872562">
              <a:defRPr sz="1400" u="none"/>
            </a:lvl1pPr>
            <a:lvl2pPr marL="436282" lvl="1" indent="0" algn="r" defTabSz="872562">
              <a:defRPr sz="1200" u="none">
                <a:solidFill>
                  <a:schemeClr val="bg2"/>
                </a:solidFill>
                <a:latin typeface="+mn-lt"/>
              </a:defRPr>
            </a:lvl2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altLang="fr-FR" smtClean="0">
                <a:solidFill>
                  <a:srgbClr val="000000"/>
                </a:solidFill>
                <a:latin typeface="Arial" charset="0"/>
              </a:rPr>
              <a:t>mercredi 11 mars 2015</a:t>
            </a:r>
            <a:endParaRPr lang="fr-FR" altLang="fr-FR">
              <a:solidFill>
                <a:srgbClr val="808080"/>
              </a:solidFill>
            </a:endParaRPr>
          </a:p>
        </p:txBody>
      </p:sp>
      <p:sp>
        <p:nvSpPr>
          <p:cNvPr id="24584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89600" y="6309304"/>
            <a:ext cx="7727040" cy="4118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7258" tIns="43629" rIns="87258" bIns="43629" numCol="1" anchor="t" anchorCtr="0" compatLnSpc="1">
            <a:prstTxWarp prst="textNoShape">
              <a:avLst/>
            </a:prstTxWarp>
          </a:bodyPr>
          <a:lstStyle>
            <a:lvl1pPr defTabSz="872562">
              <a:defRPr sz="1200" u="none">
                <a:latin typeface="+mn-lt"/>
              </a:defRPr>
            </a:lvl1pPr>
            <a:lvl2pPr marL="436282" lvl="1" indent="0" algn="r" defTabSz="872562">
              <a:defRPr sz="1200" b="1" u="none">
                <a:latin typeface="+mn-lt"/>
              </a:defRPr>
            </a:lvl2pPr>
          </a:lstStyle>
          <a:p>
            <a:pPr lvl="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altLang="fr-FR" smtClean="0">
                <a:solidFill>
                  <a:srgbClr val="000000"/>
                </a:solidFill>
              </a:rPr>
              <a:t> délégation académique au numérique – rectorat de l’académie de Nantes</a:t>
            </a:r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922" y="275071"/>
            <a:ext cx="8229600" cy="11420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7266" tIns="43633" rIns="87266" bIns="4363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 style du titre</a:t>
            </a:r>
          </a:p>
        </p:txBody>
      </p:sp>
      <p:sp>
        <p:nvSpPr>
          <p:cNvPr id="1031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922" y="1600008"/>
            <a:ext cx="8229600" cy="45263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7266" tIns="43633" rIns="87266" bIns="4363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1032" name="Line 9"/>
          <p:cNvSpPr>
            <a:spLocks noChangeShapeType="1"/>
          </p:cNvSpPr>
          <p:nvPr/>
        </p:nvSpPr>
        <p:spPr bwMode="auto">
          <a:xfrm>
            <a:off x="522721" y="6525326"/>
            <a:ext cx="8059680" cy="0"/>
          </a:xfrm>
          <a:prstGeom prst="line">
            <a:avLst/>
          </a:prstGeom>
          <a:noFill/>
          <a:ln w="9525">
            <a:solidFill>
              <a:srgbClr val="164194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2936" tIns="41469" rIns="82936" bIns="41469"/>
          <a:lstStyle/>
          <a:p>
            <a:pPr defTabSz="407484" fontAlgn="base">
              <a:spcBef>
                <a:spcPct val="0"/>
              </a:spcBef>
              <a:spcAft>
                <a:spcPct val="0"/>
              </a:spcAft>
            </a:pPr>
            <a:endParaRPr lang="fr-FR" u="sng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4588" name="Rectangle 12"/>
          <p:cNvSpPr>
            <a:spLocks noChangeArrowheads="1"/>
          </p:cNvSpPr>
          <p:nvPr/>
        </p:nvSpPr>
        <p:spPr bwMode="auto">
          <a:xfrm>
            <a:off x="489601" y="6293462"/>
            <a:ext cx="419182" cy="2530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936" tIns="41469" rIns="82936" bIns="41469">
            <a:spAutoFit/>
          </a:bodyPr>
          <a:lstStyle>
            <a:lvl1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rgbClr val="000000"/>
                </a:solidFill>
                <a:latin typeface="Arial" charset="0"/>
              </a:defRPr>
            </a:lvl1pPr>
            <a:lvl2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rgbClr val="000000"/>
                </a:solidFill>
                <a:latin typeface="Arial" charset="0"/>
              </a:defRPr>
            </a:lvl2pPr>
            <a:lvl3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rgbClr val="000000"/>
                </a:solidFill>
                <a:latin typeface="Arial" charset="0"/>
              </a:defRPr>
            </a:lvl3pPr>
            <a:lvl4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rgbClr val="000000"/>
                </a:solidFill>
                <a:latin typeface="Arial" charset="0"/>
              </a:defRPr>
            </a:lvl4pPr>
            <a:lvl5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rgbClr val="000000"/>
                </a:solidFill>
                <a:latin typeface="Arial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rgbClr val="000000"/>
                </a:solidFill>
                <a:latin typeface="Arial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rgbClr val="000000"/>
                </a:solidFill>
                <a:latin typeface="Arial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rgbClr val="000000"/>
                </a:solidFill>
                <a:latin typeface="Arial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rgbClr val="000000"/>
                </a:solidFill>
                <a:latin typeface="Arial" charset="0"/>
              </a:defRPr>
            </a:lvl9pPr>
          </a:lstStyle>
          <a:p>
            <a:pPr defTabSz="829366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C12CD49-D2EE-4C3F-85F5-AE9687DDB391}" type="slidenum">
              <a:rPr lang="fr-FR" altLang="fr-FR" sz="1100" b="1" smtClean="0">
                <a:solidFill>
                  <a:srgbClr val="808080"/>
                </a:solidFill>
              </a:rPr>
              <a:pPr defTabSz="829366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‹N°›</a:t>
            </a:fld>
            <a:endParaRPr lang="fr-FR" altLang="fr-FR" sz="1100" b="1" smtClean="0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47726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/>
  <p:txStyles>
    <p:titleStyle>
      <a:lvl1pPr algn="ctr" defTabSz="872562" rtl="0" eaLnBrk="1" fontAlgn="base" hangingPunct="1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+mj-lt"/>
          <a:ea typeface="+mj-ea"/>
          <a:cs typeface="+mj-cs"/>
        </a:defRPr>
      </a:lvl1pPr>
      <a:lvl2pPr algn="ctr" defTabSz="872562" rtl="0" eaLnBrk="1" fontAlgn="base" hangingPunct="1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Trebuchet MS" pitchFamily="34" charset="0"/>
        </a:defRPr>
      </a:lvl2pPr>
      <a:lvl3pPr algn="ctr" defTabSz="872562" rtl="0" eaLnBrk="1" fontAlgn="base" hangingPunct="1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Trebuchet MS" pitchFamily="34" charset="0"/>
        </a:defRPr>
      </a:lvl3pPr>
      <a:lvl4pPr algn="ctr" defTabSz="872562" rtl="0" eaLnBrk="1" fontAlgn="base" hangingPunct="1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Trebuchet MS" pitchFamily="34" charset="0"/>
        </a:defRPr>
      </a:lvl4pPr>
      <a:lvl5pPr algn="ctr" defTabSz="872562" rtl="0" eaLnBrk="1" fontAlgn="base" hangingPunct="1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Trebuchet MS" pitchFamily="34" charset="0"/>
        </a:defRPr>
      </a:lvl5pPr>
      <a:lvl6pPr marL="414683" algn="ctr" defTabSz="872562" rtl="0" eaLnBrk="1" fontAlgn="base" hangingPunct="1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Trebuchet MS" pitchFamily="34" charset="0"/>
        </a:defRPr>
      </a:lvl6pPr>
      <a:lvl7pPr marL="829366" algn="ctr" defTabSz="872562" rtl="0" eaLnBrk="1" fontAlgn="base" hangingPunct="1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Trebuchet MS" pitchFamily="34" charset="0"/>
        </a:defRPr>
      </a:lvl7pPr>
      <a:lvl8pPr marL="1244049" algn="ctr" defTabSz="872562" rtl="0" eaLnBrk="1" fontAlgn="base" hangingPunct="1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Trebuchet MS" pitchFamily="34" charset="0"/>
        </a:defRPr>
      </a:lvl8pPr>
      <a:lvl9pPr marL="1658732" algn="ctr" defTabSz="872562" rtl="0" eaLnBrk="1" fontAlgn="base" hangingPunct="1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Trebuchet MS" pitchFamily="34" charset="0"/>
        </a:defRPr>
      </a:lvl9pPr>
    </p:titleStyle>
    <p:bodyStyle>
      <a:lvl1pPr marL="326851" indent="-326851" algn="l" defTabSz="872562" rtl="0" eaLnBrk="1" fontAlgn="base" hangingPunct="1">
        <a:spcBef>
          <a:spcPct val="20000"/>
        </a:spcBef>
        <a:spcAft>
          <a:spcPct val="0"/>
        </a:spcAft>
        <a:buChar char="•"/>
        <a:defRPr sz="1900">
          <a:solidFill>
            <a:schemeClr val="tx1"/>
          </a:solidFill>
          <a:latin typeface="+mn-lt"/>
          <a:ea typeface="+mn-ea"/>
          <a:cs typeface="+mn-cs"/>
        </a:defRPr>
      </a:lvl1pPr>
      <a:lvl2pPr marL="708417" indent="-272135" algn="l" defTabSz="872562" rtl="0" eaLnBrk="1" fontAlgn="base" hangingPunct="1">
        <a:spcBef>
          <a:spcPct val="20000"/>
        </a:spcBef>
        <a:spcAft>
          <a:spcPct val="0"/>
        </a:spcAft>
        <a:buChar char="–"/>
        <a:defRPr sz="1700">
          <a:solidFill>
            <a:schemeClr val="tx1"/>
          </a:solidFill>
          <a:latin typeface="+mn-lt"/>
        </a:defRPr>
      </a:lvl2pPr>
      <a:lvl3pPr marL="1091423" indent="-218861" algn="l" defTabSz="872562" rtl="0" eaLnBrk="1" fontAlgn="base" hangingPunct="1">
        <a:spcBef>
          <a:spcPct val="20000"/>
        </a:spcBef>
        <a:spcAft>
          <a:spcPct val="0"/>
        </a:spcAft>
        <a:buChar char="•"/>
        <a:defRPr sz="1500">
          <a:solidFill>
            <a:schemeClr val="tx1"/>
          </a:solidFill>
          <a:latin typeface="+mn-lt"/>
        </a:defRPr>
      </a:lvl3pPr>
      <a:lvl4pPr marL="1527704" indent="-218861" algn="l" defTabSz="872562" rtl="0" eaLnBrk="1" fontAlgn="base" hangingPunct="1"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+mn-lt"/>
        </a:defRPr>
      </a:lvl4pPr>
      <a:lvl5pPr marL="1963986" indent="-218861" algn="l" defTabSz="872562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5pPr>
      <a:lvl6pPr marL="2378668" indent="-218861" algn="l" defTabSz="872562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6pPr>
      <a:lvl7pPr marL="2793351" indent="-218861" algn="l" defTabSz="872562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7pPr>
      <a:lvl8pPr marL="3208034" indent="-218861" algn="l" defTabSz="872562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8pPr>
      <a:lvl9pPr marL="3622717" indent="-218861" algn="l" defTabSz="872562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82936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4683" algn="l" defTabSz="82936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9366" algn="l" defTabSz="82936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44049" algn="l" defTabSz="82936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58732" algn="l" defTabSz="82936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73416" algn="l" defTabSz="82936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88099" algn="l" defTabSz="82936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902782" algn="l" defTabSz="82936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317465" algn="l" defTabSz="82936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5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66400" y="6309303"/>
            <a:ext cx="2134080" cy="407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7258" tIns="43629" rIns="87258" bIns="43629" numCol="1" anchor="t" anchorCtr="0" compatLnSpc="1">
            <a:prstTxWarp prst="textNoShape">
              <a:avLst/>
            </a:prstTxWarp>
          </a:bodyPr>
          <a:lstStyle>
            <a:lvl1pPr algn="r" defTabSz="872562">
              <a:defRPr sz="1400" u="none"/>
            </a:lvl1pPr>
            <a:lvl2pPr marL="436282" lvl="1" indent="0" algn="r" defTabSz="872562">
              <a:defRPr sz="1200" u="none">
                <a:solidFill>
                  <a:schemeClr val="bg2"/>
                </a:solidFill>
                <a:latin typeface="+mn-lt"/>
              </a:defRPr>
            </a:lvl2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altLang="fr-FR" smtClean="0">
                <a:solidFill>
                  <a:srgbClr val="000000"/>
                </a:solidFill>
                <a:latin typeface="Arial" charset="0"/>
              </a:rPr>
              <a:t>mercredi 11 mars 2015</a:t>
            </a:r>
            <a:endParaRPr lang="fr-FR" altLang="fr-FR">
              <a:solidFill>
                <a:srgbClr val="808080"/>
              </a:solidFill>
            </a:endParaRPr>
          </a:p>
        </p:txBody>
      </p:sp>
      <p:pic>
        <p:nvPicPr>
          <p:cNvPr id="3075" name="Picture 10" descr="visuel3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640" y="1335022"/>
            <a:ext cx="8547840" cy="3195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3474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89600" y="6309304"/>
            <a:ext cx="8187840" cy="4118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7258" tIns="43629" rIns="87258" bIns="43629" numCol="1" anchor="t" anchorCtr="0" compatLnSpc="1">
            <a:prstTxWarp prst="textNoShape">
              <a:avLst/>
            </a:prstTxWarp>
          </a:bodyPr>
          <a:lstStyle>
            <a:lvl1pPr defTabSz="872562">
              <a:defRPr sz="1200" u="none">
                <a:latin typeface="+mn-lt"/>
              </a:defRPr>
            </a:lvl1pPr>
            <a:lvl2pPr marL="436282" lvl="1" indent="0" algn="r" defTabSz="872562">
              <a:defRPr sz="1200" b="1" u="none">
                <a:latin typeface="+mn-lt"/>
              </a:defRPr>
            </a:lvl2pPr>
          </a:lstStyle>
          <a:p>
            <a:pPr lvl="1" fontAlgn="base">
              <a:spcBef>
                <a:spcPct val="0"/>
              </a:spcBef>
              <a:spcAft>
                <a:spcPct val="0"/>
              </a:spcAft>
              <a:defRPr/>
            </a:pPr>
            <a:endParaRPr lang="fr-FR" altLang="fr-FR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altLang="fr-FR">
                <a:solidFill>
                  <a:srgbClr val="000000"/>
                </a:solidFill>
              </a:rPr>
              <a:t>délégation académique au numérique – rectorat de l’académie de Nantes</a:t>
            </a:r>
          </a:p>
        </p:txBody>
      </p:sp>
      <p:sp>
        <p:nvSpPr>
          <p:cNvPr id="3077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489600" y="979303"/>
            <a:ext cx="8359200" cy="1142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7258" tIns="43629" rIns="87258" bIns="4362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>
                <a:sym typeface="Wingdings" pitchFamily="2" charset="2"/>
              </a:rPr>
              <a:t>Cliquez pour modifier le style du titre</a:t>
            </a:r>
          </a:p>
        </p:txBody>
      </p:sp>
      <p:sp>
        <p:nvSpPr>
          <p:cNvPr id="307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9200" y="2122784"/>
            <a:ext cx="7904160" cy="39848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7258" tIns="43629" rIns="87258" bIns="4362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2334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88160" y="6294903"/>
            <a:ext cx="483840" cy="475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7258" tIns="43629" rIns="0" bIns="43629" numCol="1" anchor="t" anchorCtr="0" compatLnSpc="1">
            <a:prstTxWarp prst="textNoShape">
              <a:avLst/>
            </a:prstTxWarp>
          </a:bodyPr>
          <a:lstStyle>
            <a:lvl1pPr defTabSz="872562">
              <a:defRPr sz="1100" b="1" u="none">
                <a:solidFill>
                  <a:schemeClr val="bg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D69C855-5856-49EF-9204-D1CA308E03A7}" type="slidenum">
              <a:rPr lang="fr-FR" altLang="fr-FR">
                <a:solidFill>
                  <a:srgbClr val="808080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‹N°›</a:t>
            </a:fld>
            <a:endParaRPr lang="fr-FR" altLang="fr-FR">
              <a:solidFill>
                <a:srgbClr val="808080"/>
              </a:solidFill>
              <a:latin typeface="Arial" charset="0"/>
            </a:endParaRPr>
          </a:p>
        </p:txBody>
      </p:sp>
      <p:sp>
        <p:nvSpPr>
          <p:cNvPr id="3080" name="Line 7"/>
          <p:cNvSpPr>
            <a:spLocks noChangeShapeType="1"/>
          </p:cNvSpPr>
          <p:nvPr/>
        </p:nvSpPr>
        <p:spPr bwMode="auto">
          <a:xfrm>
            <a:off x="522721" y="6525326"/>
            <a:ext cx="8059680" cy="0"/>
          </a:xfrm>
          <a:prstGeom prst="line">
            <a:avLst/>
          </a:prstGeom>
          <a:noFill/>
          <a:ln w="9525">
            <a:solidFill>
              <a:srgbClr val="164194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2936" tIns="41469" rIns="82936" bIns="41469"/>
          <a:lstStyle/>
          <a:p>
            <a:pPr defTabSz="407484" fontAlgn="base">
              <a:spcBef>
                <a:spcPct val="0"/>
              </a:spcBef>
              <a:spcAft>
                <a:spcPct val="0"/>
              </a:spcAft>
            </a:pPr>
            <a:endParaRPr lang="fr-FR" u="sng" smtClean="0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3081" name="Picture 11" descr="visu_acc_diapo4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5922" y="358599"/>
            <a:ext cx="1437120" cy="537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4022082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l" defTabSz="872562" rtl="0" eaLnBrk="0" fontAlgn="base" hangingPunct="0">
        <a:spcBef>
          <a:spcPct val="0"/>
        </a:spcBef>
        <a:spcAft>
          <a:spcPct val="0"/>
        </a:spcAft>
        <a:buBlip>
          <a:blip r:embed="rId15"/>
        </a:buBlip>
        <a:defRPr sz="3400">
          <a:solidFill>
            <a:srgbClr val="CC0000"/>
          </a:solidFill>
          <a:latin typeface="+mj-lt"/>
          <a:ea typeface="+mj-ea"/>
          <a:cs typeface="+mj-cs"/>
          <a:sym typeface="Wingdings" pitchFamily="2" charset="2"/>
        </a:defRPr>
      </a:lvl1pPr>
      <a:lvl2pPr algn="l" defTabSz="872562" rtl="0" eaLnBrk="0" fontAlgn="base" hangingPunct="0">
        <a:spcBef>
          <a:spcPct val="0"/>
        </a:spcBef>
        <a:spcAft>
          <a:spcPct val="0"/>
        </a:spcAft>
        <a:buBlip>
          <a:blip r:embed="rId15"/>
        </a:buBlip>
        <a:defRPr sz="3400">
          <a:solidFill>
            <a:srgbClr val="CC0000"/>
          </a:solidFill>
          <a:latin typeface="Trebuchet MS" pitchFamily="34" charset="0"/>
          <a:sym typeface="Wingdings" pitchFamily="2" charset="2"/>
        </a:defRPr>
      </a:lvl2pPr>
      <a:lvl3pPr algn="l" defTabSz="872562" rtl="0" eaLnBrk="0" fontAlgn="base" hangingPunct="0">
        <a:spcBef>
          <a:spcPct val="0"/>
        </a:spcBef>
        <a:spcAft>
          <a:spcPct val="0"/>
        </a:spcAft>
        <a:buBlip>
          <a:blip r:embed="rId15"/>
        </a:buBlip>
        <a:defRPr sz="3400">
          <a:solidFill>
            <a:srgbClr val="CC0000"/>
          </a:solidFill>
          <a:latin typeface="Trebuchet MS" pitchFamily="34" charset="0"/>
          <a:sym typeface="Wingdings" pitchFamily="2" charset="2"/>
        </a:defRPr>
      </a:lvl3pPr>
      <a:lvl4pPr algn="l" defTabSz="872562" rtl="0" eaLnBrk="0" fontAlgn="base" hangingPunct="0">
        <a:spcBef>
          <a:spcPct val="0"/>
        </a:spcBef>
        <a:spcAft>
          <a:spcPct val="0"/>
        </a:spcAft>
        <a:buBlip>
          <a:blip r:embed="rId15"/>
        </a:buBlip>
        <a:defRPr sz="3400">
          <a:solidFill>
            <a:srgbClr val="CC0000"/>
          </a:solidFill>
          <a:latin typeface="Trebuchet MS" pitchFamily="34" charset="0"/>
          <a:sym typeface="Wingdings" pitchFamily="2" charset="2"/>
        </a:defRPr>
      </a:lvl4pPr>
      <a:lvl5pPr algn="l" defTabSz="872562" rtl="0" eaLnBrk="0" fontAlgn="base" hangingPunct="0">
        <a:spcBef>
          <a:spcPct val="0"/>
        </a:spcBef>
        <a:spcAft>
          <a:spcPct val="0"/>
        </a:spcAft>
        <a:buBlip>
          <a:blip r:embed="rId15"/>
        </a:buBlip>
        <a:defRPr sz="3400">
          <a:solidFill>
            <a:srgbClr val="CC0000"/>
          </a:solidFill>
          <a:latin typeface="Trebuchet MS" pitchFamily="34" charset="0"/>
          <a:sym typeface="Wingdings" pitchFamily="2" charset="2"/>
        </a:defRPr>
      </a:lvl5pPr>
      <a:lvl6pPr marL="414683" algn="l" defTabSz="872562" rtl="0" fontAlgn="base">
        <a:spcBef>
          <a:spcPct val="0"/>
        </a:spcBef>
        <a:spcAft>
          <a:spcPct val="0"/>
        </a:spcAft>
        <a:buBlip>
          <a:blip r:embed="rId15"/>
        </a:buBlip>
        <a:defRPr sz="3400">
          <a:solidFill>
            <a:srgbClr val="CC0000"/>
          </a:solidFill>
          <a:latin typeface="Trebuchet MS" pitchFamily="34" charset="0"/>
          <a:sym typeface="Wingdings" pitchFamily="2" charset="2"/>
        </a:defRPr>
      </a:lvl6pPr>
      <a:lvl7pPr marL="829366" algn="l" defTabSz="872562" rtl="0" fontAlgn="base">
        <a:spcBef>
          <a:spcPct val="0"/>
        </a:spcBef>
        <a:spcAft>
          <a:spcPct val="0"/>
        </a:spcAft>
        <a:buBlip>
          <a:blip r:embed="rId15"/>
        </a:buBlip>
        <a:defRPr sz="3400">
          <a:solidFill>
            <a:srgbClr val="CC0000"/>
          </a:solidFill>
          <a:latin typeface="Trebuchet MS" pitchFamily="34" charset="0"/>
          <a:sym typeface="Wingdings" pitchFamily="2" charset="2"/>
        </a:defRPr>
      </a:lvl7pPr>
      <a:lvl8pPr marL="1244049" algn="l" defTabSz="872562" rtl="0" fontAlgn="base">
        <a:spcBef>
          <a:spcPct val="0"/>
        </a:spcBef>
        <a:spcAft>
          <a:spcPct val="0"/>
        </a:spcAft>
        <a:buBlip>
          <a:blip r:embed="rId15"/>
        </a:buBlip>
        <a:defRPr sz="3400">
          <a:solidFill>
            <a:srgbClr val="CC0000"/>
          </a:solidFill>
          <a:latin typeface="Trebuchet MS" pitchFamily="34" charset="0"/>
          <a:sym typeface="Wingdings" pitchFamily="2" charset="2"/>
        </a:defRPr>
      </a:lvl8pPr>
      <a:lvl9pPr marL="1658732" algn="l" defTabSz="872562" rtl="0" fontAlgn="base">
        <a:spcBef>
          <a:spcPct val="0"/>
        </a:spcBef>
        <a:spcAft>
          <a:spcPct val="0"/>
        </a:spcAft>
        <a:buBlip>
          <a:blip r:embed="rId15"/>
        </a:buBlip>
        <a:defRPr sz="3400">
          <a:solidFill>
            <a:srgbClr val="CC0000"/>
          </a:solidFill>
          <a:latin typeface="Trebuchet MS" pitchFamily="34" charset="0"/>
          <a:sym typeface="Wingdings" pitchFamily="2" charset="2"/>
        </a:defRPr>
      </a:lvl9pPr>
    </p:titleStyle>
    <p:bodyStyle>
      <a:lvl1pPr marL="326851" indent="-326851" algn="l" defTabSz="872562" rtl="0" eaLnBrk="0" fontAlgn="base" hangingPunct="0">
        <a:spcBef>
          <a:spcPct val="20000"/>
        </a:spcBef>
        <a:spcAft>
          <a:spcPct val="0"/>
        </a:spcAft>
        <a:buBlip>
          <a:blip r:embed="rId16"/>
        </a:buBlip>
        <a:defRPr sz="1900">
          <a:solidFill>
            <a:schemeClr val="tx1"/>
          </a:solidFill>
          <a:latin typeface="+mn-lt"/>
          <a:ea typeface="+mn-ea"/>
          <a:cs typeface="+mn-cs"/>
        </a:defRPr>
      </a:lvl1pPr>
      <a:lvl2pPr marL="708417" indent="-272135" algn="l" defTabSz="872562" rtl="0" eaLnBrk="0" fontAlgn="base" hangingPunct="0">
        <a:spcBef>
          <a:spcPct val="20000"/>
        </a:spcBef>
        <a:spcAft>
          <a:spcPct val="0"/>
        </a:spcAft>
        <a:buBlip>
          <a:blip r:embed="rId17"/>
        </a:buBlip>
        <a:defRPr sz="1500">
          <a:solidFill>
            <a:schemeClr val="tx1"/>
          </a:solidFill>
          <a:latin typeface="+mn-lt"/>
        </a:defRPr>
      </a:lvl2pPr>
      <a:lvl3pPr marL="1091423" indent="-218861" algn="l" defTabSz="872562" rtl="0" eaLnBrk="0" fontAlgn="base" hangingPunct="0">
        <a:spcBef>
          <a:spcPct val="20000"/>
        </a:spcBef>
        <a:spcAft>
          <a:spcPct val="0"/>
        </a:spcAft>
        <a:buChar char="•"/>
        <a:defRPr sz="1300">
          <a:solidFill>
            <a:schemeClr val="tx1"/>
          </a:solidFill>
          <a:latin typeface="+mn-lt"/>
        </a:defRPr>
      </a:lvl3pPr>
      <a:lvl4pPr marL="1527704" indent="-218861" algn="l" defTabSz="872562" rtl="0" eaLnBrk="0" fontAlgn="base" hangingPunct="0">
        <a:spcBef>
          <a:spcPct val="20000"/>
        </a:spcBef>
        <a:spcAft>
          <a:spcPct val="0"/>
        </a:spcAft>
        <a:buChar char="–"/>
        <a:defRPr sz="1100">
          <a:solidFill>
            <a:schemeClr val="tx1"/>
          </a:solidFill>
          <a:latin typeface="+mn-lt"/>
        </a:defRPr>
      </a:lvl4pPr>
      <a:lvl5pPr marL="1963986" indent="-218861" algn="l" defTabSz="872562" rtl="0" eaLnBrk="0" fontAlgn="base" hangingPunct="0">
        <a:spcBef>
          <a:spcPct val="20000"/>
        </a:spcBef>
        <a:spcAft>
          <a:spcPct val="0"/>
        </a:spcAft>
        <a:buChar char="»"/>
        <a:defRPr sz="900">
          <a:solidFill>
            <a:schemeClr val="tx1"/>
          </a:solidFill>
          <a:latin typeface="+mn-lt"/>
        </a:defRPr>
      </a:lvl5pPr>
      <a:lvl6pPr marL="2378668" indent="-218861" algn="l" defTabSz="872562" rtl="0" fontAlgn="base">
        <a:spcBef>
          <a:spcPct val="20000"/>
        </a:spcBef>
        <a:spcAft>
          <a:spcPct val="0"/>
        </a:spcAft>
        <a:buChar char="»"/>
        <a:defRPr sz="900">
          <a:solidFill>
            <a:schemeClr val="tx1"/>
          </a:solidFill>
          <a:latin typeface="+mn-lt"/>
        </a:defRPr>
      </a:lvl6pPr>
      <a:lvl7pPr marL="2793351" indent="-218861" algn="l" defTabSz="872562" rtl="0" fontAlgn="base">
        <a:spcBef>
          <a:spcPct val="20000"/>
        </a:spcBef>
        <a:spcAft>
          <a:spcPct val="0"/>
        </a:spcAft>
        <a:buChar char="»"/>
        <a:defRPr sz="900">
          <a:solidFill>
            <a:schemeClr val="tx1"/>
          </a:solidFill>
          <a:latin typeface="+mn-lt"/>
        </a:defRPr>
      </a:lvl7pPr>
      <a:lvl8pPr marL="3208034" indent="-218861" algn="l" defTabSz="872562" rtl="0" fontAlgn="base">
        <a:spcBef>
          <a:spcPct val="20000"/>
        </a:spcBef>
        <a:spcAft>
          <a:spcPct val="0"/>
        </a:spcAft>
        <a:buChar char="»"/>
        <a:defRPr sz="900">
          <a:solidFill>
            <a:schemeClr val="tx1"/>
          </a:solidFill>
          <a:latin typeface="+mn-lt"/>
        </a:defRPr>
      </a:lvl8pPr>
      <a:lvl9pPr marL="3622717" indent="-218861" algn="l" defTabSz="872562" rtl="0" fontAlgn="base">
        <a:spcBef>
          <a:spcPct val="20000"/>
        </a:spcBef>
        <a:spcAft>
          <a:spcPct val="0"/>
        </a:spcAft>
        <a:buChar char="»"/>
        <a:defRPr sz="9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82936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4683" algn="l" defTabSz="82936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9366" algn="l" defTabSz="82936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44049" algn="l" defTabSz="82936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58732" algn="l" defTabSz="82936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73416" algn="l" defTabSz="82936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88099" algn="l" defTabSz="82936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902782" algn="l" defTabSz="82936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317465" algn="l" defTabSz="82936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5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66400" y="6309303"/>
            <a:ext cx="2134080" cy="407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7258" tIns="43629" rIns="87258" bIns="43629" numCol="1" anchor="t" anchorCtr="0" compatLnSpc="1">
            <a:prstTxWarp prst="textNoShape">
              <a:avLst/>
            </a:prstTxWarp>
          </a:bodyPr>
          <a:lstStyle>
            <a:lvl1pPr algn="r" defTabSz="872562">
              <a:defRPr sz="1400" u="none"/>
            </a:lvl1pPr>
            <a:lvl2pPr marL="436282" lvl="1" indent="0" algn="r" defTabSz="872562">
              <a:defRPr sz="1200" u="none">
                <a:solidFill>
                  <a:schemeClr val="bg2"/>
                </a:solidFill>
                <a:latin typeface="+mn-lt"/>
              </a:defRPr>
            </a:lvl2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altLang="fr-FR" smtClean="0">
                <a:solidFill>
                  <a:srgbClr val="000000"/>
                </a:solidFill>
                <a:latin typeface="Arial" charset="0"/>
              </a:rPr>
              <a:t>mercredi 11 mars 2015</a:t>
            </a:r>
            <a:endParaRPr lang="fr-FR" altLang="fr-FR">
              <a:solidFill>
                <a:srgbClr val="808080"/>
              </a:solidFill>
            </a:endParaRPr>
          </a:p>
        </p:txBody>
      </p:sp>
      <p:pic>
        <p:nvPicPr>
          <p:cNvPr id="3075" name="Picture 10" descr="visuel3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640" y="1335022"/>
            <a:ext cx="8547840" cy="3195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3474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89600" y="6309304"/>
            <a:ext cx="8187840" cy="4118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7258" tIns="43629" rIns="87258" bIns="43629" numCol="1" anchor="t" anchorCtr="0" compatLnSpc="1">
            <a:prstTxWarp prst="textNoShape">
              <a:avLst/>
            </a:prstTxWarp>
          </a:bodyPr>
          <a:lstStyle>
            <a:lvl1pPr defTabSz="872562">
              <a:defRPr sz="1200" u="none">
                <a:latin typeface="+mn-lt"/>
              </a:defRPr>
            </a:lvl1pPr>
            <a:lvl2pPr marL="436282" lvl="1" indent="0" algn="r" defTabSz="872562">
              <a:defRPr sz="1200" b="1" u="none">
                <a:latin typeface="+mn-lt"/>
              </a:defRPr>
            </a:lvl2pPr>
          </a:lstStyle>
          <a:p>
            <a:pPr lvl="1" fontAlgn="base">
              <a:spcBef>
                <a:spcPct val="0"/>
              </a:spcBef>
              <a:spcAft>
                <a:spcPct val="0"/>
              </a:spcAft>
              <a:defRPr/>
            </a:pPr>
            <a:endParaRPr lang="fr-FR" altLang="fr-FR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altLang="fr-FR">
                <a:solidFill>
                  <a:srgbClr val="000000"/>
                </a:solidFill>
              </a:rPr>
              <a:t>délégation académique au numérique – rectorat de l’académie de Nantes</a:t>
            </a:r>
          </a:p>
        </p:txBody>
      </p:sp>
      <p:sp>
        <p:nvSpPr>
          <p:cNvPr id="3077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489600" y="979303"/>
            <a:ext cx="8359200" cy="1142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7258" tIns="43629" rIns="87258" bIns="4362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>
                <a:sym typeface="Wingdings" pitchFamily="2" charset="2"/>
              </a:rPr>
              <a:t>Cliquez pour modifier le style du titre</a:t>
            </a:r>
          </a:p>
        </p:txBody>
      </p:sp>
      <p:sp>
        <p:nvSpPr>
          <p:cNvPr id="307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9200" y="2122784"/>
            <a:ext cx="7904160" cy="39848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7258" tIns="43629" rIns="87258" bIns="4362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2334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88160" y="6294903"/>
            <a:ext cx="483840" cy="475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7258" tIns="43629" rIns="0" bIns="43629" numCol="1" anchor="t" anchorCtr="0" compatLnSpc="1">
            <a:prstTxWarp prst="textNoShape">
              <a:avLst/>
            </a:prstTxWarp>
          </a:bodyPr>
          <a:lstStyle>
            <a:lvl1pPr defTabSz="872562">
              <a:defRPr sz="1100" b="1" u="none">
                <a:solidFill>
                  <a:schemeClr val="bg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D69C855-5856-49EF-9204-D1CA308E03A7}" type="slidenum">
              <a:rPr lang="fr-FR" altLang="fr-FR">
                <a:solidFill>
                  <a:srgbClr val="808080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‹N°›</a:t>
            </a:fld>
            <a:endParaRPr lang="fr-FR" altLang="fr-FR">
              <a:solidFill>
                <a:srgbClr val="808080"/>
              </a:solidFill>
              <a:latin typeface="Arial" charset="0"/>
            </a:endParaRPr>
          </a:p>
        </p:txBody>
      </p:sp>
      <p:sp>
        <p:nvSpPr>
          <p:cNvPr id="3080" name="Line 7"/>
          <p:cNvSpPr>
            <a:spLocks noChangeShapeType="1"/>
          </p:cNvSpPr>
          <p:nvPr/>
        </p:nvSpPr>
        <p:spPr bwMode="auto">
          <a:xfrm>
            <a:off x="522721" y="6525326"/>
            <a:ext cx="8059680" cy="0"/>
          </a:xfrm>
          <a:prstGeom prst="line">
            <a:avLst/>
          </a:prstGeom>
          <a:noFill/>
          <a:ln w="9525">
            <a:solidFill>
              <a:srgbClr val="164194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2936" tIns="41469" rIns="82936" bIns="41469"/>
          <a:lstStyle/>
          <a:p>
            <a:pPr defTabSz="407484" fontAlgn="base">
              <a:spcBef>
                <a:spcPct val="0"/>
              </a:spcBef>
              <a:spcAft>
                <a:spcPct val="0"/>
              </a:spcAft>
            </a:pPr>
            <a:endParaRPr lang="fr-FR" u="sng" smtClean="0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3081" name="Picture 11" descr="visu_acc_diapo4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5922" y="358599"/>
            <a:ext cx="1437120" cy="537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530999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/>
  <p:txStyles>
    <p:titleStyle>
      <a:lvl1pPr algn="l" defTabSz="872562" rtl="0" eaLnBrk="0" fontAlgn="base" hangingPunct="0">
        <a:spcBef>
          <a:spcPct val="0"/>
        </a:spcBef>
        <a:spcAft>
          <a:spcPct val="0"/>
        </a:spcAft>
        <a:buBlip>
          <a:blip r:embed="rId15"/>
        </a:buBlip>
        <a:defRPr sz="3400">
          <a:solidFill>
            <a:srgbClr val="CC0000"/>
          </a:solidFill>
          <a:latin typeface="+mj-lt"/>
          <a:ea typeface="+mj-ea"/>
          <a:cs typeface="+mj-cs"/>
          <a:sym typeface="Wingdings" pitchFamily="2" charset="2"/>
        </a:defRPr>
      </a:lvl1pPr>
      <a:lvl2pPr algn="l" defTabSz="872562" rtl="0" eaLnBrk="0" fontAlgn="base" hangingPunct="0">
        <a:spcBef>
          <a:spcPct val="0"/>
        </a:spcBef>
        <a:spcAft>
          <a:spcPct val="0"/>
        </a:spcAft>
        <a:buBlip>
          <a:blip r:embed="rId15"/>
        </a:buBlip>
        <a:defRPr sz="3400">
          <a:solidFill>
            <a:srgbClr val="CC0000"/>
          </a:solidFill>
          <a:latin typeface="Trebuchet MS" pitchFamily="34" charset="0"/>
          <a:sym typeface="Wingdings" pitchFamily="2" charset="2"/>
        </a:defRPr>
      </a:lvl2pPr>
      <a:lvl3pPr algn="l" defTabSz="872562" rtl="0" eaLnBrk="0" fontAlgn="base" hangingPunct="0">
        <a:spcBef>
          <a:spcPct val="0"/>
        </a:spcBef>
        <a:spcAft>
          <a:spcPct val="0"/>
        </a:spcAft>
        <a:buBlip>
          <a:blip r:embed="rId15"/>
        </a:buBlip>
        <a:defRPr sz="3400">
          <a:solidFill>
            <a:srgbClr val="CC0000"/>
          </a:solidFill>
          <a:latin typeface="Trebuchet MS" pitchFamily="34" charset="0"/>
          <a:sym typeface="Wingdings" pitchFamily="2" charset="2"/>
        </a:defRPr>
      </a:lvl3pPr>
      <a:lvl4pPr algn="l" defTabSz="872562" rtl="0" eaLnBrk="0" fontAlgn="base" hangingPunct="0">
        <a:spcBef>
          <a:spcPct val="0"/>
        </a:spcBef>
        <a:spcAft>
          <a:spcPct val="0"/>
        </a:spcAft>
        <a:buBlip>
          <a:blip r:embed="rId15"/>
        </a:buBlip>
        <a:defRPr sz="3400">
          <a:solidFill>
            <a:srgbClr val="CC0000"/>
          </a:solidFill>
          <a:latin typeface="Trebuchet MS" pitchFamily="34" charset="0"/>
          <a:sym typeface="Wingdings" pitchFamily="2" charset="2"/>
        </a:defRPr>
      </a:lvl4pPr>
      <a:lvl5pPr algn="l" defTabSz="872562" rtl="0" eaLnBrk="0" fontAlgn="base" hangingPunct="0">
        <a:spcBef>
          <a:spcPct val="0"/>
        </a:spcBef>
        <a:spcAft>
          <a:spcPct val="0"/>
        </a:spcAft>
        <a:buBlip>
          <a:blip r:embed="rId15"/>
        </a:buBlip>
        <a:defRPr sz="3400">
          <a:solidFill>
            <a:srgbClr val="CC0000"/>
          </a:solidFill>
          <a:latin typeface="Trebuchet MS" pitchFamily="34" charset="0"/>
          <a:sym typeface="Wingdings" pitchFamily="2" charset="2"/>
        </a:defRPr>
      </a:lvl5pPr>
      <a:lvl6pPr marL="414683" algn="l" defTabSz="872562" rtl="0" fontAlgn="base">
        <a:spcBef>
          <a:spcPct val="0"/>
        </a:spcBef>
        <a:spcAft>
          <a:spcPct val="0"/>
        </a:spcAft>
        <a:buBlip>
          <a:blip r:embed="rId15"/>
        </a:buBlip>
        <a:defRPr sz="3400">
          <a:solidFill>
            <a:srgbClr val="CC0000"/>
          </a:solidFill>
          <a:latin typeface="Trebuchet MS" pitchFamily="34" charset="0"/>
          <a:sym typeface="Wingdings" pitchFamily="2" charset="2"/>
        </a:defRPr>
      </a:lvl6pPr>
      <a:lvl7pPr marL="829366" algn="l" defTabSz="872562" rtl="0" fontAlgn="base">
        <a:spcBef>
          <a:spcPct val="0"/>
        </a:spcBef>
        <a:spcAft>
          <a:spcPct val="0"/>
        </a:spcAft>
        <a:buBlip>
          <a:blip r:embed="rId15"/>
        </a:buBlip>
        <a:defRPr sz="3400">
          <a:solidFill>
            <a:srgbClr val="CC0000"/>
          </a:solidFill>
          <a:latin typeface="Trebuchet MS" pitchFamily="34" charset="0"/>
          <a:sym typeface="Wingdings" pitchFamily="2" charset="2"/>
        </a:defRPr>
      </a:lvl7pPr>
      <a:lvl8pPr marL="1244049" algn="l" defTabSz="872562" rtl="0" fontAlgn="base">
        <a:spcBef>
          <a:spcPct val="0"/>
        </a:spcBef>
        <a:spcAft>
          <a:spcPct val="0"/>
        </a:spcAft>
        <a:buBlip>
          <a:blip r:embed="rId15"/>
        </a:buBlip>
        <a:defRPr sz="3400">
          <a:solidFill>
            <a:srgbClr val="CC0000"/>
          </a:solidFill>
          <a:latin typeface="Trebuchet MS" pitchFamily="34" charset="0"/>
          <a:sym typeface="Wingdings" pitchFamily="2" charset="2"/>
        </a:defRPr>
      </a:lvl8pPr>
      <a:lvl9pPr marL="1658732" algn="l" defTabSz="872562" rtl="0" fontAlgn="base">
        <a:spcBef>
          <a:spcPct val="0"/>
        </a:spcBef>
        <a:spcAft>
          <a:spcPct val="0"/>
        </a:spcAft>
        <a:buBlip>
          <a:blip r:embed="rId15"/>
        </a:buBlip>
        <a:defRPr sz="3400">
          <a:solidFill>
            <a:srgbClr val="CC0000"/>
          </a:solidFill>
          <a:latin typeface="Trebuchet MS" pitchFamily="34" charset="0"/>
          <a:sym typeface="Wingdings" pitchFamily="2" charset="2"/>
        </a:defRPr>
      </a:lvl9pPr>
    </p:titleStyle>
    <p:bodyStyle>
      <a:lvl1pPr marL="326851" indent="-326851" algn="l" defTabSz="872562" rtl="0" eaLnBrk="0" fontAlgn="base" hangingPunct="0">
        <a:spcBef>
          <a:spcPct val="20000"/>
        </a:spcBef>
        <a:spcAft>
          <a:spcPct val="0"/>
        </a:spcAft>
        <a:buBlip>
          <a:blip r:embed="rId16"/>
        </a:buBlip>
        <a:defRPr sz="1900">
          <a:solidFill>
            <a:schemeClr val="tx1"/>
          </a:solidFill>
          <a:latin typeface="+mn-lt"/>
          <a:ea typeface="+mn-ea"/>
          <a:cs typeface="+mn-cs"/>
        </a:defRPr>
      </a:lvl1pPr>
      <a:lvl2pPr marL="708417" indent="-272135" algn="l" defTabSz="872562" rtl="0" eaLnBrk="0" fontAlgn="base" hangingPunct="0">
        <a:spcBef>
          <a:spcPct val="20000"/>
        </a:spcBef>
        <a:spcAft>
          <a:spcPct val="0"/>
        </a:spcAft>
        <a:buBlip>
          <a:blip r:embed="rId17"/>
        </a:buBlip>
        <a:defRPr sz="1500">
          <a:solidFill>
            <a:schemeClr val="tx1"/>
          </a:solidFill>
          <a:latin typeface="+mn-lt"/>
        </a:defRPr>
      </a:lvl2pPr>
      <a:lvl3pPr marL="1091423" indent="-218861" algn="l" defTabSz="872562" rtl="0" eaLnBrk="0" fontAlgn="base" hangingPunct="0">
        <a:spcBef>
          <a:spcPct val="20000"/>
        </a:spcBef>
        <a:spcAft>
          <a:spcPct val="0"/>
        </a:spcAft>
        <a:buChar char="•"/>
        <a:defRPr sz="1300">
          <a:solidFill>
            <a:schemeClr val="tx1"/>
          </a:solidFill>
          <a:latin typeface="+mn-lt"/>
        </a:defRPr>
      </a:lvl3pPr>
      <a:lvl4pPr marL="1527704" indent="-218861" algn="l" defTabSz="872562" rtl="0" eaLnBrk="0" fontAlgn="base" hangingPunct="0">
        <a:spcBef>
          <a:spcPct val="20000"/>
        </a:spcBef>
        <a:spcAft>
          <a:spcPct val="0"/>
        </a:spcAft>
        <a:buChar char="–"/>
        <a:defRPr sz="1100">
          <a:solidFill>
            <a:schemeClr val="tx1"/>
          </a:solidFill>
          <a:latin typeface="+mn-lt"/>
        </a:defRPr>
      </a:lvl4pPr>
      <a:lvl5pPr marL="1963986" indent="-218861" algn="l" defTabSz="872562" rtl="0" eaLnBrk="0" fontAlgn="base" hangingPunct="0">
        <a:spcBef>
          <a:spcPct val="20000"/>
        </a:spcBef>
        <a:spcAft>
          <a:spcPct val="0"/>
        </a:spcAft>
        <a:buChar char="»"/>
        <a:defRPr sz="900">
          <a:solidFill>
            <a:schemeClr val="tx1"/>
          </a:solidFill>
          <a:latin typeface="+mn-lt"/>
        </a:defRPr>
      </a:lvl5pPr>
      <a:lvl6pPr marL="2378668" indent="-218861" algn="l" defTabSz="872562" rtl="0" fontAlgn="base">
        <a:spcBef>
          <a:spcPct val="20000"/>
        </a:spcBef>
        <a:spcAft>
          <a:spcPct val="0"/>
        </a:spcAft>
        <a:buChar char="»"/>
        <a:defRPr sz="900">
          <a:solidFill>
            <a:schemeClr val="tx1"/>
          </a:solidFill>
          <a:latin typeface="+mn-lt"/>
        </a:defRPr>
      </a:lvl6pPr>
      <a:lvl7pPr marL="2793351" indent="-218861" algn="l" defTabSz="872562" rtl="0" fontAlgn="base">
        <a:spcBef>
          <a:spcPct val="20000"/>
        </a:spcBef>
        <a:spcAft>
          <a:spcPct val="0"/>
        </a:spcAft>
        <a:buChar char="»"/>
        <a:defRPr sz="900">
          <a:solidFill>
            <a:schemeClr val="tx1"/>
          </a:solidFill>
          <a:latin typeface="+mn-lt"/>
        </a:defRPr>
      </a:lvl7pPr>
      <a:lvl8pPr marL="3208034" indent="-218861" algn="l" defTabSz="872562" rtl="0" fontAlgn="base">
        <a:spcBef>
          <a:spcPct val="20000"/>
        </a:spcBef>
        <a:spcAft>
          <a:spcPct val="0"/>
        </a:spcAft>
        <a:buChar char="»"/>
        <a:defRPr sz="900">
          <a:solidFill>
            <a:schemeClr val="tx1"/>
          </a:solidFill>
          <a:latin typeface="+mn-lt"/>
        </a:defRPr>
      </a:lvl8pPr>
      <a:lvl9pPr marL="3622717" indent="-218861" algn="l" defTabSz="872562" rtl="0" fontAlgn="base">
        <a:spcBef>
          <a:spcPct val="20000"/>
        </a:spcBef>
        <a:spcAft>
          <a:spcPct val="0"/>
        </a:spcAft>
        <a:buChar char="»"/>
        <a:defRPr sz="9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82936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4683" algn="l" defTabSz="82936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9366" algn="l" defTabSz="82936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44049" algn="l" defTabSz="82936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58732" algn="l" defTabSz="82936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73416" algn="l" defTabSz="82936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88099" algn="l" defTabSz="82936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902782" algn="l" defTabSz="82936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317465" algn="l" defTabSz="82936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eechlodgeschool.co.uk/wp-content/uploads/2011/12/creativity-at-school.png" TargetMode="External"/><Relationship Id="rId2" Type="http://schemas.openxmlformats.org/officeDocument/2006/relationships/hyperlink" Target="https://openclipart.org/" TargetMode="External"/><Relationship Id="rId1" Type="http://schemas.openxmlformats.org/officeDocument/2006/relationships/slideLayout" Target="../slideLayouts/slideLayout13.xml"/><Relationship Id="rId4" Type="http://schemas.openxmlformats.org/officeDocument/2006/relationships/hyperlink" Target="http://www.je-reussis-mes-photos.com/wp-conten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e la date 3"/>
          <p:cNvSpPr>
            <a:spLocks noGrp="1"/>
          </p:cNvSpPr>
          <p:nvPr>
            <p:ph type="dt" sz="quarter" idx="10"/>
          </p:nvPr>
        </p:nvSpPr>
        <p:spPr>
          <a:xfrm>
            <a:off x="6156176" y="6450438"/>
            <a:ext cx="2616312" cy="407562"/>
          </a:xfrm>
        </p:spPr>
        <p:txBody>
          <a:bodyPr/>
          <a:lstStyle/>
          <a:p>
            <a:pPr>
              <a:defRPr/>
            </a:pPr>
            <a:r>
              <a:rPr lang="fr-FR" altLang="fr-FR" sz="1200" dirty="0" smtClean="0">
                <a:solidFill>
                  <a:srgbClr val="000000"/>
                </a:solidFill>
              </a:rPr>
              <a:t>mercredi 11 mars 2015</a:t>
            </a:r>
            <a:endParaRPr lang="fr-FR" altLang="fr-FR" sz="1200" dirty="0">
              <a:solidFill>
                <a:srgbClr val="808080"/>
              </a:solidFill>
            </a:endParaRPr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0" y="6446117"/>
            <a:ext cx="6864480" cy="411883"/>
          </a:xfrm>
        </p:spPr>
        <p:txBody>
          <a:bodyPr/>
          <a:lstStyle/>
          <a:p>
            <a:pPr lvl="1" algn="l">
              <a:defRPr/>
            </a:pPr>
            <a:r>
              <a:rPr lang="fr-FR" altLang="fr-FR" dirty="0" smtClean="0">
                <a:solidFill>
                  <a:srgbClr val="000000"/>
                </a:solidFill>
              </a:rPr>
              <a:t>Journée académique au numérique – Académie de Nantes, Lycée le </a:t>
            </a:r>
            <a:r>
              <a:rPr lang="fr-FR" altLang="fr-FR" dirty="0" err="1" smtClean="0">
                <a:solidFill>
                  <a:srgbClr val="000000"/>
                </a:solidFill>
              </a:rPr>
              <a:t>Fresne</a:t>
            </a:r>
            <a:r>
              <a:rPr lang="fr-FR" altLang="fr-FR" dirty="0" smtClean="0">
                <a:solidFill>
                  <a:srgbClr val="000000"/>
                </a:solidFill>
              </a:rPr>
              <a:t>, Angers</a:t>
            </a:r>
            <a:endParaRPr lang="fr-FR" altLang="fr-FR" dirty="0">
              <a:solidFill>
                <a:srgbClr val="000000"/>
              </a:solidFill>
            </a:endParaRPr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>
          <a:xfrm>
            <a:off x="1115616" y="332656"/>
            <a:ext cx="7834064" cy="1142039"/>
          </a:xfrm>
        </p:spPr>
        <p:txBody>
          <a:bodyPr/>
          <a:lstStyle/>
          <a:p>
            <a:pPr eaLnBrk="1" hangingPunct="1"/>
            <a:r>
              <a:rPr lang="fr-FR" altLang="fr-FR" sz="3200" b="1" dirty="0" smtClean="0">
                <a:latin typeface="Arial" pitchFamily="34" charset="0"/>
                <a:cs typeface="Arial" pitchFamily="34" charset="0"/>
              </a:rPr>
              <a:t>Le numérique à l’école</a:t>
            </a:r>
            <a:r>
              <a:rPr lang="fr-FR" altLang="fr-FR" dirty="0" smtClean="0">
                <a:latin typeface="Arial" pitchFamily="34" charset="0"/>
                <a:cs typeface="Arial" pitchFamily="34" charset="0"/>
              </a:rPr>
              <a:t/>
            </a:r>
            <a:br>
              <a:rPr lang="fr-FR" altLang="fr-FR" dirty="0" smtClean="0">
                <a:latin typeface="Arial" pitchFamily="34" charset="0"/>
                <a:cs typeface="Arial" pitchFamily="34" charset="0"/>
              </a:rPr>
            </a:br>
            <a:r>
              <a:rPr lang="fr-FR" altLang="fr-FR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fr-FR" altLang="fr-FR" sz="2800" dirty="0" smtClean="0">
                <a:latin typeface="Arial" pitchFamily="34" charset="0"/>
                <a:cs typeface="Arial" pitchFamily="34" charset="0"/>
              </a:rPr>
              <a:t>Quelle culture pour quels usages?</a:t>
            </a:r>
          </a:p>
        </p:txBody>
      </p:sp>
      <p:sp>
        <p:nvSpPr>
          <p:cNvPr id="819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fr-FR" altLang="fr-FR" dirty="0" smtClean="0"/>
          </a:p>
        </p:txBody>
      </p:sp>
      <p:sp>
        <p:nvSpPr>
          <p:cNvPr id="8198" name="Rectangle 4"/>
          <p:cNvSpPr>
            <a:spLocks noChangeArrowheads="1"/>
          </p:cNvSpPr>
          <p:nvPr/>
        </p:nvSpPr>
        <p:spPr bwMode="auto">
          <a:xfrm>
            <a:off x="395536" y="4293096"/>
            <a:ext cx="8038080" cy="2016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2927" tIns="41464" rIns="82927" bIns="41464" anchor="ctr"/>
          <a:lstStyle>
            <a:lvl1pPr defTabSz="962025" eaLnBrk="0" hangingPunct="0">
              <a:spcBef>
                <a:spcPct val="20000"/>
              </a:spcBef>
              <a:buChar char="•"/>
              <a:defRPr sz="2100">
                <a:solidFill>
                  <a:schemeClr val="tx1"/>
                </a:solidFill>
                <a:latin typeface="Trebuchet MS" pitchFamily="34" charset="0"/>
              </a:defRPr>
            </a:lvl1pPr>
            <a:lvl2pPr marL="781050" indent="-300038" defTabSz="962025" eaLnBrk="0" hangingPunct="0">
              <a:spcBef>
                <a:spcPct val="20000"/>
              </a:spcBef>
              <a:buChar char="–"/>
              <a:defRPr sz="1900">
                <a:solidFill>
                  <a:schemeClr val="tx1"/>
                </a:solidFill>
                <a:latin typeface="Trebuchet MS" pitchFamily="34" charset="0"/>
              </a:defRPr>
            </a:lvl2pPr>
            <a:lvl3pPr marL="1203325" indent="-241300" defTabSz="962025" eaLnBrk="0" hangingPunct="0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Trebuchet MS" pitchFamily="34" charset="0"/>
              </a:defRPr>
            </a:lvl3pPr>
            <a:lvl4pPr marL="1684338" indent="-241300" defTabSz="962025" eaLnBrk="0" hangingPunct="0">
              <a:spcBef>
                <a:spcPct val="20000"/>
              </a:spcBef>
              <a:buChar char="–"/>
              <a:defRPr sz="1500">
                <a:solidFill>
                  <a:schemeClr val="tx1"/>
                </a:solidFill>
                <a:latin typeface="Trebuchet MS" pitchFamily="34" charset="0"/>
              </a:defRPr>
            </a:lvl4pPr>
            <a:lvl5pPr marL="2165350" indent="-241300" defTabSz="962025" eaLnBrk="0" hangingPunct="0">
              <a:spcBef>
                <a:spcPct val="20000"/>
              </a:spcBef>
              <a:buChar char="»"/>
              <a:defRPr sz="1300">
                <a:solidFill>
                  <a:schemeClr val="tx1"/>
                </a:solidFill>
                <a:latin typeface="Trebuchet MS" pitchFamily="34" charset="0"/>
              </a:defRPr>
            </a:lvl5pPr>
            <a:lvl6pPr marL="2622550" indent="-241300" defTabSz="9620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300">
                <a:solidFill>
                  <a:schemeClr val="tx1"/>
                </a:solidFill>
                <a:latin typeface="Trebuchet MS" pitchFamily="34" charset="0"/>
              </a:defRPr>
            </a:lvl6pPr>
            <a:lvl7pPr marL="3079750" indent="-241300" defTabSz="9620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300">
                <a:solidFill>
                  <a:schemeClr val="tx1"/>
                </a:solidFill>
                <a:latin typeface="Trebuchet MS" pitchFamily="34" charset="0"/>
              </a:defRPr>
            </a:lvl7pPr>
            <a:lvl8pPr marL="3536950" indent="-241300" defTabSz="9620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300">
                <a:solidFill>
                  <a:schemeClr val="tx1"/>
                </a:solidFill>
                <a:latin typeface="Trebuchet MS" pitchFamily="34" charset="0"/>
              </a:defRPr>
            </a:lvl8pPr>
            <a:lvl9pPr marL="3994150" indent="-241300" defTabSz="9620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300"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r-FR" altLang="fr-FR" sz="36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Atelier n°12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fr-FR" altLang="fr-FR" sz="105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r-FR" altLang="fr-FR" sz="2400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« Classe inversée » et numérique: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r-FR" altLang="fr-FR" sz="2400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entre promesses et réalités</a:t>
            </a:r>
            <a:endParaRPr lang="fr-FR" altLang="fr-FR" sz="2400" i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199" name="Rectangle 5"/>
          <p:cNvSpPr>
            <a:spLocks noChangeArrowheads="1"/>
          </p:cNvSpPr>
          <p:nvPr/>
        </p:nvSpPr>
        <p:spPr bwMode="auto">
          <a:xfrm>
            <a:off x="508321" y="5413531"/>
            <a:ext cx="6625440" cy="5213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2927" tIns="41464" rIns="82927" bIns="41464"/>
          <a:lstStyle>
            <a:lvl1pPr defTabSz="962025" eaLnBrk="0" hangingPunct="0">
              <a:spcBef>
                <a:spcPct val="20000"/>
              </a:spcBef>
              <a:buChar char="•"/>
              <a:defRPr sz="2100">
                <a:solidFill>
                  <a:schemeClr val="tx1"/>
                </a:solidFill>
                <a:latin typeface="Trebuchet MS" pitchFamily="34" charset="0"/>
              </a:defRPr>
            </a:lvl1pPr>
            <a:lvl2pPr marL="481013" indent="-300038" defTabSz="962025" eaLnBrk="0" hangingPunct="0">
              <a:spcBef>
                <a:spcPct val="20000"/>
              </a:spcBef>
              <a:buChar char="–"/>
              <a:defRPr sz="1900">
                <a:solidFill>
                  <a:schemeClr val="tx1"/>
                </a:solidFill>
                <a:latin typeface="Trebuchet MS" pitchFamily="34" charset="0"/>
              </a:defRPr>
            </a:lvl2pPr>
            <a:lvl3pPr marL="962025" indent="-241300" defTabSz="962025" eaLnBrk="0" hangingPunct="0">
              <a:spcBef>
                <a:spcPct val="20000"/>
              </a:spcBef>
              <a:buChar char="•"/>
              <a:defRPr sz="1700">
                <a:solidFill>
                  <a:schemeClr val="tx1"/>
                </a:solidFill>
                <a:latin typeface="Trebuchet MS" pitchFamily="34" charset="0"/>
              </a:defRPr>
            </a:lvl3pPr>
            <a:lvl4pPr marL="1443038" indent="-241300" defTabSz="962025" eaLnBrk="0" hangingPunct="0">
              <a:spcBef>
                <a:spcPct val="20000"/>
              </a:spcBef>
              <a:buChar char="–"/>
              <a:defRPr sz="1500">
                <a:solidFill>
                  <a:schemeClr val="tx1"/>
                </a:solidFill>
                <a:latin typeface="Trebuchet MS" pitchFamily="34" charset="0"/>
              </a:defRPr>
            </a:lvl4pPr>
            <a:lvl5pPr marL="1924050" indent="-241300" defTabSz="962025" eaLnBrk="0" hangingPunct="0">
              <a:spcBef>
                <a:spcPct val="20000"/>
              </a:spcBef>
              <a:buChar char="»"/>
              <a:defRPr sz="1300">
                <a:solidFill>
                  <a:schemeClr val="tx1"/>
                </a:solidFill>
                <a:latin typeface="Trebuchet MS" pitchFamily="34" charset="0"/>
              </a:defRPr>
            </a:lvl5pPr>
            <a:lvl6pPr marL="2381250" indent="-241300" defTabSz="9620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300">
                <a:solidFill>
                  <a:schemeClr val="tx1"/>
                </a:solidFill>
                <a:latin typeface="Trebuchet MS" pitchFamily="34" charset="0"/>
              </a:defRPr>
            </a:lvl6pPr>
            <a:lvl7pPr marL="2838450" indent="-241300" defTabSz="9620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300">
                <a:solidFill>
                  <a:schemeClr val="tx1"/>
                </a:solidFill>
                <a:latin typeface="Trebuchet MS" pitchFamily="34" charset="0"/>
              </a:defRPr>
            </a:lvl7pPr>
            <a:lvl8pPr marL="3295650" indent="-241300" defTabSz="9620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300">
                <a:solidFill>
                  <a:schemeClr val="tx1"/>
                </a:solidFill>
                <a:latin typeface="Trebuchet MS" pitchFamily="34" charset="0"/>
              </a:defRPr>
            </a:lvl8pPr>
            <a:lvl9pPr marL="3752850" indent="-241300" defTabSz="9620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300"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pPr algn="ctr" eaLnBrk="1" fontAlgn="base" hangingPunct="1">
              <a:lnSpc>
                <a:spcPct val="80000"/>
              </a:lnSpc>
              <a:spcAft>
                <a:spcPct val="0"/>
              </a:spcAft>
              <a:buFontTx/>
              <a:buNone/>
            </a:pPr>
            <a:endParaRPr lang="fr-FR" altLang="fr-FR" sz="20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041814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359200" cy="649497"/>
          </a:xfrm>
        </p:spPr>
        <p:txBody>
          <a:bodyPr/>
          <a:lstStyle/>
          <a:p>
            <a:r>
              <a:rPr lang="fr-FR" sz="2800" b="1" dirty="0" smtClean="0">
                <a:latin typeface="Arial" pitchFamily="34" charset="0"/>
                <a:cs typeface="Arial" pitchFamily="34" charset="0"/>
              </a:rPr>
              <a:t>propos introductifs &gt; au fil des années</a:t>
            </a:r>
            <a:endParaRPr lang="fr-FR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11560" y="1484784"/>
            <a:ext cx="7904160" cy="3984899"/>
          </a:xfrm>
        </p:spPr>
        <p:txBody>
          <a:bodyPr/>
          <a:lstStyle/>
          <a:p>
            <a:pPr>
              <a:buNone/>
            </a:pPr>
            <a:r>
              <a:rPr lang="fr-FR" dirty="0" smtClean="0"/>
              <a:t>       </a:t>
            </a:r>
            <a:r>
              <a:rPr lang="fr-FR" sz="2400" b="1" dirty="0" smtClean="0">
                <a:latin typeface="Arial" pitchFamily="34" charset="0"/>
                <a:cs typeface="Arial" pitchFamily="34" charset="0"/>
              </a:rPr>
              <a:t>Naissance et évolution de la classe inversée</a:t>
            </a:r>
          </a:p>
          <a:p>
            <a:pPr>
              <a:buNone/>
            </a:pPr>
            <a:endParaRPr lang="fr-FR" b="1" dirty="0" smtClean="0"/>
          </a:p>
          <a:p>
            <a:pPr>
              <a:buNone/>
            </a:pPr>
            <a:endParaRPr lang="fr-FR" b="1" dirty="0" smtClean="0"/>
          </a:p>
          <a:p>
            <a:pPr>
              <a:buNone/>
            </a:pPr>
            <a:endParaRPr lang="fr-FR" b="1" dirty="0" smtClean="0"/>
          </a:p>
          <a:p>
            <a:pPr>
              <a:buNone/>
            </a:pPr>
            <a:endParaRPr lang="fr-FR" b="1" dirty="0" smtClean="0"/>
          </a:p>
          <a:p>
            <a:pPr>
              <a:buNone/>
            </a:pPr>
            <a:endParaRPr lang="fr-FR" b="1" dirty="0" smtClean="0"/>
          </a:p>
          <a:p>
            <a:pPr>
              <a:buNone/>
            </a:pPr>
            <a:r>
              <a:rPr lang="fr-FR" b="1" dirty="0" smtClean="0"/>
              <a:t>1920s          1968          1997           2007            2009              2015      </a:t>
            </a:r>
          </a:p>
          <a:p>
            <a:pPr>
              <a:buNone/>
            </a:pPr>
            <a:endParaRPr lang="fr-FR" b="1" dirty="0" smtClean="0"/>
          </a:p>
          <a:p>
            <a:pPr>
              <a:buNone/>
            </a:pPr>
            <a:endParaRPr lang="fr-FR" b="1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566400" y="6525345"/>
            <a:ext cx="2134080" cy="191520"/>
          </a:xfrm>
        </p:spPr>
        <p:txBody>
          <a:bodyPr/>
          <a:lstStyle/>
          <a:p>
            <a:pPr>
              <a:defRPr/>
            </a:pPr>
            <a:r>
              <a:rPr lang="fr-FR" altLang="fr-FR" sz="1200" dirty="0" smtClean="0">
                <a:solidFill>
                  <a:srgbClr val="000000"/>
                </a:solidFill>
              </a:rPr>
              <a:t>mercredi 11 mars 2015</a:t>
            </a:r>
            <a:endParaRPr lang="fr-FR" altLang="fr-FR" sz="1200" dirty="0">
              <a:solidFill>
                <a:srgbClr val="808080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0" y="6443236"/>
            <a:ext cx="7070400" cy="414764"/>
          </a:xfrm>
        </p:spPr>
        <p:txBody>
          <a:bodyPr/>
          <a:lstStyle/>
          <a:p>
            <a:pPr lvl="1" algn="l">
              <a:defRPr/>
            </a:pPr>
            <a:r>
              <a:rPr lang="fr-FR" altLang="fr-FR" dirty="0" smtClean="0">
                <a:solidFill>
                  <a:srgbClr val="000000"/>
                </a:solidFill>
              </a:rPr>
              <a:t>Journée académique au numérique – Académie de Nantes – Lycée Le </a:t>
            </a:r>
            <a:r>
              <a:rPr lang="fr-FR" altLang="fr-FR" dirty="0" err="1" smtClean="0">
                <a:solidFill>
                  <a:srgbClr val="000000"/>
                </a:solidFill>
              </a:rPr>
              <a:t>Fresne</a:t>
            </a:r>
            <a:r>
              <a:rPr lang="fr-FR" altLang="fr-FR" dirty="0" smtClean="0">
                <a:solidFill>
                  <a:srgbClr val="000000"/>
                </a:solidFill>
              </a:rPr>
              <a:t>, Angers</a:t>
            </a:r>
            <a:endParaRPr lang="fr-FR" altLang="fr-FR" dirty="0">
              <a:solidFill>
                <a:srgbClr val="00000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762DA7-CF2F-496C-B0E3-E637880CB29B}" type="slidenum">
              <a:rPr lang="fr-FR" altLang="fr-FR" smtClean="0">
                <a:solidFill>
                  <a:srgbClr val="808080"/>
                </a:solidFill>
              </a:rPr>
              <a:pPr>
                <a:defRPr/>
              </a:pPr>
              <a:t>2</a:t>
            </a:fld>
            <a:endParaRPr lang="fr-FR" altLang="fr-FR" dirty="0">
              <a:solidFill>
                <a:srgbClr val="808080"/>
              </a:solidFill>
            </a:endParaRPr>
          </a:p>
        </p:txBody>
      </p:sp>
      <p:sp>
        <p:nvSpPr>
          <p:cNvPr id="7" name="Flèche droite 6"/>
          <p:cNvSpPr/>
          <p:nvPr/>
        </p:nvSpPr>
        <p:spPr bwMode="auto">
          <a:xfrm>
            <a:off x="467544" y="2204864"/>
            <a:ext cx="8208912" cy="1296144"/>
          </a:xfrm>
          <a:prstGeom prst="rightArrow">
            <a:avLst/>
          </a:prstGeom>
          <a:solidFill>
            <a:srgbClr val="FFFF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323528" y="4293096"/>
            <a:ext cx="1296144" cy="136815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Concept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1600" dirty="0" smtClean="0">
                <a:latin typeface="Arial" charset="0"/>
              </a:rPr>
              <a:t>de la classe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inversée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1600" dirty="0" smtClean="0">
                <a:latin typeface="Arial" charset="0"/>
              </a:rPr>
              <a:t>popularisé</a:t>
            </a:r>
            <a:endParaRPr kumimoji="0" lang="fr-FR" sz="16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1619672" y="4293096"/>
            <a:ext cx="1368152" cy="122413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Mise en</a:t>
            </a:r>
            <a:r>
              <a:rPr kumimoji="0" lang="fr-FR" sz="1600" b="0" i="0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avant avec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1600" b="1" baseline="0" dirty="0" smtClean="0">
                <a:latin typeface="Arial" charset="0"/>
              </a:rPr>
              <a:t>Benjamin</a:t>
            </a:r>
            <a:r>
              <a:rPr lang="fr-FR" sz="1600" b="1" dirty="0" smtClean="0">
                <a:latin typeface="Arial" charset="0"/>
              </a:rPr>
              <a:t> Bloom</a:t>
            </a:r>
            <a:endParaRPr kumimoji="0" lang="fr-FR" sz="1600" b="1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3059832" y="4149080"/>
            <a:ext cx="1512168" cy="19442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8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Optimisation du concept</a:t>
            </a:r>
            <a:r>
              <a:rPr kumimoji="0" lang="fr-FR" sz="1800" b="0" i="0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par </a:t>
            </a:r>
            <a:r>
              <a:rPr kumimoji="0" lang="fr-FR" sz="1800" b="1" i="0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Eric </a:t>
            </a:r>
            <a:r>
              <a:rPr kumimoji="0" lang="fr-FR" sz="1800" b="1" i="0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Mazur</a:t>
            </a:r>
            <a:endParaRPr kumimoji="0" lang="fr-FR" sz="1800" b="1" i="0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1400" baseline="0" dirty="0" smtClean="0">
                <a:latin typeface="Arial" charset="0"/>
              </a:rPr>
              <a:t>(</a:t>
            </a:r>
            <a:r>
              <a:rPr lang="fr-FR" sz="1400" baseline="0" dirty="0" err="1" smtClean="0">
                <a:latin typeface="Arial" charset="0"/>
              </a:rPr>
              <a:t>cf</a:t>
            </a:r>
            <a:r>
              <a:rPr lang="fr-FR" sz="1400" dirty="0" smtClean="0">
                <a:latin typeface="Arial" charset="0"/>
              </a:rPr>
              <a:t> </a:t>
            </a:r>
            <a:r>
              <a:rPr lang="fr-FR" sz="1400" i="1" dirty="0" smtClean="0">
                <a:latin typeface="Arial" charset="0"/>
              </a:rPr>
              <a:t>Pier </a:t>
            </a:r>
            <a:r>
              <a:rPr lang="fr-FR" sz="1400" i="1" dirty="0" err="1" smtClean="0">
                <a:latin typeface="Arial" charset="0"/>
              </a:rPr>
              <a:t>Instrutcion</a:t>
            </a:r>
            <a:r>
              <a:rPr lang="fr-FR" sz="1400" dirty="0" smtClean="0">
                <a:latin typeface="Arial" charset="0"/>
              </a:rPr>
              <a:t>)</a:t>
            </a:r>
            <a:endParaRPr kumimoji="0" lang="fr-FR" sz="14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5796136" y="4293096"/>
            <a:ext cx="1440160" cy="18002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Création</a:t>
            </a:r>
            <a:r>
              <a:rPr kumimoji="0" lang="fr-FR" sz="1600" b="0" i="0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de la </a:t>
            </a:r>
            <a:r>
              <a:rPr kumimoji="0" lang="fr-FR" sz="1600" b="0" i="1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Khan </a:t>
            </a:r>
            <a:r>
              <a:rPr kumimoji="0" lang="fr-FR" sz="1600" b="0" i="1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Academy</a:t>
            </a:r>
            <a:r>
              <a:rPr kumimoji="0" lang="fr-FR" sz="1600" b="0" i="1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</a:t>
            </a:r>
            <a:r>
              <a:rPr kumimoji="0" lang="fr-FR" sz="1600" b="0" i="0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par </a:t>
            </a:r>
            <a:r>
              <a:rPr kumimoji="0" lang="fr-FR" sz="1600" b="1" i="0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Salma Khan</a:t>
            </a:r>
            <a:endParaRPr kumimoji="0" lang="fr-FR" sz="1600" b="1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7271792" y="4293096"/>
            <a:ext cx="1692696" cy="187220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1500" dirty="0" smtClean="0">
                <a:latin typeface="Arial" charset="0"/>
              </a:rPr>
              <a:t>Expérimentations</a:t>
            </a:r>
            <a:r>
              <a:rPr lang="fr-FR" sz="1600" dirty="0" smtClean="0">
                <a:latin typeface="Arial" charset="0"/>
              </a:rPr>
              <a:t>/pratiques de la classe inversée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1600" dirty="0" smtClean="0">
                <a:latin typeface="Arial" charset="0"/>
              </a:rPr>
              <a:t>du 1</a:t>
            </a:r>
            <a:r>
              <a:rPr lang="fr-FR" sz="1600" baseline="30000" dirty="0" smtClean="0">
                <a:latin typeface="Arial" charset="0"/>
              </a:rPr>
              <a:t>er</a:t>
            </a:r>
            <a:r>
              <a:rPr lang="fr-FR" sz="1600" dirty="0" smtClean="0">
                <a:latin typeface="Arial" charset="0"/>
              </a:rPr>
              <a:t> degré au supérieur 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1600" dirty="0" smtClean="0">
                <a:latin typeface="Arial" charset="0"/>
              </a:rPr>
              <a:t>(</a:t>
            </a:r>
            <a:r>
              <a:rPr lang="fr-FR" sz="1600" dirty="0" err="1" smtClean="0">
                <a:latin typeface="Arial" charset="0"/>
              </a:rPr>
              <a:t>cf</a:t>
            </a:r>
            <a:r>
              <a:rPr lang="fr-FR" sz="1600" dirty="0" smtClean="0">
                <a:latin typeface="Arial" charset="0"/>
              </a:rPr>
              <a:t> MOOC) </a:t>
            </a:r>
            <a:endParaRPr kumimoji="0" lang="fr-FR" sz="16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2915816" y="4221088"/>
            <a:ext cx="1512168" cy="194421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Optimisation du concept</a:t>
            </a:r>
            <a:r>
              <a:rPr kumimoji="0" lang="fr-FR" sz="1600" b="0" i="0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par </a:t>
            </a:r>
            <a:r>
              <a:rPr kumimoji="0" lang="fr-FR" sz="1600" b="1" i="0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Eric </a:t>
            </a:r>
            <a:r>
              <a:rPr kumimoji="0" lang="fr-FR" sz="1600" b="1" i="0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Mazur</a:t>
            </a:r>
            <a:endParaRPr kumimoji="0" lang="fr-FR" sz="1600" b="1" i="0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1600" baseline="0" dirty="0" smtClean="0">
                <a:latin typeface="Arial" charset="0"/>
              </a:rPr>
              <a:t>(</a:t>
            </a:r>
            <a:r>
              <a:rPr lang="fr-FR" sz="1600" baseline="0" dirty="0" err="1" smtClean="0">
                <a:latin typeface="Arial" charset="0"/>
              </a:rPr>
              <a:t>cf</a:t>
            </a:r>
            <a:r>
              <a:rPr lang="fr-FR" sz="1600" dirty="0" smtClean="0">
                <a:latin typeface="Arial" charset="0"/>
              </a:rPr>
              <a:t> </a:t>
            </a:r>
            <a:r>
              <a:rPr lang="fr-FR" sz="1600" i="1" dirty="0" smtClean="0">
                <a:latin typeface="Arial" charset="0"/>
              </a:rPr>
              <a:t>Pier </a:t>
            </a:r>
            <a:r>
              <a:rPr lang="fr-FR" sz="1600" i="1" dirty="0" err="1" smtClean="0">
                <a:latin typeface="Arial" charset="0"/>
              </a:rPr>
              <a:t>Instrutcion</a:t>
            </a:r>
            <a:r>
              <a:rPr lang="fr-FR" sz="1400" dirty="0" smtClean="0">
                <a:latin typeface="Arial" charset="0"/>
              </a:rPr>
              <a:t>)</a:t>
            </a:r>
            <a:endParaRPr kumimoji="0" lang="fr-FR" sz="14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4355976" y="4149080"/>
            <a:ext cx="1440160" cy="223224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1500" dirty="0" smtClean="0">
                <a:latin typeface="Arial" charset="0"/>
              </a:rPr>
              <a:t>Apparition du concept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5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« </a:t>
            </a:r>
            <a:r>
              <a:rPr kumimoji="0" lang="fr-FR" sz="1500" b="0" i="0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Flipped</a:t>
            </a:r>
            <a:r>
              <a:rPr kumimoji="0" lang="fr-FR" sz="15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1500" dirty="0" err="1" smtClean="0">
                <a:latin typeface="Arial" charset="0"/>
              </a:rPr>
              <a:t>Classroom</a:t>
            </a:r>
            <a:r>
              <a:rPr lang="fr-FR" sz="1500" dirty="0" smtClean="0">
                <a:latin typeface="Arial" charset="0"/>
              </a:rPr>
              <a:t> »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5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avec 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1500" b="1" dirty="0" smtClean="0">
                <a:latin typeface="Arial" charset="0"/>
              </a:rPr>
              <a:t>Jonathan Bergman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1500" dirty="0" smtClean="0">
                <a:latin typeface="Arial" charset="0"/>
              </a:rPr>
              <a:t>et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5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Aaron</a:t>
            </a:r>
            <a:r>
              <a:rPr kumimoji="0" lang="fr-FR" sz="1500" b="1" i="0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Sam</a:t>
            </a:r>
            <a:endParaRPr kumimoji="0" lang="fr-FR" sz="1500" b="1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9157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Espace réservé du contenu 9" descr="video-player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508104" y="1268760"/>
            <a:ext cx="1142857" cy="1142857"/>
          </a:xfrm>
        </p:spPr>
      </p:pic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516216" y="6450438"/>
            <a:ext cx="2134080" cy="407562"/>
          </a:xfrm>
        </p:spPr>
        <p:txBody>
          <a:bodyPr/>
          <a:lstStyle/>
          <a:p>
            <a:pPr>
              <a:defRPr/>
            </a:pPr>
            <a:r>
              <a:rPr lang="fr-FR" altLang="fr-FR" dirty="0" smtClean="0">
                <a:solidFill>
                  <a:srgbClr val="000000"/>
                </a:solidFill>
              </a:rPr>
              <a:t>mercredi 11 mars 2015</a:t>
            </a:r>
            <a:endParaRPr lang="fr-FR" altLang="fr-FR" dirty="0">
              <a:solidFill>
                <a:srgbClr val="808080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1">
              <a:defRPr/>
            </a:pPr>
            <a:endParaRPr lang="fr-FR" altLang="fr-FR" dirty="0" smtClean="0">
              <a:solidFill>
                <a:srgbClr val="000000"/>
              </a:solidFill>
            </a:endParaRPr>
          </a:p>
          <a:p>
            <a:pPr>
              <a:defRPr/>
            </a:pPr>
            <a:r>
              <a:rPr lang="fr-FR" altLang="fr-FR" dirty="0" smtClean="0">
                <a:solidFill>
                  <a:srgbClr val="000000"/>
                </a:solidFill>
              </a:rPr>
              <a:t>délégation académique au numérique – rectorat de l’académie de Nantes</a:t>
            </a:r>
            <a:endParaRPr lang="fr-FR" altLang="fr-FR" dirty="0">
              <a:solidFill>
                <a:srgbClr val="00000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762DA7-CF2F-496C-B0E3-E637880CB29B}" type="slidenum">
              <a:rPr lang="fr-FR" altLang="fr-FR" smtClean="0">
                <a:solidFill>
                  <a:srgbClr val="808080"/>
                </a:solidFill>
              </a:rPr>
              <a:pPr>
                <a:defRPr/>
              </a:pPr>
              <a:t>3</a:t>
            </a:fld>
            <a:endParaRPr lang="fr-FR" altLang="fr-FR">
              <a:solidFill>
                <a:srgbClr val="808080"/>
              </a:solidFill>
            </a:endParaRPr>
          </a:p>
        </p:txBody>
      </p:sp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359200" cy="649497"/>
          </a:xfrm>
        </p:spPr>
        <p:txBody>
          <a:bodyPr/>
          <a:lstStyle/>
          <a:p>
            <a:r>
              <a:rPr lang="fr-FR" sz="2800" b="1" dirty="0" smtClean="0">
                <a:latin typeface="Arial" pitchFamily="34" charset="0"/>
                <a:cs typeface="Arial" pitchFamily="34" charset="0"/>
              </a:rPr>
              <a:t>propos introductifs &gt; une </a:t>
            </a:r>
            <a:r>
              <a:rPr lang="fr-FR" sz="2800" b="1" dirty="0" smtClean="0">
                <a:latin typeface="Arial" pitchFamily="34" charset="0"/>
                <a:cs typeface="Arial" pitchFamily="34" charset="0"/>
              </a:rPr>
              <a:t>définition</a:t>
            </a:r>
            <a:endParaRPr lang="fr-FR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755576" y="1484784"/>
            <a:ext cx="4032448" cy="172819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rgbClr val="7030A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La classe inversée, c’est donner,</a:t>
            </a:r>
            <a:r>
              <a:rPr kumimoji="0" lang="fr-FR" sz="2400" b="0" i="0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préalablement, </a:t>
            </a:r>
            <a:r>
              <a:rPr kumimoji="0" lang="fr-FR" sz="2400" b="1" i="0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hors classe</a:t>
            </a:r>
            <a:r>
              <a:rPr kumimoji="0" lang="fr-FR" sz="2400" b="0" i="0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, </a:t>
            </a:r>
            <a:r>
              <a:rPr lang="fr-FR" sz="2400" dirty="0" smtClean="0">
                <a:latin typeface="Arial" charset="0"/>
              </a:rPr>
              <a:t>d</a:t>
            </a:r>
            <a:r>
              <a:rPr kumimoji="0" lang="fr-FR" sz="2400" b="0" i="0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es contenus de cours </a:t>
            </a:r>
            <a:r>
              <a:rPr kumimoji="0" lang="fr-FR" sz="2400" b="0" i="0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[…]</a:t>
            </a:r>
            <a:endParaRPr kumimoji="0" lang="fr-FR" sz="24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755576" y="3861048"/>
            <a:ext cx="3960440" cy="24482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rgbClr val="7030A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[…] </a:t>
            </a:r>
            <a:r>
              <a:rPr kumimoji="0" lang="fr-FR" sz="24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contenus </a:t>
            </a:r>
            <a:r>
              <a:rPr kumimoji="0" lang="fr-FR" sz="24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qui </a:t>
            </a:r>
            <a:r>
              <a:rPr lang="fr-FR" sz="2400" dirty="0" smtClean="0">
                <a:latin typeface="Arial" charset="0"/>
              </a:rPr>
              <a:t>f</a:t>
            </a:r>
            <a:r>
              <a:rPr kumimoji="0" lang="fr-FR" sz="24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eront,</a:t>
            </a:r>
            <a:r>
              <a:rPr kumimoji="0" lang="fr-FR" sz="2400" b="0" i="0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</a:t>
            </a:r>
            <a:r>
              <a:rPr kumimoji="0" lang="fr-FR" sz="2400" b="1" i="0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en classe</a:t>
            </a:r>
            <a:r>
              <a:rPr kumimoji="0" lang="fr-FR" sz="2400" b="0" i="0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, l’objet d’une mise en activité des élèves accompagnée par l’enseignant dans une logique collaborative</a:t>
            </a:r>
            <a:endParaRPr kumimoji="0" lang="fr-FR" sz="24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11" name="Image 10" descr="AJ-Books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092280" y="1196752"/>
            <a:ext cx="1512168" cy="1348725"/>
          </a:xfrm>
          <a:prstGeom prst="rect">
            <a:avLst/>
          </a:prstGeom>
        </p:spPr>
      </p:pic>
      <p:pic>
        <p:nvPicPr>
          <p:cNvPr id="12" name="Image 11" descr="cubic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364088" y="2420888"/>
            <a:ext cx="1688738" cy="1108938"/>
          </a:xfrm>
          <a:prstGeom prst="rect">
            <a:avLst/>
          </a:prstGeom>
        </p:spPr>
      </p:pic>
      <p:pic>
        <p:nvPicPr>
          <p:cNvPr id="13" name="Image 12" descr="web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236296" y="2564904"/>
            <a:ext cx="1099976" cy="1107358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796136" y="4005064"/>
            <a:ext cx="2197422" cy="21755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548680"/>
            <a:ext cx="6962720" cy="648072"/>
          </a:xfrm>
        </p:spPr>
        <p:txBody>
          <a:bodyPr/>
          <a:lstStyle/>
          <a:p>
            <a:r>
              <a:rPr lang="fr-FR" sz="2600" b="1" dirty="0" smtClean="0">
                <a:latin typeface="Arial" pitchFamily="34" charset="0"/>
                <a:cs typeface="Arial" pitchFamily="34" charset="0"/>
              </a:rPr>
              <a:t>Propos introductif &gt; pour aller plus loin…</a:t>
            </a:r>
            <a:endParaRPr lang="fr-FR" sz="2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11560" y="1412776"/>
            <a:ext cx="7904160" cy="4752528"/>
          </a:xfrm>
        </p:spPr>
        <p:txBody>
          <a:bodyPr/>
          <a:lstStyle/>
          <a:p>
            <a:pPr>
              <a:buNone/>
            </a:pPr>
            <a:r>
              <a:rPr lang="fr-FR" sz="2000" b="1" dirty="0" smtClean="0">
                <a:latin typeface="Arial" pitchFamily="34" charset="0"/>
                <a:cs typeface="Arial" pitchFamily="34" charset="0"/>
              </a:rPr>
              <a:t>La classe inversée soulève les problématiques suivantes:</a:t>
            </a:r>
          </a:p>
          <a:p>
            <a:pPr>
              <a:buNone/>
            </a:pPr>
            <a:endParaRPr lang="fr-FR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fr-FR" b="1" dirty="0" smtClean="0">
                <a:latin typeface="Arial" pitchFamily="34" charset="0"/>
                <a:cs typeface="Arial" pitchFamily="34" charset="0"/>
              </a:rPr>
              <a:t>La fracture numérique: </a:t>
            </a:r>
          </a:p>
          <a:p>
            <a:pPr>
              <a:buNone/>
            </a:pPr>
            <a:r>
              <a:rPr lang="fr-FR" dirty="0" smtClean="0">
                <a:latin typeface="Arial" pitchFamily="34" charset="0"/>
                <a:cs typeface="Arial" pitchFamily="34" charset="0"/>
              </a:rPr>
              <a:t>       matériels et usages</a:t>
            </a:r>
          </a:p>
          <a:p>
            <a:pPr>
              <a:buNone/>
            </a:pPr>
            <a:endParaRPr lang="fr-FR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fr-FR" b="1" dirty="0" smtClean="0">
                <a:latin typeface="Arial" pitchFamily="34" charset="0"/>
                <a:cs typeface="Arial" pitchFamily="34" charset="0"/>
              </a:rPr>
              <a:t>Les supports:</a:t>
            </a:r>
          </a:p>
          <a:p>
            <a:pPr>
              <a:buNone/>
            </a:pPr>
            <a:r>
              <a:rPr lang="fr-FR" dirty="0" smtClean="0">
                <a:latin typeface="Arial" pitchFamily="34" charset="0"/>
                <a:cs typeface="Arial" pitchFamily="34" charset="0"/>
              </a:rPr>
              <a:t>       choix et usages</a:t>
            </a:r>
          </a:p>
          <a:p>
            <a:pPr>
              <a:buNone/>
            </a:pPr>
            <a:endParaRPr lang="fr-FR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fr-FR" b="1" dirty="0" smtClean="0">
                <a:latin typeface="Arial" pitchFamily="34" charset="0"/>
                <a:cs typeface="Arial" pitchFamily="34" charset="0"/>
              </a:rPr>
              <a:t>La construction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des savoirs </a:t>
            </a:r>
          </a:p>
          <a:p>
            <a:pPr>
              <a:buNone/>
            </a:pPr>
            <a:r>
              <a:rPr lang="fr-FR" dirty="0" smtClean="0">
                <a:latin typeface="Arial" pitchFamily="34" charset="0"/>
                <a:cs typeface="Arial" pitchFamily="34" charset="0"/>
              </a:rPr>
              <a:t>        et leur évaluation</a:t>
            </a:r>
          </a:p>
          <a:p>
            <a:pPr>
              <a:buNone/>
            </a:pPr>
            <a:endParaRPr lang="fr-FR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fr-FR" b="1" dirty="0" smtClean="0">
                <a:latin typeface="Arial" pitchFamily="34" charset="0"/>
                <a:cs typeface="Arial" pitchFamily="34" charset="0"/>
              </a:rPr>
              <a:t>La généralisation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du </a:t>
            </a:r>
          </a:p>
          <a:p>
            <a:pPr>
              <a:buNone/>
            </a:pPr>
            <a:r>
              <a:rPr lang="fr-FR" dirty="0" smtClean="0">
                <a:latin typeface="Arial" pitchFamily="34" charset="0"/>
                <a:cs typeface="Arial" pitchFamily="34" charset="0"/>
              </a:rPr>
              <a:t>        dispositif</a:t>
            </a:r>
            <a:endParaRPr lang="fr-FR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516216" y="6450438"/>
            <a:ext cx="2134080" cy="407562"/>
          </a:xfrm>
        </p:spPr>
        <p:txBody>
          <a:bodyPr/>
          <a:lstStyle/>
          <a:p>
            <a:pPr>
              <a:defRPr/>
            </a:pPr>
            <a:r>
              <a:rPr lang="fr-FR" altLang="fr-FR" dirty="0" smtClean="0">
                <a:solidFill>
                  <a:srgbClr val="000000"/>
                </a:solidFill>
              </a:rPr>
              <a:t>mercredi 11 mars 2015</a:t>
            </a:r>
            <a:endParaRPr lang="fr-FR" altLang="fr-FR" dirty="0">
              <a:solidFill>
                <a:srgbClr val="808080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1">
              <a:defRPr/>
            </a:pPr>
            <a:endParaRPr lang="fr-FR" altLang="fr-FR" dirty="0" smtClean="0">
              <a:solidFill>
                <a:srgbClr val="000000"/>
              </a:solidFill>
            </a:endParaRPr>
          </a:p>
          <a:p>
            <a:pPr>
              <a:defRPr/>
            </a:pPr>
            <a:r>
              <a:rPr lang="fr-FR" altLang="fr-FR" dirty="0" smtClean="0">
                <a:solidFill>
                  <a:srgbClr val="000000"/>
                </a:solidFill>
              </a:rPr>
              <a:t>délégation académique au numérique – rectorat de l’académie de Nantes</a:t>
            </a:r>
            <a:endParaRPr lang="fr-FR" altLang="fr-FR" dirty="0">
              <a:solidFill>
                <a:srgbClr val="00000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762DA7-CF2F-496C-B0E3-E637880CB29B}" type="slidenum">
              <a:rPr lang="fr-FR" altLang="fr-FR" smtClean="0">
                <a:solidFill>
                  <a:srgbClr val="808080"/>
                </a:solidFill>
              </a:rPr>
              <a:pPr>
                <a:defRPr/>
              </a:pPr>
              <a:t>4</a:t>
            </a:fld>
            <a:endParaRPr lang="fr-FR" altLang="fr-FR">
              <a:solidFill>
                <a:srgbClr val="808080"/>
              </a:solidFill>
            </a:endParaRPr>
          </a:p>
        </p:txBody>
      </p:sp>
      <p:pic>
        <p:nvPicPr>
          <p:cNvPr id="7" name="Image 6" descr="ponto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198944" y="2276873"/>
            <a:ext cx="4657023" cy="345638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b="1" dirty="0" smtClean="0"/>
              <a:t>Propos introductif &gt; références images</a:t>
            </a:r>
            <a:endParaRPr lang="fr-FR" sz="32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 smtClean="0">
                <a:latin typeface="Arial" pitchFamily="34" charset="0"/>
                <a:cs typeface="Arial" pitchFamily="34" charset="0"/>
              </a:rPr>
              <a:t>Diapositive 2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: </a:t>
            </a:r>
          </a:p>
          <a:p>
            <a:pPr>
              <a:buNone/>
            </a:pPr>
            <a:endParaRPr lang="fr-FR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fr-FR" sz="1800" dirty="0" smtClean="0">
                <a:latin typeface="Arial" pitchFamily="34" charset="0"/>
                <a:cs typeface="Arial" pitchFamily="34" charset="0"/>
              </a:rPr>
              <a:t>Les 4 premières images: </a:t>
            </a:r>
            <a:r>
              <a:rPr lang="fr-FR" sz="1800" dirty="0" err="1" smtClean="0">
                <a:latin typeface="Arial" pitchFamily="34" charset="0"/>
                <a:cs typeface="Arial" pitchFamily="34" charset="0"/>
              </a:rPr>
              <a:t>cc.clipart</a:t>
            </a:r>
            <a:r>
              <a:rPr lang="fr-FR" sz="1800" dirty="0" smtClean="0">
                <a:latin typeface="Arial" pitchFamily="34" charset="0"/>
                <a:cs typeface="Arial" pitchFamily="34" charset="0"/>
              </a:rPr>
              <a:t> images </a:t>
            </a:r>
            <a:r>
              <a:rPr lang="fr-FR" sz="1800" dirty="0" smtClean="0">
                <a:latin typeface="Arial" pitchFamily="34" charset="0"/>
                <a:cs typeface="Arial" pitchFamily="34" charset="0"/>
                <a:hlinkClick r:id="rId2"/>
              </a:rPr>
              <a:t>https://openclipart.org/</a:t>
            </a:r>
            <a:endParaRPr lang="fr-FR" sz="18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fr-FR" sz="1800" dirty="0" smtClean="0">
                <a:latin typeface="Arial" pitchFamily="34" charset="0"/>
                <a:cs typeface="Arial" pitchFamily="34" charset="0"/>
              </a:rPr>
              <a:t>Image « </a:t>
            </a:r>
            <a:r>
              <a:rPr lang="fr-FR" sz="1800" dirty="0" err="1" smtClean="0">
                <a:latin typeface="Arial" pitchFamily="34" charset="0"/>
                <a:cs typeface="Arial" pitchFamily="34" charset="0"/>
              </a:rPr>
              <a:t>creativity</a:t>
            </a:r>
            <a:r>
              <a:rPr lang="fr-FR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1800" dirty="0" err="1" smtClean="0">
                <a:latin typeface="Arial" pitchFamily="34" charset="0"/>
                <a:cs typeface="Arial" pitchFamily="34" charset="0"/>
              </a:rPr>
              <a:t>at</a:t>
            </a:r>
            <a:r>
              <a:rPr lang="fr-FR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1800" dirty="0" err="1" smtClean="0">
                <a:latin typeface="Arial" pitchFamily="34" charset="0"/>
                <a:cs typeface="Arial" pitchFamily="34" charset="0"/>
              </a:rPr>
              <a:t>school</a:t>
            </a:r>
            <a:r>
              <a:rPr lang="fr-FR" sz="1800" dirty="0" smtClean="0">
                <a:latin typeface="Arial" pitchFamily="34" charset="0"/>
                <a:cs typeface="Arial" pitchFamily="34" charset="0"/>
              </a:rPr>
              <a:t> » </a:t>
            </a:r>
            <a:r>
              <a:rPr lang="fr-FR" sz="1800" dirty="0" smtClean="0">
                <a:latin typeface="Arial" pitchFamily="34" charset="0"/>
                <a:cs typeface="Arial" pitchFamily="34" charset="0"/>
                <a:hlinkClick r:id="rId3"/>
              </a:rPr>
              <a:t>http://www.beechlodgeschool.co.uk/wp-content/uploads/2011/12/creativity-at-school.png</a:t>
            </a:r>
            <a:endParaRPr lang="fr-FR" sz="1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fr-FR" dirty="0" smtClean="0">
              <a:latin typeface="Arial" pitchFamily="34" charset="0"/>
              <a:cs typeface="Arial" pitchFamily="34" charset="0"/>
            </a:endParaRPr>
          </a:p>
          <a:p>
            <a:r>
              <a:rPr lang="fr-FR" b="1" dirty="0" smtClean="0">
                <a:latin typeface="Arial" pitchFamily="34" charset="0"/>
                <a:cs typeface="Arial" pitchFamily="34" charset="0"/>
              </a:rPr>
              <a:t>Diapositive 4:</a:t>
            </a:r>
          </a:p>
          <a:p>
            <a:pPr>
              <a:buNone/>
            </a:pPr>
            <a:endParaRPr lang="fr-FR" sz="14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fr-FR" dirty="0" smtClean="0">
                <a:latin typeface="Arial" pitchFamily="34" charset="0"/>
                <a:cs typeface="Arial" pitchFamily="34" charset="0"/>
              </a:rPr>
              <a:t>Image diapositive 4: </a:t>
            </a:r>
            <a:r>
              <a:rPr lang="fr-FR" sz="1400" dirty="0" smtClean="0">
                <a:latin typeface="Arial" pitchFamily="34" charset="0"/>
                <a:cs typeface="Arial" pitchFamily="34" charset="0"/>
                <a:hlinkClick r:id="rId4"/>
              </a:rPr>
              <a:t>http://www.je-reussis-mes-photos.com/wp-content</a:t>
            </a:r>
            <a:r>
              <a:rPr lang="fr-FR" sz="1400" dirty="0" smtClean="0">
                <a:latin typeface="Arial" pitchFamily="34" charset="0"/>
                <a:cs typeface="Arial" pitchFamily="34" charset="0"/>
              </a:rPr>
              <a:t> /</a:t>
            </a:r>
            <a:r>
              <a:rPr lang="fr-FR" sz="1400" dirty="0" err="1" smtClean="0">
                <a:latin typeface="Arial" pitchFamily="34" charset="0"/>
                <a:cs typeface="Arial" pitchFamily="34" charset="0"/>
              </a:rPr>
              <a:t>uploads</a:t>
            </a:r>
            <a:r>
              <a:rPr lang="fr-FR" sz="1400" dirty="0" smtClean="0">
                <a:latin typeface="Arial" pitchFamily="34" charset="0"/>
                <a:cs typeface="Arial" pitchFamily="34" charset="0"/>
              </a:rPr>
              <a:t>/2014/07/P5200988nb.jpg</a:t>
            </a:r>
          </a:p>
          <a:p>
            <a:pPr>
              <a:buNone/>
            </a:pPr>
            <a:r>
              <a:rPr lang="fr-FR" sz="2000" dirty="0" smtClean="0"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                                        </a:t>
            </a:r>
          </a:p>
          <a:p>
            <a:pPr>
              <a:buNone/>
            </a:pPr>
            <a:endParaRPr lang="fr-FR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fr-FR" sz="1400" dirty="0" smtClean="0">
                <a:latin typeface="Arial" pitchFamily="34" charset="0"/>
                <a:cs typeface="Arial" pitchFamily="34" charset="0"/>
              </a:rPr>
              <a:t>   </a:t>
            </a:r>
            <a:endParaRPr lang="fr-FR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588224" y="6450438"/>
            <a:ext cx="2134080" cy="407562"/>
          </a:xfrm>
        </p:spPr>
        <p:txBody>
          <a:bodyPr/>
          <a:lstStyle/>
          <a:p>
            <a:pPr>
              <a:defRPr/>
            </a:pPr>
            <a:r>
              <a:rPr lang="fr-FR" altLang="fr-FR" dirty="0" smtClean="0">
                <a:solidFill>
                  <a:srgbClr val="000000"/>
                </a:solidFill>
              </a:rPr>
              <a:t>mercredi 11 mars 2015</a:t>
            </a:r>
            <a:endParaRPr lang="fr-FR" altLang="fr-FR" dirty="0">
              <a:solidFill>
                <a:srgbClr val="808080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1">
              <a:defRPr/>
            </a:pPr>
            <a:endParaRPr lang="fr-FR" altLang="fr-FR" dirty="0" smtClean="0">
              <a:solidFill>
                <a:srgbClr val="000000"/>
              </a:solidFill>
            </a:endParaRPr>
          </a:p>
          <a:p>
            <a:pPr>
              <a:defRPr/>
            </a:pPr>
            <a:r>
              <a:rPr lang="fr-FR" altLang="fr-FR" dirty="0" smtClean="0">
                <a:solidFill>
                  <a:srgbClr val="000000"/>
                </a:solidFill>
              </a:rPr>
              <a:t>délégation académique au numérique – rectorat de l’académie de Nantes</a:t>
            </a:r>
            <a:endParaRPr lang="fr-FR" altLang="fr-FR" dirty="0">
              <a:solidFill>
                <a:srgbClr val="00000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762DA7-CF2F-496C-B0E3-E637880CB29B}" type="slidenum">
              <a:rPr lang="fr-FR" altLang="fr-FR" smtClean="0">
                <a:solidFill>
                  <a:srgbClr val="808080"/>
                </a:solidFill>
              </a:rPr>
              <a:pPr>
                <a:defRPr/>
              </a:pPr>
              <a:t>5</a:t>
            </a:fld>
            <a:endParaRPr lang="fr-FR" altLang="fr-FR">
              <a:solidFill>
                <a:srgbClr val="80808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dèle dan juin 2014">
  <a:themeElements>
    <a:clrScheme name="da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an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fr-FR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fr-FR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a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3366CC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Modèle par défaut">
  <a:themeElements>
    <a:clrScheme name="2_Modèle par défaut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3366CC"/>
      </a:hlink>
      <a:folHlink>
        <a:srgbClr val="0066CC"/>
      </a:folHlink>
    </a:clrScheme>
    <a:fontScheme name="2_Modèle par défaut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fr-FR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fr-FR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2_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Modèle par défaut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3366CC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Modèle par défaut">
  <a:themeElements>
    <a:clrScheme name="2_Modèle par défaut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3366CC"/>
      </a:hlink>
      <a:folHlink>
        <a:srgbClr val="0066CC"/>
      </a:folHlink>
    </a:clrScheme>
    <a:fontScheme name="2_Modèle par défaut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fr-FR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fr-FR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2_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Modèle par défaut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3366CC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modèle dan juin 2014</Template>
  <TotalTime>4718</TotalTime>
  <Words>280</Words>
  <Application>Microsoft Office PowerPoint</Application>
  <PresentationFormat>Affichage à l'écran (4:3)</PresentationFormat>
  <Paragraphs>81</Paragraphs>
  <Slides>5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3</vt:i4>
      </vt:variant>
      <vt:variant>
        <vt:lpstr>Titres des diapositives</vt:lpstr>
      </vt:variant>
      <vt:variant>
        <vt:i4>5</vt:i4>
      </vt:variant>
    </vt:vector>
  </HeadingPairs>
  <TitlesOfParts>
    <vt:vector size="8" baseType="lpstr">
      <vt:lpstr>modèle dan juin 2014</vt:lpstr>
      <vt:lpstr>2_Modèle par défaut</vt:lpstr>
      <vt:lpstr>3_Modèle par défaut</vt:lpstr>
      <vt:lpstr>Le numérique à l’école   Quelle culture pour quels usages?</vt:lpstr>
      <vt:lpstr>propos introductifs &gt; au fil des années</vt:lpstr>
      <vt:lpstr>propos introductifs &gt; une définition</vt:lpstr>
      <vt:lpstr>Propos introductif &gt; pour aller plus loin…</vt:lpstr>
      <vt:lpstr>Propos introductif &gt; références images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numérique à l’école   Quelle culture pour quels usages?</dc:title>
  <dc:creator>pole numerique</dc:creator>
  <cp:lastModifiedBy>pole numerique</cp:lastModifiedBy>
  <cp:revision>11</cp:revision>
  <dcterms:created xsi:type="dcterms:W3CDTF">2015-02-24T15:19:22Z</dcterms:created>
  <dcterms:modified xsi:type="dcterms:W3CDTF">2015-03-10T13:22:25Z</dcterms:modified>
</cp:coreProperties>
</file>