
<file path=[Content_Types].xml><?xml version="1.0" encoding="utf-8"?>
<Types xmlns="http://schemas.openxmlformats.org/package/2006/content-types">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7" r:id="rId4"/>
  </p:sldMasterIdLst>
  <p:notesMasterIdLst>
    <p:notesMasterId r:id="rId13"/>
  </p:notesMasterIdLst>
  <p:sldIdLst>
    <p:sldId id="331" r:id="rId5"/>
    <p:sldId id="332" r:id="rId6"/>
    <p:sldId id="333" r:id="rId7"/>
    <p:sldId id="335" r:id="rId8"/>
    <p:sldId id="336" r:id="rId9"/>
    <p:sldId id="337" r:id="rId10"/>
    <p:sldId id="338" r:id="rId11"/>
    <p:sldId id="339" r:id="rId12"/>
  </p:sldIdLst>
  <p:sldSz cx="9906000" cy="6858000" type="A4"/>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MINISTÈRIEL" id="{0B896E98-F45E-4768-8620-EDDF394BE181}">
          <p14:sldIdLst>
            <p14:sldId id="331"/>
          </p14:sldIdLst>
        </p14:section>
        <p14:section name="MÉTHODOLOGIE" id="{EB03BDE6-D677-4574-A7BF-9721F91BDEB8}">
          <p14:sldIdLst>
            <p14:sldId id="332"/>
            <p14:sldId id="333"/>
            <p14:sldId id="335"/>
            <p14:sldId id="336"/>
            <p14:sldId id="337"/>
            <p14:sldId id="338"/>
            <p14:sldId id="339"/>
          </p14:sldIdLst>
        </p14:section>
      </p14:sectionLst>
    </p:ext>
    <p:ext uri="{EFAFB233-063F-42B5-8137-9DF3F51BA10A}">
      <p15:sldGuideLst xmlns:p15="http://schemas.microsoft.com/office/powerpoint/2012/main">
        <p15:guide id="1" orient="horz" pos="2160" userDrawn="1">
          <p15:clr>
            <a:srgbClr val="A4A3A4"/>
          </p15:clr>
        </p15:guide>
        <p15:guide id="2" orient="horz" pos="255" userDrawn="1">
          <p15:clr>
            <a:srgbClr val="A4A3A4"/>
          </p15:clr>
        </p15:guide>
        <p15:guide id="3" orient="horz" pos="1139" userDrawn="1">
          <p15:clr>
            <a:srgbClr val="A4A3A4"/>
          </p15:clr>
        </p15:guide>
        <p15:guide id="4" orient="horz" pos="1095" userDrawn="1">
          <p15:clr>
            <a:srgbClr val="A4A3A4"/>
          </p15:clr>
        </p15:guide>
        <p15:guide id="5" orient="horz" pos="4065" userDrawn="1">
          <p15:clr>
            <a:srgbClr val="A4A3A4"/>
          </p15:clr>
        </p15:guide>
        <p15:guide id="6" orient="horz" pos="4201" userDrawn="1">
          <p15:clr>
            <a:srgbClr val="A4A3A4"/>
          </p15:clr>
        </p15:guide>
        <p15:guide id="7" pos="3120" userDrawn="1">
          <p15:clr>
            <a:srgbClr val="A4A3A4"/>
          </p15:clr>
        </p15:guide>
        <p15:guide id="8" pos="516" userDrawn="1">
          <p15:clr>
            <a:srgbClr val="A4A3A4"/>
          </p15:clr>
        </p15:guide>
        <p15:guide id="9" pos="5626" userDrawn="1">
          <p15:clr>
            <a:srgbClr val="A4A3A4"/>
          </p15:clr>
        </p15:guide>
        <p15:guide id="10" pos="59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howGuides="1">
      <p:cViewPr varScale="1">
        <p:scale>
          <a:sx n="72" d="100"/>
          <a:sy n="72" d="100"/>
        </p:scale>
        <p:origin x="1176" y="78"/>
      </p:cViewPr>
      <p:guideLst>
        <p:guide orient="horz" pos="2160"/>
        <p:guide orient="horz" pos="255"/>
        <p:guide orient="horz" pos="1139"/>
        <p:guide orient="horz" pos="1095"/>
        <p:guide orient="horz" pos="4065"/>
        <p:guide orient="horz" pos="4201"/>
        <p:guide pos="3120"/>
        <p:guide pos="516"/>
        <p:guide pos="5626"/>
        <p:guide pos="592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34" charset="0"/>
              </a:defRPr>
            </a:lvl1pPr>
          </a:lstStyle>
          <a:p>
            <a:endParaRPr lang="fr-FR" dirty="0"/>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pitchFamily="34" charset="0"/>
              </a:defRPr>
            </a:lvl1pPr>
          </a:lstStyle>
          <a:p>
            <a:fld id="{D680E798-53FF-4C51-A981-953463752515}" type="datetimeFigureOut">
              <a:rPr lang="fr-FR" smtClean="0"/>
              <a:pPr/>
              <a:t>29/04/2021</a:t>
            </a:fld>
            <a:endParaRPr lang="fr-FR" dirty="0"/>
          </a:p>
        </p:txBody>
      </p:sp>
      <p:sp>
        <p:nvSpPr>
          <p:cNvPr id="4" name="Espace réservé de l'image des diapositives 3"/>
          <p:cNvSpPr>
            <a:spLocks noGrp="1" noRot="1" noChangeAspect="1"/>
          </p:cNvSpPr>
          <p:nvPr>
            <p:ph type="sldImg" idx="2"/>
          </p:nvPr>
        </p:nvSpPr>
        <p:spPr>
          <a:xfrm>
            <a:off x="952500" y="685800"/>
            <a:ext cx="4953000" cy="3429000"/>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pitchFamily="34" charset="0"/>
              </a:defRPr>
            </a:lvl1pPr>
          </a:lstStyle>
          <a:p>
            <a:endParaRPr lang="fr-FR" dirty="0"/>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itchFamily="34" charset="0"/>
              </a:defRPr>
            </a:lvl1pPr>
          </a:lstStyle>
          <a:p>
            <a:fld id="{1B06CD8F-B7ED-4A05-9FB1-A01CC0EF02CC}" type="slidenum">
              <a:rPr lang="fr-FR" smtClean="0"/>
              <a:pPr/>
              <a:t>‹N°›</a:t>
            </a:fld>
            <a:endParaRPr lang="fr-FR" dirty="0"/>
          </a:p>
        </p:txBody>
      </p:sp>
    </p:spTree>
    <p:extLst>
      <p:ext uri="{BB962C8B-B14F-4D97-AF65-F5344CB8AC3E}">
        <p14:creationId xmlns:p14="http://schemas.microsoft.com/office/powerpoint/2010/main" val="4116626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itchFamily="34" charset="0"/>
        <a:ea typeface="+mn-ea"/>
        <a:cs typeface="+mn-cs"/>
      </a:defRPr>
    </a:lvl1pPr>
    <a:lvl2pPr marL="457200" algn="l" defTabSz="914400" rtl="0" eaLnBrk="1" latinLnBrk="0" hangingPunct="1">
      <a:defRPr sz="1200" kern="1200">
        <a:solidFill>
          <a:schemeClr val="tx1"/>
        </a:solidFill>
        <a:latin typeface="Arial" pitchFamily="34" charset="0"/>
        <a:ea typeface="+mn-ea"/>
        <a:cs typeface="+mn-cs"/>
      </a:defRPr>
    </a:lvl2pPr>
    <a:lvl3pPr marL="914400" algn="l" defTabSz="914400" rtl="0" eaLnBrk="1" latinLnBrk="0" hangingPunct="1">
      <a:defRPr sz="1200" kern="1200">
        <a:solidFill>
          <a:schemeClr val="tx1"/>
        </a:solidFill>
        <a:latin typeface="Arial" pitchFamily="34" charset="0"/>
        <a:ea typeface="+mn-ea"/>
        <a:cs typeface="+mn-cs"/>
      </a:defRPr>
    </a:lvl3pPr>
    <a:lvl4pPr marL="1371600" algn="l" defTabSz="914400" rtl="0" eaLnBrk="1" latinLnBrk="0" hangingPunct="1">
      <a:defRPr sz="1200" kern="1200">
        <a:solidFill>
          <a:schemeClr val="tx1"/>
        </a:solidFill>
        <a:latin typeface="Arial" pitchFamily="34" charset="0"/>
        <a:ea typeface="+mn-ea"/>
        <a:cs typeface="+mn-cs"/>
      </a:defRPr>
    </a:lvl4pPr>
    <a:lvl5pPr marL="1828800" algn="l" defTabSz="914400" rtl="0" eaLnBrk="1" latinLnBrk="0" hangingPunct="1">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uverture">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bwMode="gray">
          <a:xfrm>
            <a:off x="0" y="6618000"/>
            <a:ext cx="195000" cy="240000"/>
          </a:xfrm>
          <a:ln>
            <a:solidFill>
              <a:schemeClr val="tx1">
                <a:alpha val="0"/>
              </a:schemeClr>
            </a:solidFill>
          </a:ln>
        </p:spPr>
        <p:txBody>
          <a:bodyPr/>
          <a:lstStyle>
            <a:lvl1pPr>
              <a:defRPr sz="100">
                <a:solidFill>
                  <a:schemeClr val="tx1">
                    <a:alpha val="0"/>
                  </a:schemeClr>
                </a:solidFill>
              </a:defRPr>
            </a:lvl1pPr>
          </a:lstStyle>
          <a:p>
            <a:r>
              <a:rPr lang="fr-FR"/>
              <a:t>XX/XX/XXXX</a:t>
            </a:r>
            <a:endParaRPr lang="fr-FR" dirty="0"/>
          </a:p>
        </p:txBody>
      </p:sp>
      <p:sp>
        <p:nvSpPr>
          <p:cNvPr id="5" name="Espace réservé du pied de page 4"/>
          <p:cNvSpPr>
            <a:spLocks noGrp="1"/>
          </p:cNvSpPr>
          <p:nvPr>
            <p:ph type="ftr" sz="quarter" idx="11"/>
          </p:nvPr>
        </p:nvSpPr>
        <p:spPr bwMode="gray">
          <a:xfrm>
            <a:off x="780000" y="5226529"/>
            <a:ext cx="3510000" cy="1200000"/>
          </a:xfrm>
        </p:spPr>
        <p:txBody>
          <a:bodyPr anchor="b" anchorCtr="0"/>
          <a:lstStyle>
            <a:lvl1pPr>
              <a:defRPr sz="1150"/>
            </a:lvl1pPr>
          </a:lstStyle>
          <a:p>
            <a:r>
              <a:rPr lang="fr-FR" dirty="0"/>
              <a:t>Intitulé de la direction/service interministérielle</a:t>
            </a:r>
          </a:p>
        </p:txBody>
      </p:sp>
      <p:sp>
        <p:nvSpPr>
          <p:cNvPr id="6" name="Espace réservé du numéro de diapositive 5"/>
          <p:cNvSpPr>
            <a:spLocks noGrp="1"/>
          </p:cNvSpPr>
          <p:nvPr>
            <p:ph type="sldNum" sz="quarter" idx="12"/>
          </p:nvPr>
        </p:nvSpPr>
        <p:spPr bwMode="gray">
          <a:xfrm>
            <a:off x="0" y="6618000"/>
            <a:ext cx="195000" cy="240000"/>
          </a:xfrm>
          <a:ln>
            <a:solidFill>
              <a:schemeClr val="tx1">
                <a:alpha val="0"/>
              </a:schemeClr>
            </a:solidFill>
          </a:ln>
        </p:spPr>
        <p:txBody>
          <a:bodyPr/>
          <a:lstStyle>
            <a:lvl1pPr>
              <a:defRPr sz="100">
                <a:solidFill>
                  <a:schemeClr val="tx1">
                    <a:alpha val="0"/>
                  </a:schemeClr>
                </a:solidFill>
              </a:defRPr>
            </a:lvl1pPr>
          </a:lstStyle>
          <a:p>
            <a:fld id="{10C140CD-8AED-46FF-A9A2-77308F3F39AE}" type="slidenum">
              <a:rPr lang="fr-FR" smtClean="0"/>
              <a:pPr/>
              <a:t>‹N°›</a:t>
            </a:fld>
            <a:endParaRPr lang="fr-FR" dirty="0"/>
          </a:p>
        </p:txBody>
      </p:sp>
      <p:sp>
        <p:nvSpPr>
          <p:cNvPr id="7" name="Titre 6"/>
          <p:cNvSpPr>
            <a:spLocks noGrp="1"/>
          </p:cNvSpPr>
          <p:nvPr>
            <p:ph type="title" hasCustomPrompt="1"/>
          </p:nvPr>
        </p:nvSpPr>
        <p:spPr bwMode="gray">
          <a:xfrm>
            <a:off x="0" y="0"/>
            <a:ext cx="195000" cy="240000"/>
          </a:xfrm>
          <a:ln>
            <a:solidFill>
              <a:schemeClr val="tx1">
                <a:alpha val="0"/>
              </a:schemeClr>
            </a:solidFill>
          </a:ln>
        </p:spPr>
        <p:txBody>
          <a:bodyPr/>
          <a:lstStyle>
            <a:lvl1pPr>
              <a:defRPr sz="100">
                <a:solidFill>
                  <a:schemeClr val="tx1">
                    <a:alpha val="0"/>
                  </a:schemeClr>
                </a:solidFill>
              </a:defRPr>
            </a:lvl1pPr>
          </a:lstStyle>
          <a:p>
            <a:r>
              <a:rPr lang="fr-FR" dirty="0"/>
              <a:t>Titre</a:t>
            </a:r>
          </a:p>
        </p:txBody>
      </p:sp>
      <p:pic>
        <p:nvPicPr>
          <p:cNvPr id="8" name="Image 7"/>
          <p:cNvPicPr>
            <a:picLocks noChangeAspect="1"/>
          </p:cNvPicPr>
          <p:nvPr userDrawn="1"/>
        </p:nvPicPr>
        <p:blipFill>
          <a:blip r:embed="rId2"/>
          <a:stretch>
            <a:fillRect/>
          </a:stretch>
        </p:blipFill>
        <p:spPr bwMode="gray">
          <a:xfrm>
            <a:off x="540000" y="360000"/>
            <a:ext cx="2696882" cy="2700000"/>
          </a:xfrm>
          <a:prstGeom prst="rect">
            <a:avLst/>
          </a:prstGeom>
        </p:spPr>
      </p:pic>
    </p:spTree>
    <p:extLst>
      <p:ext uri="{BB962C8B-B14F-4D97-AF65-F5344CB8AC3E}">
        <p14:creationId xmlns:p14="http://schemas.microsoft.com/office/powerpoint/2010/main" val="34326109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re et sous-titre">
    <p:spTree>
      <p:nvGrpSpPr>
        <p:cNvPr id="1" name=""/>
        <p:cNvGrpSpPr/>
        <p:nvPr/>
      </p:nvGrpSpPr>
      <p:grpSpPr>
        <a:xfrm>
          <a:off x="0" y="0"/>
          <a:ext cx="0" cy="0"/>
          <a:chOff x="0" y="0"/>
          <a:chExt cx="0" cy="0"/>
        </a:xfrm>
      </p:grpSpPr>
      <p:sp>
        <p:nvSpPr>
          <p:cNvPr id="7" name="Titre 6"/>
          <p:cNvSpPr>
            <a:spLocks noGrp="1"/>
          </p:cNvSpPr>
          <p:nvPr>
            <p:ph type="title" hasCustomPrompt="1"/>
          </p:nvPr>
        </p:nvSpPr>
        <p:spPr bwMode="gray">
          <a:xfrm>
            <a:off x="0" y="0"/>
            <a:ext cx="195000" cy="240000"/>
          </a:xfrm>
          <a:ln>
            <a:solidFill>
              <a:schemeClr val="tx1">
                <a:alpha val="0"/>
              </a:schemeClr>
            </a:solidFill>
          </a:ln>
        </p:spPr>
        <p:txBody>
          <a:bodyPr/>
          <a:lstStyle>
            <a:lvl1pPr>
              <a:defRPr sz="100">
                <a:solidFill>
                  <a:schemeClr val="tx1">
                    <a:alpha val="0"/>
                  </a:schemeClr>
                </a:solidFill>
              </a:defRPr>
            </a:lvl1pPr>
          </a:lstStyle>
          <a:p>
            <a:r>
              <a:rPr lang="fr-FR" dirty="0"/>
              <a:t>Titre</a:t>
            </a:r>
          </a:p>
        </p:txBody>
      </p:sp>
      <p:sp>
        <p:nvSpPr>
          <p:cNvPr id="2" name="Espace réservé de la date 1"/>
          <p:cNvSpPr>
            <a:spLocks noGrp="1"/>
          </p:cNvSpPr>
          <p:nvPr>
            <p:ph type="dt" sz="half" idx="10"/>
          </p:nvPr>
        </p:nvSpPr>
        <p:spPr bwMode="gray"/>
        <p:txBody>
          <a:bodyPr/>
          <a:lstStyle/>
          <a:p>
            <a:pPr algn="r"/>
            <a:r>
              <a:rPr lang="fr-FR" cap="all"/>
              <a:t>XX/XX/XXXX</a:t>
            </a:r>
            <a:endParaRPr lang="fr-FR" cap="all" dirty="0"/>
          </a:p>
        </p:txBody>
      </p:sp>
      <p:sp>
        <p:nvSpPr>
          <p:cNvPr id="3" name="Espace réservé du pied de page 2"/>
          <p:cNvSpPr>
            <a:spLocks noGrp="1"/>
          </p:cNvSpPr>
          <p:nvPr>
            <p:ph type="ftr" sz="quarter" idx="11"/>
          </p:nvPr>
        </p:nvSpPr>
        <p:spPr bwMode="gray"/>
        <p:txBody>
          <a:bodyPr/>
          <a:lstStyle/>
          <a:p>
            <a:r>
              <a:rPr lang="fr-FR"/>
              <a:t>Intitulé de la direction/service interministérielle</a:t>
            </a:r>
            <a:endParaRPr lang="fr-FR" dirty="0"/>
          </a:p>
        </p:txBody>
      </p:sp>
      <p:sp>
        <p:nvSpPr>
          <p:cNvPr id="8" name="Espace réservé du numéro de diapositive 7"/>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11" name="Espace réservé du texte 10"/>
          <p:cNvSpPr>
            <a:spLocks noGrp="1"/>
          </p:cNvSpPr>
          <p:nvPr>
            <p:ph type="body" sz="quarter" idx="13" hasCustomPrompt="1"/>
          </p:nvPr>
        </p:nvSpPr>
        <p:spPr bwMode="gray">
          <a:xfrm>
            <a:off x="390000" y="3128061"/>
            <a:ext cx="9126000" cy="2769600"/>
          </a:xfrm>
        </p:spPr>
        <p:txBody>
          <a:bodyPr/>
          <a:lstStyle>
            <a:lvl1pPr>
              <a:lnSpc>
                <a:spcPct val="90000"/>
              </a:lnSpc>
              <a:spcAft>
                <a:spcPts val="0"/>
              </a:spcAft>
              <a:defRPr sz="3250" b="1" cap="all" baseline="0"/>
            </a:lvl1pPr>
            <a:lvl2pPr marL="0" indent="0">
              <a:spcBef>
                <a:spcPts val="500"/>
              </a:spcBef>
              <a:spcAft>
                <a:spcPts val="0"/>
              </a:spcAft>
              <a:buNone/>
              <a:defRPr sz="1850"/>
            </a:lvl2pPr>
          </a:lstStyle>
          <a:p>
            <a:pPr lvl="0"/>
            <a:r>
              <a:rPr lang="fr-FR" dirty="0"/>
              <a:t>Titre</a:t>
            </a:r>
          </a:p>
          <a:p>
            <a:pPr lvl="1"/>
            <a:r>
              <a:rPr lang="fr-FR" dirty="0"/>
              <a:t>Sous-titre</a:t>
            </a:r>
          </a:p>
        </p:txBody>
      </p:sp>
      <p:cxnSp>
        <p:nvCxnSpPr>
          <p:cNvPr id="12" name="Connecteur droit 11"/>
          <p:cNvCxnSpPr/>
          <p:nvPr userDrawn="1"/>
        </p:nvCxnSpPr>
        <p:spPr bwMode="gray">
          <a:xfrm>
            <a:off x="390000" y="6379200"/>
            <a:ext cx="9126000"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pic>
        <p:nvPicPr>
          <p:cNvPr id="9" name="Image 8"/>
          <p:cNvPicPr>
            <a:picLocks noChangeAspect="1"/>
          </p:cNvPicPr>
          <p:nvPr userDrawn="1"/>
        </p:nvPicPr>
        <p:blipFill>
          <a:blip r:embed="rId2"/>
          <a:stretch>
            <a:fillRect/>
          </a:stretch>
        </p:blipFill>
        <p:spPr bwMode="gray">
          <a:xfrm>
            <a:off x="180000" y="180000"/>
            <a:ext cx="1440000" cy="1440000"/>
          </a:xfrm>
          <a:prstGeom prst="rect">
            <a:avLst/>
          </a:prstGeom>
        </p:spPr>
      </p:pic>
    </p:spTree>
    <p:extLst>
      <p:ext uri="{BB962C8B-B14F-4D97-AF65-F5344CB8AC3E}">
        <p14:creationId xmlns:p14="http://schemas.microsoft.com/office/powerpoint/2010/main" val="34839045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a:xfrm>
            <a:off x="389999" y="1200000"/>
            <a:ext cx="9126000" cy="960000"/>
          </a:xfrm>
        </p:spPr>
        <p:txBody>
          <a:bodyPr/>
          <a:lstStyle>
            <a:lvl1pPr>
              <a:defRPr/>
            </a:lvl1pPr>
          </a:lstStyle>
          <a:p>
            <a:r>
              <a:rPr lang="fr-FR" dirty="0"/>
              <a:t>Titre</a:t>
            </a:r>
          </a:p>
        </p:txBody>
      </p:sp>
      <p:sp>
        <p:nvSpPr>
          <p:cNvPr id="3" name="Espace réservé de la date 2"/>
          <p:cNvSpPr>
            <a:spLocks noGrp="1"/>
          </p:cNvSpPr>
          <p:nvPr>
            <p:ph type="dt" sz="half" idx="10"/>
          </p:nvPr>
        </p:nvSpPr>
        <p:spPr bwMode="gray"/>
        <p:txBody>
          <a:bodyPr/>
          <a:lstStyle/>
          <a:p>
            <a:pPr algn="r"/>
            <a:r>
              <a:rPr lang="fr-FR" cap="all"/>
              <a:t>XX/XX/XXXX</a:t>
            </a:r>
            <a:endParaRPr lang="fr-FR" cap="all" dirty="0"/>
          </a:p>
        </p:txBody>
      </p:sp>
      <p:sp>
        <p:nvSpPr>
          <p:cNvPr id="4" name="Espace réservé du pied de page 3"/>
          <p:cNvSpPr>
            <a:spLocks noGrp="1"/>
          </p:cNvSpPr>
          <p:nvPr>
            <p:ph type="ftr" sz="quarter" idx="11"/>
          </p:nvPr>
        </p:nvSpPr>
        <p:spPr bwMode="gray"/>
        <p:txBody>
          <a:bodyPr/>
          <a:lstStyle/>
          <a:p>
            <a:r>
              <a:rPr lang="fr-FR"/>
              <a:t>Intitulé de la direction/service interministérielle</a:t>
            </a:r>
            <a:endParaRPr lang="fr-FR" dirty="0"/>
          </a:p>
        </p:txBody>
      </p:sp>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8" name="Espace réservé du texte 7"/>
          <p:cNvSpPr>
            <a:spLocks noGrp="1"/>
          </p:cNvSpPr>
          <p:nvPr>
            <p:ph type="body" sz="quarter" idx="13" hasCustomPrompt="1"/>
          </p:nvPr>
        </p:nvSpPr>
        <p:spPr bwMode="gray">
          <a:xfrm>
            <a:off x="389998" y="2522624"/>
            <a:ext cx="2730000" cy="3374400"/>
          </a:xfrm>
        </p:spPr>
        <p:txBody>
          <a:bodyPr/>
          <a:lstStyle>
            <a:lvl1pPr marL="143996" indent="-143996">
              <a:spcBef>
                <a:spcPts val="400"/>
              </a:spcBef>
              <a:spcAft>
                <a:spcPts val="800"/>
              </a:spcAft>
              <a:buFont typeface="+mj-lt"/>
              <a:buAutoNum type="arabicPeriod"/>
              <a:defRPr b="1"/>
            </a:lvl1pPr>
            <a:lvl2pPr marL="323992" indent="-143996">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
        <p:nvSpPr>
          <p:cNvPr id="9" name="Espace réservé du texte 7"/>
          <p:cNvSpPr>
            <a:spLocks noGrp="1"/>
          </p:cNvSpPr>
          <p:nvPr>
            <p:ph type="body" sz="quarter" idx="14" hasCustomPrompt="1"/>
          </p:nvPr>
        </p:nvSpPr>
        <p:spPr bwMode="gray">
          <a:xfrm>
            <a:off x="3588000" y="2524800"/>
            <a:ext cx="2730000" cy="3374400"/>
          </a:xfrm>
        </p:spPr>
        <p:txBody>
          <a:bodyPr/>
          <a:lstStyle>
            <a:lvl1pPr marL="143996" indent="-143996">
              <a:spcBef>
                <a:spcPts val="400"/>
              </a:spcBef>
              <a:spcAft>
                <a:spcPts val="800"/>
              </a:spcAft>
              <a:buFont typeface="+mj-lt"/>
              <a:buAutoNum type="arabicPeriod"/>
              <a:defRPr b="1"/>
            </a:lvl1pPr>
            <a:lvl2pPr marL="323992" indent="-143996">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
        <p:nvSpPr>
          <p:cNvPr id="10" name="Espace réservé du texte 7"/>
          <p:cNvSpPr>
            <a:spLocks noGrp="1"/>
          </p:cNvSpPr>
          <p:nvPr>
            <p:ph type="body" sz="quarter" idx="15" hasCustomPrompt="1"/>
          </p:nvPr>
        </p:nvSpPr>
        <p:spPr bwMode="gray">
          <a:xfrm>
            <a:off x="6785999" y="2524800"/>
            <a:ext cx="2730000" cy="3374400"/>
          </a:xfrm>
        </p:spPr>
        <p:txBody>
          <a:bodyPr/>
          <a:lstStyle>
            <a:lvl1pPr marL="143996" indent="-143996">
              <a:spcBef>
                <a:spcPts val="400"/>
              </a:spcBef>
              <a:spcAft>
                <a:spcPts val="800"/>
              </a:spcAft>
              <a:buFont typeface="+mj-lt"/>
              <a:buAutoNum type="arabicPeriod"/>
              <a:defRPr b="1"/>
            </a:lvl1pPr>
            <a:lvl2pPr marL="323992" indent="-143996">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Tree>
    <p:extLst>
      <p:ext uri="{BB962C8B-B14F-4D97-AF65-F5344CB8AC3E}">
        <p14:creationId xmlns:p14="http://schemas.microsoft.com/office/powerpoint/2010/main" val="1641030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hapitre">
    <p:spTree>
      <p:nvGrpSpPr>
        <p:cNvPr id="1" name=""/>
        <p:cNvGrpSpPr/>
        <p:nvPr/>
      </p:nvGrpSpPr>
      <p:grpSpPr>
        <a:xfrm>
          <a:off x="0" y="0"/>
          <a:ext cx="0" cy="0"/>
          <a:chOff x="0" y="0"/>
          <a:chExt cx="0" cy="0"/>
        </a:xfrm>
      </p:grpSpPr>
      <p:sp>
        <p:nvSpPr>
          <p:cNvPr id="8" name="Espace réservé pour une image  7"/>
          <p:cNvSpPr>
            <a:spLocks noGrp="1"/>
          </p:cNvSpPr>
          <p:nvPr>
            <p:ph type="pic" sz="quarter" idx="13" hasCustomPrompt="1"/>
          </p:nvPr>
        </p:nvSpPr>
        <p:spPr bwMode="gray">
          <a:xfrm>
            <a:off x="0" y="984000"/>
            <a:ext cx="9906000" cy="5875200"/>
          </a:xfrm>
          <a:solidFill>
            <a:schemeClr val="bg1">
              <a:lumMod val="85000"/>
            </a:schemeClr>
          </a:solidFill>
        </p:spPr>
        <p:txBody>
          <a:bodyPr tIns="1080000" anchor="ctr" anchorCtr="0"/>
          <a:lstStyle>
            <a:lvl1pPr algn="ctr">
              <a:defRPr cap="all" baseline="0"/>
            </a:lvl1pPr>
          </a:lstStyle>
          <a:p>
            <a:r>
              <a:rPr lang="fr-FR" dirty="0"/>
              <a:t>Sélectionner l’icône pour insérer une image, </a:t>
            </a:r>
            <a:br>
              <a:rPr lang="fr-FR" dirty="0"/>
            </a:br>
            <a:r>
              <a:rPr lang="fr-FR" dirty="0"/>
              <a:t>puis disposer l’image en arrière plan </a:t>
            </a:r>
            <a:br>
              <a:rPr lang="fr-FR" dirty="0"/>
            </a:br>
            <a:r>
              <a:rPr lang="fr-FR" dirty="0"/>
              <a:t>(Sélectionner l’image avec le bouton droit de la souris / </a:t>
            </a:r>
            <a:br>
              <a:rPr lang="fr-FR" dirty="0"/>
            </a:br>
            <a:r>
              <a:rPr lang="fr-FR" dirty="0"/>
              <a:t>Mettre à l’arrière plan)</a:t>
            </a:r>
          </a:p>
        </p:txBody>
      </p:sp>
      <p:sp>
        <p:nvSpPr>
          <p:cNvPr id="2" name="Titre 1"/>
          <p:cNvSpPr>
            <a:spLocks noGrp="1"/>
          </p:cNvSpPr>
          <p:nvPr>
            <p:ph type="title" hasCustomPrompt="1"/>
          </p:nvPr>
        </p:nvSpPr>
        <p:spPr bwMode="gray">
          <a:xfrm>
            <a:off x="389999" y="984000"/>
            <a:ext cx="9126000" cy="5395200"/>
          </a:xfrm>
          <a:custGeom>
            <a:avLst/>
            <a:gdLst>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Lst>
            <a:ahLst/>
            <a:cxnLst>
              <a:cxn ang="0">
                <a:pos x="connsiteX0" y="connsiteY0"/>
              </a:cxn>
              <a:cxn ang="0">
                <a:pos x="connsiteX1" y="connsiteY1"/>
              </a:cxn>
            </a:cxnLst>
            <a:rect l="l" t="t" r="r" b="b"/>
            <a:pathLst>
              <a:path w="8424000" h="4046400" stroke="0" extrusionOk="0">
                <a:moveTo>
                  <a:pt x="8424000" y="4046400"/>
                </a:moveTo>
                <a:lnTo>
                  <a:pt x="0" y="4046360"/>
                </a:lnTo>
                <a:lnTo>
                  <a:pt x="0" y="40"/>
                </a:lnTo>
                <a:cubicBezTo>
                  <a:pt x="0" y="18"/>
                  <a:pt x="3771553" y="0"/>
                  <a:pt x="8424000" y="0"/>
                </a:cubicBezTo>
                <a:lnTo>
                  <a:pt x="8424000" y="4046400"/>
                </a:lnTo>
                <a:close/>
              </a:path>
              <a:path w="8424000" h="4046400" fill="none">
                <a:moveTo>
                  <a:pt x="8424000" y="4046400"/>
                </a:moveTo>
                <a:lnTo>
                  <a:pt x="0" y="4046360"/>
                </a:lnTo>
              </a:path>
            </a:pathLst>
          </a:custGeom>
          <a:ln w="10160">
            <a:solidFill>
              <a:schemeClr val="tx1"/>
            </a:solidFill>
          </a:ln>
        </p:spPr>
        <p:txBody>
          <a:bodyPr lIns="0" bIns="360000" anchor="ctr" anchorCtr="0"/>
          <a:lstStyle>
            <a:lvl1pPr marL="395990" indent="-395990">
              <a:buFont typeface="+mj-lt"/>
              <a:buAutoNum type="arabicPeriod"/>
              <a:defRPr sz="3250"/>
            </a:lvl1pPr>
          </a:lstStyle>
          <a:p>
            <a:r>
              <a:rPr lang="fr-FR" dirty="0"/>
              <a:t>Titre</a:t>
            </a:r>
          </a:p>
        </p:txBody>
      </p:sp>
      <p:sp>
        <p:nvSpPr>
          <p:cNvPr id="3" name="Espace réservé de la date 2"/>
          <p:cNvSpPr>
            <a:spLocks noGrp="1"/>
          </p:cNvSpPr>
          <p:nvPr>
            <p:ph type="dt" sz="half" idx="10"/>
          </p:nvPr>
        </p:nvSpPr>
        <p:spPr bwMode="gray"/>
        <p:txBody>
          <a:bodyPr/>
          <a:lstStyle/>
          <a:p>
            <a:pPr algn="r"/>
            <a:r>
              <a:rPr lang="fr-FR" cap="all"/>
              <a:t>XX/XX/XXXX</a:t>
            </a:r>
            <a:endParaRPr lang="fr-FR" cap="all" dirty="0"/>
          </a:p>
        </p:txBody>
      </p:sp>
      <p:sp>
        <p:nvSpPr>
          <p:cNvPr id="4" name="Espace réservé du pied de page 3"/>
          <p:cNvSpPr>
            <a:spLocks noGrp="1"/>
          </p:cNvSpPr>
          <p:nvPr>
            <p:ph type="ftr" sz="quarter" idx="11"/>
          </p:nvPr>
        </p:nvSpPr>
        <p:spPr bwMode="gray"/>
        <p:txBody>
          <a:bodyPr/>
          <a:lstStyle/>
          <a:p>
            <a:r>
              <a:rPr lang="fr-FR"/>
              <a:t>Intitulé de la direction/service interministérielle</a:t>
            </a:r>
            <a:endParaRPr lang="fr-FR" dirty="0"/>
          </a:p>
        </p:txBody>
      </p:sp>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Tree>
    <p:extLst>
      <p:ext uri="{BB962C8B-B14F-4D97-AF65-F5344CB8AC3E}">
        <p14:creationId xmlns:p14="http://schemas.microsoft.com/office/powerpoint/2010/main" val="19085968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et textes 3 colonnes">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a:xfrm>
            <a:off x="389999" y="1200000"/>
            <a:ext cx="9126000" cy="960000"/>
          </a:xfrm>
        </p:spPr>
        <p:txBody>
          <a:bodyPr/>
          <a:lstStyle>
            <a:lvl1pPr>
              <a:defRPr/>
            </a:lvl1pPr>
          </a:lstStyle>
          <a:p>
            <a:r>
              <a:rPr lang="fr-FR" dirty="0"/>
              <a:t>Titre</a:t>
            </a:r>
          </a:p>
        </p:txBody>
      </p:sp>
      <p:sp>
        <p:nvSpPr>
          <p:cNvPr id="3" name="Espace réservé de la date 2"/>
          <p:cNvSpPr>
            <a:spLocks noGrp="1"/>
          </p:cNvSpPr>
          <p:nvPr>
            <p:ph type="dt" sz="half" idx="10"/>
          </p:nvPr>
        </p:nvSpPr>
        <p:spPr bwMode="gray"/>
        <p:txBody>
          <a:bodyPr/>
          <a:lstStyle/>
          <a:p>
            <a:pPr algn="r"/>
            <a:r>
              <a:rPr lang="fr-FR" cap="all"/>
              <a:t>XX/XX/XXXX</a:t>
            </a:r>
            <a:endParaRPr lang="fr-FR" cap="all" dirty="0"/>
          </a:p>
        </p:txBody>
      </p:sp>
      <p:sp>
        <p:nvSpPr>
          <p:cNvPr id="4" name="Espace réservé du pied de page 3"/>
          <p:cNvSpPr>
            <a:spLocks noGrp="1"/>
          </p:cNvSpPr>
          <p:nvPr>
            <p:ph type="ftr" sz="quarter" idx="11"/>
          </p:nvPr>
        </p:nvSpPr>
        <p:spPr bwMode="gray"/>
        <p:txBody>
          <a:bodyPr/>
          <a:lstStyle/>
          <a:p>
            <a:r>
              <a:rPr lang="fr-FR"/>
              <a:t>Intitulé de la direction/service interministérielle</a:t>
            </a:r>
            <a:endParaRPr lang="fr-FR" dirty="0"/>
          </a:p>
        </p:txBody>
      </p:sp>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10" name="Espace réservé du texte 9"/>
          <p:cNvSpPr>
            <a:spLocks noGrp="1"/>
          </p:cNvSpPr>
          <p:nvPr>
            <p:ph type="body" sz="quarter" idx="13" hasCustomPrompt="1"/>
          </p:nvPr>
        </p:nvSpPr>
        <p:spPr bwMode="gray">
          <a:xfrm>
            <a:off x="3588000" y="240000"/>
            <a:ext cx="5928000" cy="480000"/>
          </a:xfrm>
        </p:spPr>
        <p:txBody>
          <a:bodyPr/>
          <a:lstStyle>
            <a:lvl1pPr marL="107997" indent="-107997" algn="r">
              <a:spcAft>
                <a:spcPts val="0"/>
              </a:spcAft>
              <a:buFont typeface="+mj-lt"/>
              <a:buAutoNum type="arabicPeriod"/>
              <a:defRPr sz="750" b="1"/>
            </a:lvl1pPr>
            <a:lvl2pPr marL="107997" indent="-107997" algn="r">
              <a:spcBef>
                <a:spcPts val="0"/>
              </a:spcBef>
              <a:spcAft>
                <a:spcPts val="0"/>
              </a:spcAft>
              <a:buFont typeface="+mj-lt"/>
              <a:buAutoNum type="alphaLcPeriod"/>
              <a:defRPr sz="750"/>
            </a:lvl2pPr>
          </a:lstStyle>
          <a:p>
            <a:pPr lvl="0"/>
            <a:r>
              <a:rPr lang="fr-FR" dirty="0"/>
              <a:t>Titre</a:t>
            </a:r>
          </a:p>
          <a:p>
            <a:pPr lvl="1"/>
            <a:r>
              <a:rPr lang="fr-FR" dirty="0"/>
              <a:t>Sous-titre</a:t>
            </a:r>
          </a:p>
        </p:txBody>
      </p:sp>
      <p:sp>
        <p:nvSpPr>
          <p:cNvPr id="12" name="Espace réservé du texte 11"/>
          <p:cNvSpPr>
            <a:spLocks noGrp="1"/>
          </p:cNvSpPr>
          <p:nvPr>
            <p:ph type="body" sz="quarter" idx="14" hasCustomPrompt="1"/>
          </p:nvPr>
        </p:nvSpPr>
        <p:spPr bwMode="gray">
          <a:xfrm>
            <a:off x="389999" y="2448000"/>
            <a:ext cx="2730000" cy="343200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3" name="Espace réservé du texte 11"/>
          <p:cNvSpPr>
            <a:spLocks noGrp="1"/>
          </p:cNvSpPr>
          <p:nvPr>
            <p:ph type="body" sz="quarter" idx="15" hasCustomPrompt="1"/>
          </p:nvPr>
        </p:nvSpPr>
        <p:spPr bwMode="gray">
          <a:xfrm>
            <a:off x="3588000" y="2448000"/>
            <a:ext cx="2730000" cy="343200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4" name="Espace réservé du texte 11"/>
          <p:cNvSpPr>
            <a:spLocks noGrp="1"/>
          </p:cNvSpPr>
          <p:nvPr>
            <p:ph type="body" sz="quarter" idx="16" hasCustomPrompt="1"/>
          </p:nvPr>
        </p:nvSpPr>
        <p:spPr bwMode="gray">
          <a:xfrm>
            <a:off x="6786000" y="2448000"/>
            <a:ext cx="2730000" cy="343200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384045499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w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bwMode="gray">
          <a:xfrm>
            <a:off x="389999" y="1200000"/>
            <a:ext cx="9126000" cy="960000"/>
          </a:xfrm>
          <a:prstGeom prst="rect">
            <a:avLst/>
          </a:prstGeom>
        </p:spPr>
        <p:txBody>
          <a:bodyPr vert="horz" lIns="0" tIns="0" rIns="0" bIns="0" rtlCol="0" anchor="t" anchorCtr="0">
            <a:noAutofit/>
          </a:bodyPr>
          <a:lstStyle/>
          <a:p>
            <a:r>
              <a:rPr lang="fr-FR" noProof="0" dirty="0"/>
              <a:t>Titre</a:t>
            </a:r>
          </a:p>
        </p:txBody>
      </p:sp>
      <p:sp>
        <p:nvSpPr>
          <p:cNvPr id="3" name="Espace réservé du texte 2"/>
          <p:cNvSpPr>
            <a:spLocks noGrp="1"/>
          </p:cNvSpPr>
          <p:nvPr>
            <p:ph type="body" idx="1"/>
          </p:nvPr>
        </p:nvSpPr>
        <p:spPr bwMode="gray">
          <a:xfrm>
            <a:off x="389999" y="2448000"/>
            <a:ext cx="9126000" cy="3432000"/>
          </a:xfrm>
          <a:prstGeom prst="rect">
            <a:avLst/>
          </a:prstGeom>
        </p:spPr>
        <p:txBody>
          <a:bodyPr vert="horz" lIns="0" tIns="0" rIns="0" bIns="0" rtlCol="0" anchor="t" anchorCtr="0">
            <a:noAutofit/>
          </a:bodyPr>
          <a:lstStyle/>
          <a:p>
            <a:pPr lvl="0"/>
            <a:r>
              <a:rPr lang="fr-FR" noProof="0" dirty="0"/>
              <a:t>Texte de niveau 1</a:t>
            </a:r>
          </a:p>
          <a:p>
            <a:pPr lvl="1"/>
            <a:r>
              <a:rPr lang="fr-FR" noProof="0" dirty="0"/>
              <a:t>Texte de niveau 2</a:t>
            </a:r>
          </a:p>
          <a:p>
            <a:pPr lvl="2"/>
            <a:r>
              <a:rPr lang="fr-FR" noProof="0" dirty="0"/>
              <a:t>Texte de niveau 3</a:t>
            </a:r>
          </a:p>
          <a:p>
            <a:pPr lvl="3"/>
            <a:r>
              <a:rPr lang="fr-FR" noProof="0" dirty="0"/>
              <a:t>Texte de niveau 4</a:t>
            </a:r>
          </a:p>
          <a:p>
            <a:pPr lvl="4"/>
            <a:r>
              <a:rPr lang="fr-FR" noProof="0" dirty="0"/>
              <a:t>Texte de niveau 5</a:t>
            </a:r>
          </a:p>
        </p:txBody>
      </p:sp>
      <p:sp>
        <p:nvSpPr>
          <p:cNvPr id="4" name="Espace réservé de la date 3"/>
          <p:cNvSpPr>
            <a:spLocks noGrp="1"/>
          </p:cNvSpPr>
          <p:nvPr>
            <p:ph type="dt" sz="half" idx="2"/>
          </p:nvPr>
        </p:nvSpPr>
        <p:spPr bwMode="gray">
          <a:xfrm>
            <a:off x="8248500" y="6378000"/>
            <a:ext cx="1267500" cy="480000"/>
          </a:xfrm>
          <a:prstGeom prst="rect">
            <a:avLst/>
          </a:prstGeom>
        </p:spPr>
        <p:txBody>
          <a:bodyPr vert="horz" lIns="0" tIns="0" rIns="0" bIns="0" rtlCol="0" anchor="ctr" anchorCtr="0">
            <a:noAutofit/>
          </a:bodyPr>
          <a:lstStyle>
            <a:lvl1pPr algn="ctr">
              <a:defRPr sz="750" b="1">
                <a:solidFill>
                  <a:schemeClr val="tx1"/>
                </a:solidFill>
              </a:defRPr>
            </a:lvl1pPr>
          </a:lstStyle>
          <a:p>
            <a:pPr algn="r"/>
            <a:r>
              <a:rPr lang="fr-FR" cap="all"/>
              <a:t>XX/XX/XXXX</a:t>
            </a:r>
            <a:endParaRPr lang="fr-FR" cap="all" dirty="0"/>
          </a:p>
        </p:txBody>
      </p:sp>
      <p:sp>
        <p:nvSpPr>
          <p:cNvPr id="5" name="Espace réservé du pied de page 4"/>
          <p:cNvSpPr>
            <a:spLocks noGrp="1"/>
          </p:cNvSpPr>
          <p:nvPr>
            <p:ph type="ftr" sz="quarter" idx="3"/>
          </p:nvPr>
        </p:nvSpPr>
        <p:spPr bwMode="gray">
          <a:xfrm>
            <a:off x="390000" y="6378000"/>
            <a:ext cx="6396000" cy="480000"/>
          </a:xfrm>
          <a:prstGeom prst="rect">
            <a:avLst/>
          </a:prstGeom>
        </p:spPr>
        <p:txBody>
          <a:bodyPr vert="horz" lIns="0" tIns="0" rIns="0" bIns="0" rtlCol="0" anchor="ctr" anchorCtr="0">
            <a:noAutofit/>
          </a:bodyPr>
          <a:lstStyle>
            <a:lvl1pPr algn="l">
              <a:defRPr sz="750" b="1">
                <a:solidFill>
                  <a:schemeClr val="tx1"/>
                </a:solidFill>
              </a:defRPr>
            </a:lvl1pPr>
          </a:lstStyle>
          <a:p>
            <a:r>
              <a:rPr lang="fr-FR" dirty="0"/>
              <a:t>Intitulé de la direction/service interministérielle</a:t>
            </a:r>
          </a:p>
        </p:txBody>
      </p:sp>
      <p:sp>
        <p:nvSpPr>
          <p:cNvPr id="6" name="Espace réservé du numéro de diapositive 5"/>
          <p:cNvSpPr>
            <a:spLocks noGrp="1"/>
          </p:cNvSpPr>
          <p:nvPr>
            <p:ph type="sldNum" sz="quarter" idx="4"/>
          </p:nvPr>
        </p:nvSpPr>
        <p:spPr bwMode="gray">
          <a:xfrm>
            <a:off x="6786000" y="6378000"/>
            <a:ext cx="1462500" cy="480000"/>
          </a:xfrm>
          <a:prstGeom prst="rect">
            <a:avLst/>
          </a:prstGeom>
        </p:spPr>
        <p:txBody>
          <a:bodyPr vert="horz" lIns="0" tIns="0" rIns="0" bIns="0" rtlCol="0" anchor="ctr" anchorCtr="0">
            <a:noAutofit/>
          </a:bodyPr>
          <a:lstStyle>
            <a:lvl1pPr algn="r">
              <a:defRPr sz="750" b="1">
                <a:solidFill>
                  <a:schemeClr val="tx1"/>
                </a:solidFill>
              </a:defRPr>
            </a:lvl1pPr>
          </a:lstStyle>
          <a:p>
            <a:fld id="{733122C9-A0B9-462F-8757-0847AD287B63}" type="slidenum">
              <a:rPr lang="fr-FR" smtClean="0"/>
              <a:pPr/>
              <a:t>‹N°›</a:t>
            </a:fld>
            <a:endParaRPr lang="fr-FR" dirty="0"/>
          </a:p>
        </p:txBody>
      </p:sp>
      <p:cxnSp>
        <p:nvCxnSpPr>
          <p:cNvPr id="10" name="Connecteur droit 9"/>
          <p:cNvCxnSpPr/>
          <p:nvPr userDrawn="1"/>
        </p:nvCxnSpPr>
        <p:spPr bwMode="gray">
          <a:xfrm>
            <a:off x="390000" y="6379200"/>
            <a:ext cx="9126000"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pic>
        <p:nvPicPr>
          <p:cNvPr id="13" name="Image 12" descr="logoAC_NANTES_diaporama.wmf"/>
          <p:cNvPicPr>
            <a:picLocks noChangeAspect="1"/>
          </p:cNvPicPr>
          <p:nvPr userDrawn="1"/>
        </p:nvPicPr>
        <p:blipFill>
          <a:blip r:embed="rId7"/>
          <a:stretch>
            <a:fillRect/>
          </a:stretch>
        </p:blipFill>
        <p:spPr>
          <a:xfrm>
            <a:off x="324000" y="144000"/>
            <a:ext cx="449481" cy="450000"/>
          </a:xfrm>
          <a:prstGeom prst="rect">
            <a:avLst/>
          </a:prstGeom>
        </p:spPr>
      </p:pic>
    </p:spTree>
  </p:cSld>
  <p:clrMap bg1="lt1" tx1="dk1" bg2="lt2" tx2="dk2" accent1="accent1" accent2="accent2" accent3="accent3" accent4="accent4" accent5="accent5" accent6="accent6" hlink="hlink" folHlink="folHlink"/>
  <p:sldLayoutIdLst>
    <p:sldLayoutId id="2147483808" r:id="rId1"/>
    <p:sldLayoutId id="2147483812" r:id="rId2"/>
    <p:sldLayoutId id="2147483810" r:id="rId3"/>
    <p:sldLayoutId id="2147483811" r:id="rId4"/>
    <p:sldLayoutId id="2147483809" r:id="rId5"/>
  </p:sldLayoutIdLst>
  <p:hf hdr="0"/>
  <p:txStyles>
    <p:titleStyle>
      <a:lvl1pPr algn="l" defTabSz="914378" rtl="0" eaLnBrk="1" latinLnBrk="0" hangingPunct="1">
        <a:lnSpc>
          <a:spcPct val="90000"/>
        </a:lnSpc>
        <a:spcBef>
          <a:spcPct val="0"/>
        </a:spcBef>
        <a:buNone/>
        <a:defRPr sz="2550" b="1" kern="1200">
          <a:solidFill>
            <a:schemeClr val="tx1"/>
          </a:solidFill>
          <a:latin typeface="+mj-lt"/>
          <a:ea typeface="+mj-ea"/>
          <a:cs typeface="+mj-cs"/>
        </a:defRPr>
      </a:lvl1pPr>
    </p:titleStyle>
    <p:bodyStyle>
      <a:lvl1pPr marL="0" indent="0" algn="l" defTabSz="914378" rtl="0" eaLnBrk="1" latinLnBrk="0" hangingPunct="1">
        <a:lnSpc>
          <a:spcPct val="100000"/>
        </a:lnSpc>
        <a:spcBef>
          <a:spcPts val="0"/>
        </a:spcBef>
        <a:spcAft>
          <a:spcPts val="500"/>
        </a:spcAft>
        <a:buFont typeface="Arial" pitchFamily="34" charset="0"/>
        <a:buNone/>
        <a:defRPr sz="1050" b="0" kern="1200">
          <a:solidFill>
            <a:schemeClr val="tx1"/>
          </a:solidFill>
          <a:latin typeface="+mn-lt"/>
          <a:ea typeface="+mn-ea"/>
          <a:cs typeface="+mn-cs"/>
        </a:defRPr>
      </a:lvl1pPr>
      <a:lvl2pPr marL="251994" indent="-71999" algn="l" defTabSz="914378" rtl="0" eaLnBrk="1" latinLnBrk="0" hangingPunct="1">
        <a:lnSpc>
          <a:spcPct val="100000"/>
        </a:lnSpc>
        <a:spcBef>
          <a:spcPts val="600"/>
        </a:spcBef>
        <a:spcAft>
          <a:spcPts val="600"/>
        </a:spcAft>
        <a:buFont typeface="Arial" pitchFamily="34" charset="0"/>
        <a:buChar char="•"/>
        <a:defRPr sz="950" kern="1200">
          <a:solidFill>
            <a:schemeClr val="tx1"/>
          </a:solidFill>
          <a:latin typeface="+mn-lt"/>
          <a:ea typeface="+mn-ea"/>
          <a:cs typeface="+mn-cs"/>
        </a:defRPr>
      </a:lvl2pPr>
      <a:lvl3pPr marL="431990" indent="-71999" algn="l" defTabSz="914378" rtl="0" eaLnBrk="1" latinLnBrk="0" hangingPunct="1">
        <a:lnSpc>
          <a:spcPct val="100000"/>
        </a:lnSpc>
        <a:spcBef>
          <a:spcPts val="100"/>
        </a:spcBef>
        <a:spcAft>
          <a:spcPts val="100"/>
        </a:spcAft>
        <a:buSzPct val="100000"/>
        <a:buFont typeface="Arial" pitchFamily="34" charset="0"/>
        <a:buChar char="•"/>
        <a:defRPr sz="850" kern="1200">
          <a:solidFill>
            <a:schemeClr val="tx1"/>
          </a:solidFill>
          <a:latin typeface="+mn-lt"/>
          <a:ea typeface="+mn-ea"/>
          <a:cs typeface="+mn-cs"/>
        </a:defRPr>
      </a:lvl3pPr>
      <a:lvl4pPr marL="611985" indent="-71999" algn="l" defTabSz="914378" rtl="0" eaLnBrk="1" latinLnBrk="0" hangingPunct="1">
        <a:lnSpc>
          <a:spcPct val="100000"/>
        </a:lnSpc>
        <a:spcBef>
          <a:spcPts val="100"/>
        </a:spcBef>
        <a:spcAft>
          <a:spcPts val="100"/>
        </a:spcAft>
        <a:buSzPct val="100000"/>
        <a:buFont typeface="Arial" pitchFamily="34" charset="0"/>
        <a:buChar char="•"/>
        <a:defRPr sz="750" kern="1200">
          <a:solidFill>
            <a:schemeClr val="tx1"/>
          </a:solidFill>
          <a:latin typeface="+mn-lt"/>
          <a:ea typeface="+mn-ea"/>
          <a:cs typeface="+mn-cs"/>
        </a:defRPr>
      </a:lvl4pPr>
      <a:lvl5pPr marL="827979" indent="-71999" algn="l" defTabSz="914378" rtl="0" eaLnBrk="1" latinLnBrk="0" hangingPunct="1">
        <a:lnSpc>
          <a:spcPct val="100000"/>
        </a:lnSpc>
        <a:spcBef>
          <a:spcPts val="100"/>
        </a:spcBef>
        <a:spcAft>
          <a:spcPts val="100"/>
        </a:spcAft>
        <a:buSzPct val="100000"/>
        <a:buFont typeface="Arial" pitchFamily="34" charset="0"/>
        <a:buChar char="•"/>
        <a:defRPr sz="700" kern="1200">
          <a:solidFill>
            <a:schemeClr val="tx1"/>
          </a:solidFill>
          <a:latin typeface="+mn-lt"/>
          <a:ea typeface="+mn-ea"/>
          <a:cs typeface="+mn-cs"/>
        </a:defRPr>
      </a:lvl5pPr>
      <a:lvl6pPr marL="2514537"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6" name="Espace réservé du texte 5"/>
          <p:cNvSpPr>
            <a:spLocks noGrp="1"/>
          </p:cNvSpPr>
          <p:nvPr>
            <p:ph type="body" sz="quarter" idx="13"/>
          </p:nvPr>
        </p:nvSpPr>
        <p:spPr/>
        <p:txBody>
          <a:bodyPr/>
          <a:lstStyle/>
          <a:p>
            <a:r>
              <a:rPr lang="fr-FR" sz="3600" dirty="0"/>
              <a:t>EDD – LHG : regards croisés</a:t>
            </a:r>
          </a:p>
          <a:p>
            <a:r>
              <a:rPr lang="fr-FR" sz="3200" b="0" dirty="0"/>
              <a:t>L’articulation Des programmes </a:t>
            </a:r>
          </a:p>
        </p:txBody>
      </p:sp>
      <p:sp>
        <p:nvSpPr>
          <p:cNvPr id="9" name="Espace réservé du numéro de diapositive 8"/>
          <p:cNvSpPr>
            <a:spLocks noGrp="1"/>
          </p:cNvSpPr>
          <p:nvPr>
            <p:ph type="sldNum" sz="quarter" idx="12"/>
          </p:nvPr>
        </p:nvSpPr>
        <p:spPr/>
        <p:txBody>
          <a:bodyPr/>
          <a:lstStyle/>
          <a:p>
            <a:fld id="{733122C9-A0B9-462F-8757-0847AD287B63}" type="slidenum">
              <a:rPr lang="fr-FR" smtClean="0"/>
              <a:pPr/>
              <a:t>1</a:t>
            </a:fld>
            <a:endParaRPr lang="fr-FR" dirty="0"/>
          </a:p>
        </p:txBody>
      </p:sp>
    </p:spTree>
    <p:extLst>
      <p:ext uri="{BB962C8B-B14F-4D97-AF65-F5344CB8AC3E}">
        <p14:creationId xmlns:p14="http://schemas.microsoft.com/office/powerpoint/2010/main" val="41815159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33122C9-A0B9-462F-8757-0847AD287B63}" type="slidenum">
              <a:rPr lang="fr-FR" smtClean="0"/>
              <a:pPr/>
              <a:t>2</a:t>
            </a:fld>
            <a:endParaRPr lang="fr-FR" dirty="0"/>
          </a:p>
        </p:txBody>
      </p:sp>
      <p:sp>
        <p:nvSpPr>
          <p:cNvPr id="6" name="Espace réservé du texte 5"/>
          <p:cNvSpPr>
            <a:spLocks noGrp="1"/>
          </p:cNvSpPr>
          <p:nvPr>
            <p:ph type="body" sz="quarter" idx="13"/>
          </p:nvPr>
        </p:nvSpPr>
        <p:spPr>
          <a:xfrm>
            <a:off x="404591" y="2132856"/>
            <a:ext cx="9126000" cy="2769600"/>
          </a:xfrm>
        </p:spPr>
        <p:txBody>
          <a:bodyPr/>
          <a:lstStyle/>
          <a:p>
            <a:r>
              <a:rPr lang="fr-FR" sz="2400" b="0" dirty="0"/>
              <a:t>La France mène une politique volontariste d'Education au développement durable.</a:t>
            </a:r>
          </a:p>
          <a:p>
            <a:endParaRPr lang="fr-FR" sz="2400" b="0" dirty="0"/>
          </a:p>
          <a:p>
            <a:r>
              <a:rPr lang="fr-FR" sz="2400" b="0" dirty="0"/>
              <a:t>3 grands axes structurent cette politique : les programmes scolaires (le développement durable est enseigné dans un grand nombre de disciplines depuis le primaire jusqu'aux lycées), les projets d'établissement et la </a:t>
            </a:r>
            <a:r>
              <a:rPr lang="fr-FR" sz="2400" b="0"/>
              <a:t>labELLisation</a:t>
            </a:r>
            <a:r>
              <a:rPr lang="fr-FR" sz="2400" b="0" dirty="0"/>
              <a:t>.</a:t>
            </a:r>
          </a:p>
          <a:p>
            <a:endParaRPr lang="fr-FR" sz="2400" b="0" dirty="0"/>
          </a:p>
        </p:txBody>
      </p:sp>
    </p:spTree>
    <p:extLst>
      <p:ext uri="{BB962C8B-B14F-4D97-AF65-F5344CB8AC3E}">
        <p14:creationId xmlns:p14="http://schemas.microsoft.com/office/powerpoint/2010/main" val="12965409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33122C9-A0B9-462F-8757-0847AD287B63}" type="slidenum">
              <a:rPr lang="fr-FR" smtClean="0"/>
              <a:pPr/>
              <a:t>3</a:t>
            </a:fld>
            <a:endParaRPr lang="fr-FR" dirty="0"/>
          </a:p>
        </p:txBody>
      </p:sp>
      <p:sp>
        <p:nvSpPr>
          <p:cNvPr id="6" name="Espace réservé du texte 5"/>
          <p:cNvSpPr>
            <a:spLocks noGrp="1"/>
          </p:cNvSpPr>
          <p:nvPr>
            <p:ph type="body" sz="quarter" idx="13"/>
          </p:nvPr>
        </p:nvSpPr>
        <p:spPr>
          <a:xfrm>
            <a:off x="415382" y="2276872"/>
            <a:ext cx="9126000" cy="2769600"/>
          </a:xfrm>
        </p:spPr>
        <p:txBody>
          <a:bodyPr/>
          <a:lstStyle/>
          <a:p>
            <a:r>
              <a:rPr lang="fr-FR" sz="2400" b="0" dirty="0"/>
              <a:t>La réécriture des différents programmes disciplinaires donne une place plus importante aux questions du développement durable et permet aux élèves de mobiliser les savoirs pour exercer leur esprit critique au regard de cette thématique et agir de manière raisonnée et responsable dans leur environnement. </a:t>
            </a:r>
          </a:p>
          <a:p>
            <a:endParaRPr lang="fr-FR" sz="2400" b="0" dirty="0"/>
          </a:p>
        </p:txBody>
      </p:sp>
    </p:spTree>
    <p:extLst>
      <p:ext uri="{BB962C8B-B14F-4D97-AF65-F5344CB8AC3E}">
        <p14:creationId xmlns:p14="http://schemas.microsoft.com/office/powerpoint/2010/main" val="35005737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33122C9-A0B9-462F-8757-0847AD287B63}" type="slidenum">
              <a:rPr lang="fr-FR" smtClean="0"/>
              <a:pPr/>
              <a:t>4</a:t>
            </a:fld>
            <a:endParaRPr lang="fr-FR" dirty="0"/>
          </a:p>
        </p:txBody>
      </p:sp>
      <p:sp>
        <p:nvSpPr>
          <p:cNvPr id="6" name="Espace réservé du texte 5"/>
          <p:cNvSpPr>
            <a:spLocks noGrp="1"/>
          </p:cNvSpPr>
          <p:nvPr>
            <p:ph type="body" sz="quarter" idx="13"/>
          </p:nvPr>
        </p:nvSpPr>
        <p:spPr>
          <a:xfrm>
            <a:off x="390000" y="2132856"/>
            <a:ext cx="9126000" cy="3744416"/>
          </a:xfrm>
        </p:spPr>
        <p:txBody>
          <a:bodyPr/>
          <a:lstStyle/>
          <a:p>
            <a:r>
              <a:rPr lang="fr-FR" sz="2400" b="0" dirty="0"/>
              <a:t>Des apports scientifiques solides et un questionnement permettant d’envisager la complexité Contribuent à cette éducation.</a:t>
            </a:r>
          </a:p>
          <a:p>
            <a:endParaRPr lang="fr-FR" sz="2400" b="0" dirty="0"/>
          </a:p>
          <a:p>
            <a:r>
              <a:rPr lang="fr-FR" sz="2400" b="0" dirty="0"/>
              <a:t>Le croisement des disciplines apporte des éléments de réponses aux questions environnementales, sociales et économiques, favorisant ainsi une approche systémique du développement durable et de ses enjeux.</a:t>
            </a:r>
          </a:p>
          <a:p>
            <a:endParaRPr lang="fr-FR" sz="2400" b="0" dirty="0"/>
          </a:p>
        </p:txBody>
      </p:sp>
    </p:spTree>
    <p:extLst>
      <p:ext uri="{BB962C8B-B14F-4D97-AF65-F5344CB8AC3E}">
        <p14:creationId xmlns:p14="http://schemas.microsoft.com/office/powerpoint/2010/main" val="19415110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33122C9-A0B9-462F-8757-0847AD287B63}" type="slidenum">
              <a:rPr lang="fr-FR" smtClean="0"/>
              <a:pPr/>
              <a:t>5</a:t>
            </a:fld>
            <a:endParaRPr lang="fr-FR" dirty="0"/>
          </a:p>
        </p:txBody>
      </p:sp>
      <p:sp>
        <p:nvSpPr>
          <p:cNvPr id="6" name="Espace réservé du texte 5"/>
          <p:cNvSpPr>
            <a:spLocks noGrp="1"/>
          </p:cNvSpPr>
          <p:nvPr>
            <p:ph type="body" sz="quarter" idx="13"/>
          </p:nvPr>
        </p:nvSpPr>
        <p:spPr>
          <a:xfrm>
            <a:off x="376518" y="2132856"/>
            <a:ext cx="9126000" cy="3888432"/>
          </a:xfrm>
        </p:spPr>
        <p:txBody>
          <a:bodyPr/>
          <a:lstStyle/>
          <a:p>
            <a:r>
              <a:rPr lang="fr-FR" sz="2400" dirty="0">
                <a:solidFill>
                  <a:srgbClr val="0070C0"/>
                </a:solidFill>
              </a:rPr>
              <a:t>EDD En classe de CAP</a:t>
            </a:r>
          </a:p>
          <a:p>
            <a:endParaRPr lang="fr-FR" sz="2400" dirty="0"/>
          </a:p>
          <a:p>
            <a:r>
              <a:rPr lang="fr-FR" sz="2400" dirty="0">
                <a:solidFill>
                  <a:srgbClr val="00B0F0"/>
                </a:solidFill>
              </a:rPr>
              <a:t>Français :</a:t>
            </a:r>
          </a:p>
          <a:p>
            <a:r>
              <a:rPr lang="fr-FR" sz="2400" dirty="0"/>
              <a:t>S’informer, informer, communiquer</a:t>
            </a:r>
          </a:p>
          <a:p>
            <a:endParaRPr lang="fr-FR" sz="2400" dirty="0"/>
          </a:p>
          <a:p>
            <a:r>
              <a:rPr lang="fr-FR" sz="2400" dirty="0">
                <a:solidFill>
                  <a:srgbClr val="00B0F0"/>
                </a:solidFill>
              </a:rPr>
              <a:t>Géographie :</a:t>
            </a:r>
          </a:p>
          <a:p>
            <a:r>
              <a:rPr lang="fr-FR" sz="2400" dirty="0"/>
              <a:t>Transports et mobilités</a:t>
            </a:r>
          </a:p>
          <a:p>
            <a:r>
              <a:rPr lang="fr-FR" sz="2400" dirty="0"/>
              <a:t>Espaces urbains : acteurs et enjeux</a:t>
            </a:r>
          </a:p>
          <a:p>
            <a:endParaRPr lang="fr-FR" sz="2400" dirty="0"/>
          </a:p>
          <a:p>
            <a:r>
              <a:rPr lang="fr-FR" sz="2400" dirty="0">
                <a:solidFill>
                  <a:srgbClr val="00B0F0"/>
                </a:solidFill>
              </a:rPr>
              <a:t>EMC :</a:t>
            </a:r>
          </a:p>
          <a:p>
            <a:r>
              <a:rPr lang="fr-FR" sz="2400" dirty="0"/>
              <a:t>Devenir citoyen, de l’Ecole à la société</a:t>
            </a:r>
          </a:p>
          <a:p>
            <a:endParaRPr lang="fr-FR" sz="2400" dirty="0"/>
          </a:p>
        </p:txBody>
      </p:sp>
    </p:spTree>
    <p:extLst>
      <p:ext uri="{BB962C8B-B14F-4D97-AF65-F5344CB8AC3E}">
        <p14:creationId xmlns:p14="http://schemas.microsoft.com/office/powerpoint/2010/main" val="7048411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33122C9-A0B9-462F-8757-0847AD287B63}" type="slidenum">
              <a:rPr lang="fr-FR" smtClean="0"/>
              <a:pPr/>
              <a:t>6</a:t>
            </a:fld>
            <a:endParaRPr lang="fr-FR" dirty="0"/>
          </a:p>
        </p:txBody>
      </p:sp>
      <p:sp>
        <p:nvSpPr>
          <p:cNvPr id="6" name="Espace réservé du texte 5"/>
          <p:cNvSpPr>
            <a:spLocks noGrp="1"/>
          </p:cNvSpPr>
          <p:nvPr>
            <p:ph type="body" sz="quarter" idx="13"/>
          </p:nvPr>
        </p:nvSpPr>
        <p:spPr>
          <a:xfrm>
            <a:off x="390000" y="2132856"/>
            <a:ext cx="9126000" cy="3528392"/>
          </a:xfrm>
        </p:spPr>
        <p:txBody>
          <a:bodyPr/>
          <a:lstStyle/>
          <a:p>
            <a:r>
              <a:rPr lang="fr-FR" sz="2400" dirty="0">
                <a:solidFill>
                  <a:srgbClr val="0070C0"/>
                </a:solidFill>
              </a:rPr>
              <a:t>EDD En Seconde professionnelle</a:t>
            </a:r>
          </a:p>
          <a:p>
            <a:endParaRPr lang="fr-FR" sz="2400" dirty="0"/>
          </a:p>
          <a:p>
            <a:r>
              <a:rPr lang="fr-FR" sz="2400" dirty="0">
                <a:solidFill>
                  <a:srgbClr val="00B0F0"/>
                </a:solidFill>
              </a:rPr>
              <a:t>Français :</a:t>
            </a:r>
          </a:p>
          <a:p>
            <a:r>
              <a:rPr lang="fr-FR" sz="2400" dirty="0"/>
              <a:t>S’informer, informer : les circuits de l’information</a:t>
            </a:r>
          </a:p>
          <a:p>
            <a:endParaRPr lang="fr-FR" sz="2400" dirty="0"/>
          </a:p>
          <a:p>
            <a:r>
              <a:rPr lang="fr-FR" sz="2400" dirty="0">
                <a:solidFill>
                  <a:srgbClr val="00B0F0"/>
                </a:solidFill>
              </a:rPr>
              <a:t>Géographie :</a:t>
            </a:r>
          </a:p>
          <a:p>
            <a:r>
              <a:rPr lang="fr-FR" sz="2400" dirty="0"/>
              <a:t>Des réseaux de production et d’échanges mondialisés</a:t>
            </a:r>
          </a:p>
          <a:p>
            <a:r>
              <a:rPr lang="fr-FR" sz="2400" dirty="0"/>
              <a:t>Une circulation croissante et diverse des personnes à l’échelle mondiale</a:t>
            </a:r>
          </a:p>
          <a:p>
            <a:endParaRPr lang="fr-FR" sz="2400" dirty="0"/>
          </a:p>
        </p:txBody>
      </p:sp>
    </p:spTree>
    <p:extLst>
      <p:ext uri="{BB962C8B-B14F-4D97-AF65-F5344CB8AC3E}">
        <p14:creationId xmlns:p14="http://schemas.microsoft.com/office/powerpoint/2010/main" val="23197824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33122C9-A0B9-462F-8757-0847AD287B63}" type="slidenum">
              <a:rPr lang="fr-FR" smtClean="0"/>
              <a:pPr/>
              <a:t>7</a:t>
            </a:fld>
            <a:endParaRPr lang="fr-FR" dirty="0"/>
          </a:p>
        </p:txBody>
      </p:sp>
      <p:sp>
        <p:nvSpPr>
          <p:cNvPr id="6" name="Espace réservé du texte 5"/>
          <p:cNvSpPr>
            <a:spLocks noGrp="1"/>
          </p:cNvSpPr>
          <p:nvPr>
            <p:ph type="body" sz="quarter" idx="13"/>
          </p:nvPr>
        </p:nvSpPr>
        <p:spPr>
          <a:xfrm>
            <a:off x="416496" y="2132856"/>
            <a:ext cx="9126000" cy="2769600"/>
          </a:xfrm>
        </p:spPr>
        <p:txBody>
          <a:bodyPr/>
          <a:lstStyle/>
          <a:p>
            <a:r>
              <a:rPr lang="fr-FR" sz="2400" dirty="0">
                <a:solidFill>
                  <a:srgbClr val="0070C0"/>
                </a:solidFill>
              </a:rPr>
              <a:t>EDD En Première bac pro</a:t>
            </a:r>
          </a:p>
          <a:p>
            <a:endParaRPr lang="fr-FR" sz="2400" dirty="0"/>
          </a:p>
          <a:p>
            <a:r>
              <a:rPr lang="fr-FR" sz="2400" dirty="0">
                <a:solidFill>
                  <a:srgbClr val="00B0F0"/>
                </a:solidFill>
              </a:rPr>
              <a:t>Géographie : </a:t>
            </a:r>
          </a:p>
          <a:p>
            <a:r>
              <a:rPr lang="fr-FR" sz="2400" dirty="0"/>
              <a:t>La recomposition du territoire urbain en France : métropolisation et périurbanisation</a:t>
            </a:r>
          </a:p>
          <a:p>
            <a:endParaRPr lang="fr-FR" sz="2400" dirty="0"/>
          </a:p>
        </p:txBody>
      </p:sp>
    </p:spTree>
    <p:extLst>
      <p:ext uri="{BB962C8B-B14F-4D97-AF65-F5344CB8AC3E}">
        <p14:creationId xmlns:p14="http://schemas.microsoft.com/office/powerpoint/2010/main" val="20324393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33122C9-A0B9-462F-8757-0847AD287B63}" type="slidenum">
              <a:rPr lang="fr-FR" smtClean="0"/>
              <a:pPr/>
              <a:t>8</a:t>
            </a:fld>
            <a:endParaRPr lang="fr-FR" dirty="0"/>
          </a:p>
        </p:txBody>
      </p:sp>
      <p:sp>
        <p:nvSpPr>
          <p:cNvPr id="6" name="Espace réservé du texte 5"/>
          <p:cNvSpPr>
            <a:spLocks noGrp="1"/>
          </p:cNvSpPr>
          <p:nvPr>
            <p:ph type="body" sz="quarter" idx="13"/>
          </p:nvPr>
        </p:nvSpPr>
        <p:spPr>
          <a:xfrm>
            <a:off x="382887" y="1772816"/>
            <a:ext cx="9126000" cy="4605184"/>
          </a:xfrm>
        </p:spPr>
        <p:txBody>
          <a:bodyPr/>
          <a:lstStyle/>
          <a:p>
            <a:r>
              <a:rPr lang="fr-FR" sz="2400" dirty="0">
                <a:solidFill>
                  <a:srgbClr val="0070C0"/>
                </a:solidFill>
              </a:rPr>
              <a:t>EDD En Terminale bac pro</a:t>
            </a:r>
          </a:p>
          <a:p>
            <a:r>
              <a:rPr lang="fr-FR" sz="2400" dirty="0">
                <a:solidFill>
                  <a:srgbClr val="00B0F0"/>
                </a:solidFill>
              </a:rPr>
              <a:t>Français :</a:t>
            </a:r>
          </a:p>
          <a:p>
            <a:r>
              <a:rPr lang="fr-FR" sz="2400" dirty="0"/>
              <a:t>Vivre aujourd’hui : l’humanité, le monde, les sciences et la technique</a:t>
            </a:r>
          </a:p>
          <a:p>
            <a:r>
              <a:rPr lang="fr-FR" sz="2400" dirty="0">
                <a:solidFill>
                  <a:srgbClr val="00B0F0"/>
                </a:solidFill>
              </a:rPr>
              <a:t>Histoire :</a:t>
            </a:r>
          </a:p>
          <a:p>
            <a:r>
              <a:rPr lang="fr-FR" sz="2400" dirty="0"/>
              <a:t>Vivre en France en démocratie depuis 1945</a:t>
            </a:r>
          </a:p>
          <a:p>
            <a:r>
              <a:rPr lang="fr-FR" sz="2400" dirty="0">
                <a:solidFill>
                  <a:srgbClr val="00B0F0"/>
                </a:solidFill>
              </a:rPr>
              <a:t>Géographie :</a:t>
            </a:r>
          </a:p>
          <a:p>
            <a:r>
              <a:rPr lang="fr-FR" sz="2400" dirty="0"/>
              <a:t>L’accès aux ressources pour produire, consommer, se loger et se déplacer</a:t>
            </a:r>
          </a:p>
          <a:p>
            <a:r>
              <a:rPr lang="fr-FR" sz="2400" dirty="0"/>
              <a:t>Les sociétés et les risques : anticiper, réagir, se coordonner et s’adapter</a:t>
            </a:r>
          </a:p>
          <a:p>
            <a:r>
              <a:rPr lang="fr-FR" sz="2400" dirty="0">
                <a:solidFill>
                  <a:srgbClr val="00B0F0"/>
                </a:solidFill>
              </a:rPr>
              <a:t>EMC :</a:t>
            </a:r>
          </a:p>
          <a:p>
            <a:r>
              <a:rPr lang="fr-FR" sz="2400" dirty="0"/>
              <a:t>S’engager et débattre en démocratie autour des défis de société</a:t>
            </a:r>
          </a:p>
          <a:p>
            <a:endParaRPr lang="fr-FR" sz="2400" dirty="0"/>
          </a:p>
        </p:txBody>
      </p:sp>
    </p:spTree>
    <p:extLst>
      <p:ext uri="{BB962C8B-B14F-4D97-AF65-F5344CB8AC3E}">
        <p14:creationId xmlns:p14="http://schemas.microsoft.com/office/powerpoint/2010/main" val="2244016356"/>
      </p:ext>
    </p:extLst>
  </p:cSld>
  <p:clrMapOvr>
    <a:masterClrMapping/>
  </p:clrMapOvr>
</p:sld>
</file>

<file path=ppt/theme/theme1.xml><?xml version="1.0" encoding="utf-8"?>
<a:theme xmlns:a="http://schemas.openxmlformats.org/drawingml/2006/main" name="MINISTÈRIEL">
  <a:themeElements>
    <a:clrScheme name="GOUVERNEMENT PPT">
      <a:dk1>
        <a:srgbClr val="000000"/>
      </a:dk1>
      <a:lt1>
        <a:srgbClr val="FFFFFF"/>
      </a:lt1>
      <a:dk2>
        <a:srgbClr val="000091"/>
      </a:dk2>
      <a:lt2>
        <a:srgbClr val="E1000F"/>
      </a:lt2>
      <a:accent1>
        <a:srgbClr val="005841"/>
      </a:accent1>
      <a:accent2>
        <a:srgbClr val="21215A"/>
      </a:accent2>
      <a:accent3>
        <a:srgbClr val="FFD500"/>
      </a:accent3>
      <a:accent4>
        <a:srgbClr val="EA5433"/>
      </a:accent4>
      <a:accent5>
        <a:srgbClr val="8C2237"/>
      </a:accent5>
      <a:accent6>
        <a:srgbClr val="49311F"/>
      </a:accent6>
      <a:hlink>
        <a:srgbClr val="000000"/>
      </a:hlink>
      <a:folHlink>
        <a:srgbClr val="000000"/>
      </a:folHlink>
    </a:clrScheme>
    <a:fontScheme name="GOUVERNEMENT PPT">
      <a:majorFont>
        <a:latin typeface="Marianne"/>
        <a:ea typeface=""/>
        <a:cs typeface=""/>
      </a:majorFont>
      <a:minorFont>
        <a:latin typeface="Mariann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02_FOND ECRAN_4_3" id="{10C338DC-25DE-DE49-B378-885F7B62B31C}" vid="{8EB08C32-EACE-6D4D-9991-56925EA9F4DB}"/>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73AB55E0CC5DA459F57F5A42893F46A005A087D358B12CA4E82A8A8BA9B8A8CF200D3544DBFAD4F664AA25DF68E6D1F0A9E00689F2856DFEDCE40890FDCED81A7DFC9005D57C802836FCB44B44B7372FB2B7972" ma:contentTypeVersion="2" ma:contentTypeDescription="Crée un document." ma:contentTypeScope="" ma:versionID="5a60f89c127121cb1fddd53ae7c254b1">
  <xsd:schema xmlns:xsd="http://www.w3.org/2001/XMLSchema" xmlns:xs="http://www.w3.org/2001/XMLSchema" xmlns:p="http://schemas.microsoft.com/office/2006/metadata/properties" xmlns:ns2="2c7ddd52-0a06-43b1-a35c-dcb15ea2e3f4" targetNamespace="http://schemas.microsoft.com/office/2006/metadata/properties" ma:root="true" ma:fieldsID="d5f738a9b3eb3c0a5db9868b5f12e787" ns2:_="">
    <xsd:import namespace="2c7ddd52-0a06-43b1-a35c-dcb15ea2e3f4"/>
    <xsd:element name="properties">
      <xsd:complexType>
        <xsd:sequence>
          <xsd:element name="documentManagement">
            <xsd:complexType>
              <xsd:all>
                <xsd:element ref="ns2:Description0"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c7ddd52-0a06-43b1-a35c-dcb15ea2e3f4" elementFormDefault="qualified">
    <xsd:import namespace="http://schemas.microsoft.com/office/2006/documentManagement/types"/>
    <xsd:import namespace="http://schemas.microsoft.com/office/infopath/2007/PartnerControls"/>
    <xsd:element name="Description0" ma:index="8" nillable="true" ma:displayName="Description" ma:description="Description du document" ma:internalName="Description0">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ma:readOnly="true"/>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Description0 xmlns="2c7ddd52-0a06-43b1-a35c-dcb15ea2e3f4" xsi:nil="true"/>
  </documentManagement>
</p:properties>
</file>

<file path=customXml/itemProps1.xml><?xml version="1.0" encoding="utf-8"?>
<ds:datastoreItem xmlns:ds="http://schemas.openxmlformats.org/officeDocument/2006/customXml" ds:itemID="{1035F979-A072-4E70-A14C-C63B81B29C6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c7ddd52-0a06-43b1-a35c-dcb15ea2e3f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CB448C3-5FE1-481F-85C8-33598570CB24}">
  <ds:schemaRefs>
    <ds:schemaRef ds:uri="http://schemas.microsoft.com/sharepoint/v3/contenttype/forms"/>
  </ds:schemaRefs>
</ds:datastoreItem>
</file>

<file path=customXml/itemProps3.xml><?xml version="1.0" encoding="utf-8"?>
<ds:datastoreItem xmlns:ds="http://schemas.openxmlformats.org/officeDocument/2006/customXml" ds:itemID="{BE665D03-BD43-4A86-B6D2-5126C047A9BC}">
  <ds:schemaRefs>
    <ds:schemaRef ds:uri="http://schemas.microsoft.com/office/2006/metadata/properties"/>
    <ds:schemaRef ds:uri="http://schemas.microsoft.com/office/infopath/2007/PartnerControls"/>
    <ds:schemaRef ds:uri="2c7ddd52-0a06-43b1-a35c-dcb15ea2e3f4"/>
  </ds:schemaRefs>
</ds:datastoreItem>
</file>

<file path=docProps/app.xml><?xml version="1.0" encoding="utf-8"?>
<Properties xmlns="http://schemas.openxmlformats.org/officeDocument/2006/extended-properties" xmlns:vt="http://schemas.openxmlformats.org/officeDocument/2006/docPropsVTypes">
  <Template>EDD LHG</Template>
  <TotalTime>29</TotalTime>
  <Words>308</Words>
  <Application>Microsoft Office PowerPoint</Application>
  <PresentationFormat>Format A4 (210 x 297 mm)</PresentationFormat>
  <Paragraphs>50</Paragraphs>
  <Slides>8</Slides>
  <Notes>0</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8</vt:i4>
      </vt:variant>
    </vt:vector>
  </HeadingPairs>
  <TitlesOfParts>
    <vt:vector size="11" baseType="lpstr">
      <vt:lpstr>Arial</vt:lpstr>
      <vt:lpstr>Marianne</vt:lpstr>
      <vt:lpstr>MINISTÈRIEL</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Manager>Client</Manager>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subject>Client</dc:subject>
  <dc:creator>Rectorat</dc:creator>
  <cp:lastModifiedBy>Cel</cp:lastModifiedBy>
  <cp:revision>6</cp:revision>
  <dcterms:created xsi:type="dcterms:W3CDTF">2020-12-14T16:52:09Z</dcterms:created>
  <dcterms:modified xsi:type="dcterms:W3CDTF">2021-04-29T08:36:34Z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0x010100873AB55E0CC5DA459F57F5A42893F46A005A087D358B12CA4E82A8A8BA9B8A8CF200D3544DBFAD4F664AA25DF68E6D1F0A9E00689F2856DFEDCE40890FDCED81A7DFC9005D57C802836FCB44B44B7372FB2B7972</vt:lpwstr>
  </property>
</Properties>
</file>