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4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ECAA27-A4EA-4E26-B825-7A841356BC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E2EC3EA-58C3-4CD7-8C50-01D4B52E3C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3B9945-337D-416F-A95D-E58B95E7F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A6A-F60B-47F2-A34D-6BAF430D00CA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E08458-01AD-4528-987A-62251A6B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77EC4E-A692-4156-A913-682AB30A1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1125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9FC386-31EF-4722-9639-D80D48D60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6FE5674-4CEF-4FD9-A797-CFA4C34455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FD319B-B642-43F0-8851-09D4F9F44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A6A-F60B-47F2-A34D-6BAF430D00CA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F80F97-E03E-4AD6-89B5-5DAC1B440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CFAA8D7-2CF1-4E24-9F70-8177925A2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867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1D27DFC-66C2-46C9-A221-53874E5237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C6B7FF0-188B-4381-AF5A-0FF4008C28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89C6BE-932F-4872-9DB6-AFC0AD6F6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A6A-F60B-47F2-A34D-6BAF430D00CA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2D2158-6D75-42A6-957D-F9437C16D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0A7853-01A1-4050-A2E9-613B5AF19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7656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B7F9AE-624C-4EF6-B87E-1F965D014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0FBBDC-DB14-475D-8DD0-A1140D4D8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3AB93DC-D583-4090-AE4B-31E36B464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A6A-F60B-47F2-A34D-6BAF430D00CA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EB246C-9D18-4DC9-A33F-313C28B16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A5B164-DB2D-4024-8ACD-1FFC80A01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7342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3033DC-6A08-4828-A3AA-74E1FD6A8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F0BC9B-E408-4B3C-B90A-F1075ECC23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7830A9-0AC2-4085-83A3-60A088A55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A6A-F60B-47F2-A34D-6BAF430D00CA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75EF68-1D63-4BE0-BCC1-71E98AE95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A9CFCF2-777A-4A37-BBCF-FB9F1AEFF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2077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2D70DA-9715-4C0F-82EE-69904B12F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F7E1B7-E8E7-4D43-B322-852D92E26C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F3A9766-CC98-4E3D-9EF6-81064720A9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A70E9D7-D004-4068-A29B-1365D5F7C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A6A-F60B-47F2-A34D-6BAF430D00CA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91B12FD-B98F-45F2-8688-A9EA9AED9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C7445C5-C7E3-4F01-ABBA-066599E16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24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34012F-2856-4A76-ADF6-0B00A59CB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AAF77E3-FD17-4E08-82CE-D8DDED9CD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FFB7B2F-ED8C-4448-9756-A19B47C0BC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E7CE498-29E7-4FFE-A2DB-29396E7385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35D778-9A87-4355-9BF5-ED28EEE671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936D3A9-364F-419D-9469-C32EF0ADD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A6A-F60B-47F2-A34D-6BAF430D00CA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8F3771E-5B63-4014-827B-757CDC4F2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BB8AB0E-66AD-4FD0-B34C-D0ACEA392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2910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BEC7C6-0AEC-42EB-9B12-8686D724F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B458A19-3C05-4157-9F1C-4B319FB4F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A6A-F60B-47F2-A34D-6BAF430D00CA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C4CB96B-D6A7-42D4-9FB8-7CE636D96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4D7F2C1-FE36-4714-94B8-264FBC098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524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D837969-D5CB-4AD8-8DC8-BBD32F376B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A6A-F60B-47F2-A34D-6BAF430D00CA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3FF88F5-02CE-497A-B140-DDF7F803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1386518-C922-4D15-AD6F-CE9789F5F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3319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4CEF3E-77C3-4C45-B2BC-BE8D6EF3B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6C92B9-2D76-4D57-A59F-502F794C2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01CF11E-5EBA-498D-BC8C-DDC71EC643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CDB9AEF-376F-4485-AC1B-B0F65AF72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A6A-F60B-47F2-A34D-6BAF430D00CA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BA7DF5C-6D6A-4A8F-A2FE-F2E785AB9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CC025E2-418B-406F-B3F2-2C7B769BC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9928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A7B7A7-C3E3-499D-B1C1-9AED78D4C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689FE76-265F-44B0-B518-3EEBC23B35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398D586-76EC-403A-9C87-E1CB522EA4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4774FC-5738-43C2-B792-B371BF9B9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39A6A-F60B-47F2-A34D-6BAF430D00CA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317EA1A-5D01-4D96-9352-E53A3B7C5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91D9BBD-94E6-40A0-B1BA-5267CF332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8465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3E89C82-FEA6-4C11-B15F-B573D1AD5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3FBD00F-7A02-4EFA-B8FB-41669B896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82AA25-360E-421E-A5BF-7A11EE09D7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39A6A-F60B-47F2-A34D-6BAF430D00CA}" type="datetimeFigureOut">
              <a:rPr lang="fr-FR" smtClean="0"/>
              <a:t>07/10/2021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04DDCC-FB87-4ED6-99F4-56B12FF04C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D7060B-236C-4E48-B744-24B4222FE2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FF580-4613-4D1F-804B-8FDCEE6780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8513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Image 1">
            <a:extLst>
              <a:ext uri="{FF2B5EF4-FFF2-40B4-BE49-F238E27FC236}">
                <a16:creationId xmlns:a16="http://schemas.microsoft.com/office/drawing/2014/main" id="{EC185B79-9651-49EB-B195-B31B4FF5D9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656" y="5856729"/>
            <a:ext cx="41910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Image 2">
            <a:extLst>
              <a:ext uri="{FF2B5EF4-FFF2-40B4-BE49-F238E27FC236}">
                <a16:creationId xmlns:a16="http://schemas.microsoft.com/office/drawing/2014/main" id="{C2DDF320-6D8C-49B1-B4CA-FCF42333B9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669" y="1556000"/>
            <a:ext cx="981075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Image 3">
            <a:extLst>
              <a:ext uri="{FF2B5EF4-FFF2-40B4-BE49-F238E27FC236}">
                <a16:creationId xmlns:a16="http://schemas.microsoft.com/office/drawing/2014/main" id="{7527A231-A8D2-40DF-9CFC-B42ACBF17E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03412" y="4183187"/>
            <a:ext cx="94297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Image 4">
            <a:extLst>
              <a:ext uri="{FF2B5EF4-FFF2-40B4-BE49-F238E27FC236}">
                <a16:creationId xmlns:a16="http://schemas.microsoft.com/office/drawing/2014/main" id="{69076A39-493F-4374-9A6A-09A1E9CD8F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294" y="3075750"/>
            <a:ext cx="752475" cy="61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8">
            <a:extLst>
              <a:ext uri="{FF2B5EF4-FFF2-40B4-BE49-F238E27FC236}">
                <a16:creationId xmlns:a16="http://schemas.microsoft.com/office/drawing/2014/main" id="{7AC267B9-660E-45BB-8A15-143A6A90A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552843AD-8B45-41F2-AC0F-D2A587069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00" y="683535"/>
            <a:ext cx="46839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BSA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EC454659-1BB7-4C9E-930D-7E0F5166F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8195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7" name="Image 7">
            <a:extLst>
              <a:ext uri="{FF2B5EF4-FFF2-40B4-BE49-F238E27FC236}">
                <a16:creationId xmlns:a16="http://schemas.microsoft.com/office/drawing/2014/main" id="{13574837-6664-43D2-9105-795161205D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7599" y="731031"/>
            <a:ext cx="347214" cy="185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Image 5">
            <a:extLst>
              <a:ext uri="{FF2B5EF4-FFF2-40B4-BE49-F238E27FC236}">
                <a16:creationId xmlns:a16="http://schemas.microsoft.com/office/drawing/2014/main" id="{0334866D-FF6D-4050-AEEB-87B461464E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114" y="3075750"/>
            <a:ext cx="895350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9">
            <a:extLst>
              <a:ext uri="{FF2B5EF4-FFF2-40B4-BE49-F238E27FC236}">
                <a16:creationId xmlns:a16="http://schemas.microsoft.com/office/drawing/2014/main" id="{35941D59-B9B9-4DC8-98B2-905467D73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00" y="1782990"/>
            <a:ext cx="99899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</a:t>
            </a:r>
            <a:r>
              <a:rPr kumimoji="0" lang="fr-FR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conjugué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4ED4018F-8FD1-4E16-B050-D94E5F768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498" y="2827327"/>
            <a:ext cx="72006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Substrat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CB3145F1-91A3-443A-93E7-0426E4D9A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2261" y="2842884"/>
            <a:ext cx="67505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Produit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16D708B8-C0C1-444F-888F-7D4F763732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39" y="4424171"/>
            <a:ext cx="82137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1200" b="1" dirty="0">
                <a:latin typeface="Garamond" panose="02020404030301010803" pitchFamily="18" charset="0"/>
                <a:cs typeface="Times New Roman" panose="02020603050405020304" pitchFamily="18" charset="0"/>
              </a:rPr>
              <a:t>Anticorps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C99CE52D-906F-480A-887A-729221886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00" y="5945889"/>
            <a:ext cx="77457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1200" b="1" dirty="0">
                <a:latin typeface="Garamond" panose="02020404030301010803" pitchFamily="18" charset="0"/>
                <a:cs typeface="Times New Roman" panose="02020603050405020304" pitchFamily="18" charset="0"/>
              </a:rPr>
              <a:t>Antigène</a:t>
            </a:r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9769DC09-4C9D-47AF-87FF-A74176A1FD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5953" y="6315800"/>
            <a:ext cx="51969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1200" b="1" dirty="0">
                <a:latin typeface="Garamond" panose="02020404030301010803" pitchFamily="18" charset="0"/>
                <a:cs typeface="Times New Roman" panose="02020603050405020304" pitchFamily="18" charset="0"/>
              </a:rPr>
              <a:t>Puits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1F210F78-E45D-4F4D-82F0-9BC9790B681D}"/>
              </a:ext>
            </a:extLst>
          </p:cNvPr>
          <p:cNvCxnSpPr/>
          <p:nvPr/>
        </p:nvCxnSpPr>
        <p:spPr>
          <a:xfrm>
            <a:off x="5818909" y="3659758"/>
            <a:ext cx="0" cy="25156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B721FC4D-2CFC-4765-90DE-831F8B86F79B}"/>
              </a:ext>
            </a:extLst>
          </p:cNvPr>
          <p:cNvCxnSpPr/>
          <p:nvPr/>
        </p:nvCxnSpPr>
        <p:spPr>
          <a:xfrm>
            <a:off x="10792691" y="3658965"/>
            <a:ext cx="0" cy="25156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66AF1DE6-6075-4608-89A4-BF9DCE67DC57}"/>
              </a:ext>
            </a:extLst>
          </p:cNvPr>
          <p:cNvCxnSpPr>
            <a:cxnSpLocks/>
          </p:cNvCxnSpPr>
          <p:nvPr/>
        </p:nvCxnSpPr>
        <p:spPr>
          <a:xfrm flipH="1">
            <a:off x="5818909" y="6174595"/>
            <a:ext cx="497378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CDFBEACE-2B2D-4DDC-8169-857D63CCF568}"/>
              </a:ext>
            </a:extLst>
          </p:cNvPr>
          <p:cNvGrpSpPr/>
          <p:nvPr/>
        </p:nvGrpSpPr>
        <p:grpSpPr>
          <a:xfrm>
            <a:off x="2430758" y="585561"/>
            <a:ext cx="4395644" cy="472945"/>
            <a:chOff x="398758" y="3731740"/>
            <a:chExt cx="4395644" cy="472945"/>
          </a:xfrm>
        </p:grpSpPr>
        <p:grpSp>
          <p:nvGrpSpPr>
            <p:cNvPr id="21" name="Groupe 20">
              <a:extLst>
                <a:ext uri="{FF2B5EF4-FFF2-40B4-BE49-F238E27FC236}">
                  <a16:creationId xmlns:a16="http://schemas.microsoft.com/office/drawing/2014/main" id="{AFA9C756-62FC-4134-A1F6-F111936CB77B}"/>
                </a:ext>
              </a:extLst>
            </p:cNvPr>
            <p:cNvGrpSpPr/>
            <p:nvPr/>
          </p:nvGrpSpPr>
          <p:grpSpPr>
            <a:xfrm>
              <a:off x="398758" y="3731740"/>
              <a:ext cx="276132" cy="472945"/>
              <a:chOff x="2088584" y="3501074"/>
              <a:chExt cx="276132" cy="472945"/>
            </a:xfrm>
          </p:grpSpPr>
          <p:sp>
            <p:nvSpPr>
              <p:cNvPr id="23" name="Organigramme : Connecteur 22">
                <a:extLst>
                  <a:ext uri="{FF2B5EF4-FFF2-40B4-BE49-F238E27FC236}">
                    <a16:creationId xmlns:a16="http://schemas.microsoft.com/office/drawing/2014/main" id="{A6C50356-00BE-4721-95A9-6D089200AFD6}"/>
                  </a:ext>
                </a:extLst>
              </p:cNvPr>
              <p:cNvSpPr/>
              <p:nvPr/>
            </p:nvSpPr>
            <p:spPr>
              <a:xfrm>
                <a:off x="2088584" y="3662849"/>
                <a:ext cx="159515" cy="171087"/>
              </a:xfrm>
              <a:prstGeom prst="flowChartConnector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24" name="Groupe 23">
                <a:extLst>
                  <a:ext uri="{FF2B5EF4-FFF2-40B4-BE49-F238E27FC236}">
                    <a16:creationId xmlns:a16="http://schemas.microsoft.com/office/drawing/2014/main" id="{EC6DE729-BF7A-4DC4-8CFB-3A269859EA4C}"/>
                  </a:ext>
                </a:extLst>
              </p:cNvPr>
              <p:cNvGrpSpPr/>
              <p:nvPr/>
            </p:nvGrpSpPr>
            <p:grpSpPr>
              <a:xfrm>
                <a:off x="2114330" y="3501074"/>
                <a:ext cx="250386" cy="472945"/>
                <a:chOff x="2114330" y="3501074"/>
                <a:chExt cx="250386" cy="472945"/>
              </a:xfrm>
            </p:grpSpPr>
            <p:sp>
              <p:nvSpPr>
                <p:cNvPr id="25" name="Étiquette 24">
                  <a:extLst>
                    <a:ext uri="{FF2B5EF4-FFF2-40B4-BE49-F238E27FC236}">
                      <a16:creationId xmlns:a16="http://schemas.microsoft.com/office/drawing/2014/main" id="{6520766F-51DE-4A26-97E6-6B8DBFA852EF}"/>
                    </a:ext>
                  </a:extLst>
                </p:cNvPr>
                <p:cNvSpPr/>
                <p:nvPr/>
              </p:nvSpPr>
              <p:spPr>
                <a:xfrm>
                  <a:off x="2114330" y="3501074"/>
                  <a:ext cx="108022" cy="152467"/>
                </a:xfrm>
                <a:prstGeom prst="plaqu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6" name="Étiquette 25">
                  <a:extLst>
                    <a:ext uri="{FF2B5EF4-FFF2-40B4-BE49-F238E27FC236}">
                      <a16:creationId xmlns:a16="http://schemas.microsoft.com/office/drawing/2014/main" id="{3F80A135-7D44-4C86-AAA5-7C7D16271070}"/>
                    </a:ext>
                  </a:extLst>
                </p:cNvPr>
                <p:cNvSpPr/>
                <p:nvPr/>
              </p:nvSpPr>
              <p:spPr>
                <a:xfrm>
                  <a:off x="2256694" y="3669270"/>
                  <a:ext cx="108022" cy="152467"/>
                </a:xfrm>
                <a:prstGeom prst="plaqu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27" name="Étiquette 26">
                  <a:extLst>
                    <a:ext uri="{FF2B5EF4-FFF2-40B4-BE49-F238E27FC236}">
                      <a16:creationId xmlns:a16="http://schemas.microsoft.com/office/drawing/2014/main" id="{69F690C5-FC60-4910-A656-F5A993C6BB4B}"/>
                    </a:ext>
                  </a:extLst>
                </p:cNvPr>
                <p:cNvSpPr/>
                <p:nvPr/>
              </p:nvSpPr>
              <p:spPr>
                <a:xfrm>
                  <a:off x="2121299" y="3821552"/>
                  <a:ext cx="108022" cy="152467"/>
                </a:xfrm>
                <a:prstGeom prst="plaqu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</p:grpSp>
        <p:sp>
          <p:nvSpPr>
            <p:cNvPr id="22" name="Rectangle 9">
              <a:extLst>
                <a:ext uri="{FF2B5EF4-FFF2-40B4-BE49-F238E27FC236}">
                  <a16:creationId xmlns:a16="http://schemas.microsoft.com/office/drawing/2014/main" id="{9406B22D-A45D-4EB5-835A-9E6AF16975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0130" y="3879241"/>
              <a:ext cx="3794272" cy="2769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Garamond" panose="02020404030301010803" pitchFamily="18" charset="0"/>
                  <a:cs typeface="Times New Roman" panose="02020603050405020304" pitchFamily="18" charset="0"/>
                </a:rPr>
                <a:t>Streptavidine couplée à l’HRP</a:t>
              </a:r>
              <a:endPara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3011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12</Words>
  <Application>Microsoft Office PowerPoint</Application>
  <PresentationFormat>Grand écran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Garamond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Sindy Gagneux</dc:creator>
  <cp:lastModifiedBy>Sindy Gagneux</cp:lastModifiedBy>
  <cp:revision>25</cp:revision>
  <dcterms:created xsi:type="dcterms:W3CDTF">2020-06-05T09:48:03Z</dcterms:created>
  <dcterms:modified xsi:type="dcterms:W3CDTF">2021-10-07T16:48:51Z</dcterms:modified>
</cp:coreProperties>
</file>