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6" d="100"/>
          <a:sy n="126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53490-B886-48A4-B381-A6AA8FA69487}" type="datetimeFigureOut">
              <a:rPr lang="fr-FR" smtClean="0"/>
              <a:t>09/04/2015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7F9F1-2E15-4687-A122-BB2C725C22D7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Organisation de la séquence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9552" y="1268760"/>
            <a:ext cx="7992888" cy="5040560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fr-FR" sz="3700" u="sng" dirty="0" smtClean="0">
                <a:solidFill>
                  <a:schemeClr val="tx1"/>
                </a:solidFill>
              </a:rPr>
              <a:t>1-Production </a:t>
            </a:r>
            <a:r>
              <a:rPr lang="fr-FR" sz="3700" u="sng" dirty="0">
                <a:solidFill>
                  <a:schemeClr val="tx1"/>
                </a:solidFill>
              </a:rPr>
              <a:t>attendue par le professeur :</a:t>
            </a:r>
            <a:endParaRPr lang="fr-FR" sz="3700" dirty="0">
              <a:solidFill>
                <a:schemeClr val="tx1"/>
              </a:solidFill>
            </a:endParaRP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       Un dossier composé de :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lvl="0" algn="l"/>
            <a:r>
              <a:rPr lang="fr-FR" sz="3700" dirty="0">
                <a:solidFill>
                  <a:schemeClr val="tx1"/>
                </a:solidFill>
              </a:rPr>
              <a:t>Votre production individuelle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Un document de synthèse collective faisant apparaitre les différentes mises en commun</a:t>
            </a:r>
            <a:r>
              <a:rPr lang="fr-FR" sz="3700" dirty="0" smtClean="0">
                <a:solidFill>
                  <a:schemeClr val="tx1"/>
                </a:solidFill>
              </a:rPr>
              <a:t>.</a:t>
            </a:r>
          </a:p>
          <a:p>
            <a:pPr algn="l"/>
            <a:endParaRPr lang="fr-FR" sz="3700" u="sng" dirty="0">
              <a:solidFill>
                <a:schemeClr val="tx1"/>
              </a:solidFill>
            </a:endParaRPr>
          </a:p>
          <a:p>
            <a:pPr algn="l"/>
            <a:r>
              <a:rPr lang="fr-FR" sz="3700" u="sng" dirty="0" smtClean="0">
                <a:solidFill>
                  <a:schemeClr val="tx1"/>
                </a:solidFill>
              </a:rPr>
              <a:t> 2-Déroulement </a:t>
            </a:r>
            <a:r>
              <a:rPr lang="fr-FR" sz="3700" u="sng" dirty="0">
                <a:solidFill>
                  <a:schemeClr val="tx1"/>
                </a:solidFill>
              </a:rPr>
              <a:t>des phases de travail</a:t>
            </a:r>
            <a:r>
              <a:rPr lang="fr-FR" sz="3700" dirty="0">
                <a:solidFill>
                  <a:schemeClr val="tx1"/>
                </a:solidFill>
              </a:rPr>
              <a:t> :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fr-FR" sz="3700" i="1" u="sng" dirty="0">
                <a:solidFill>
                  <a:schemeClr val="tx1"/>
                </a:solidFill>
              </a:rPr>
              <a:t>1</a:t>
            </a:r>
            <a:r>
              <a:rPr lang="fr-FR" sz="3700" i="1" u="sng" baseline="30000" dirty="0">
                <a:solidFill>
                  <a:schemeClr val="tx1"/>
                </a:solidFill>
              </a:rPr>
              <a:t>ere</a:t>
            </a:r>
            <a:r>
              <a:rPr lang="fr-FR" sz="3700" i="1" u="sng" dirty="0">
                <a:solidFill>
                  <a:schemeClr val="tx1"/>
                </a:solidFill>
              </a:rPr>
              <a:t> temps :</a:t>
            </a:r>
            <a:r>
              <a:rPr lang="fr-FR" sz="3700" dirty="0">
                <a:solidFill>
                  <a:schemeClr val="tx1"/>
                </a:solidFill>
              </a:rPr>
              <a:t> Rédiger sur le document de synthèse </a:t>
            </a:r>
            <a:r>
              <a:rPr lang="fr-FR" sz="3700" dirty="0" smtClean="0">
                <a:solidFill>
                  <a:schemeClr val="tx1"/>
                </a:solidFill>
              </a:rPr>
              <a:t>:</a:t>
            </a:r>
          </a:p>
          <a:p>
            <a:pPr algn="l"/>
            <a:endParaRPr lang="fr-FR" sz="3700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fr-FR" sz="3700" dirty="0" smtClean="0">
                <a:solidFill>
                  <a:schemeClr val="tx1"/>
                </a:solidFill>
              </a:rPr>
              <a:t>                      La </a:t>
            </a:r>
            <a:r>
              <a:rPr lang="fr-FR" sz="3700" dirty="0">
                <a:solidFill>
                  <a:schemeClr val="tx1"/>
                </a:solidFill>
              </a:rPr>
              <a:t>stratégie du groupe pour répondre à la problématique posée en s’appuyant sur la réflexion </a:t>
            </a:r>
            <a:endParaRPr lang="fr-FR" sz="3700" dirty="0" smtClean="0">
              <a:solidFill>
                <a:schemeClr val="tx1"/>
              </a:solidFill>
            </a:endParaRPr>
          </a:p>
          <a:p>
            <a:pPr lvl="0" algn="l"/>
            <a:r>
              <a:rPr lang="fr-FR" sz="3700" dirty="0" smtClean="0">
                <a:solidFill>
                  <a:schemeClr val="tx1"/>
                </a:solidFill>
              </a:rPr>
              <a:t>                        individuelle </a:t>
            </a:r>
            <a:r>
              <a:rPr lang="fr-FR" sz="3700" dirty="0">
                <a:solidFill>
                  <a:schemeClr val="tx1"/>
                </a:solidFill>
              </a:rPr>
              <a:t>de chacun.</a:t>
            </a:r>
          </a:p>
          <a:p>
            <a:pPr lvl="0" algn="l">
              <a:buFont typeface="Arial" pitchFamily="34" charset="0"/>
              <a:buChar char="•"/>
            </a:pPr>
            <a:r>
              <a:rPr lang="fr-FR" sz="3700" dirty="0" smtClean="0">
                <a:solidFill>
                  <a:schemeClr val="tx1"/>
                </a:solidFill>
              </a:rPr>
              <a:t>                      Répartition </a:t>
            </a:r>
            <a:r>
              <a:rPr lang="fr-FR" sz="3700" dirty="0">
                <a:solidFill>
                  <a:schemeClr val="tx1"/>
                </a:solidFill>
              </a:rPr>
              <a:t>du  rôle de chacun en établissant « qui fait quoi ? »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fr-FR" sz="3700" u="sng" dirty="0">
                <a:solidFill>
                  <a:schemeClr val="tx1"/>
                </a:solidFill>
              </a:rPr>
              <a:t>Appel professeur</a:t>
            </a:r>
            <a:r>
              <a:rPr lang="fr-FR" sz="3700" dirty="0">
                <a:solidFill>
                  <a:schemeClr val="tx1"/>
                </a:solidFill>
              </a:rPr>
              <a:t> : chaque groupe présente sa démarche</a:t>
            </a:r>
            <a:r>
              <a:rPr lang="fr-FR" sz="3700" i="1" dirty="0" smtClean="0">
                <a:solidFill>
                  <a:schemeClr val="tx1"/>
                </a:solidFill>
              </a:rPr>
              <a:t>.</a:t>
            </a:r>
            <a:endParaRPr lang="fr-FR" sz="3700" dirty="0">
              <a:solidFill>
                <a:schemeClr val="tx1"/>
              </a:solidFill>
            </a:endParaRP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fr-FR" sz="3700" i="1" u="sng" dirty="0">
                <a:solidFill>
                  <a:schemeClr val="tx1"/>
                </a:solidFill>
              </a:rPr>
              <a:t>2</a:t>
            </a:r>
            <a:r>
              <a:rPr lang="fr-FR" sz="3700" i="1" u="sng" baseline="30000" dirty="0">
                <a:solidFill>
                  <a:schemeClr val="tx1"/>
                </a:solidFill>
              </a:rPr>
              <a:t>eme</a:t>
            </a:r>
            <a:r>
              <a:rPr lang="fr-FR" sz="3700" i="1" u="sng" dirty="0">
                <a:solidFill>
                  <a:schemeClr val="tx1"/>
                </a:solidFill>
              </a:rPr>
              <a:t> temps :</a:t>
            </a:r>
            <a:r>
              <a:rPr lang="fr-FR" sz="3700" dirty="0">
                <a:solidFill>
                  <a:schemeClr val="tx1"/>
                </a:solidFill>
              </a:rPr>
              <a:t> chacun réalise la tache arrêtée lors du « qui fait quoi ? » 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fr-FR" sz="3700" i="1" u="sng" dirty="0">
                <a:solidFill>
                  <a:schemeClr val="tx1"/>
                </a:solidFill>
              </a:rPr>
              <a:t>3</a:t>
            </a:r>
            <a:r>
              <a:rPr lang="fr-FR" sz="3700" i="1" u="sng" baseline="30000" dirty="0">
                <a:solidFill>
                  <a:schemeClr val="tx1"/>
                </a:solidFill>
              </a:rPr>
              <a:t>eme</a:t>
            </a:r>
            <a:r>
              <a:rPr lang="fr-FR" sz="3700" i="1" u="sng" dirty="0">
                <a:solidFill>
                  <a:schemeClr val="tx1"/>
                </a:solidFill>
              </a:rPr>
              <a:t> temps :</a:t>
            </a:r>
            <a:r>
              <a:rPr lang="fr-FR" sz="3700" dirty="0">
                <a:solidFill>
                  <a:schemeClr val="tx1"/>
                </a:solidFill>
              </a:rPr>
              <a:t> Sur le document de synthèse, mise en commun des résultats obtenus par chacun et réponse à la 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                    problématique posée.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fr-FR" sz="3700" dirty="0">
                <a:solidFill>
                  <a:schemeClr val="tx1"/>
                </a:solidFill>
              </a:rPr>
              <a:t>L’ensemble du dossier du groupe devra être remis au professeur par le responsable du groupe lors de la prochaine séquence</a:t>
            </a:r>
            <a:r>
              <a:rPr lang="fr-FR" sz="3700">
                <a:solidFill>
                  <a:schemeClr val="tx1"/>
                </a:solidFill>
              </a:rPr>
              <a:t>. </a:t>
            </a:r>
            <a:endParaRPr lang="fr-F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</Words>
  <Application>Microsoft Office PowerPoint</Application>
  <PresentationFormat>Affichage à l'écran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Organisation de la séquence</vt:lpstr>
    </vt:vector>
  </TitlesOfParts>
  <Company>ANONYM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Organisation de la séquence</dc:title>
  <dc:creator>ERIC</dc:creator>
  <cp:lastModifiedBy>ERIC</cp:lastModifiedBy>
  <cp:revision>3</cp:revision>
  <dcterms:created xsi:type="dcterms:W3CDTF">2013-11-15T13:15:09Z</dcterms:created>
  <dcterms:modified xsi:type="dcterms:W3CDTF">2015-04-09T14:50:37Z</dcterms:modified>
</cp:coreProperties>
</file>