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4651" autoAdjust="0"/>
  </p:normalViewPr>
  <p:slideViewPr>
    <p:cSldViewPr>
      <p:cViewPr>
        <p:scale>
          <a:sx n="77" d="100"/>
          <a:sy n="77" d="100"/>
        </p:scale>
        <p:origin x="-117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r>
              <a:rPr lang="fr-FR" smtClean="0"/>
              <a:t>Correction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0BC98F5-2F2C-4D12-8107-B65515B8DC65}" type="datetimeFigureOut">
              <a:rPr lang="fr-FR" smtClean="0"/>
              <a:pPr/>
              <a:t>28/03/2016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844716B-D182-4E2A-BFB8-C9808EE79E5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53820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Correction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FF551-147E-4DDA-B97D-492E7E6E7A56}" type="datetimeFigureOut">
              <a:rPr lang="fr-FR" smtClean="0"/>
              <a:pPr/>
              <a:t>28/03/2016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18D94-7204-4B03-AA12-B837A900DAF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825780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FACD-A77E-40A0-AA40-67D3E357BA5B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0D973-D198-48FF-A6CC-023815AC5D1C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DCD09-83C3-454B-A6B3-63C3C727FB96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F84A-1727-433C-8886-08E37D5F840B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5F11-9044-4747-8ACB-3DDAF9E30E6E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BB644-E3A4-4908-8F36-72726A015AD5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E75AF-ED88-448C-8EAE-BE73FDF8B01B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41AF2-FEDE-4EF2-B032-E2B747930A25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D0D45-1FEB-4562-B42C-64146986E363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D6DFE-1787-4D48-B6CB-9207DE8949C4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82FD9-26FB-4E6A-88BB-690601B1E18B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8EBFD-D75D-4348-BC7B-63455891F666}" type="datetime1">
              <a:rPr lang="fr-FR" smtClean="0"/>
              <a:pPr/>
              <a:t>28/03/2016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07E06-234F-4D69-B73B-11E51D94C4E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4320479"/>
          </a:xfrm>
        </p:spPr>
        <p:txBody>
          <a:bodyPr>
            <a:normAutofit/>
          </a:bodyPr>
          <a:lstStyle/>
          <a:p>
            <a:r>
              <a:rPr lang="fr-FR" sz="5600" smtClean="0">
                <a:solidFill>
                  <a:srgbClr val="FF0000"/>
                </a:solidFill>
              </a:rPr>
              <a:t>Activités </a:t>
            </a:r>
            <a:r>
              <a:rPr lang="fr-FR" sz="5600" dirty="0" smtClean="0">
                <a:solidFill>
                  <a:srgbClr val="FF0000"/>
                </a:solidFill>
              </a:rPr>
              <a:t>Rapides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5600" dirty="0" smtClean="0">
                <a:solidFill>
                  <a:schemeClr val="accent1">
                    <a:lumMod val="75000"/>
                  </a:schemeClr>
                </a:solidFill>
              </a:rPr>
              <a:t>Sciences Physiques</a:t>
            </a:r>
            <a:endParaRPr lang="fr-FR" sz="3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1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67544" y="1556792"/>
            <a:ext cx="655506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500" dirty="0" smtClean="0"/>
              <a:t>Sur le ballon ci-contre, une force </a:t>
            </a:r>
            <a:br>
              <a:rPr lang="fr-FR" sz="2500" dirty="0" smtClean="0"/>
            </a:br>
            <a:r>
              <a:rPr lang="fr-FR" sz="2500" dirty="0" smtClean="0"/>
              <a:t>est représentée en rouge.</a:t>
            </a:r>
            <a:br>
              <a:rPr lang="fr-FR" sz="2500" dirty="0" smtClean="0"/>
            </a:br>
            <a:r>
              <a:rPr lang="fr-FR" sz="1000" dirty="0" smtClean="0"/>
              <a:t/>
            </a:r>
            <a:br>
              <a:rPr lang="fr-FR" sz="1000" dirty="0" smtClean="0"/>
            </a:br>
            <a:r>
              <a:rPr lang="fr-FR" sz="2500" dirty="0" smtClean="0"/>
              <a:t>Cette force est :</a:t>
            </a:r>
          </a:p>
          <a:p>
            <a:endParaRPr lang="fr-FR" sz="2500" dirty="0"/>
          </a:p>
          <a:p>
            <a:r>
              <a:rPr lang="fr-FR" sz="2500" b="1" dirty="0" smtClean="0"/>
              <a:t>A : La masse du ballon</a:t>
            </a:r>
          </a:p>
          <a:p>
            <a:endParaRPr lang="fr-FR" sz="2500" b="1" dirty="0"/>
          </a:p>
          <a:p>
            <a:r>
              <a:rPr lang="fr-FR" sz="2500" b="1" dirty="0" smtClean="0"/>
              <a:t>B : La force qu’exerce le footballeur sur le ballon</a:t>
            </a:r>
          </a:p>
          <a:p>
            <a:endParaRPr lang="fr-FR" sz="2500" b="1" dirty="0"/>
          </a:p>
          <a:p>
            <a:r>
              <a:rPr lang="fr-FR" sz="2500" b="1" dirty="0" smtClean="0"/>
              <a:t>C : Le poids du ballon</a:t>
            </a:r>
            <a:endParaRPr lang="fr-FR" sz="2500" b="1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15362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412776"/>
            <a:ext cx="2497460" cy="2239390"/>
          </a:xfrm>
          <a:prstGeom prst="rect">
            <a:avLst/>
          </a:prstGeom>
          <a:noFill/>
        </p:spPr>
      </p:pic>
      <p:cxnSp>
        <p:nvCxnSpPr>
          <p:cNvPr id="9" name="Connecteur droit avec flèche 8"/>
          <p:cNvCxnSpPr/>
          <p:nvPr/>
        </p:nvCxnSpPr>
        <p:spPr>
          <a:xfrm>
            <a:off x="6089904" y="2011688"/>
            <a:ext cx="0" cy="100811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2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67544" y="1556792"/>
            <a:ext cx="4771819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500" dirty="0" smtClean="0"/>
              <a:t>Le personnage pousse un objet !</a:t>
            </a:r>
          </a:p>
          <a:p>
            <a:r>
              <a:rPr lang="fr-FR" sz="2500" dirty="0" smtClean="0"/>
              <a:t>Le sens de la force, représentée</a:t>
            </a:r>
            <a:r>
              <a:rPr lang="fr-FR" sz="2500" dirty="0"/>
              <a:t> </a:t>
            </a:r>
            <a:r>
              <a:rPr lang="fr-FR" sz="2500" dirty="0" smtClean="0"/>
              <a:t>en </a:t>
            </a:r>
            <a:br>
              <a:rPr lang="fr-FR" sz="2500" dirty="0" smtClean="0"/>
            </a:br>
            <a:r>
              <a:rPr lang="fr-FR" sz="2500" dirty="0" smtClean="0"/>
              <a:t>rouge, est :</a:t>
            </a:r>
            <a:br>
              <a:rPr lang="fr-FR" sz="2500" dirty="0" smtClean="0"/>
            </a:br>
            <a:r>
              <a:rPr lang="fr-FR" sz="1000" dirty="0" smtClean="0"/>
              <a:t/>
            </a:r>
            <a:br>
              <a:rPr lang="fr-FR" sz="1000" dirty="0" smtClean="0"/>
            </a:br>
            <a:r>
              <a:rPr lang="fr-FR" sz="2500" b="1" dirty="0" smtClean="0"/>
              <a:t>A : Verticale</a:t>
            </a:r>
          </a:p>
          <a:p>
            <a:endParaRPr lang="fr-FR" sz="2500" b="1" dirty="0"/>
          </a:p>
          <a:p>
            <a:r>
              <a:rPr lang="fr-FR" sz="2500" b="1" dirty="0" smtClean="0"/>
              <a:t>B : Vers la gauche </a:t>
            </a:r>
          </a:p>
          <a:p>
            <a:endParaRPr lang="fr-FR" sz="2500" b="1" dirty="0"/>
          </a:p>
          <a:p>
            <a:r>
              <a:rPr lang="fr-FR" sz="2500" b="1" dirty="0" smtClean="0"/>
              <a:t>C : Horizontale</a:t>
            </a:r>
          </a:p>
          <a:p>
            <a:endParaRPr lang="fr-FR" sz="2500" b="1" dirty="0"/>
          </a:p>
          <a:p>
            <a:r>
              <a:rPr lang="fr-FR" sz="2500" b="1" dirty="0" smtClean="0"/>
              <a:t>D : Vers la droite</a:t>
            </a:r>
            <a:endParaRPr lang="fr-FR" sz="2500" b="1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14337" name="Picture 1" descr="C:\Users\jrpac\AppData\Local\Temp\support-150174_6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068960"/>
            <a:ext cx="3475292" cy="1960282"/>
          </a:xfrm>
          <a:prstGeom prst="rect">
            <a:avLst/>
          </a:prstGeom>
          <a:noFill/>
        </p:spPr>
      </p:pic>
      <p:cxnSp>
        <p:nvCxnSpPr>
          <p:cNvPr id="8" name="Connecteur droit avec flèche 7"/>
          <p:cNvCxnSpPr/>
          <p:nvPr/>
        </p:nvCxnSpPr>
        <p:spPr>
          <a:xfrm>
            <a:off x="5868144" y="3573016"/>
            <a:ext cx="172819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67544" y="2132856"/>
            <a:ext cx="842493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C00000"/>
                </a:solidFill>
              </a:rPr>
              <a:t>« Quel est ton poids » </a:t>
            </a:r>
            <a:br>
              <a:rPr lang="fr-FR" sz="4000" dirty="0" smtClean="0">
                <a:solidFill>
                  <a:srgbClr val="C00000"/>
                </a:solidFill>
              </a:rPr>
            </a:br>
            <a:r>
              <a:rPr lang="fr-FR" sz="3000" dirty="0" smtClean="0"/>
              <a:t>demande le médecin</a:t>
            </a:r>
          </a:p>
          <a:p>
            <a:r>
              <a:rPr lang="fr-FR" sz="4000" dirty="0" smtClean="0">
                <a:solidFill>
                  <a:srgbClr val="C00000"/>
                </a:solidFill>
              </a:rPr>
              <a:t>« 20 kilos » </a:t>
            </a:r>
            <a:br>
              <a:rPr lang="fr-FR" sz="4000" dirty="0" smtClean="0">
                <a:solidFill>
                  <a:srgbClr val="C00000"/>
                </a:solidFill>
              </a:rPr>
            </a:br>
            <a:r>
              <a:rPr lang="fr-FR" sz="3000" dirty="0" smtClean="0"/>
              <a:t>répond le garçonnet</a:t>
            </a:r>
          </a:p>
          <a:p>
            <a:endParaRPr lang="fr-FR" sz="2500" dirty="0"/>
          </a:p>
          <a:p>
            <a:r>
              <a:rPr lang="fr-FR" sz="3500" dirty="0" smtClean="0"/>
              <a:t>Réécrivez ce dialogue en corrigeant les abus de langage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1331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20688"/>
            <a:ext cx="1021505" cy="2952328"/>
          </a:xfrm>
          <a:prstGeom prst="rect">
            <a:avLst/>
          </a:prstGeom>
          <a:noFill/>
        </p:spPr>
      </p:pic>
      <p:pic>
        <p:nvPicPr>
          <p:cNvPr id="13316" name="Picture 4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268760"/>
            <a:ext cx="126503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4</a:t>
            </a: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3456384" cy="233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16832"/>
            <a:ext cx="3514725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>
            <a:off x="251520" y="1268760"/>
            <a:ext cx="867795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700" dirty="0" smtClean="0"/>
              <a:t>Quelle image montre la bonne utilisation du dynamomètre ?</a:t>
            </a:r>
            <a:endParaRPr lang="fr-FR" sz="2700" dirty="0"/>
          </a:p>
        </p:txBody>
      </p:sp>
      <p:sp>
        <p:nvSpPr>
          <p:cNvPr id="8" name="ZoneTexte 7"/>
          <p:cNvSpPr txBox="1"/>
          <p:nvPr/>
        </p:nvSpPr>
        <p:spPr>
          <a:xfrm>
            <a:off x="683568" y="4509120"/>
            <a:ext cx="55496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000" dirty="0" smtClean="0"/>
              <a:t>A</a:t>
            </a:r>
            <a:endParaRPr lang="fr-FR" sz="5000" dirty="0"/>
          </a:p>
        </p:txBody>
      </p:sp>
      <p:sp>
        <p:nvSpPr>
          <p:cNvPr id="9" name="ZoneTexte 8"/>
          <p:cNvSpPr txBox="1"/>
          <p:nvPr/>
        </p:nvSpPr>
        <p:spPr>
          <a:xfrm>
            <a:off x="5004048" y="5229200"/>
            <a:ext cx="55496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000" dirty="0" smtClean="0"/>
              <a:t>B</a:t>
            </a:r>
            <a:endParaRPr lang="fr-FR" sz="5000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5 : calcul mental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03648" y="1556792"/>
            <a:ext cx="6992235" cy="386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dirty="0" smtClean="0"/>
              <a:t>Pour </a:t>
            </a:r>
            <a:r>
              <a:rPr lang="pt-BR" sz="3500" dirty="0" smtClean="0">
                <a:solidFill>
                  <a:srgbClr val="C00000"/>
                </a:solidFill>
              </a:rPr>
              <a:t>g = 10 N/kg</a:t>
            </a:r>
            <a:r>
              <a:rPr lang="pt-BR" sz="3500" dirty="0" smtClean="0"/>
              <a:t>,   si </a:t>
            </a:r>
            <a:r>
              <a:rPr lang="pt-BR" sz="3500" dirty="0" smtClean="0">
                <a:solidFill>
                  <a:srgbClr val="C00000"/>
                </a:solidFill>
              </a:rPr>
              <a:t>m=100 g</a:t>
            </a:r>
            <a:r>
              <a:rPr lang="pt-BR" sz="3500" dirty="0" smtClean="0"/>
              <a:t>   alors :</a:t>
            </a:r>
          </a:p>
          <a:p>
            <a:endParaRPr lang="pt-BR" sz="3500" dirty="0" smtClean="0"/>
          </a:p>
          <a:p>
            <a:r>
              <a:rPr lang="pt-BR" sz="3500" dirty="0" smtClean="0"/>
              <a:t>  </a:t>
            </a:r>
            <a:r>
              <a:rPr lang="pt-BR" sz="3500" b="1" dirty="0" smtClean="0"/>
              <a:t>A :  P=100N </a:t>
            </a:r>
          </a:p>
          <a:p>
            <a:endParaRPr lang="pt-BR" sz="3500" b="1" dirty="0" smtClean="0"/>
          </a:p>
          <a:p>
            <a:r>
              <a:rPr lang="pt-BR" sz="3500" b="1" dirty="0" smtClean="0"/>
              <a:t>  B :  P=1N  </a:t>
            </a:r>
          </a:p>
          <a:p>
            <a:endParaRPr lang="pt-BR" sz="3500" b="1" dirty="0" smtClean="0"/>
          </a:p>
          <a:p>
            <a:r>
              <a:rPr lang="pt-BR" sz="3500" b="1" dirty="0" smtClean="0"/>
              <a:t>  C :  P=0,1 N</a:t>
            </a:r>
            <a:endParaRPr lang="fr-FR" sz="35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fr-FR" dirty="0" smtClean="0">
                <a:solidFill>
                  <a:srgbClr val="0070C0"/>
                </a:solidFill>
              </a:rPr>
              <a:t>Question 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39552" y="1268761"/>
            <a:ext cx="8064896" cy="492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L’action </a:t>
            </a:r>
            <a:br>
              <a:rPr lang="fr-FR" sz="3200" dirty="0" smtClean="0"/>
            </a:br>
            <a:r>
              <a:rPr lang="fr-FR" sz="3200" dirty="0" smtClean="0"/>
              <a:t>d’un </a:t>
            </a:r>
            <a:r>
              <a:rPr lang="fr-FR" sz="3200" dirty="0"/>
              <a:t>treuil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sur </a:t>
            </a:r>
            <a:r>
              <a:rPr lang="fr-FR" sz="3200" dirty="0"/>
              <a:t>une </a:t>
            </a:r>
            <a:r>
              <a:rPr lang="fr-FR" sz="3200" dirty="0" smtClean="0"/>
              <a:t>voiture</a:t>
            </a:r>
          </a:p>
          <a:p>
            <a:r>
              <a:rPr lang="fr-FR" sz="3200" dirty="0" smtClean="0"/>
              <a:t>est une action :</a:t>
            </a:r>
          </a:p>
          <a:p>
            <a:endParaRPr lang="fr-FR" sz="1000" dirty="0" smtClean="0"/>
          </a:p>
          <a:p>
            <a:pPr>
              <a:lnSpc>
                <a:spcPct val="110000"/>
              </a:lnSpc>
            </a:pPr>
            <a:r>
              <a:rPr lang="fr-FR" sz="3200" b="1" dirty="0" smtClean="0"/>
              <a:t>A :  qui </a:t>
            </a:r>
            <a:r>
              <a:rPr lang="fr-FR" sz="3200" b="1" dirty="0"/>
              <a:t>déforme </a:t>
            </a:r>
            <a:r>
              <a:rPr lang="fr-FR" sz="3200" b="1" dirty="0" smtClean="0"/>
              <a:t>l’objet</a:t>
            </a:r>
          </a:p>
          <a:p>
            <a:pPr>
              <a:lnSpc>
                <a:spcPct val="110000"/>
              </a:lnSpc>
            </a:pPr>
            <a:r>
              <a:rPr lang="fr-FR" sz="3200" b="1" dirty="0" smtClean="0"/>
              <a:t>B :  à distance</a:t>
            </a:r>
          </a:p>
          <a:p>
            <a:pPr>
              <a:lnSpc>
                <a:spcPct val="110000"/>
              </a:lnSpc>
            </a:pPr>
            <a:r>
              <a:rPr lang="fr-FR" sz="3200" b="1" dirty="0" smtClean="0"/>
              <a:t>C :  qui modifie le mouvement</a:t>
            </a:r>
          </a:p>
          <a:p>
            <a:pPr>
              <a:lnSpc>
                <a:spcPct val="110000"/>
              </a:lnSpc>
            </a:pPr>
            <a:r>
              <a:rPr lang="fr-FR" sz="3200" b="1" dirty="0" smtClean="0"/>
              <a:t>D : de contact</a:t>
            </a:r>
            <a:endParaRPr lang="fr-FR" sz="3200" b="1" dirty="0"/>
          </a:p>
          <a:p>
            <a:endParaRPr lang="fr-FR" sz="35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3" y="1052736"/>
            <a:ext cx="560370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7E06-234F-4D69-B73B-11E51D94C4E5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69</Words>
  <Application>Microsoft Office PowerPoint</Application>
  <PresentationFormat>Affichage à l'écran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Activités Rapides  Sciences Physiques</vt:lpstr>
      <vt:lpstr>Question 1</vt:lpstr>
      <vt:lpstr>Question 2</vt:lpstr>
      <vt:lpstr>Question 3</vt:lpstr>
      <vt:lpstr>Question 4</vt:lpstr>
      <vt:lpstr>Question 5 : calcul mental</vt:lpstr>
      <vt:lpstr>Question 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Rapides  Sciences Physiques seconde professionnelle</dc:title>
  <dc:creator>John &amp; Anne ROMAN</dc:creator>
  <cp:lastModifiedBy>Fred</cp:lastModifiedBy>
  <cp:revision>8</cp:revision>
  <dcterms:created xsi:type="dcterms:W3CDTF">2016-03-06T08:40:23Z</dcterms:created>
  <dcterms:modified xsi:type="dcterms:W3CDTF">2016-03-28T20:28:01Z</dcterms:modified>
</cp:coreProperties>
</file>