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6060"/>
    <a:srgbClr val="006699"/>
    <a:srgbClr val="C25EAD"/>
    <a:srgbClr val="F99D1C"/>
    <a:srgbClr val="FF9933"/>
    <a:srgbClr val="A970AF"/>
    <a:srgbClr val="9900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742" y="-90"/>
      </p:cViewPr>
      <p:guideLst>
        <p:guide orient="horz" pos="3127"/>
        <p:guide pos="2101"/>
      </p:guideLst>
    </p:cSldViewPr>
  </p:notesViewPr>
  <p:gridSpacing cx="72008" cy="72008"/>
</p:viewPr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C911323-CEC4-479F-8EF8-72DF4D3E28C4}" type="datetimeFigureOut">
              <a:rPr lang="fr-FR"/>
              <a:pPr>
                <a:defRPr/>
              </a:pPr>
              <a:t>18/12/2018</a:t>
            </a:fld>
            <a:endParaRPr lang="fr-F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F82DC52-9566-4962-8A1D-AA5836A2650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53335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nalisé 1">
      <a:majorFont>
        <a:latin typeface="Blogger Sans"/>
        <a:ea typeface=""/>
        <a:cs typeface=""/>
      </a:majorFont>
      <a:minorFont>
        <a:latin typeface="Blogger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5895</TotalTime>
  <Words>2553</Words>
  <Application>Microsoft Office PowerPoint</Application>
  <PresentationFormat>Affichage à l'écran (4:3)</PresentationFormat>
  <Paragraphs>354</Paragraphs>
  <Slides>52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52</vt:i4>
      </vt:variant>
    </vt:vector>
  </HeadingPairs>
  <TitlesOfParts>
    <vt:vector size="63" baseType="lpstr">
      <vt:lpstr>Arial</vt:lpstr>
      <vt:lpstr>Blogger Sans</vt:lpstr>
      <vt:lpstr>Calibri</vt:lpstr>
      <vt:lpstr>Courier New</vt:lpstr>
      <vt:lpstr>Myriad Pro</vt:lpstr>
      <vt:lpstr>Myriad Pro bold</vt:lpstr>
      <vt:lpstr>Myriad Pro Semibold</vt:lpstr>
      <vt:lpstr>Tahoma</vt:lpstr>
      <vt:lpstr>Times New Roman</vt:lpstr>
      <vt:lpstr>Wingdings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L’ECONOMIE SOCIALE ET SOLIDAIRE </vt:lpstr>
      <vt:lpstr>L’ESS AU QUOTIDIEN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Anne Le Pochat</dc:creator>
  <cp:lastModifiedBy>denis martin</cp:lastModifiedBy>
  <cp:revision>370</cp:revision>
  <cp:lastPrinted>2018-12-03T14:31:16Z</cp:lastPrinted>
  <dcterms:created xsi:type="dcterms:W3CDTF">2010-05-11T10:17:48Z</dcterms:created>
  <dcterms:modified xsi:type="dcterms:W3CDTF">2018-12-18T08:26:20Z</dcterms:modified>
</cp:coreProperties>
</file>