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68D2"/>
    <a:srgbClr val="09F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CA542E-A5EB-4AEF-BF5C-313545715574}" v="819" dt="2023-01-11T15:07:47.150"/>
    <p1510:client id="{918AD803-811F-43C8-A35E-1A88A323F793}" v="2" dt="2023-01-11T15:10:43.379"/>
    <p1510:client id="{EC2E6B57-1E2A-4F96-8AA4-D2548EC3EB80}" v="45" dt="2022-11-27T08:28:42.9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IE ARBEY" userId="v5E46oFonq2bV6Pn/lJgNgIyUshhHK7FDeMHzFfaa7Q=" providerId="None" clId="Web-{57CA542E-A5EB-4AEF-BF5C-313545715574}"/>
    <pc:docChg chg="modSld">
      <pc:chgData name="EMILIE ARBEY" userId="v5E46oFonq2bV6Pn/lJgNgIyUshhHK7FDeMHzFfaa7Q=" providerId="None" clId="Web-{57CA542E-A5EB-4AEF-BF5C-313545715574}" dt="2023-01-11T15:07:46.291" v="434" actId="20577"/>
      <pc:docMkLst>
        <pc:docMk/>
      </pc:docMkLst>
      <pc:sldChg chg="modSp">
        <pc:chgData name="EMILIE ARBEY" userId="v5E46oFonq2bV6Pn/lJgNgIyUshhHK7FDeMHzFfaa7Q=" providerId="None" clId="Web-{57CA542E-A5EB-4AEF-BF5C-313545715574}" dt="2023-01-11T15:04:34.909" v="368" actId="20577"/>
        <pc:sldMkLst>
          <pc:docMk/>
          <pc:sldMk cId="476449426" sldId="256"/>
        </pc:sldMkLst>
        <pc:spChg chg="mod">
          <ac:chgData name="EMILIE ARBEY" userId="v5E46oFonq2bV6Pn/lJgNgIyUshhHK7FDeMHzFfaa7Q=" providerId="None" clId="Web-{57CA542E-A5EB-4AEF-BF5C-313545715574}" dt="2023-01-11T15:04:34.909" v="368" actId="20577"/>
          <ac:spMkLst>
            <pc:docMk/>
            <pc:sldMk cId="476449426" sldId="256"/>
            <ac:spMk id="8" creationId="{C68524D4-DE3C-0C67-48BD-FA74AEB4C420}"/>
          </ac:spMkLst>
        </pc:spChg>
      </pc:sldChg>
      <pc:sldChg chg="modSp">
        <pc:chgData name="EMILIE ARBEY" userId="v5E46oFonq2bV6Pn/lJgNgIyUshhHK7FDeMHzFfaa7Q=" providerId="None" clId="Web-{57CA542E-A5EB-4AEF-BF5C-313545715574}" dt="2023-01-11T15:05:05.769" v="376" actId="20577"/>
        <pc:sldMkLst>
          <pc:docMk/>
          <pc:sldMk cId="1831483022" sldId="257"/>
        </pc:sldMkLst>
        <pc:spChg chg="mod">
          <ac:chgData name="EMILIE ARBEY" userId="v5E46oFonq2bV6Pn/lJgNgIyUshhHK7FDeMHzFfaa7Q=" providerId="None" clId="Web-{57CA542E-A5EB-4AEF-BF5C-313545715574}" dt="2023-01-11T15:05:05.769" v="376" actId="20577"/>
          <ac:spMkLst>
            <pc:docMk/>
            <pc:sldMk cId="1831483022" sldId="257"/>
            <ac:spMk id="4" creationId="{55D8573D-91CC-7D82-CC36-35920FA34A12}"/>
          </ac:spMkLst>
        </pc:spChg>
      </pc:sldChg>
      <pc:sldChg chg="addSp delSp modSp">
        <pc:chgData name="EMILIE ARBEY" userId="v5E46oFonq2bV6Pn/lJgNgIyUshhHK7FDeMHzFfaa7Q=" providerId="None" clId="Web-{57CA542E-A5EB-4AEF-BF5C-313545715574}" dt="2023-01-11T15:07:46.291" v="434" actId="20577"/>
        <pc:sldMkLst>
          <pc:docMk/>
          <pc:sldMk cId="2223462508" sldId="258"/>
        </pc:sldMkLst>
        <pc:spChg chg="mod">
          <ac:chgData name="EMILIE ARBEY" userId="v5E46oFonq2bV6Pn/lJgNgIyUshhHK7FDeMHzFfaa7Q=" providerId="None" clId="Web-{57CA542E-A5EB-4AEF-BF5C-313545715574}" dt="2023-01-11T15:07:46.291" v="434" actId="20577"/>
          <ac:spMkLst>
            <pc:docMk/>
            <pc:sldMk cId="2223462508" sldId="258"/>
            <ac:spMk id="2" creationId="{BF25BAF0-2870-605C-4C9B-DED7513B0296}"/>
          </ac:spMkLst>
        </pc:spChg>
        <pc:spChg chg="mod">
          <ac:chgData name="EMILIE ARBEY" userId="v5E46oFonq2bV6Pn/lJgNgIyUshhHK7FDeMHzFfaa7Q=" providerId="None" clId="Web-{57CA542E-A5EB-4AEF-BF5C-313545715574}" dt="2023-01-11T15:07:30.321" v="431" actId="1076"/>
          <ac:spMkLst>
            <pc:docMk/>
            <pc:sldMk cId="2223462508" sldId="258"/>
            <ac:spMk id="3" creationId="{C478B1A1-CDA6-60FA-EF8A-43595CD51AF9}"/>
          </ac:spMkLst>
        </pc:spChg>
        <pc:spChg chg="mod">
          <ac:chgData name="EMILIE ARBEY" userId="v5E46oFonq2bV6Pn/lJgNgIyUshhHK7FDeMHzFfaa7Q=" providerId="None" clId="Web-{57CA542E-A5EB-4AEF-BF5C-313545715574}" dt="2023-01-11T15:07:22.759" v="419" actId="1076"/>
          <ac:spMkLst>
            <pc:docMk/>
            <pc:sldMk cId="2223462508" sldId="258"/>
            <ac:spMk id="4" creationId="{7933996D-3047-C710-AC64-C1FE0DA0F928}"/>
          </ac:spMkLst>
        </pc:spChg>
        <pc:spChg chg="mod">
          <ac:chgData name="EMILIE ARBEY" userId="v5E46oFonq2bV6Pn/lJgNgIyUshhHK7FDeMHzFfaa7Q=" providerId="None" clId="Web-{57CA542E-A5EB-4AEF-BF5C-313545715574}" dt="2023-01-11T15:07:22.759" v="420" actId="1076"/>
          <ac:spMkLst>
            <pc:docMk/>
            <pc:sldMk cId="2223462508" sldId="258"/>
            <ac:spMk id="5" creationId="{5F2C2666-4F19-7CBB-FFB0-63B5B0211E8E}"/>
          </ac:spMkLst>
        </pc:spChg>
        <pc:spChg chg="mod">
          <ac:chgData name="EMILIE ARBEY" userId="v5E46oFonq2bV6Pn/lJgNgIyUshhHK7FDeMHzFfaa7Q=" providerId="None" clId="Web-{57CA542E-A5EB-4AEF-BF5C-313545715574}" dt="2023-01-11T15:07:22.759" v="421" actId="1076"/>
          <ac:spMkLst>
            <pc:docMk/>
            <pc:sldMk cId="2223462508" sldId="258"/>
            <ac:spMk id="6" creationId="{7B06E5BA-D300-7FD3-20D4-606690BEA79D}"/>
          </ac:spMkLst>
        </pc:spChg>
        <pc:spChg chg="mod">
          <ac:chgData name="EMILIE ARBEY" userId="v5E46oFonq2bV6Pn/lJgNgIyUshhHK7FDeMHzFfaa7Q=" providerId="None" clId="Web-{57CA542E-A5EB-4AEF-BF5C-313545715574}" dt="2023-01-11T15:07:22.774" v="422" actId="1076"/>
          <ac:spMkLst>
            <pc:docMk/>
            <pc:sldMk cId="2223462508" sldId="258"/>
            <ac:spMk id="7" creationId="{52831339-270D-0B6D-D362-6A2A65EB979D}"/>
          </ac:spMkLst>
        </pc:spChg>
        <pc:spChg chg="mod">
          <ac:chgData name="EMILIE ARBEY" userId="v5E46oFonq2bV6Pn/lJgNgIyUshhHK7FDeMHzFfaa7Q=" providerId="None" clId="Web-{57CA542E-A5EB-4AEF-BF5C-313545715574}" dt="2023-01-11T15:07:22.774" v="423" actId="1076"/>
          <ac:spMkLst>
            <pc:docMk/>
            <pc:sldMk cId="2223462508" sldId="258"/>
            <ac:spMk id="8" creationId="{DCECC2FE-BBDD-CCF7-F82E-71EF84C3338B}"/>
          </ac:spMkLst>
        </pc:spChg>
        <pc:spChg chg="add del mod">
          <ac:chgData name="EMILIE ARBEY" userId="v5E46oFonq2bV6Pn/lJgNgIyUshhHK7FDeMHzFfaa7Q=" providerId="None" clId="Web-{57CA542E-A5EB-4AEF-BF5C-313545715574}" dt="2023-01-11T14:59:20.179" v="145"/>
          <ac:spMkLst>
            <pc:docMk/>
            <pc:sldMk cId="2223462508" sldId="258"/>
            <ac:spMk id="9" creationId="{52375852-A8E7-02F1-A2E2-CA3AFA57B90D}"/>
          </ac:spMkLst>
        </pc:spChg>
        <pc:spChg chg="mod">
          <ac:chgData name="EMILIE ARBEY" userId="v5E46oFonq2bV6Pn/lJgNgIyUshhHK7FDeMHzFfaa7Q=" providerId="None" clId="Web-{57CA542E-A5EB-4AEF-BF5C-313545715574}" dt="2023-01-11T15:07:33.321" v="432" actId="1076"/>
          <ac:spMkLst>
            <pc:docMk/>
            <pc:sldMk cId="2223462508" sldId="258"/>
            <ac:spMk id="10" creationId="{1BA02D95-9815-00C0-E264-B5605C867F90}"/>
          </ac:spMkLst>
        </pc:spChg>
        <pc:spChg chg="mod">
          <ac:chgData name="EMILIE ARBEY" userId="v5E46oFonq2bV6Pn/lJgNgIyUshhHK7FDeMHzFfaa7Q=" providerId="None" clId="Web-{57CA542E-A5EB-4AEF-BF5C-313545715574}" dt="2023-01-11T15:07:22.774" v="424" actId="1076"/>
          <ac:spMkLst>
            <pc:docMk/>
            <pc:sldMk cId="2223462508" sldId="258"/>
            <ac:spMk id="11" creationId="{F4E7727F-A29E-68D8-FB1B-EBCF9B80AC67}"/>
          </ac:spMkLst>
        </pc:spChg>
        <pc:spChg chg="add mod">
          <ac:chgData name="EMILIE ARBEY" userId="v5E46oFonq2bV6Pn/lJgNgIyUshhHK7FDeMHzFfaa7Q=" providerId="None" clId="Web-{57CA542E-A5EB-4AEF-BF5C-313545715574}" dt="2023-01-11T15:07:22.790" v="425" actId="1076"/>
          <ac:spMkLst>
            <pc:docMk/>
            <pc:sldMk cId="2223462508" sldId="258"/>
            <ac:spMk id="12" creationId="{88C9D6B1-CF92-6449-38E2-58176F9401CE}"/>
          </ac:spMkLst>
        </pc:spChg>
        <pc:spChg chg="add mod">
          <ac:chgData name="EMILIE ARBEY" userId="v5E46oFonq2bV6Pn/lJgNgIyUshhHK7FDeMHzFfaa7Q=" providerId="None" clId="Web-{57CA542E-A5EB-4AEF-BF5C-313545715574}" dt="2023-01-11T15:06:28.585" v="415" actId="20577"/>
          <ac:spMkLst>
            <pc:docMk/>
            <pc:sldMk cId="2223462508" sldId="258"/>
            <ac:spMk id="18" creationId="{B5ACD7A3-A6DF-FDF8-0466-38ABEC0231AA}"/>
          </ac:spMkLst>
        </pc:spChg>
        <pc:picChg chg="add mod">
          <ac:chgData name="EMILIE ARBEY" userId="v5E46oFonq2bV6Pn/lJgNgIyUshhHK7FDeMHzFfaa7Q=" providerId="None" clId="Web-{57CA542E-A5EB-4AEF-BF5C-313545715574}" dt="2023-01-11T15:07:22.790" v="426" actId="1076"/>
          <ac:picMkLst>
            <pc:docMk/>
            <pc:sldMk cId="2223462508" sldId="258"/>
            <ac:picMk id="13" creationId="{A2F49BEA-45F1-DDC7-B5FA-E5E067F93416}"/>
          </ac:picMkLst>
        </pc:picChg>
        <pc:picChg chg="add mod">
          <ac:chgData name="EMILIE ARBEY" userId="v5E46oFonq2bV6Pn/lJgNgIyUshhHK7FDeMHzFfaa7Q=" providerId="None" clId="Web-{57CA542E-A5EB-4AEF-BF5C-313545715574}" dt="2023-01-11T15:07:22.805" v="427" actId="1076"/>
          <ac:picMkLst>
            <pc:docMk/>
            <pc:sldMk cId="2223462508" sldId="258"/>
            <ac:picMk id="14" creationId="{99A7B3CA-6E9A-2CB2-0A13-F6457156D6A1}"/>
          </ac:picMkLst>
        </pc:picChg>
        <pc:picChg chg="add mod">
          <ac:chgData name="EMILIE ARBEY" userId="v5E46oFonq2bV6Pn/lJgNgIyUshhHK7FDeMHzFfaa7Q=" providerId="None" clId="Web-{57CA542E-A5EB-4AEF-BF5C-313545715574}" dt="2023-01-11T15:07:22.805" v="428" actId="1076"/>
          <ac:picMkLst>
            <pc:docMk/>
            <pc:sldMk cId="2223462508" sldId="258"/>
            <ac:picMk id="15" creationId="{6DC8B837-048B-1724-F1D4-ECD67AE683D7}"/>
          </ac:picMkLst>
        </pc:picChg>
        <pc:picChg chg="add mod">
          <ac:chgData name="EMILIE ARBEY" userId="v5E46oFonq2bV6Pn/lJgNgIyUshhHK7FDeMHzFfaa7Q=" providerId="None" clId="Web-{57CA542E-A5EB-4AEF-BF5C-313545715574}" dt="2023-01-11T15:07:22.821" v="429" actId="1076"/>
          <ac:picMkLst>
            <pc:docMk/>
            <pc:sldMk cId="2223462508" sldId="258"/>
            <ac:picMk id="16" creationId="{7DD98BE6-7E01-E3F9-3AAD-53A55B23BDF5}"/>
          </ac:picMkLst>
        </pc:picChg>
        <pc:picChg chg="add mod">
          <ac:chgData name="EMILIE ARBEY" userId="v5E46oFonq2bV6Pn/lJgNgIyUshhHK7FDeMHzFfaa7Q=" providerId="None" clId="Web-{57CA542E-A5EB-4AEF-BF5C-313545715574}" dt="2023-01-11T15:07:22.821" v="430" actId="1076"/>
          <ac:picMkLst>
            <pc:docMk/>
            <pc:sldMk cId="2223462508" sldId="258"/>
            <ac:picMk id="17" creationId="{701F793A-5077-8D77-AB5D-FAC4738FE81D}"/>
          </ac:picMkLst>
        </pc:picChg>
      </pc:sldChg>
    </pc:docChg>
  </pc:docChgLst>
  <pc:docChgLst>
    <pc:chgData name="ELODIE SOUBISE" userId="StcdbOOxI1eJ+qjrD371MM2oqMSPynY1n8srv84eDhw=" providerId="None" clId="Web-{EC2E6B57-1E2A-4F96-8AA4-D2548EC3EB80}"/>
    <pc:docChg chg="modSld">
      <pc:chgData name="ELODIE SOUBISE" userId="StcdbOOxI1eJ+qjrD371MM2oqMSPynY1n8srv84eDhw=" providerId="None" clId="Web-{EC2E6B57-1E2A-4F96-8AA4-D2548EC3EB80}" dt="2022-11-27T08:28:42.345" v="43" actId="20577"/>
      <pc:docMkLst>
        <pc:docMk/>
      </pc:docMkLst>
      <pc:sldChg chg="addSp modSp">
        <pc:chgData name="ELODIE SOUBISE" userId="StcdbOOxI1eJ+qjrD371MM2oqMSPynY1n8srv84eDhw=" providerId="None" clId="Web-{EC2E6B57-1E2A-4F96-8AA4-D2548EC3EB80}" dt="2022-11-27T08:28:42.345" v="43" actId="20577"/>
        <pc:sldMkLst>
          <pc:docMk/>
          <pc:sldMk cId="1627499594" sldId="260"/>
        </pc:sldMkLst>
        <pc:spChg chg="add mod">
          <ac:chgData name="ELODIE SOUBISE" userId="StcdbOOxI1eJ+qjrD371MM2oqMSPynY1n8srv84eDhw=" providerId="None" clId="Web-{EC2E6B57-1E2A-4F96-8AA4-D2548EC3EB80}" dt="2022-11-27T08:28:42.345" v="43" actId="20577"/>
          <ac:spMkLst>
            <pc:docMk/>
            <pc:sldMk cId="1627499594" sldId="260"/>
            <ac:spMk id="15" creationId="{D2E1104E-20B0-60AC-9035-14639AE9B3BC}"/>
          </ac:spMkLst>
        </pc:spChg>
      </pc:sldChg>
    </pc:docChg>
  </pc:docChgLst>
  <pc:docChgLst>
    <pc:chgData name="EMILIE ARBEY" userId="v5E46oFonq2bV6Pn/lJgNgIyUshhHK7FDeMHzFfaa7Q=" providerId="None" clId="Web-{918AD803-811F-43C8-A35E-1A88A323F793}"/>
    <pc:docChg chg="modSld">
      <pc:chgData name="EMILIE ARBEY" userId="v5E46oFonq2bV6Pn/lJgNgIyUshhHK7FDeMHzFfaa7Q=" providerId="None" clId="Web-{918AD803-811F-43C8-A35E-1A88A323F793}" dt="2023-01-11T15:10:43.379" v="0" actId="20577"/>
      <pc:docMkLst>
        <pc:docMk/>
      </pc:docMkLst>
      <pc:sldChg chg="modSp">
        <pc:chgData name="EMILIE ARBEY" userId="v5E46oFonq2bV6Pn/lJgNgIyUshhHK7FDeMHzFfaa7Q=" providerId="None" clId="Web-{918AD803-811F-43C8-A35E-1A88A323F793}" dt="2023-01-11T15:10:43.379" v="0" actId="20577"/>
        <pc:sldMkLst>
          <pc:docMk/>
          <pc:sldMk cId="476449426" sldId="256"/>
        </pc:sldMkLst>
        <pc:spChg chg="mod">
          <ac:chgData name="EMILIE ARBEY" userId="v5E46oFonq2bV6Pn/lJgNgIyUshhHK7FDeMHzFfaa7Q=" providerId="None" clId="Web-{918AD803-811F-43C8-A35E-1A88A323F793}" dt="2023-01-11T15:10:43.379" v="0" actId="20577"/>
          <ac:spMkLst>
            <pc:docMk/>
            <pc:sldMk cId="476449426" sldId="256"/>
            <ac:spMk id="8" creationId="{C68524D4-DE3C-0C67-48BD-FA74AEB4C42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8B35ED-EAC6-F119-118A-EC48C566D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7322985-EE05-84E1-DF30-8BD16FF6F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B1E6ED-3AB3-CEC9-9AED-EA56FF8A7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6D04-FE4E-4B49-9D3B-F10A9CE8A244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218A2B-3AB4-C620-70FC-3D5714ED7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AFFF31-DF82-EDE9-AFEF-65CE3B656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DF02-919B-4C77-9876-D83B789EB4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35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203CED-2BC7-AD11-F335-CB00B6819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D10F8F-EC65-A953-11F0-1405CB05C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8BA378-07F3-552A-FB7F-840EE3FBF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6D04-FE4E-4B49-9D3B-F10A9CE8A244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3FA49C-928F-764B-C68B-484C8282F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D704ED-0DA4-8DD3-01B0-68AB5621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DF02-919B-4C77-9876-D83B789EB4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635656C-FA21-5AE5-A898-C7EAA9E2B4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C6D2AC0-8417-45A3-79AA-E17F018BA6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7D8D85-FF00-E737-5508-544E62C86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6D04-FE4E-4B49-9D3B-F10A9CE8A244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562EB5-7BD5-92FB-14D7-A01493D49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AAF786-F7C1-6F23-19FC-DC4A31D25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DF02-919B-4C77-9876-D83B789EB4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77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91812C-A5F3-EEC3-44D2-440E44A5A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EAAEF8-1EB0-4E97-1291-AFA05E9DA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BCC73C-A1A2-D2B3-6940-55EF76C5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6D04-FE4E-4B49-9D3B-F10A9CE8A244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A6A9E7-5D1E-419C-DD61-887EA69DE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176037-3B4A-DA7B-5463-792597C13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DF02-919B-4C77-9876-D83B789EB4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012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16C93F-E4D7-A465-2115-F28D3B999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11506C-A06B-73B8-B4E9-E63CEEE2F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CA519D-9421-5BB6-B522-CF398A00B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6D04-FE4E-4B49-9D3B-F10A9CE8A244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B699F3-9A38-757C-5549-8BB4B1AB1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302B51-67DD-3629-FF17-0404A0359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DF02-919B-4C77-9876-D83B789EB4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003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959758-63BA-397A-1D5C-70486850D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21B7FB-0512-B47A-4B08-24370625AE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137FEC0-0E93-9E81-3BFC-E0742D405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6565AF-DE5E-038F-0964-F692A3A1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6D04-FE4E-4B49-9D3B-F10A9CE8A244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ED1C5E-0D56-124A-CF9D-767956291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4104A8-DDB6-E2EF-D3D0-2CE7B774C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DF02-919B-4C77-9876-D83B789EB4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57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501CE3-336A-4167-627C-419450FDA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FE74DB-21E6-F4CA-2967-CAEAC5134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33C512-432B-2BDE-A6C1-411F6577B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C31871B-3526-A792-B45D-3D726FE052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5200B72-15E4-9414-364A-03B1AEFB2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5076950-C58A-0FF7-221A-804FBD80A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6D04-FE4E-4B49-9D3B-F10A9CE8A244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2A2E3D9-4C12-F8B3-FD7C-9FD223E17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126110D-AA22-74F2-9E6F-12CAB615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DF02-919B-4C77-9876-D83B789EB4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24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67B06E-BC9D-D996-59B6-CB2E90CB4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6C5DB18-1CF3-D488-F197-EB376820C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6D04-FE4E-4B49-9D3B-F10A9CE8A244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41DE1-4422-7C0D-3F43-6F57980E5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59A8EB-0213-5171-08A6-BEE1A854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DF02-919B-4C77-9876-D83B789EB4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14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E01F272-1665-30D0-CFAF-A5B1AABC3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6D04-FE4E-4B49-9D3B-F10A9CE8A244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FB1ED33-BC4E-E840-F723-55C10D431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19F4B0-C208-3CD2-EFA3-FE259D07C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DF02-919B-4C77-9876-D83B789EB4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867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1F511B-0F85-37AB-970F-9BF9871C9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D79862-7748-666E-2F74-2FDA03F76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3C0E9D-515C-77CE-4501-1162E276D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CD84E4-CF39-6EFC-A145-143D38D36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6D04-FE4E-4B49-9D3B-F10A9CE8A244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F6D070-D4E1-E55E-1927-BCC2C8EBE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8AA30C-901E-7B4E-A92F-242CECE0E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DF02-919B-4C77-9876-D83B789EB4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41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258671-F090-F27E-30AA-B8C6B7F6C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0C44C56-82E6-83DB-48E1-888F0BE113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6D2FA0-A40C-8724-AE4F-C4E1ECBAF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D61A46-370F-8ABD-97DE-1FF9CD70A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6D04-FE4E-4B49-9D3B-F10A9CE8A244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10FB43-1015-A6EF-634F-10B91FD72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F1C89A-DB12-10EA-8F3C-53C1BAAA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DF02-919B-4C77-9876-D83B789EB4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00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B031A30-19D9-6773-EDF8-719215E62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50774E-5600-89B9-0C74-FF9496C4D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3E734B-34AB-7A1D-5DB6-9170FCAA3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D6D04-FE4E-4B49-9D3B-F10A9CE8A244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053A66-113D-C08C-2530-74A02F1EB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45FE03-99A8-0BA5-7CA0-3DEFAA13B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1DF02-919B-4C77-9876-D83B789EB4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04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view.genial.ly/636e41d63228d30018630ce4/presentation-les-espaces-productifs-dans-lestuaire-de-la-loir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flaticon.com/f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C68524D4-DE3C-0C67-48BD-FA74AEB4C420}"/>
              </a:ext>
            </a:extLst>
          </p:cNvPr>
          <p:cNvSpPr txBox="1"/>
          <p:nvPr/>
        </p:nvSpPr>
        <p:spPr>
          <a:xfrm>
            <a:off x="549895" y="370056"/>
            <a:ext cx="11088303" cy="59093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b="1" u="sng" dirty="0"/>
              <a:t>Etape 1 : découvrir les activités économiques présentes dans l’estuaire de la Loire.</a:t>
            </a:r>
            <a:endParaRPr lang="fr-FR"/>
          </a:p>
          <a:p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L’estuaire de la Loire s’étend sur 60 kilomètres de Nantes à Saint Nazaire. Il est marqué par une forte anthropisation.</a:t>
            </a:r>
          </a:p>
          <a:p>
            <a:pPr>
              <a:lnSpc>
                <a:spcPct val="150000"/>
              </a:lnSpc>
            </a:pPr>
            <a:r>
              <a:rPr lang="fr-FR" u="sng" dirty="0">
                <a:solidFill>
                  <a:srgbClr val="00B050"/>
                </a:solidFill>
              </a:rPr>
              <a:t>Anthropisation</a:t>
            </a:r>
            <a:r>
              <a:rPr lang="fr-FR" dirty="0"/>
              <a:t> : transformation des espaces et milieux naturels liés aux femmes et aux hommes et à leurs activités.</a:t>
            </a:r>
          </a:p>
          <a:p>
            <a:pPr>
              <a:lnSpc>
                <a:spcPct val="150000"/>
              </a:lnSpc>
            </a:pPr>
            <a:r>
              <a:rPr lang="fr-FR" dirty="0"/>
              <a:t>L’estuaire est devenu un espace fortement aménagé.</a:t>
            </a:r>
          </a:p>
          <a:p>
            <a:pPr algn="ctr">
              <a:lnSpc>
                <a:spcPct val="150000"/>
              </a:lnSpc>
            </a:pPr>
            <a:r>
              <a:rPr lang="fr-FR" b="1" dirty="0"/>
              <a:t>Quels sont les différents aménagements réalisés par les humains ? Pour quelles activités ?</a:t>
            </a:r>
            <a:endParaRPr lang="fr-FR" b="1" dirty="0">
              <a:cs typeface="Calibri" panose="020F0502020204030204"/>
            </a:endParaRPr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r>
              <a:rPr lang="fr-FR" b="1" u="sng" dirty="0"/>
              <a:t>Consignes :</a:t>
            </a:r>
            <a:endParaRPr lang="fr-FR" b="1" u="sng" dirty="0">
              <a:cs typeface="Calibri"/>
            </a:endParaRPr>
          </a:p>
          <a:p>
            <a:r>
              <a:rPr lang="fr-FR" dirty="0"/>
              <a:t>1) Observe différents paysages de l’estuaire de la Loire et repère les activités présentes à partir du lien suivant : </a:t>
            </a:r>
            <a:r>
              <a:rPr lang="fr-FR" dirty="0">
                <a:hlinkClick r:id="rId2"/>
              </a:rPr>
              <a:t>https://view.genial.ly/636e41d63228d30018630ce4/presentation-les-espaces-productifs-dans-lestuaire-de-la-loire</a:t>
            </a:r>
            <a:endParaRPr lang="fr-FR" dirty="0"/>
          </a:p>
          <a:p>
            <a:endParaRPr lang="fr-FR" dirty="0"/>
          </a:p>
          <a:p>
            <a:r>
              <a:rPr lang="fr-FR" dirty="0"/>
              <a:t>2) Sur la photographie satellite de la page suivante, page 2 : </a:t>
            </a:r>
          </a:p>
          <a:p>
            <a:r>
              <a:rPr lang="fr-FR" dirty="0"/>
              <a:t>- place un figuré ponctuel pour chacune des activités observées sur l'image satellite observée précédemment.  Tu trouveras différents choix de figurés à la page 3 : attention, tous les figurés ne peuvent pas être utilisés ! Tu devras pouvoir justifier ton choix de figuré à l'oral. </a:t>
            </a:r>
            <a:endParaRPr lang="fr-FR">
              <a:cs typeface="Calibri"/>
            </a:endParaRPr>
          </a:p>
          <a:p>
            <a:r>
              <a:rPr lang="fr-FR" dirty="0"/>
              <a:t>- complète, ensuite, la légende. </a:t>
            </a:r>
            <a:endParaRPr lang="fr-F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6449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379F1CF-A65F-72B4-7B5F-72236D559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5" y="144907"/>
            <a:ext cx="9479801" cy="573612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5D8573D-91CC-7D82-CC36-35920FA34A12}"/>
              </a:ext>
            </a:extLst>
          </p:cNvPr>
          <p:cNvSpPr txBox="1"/>
          <p:nvPr/>
        </p:nvSpPr>
        <p:spPr>
          <a:xfrm>
            <a:off x="247848" y="6006164"/>
            <a:ext cx="936706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b="1" u="sng" dirty="0"/>
              <a:t>Des exemples d’activités dans l’estuaire de la Loire</a:t>
            </a:r>
            <a:endParaRPr lang="fr-FR"/>
          </a:p>
          <a:p>
            <a:pPr algn="r"/>
            <a:r>
              <a:rPr lang="fr-FR" sz="1400" dirty="0"/>
              <a:t>Source de la photographie : </a:t>
            </a:r>
            <a:r>
              <a:rPr lang="fr-FR" sz="1400" dirty="0" err="1"/>
              <a:t>Edugéo</a:t>
            </a:r>
            <a:endParaRPr lang="fr-FR" sz="1400" dirty="0">
              <a:cs typeface="Calibri" panose="020F0502020204030204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691FFE5-F280-394A-EEE9-9FA9A8E9A073}"/>
              </a:ext>
            </a:extLst>
          </p:cNvPr>
          <p:cNvSpPr txBox="1"/>
          <p:nvPr/>
        </p:nvSpPr>
        <p:spPr>
          <a:xfrm>
            <a:off x="9711891" y="144907"/>
            <a:ext cx="2344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Légende</a:t>
            </a:r>
          </a:p>
        </p:txBody>
      </p:sp>
    </p:spTree>
    <p:extLst>
      <p:ext uri="{BB962C8B-B14F-4D97-AF65-F5344CB8AC3E}">
        <p14:creationId xmlns:p14="http://schemas.microsoft.com/office/powerpoint/2010/main" val="1831483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F25BAF0-2870-605C-4C9B-DED7513B0296}"/>
              </a:ext>
            </a:extLst>
          </p:cNvPr>
          <p:cNvSpPr txBox="1"/>
          <p:nvPr/>
        </p:nvSpPr>
        <p:spPr>
          <a:xfrm>
            <a:off x="298383" y="163630"/>
            <a:ext cx="10857297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/>
              <a:t>Proposition de figurés :</a:t>
            </a:r>
          </a:p>
          <a:p>
            <a:endParaRPr lang="fr-FR" dirty="0"/>
          </a:p>
          <a:p>
            <a:pPr algn="ctr"/>
            <a:r>
              <a:rPr lang="fr-FR" i="1" dirty="0"/>
              <a:t>Vous pouvez copier et coller les différents figurés sur l’image satellite.</a:t>
            </a:r>
            <a:endParaRPr lang="fr-FR" i="1" dirty="0">
              <a:cs typeface="Calibri" panose="020F0502020204030204"/>
            </a:endParaRPr>
          </a:p>
          <a:p>
            <a:endParaRPr lang="fr-FR" i="1" dirty="0"/>
          </a:p>
          <a:p>
            <a:endParaRPr lang="fr-FR" dirty="0"/>
          </a:p>
        </p:txBody>
      </p:sp>
      <p:sp>
        <p:nvSpPr>
          <p:cNvPr id="3" name="Losange 2">
            <a:extLst>
              <a:ext uri="{FF2B5EF4-FFF2-40B4-BE49-F238E27FC236}">
                <a16:creationId xmlns:a16="http://schemas.microsoft.com/office/drawing/2014/main" id="{C478B1A1-CDA6-60FA-EF8A-43595CD51AF9}"/>
              </a:ext>
            </a:extLst>
          </p:cNvPr>
          <p:cNvSpPr/>
          <p:nvPr/>
        </p:nvSpPr>
        <p:spPr>
          <a:xfrm>
            <a:off x="2828120" y="1920732"/>
            <a:ext cx="346509" cy="32443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Losange 3">
            <a:extLst>
              <a:ext uri="{FF2B5EF4-FFF2-40B4-BE49-F238E27FC236}">
                <a16:creationId xmlns:a16="http://schemas.microsoft.com/office/drawing/2014/main" id="{7933996D-3047-C710-AC64-C1FE0DA0F928}"/>
              </a:ext>
            </a:extLst>
          </p:cNvPr>
          <p:cNvSpPr/>
          <p:nvPr/>
        </p:nvSpPr>
        <p:spPr>
          <a:xfrm>
            <a:off x="9118966" y="2645861"/>
            <a:ext cx="346509" cy="324430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Losange 4">
            <a:extLst>
              <a:ext uri="{FF2B5EF4-FFF2-40B4-BE49-F238E27FC236}">
                <a16:creationId xmlns:a16="http://schemas.microsoft.com/office/drawing/2014/main" id="{5F2C2666-4F19-7CBB-FFB0-63B5B0211E8E}"/>
              </a:ext>
            </a:extLst>
          </p:cNvPr>
          <p:cNvSpPr/>
          <p:nvPr/>
        </p:nvSpPr>
        <p:spPr>
          <a:xfrm>
            <a:off x="3807748" y="1846990"/>
            <a:ext cx="346509" cy="32443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Losange 5">
            <a:extLst>
              <a:ext uri="{FF2B5EF4-FFF2-40B4-BE49-F238E27FC236}">
                <a16:creationId xmlns:a16="http://schemas.microsoft.com/office/drawing/2014/main" id="{7B06E5BA-D300-7FD3-20D4-606690BEA79D}"/>
              </a:ext>
            </a:extLst>
          </p:cNvPr>
          <p:cNvSpPr/>
          <p:nvPr/>
        </p:nvSpPr>
        <p:spPr>
          <a:xfrm>
            <a:off x="7020684" y="2596700"/>
            <a:ext cx="346509" cy="32443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Losange 6">
            <a:extLst>
              <a:ext uri="{FF2B5EF4-FFF2-40B4-BE49-F238E27FC236}">
                <a16:creationId xmlns:a16="http://schemas.microsoft.com/office/drawing/2014/main" id="{52831339-270D-0B6D-D362-6A2A65EB979D}"/>
              </a:ext>
            </a:extLst>
          </p:cNvPr>
          <p:cNvSpPr/>
          <p:nvPr/>
        </p:nvSpPr>
        <p:spPr>
          <a:xfrm>
            <a:off x="6037289" y="1846990"/>
            <a:ext cx="346509" cy="32443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Losange 7">
            <a:extLst>
              <a:ext uri="{FF2B5EF4-FFF2-40B4-BE49-F238E27FC236}">
                <a16:creationId xmlns:a16="http://schemas.microsoft.com/office/drawing/2014/main" id="{DCECC2FE-BBDD-CCF7-F82E-71EF84C3338B}"/>
              </a:ext>
            </a:extLst>
          </p:cNvPr>
          <p:cNvSpPr/>
          <p:nvPr/>
        </p:nvSpPr>
        <p:spPr>
          <a:xfrm>
            <a:off x="7020129" y="1846990"/>
            <a:ext cx="346509" cy="324430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Losange 9">
            <a:extLst>
              <a:ext uri="{FF2B5EF4-FFF2-40B4-BE49-F238E27FC236}">
                <a16:creationId xmlns:a16="http://schemas.microsoft.com/office/drawing/2014/main" id="{1BA02D95-9815-00C0-E264-B5605C867F90}"/>
              </a:ext>
            </a:extLst>
          </p:cNvPr>
          <p:cNvSpPr/>
          <p:nvPr/>
        </p:nvSpPr>
        <p:spPr>
          <a:xfrm>
            <a:off x="2872223" y="2752584"/>
            <a:ext cx="346509" cy="324430"/>
          </a:xfrm>
          <a:prstGeom prst="diamond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Losange 10">
            <a:extLst>
              <a:ext uri="{FF2B5EF4-FFF2-40B4-BE49-F238E27FC236}">
                <a16:creationId xmlns:a16="http://schemas.microsoft.com/office/drawing/2014/main" id="{F4E7727F-A29E-68D8-FB1B-EBCF9B80AC67}"/>
              </a:ext>
            </a:extLst>
          </p:cNvPr>
          <p:cNvSpPr/>
          <p:nvPr/>
        </p:nvSpPr>
        <p:spPr>
          <a:xfrm>
            <a:off x="9117955" y="1898407"/>
            <a:ext cx="346509" cy="324430"/>
          </a:xfrm>
          <a:prstGeom prst="diamond">
            <a:avLst/>
          </a:prstGeom>
          <a:solidFill>
            <a:srgbClr val="A568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Émoticône 11">
            <a:extLst>
              <a:ext uri="{FF2B5EF4-FFF2-40B4-BE49-F238E27FC236}">
                <a16:creationId xmlns:a16="http://schemas.microsoft.com/office/drawing/2014/main" id="{88C9D6B1-CF92-6449-38E2-58176F9401CE}"/>
              </a:ext>
            </a:extLst>
          </p:cNvPr>
          <p:cNvSpPr/>
          <p:nvPr/>
        </p:nvSpPr>
        <p:spPr>
          <a:xfrm>
            <a:off x="4830096" y="1794386"/>
            <a:ext cx="442451" cy="430161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3">
            <a:extLst>
              <a:ext uri="{FF2B5EF4-FFF2-40B4-BE49-F238E27FC236}">
                <a16:creationId xmlns:a16="http://schemas.microsoft.com/office/drawing/2014/main" id="{A2F49BEA-45F1-DDC7-B5FA-E5E067F93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707" y="2505997"/>
            <a:ext cx="690717" cy="678427"/>
          </a:xfrm>
          <a:prstGeom prst="rect">
            <a:avLst/>
          </a:prstGeom>
        </p:spPr>
      </p:pic>
      <p:pic>
        <p:nvPicPr>
          <p:cNvPr id="14" name="Image 14">
            <a:extLst>
              <a:ext uri="{FF2B5EF4-FFF2-40B4-BE49-F238E27FC236}">
                <a16:creationId xmlns:a16="http://schemas.microsoft.com/office/drawing/2014/main" id="{99A7B3CA-6E9A-2CB2-0A13-F6457156D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820" y="2413820"/>
            <a:ext cx="709152" cy="690718"/>
          </a:xfrm>
          <a:prstGeom prst="rect">
            <a:avLst/>
          </a:prstGeom>
        </p:spPr>
      </p:pic>
      <p:pic>
        <p:nvPicPr>
          <p:cNvPr id="15" name="Image 15">
            <a:extLst>
              <a:ext uri="{FF2B5EF4-FFF2-40B4-BE49-F238E27FC236}">
                <a16:creationId xmlns:a16="http://schemas.microsoft.com/office/drawing/2014/main" id="{6DC8B837-048B-1724-F1D4-ECD67AE68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900" y="2462980"/>
            <a:ext cx="684571" cy="678426"/>
          </a:xfrm>
          <a:prstGeom prst="rect">
            <a:avLst/>
          </a:prstGeom>
        </p:spPr>
      </p:pic>
      <p:pic>
        <p:nvPicPr>
          <p:cNvPr id="16" name="Image 16">
            <a:extLst>
              <a:ext uri="{FF2B5EF4-FFF2-40B4-BE49-F238E27FC236}">
                <a16:creationId xmlns:a16="http://schemas.microsoft.com/office/drawing/2014/main" id="{7DD98BE6-7E01-E3F9-3AAD-53A55B23B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8126" y="2505997"/>
            <a:ext cx="629265" cy="598540"/>
          </a:xfrm>
          <a:prstGeom prst="rect">
            <a:avLst/>
          </a:prstGeom>
        </p:spPr>
      </p:pic>
      <p:pic>
        <p:nvPicPr>
          <p:cNvPr id="17" name="Image 17">
            <a:extLst>
              <a:ext uri="{FF2B5EF4-FFF2-40B4-BE49-F238E27FC236}">
                <a16:creationId xmlns:a16="http://schemas.microsoft.com/office/drawing/2014/main" id="{701F793A-5077-8D77-AB5D-FAC4738FE8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1561" y="1608804"/>
            <a:ext cx="789039" cy="795184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B5ACD7A3-A6DF-FDF8-0466-38ABEC0231AA}"/>
              </a:ext>
            </a:extLst>
          </p:cNvPr>
          <p:cNvSpPr txBox="1"/>
          <p:nvPr/>
        </p:nvSpPr>
        <p:spPr>
          <a:xfrm>
            <a:off x="3630561" y="3802626"/>
            <a:ext cx="796658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fr-FR" sz="1200" dirty="0"/>
              <a:t>Source des figurés : Powerpoint on line et </a:t>
            </a:r>
            <a:r>
              <a:rPr lang="fr-FR" sz="1200" dirty="0">
                <a:hlinkClick r:id="rId7"/>
              </a:rPr>
              <a:t>flaticon</a:t>
            </a:r>
            <a:endParaRPr lang="fr-FR" sz="1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34625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160</Words>
  <Application>Microsoft Office PowerPoint</Application>
  <PresentationFormat>Grand écran</PresentationFormat>
  <Paragraphs>23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essoubise@gmail.com</dc:creator>
  <cp:lastModifiedBy>essoubise@gmail.com</cp:lastModifiedBy>
  <cp:revision>118</cp:revision>
  <dcterms:created xsi:type="dcterms:W3CDTF">2022-11-11T15:21:38Z</dcterms:created>
  <dcterms:modified xsi:type="dcterms:W3CDTF">2023-01-11T15:10:43Z</dcterms:modified>
</cp:coreProperties>
</file>