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58" r:id="rId4"/>
    <p:sldId id="260" r:id="rId5"/>
    <p:sldId id="261" r:id="rId6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9" d="100"/>
          <a:sy n="69" d="100"/>
        </p:scale>
        <p:origin x="69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0EF567D-D278-4019-8ED3-018D36FA9BE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1AC155F9-1484-4E6F-96B2-9046804C768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D83BE00-8E3A-40CE-85CF-6B25621260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61EEC4-7CE0-4731-937F-EB3F000E25B7}" type="datetimeFigureOut">
              <a:rPr lang="fr-FR" smtClean="0"/>
              <a:t>01/02/2020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73A70A8-DFA8-4639-971C-EA59020A4D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F87BC2D-F357-4048-BCA7-92660D90AC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0A9C29-AEB1-4965-B1D8-1A452DE281D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933341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240EAA8-089E-4886-A334-8B8C6F7E65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9DE4547A-71E2-4752-AAAF-AF00F37A0AF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75A676A-6F2F-4A61-AD02-0C9C132FDD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61EEC4-7CE0-4731-937F-EB3F000E25B7}" type="datetimeFigureOut">
              <a:rPr lang="fr-FR" smtClean="0"/>
              <a:t>01/02/2020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EE32318-9BE0-4FC2-9BD8-5B4C28D810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B82F114-4F72-4AAD-9F76-DFE1289FA4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0A9C29-AEB1-4965-B1D8-1A452DE281D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363330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E19CB20D-B9D1-4B1D-AB0A-90FBD6C9C78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9BF6D531-110F-4807-8E70-A58F1DDE49F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371EF92-62C3-42F7-A00F-EA767BEB40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61EEC4-7CE0-4731-937F-EB3F000E25B7}" type="datetimeFigureOut">
              <a:rPr lang="fr-FR" smtClean="0"/>
              <a:t>01/02/2020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F85C121-7DD1-486A-B286-41DCEA91E8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E644341-AE92-4355-8B1A-B2B53EB859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0A9C29-AEB1-4965-B1D8-1A452DE281D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976718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486696C-CB5E-48A3-B805-5C9681D14A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6D97B5F-797D-4822-BA6E-329B24CC38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F5935F5-4E76-4DA6-B9EE-0C508FF297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61EEC4-7CE0-4731-937F-EB3F000E25B7}" type="datetimeFigureOut">
              <a:rPr lang="fr-FR" smtClean="0"/>
              <a:t>01/02/2020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64358D2-3B4B-430E-AF48-F70DCD9702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C17825F-4983-4B56-9D24-F81259ABD7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0A9C29-AEB1-4965-B1D8-1A452DE281D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507410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19F24B5-8865-4BF1-A84E-366E44B304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865E2F78-A229-4C95-A100-C218230B2BA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0C4C109-72C2-4332-91E1-8E733184DF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61EEC4-7CE0-4731-937F-EB3F000E25B7}" type="datetimeFigureOut">
              <a:rPr lang="fr-FR" smtClean="0"/>
              <a:t>01/02/2020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BB2CD09-B94F-4DD1-910F-898F9A6A37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8BA3B83-B1B2-467C-A766-64609B1E58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0A9C29-AEB1-4965-B1D8-1A452DE281D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268530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77E26B6-6AA8-45EB-B6B3-FE8127F754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9FEE0CB-7716-4A93-92B4-CA4F6A009DB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110DBD42-945F-4BF0-B431-C24BE2051F2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59D69151-FF16-4360-A8D2-85CAF444CC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61EEC4-7CE0-4731-937F-EB3F000E25B7}" type="datetimeFigureOut">
              <a:rPr lang="fr-FR" smtClean="0"/>
              <a:t>01/02/2020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DF745851-19F9-421D-BCC4-C1FEE32A22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5DEB8D92-0128-4352-932B-481E843E67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0A9C29-AEB1-4965-B1D8-1A452DE281D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79725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9751091-4194-4BFA-B7F6-A8CE91A616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545F2919-541A-453E-873E-058ECFE9ECC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A54D314A-CFEA-481D-B144-B6F71929B9F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F1729C29-881D-4587-BDC5-7496EEF95A5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DC8C266C-6C84-450B-8A51-47DEB29F082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94C91405-BE51-4EA1-AF3F-32DF24DAF6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61EEC4-7CE0-4731-937F-EB3F000E25B7}" type="datetimeFigureOut">
              <a:rPr lang="fr-FR" smtClean="0"/>
              <a:t>01/02/2020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D5E26EA5-88E0-4F60-A59A-A113CD5AEE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5F933383-5D3E-4C8E-B29A-CAFE4F96C2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0A9C29-AEB1-4965-B1D8-1A452DE281D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026628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1B773E8-6033-4FD9-BB94-CEBEEFB639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934723F3-229D-4ED9-8870-1B2019BCBD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61EEC4-7CE0-4731-937F-EB3F000E25B7}" type="datetimeFigureOut">
              <a:rPr lang="fr-FR" smtClean="0"/>
              <a:t>01/02/2020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C1253F97-9794-44E1-89F5-8ECF26AEB3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C9E05888-0742-4C66-8F4A-2EEFB53BBD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0A9C29-AEB1-4965-B1D8-1A452DE281D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96482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1309161C-6EB5-4DBB-96BF-216B5D1493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61EEC4-7CE0-4731-937F-EB3F000E25B7}" type="datetimeFigureOut">
              <a:rPr lang="fr-FR" smtClean="0"/>
              <a:t>01/02/2020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601223CF-C1E9-464D-AA8A-33A4C9E2C0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61438892-ED24-463A-9447-3C1A4E062F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0A9C29-AEB1-4965-B1D8-1A452DE281D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534487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B54A468-3F47-427A-8904-680F253988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27B089C-32F8-4A73-82F3-E698194DFD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FFA65687-48DD-4F76-BD81-5B3351D0772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C53DD13C-FFC6-4527-B37C-87F94E014D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61EEC4-7CE0-4731-937F-EB3F000E25B7}" type="datetimeFigureOut">
              <a:rPr lang="fr-FR" smtClean="0"/>
              <a:t>01/02/2020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A9658CCC-757C-479C-8E62-0F38AE400A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663ED478-8680-4BB1-B781-E7604B438C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0A9C29-AEB1-4965-B1D8-1A452DE281D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074092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7C48690-90BA-4510-8C38-3DD6DD8730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7FAAF30E-56C7-4E3E-908B-C2FFA4EAFE5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26B73473-E350-4F2E-82F0-6BE5B3324DC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2BBD5D57-9C8D-47F7-B53C-FD5C4D619C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61EEC4-7CE0-4731-937F-EB3F000E25B7}" type="datetimeFigureOut">
              <a:rPr lang="fr-FR" smtClean="0"/>
              <a:t>01/02/2020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482192A2-9588-493B-B734-00540D6B6D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F6C61DBB-449C-4515-B1A5-06443748E9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0A9C29-AEB1-4965-B1D8-1A452DE281D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707861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A601522C-F501-4AE8-923C-7F114ACDF1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5D2509E5-A71D-4618-80C5-A79EFA730E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58401BC-0CC1-4E9A-BB71-E48472B00D2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61EEC4-7CE0-4731-937F-EB3F000E25B7}" type="datetimeFigureOut">
              <a:rPr lang="fr-FR" smtClean="0"/>
              <a:t>01/02/2020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3AA0FAD-F557-495E-AEB1-2A405255E55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DA45CE7-8555-48C0-A223-B31C126EAF2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0A9C29-AEB1-4965-B1D8-1A452DE281D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455245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lèche : droite 3">
            <a:extLst>
              <a:ext uri="{FF2B5EF4-FFF2-40B4-BE49-F238E27FC236}">
                <a16:creationId xmlns:a16="http://schemas.microsoft.com/office/drawing/2014/main" id="{277E6BE3-E132-4383-AAE5-AF7B29C49294}"/>
              </a:ext>
            </a:extLst>
          </p:cNvPr>
          <p:cNvSpPr/>
          <p:nvPr/>
        </p:nvSpPr>
        <p:spPr>
          <a:xfrm>
            <a:off x="144379" y="318052"/>
            <a:ext cx="12047621" cy="4788520"/>
          </a:xfrm>
          <a:prstGeom prst="rightArrow">
            <a:avLst>
              <a:gd name="adj1" fmla="val 50000"/>
              <a:gd name="adj2" fmla="val 13553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7" name="Connecteur droit 6">
            <a:extLst>
              <a:ext uri="{FF2B5EF4-FFF2-40B4-BE49-F238E27FC236}">
                <a16:creationId xmlns:a16="http://schemas.microsoft.com/office/drawing/2014/main" id="{D6BC85B4-7BF0-494F-BEE2-8F4ADE602E53}"/>
              </a:ext>
            </a:extLst>
          </p:cNvPr>
          <p:cNvCxnSpPr/>
          <p:nvPr/>
        </p:nvCxnSpPr>
        <p:spPr>
          <a:xfrm flipV="1">
            <a:off x="144379" y="1371600"/>
            <a:ext cx="0" cy="14437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onnecteur droit 8">
            <a:extLst>
              <a:ext uri="{FF2B5EF4-FFF2-40B4-BE49-F238E27FC236}">
                <a16:creationId xmlns:a16="http://schemas.microsoft.com/office/drawing/2014/main" id="{2E1C1BA6-6132-48E2-978D-521EB618C4B5}"/>
              </a:ext>
            </a:extLst>
          </p:cNvPr>
          <p:cNvCxnSpPr>
            <a:cxnSpLocks/>
          </p:cNvCxnSpPr>
          <p:nvPr/>
        </p:nvCxnSpPr>
        <p:spPr>
          <a:xfrm flipV="1">
            <a:off x="866274" y="1371600"/>
            <a:ext cx="0" cy="14437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Connecteur droit 9">
            <a:extLst>
              <a:ext uri="{FF2B5EF4-FFF2-40B4-BE49-F238E27FC236}">
                <a16:creationId xmlns:a16="http://schemas.microsoft.com/office/drawing/2014/main" id="{03F83F75-88B8-4F00-AFD2-1650E7DEEF5B}"/>
              </a:ext>
            </a:extLst>
          </p:cNvPr>
          <p:cNvCxnSpPr/>
          <p:nvPr/>
        </p:nvCxnSpPr>
        <p:spPr>
          <a:xfrm flipV="1">
            <a:off x="1584158" y="1379621"/>
            <a:ext cx="0" cy="10828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Connecteur droit 11">
            <a:extLst>
              <a:ext uri="{FF2B5EF4-FFF2-40B4-BE49-F238E27FC236}">
                <a16:creationId xmlns:a16="http://schemas.microsoft.com/office/drawing/2014/main" id="{7B663EB4-82EF-452F-AB14-74D5D857AED3}"/>
              </a:ext>
            </a:extLst>
          </p:cNvPr>
          <p:cNvCxnSpPr/>
          <p:nvPr/>
        </p:nvCxnSpPr>
        <p:spPr>
          <a:xfrm flipV="1">
            <a:off x="3056021" y="1389647"/>
            <a:ext cx="0" cy="10828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necteur droit 12">
            <a:extLst>
              <a:ext uri="{FF2B5EF4-FFF2-40B4-BE49-F238E27FC236}">
                <a16:creationId xmlns:a16="http://schemas.microsoft.com/office/drawing/2014/main" id="{34C8E3C3-E049-4AD6-A8BA-EC3F26574D30}"/>
              </a:ext>
            </a:extLst>
          </p:cNvPr>
          <p:cNvCxnSpPr/>
          <p:nvPr/>
        </p:nvCxnSpPr>
        <p:spPr>
          <a:xfrm flipV="1">
            <a:off x="2302043" y="1399673"/>
            <a:ext cx="0" cy="10828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Connecteur droit 20">
            <a:extLst>
              <a:ext uri="{FF2B5EF4-FFF2-40B4-BE49-F238E27FC236}">
                <a16:creationId xmlns:a16="http://schemas.microsoft.com/office/drawing/2014/main" id="{A983D08D-4CB4-40F9-8D0F-2933F91D5D9D}"/>
              </a:ext>
            </a:extLst>
          </p:cNvPr>
          <p:cNvCxnSpPr>
            <a:cxnSpLocks/>
          </p:cNvCxnSpPr>
          <p:nvPr/>
        </p:nvCxnSpPr>
        <p:spPr>
          <a:xfrm flipV="1">
            <a:off x="3753853" y="1379621"/>
            <a:ext cx="0" cy="12833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Connecteur droit 23">
            <a:extLst>
              <a:ext uri="{FF2B5EF4-FFF2-40B4-BE49-F238E27FC236}">
                <a16:creationId xmlns:a16="http://schemas.microsoft.com/office/drawing/2014/main" id="{7E9C89E2-8C74-4612-91B2-9A6CE7B4B80C}"/>
              </a:ext>
            </a:extLst>
          </p:cNvPr>
          <p:cNvCxnSpPr/>
          <p:nvPr/>
        </p:nvCxnSpPr>
        <p:spPr>
          <a:xfrm flipV="1">
            <a:off x="4475747" y="1399673"/>
            <a:ext cx="0" cy="11630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Connecteur droit 25">
            <a:extLst>
              <a:ext uri="{FF2B5EF4-FFF2-40B4-BE49-F238E27FC236}">
                <a16:creationId xmlns:a16="http://schemas.microsoft.com/office/drawing/2014/main" id="{6FC4C531-9E87-4168-A871-9D0012924FE2}"/>
              </a:ext>
            </a:extLst>
          </p:cNvPr>
          <p:cNvCxnSpPr/>
          <p:nvPr/>
        </p:nvCxnSpPr>
        <p:spPr>
          <a:xfrm flipV="1">
            <a:off x="5185611" y="1399673"/>
            <a:ext cx="0" cy="10828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Connecteur droit 27">
            <a:extLst>
              <a:ext uri="{FF2B5EF4-FFF2-40B4-BE49-F238E27FC236}">
                <a16:creationId xmlns:a16="http://schemas.microsoft.com/office/drawing/2014/main" id="{8501FB4F-F8A1-4A3D-A1DF-908C4E9FE4AC}"/>
              </a:ext>
            </a:extLst>
          </p:cNvPr>
          <p:cNvCxnSpPr/>
          <p:nvPr/>
        </p:nvCxnSpPr>
        <p:spPr>
          <a:xfrm flipV="1">
            <a:off x="5931568" y="1399673"/>
            <a:ext cx="0" cy="11630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Connecteur droit 29">
            <a:extLst>
              <a:ext uri="{FF2B5EF4-FFF2-40B4-BE49-F238E27FC236}">
                <a16:creationId xmlns:a16="http://schemas.microsoft.com/office/drawing/2014/main" id="{82F3F63F-F3F8-4523-8229-ABB241EC5D80}"/>
              </a:ext>
            </a:extLst>
          </p:cNvPr>
          <p:cNvCxnSpPr/>
          <p:nvPr/>
        </p:nvCxnSpPr>
        <p:spPr>
          <a:xfrm flipV="1">
            <a:off x="6653463" y="1399673"/>
            <a:ext cx="0" cy="882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Connecteur droit 31">
            <a:extLst>
              <a:ext uri="{FF2B5EF4-FFF2-40B4-BE49-F238E27FC236}">
                <a16:creationId xmlns:a16="http://schemas.microsoft.com/office/drawing/2014/main" id="{A529AE1D-0873-4207-A0CD-3677FEE75867}"/>
              </a:ext>
            </a:extLst>
          </p:cNvPr>
          <p:cNvCxnSpPr/>
          <p:nvPr/>
        </p:nvCxnSpPr>
        <p:spPr>
          <a:xfrm flipV="1">
            <a:off x="7351295" y="1399673"/>
            <a:ext cx="0" cy="11630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Connecteur droit 33">
            <a:extLst>
              <a:ext uri="{FF2B5EF4-FFF2-40B4-BE49-F238E27FC236}">
                <a16:creationId xmlns:a16="http://schemas.microsoft.com/office/drawing/2014/main" id="{98737F9C-B15A-4646-8A60-1DE84B2FBB16}"/>
              </a:ext>
            </a:extLst>
          </p:cNvPr>
          <p:cNvCxnSpPr/>
          <p:nvPr/>
        </p:nvCxnSpPr>
        <p:spPr>
          <a:xfrm flipV="1">
            <a:off x="8085221" y="1399673"/>
            <a:ext cx="0" cy="10828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Connecteur droit 35">
            <a:extLst>
              <a:ext uri="{FF2B5EF4-FFF2-40B4-BE49-F238E27FC236}">
                <a16:creationId xmlns:a16="http://schemas.microsoft.com/office/drawing/2014/main" id="{27483575-D88D-46C3-9462-C429FB36DA2C}"/>
              </a:ext>
            </a:extLst>
          </p:cNvPr>
          <p:cNvCxnSpPr/>
          <p:nvPr/>
        </p:nvCxnSpPr>
        <p:spPr>
          <a:xfrm flipV="1">
            <a:off x="8807116" y="1379621"/>
            <a:ext cx="0" cy="12833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Connecteur droit 37">
            <a:extLst>
              <a:ext uri="{FF2B5EF4-FFF2-40B4-BE49-F238E27FC236}">
                <a16:creationId xmlns:a16="http://schemas.microsoft.com/office/drawing/2014/main" id="{FC216732-E7C8-4ACE-9CF1-B9ADBD46383A}"/>
              </a:ext>
            </a:extLst>
          </p:cNvPr>
          <p:cNvCxnSpPr/>
          <p:nvPr/>
        </p:nvCxnSpPr>
        <p:spPr>
          <a:xfrm flipV="1">
            <a:off x="9529011" y="1379621"/>
            <a:ext cx="0" cy="13635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Connecteur droit 39">
            <a:extLst>
              <a:ext uri="{FF2B5EF4-FFF2-40B4-BE49-F238E27FC236}">
                <a16:creationId xmlns:a16="http://schemas.microsoft.com/office/drawing/2014/main" id="{C9A1F18F-8F93-495B-BB04-5DC801E35D19}"/>
              </a:ext>
            </a:extLst>
          </p:cNvPr>
          <p:cNvCxnSpPr/>
          <p:nvPr/>
        </p:nvCxnSpPr>
        <p:spPr>
          <a:xfrm flipV="1">
            <a:off x="10238874" y="1399673"/>
            <a:ext cx="0" cy="10828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Connecteur droit 41">
            <a:extLst>
              <a:ext uri="{FF2B5EF4-FFF2-40B4-BE49-F238E27FC236}">
                <a16:creationId xmlns:a16="http://schemas.microsoft.com/office/drawing/2014/main" id="{46A8E713-B75B-493E-8E1F-56B925F990FE}"/>
              </a:ext>
            </a:extLst>
          </p:cNvPr>
          <p:cNvCxnSpPr/>
          <p:nvPr/>
        </p:nvCxnSpPr>
        <p:spPr>
          <a:xfrm flipV="1">
            <a:off x="10936705" y="1399673"/>
            <a:ext cx="0" cy="11630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ZoneTexte 42">
            <a:extLst>
              <a:ext uri="{FF2B5EF4-FFF2-40B4-BE49-F238E27FC236}">
                <a16:creationId xmlns:a16="http://schemas.microsoft.com/office/drawing/2014/main" id="{59D34158-7177-48A8-871A-035E5BB6C985}"/>
              </a:ext>
            </a:extLst>
          </p:cNvPr>
          <p:cNvSpPr txBox="1"/>
          <p:nvPr/>
        </p:nvSpPr>
        <p:spPr>
          <a:xfrm>
            <a:off x="-32083" y="1165184"/>
            <a:ext cx="721894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50" dirty="0"/>
              <a:t>1789</a:t>
            </a:r>
          </a:p>
        </p:txBody>
      </p:sp>
      <p:sp>
        <p:nvSpPr>
          <p:cNvPr id="45" name="ZoneTexte 44">
            <a:extLst>
              <a:ext uri="{FF2B5EF4-FFF2-40B4-BE49-F238E27FC236}">
                <a16:creationId xmlns:a16="http://schemas.microsoft.com/office/drawing/2014/main" id="{5F59E5A6-7310-4B98-B411-60B5824D88FC}"/>
              </a:ext>
            </a:extLst>
          </p:cNvPr>
          <p:cNvSpPr txBox="1"/>
          <p:nvPr/>
        </p:nvSpPr>
        <p:spPr>
          <a:xfrm>
            <a:off x="693821" y="1170573"/>
            <a:ext cx="721894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50" dirty="0"/>
              <a:t>1790</a:t>
            </a:r>
          </a:p>
        </p:txBody>
      </p:sp>
      <p:sp>
        <p:nvSpPr>
          <p:cNvPr id="47" name="ZoneTexte 46">
            <a:extLst>
              <a:ext uri="{FF2B5EF4-FFF2-40B4-BE49-F238E27FC236}">
                <a16:creationId xmlns:a16="http://schemas.microsoft.com/office/drawing/2014/main" id="{EBB98D4B-148A-4F74-A037-DE93D7338347}"/>
              </a:ext>
            </a:extLst>
          </p:cNvPr>
          <p:cNvSpPr txBox="1"/>
          <p:nvPr/>
        </p:nvSpPr>
        <p:spPr>
          <a:xfrm>
            <a:off x="7912770" y="1175962"/>
            <a:ext cx="721894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50" dirty="0"/>
              <a:t>1800</a:t>
            </a:r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33969E59-6FB9-481C-BB63-C5BBE3D012D0}"/>
              </a:ext>
            </a:extLst>
          </p:cNvPr>
          <p:cNvSpPr/>
          <p:nvPr/>
        </p:nvSpPr>
        <p:spPr>
          <a:xfrm>
            <a:off x="144380" y="4319337"/>
            <a:ext cx="1804736" cy="199724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7FCB6775-2093-4C29-B60D-0D586F8C0B64}"/>
              </a:ext>
            </a:extLst>
          </p:cNvPr>
          <p:cNvSpPr/>
          <p:nvPr/>
        </p:nvSpPr>
        <p:spPr>
          <a:xfrm>
            <a:off x="2117558" y="4319337"/>
            <a:ext cx="3068047" cy="199724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89EA423A-39B2-452A-9E73-A40BFECC1C02}"/>
              </a:ext>
            </a:extLst>
          </p:cNvPr>
          <p:cNvSpPr/>
          <p:nvPr/>
        </p:nvSpPr>
        <p:spPr>
          <a:xfrm>
            <a:off x="7351295" y="4319337"/>
            <a:ext cx="3489158" cy="199724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050242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lèche : droite 3">
            <a:extLst>
              <a:ext uri="{FF2B5EF4-FFF2-40B4-BE49-F238E27FC236}">
                <a16:creationId xmlns:a16="http://schemas.microsoft.com/office/drawing/2014/main" id="{24224FC2-2C06-4734-A963-4AC1332B86A3}"/>
              </a:ext>
            </a:extLst>
          </p:cNvPr>
          <p:cNvSpPr/>
          <p:nvPr/>
        </p:nvSpPr>
        <p:spPr>
          <a:xfrm>
            <a:off x="124326" y="36638"/>
            <a:ext cx="12047621" cy="4788520"/>
          </a:xfrm>
          <a:prstGeom prst="rightArrow">
            <a:avLst>
              <a:gd name="adj1" fmla="val 50000"/>
              <a:gd name="adj2" fmla="val 13553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5" name="Connecteur droit 4">
            <a:extLst>
              <a:ext uri="{FF2B5EF4-FFF2-40B4-BE49-F238E27FC236}">
                <a16:creationId xmlns:a16="http://schemas.microsoft.com/office/drawing/2014/main" id="{D16F5A5F-1866-41A7-9DB6-F37362423B76}"/>
              </a:ext>
            </a:extLst>
          </p:cNvPr>
          <p:cNvCxnSpPr/>
          <p:nvPr/>
        </p:nvCxnSpPr>
        <p:spPr>
          <a:xfrm flipV="1">
            <a:off x="124326" y="1090186"/>
            <a:ext cx="0" cy="14437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Connecteur droit 5">
            <a:extLst>
              <a:ext uri="{FF2B5EF4-FFF2-40B4-BE49-F238E27FC236}">
                <a16:creationId xmlns:a16="http://schemas.microsoft.com/office/drawing/2014/main" id="{D0D14B11-EE9E-44AE-8095-A8019E51C171}"/>
              </a:ext>
            </a:extLst>
          </p:cNvPr>
          <p:cNvCxnSpPr>
            <a:cxnSpLocks/>
          </p:cNvCxnSpPr>
          <p:nvPr/>
        </p:nvCxnSpPr>
        <p:spPr>
          <a:xfrm flipV="1">
            <a:off x="846221" y="1090186"/>
            <a:ext cx="0" cy="14437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Connecteur droit 6">
            <a:extLst>
              <a:ext uri="{FF2B5EF4-FFF2-40B4-BE49-F238E27FC236}">
                <a16:creationId xmlns:a16="http://schemas.microsoft.com/office/drawing/2014/main" id="{C168B8ED-1658-438D-B53C-23CE0C4437EA}"/>
              </a:ext>
            </a:extLst>
          </p:cNvPr>
          <p:cNvCxnSpPr/>
          <p:nvPr/>
        </p:nvCxnSpPr>
        <p:spPr>
          <a:xfrm flipV="1">
            <a:off x="1564105" y="1098207"/>
            <a:ext cx="0" cy="10828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Connecteur droit 7">
            <a:extLst>
              <a:ext uri="{FF2B5EF4-FFF2-40B4-BE49-F238E27FC236}">
                <a16:creationId xmlns:a16="http://schemas.microsoft.com/office/drawing/2014/main" id="{84C433AE-D7B2-43C3-81FB-F834776F81A6}"/>
              </a:ext>
            </a:extLst>
          </p:cNvPr>
          <p:cNvCxnSpPr/>
          <p:nvPr/>
        </p:nvCxnSpPr>
        <p:spPr>
          <a:xfrm flipV="1">
            <a:off x="3035968" y="1108233"/>
            <a:ext cx="0" cy="10828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onnecteur droit 8">
            <a:extLst>
              <a:ext uri="{FF2B5EF4-FFF2-40B4-BE49-F238E27FC236}">
                <a16:creationId xmlns:a16="http://schemas.microsoft.com/office/drawing/2014/main" id="{26ADF387-8616-4639-8092-31E001E65881}"/>
              </a:ext>
            </a:extLst>
          </p:cNvPr>
          <p:cNvCxnSpPr/>
          <p:nvPr/>
        </p:nvCxnSpPr>
        <p:spPr>
          <a:xfrm flipV="1">
            <a:off x="2281990" y="1118259"/>
            <a:ext cx="0" cy="10828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Connecteur droit 9">
            <a:extLst>
              <a:ext uri="{FF2B5EF4-FFF2-40B4-BE49-F238E27FC236}">
                <a16:creationId xmlns:a16="http://schemas.microsoft.com/office/drawing/2014/main" id="{BD3DEF3C-6C0F-4F27-877E-45FB9E54513E}"/>
              </a:ext>
            </a:extLst>
          </p:cNvPr>
          <p:cNvCxnSpPr>
            <a:cxnSpLocks/>
          </p:cNvCxnSpPr>
          <p:nvPr/>
        </p:nvCxnSpPr>
        <p:spPr>
          <a:xfrm flipV="1">
            <a:off x="3733800" y="1098207"/>
            <a:ext cx="0" cy="12833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Connecteur droit 10">
            <a:extLst>
              <a:ext uri="{FF2B5EF4-FFF2-40B4-BE49-F238E27FC236}">
                <a16:creationId xmlns:a16="http://schemas.microsoft.com/office/drawing/2014/main" id="{512559B6-FFFB-496B-B189-801B949DCADD}"/>
              </a:ext>
            </a:extLst>
          </p:cNvPr>
          <p:cNvCxnSpPr/>
          <p:nvPr/>
        </p:nvCxnSpPr>
        <p:spPr>
          <a:xfrm flipV="1">
            <a:off x="4455694" y="1118259"/>
            <a:ext cx="0" cy="11630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Connecteur droit 11">
            <a:extLst>
              <a:ext uri="{FF2B5EF4-FFF2-40B4-BE49-F238E27FC236}">
                <a16:creationId xmlns:a16="http://schemas.microsoft.com/office/drawing/2014/main" id="{03A12134-18AC-477F-A3D9-9BF620D2A0E6}"/>
              </a:ext>
            </a:extLst>
          </p:cNvPr>
          <p:cNvCxnSpPr/>
          <p:nvPr/>
        </p:nvCxnSpPr>
        <p:spPr>
          <a:xfrm flipV="1">
            <a:off x="5165558" y="1118259"/>
            <a:ext cx="0" cy="10828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necteur droit 12">
            <a:extLst>
              <a:ext uri="{FF2B5EF4-FFF2-40B4-BE49-F238E27FC236}">
                <a16:creationId xmlns:a16="http://schemas.microsoft.com/office/drawing/2014/main" id="{CACFEDF3-C3A2-4A38-8875-815A5FFCE15B}"/>
              </a:ext>
            </a:extLst>
          </p:cNvPr>
          <p:cNvCxnSpPr/>
          <p:nvPr/>
        </p:nvCxnSpPr>
        <p:spPr>
          <a:xfrm flipV="1">
            <a:off x="5911515" y="1118259"/>
            <a:ext cx="0" cy="11630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Connecteur droit 13">
            <a:extLst>
              <a:ext uri="{FF2B5EF4-FFF2-40B4-BE49-F238E27FC236}">
                <a16:creationId xmlns:a16="http://schemas.microsoft.com/office/drawing/2014/main" id="{E3917318-2046-44E8-B1BF-9FA48B83DF73}"/>
              </a:ext>
            </a:extLst>
          </p:cNvPr>
          <p:cNvCxnSpPr/>
          <p:nvPr/>
        </p:nvCxnSpPr>
        <p:spPr>
          <a:xfrm flipV="1">
            <a:off x="6633410" y="1118259"/>
            <a:ext cx="0" cy="882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Connecteur droit 14">
            <a:extLst>
              <a:ext uri="{FF2B5EF4-FFF2-40B4-BE49-F238E27FC236}">
                <a16:creationId xmlns:a16="http://schemas.microsoft.com/office/drawing/2014/main" id="{F7A68705-B6EF-40A5-9D71-19460E6FEBAF}"/>
              </a:ext>
            </a:extLst>
          </p:cNvPr>
          <p:cNvCxnSpPr/>
          <p:nvPr/>
        </p:nvCxnSpPr>
        <p:spPr>
          <a:xfrm flipV="1">
            <a:off x="7331242" y="1118259"/>
            <a:ext cx="0" cy="11630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Connecteur droit 15">
            <a:extLst>
              <a:ext uri="{FF2B5EF4-FFF2-40B4-BE49-F238E27FC236}">
                <a16:creationId xmlns:a16="http://schemas.microsoft.com/office/drawing/2014/main" id="{6337B491-A98E-46E5-BB28-182EBCA97BB4}"/>
              </a:ext>
            </a:extLst>
          </p:cNvPr>
          <p:cNvCxnSpPr/>
          <p:nvPr/>
        </p:nvCxnSpPr>
        <p:spPr>
          <a:xfrm flipV="1">
            <a:off x="8065168" y="1118259"/>
            <a:ext cx="0" cy="10828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onnecteur droit 16">
            <a:extLst>
              <a:ext uri="{FF2B5EF4-FFF2-40B4-BE49-F238E27FC236}">
                <a16:creationId xmlns:a16="http://schemas.microsoft.com/office/drawing/2014/main" id="{DA22D379-2859-451B-AE4A-6E86F1FF8483}"/>
              </a:ext>
            </a:extLst>
          </p:cNvPr>
          <p:cNvCxnSpPr/>
          <p:nvPr/>
        </p:nvCxnSpPr>
        <p:spPr>
          <a:xfrm flipV="1">
            <a:off x="8787063" y="1098207"/>
            <a:ext cx="0" cy="12833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Connecteur droit 17">
            <a:extLst>
              <a:ext uri="{FF2B5EF4-FFF2-40B4-BE49-F238E27FC236}">
                <a16:creationId xmlns:a16="http://schemas.microsoft.com/office/drawing/2014/main" id="{AD7A3AA2-EAA9-4144-9312-F43F4756D18F}"/>
              </a:ext>
            </a:extLst>
          </p:cNvPr>
          <p:cNvCxnSpPr/>
          <p:nvPr/>
        </p:nvCxnSpPr>
        <p:spPr>
          <a:xfrm flipV="1">
            <a:off x="9508958" y="1098207"/>
            <a:ext cx="0" cy="13635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Connecteur droit 18">
            <a:extLst>
              <a:ext uri="{FF2B5EF4-FFF2-40B4-BE49-F238E27FC236}">
                <a16:creationId xmlns:a16="http://schemas.microsoft.com/office/drawing/2014/main" id="{C2D088EC-7355-4B82-9EB4-F6E88F596406}"/>
              </a:ext>
            </a:extLst>
          </p:cNvPr>
          <p:cNvCxnSpPr/>
          <p:nvPr/>
        </p:nvCxnSpPr>
        <p:spPr>
          <a:xfrm flipV="1">
            <a:off x="10218821" y="1118259"/>
            <a:ext cx="0" cy="10828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Connecteur droit 19">
            <a:extLst>
              <a:ext uri="{FF2B5EF4-FFF2-40B4-BE49-F238E27FC236}">
                <a16:creationId xmlns:a16="http://schemas.microsoft.com/office/drawing/2014/main" id="{36A446F8-E6B6-4634-B58A-198CE79A2B70}"/>
              </a:ext>
            </a:extLst>
          </p:cNvPr>
          <p:cNvCxnSpPr/>
          <p:nvPr/>
        </p:nvCxnSpPr>
        <p:spPr>
          <a:xfrm flipV="1">
            <a:off x="10916652" y="1118259"/>
            <a:ext cx="0" cy="11630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ZoneTexte 20">
            <a:extLst>
              <a:ext uri="{FF2B5EF4-FFF2-40B4-BE49-F238E27FC236}">
                <a16:creationId xmlns:a16="http://schemas.microsoft.com/office/drawing/2014/main" id="{266D64EE-64F7-4DBC-A897-5CB45CD73FFA}"/>
              </a:ext>
            </a:extLst>
          </p:cNvPr>
          <p:cNvSpPr txBox="1"/>
          <p:nvPr/>
        </p:nvSpPr>
        <p:spPr>
          <a:xfrm>
            <a:off x="-52136" y="883770"/>
            <a:ext cx="721894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50" dirty="0"/>
              <a:t>1789</a:t>
            </a:r>
          </a:p>
        </p:txBody>
      </p:sp>
      <p:sp>
        <p:nvSpPr>
          <p:cNvPr id="22" name="ZoneTexte 21">
            <a:extLst>
              <a:ext uri="{FF2B5EF4-FFF2-40B4-BE49-F238E27FC236}">
                <a16:creationId xmlns:a16="http://schemas.microsoft.com/office/drawing/2014/main" id="{08259749-3DDD-4675-9EC9-6A4976C0954E}"/>
              </a:ext>
            </a:extLst>
          </p:cNvPr>
          <p:cNvSpPr txBox="1"/>
          <p:nvPr/>
        </p:nvSpPr>
        <p:spPr>
          <a:xfrm>
            <a:off x="673768" y="889159"/>
            <a:ext cx="721894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50" dirty="0"/>
              <a:t>1790</a:t>
            </a:r>
          </a:p>
        </p:txBody>
      </p:sp>
      <p:sp>
        <p:nvSpPr>
          <p:cNvPr id="23" name="ZoneTexte 22">
            <a:extLst>
              <a:ext uri="{FF2B5EF4-FFF2-40B4-BE49-F238E27FC236}">
                <a16:creationId xmlns:a16="http://schemas.microsoft.com/office/drawing/2014/main" id="{17DC6A0A-B6DF-4592-8780-160300E2B52C}"/>
              </a:ext>
            </a:extLst>
          </p:cNvPr>
          <p:cNvSpPr txBox="1"/>
          <p:nvPr/>
        </p:nvSpPr>
        <p:spPr>
          <a:xfrm>
            <a:off x="7892717" y="894548"/>
            <a:ext cx="721894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50" dirty="0"/>
              <a:t>1800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EAAC95E7-CCE7-4BC4-A8E8-E5E8745AEE67}"/>
              </a:ext>
            </a:extLst>
          </p:cNvPr>
          <p:cNvSpPr/>
          <p:nvPr/>
        </p:nvSpPr>
        <p:spPr>
          <a:xfrm>
            <a:off x="135260" y="4051559"/>
            <a:ext cx="1642853" cy="276076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fr-FR" sz="1600" dirty="0"/>
              <a:t>Etats généraux</a:t>
            </a:r>
          </a:p>
          <a:p>
            <a:r>
              <a:rPr lang="fr-FR" sz="1600" dirty="0"/>
              <a:t>Assemblée Nationale</a:t>
            </a:r>
          </a:p>
          <a:p>
            <a:r>
              <a:rPr lang="fr-FR" sz="1600" dirty="0"/>
              <a:t>Souveraineté nationale</a:t>
            </a:r>
          </a:p>
          <a:p>
            <a:r>
              <a:rPr lang="fr-FR" sz="1600" dirty="0"/>
              <a:t>Constitution</a:t>
            </a:r>
          </a:p>
          <a:p>
            <a:r>
              <a:rPr lang="fr-FR" sz="1600" dirty="0"/>
              <a:t>Grande peur</a:t>
            </a:r>
          </a:p>
          <a:p>
            <a:r>
              <a:rPr lang="fr-FR" sz="1600" dirty="0"/>
              <a:t>Souveraineté populaire</a:t>
            </a:r>
          </a:p>
          <a:p>
            <a:r>
              <a:rPr lang="fr-FR" sz="1600" dirty="0"/>
              <a:t>Privilèges</a:t>
            </a:r>
          </a:p>
          <a:p>
            <a:r>
              <a:rPr lang="fr-FR" sz="1600" dirty="0"/>
              <a:t>Liberté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BEB39F2C-57B5-492C-9EC8-DE58755FD89D}"/>
              </a:ext>
            </a:extLst>
          </p:cNvPr>
          <p:cNvSpPr/>
          <p:nvPr/>
        </p:nvSpPr>
        <p:spPr>
          <a:xfrm>
            <a:off x="2097505" y="4037923"/>
            <a:ext cx="3068047" cy="199724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E64ACC23-B0D6-4E05-9646-3BE4A12C803F}"/>
              </a:ext>
            </a:extLst>
          </p:cNvPr>
          <p:cNvSpPr/>
          <p:nvPr/>
        </p:nvSpPr>
        <p:spPr>
          <a:xfrm>
            <a:off x="7331242" y="4037923"/>
            <a:ext cx="3489158" cy="199724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7" name="ZoneTexte 26">
            <a:extLst>
              <a:ext uri="{FF2B5EF4-FFF2-40B4-BE49-F238E27FC236}">
                <a16:creationId xmlns:a16="http://schemas.microsoft.com/office/drawing/2014/main" id="{167EDDCE-E352-42C3-991D-CCFAD17DAF62}"/>
              </a:ext>
            </a:extLst>
          </p:cNvPr>
          <p:cNvSpPr txBox="1"/>
          <p:nvPr/>
        </p:nvSpPr>
        <p:spPr>
          <a:xfrm>
            <a:off x="175735" y="1314833"/>
            <a:ext cx="421250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/>
              <a:t>19 juin 1789  Serment du jeu de Paume</a:t>
            </a:r>
          </a:p>
        </p:txBody>
      </p:sp>
      <p:sp>
        <p:nvSpPr>
          <p:cNvPr id="28" name="ZoneTexte 27">
            <a:extLst>
              <a:ext uri="{FF2B5EF4-FFF2-40B4-BE49-F238E27FC236}">
                <a16:creationId xmlns:a16="http://schemas.microsoft.com/office/drawing/2014/main" id="{38A534CF-8923-4635-909B-CC558B9DC3D0}"/>
              </a:ext>
            </a:extLst>
          </p:cNvPr>
          <p:cNvSpPr txBox="1"/>
          <p:nvPr/>
        </p:nvSpPr>
        <p:spPr>
          <a:xfrm>
            <a:off x="308811" y="1578874"/>
            <a:ext cx="349061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/>
              <a:t>Fin juillet-début aout 1789 : Grande Peur</a:t>
            </a:r>
          </a:p>
        </p:txBody>
      </p:sp>
      <p:sp>
        <p:nvSpPr>
          <p:cNvPr id="29" name="ZoneTexte 28">
            <a:extLst>
              <a:ext uri="{FF2B5EF4-FFF2-40B4-BE49-F238E27FC236}">
                <a16:creationId xmlns:a16="http://schemas.microsoft.com/office/drawing/2014/main" id="{FFF11695-6EB6-4B34-8700-A3120CA73DE2}"/>
              </a:ext>
            </a:extLst>
          </p:cNvPr>
          <p:cNvSpPr txBox="1"/>
          <p:nvPr/>
        </p:nvSpPr>
        <p:spPr>
          <a:xfrm>
            <a:off x="361312" y="1841707"/>
            <a:ext cx="384135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/>
              <a:t>4-5 aout 1789 : abolition des privilèges</a:t>
            </a:r>
          </a:p>
        </p:txBody>
      </p:sp>
      <p:sp>
        <p:nvSpPr>
          <p:cNvPr id="30" name="ZoneTexte 29">
            <a:extLst>
              <a:ext uri="{FF2B5EF4-FFF2-40B4-BE49-F238E27FC236}">
                <a16:creationId xmlns:a16="http://schemas.microsoft.com/office/drawing/2014/main" id="{F95234FC-9BB9-402C-AD7D-75C4CA3E2C2A}"/>
              </a:ext>
            </a:extLst>
          </p:cNvPr>
          <p:cNvSpPr txBox="1"/>
          <p:nvPr/>
        </p:nvSpPr>
        <p:spPr>
          <a:xfrm>
            <a:off x="464856" y="2105980"/>
            <a:ext cx="392338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/>
              <a:t>26 aout 1789 : DDHC</a:t>
            </a:r>
          </a:p>
        </p:txBody>
      </p:sp>
      <p:sp>
        <p:nvSpPr>
          <p:cNvPr id="31" name="ZoneTexte 30">
            <a:extLst>
              <a:ext uri="{FF2B5EF4-FFF2-40B4-BE49-F238E27FC236}">
                <a16:creationId xmlns:a16="http://schemas.microsoft.com/office/drawing/2014/main" id="{F07158DA-3C50-4DC8-AA42-8C71680E7A49}"/>
              </a:ext>
            </a:extLst>
          </p:cNvPr>
          <p:cNvSpPr txBox="1"/>
          <p:nvPr/>
        </p:nvSpPr>
        <p:spPr>
          <a:xfrm>
            <a:off x="124325" y="3274247"/>
            <a:ext cx="2519705" cy="584775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dirty="0"/>
              <a:t>Fin monarchie absolue / monarchie parlementaire</a:t>
            </a:r>
          </a:p>
        </p:txBody>
      </p:sp>
    </p:spTree>
    <p:extLst>
      <p:ext uri="{BB962C8B-B14F-4D97-AF65-F5344CB8AC3E}">
        <p14:creationId xmlns:p14="http://schemas.microsoft.com/office/powerpoint/2010/main" val="42856755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lèche : droite 1">
            <a:extLst>
              <a:ext uri="{FF2B5EF4-FFF2-40B4-BE49-F238E27FC236}">
                <a16:creationId xmlns:a16="http://schemas.microsoft.com/office/drawing/2014/main" id="{85AE91A5-F0F5-4A0B-8663-C107A2C6A4F4}"/>
              </a:ext>
            </a:extLst>
          </p:cNvPr>
          <p:cNvSpPr/>
          <p:nvPr/>
        </p:nvSpPr>
        <p:spPr>
          <a:xfrm>
            <a:off x="124325" y="29955"/>
            <a:ext cx="12047621" cy="4788520"/>
          </a:xfrm>
          <a:prstGeom prst="rightArrow">
            <a:avLst>
              <a:gd name="adj1" fmla="val 50000"/>
              <a:gd name="adj2" fmla="val 13553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3" name="Connecteur droit 2">
            <a:extLst>
              <a:ext uri="{FF2B5EF4-FFF2-40B4-BE49-F238E27FC236}">
                <a16:creationId xmlns:a16="http://schemas.microsoft.com/office/drawing/2014/main" id="{56CF1BE9-45C9-4669-964C-F6C1DD32538D}"/>
              </a:ext>
            </a:extLst>
          </p:cNvPr>
          <p:cNvCxnSpPr/>
          <p:nvPr/>
        </p:nvCxnSpPr>
        <p:spPr>
          <a:xfrm flipV="1">
            <a:off x="124326" y="1090186"/>
            <a:ext cx="0" cy="14437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Connecteur droit 3">
            <a:extLst>
              <a:ext uri="{FF2B5EF4-FFF2-40B4-BE49-F238E27FC236}">
                <a16:creationId xmlns:a16="http://schemas.microsoft.com/office/drawing/2014/main" id="{EBAFAE1B-7FF3-4E11-851E-6AAA9C3051BD}"/>
              </a:ext>
            </a:extLst>
          </p:cNvPr>
          <p:cNvCxnSpPr>
            <a:cxnSpLocks/>
          </p:cNvCxnSpPr>
          <p:nvPr/>
        </p:nvCxnSpPr>
        <p:spPr>
          <a:xfrm flipV="1">
            <a:off x="846221" y="1090186"/>
            <a:ext cx="0" cy="14437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Connecteur droit 4">
            <a:extLst>
              <a:ext uri="{FF2B5EF4-FFF2-40B4-BE49-F238E27FC236}">
                <a16:creationId xmlns:a16="http://schemas.microsoft.com/office/drawing/2014/main" id="{6450956A-EEE2-44FF-B746-E9AC44629011}"/>
              </a:ext>
            </a:extLst>
          </p:cNvPr>
          <p:cNvCxnSpPr/>
          <p:nvPr/>
        </p:nvCxnSpPr>
        <p:spPr>
          <a:xfrm flipV="1">
            <a:off x="1564105" y="1098207"/>
            <a:ext cx="0" cy="10828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Connecteur droit 5">
            <a:extLst>
              <a:ext uri="{FF2B5EF4-FFF2-40B4-BE49-F238E27FC236}">
                <a16:creationId xmlns:a16="http://schemas.microsoft.com/office/drawing/2014/main" id="{B69B91EF-69B6-4B71-B4B8-8A2D3A1755A7}"/>
              </a:ext>
            </a:extLst>
          </p:cNvPr>
          <p:cNvCxnSpPr/>
          <p:nvPr/>
        </p:nvCxnSpPr>
        <p:spPr>
          <a:xfrm flipV="1">
            <a:off x="3035968" y="1108233"/>
            <a:ext cx="0" cy="10828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Connecteur droit 6">
            <a:extLst>
              <a:ext uri="{FF2B5EF4-FFF2-40B4-BE49-F238E27FC236}">
                <a16:creationId xmlns:a16="http://schemas.microsoft.com/office/drawing/2014/main" id="{5CA13778-F74E-4875-A22B-ED1507EC08B9}"/>
              </a:ext>
            </a:extLst>
          </p:cNvPr>
          <p:cNvCxnSpPr/>
          <p:nvPr/>
        </p:nvCxnSpPr>
        <p:spPr>
          <a:xfrm flipV="1">
            <a:off x="2281990" y="1118259"/>
            <a:ext cx="0" cy="10828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Connecteur droit 7">
            <a:extLst>
              <a:ext uri="{FF2B5EF4-FFF2-40B4-BE49-F238E27FC236}">
                <a16:creationId xmlns:a16="http://schemas.microsoft.com/office/drawing/2014/main" id="{536AFED0-ADD1-4995-B913-BCD314788962}"/>
              </a:ext>
            </a:extLst>
          </p:cNvPr>
          <p:cNvCxnSpPr>
            <a:cxnSpLocks/>
          </p:cNvCxnSpPr>
          <p:nvPr/>
        </p:nvCxnSpPr>
        <p:spPr>
          <a:xfrm flipV="1">
            <a:off x="3733800" y="1098207"/>
            <a:ext cx="0" cy="12833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onnecteur droit 8">
            <a:extLst>
              <a:ext uri="{FF2B5EF4-FFF2-40B4-BE49-F238E27FC236}">
                <a16:creationId xmlns:a16="http://schemas.microsoft.com/office/drawing/2014/main" id="{24DFDC60-0CD4-43DD-98FA-59ABE951DDB5}"/>
              </a:ext>
            </a:extLst>
          </p:cNvPr>
          <p:cNvCxnSpPr/>
          <p:nvPr/>
        </p:nvCxnSpPr>
        <p:spPr>
          <a:xfrm flipV="1">
            <a:off x="4455694" y="1118259"/>
            <a:ext cx="0" cy="11630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Connecteur droit 9">
            <a:extLst>
              <a:ext uri="{FF2B5EF4-FFF2-40B4-BE49-F238E27FC236}">
                <a16:creationId xmlns:a16="http://schemas.microsoft.com/office/drawing/2014/main" id="{1734C536-2FD3-4E2A-8382-14A85661F74E}"/>
              </a:ext>
            </a:extLst>
          </p:cNvPr>
          <p:cNvCxnSpPr/>
          <p:nvPr/>
        </p:nvCxnSpPr>
        <p:spPr>
          <a:xfrm flipV="1">
            <a:off x="5165558" y="1118259"/>
            <a:ext cx="0" cy="10828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Connecteur droit 10">
            <a:extLst>
              <a:ext uri="{FF2B5EF4-FFF2-40B4-BE49-F238E27FC236}">
                <a16:creationId xmlns:a16="http://schemas.microsoft.com/office/drawing/2014/main" id="{44FC9069-494E-4F2E-AA4A-3BF02F4709A4}"/>
              </a:ext>
            </a:extLst>
          </p:cNvPr>
          <p:cNvCxnSpPr/>
          <p:nvPr/>
        </p:nvCxnSpPr>
        <p:spPr>
          <a:xfrm flipV="1">
            <a:off x="5911515" y="1118259"/>
            <a:ext cx="0" cy="11630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Connecteur droit 11">
            <a:extLst>
              <a:ext uri="{FF2B5EF4-FFF2-40B4-BE49-F238E27FC236}">
                <a16:creationId xmlns:a16="http://schemas.microsoft.com/office/drawing/2014/main" id="{9E225BDB-79B1-4210-8CE8-171D5D0526A9}"/>
              </a:ext>
            </a:extLst>
          </p:cNvPr>
          <p:cNvCxnSpPr/>
          <p:nvPr/>
        </p:nvCxnSpPr>
        <p:spPr>
          <a:xfrm flipV="1">
            <a:off x="6633410" y="1118259"/>
            <a:ext cx="0" cy="882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necteur droit 12">
            <a:extLst>
              <a:ext uri="{FF2B5EF4-FFF2-40B4-BE49-F238E27FC236}">
                <a16:creationId xmlns:a16="http://schemas.microsoft.com/office/drawing/2014/main" id="{3732847A-06EA-4DBF-BB7C-78B964BB9560}"/>
              </a:ext>
            </a:extLst>
          </p:cNvPr>
          <p:cNvCxnSpPr/>
          <p:nvPr/>
        </p:nvCxnSpPr>
        <p:spPr>
          <a:xfrm flipV="1">
            <a:off x="7331242" y="1118259"/>
            <a:ext cx="0" cy="11630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Connecteur droit 13">
            <a:extLst>
              <a:ext uri="{FF2B5EF4-FFF2-40B4-BE49-F238E27FC236}">
                <a16:creationId xmlns:a16="http://schemas.microsoft.com/office/drawing/2014/main" id="{0C18AF03-9C5F-4F9F-838B-A00524014EE8}"/>
              </a:ext>
            </a:extLst>
          </p:cNvPr>
          <p:cNvCxnSpPr/>
          <p:nvPr/>
        </p:nvCxnSpPr>
        <p:spPr>
          <a:xfrm flipV="1">
            <a:off x="8065168" y="1118259"/>
            <a:ext cx="0" cy="10828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Connecteur droit 14">
            <a:extLst>
              <a:ext uri="{FF2B5EF4-FFF2-40B4-BE49-F238E27FC236}">
                <a16:creationId xmlns:a16="http://schemas.microsoft.com/office/drawing/2014/main" id="{1646F797-C03C-4B34-A0AB-3D5F9A86AD92}"/>
              </a:ext>
            </a:extLst>
          </p:cNvPr>
          <p:cNvCxnSpPr/>
          <p:nvPr/>
        </p:nvCxnSpPr>
        <p:spPr>
          <a:xfrm flipV="1">
            <a:off x="8787063" y="1098207"/>
            <a:ext cx="0" cy="12833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Connecteur droit 15">
            <a:extLst>
              <a:ext uri="{FF2B5EF4-FFF2-40B4-BE49-F238E27FC236}">
                <a16:creationId xmlns:a16="http://schemas.microsoft.com/office/drawing/2014/main" id="{B11B9B43-727E-43A5-BEA8-F622D2014698}"/>
              </a:ext>
            </a:extLst>
          </p:cNvPr>
          <p:cNvCxnSpPr/>
          <p:nvPr/>
        </p:nvCxnSpPr>
        <p:spPr>
          <a:xfrm flipV="1">
            <a:off x="9508958" y="1098207"/>
            <a:ext cx="0" cy="13635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onnecteur droit 16">
            <a:extLst>
              <a:ext uri="{FF2B5EF4-FFF2-40B4-BE49-F238E27FC236}">
                <a16:creationId xmlns:a16="http://schemas.microsoft.com/office/drawing/2014/main" id="{62A86008-265C-421A-8BBD-4BE9BA55C9F1}"/>
              </a:ext>
            </a:extLst>
          </p:cNvPr>
          <p:cNvCxnSpPr/>
          <p:nvPr/>
        </p:nvCxnSpPr>
        <p:spPr>
          <a:xfrm flipV="1">
            <a:off x="10218821" y="1118259"/>
            <a:ext cx="0" cy="10828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Connecteur droit 17">
            <a:extLst>
              <a:ext uri="{FF2B5EF4-FFF2-40B4-BE49-F238E27FC236}">
                <a16:creationId xmlns:a16="http://schemas.microsoft.com/office/drawing/2014/main" id="{A675583D-6590-4471-843D-85CD75B1349C}"/>
              </a:ext>
            </a:extLst>
          </p:cNvPr>
          <p:cNvCxnSpPr/>
          <p:nvPr/>
        </p:nvCxnSpPr>
        <p:spPr>
          <a:xfrm flipV="1">
            <a:off x="10916652" y="1118259"/>
            <a:ext cx="0" cy="11630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ZoneTexte 18">
            <a:extLst>
              <a:ext uri="{FF2B5EF4-FFF2-40B4-BE49-F238E27FC236}">
                <a16:creationId xmlns:a16="http://schemas.microsoft.com/office/drawing/2014/main" id="{AFB349E9-9A56-4207-99EA-4C172A3A7885}"/>
              </a:ext>
            </a:extLst>
          </p:cNvPr>
          <p:cNvSpPr txBox="1"/>
          <p:nvPr/>
        </p:nvSpPr>
        <p:spPr>
          <a:xfrm>
            <a:off x="-52136" y="883770"/>
            <a:ext cx="721894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50" dirty="0"/>
              <a:t>1789</a:t>
            </a:r>
          </a:p>
        </p:txBody>
      </p:sp>
      <p:sp>
        <p:nvSpPr>
          <p:cNvPr id="20" name="ZoneTexte 19">
            <a:extLst>
              <a:ext uri="{FF2B5EF4-FFF2-40B4-BE49-F238E27FC236}">
                <a16:creationId xmlns:a16="http://schemas.microsoft.com/office/drawing/2014/main" id="{AD2B6AE5-6BB4-46F0-BC3C-761AB090E503}"/>
              </a:ext>
            </a:extLst>
          </p:cNvPr>
          <p:cNvSpPr txBox="1"/>
          <p:nvPr/>
        </p:nvSpPr>
        <p:spPr>
          <a:xfrm>
            <a:off x="673768" y="889159"/>
            <a:ext cx="721894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50" dirty="0"/>
              <a:t>1790</a:t>
            </a:r>
          </a:p>
        </p:txBody>
      </p:sp>
      <p:sp>
        <p:nvSpPr>
          <p:cNvPr id="21" name="ZoneTexte 20">
            <a:extLst>
              <a:ext uri="{FF2B5EF4-FFF2-40B4-BE49-F238E27FC236}">
                <a16:creationId xmlns:a16="http://schemas.microsoft.com/office/drawing/2014/main" id="{B451A7E4-2F3E-44FF-A4EF-18DF10DC8AD0}"/>
              </a:ext>
            </a:extLst>
          </p:cNvPr>
          <p:cNvSpPr txBox="1"/>
          <p:nvPr/>
        </p:nvSpPr>
        <p:spPr>
          <a:xfrm>
            <a:off x="7892717" y="894548"/>
            <a:ext cx="721894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50" dirty="0"/>
              <a:t>1800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5563CB1B-F0FD-4EB0-960C-6AB267E21658}"/>
              </a:ext>
            </a:extLst>
          </p:cNvPr>
          <p:cNvSpPr/>
          <p:nvPr/>
        </p:nvSpPr>
        <p:spPr>
          <a:xfrm>
            <a:off x="135260" y="4051559"/>
            <a:ext cx="1642853" cy="276076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fr-FR" sz="1600" dirty="0"/>
              <a:t>Etats généraux</a:t>
            </a:r>
          </a:p>
          <a:p>
            <a:r>
              <a:rPr lang="fr-FR" sz="1600" dirty="0"/>
              <a:t>Assemblée Nationale</a:t>
            </a:r>
          </a:p>
          <a:p>
            <a:r>
              <a:rPr lang="fr-FR" sz="1600" dirty="0"/>
              <a:t>Souveraineté nationale</a:t>
            </a:r>
          </a:p>
          <a:p>
            <a:r>
              <a:rPr lang="fr-FR" sz="1600" dirty="0"/>
              <a:t>Constitution</a:t>
            </a:r>
          </a:p>
          <a:p>
            <a:r>
              <a:rPr lang="fr-FR" sz="1600" dirty="0"/>
              <a:t>Grande peur</a:t>
            </a:r>
          </a:p>
          <a:p>
            <a:r>
              <a:rPr lang="fr-FR" sz="1600" dirty="0"/>
              <a:t>Souveraineté populaire</a:t>
            </a:r>
          </a:p>
          <a:p>
            <a:r>
              <a:rPr lang="fr-FR" sz="1600" dirty="0"/>
              <a:t>Privilèges</a:t>
            </a:r>
          </a:p>
          <a:p>
            <a:r>
              <a:rPr lang="fr-FR" sz="1600" dirty="0"/>
              <a:t>Liberté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3C986111-F522-4089-84C0-B29C494D8434}"/>
              </a:ext>
            </a:extLst>
          </p:cNvPr>
          <p:cNvSpPr/>
          <p:nvPr/>
        </p:nvSpPr>
        <p:spPr>
          <a:xfrm>
            <a:off x="2097505" y="4037923"/>
            <a:ext cx="3068047" cy="231205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1600" dirty="0"/>
              <a:t>Nation</a:t>
            </a:r>
          </a:p>
          <a:p>
            <a:pPr algn="ctr"/>
            <a:r>
              <a:rPr lang="fr-FR" sz="1600" dirty="0"/>
              <a:t>Sans-Culotte</a:t>
            </a:r>
          </a:p>
          <a:p>
            <a:pPr algn="ctr"/>
            <a:r>
              <a:rPr lang="fr-FR" sz="1600" dirty="0"/>
              <a:t>Défense</a:t>
            </a:r>
          </a:p>
          <a:p>
            <a:pPr algn="ctr"/>
            <a:r>
              <a:rPr lang="fr-FR" sz="1600" dirty="0"/>
              <a:t>Marseillais / </a:t>
            </a:r>
            <a:r>
              <a:rPr lang="fr-FR" sz="1600" i="1" dirty="0"/>
              <a:t>Marseillaise</a:t>
            </a:r>
          </a:p>
          <a:p>
            <a:pPr algn="ctr"/>
            <a:r>
              <a:rPr lang="fr-FR" sz="1600" dirty="0"/>
              <a:t>République</a:t>
            </a:r>
          </a:p>
          <a:p>
            <a:pPr algn="ctr"/>
            <a:r>
              <a:rPr lang="fr-FR" sz="1600" dirty="0"/>
              <a:t>Suffrage universel</a:t>
            </a:r>
          </a:p>
          <a:p>
            <a:pPr algn="ctr"/>
            <a:r>
              <a:rPr lang="fr-FR" sz="1600" dirty="0"/>
              <a:t>Terreur</a:t>
            </a:r>
          </a:p>
          <a:p>
            <a:pPr algn="ctr"/>
            <a:r>
              <a:rPr lang="fr-FR" sz="1600" dirty="0"/>
              <a:t>Volontaires</a:t>
            </a:r>
          </a:p>
          <a:p>
            <a:pPr algn="ctr"/>
            <a:endParaRPr lang="fr-FR" sz="1600" dirty="0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E18C9488-290D-47AB-842B-740822E0CBD1}"/>
              </a:ext>
            </a:extLst>
          </p:cNvPr>
          <p:cNvSpPr/>
          <p:nvPr/>
        </p:nvSpPr>
        <p:spPr>
          <a:xfrm>
            <a:off x="7331242" y="4037923"/>
            <a:ext cx="3489158" cy="199724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5" name="ZoneTexte 24">
            <a:extLst>
              <a:ext uri="{FF2B5EF4-FFF2-40B4-BE49-F238E27FC236}">
                <a16:creationId xmlns:a16="http://schemas.microsoft.com/office/drawing/2014/main" id="{4BF6EC76-8B25-4014-843E-5A35840D4DEA}"/>
              </a:ext>
            </a:extLst>
          </p:cNvPr>
          <p:cNvSpPr txBox="1"/>
          <p:nvPr/>
        </p:nvSpPr>
        <p:spPr>
          <a:xfrm>
            <a:off x="135260" y="1370215"/>
            <a:ext cx="421250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/>
              <a:t>19 juin 1789  Serment du jeu de Paume</a:t>
            </a:r>
          </a:p>
        </p:txBody>
      </p:sp>
      <p:sp>
        <p:nvSpPr>
          <p:cNvPr id="26" name="ZoneTexte 25">
            <a:extLst>
              <a:ext uri="{FF2B5EF4-FFF2-40B4-BE49-F238E27FC236}">
                <a16:creationId xmlns:a16="http://schemas.microsoft.com/office/drawing/2014/main" id="{5D422D50-C506-4C62-9FFC-84071B744A8F}"/>
              </a:ext>
            </a:extLst>
          </p:cNvPr>
          <p:cNvSpPr txBox="1"/>
          <p:nvPr/>
        </p:nvSpPr>
        <p:spPr>
          <a:xfrm>
            <a:off x="308811" y="1578874"/>
            <a:ext cx="349061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/>
              <a:t>Fin juillet-début aout 1789 : Grande Peur</a:t>
            </a:r>
          </a:p>
        </p:txBody>
      </p:sp>
      <p:sp>
        <p:nvSpPr>
          <p:cNvPr id="27" name="ZoneTexte 26">
            <a:extLst>
              <a:ext uri="{FF2B5EF4-FFF2-40B4-BE49-F238E27FC236}">
                <a16:creationId xmlns:a16="http://schemas.microsoft.com/office/drawing/2014/main" id="{D44F26ED-F7EB-4191-8B2E-0C78B4350254}"/>
              </a:ext>
            </a:extLst>
          </p:cNvPr>
          <p:cNvSpPr txBox="1"/>
          <p:nvPr/>
        </p:nvSpPr>
        <p:spPr>
          <a:xfrm>
            <a:off x="361312" y="1841707"/>
            <a:ext cx="384135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/>
              <a:t>4-5 aout 1789 : abolition des privilèges</a:t>
            </a:r>
          </a:p>
        </p:txBody>
      </p:sp>
      <p:sp>
        <p:nvSpPr>
          <p:cNvPr id="28" name="ZoneTexte 27">
            <a:extLst>
              <a:ext uri="{FF2B5EF4-FFF2-40B4-BE49-F238E27FC236}">
                <a16:creationId xmlns:a16="http://schemas.microsoft.com/office/drawing/2014/main" id="{81075696-674A-4482-B3D4-0209A91E83D3}"/>
              </a:ext>
            </a:extLst>
          </p:cNvPr>
          <p:cNvSpPr txBox="1"/>
          <p:nvPr/>
        </p:nvSpPr>
        <p:spPr>
          <a:xfrm>
            <a:off x="464856" y="2105980"/>
            <a:ext cx="392338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/>
              <a:t>26 aout 1789 : DDHC</a:t>
            </a:r>
          </a:p>
        </p:txBody>
      </p:sp>
      <p:sp>
        <p:nvSpPr>
          <p:cNvPr id="29" name="ZoneTexte 28">
            <a:extLst>
              <a:ext uri="{FF2B5EF4-FFF2-40B4-BE49-F238E27FC236}">
                <a16:creationId xmlns:a16="http://schemas.microsoft.com/office/drawing/2014/main" id="{1A89FD5C-56B3-435E-A507-DB3FA38F14AD}"/>
              </a:ext>
            </a:extLst>
          </p:cNvPr>
          <p:cNvSpPr txBox="1"/>
          <p:nvPr/>
        </p:nvSpPr>
        <p:spPr>
          <a:xfrm>
            <a:off x="124325" y="3274247"/>
            <a:ext cx="2519705" cy="584775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dirty="0"/>
              <a:t>Fin monarchie absolue / monarchie parlementaire</a:t>
            </a:r>
          </a:p>
        </p:txBody>
      </p:sp>
      <p:sp>
        <p:nvSpPr>
          <p:cNvPr id="30" name="ZoneTexte 29">
            <a:extLst>
              <a:ext uri="{FF2B5EF4-FFF2-40B4-BE49-F238E27FC236}">
                <a16:creationId xmlns:a16="http://schemas.microsoft.com/office/drawing/2014/main" id="{B432B2A4-03D0-4C4C-B60F-B10F2B2A68C7}"/>
              </a:ext>
            </a:extLst>
          </p:cNvPr>
          <p:cNvSpPr txBox="1"/>
          <p:nvPr/>
        </p:nvSpPr>
        <p:spPr>
          <a:xfrm>
            <a:off x="1863438" y="2371244"/>
            <a:ext cx="374072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/>
              <a:t>21 juin 1791 : arrestation de Louis XVI à Varennes</a:t>
            </a:r>
          </a:p>
        </p:txBody>
      </p:sp>
      <p:sp>
        <p:nvSpPr>
          <p:cNvPr id="32" name="ZoneTexte 31">
            <a:extLst>
              <a:ext uri="{FF2B5EF4-FFF2-40B4-BE49-F238E27FC236}">
                <a16:creationId xmlns:a16="http://schemas.microsoft.com/office/drawing/2014/main" id="{F12AFF28-A804-4B67-927A-F1EF302B94D5}"/>
              </a:ext>
            </a:extLst>
          </p:cNvPr>
          <p:cNvSpPr txBox="1"/>
          <p:nvPr/>
        </p:nvSpPr>
        <p:spPr>
          <a:xfrm flipH="1">
            <a:off x="2340871" y="2766069"/>
            <a:ext cx="614302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/>
              <a:t>Avril 1792 : Guerre avec l’Autriche</a:t>
            </a:r>
          </a:p>
        </p:txBody>
      </p:sp>
      <p:sp>
        <p:nvSpPr>
          <p:cNvPr id="34" name="ZoneTexte 33">
            <a:extLst>
              <a:ext uri="{FF2B5EF4-FFF2-40B4-BE49-F238E27FC236}">
                <a16:creationId xmlns:a16="http://schemas.microsoft.com/office/drawing/2014/main" id="{E119F7A9-721C-459F-8FC6-C7F426D0B7FA}"/>
              </a:ext>
            </a:extLst>
          </p:cNvPr>
          <p:cNvSpPr txBox="1"/>
          <p:nvPr/>
        </p:nvSpPr>
        <p:spPr>
          <a:xfrm>
            <a:off x="2683041" y="3003510"/>
            <a:ext cx="322847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/>
              <a:t>10 aout 1792 : Prise des Tuileries</a:t>
            </a:r>
          </a:p>
        </p:txBody>
      </p:sp>
      <p:sp>
        <p:nvSpPr>
          <p:cNvPr id="37" name="ZoneTexte 36">
            <a:extLst>
              <a:ext uri="{FF2B5EF4-FFF2-40B4-BE49-F238E27FC236}">
                <a16:creationId xmlns:a16="http://schemas.microsoft.com/office/drawing/2014/main" id="{8BC46DE5-845D-448C-B3D4-FB2D1294649D}"/>
              </a:ext>
            </a:extLst>
          </p:cNvPr>
          <p:cNvSpPr txBox="1"/>
          <p:nvPr/>
        </p:nvSpPr>
        <p:spPr>
          <a:xfrm>
            <a:off x="2999875" y="1206502"/>
            <a:ext cx="343483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/>
              <a:t>21 janvier 1793 : mort de Louis XVI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D84730C7-3BAD-4BBA-A60C-132473C8F53A}"/>
              </a:ext>
            </a:extLst>
          </p:cNvPr>
          <p:cNvSpPr/>
          <p:nvPr/>
        </p:nvSpPr>
        <p:spPr>
          <a:xfrm>
            <a:off x="2644031" y="3274247"/>
            <a:ext cx="4687212" cy="584294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dirty="0">
                <a:solidFill>
                  <a:schemeClr val="tx1"/>
                </a:solidFill>
              </a:rPr>
              <a:t>République / Terreur</a:t>
            </a:r>
          </a:p>
        </p:txBody>
      </p:sp>
    </p:spTree>
    <p:extLst>
      <p:ext uri="{BB962C8B-B14F-4D97-AF65-F5344CB8AC3E}">
        <p14:creationId xmlns:p14="http://schemas.microsoft.com/office/powerpoint/2010/main" val="13788351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lèche : droite 1">
            <a:extLst>
              <a:ext uri="{FF2B5EF4-FFF2-40B4-BE49-F238E27FC236}">
                <a16:creationId xmlns:a16="http://schemas.microsoft.com/office/drawing/2014/main" id="{C207A233-8EE0-4E30-A80D-84CF052F4C6E}"/>
              </a:ext>
            </a:extLst>
          </p:cNvPr>
          <p:cNvSpPr/>
          <p:nvPr/>
        </p:nvSpPr>
        <p:spPr>
          <a:xfrm>
            <a:off x="124325" y="29955"/>
            <a:ext cx="12047621" cy="4788520"/>
          </a:xfrm>
          <a:prstGeom prst="rightArrow">
            <a:avLst>
              <a:gd name="adj1" fmla="val 50000"/>
              <a:gd name="adj2" fmla="val 13553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cxnSp>
        <p:nvCxnSpPr>
          <p:cNvPr id="3" name="Connecteur droit 2">
            <a:extLst>
              <a:ext uri="{FF2B5EF4-FFF2-40B4-BE49-F238E27FC236}">
                <a16:creationId xmlns:a16="http://schemas.microsoft.com/office/drawing/2014/main" id="{442F8304-5115-4BBB-AE36-C1FE37A0ADF7}"/>
              </a:ext>
            </a:extLst>
          </p:cNvPr>
          <p:cNvCxnSpPr/>
          <p:nvPr/>
        </p:nvCxnSpPr>
        <p:spPr>
          <a:xfrm flipV="1">
            <a:off x="124326" y="1090186"/>
            <a:ext cx="0" cy="14437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Connecteur droit 3">
            <a:extLst>
              <a:ext uri="{FF2B5EF4-FFF2-40B4-BE49-F238E27FC236}">
                <a16:creationId xmlns:a16="http://schemas.microsoft.com/office/drawing/2014/main" id="{098BE6A7-0869-4D67-8A13-6BB07BFF3D5D}"/>
              </a:ext>
            </a:extLst>
          </p:cNvPr>
          <p:cNvCxnSpPr>
            <a:cxnSpLocks/>
          </p:cNvCxnSpPr>
          <p:nvPr/>
        </p:nvCxnSpPr>
        <p:spPr>
          <a:xfrm flipV="1">
            <a:off x="846221" y="1090186"/>
            <a:ext cx="0" cy="14437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Connecteur droit 4">
            <a:extLst>
              <a:ext uri="{FF2B5EF4-FFF2-40B4-BE49-F238E27FC236}">
                <a16:creationId xmlns:a16="http://schemas.microsoft.com/office/drawing/2014/main" id="{0FA1FA87-8830-4283-A61A-F29C26ED5EA0}"/>
              </a:ext>
            </a:extLst>
          </p:cNvPr>
          <p:cNvCxnSpPr/>
          <p:nvPr/>
        </p:nvCxnSpPr>
        <p:spPr>
          <a:xfrm flipV="1">
            <a:off x="1564105" y="1098207"/>
            <a:ext cx="0" cy="10828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Connecteur droit 5">
            <a:extLst>
              <a:ext uri="{FF2B5EF4-FFF2-40B4-BE49-F238E27FC236}">
                <a16:creationId xmlns:a16="http://schemas.microsoft.com/office/drawing/2014/main" id="{98D27EAE-F634-4836-B441-938014EB49B1}"/>
              </a:ext>
            </a:extLst>
          </p:cNvPr>
          <p:cNvCxnSpPr/>
          <p:nvPr/>
        </p:nvCxnSpPr>
        <p:spPr>
          <a:xfrm flipV="1">
            <a:off x="3035968" y="1108233"/>
            <a:ext cx="0" cy="10828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Connecteur droit 6">
            <a:extLst>
              <a:ext uri="{FF2B5EF4-FFF2-40B4-BE49-F238E27FC236}">
                <a16:creationId xmlns:a16="http://schemas.microsoft.com/office/drawing/2014/main" id="{6F4B9AE1-8DE0-4571-90D7-11C3DE9E250B}"/>
              </a:ext>
            </a:extLst>
          </p:cNvPr>
          <p:cNvCxnSpPr/>
          <p:nvPr/>
        </p:nvCxnSpPr>
        <p:spPr>
          <a:xfrm flipV="1">
            <a:off x="2281990" y="1118259"/>
            <a:ext cx="0" cy="10828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Connecteur droit 7">
            <a:extLst>
              <a:ext uri="{FF2B5EF4-FFF2-40B4-BE49-F238E27FC236}">
                <a16:creationId xmlns:a16="http://schemas.microsoft.com/office/drawing/2014/main" id="{D76703E6-CF05-44DC-B897-39E1D0244DDD}"/>
              </a:ext>
            </a:extLst>
          </p:cNvPr>
          <p:cNvCxnSpPr>
            <a:cxnSpLocks/>
          </p:cNvCxnSpPr>
          <p:nvPr/>
        </p:nvCxnSpPr>
        <p:spPr>
          <a:xfrm flipV="1">
            <a:off x="3733800" y="1098207"/>
            <a:ext cx="0" cy="12833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onnecteur droit 8">
            <a:extLst>
              <a:ext uri="{FF2B5EF4-FFF2-40B4-BE49-F238E27FC236}">
                <a16:creationId xmlns:a16="http://schemas.microsoft.com/office/drawing/2014/main" id="{151C2B7E-1984-40C5-9C80-9C17166CBCED}"/>
              </a:ext>
            </a:extLst>
          </p:cNvPr>
          <p:cNvCxnSpPr/>
          <p:nvPr/>
        </p:nvCxnSpPr>
        <p:spPr>
          <a:xfrm flipV="1">
            <a:off x="4455694" y="1118259"/>
            <a:ext cx="0" cy="11630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Connecteur droit 9">
            <a:extLst>
              <a:ext uri="{FF2B5EF4-FFF2-40B4-BE49-F238E27FC236}">
                <a16:creationId xmlns:a16="http://schemas.microsoft.com/office/drawing/2014/main" id="{86047F40-746A-489E-B719-692DF33D36F1}"/>
              </a:ext>
            </a:extLst>
          </p:cNvPr>
          <p:cNvCxnSpPr/>
          <p:nvPr/>
        </p:nvCxnSpPr>
        <p:spPr>
          <a:xfrm flipV="1">
            <a:off x="5165558" y="1118259"/>
            <a:ext cx="0" cy="10828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Connecteur droit 10">
            <a:extLst>
              <a:ext uri="{FF2B5EF4-FFF2-40B4-BE49-F238E27FC236}">
                <a16:creationId xmlns:a16="http://schemas.microsoft.com/office/drawing/2014/main" id="{02C2EBC7-6A4B-4E7E-93D6-0443B15C496A}"/>
              </a:ext>
            </a:extLst>
          </p:cNvPr>
          <p:cNvCxnSpPr/>
          <p:nvPr/>
        </p:nvCxnSpPr>
        <p:spPr>
          <a:xfrm flipV="1">
            <a:off x="5911515" y="1118259"/>
            <a:ext cx="0" cy="11630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Connecteur droit 11">
            <a:extLst>
              <a:ext uri="{FF2B5EF4-FFF2-40B4-BE49-F238E27FC236}">
                <a16:creationId xmlns:a16="http://schemas.microsoft.com/office/drawing/2014/main" id="{D1FBCFB3-69CB-4B74-810D-7D040BCB2B0E}"/>
              </a:ext>
            </a:extLst>
          </p:cNvPr>
          <p:cNvCxnSpPr/>
          <p:nvPr/>
        </p:nvCxnSpPr>
        <p:spPr>
          <a:xfrm flipV="1">
            <a:off x="6633410" y="1118259"/>
            <a:ext cx="0" cy="882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necteur droit 12">
            <a:extLst>
              <a:ext uri="{FF2B5EF4-FFF2-40B4-BE49-F238E27FC236}">
                <a16:creationId xmlns:a16="http://schemas.microsoft.com/office/drawing/2014/main" id="{9CE511F0-8660-4016-A0C4-C5ADBF24DD3F}"/>
              </a:ext>
            </a:extLst>
          </p:cNvPr>
          <p:cNvCxnSpPr/>
          <p:nvPr/>
        </p:nvCxnSpPr>
        <p:spPr>
          <a:xfrm flipV="1">
            <a:off x="7331242" y="1118259"/>
            <a:ext cx="0" cy="11630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Connecteur droit 13">
            <a:extLst>
              <a:ext uri="{FF2B5EF4-FFF2-40B4-BE49-F238E27FC236}">
                <a16:creationId xmlns:a16="http://schemas.microsoft.com/office/drawing/2014/main" id="{12CD9568-157D-4219-AA2C-0080B9528643}"/>
              </a:ext>
            </a:extLst>
          </p:cNvPr>
          <p:cNvCxnSpPr/>
          <p:nvPr/>
        </p:nvCxnSpPr>
        <p:spPr>
          <a:xfrm flipV="1">
            <a:off x="8065168" y="1118259"/>
            <a:ext cx="0" cy="10828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Connecteur droit 14">
            <a:extLst>
              <a:ext uri="{FF2B5EF4-FFF2-40B4-BE49-F238E27FC236}">
                <a16:creationId xmlns:a16="http://schemas.microsoft.com/office/drawing/2014/main" id="{9672E450-1C99-4FAA-9004-096634EAC526}"/>
              </a:ext>
            </a:extLst>
          </p:cNvPr>
          <p:cNvCxnSpPr/>
          <p:nvPr/>
        </p:nvCxnSpPr>
        <p:spPr>
          <a:xfrm flipV="1">
            <a:off x="8787063" y="1098207"/>
            <a:ext cx="0" cy="12833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Connecteur droit 15">
            <a:extLst>
              <a:ext uri="{FF2B5EF4-FFF2-40B4-BE49-F238E27FC236}">
                <a16:creationId xmlns:a16="http://schemas.microsoft.com/office/drawing/2014/main" id="{B8430DB5-64D0-491A-8CBC-0826482EBEF9}"/>
              </a:ext>
            </a:extLst>
          </p:cNvPr>
          <p:cNvCxnSpPr/>
          <p:nvPr/>
        </p:nvCxnSpPr>
        <p:spPr>
          <a:xfrm flipV="1">
            <a:off x="9508958" y="1098207"/>
            <a:ext cx="0" cy="13635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onnecteur droit 16">
            <a:extLst>
              <a:ext uri="{FF2B5EF4-FFF2-40B4-BE49-F238E27FC236}">
                <a16:creationId xmlns:a16="http://schemas.microsoft.com/office/drawing/2014/main" id="{F8985C6E-D674-4425-9687-30A9E6D0B7B3}"/>
              </a:ext>
            </a:extLst>
          </p:cNvPr>
          <p:cNvCxnSpPr/>
          <p:nvPr/>
        </p:nvCxnSpPr>
        <p:spPr>
          <a:xfrm flipV="1">
            <a:off x="10218821" y="1118259"/>
            <a:ext cx="0" cy="10828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Connecteur droit 17">
            <a:extLst>
              <a:ext uri="{FF2B5EF4-FFF2-40B4-BE49-F238E27FC236}">
                <a16:creationId xmlns:a16="http://schemas.microsoft.com/office/drawing/2014/main" id="{AACF7575-1BE2-4E75-AD9C-461278B8E425}"/>
              </a:ext>
            </a:extLst>
          </p:cNvPr>
          <p:cNvCxnSpPr/>
          <p:nvPr/>
        </p:nvCxnSpPr>
        <p:spPr>
          <a:xfrm flipV="1">
            <a:off x="10916652" y="1118259"/>
            <a:ext cx="0" cy="11630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ZoneTexte 18">
            <a:extLst>
              <a:ext uri="{FF2B5EF4-FFF2-40B4-BE49-F238E27FC236}">
                <a16:creationId xmlns:a16="http://schemas.microsoft.com/office/drawing/2014/main" id="{45ADD942-BEC3-4836-B73C-7B61E2E07A04}"/>
              </a:ext>
            </a:extLst>
          </p:cNvPr>
          <p:cNvSpPr txBox="1"/>
          <p:nvPr/>
        </p:nvSpPr>
        <p:spPr>
          <a:xfrm>
            <a:off x="-52136" y="883770"/>
            <a:ext cx="721894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50" dirty="0"/>
              <a:t>1789</a:t>
            </a:r>
          </a:p>
        </p:txBody>
      </p:sp>
      <p:sp>
        <p:nvSpPr>
          <p:cNvPr id="20" name="ZoneTexte 19">
            <a:extLst>
              <a:ext uri="{FF2B5EF4-FFF2-40B4-BE49-F238E27FC236}">
                <a16:creationId xmlns:a16="http://schemas.microsoft.com/office/drawing/2014/main" id="{D10E18FD-7A51-4C57-A6A9-28EFB2C86A6D}"/>
              </a:ext>
            </a:extLst>
          </p:cNvPr>
          <p:cNvSpPr txBox="1"/>
          <p:nvPr/>
        </p:nvSpPr>
        <p:spPr>
          <a:xfrm>
            <a:off x="673768" y="889159"/>
            <a:ext cx="721894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50" dirty="0"/>
              <a:t>1790</a:t>
            </a:r>
          </a:p>
        </p:txBody>
      </p:sp>
      <p:sp>
        <p:nvSpPr>
          <p:cNvPr id="21" name="ZoneTexte 20">
            <a:extLst>
              <a:ext uri="{FF2B5EF4-FFF2-40B4-BE49-F238E27FC236}">
                <a16:creationId xmlns:a16="http://schemas.microsoft.com/office/drawing/2014/main" id="{4BB98723-F7F1-4D3D-B9E3-87B534881E36}"/>
              </a:ext>
            </a:extLst>
          </p:cNvPr>
          <p:cNvSpPr txBox="1"/>
          <p:nvPr/>
        </p:nvSpPr>
        <p:spPr>
          <a:xfrm>
            <a:off x="7892717" y="894548"/>
            <a:ext cx="721894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50" dirty="0"/>
              <a:t>1800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5C77392A-EA6B-4B49-AEB6-47DA5515B010}"/>
              </a:ext>
            </a:extLst>
          </p:cNvPr>
          <p:cNvSpPr/>
          <p:nvPr/>
        </p:nvSpPr>
        <p:spPr>
          <a:xfrm>
            <a:off x="135260" y="4051559"/>
            <a:ext cx="1642853" cy="276076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fr-FR" sz="1600" dirty="0"/>
              <a:t>Etats généraux</a:t>
            </a:r>
          </a:p>
          <a:p>
            <a:r>
              <a:rPr lang="fr-FR" sz="1600" dirty="0"/>
              <a:t>Assemblée Nationale</a:t>
            </a:r>
          </a:p>
          <a:p>
            <a:r>
              <a:rPr lang="fr-FR" sz="1600" dirty="0"/>
              <a:t>Souveraineté nationale</a:t>
            </a:r>
          </a:p>
          <a:p>
            <a:r>
              <a:rPr lang="fr-FR" sz="1600" dirty="0"/>
              <a:t>Constitution</a:t>
            </a:r>
          </a:p>
          <a:p>
            <a:r>
              <a:rPr lang="fr-FR" sz="1600" dirty="0"/>
              <a:t>Grande peur</a:t>
            </a:r>
          </a:p>
          <a:p>
            <a:r>
              <a:rPr lang="fr-FR" sz="1600" dirty="0"/>
              <a:t>Souveraineté populaire</a:t>
            </a:r>
          </a:p>
          <a:p>
            <a:r>
              <a:rPr lang="fr-FR" sz="1600" dirty="0"/>
              <a:t>Privilèges</a:t>
            </a:r>
          </a:p>
          <a:p>
            <a:r>
              <a:rPr lang="fr-FR" sz="1600" dirty="0"/>
              <a:t>Liberté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4FCC5459-CD19-43D5-B5C2-56F1D9FCF8E0}"/>
              </a:ext>
            </a:extLst>
          </p:cNvPr>
          <p:cNvSpPr/>
          <p:nvPr/>
        </p:nvSpPr>
        <p:spPr>
          <a:xfrm>
            <a:off x="2097505" y="4037923"/>
            <a:ext cx="3068047" cy="231205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1600" dirty="0"/>
              <a:t>Nation</a:t>
            </a:r>
          </a:p>
          <a:p>
            <a:pPr algn="ctr"/>
            <a:r>
              <a:rPr lang="fr-FR" sz="1600" dirty="0"/>
              <a:t>Sans-Culotte</a:t>
            </a:r>
          </a:p>
          <a:p>
            <a:pPr algn="ctr"/>
            <a:r>
              <a:rPr lang="fr-FR" sz="1600" dirty="0"/>
              <a:t>Défense</a:t>
            </a:r>
          </a:p>
          <a:p>
            <a:pPr algn="ctr"/>
            <a:r>
              <a:rPr lang="fr-FR" sz="1600" dirty="0"/>
              <a:t>Marseillais / </a:t>
            </a:r>
            <a:r>
              <a:rPr lang="fr-FR" sz="1600" i="1" dirty="0"/>
              <a:t>Marseillaise</a:t>
            </a:r>
          </a:p>
          <a:p>
            <a:pPr algn="ctr"/>
            <a:r>
              <a:rPr lang="fr-FR" sz="1600" dirty="0"/>
              <a:t>République</a:t>
            </a:r>
          </a:p>
          <a:p>
            <a:pPr algn="ctr"/>
            <a:r>
              <a:rPr lang="fr-FR" sz="1600" dirty="0"/>
              <a:t>Suffrage universel</a:t>
            </a:r>
          </a:p>
          <a:p>
            <a:pPr algn="ctr"/>
            <a:r>
              <a:rPr lang="fr-FR" sz="1600" dirty="0"/>
              <a:t>Terreur</a:t>
            </a:r>
          </a:p>
          <a:p>
            <a:pPr algn="ctr"/>
            <a:r>
              <a:rPr lang="fr-FR" sz="1600" dirty="0"/>
              <a:t>Volontaires</a:t>
            </a:r>
          </a:p>
          <a:p>
            <a:pPr algn="ctr"/>
            <a:endParaRPr lang="fr-FR" sz="1600" dirty="0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D32A70CF-B970-409B-B34C-515C72C24DB9}"/>
              </a:ext>
            </a:extLst>
          </p:cNvPr>
          <p:cNvSpPr/>
          <p:nvPr/>
        </p:nvSpPr>
        <p:spPr>
          <a:xfrm>
            <a:off x="7331242" y="4037923"/>
            <a:ext cx="3489158" cy="199724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1600" dirty="0"/>
              <a:t>Coup d’Etat</a:t>
            </a:r>
          </a:p>
          <a:p>
            <a:pPr algn="ctr"/>
            <a:r>
              <a:rPr lang="fr-FR" sz="1600" dirty="0"/>
              <a:t>Préfet</a:t>
            </a:r>
          </a:p>
          <a:p>
            <a:pPr algn="ctr"/>
            <a:r>
              <a:rPr lang="fr-FR" sz="1600" dirty="0"/>
              <a:t>Conscription</a:t>
            </a:r>
          </a:p>
          <a:p>
            <a:pPr algn="ctr"/>
            <a:r>
              <a:rPr lang="fr-FR" sz="1600" dirty="0"/>
              <a:t>Code civil</a:t>
            </a:r>
          </a:p>
          <a:p>
            <a:pPr algn="ctr"/>
            <a:r>
              <a:rPr lang="fr-FR" sz="1600" dirty="0"/>
              <a:t>Egalité</a:t>
            </a:r>
          </a:p>
          <a:p>
            <a:pPr algn="ctr"/>
            <a:r>
              <a:rPr lang="fr-FR" sz="1600" dirty="0"/>
              <a:t>Empire</a:t>
            </a:r>
          </a:p>
          <a:p>
            <a:pPr algn="ctr"/>
            <a:r>
              <a:rPr lang="fr-FR" sz="1600" dirty="0"/>
              <a:t>Etat de droit</a:t>
            </a:r>
          </a:p>
        </p:txBody>
      </p:sp>
      <p:sp>
        <p:nvSpPr>
          <p:cNvPr id="25" name="ZoneTexte 24">
            <a:extLst>
              <a:ext uri="{FF2B5EF4-FFF2-40B4-BE49-F238E27FC236}">
                <a16:creationId xmlns:a16="http://schemas.microsoft.com/office/drawing/2014/main" id="{DBE42B62-3C02-42B4-854E-C75BF544831F}"/>
              </a:ext>
            </a:extLst>
          </p:cNvPr>
          <p:cNvSpPr txBox="1"/>
          <p:nvPr/>
        </p:nvSpPr>
        <p:spPr>
          <a:xfrm>
            <a:off x="135260" y="1370215"/>
            <a:ext cx="421250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/>
              <a:t>19 juin 1789  Serment du jeu de Paume</a:t>
            </a:r>
          </a:p>
        </p:txBody>
      </p:sp>
      <p:sp>
        <p:nvSpPr>
          <p:cNvPr id="26" name="ZoneTexte 25">
            <a:extLst>
              <a:ext uri="{FF2B5EF4-FFF2-40B4-BE49-F238E27FC236}">
                <a16:creationId xmlns:a16="http://schemas.microsoft.com/office/drawing/2014/main" id="{0EBEB2F7-8624-4516-8159-079ACB1DE76C}"/>
              </a:ext>
            </a:extLst>
          </p:cNvPr>
          <p:cNvSpPr txBox="1"/>
          <p:nvPr/>
        </p:nvSpPr>
        <p:spPr>
          <a:xfrm>
            <a:off x="308811" y="1578874"/>
            <a:ext cx="349061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/>
              <a:t>Fin juillet-début aout 1789 : Grande Peur</a:t>
            </a:r>
          </a:p>
        </p:txBody>
      </p:sp>
      <p:sp>
        <p:nvSpPr>
          <p:cNvPr id="27" name="ZoneTexte 26">
            <a:extLst>
              <a:ext uri="{FF2B5EF4-FFF2-40B4-BE49-F238E27FC236}">
                <a16:creationId xmlns:a16="http://schemas.microsoft.com/office/drawing/2014/main" id="{6E89F36B-99D8-43A0-B283-C58FD5330F21}"/>
              </a:ext>
            </a:extLst>
          </p:cNvPr>
          <p:cNvSpPr txBox="1"/>
          <p:nvPr/>
        </p:nvSpPr>
        <p:spPr>
          <a:xfrm>
            <a:off x="361312" y="1841707"/>
            <a:ext cx="384135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/>
              <a:t>4-5 aout 1789 : abolition des privilèges</a:t>
            </a:r>
          </a:p>
        </p:txBody>
      </p:sp>
      <p:sp>
        <p:nvSpPr>
          <p:cNvPr id="28" name="ZoneTexte 27">
            <a:extLst>
              <a:ext uri="{FF2B5EF4-FFF2-40B4-BE49-F238E27FC236}">
                <a16:creationId xmlns:a16="http://schemas.microsoft.com/office/drawing/2014/main" id="{708BD3A4-BE73-40F0-8777-9F3A7178A910}"/>
              </a:ext>
            </a:extLst>
          </p:cNvPr>
          <p:cNvSpPr txBox="1"/>
          <p:nvPr/>
        </p:nvSpPr>
        <p:spPr>
          <a:xfrm>
            <a:off x="464856" y="2105980"/>
            <a:ext cx="392338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/>
              <a:t>26 aout 1789 : DDHC</a:t>
            </a:r>
          </a:p>
        </p:txBody>
      </p:sp>
      <p:sp>
        <p:nvSpPr>
          <p:cNvPr id="29" name="ZoneTexte 28">
            <a:extLst>
              <a:ext uri="{FF2B5EF4-FFF2-40B4-BE49-F238E27FC236}">
                <a16:creationId xmlns:a16="http://schemas.microsoft.com/office/drawing/2014/main" id="{39B52D03-C660-43F7-ACB4-9931D7E519F7}"/>
              </a:ext>
            </a:extLst>
          </p:cNvPr>
          <p:cNvSpPr txBox="1"/>
          <p:nvPr/>
        </p:nvSpPr>
        <p:spPr>
          <a:xfrm>
            <a:off x="124325" y="3274247"/>
            <a:ext cx="2519705" cy="584775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dirty="0"/>
              <a:t>Fin monarchie absolue / monarchie parlementaire</a:t>
            </a:r>
          </a:p>
        </p:txBody>
      </p:sp>
      <p:sp>
        <p:nvSpPr>
          <p:cNvPr id="30" name="ZoneTexte 29">
            <a:extLst>
              <a:ext uri="{FF2B5EF4-FFF2-40B4-BE49-F238E27FC236}">
                <a16:creationId xmlns:a16="http://schemas.microsoft.com/office/drawing/2014/main" id="{FF26365C-7D85-4882-A1F2-903A4ABEBE1E}"/>
              </a:ext>
            </a:extLst>
          </p:cNvPr>
          <p:cNvSpPr txBox="1"/>
          <p:nvPr/>
        </p:nvSpPr>
        <p:spPr>
          <a:xfrm>
            <a:off x="1863438" y="2371244"/>
            <a:ext cx="374072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/>
              <a:t>21 juin 1791 : arrestation de Louis XVI à Varennes</a:t>
            </a:r>
          </a:p>
        </p:txBody>
      </p:sp>
      <p:sp>
        <p:nvSpPr>
          <p:cNvPr id="31" name="ZoneTexte 30">
            <a:extLst>
              <a:ext uri="{FF2B5EF4-FFF2-40B4-BE49-F238E27FC236}">
                <a16:creationId xmlns:a16="http://schemas.microsoft.com/office/drawing/2014/main" id="{77497743-F50E-4059-97C6-88636A92D121}"/>
              </a:ext>
            </a:extLst>
          </p:cNvPr>
          <p:cNvSpPr txBox="1"/>
          <p:nvPr/>
        </p:nvSpPr>
        <p:spPr>
          <a:xfrm flipH="1">
            <a:off x="2340871" y="2766069"/>
            <a:ext cx="614302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/>
              <a:t>Avril 1792 : Guerre avec l’Autriche</a:t>
            </a:r>
          </a:p>
        </p:txBody>
      </p:sp>
      <p:sp>
        <p:nvSpPr>
          <p:cNvPr id="32" name="ZoneTexte 31">
            <a:extLst>
              <a:ext uri="{FF2B5EF4-FFF2-40B4-BE49-F238E27FC236}">
                <a16:creationId xmlns:a16="http://schemas.microsoft.com/office/drawing/2014/main" id="{800FE9A5-7AD5-4B1A-963C-60CE71889F3B}"/>
              </a:ext>
            </a:extLst>
          </p:cNvPr>
          <p:cNvSpPr txBox="1"/>
          <p:nvPr/>
        </p:nvSpPr>
        <p:spPr>
          <a:xfrm>
            <a:off x="2683041" y="3003510"/>
            <a:ext cx="322847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/>
              <a:t>10 aout 1792 : Prise des Tuileries</a:t>
            </a:r>
          </a:p>
        </p:txBody>
      </p:sp>
      <p:sp>
        <p:nvSpPr>
          <p:cNvPr id="33" name="ZoneTexte 32">
            <a:extLst>
              <a:ext uri="{FF2B5EF4-FFF2-40B4-BE49-F238E27FC236}">
                <a16:creationId xmlns:a16="http://schemas.microsoft.com/office/drawing/2014/main" id="{B666EC4C-DC73-4D5E-AC89-EE8B53529D2B}"/>
              </a:ext>
            </a:extLst>
          </p:cNvPr>
          <p:cNvSpPr txBox="1"/>
          <p:nvPr/>
        </p:nvSpPr>
        <p:spPr>
          <a:xfrm>
            <a:off x="2999875" y="1206502"/>
            <a:ext cx="343483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/>
              <a:t>21 janvier 1793 : mort de Louis XVI</a:t>
            </a: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353696D8-5982-48B5-A240-235EDDEC1CD0}"/>
              </a:ext>
            </a:extLst>
          </p:cNvPr>
          <p:cNvSpPr/>
          <p:nvPr/>
        </p:nvSpPr>
        <p:spPr>
          <a:xfrm>
            <a:off x="2644031" y="3274247"/>
            <a:ext cx="4687212" cy="584294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dirty="0">
                <a:solidFill>
                  <a:schemeClr val="tx1"/>
                </a:solidFill>
              </a:rPr>
              <a:t>République / Terreur</a:t>
            </a:r>
          </a:p>
        </p:txBody>
      </p:sp>
      <p:sp>
        <p:nvSpPr>
          <p:cNvPr id="35" name="ZoneTexte 34">
            <a:extLst>
              <a:ext uri="{FF2B5EF4-FFF2-40B4-BE49-F238E27FC236}">
                <a16:creationId xmlns:a16="http://schemas.microsoft.com/office/drawing/2014/main" id="{E2F40DB5-6B99-45E5-B5EE-3B9FD2D7431D}"/>
              </a:ext>
            </a:extLst>
          </p:cNvPr>
          <p:cNvSpPr txBox="1"/>
          <p:nvPr/>
        </p:nvSpPr>
        <p:spPr>
          <a:xfrm>
            <a:off x="7730836" y="1514279"/>
            <a:ext cx="271548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/>
              <a:t>Novembre 1799 : Coup d’Etat de Napoléon Bonaparte</a:t>
            </a:r>
          </a:p>
        </p:txBody>
      </p:sp>
      <p:sp>
        <p:nvSpPr>
          <p:cNvPr id="36" name="ZoneTexte 35">
            <a:extLst>
              <a:ext uri="{FF2B5EF4-FFF2-40B4-BE49-F238E27FC236}">
                <a16:creationId xmlns:a16="http://schemas.microsoft.com/office/drawing/2014/main" id="{9E22CE45-BAD0-4C55-8EA4-15B8CDA9463E}"/>
              </a:ext>
            </a:extLst>
          </p:cNvPr>
          <p:cNvSpPr txBox="1"/>
          <p:nvPr/>
        </p:nvSpPr>
        <p:spPr>
          <a:xfrm>
            <a:off x="10916652" y="2037499"/>
            <a:ext cx="115102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/>
              <a:t>Code civil</a:t>
            </a:r>
          </a:p>
        </p:txBody>
      </p:sp>
      <p:sp>
        <p:nvSpPr>
          <p:cNvPr id="37" name="ZoneTexte 36">
            <a:extLst>
              <a:ext uri="{FF2B5EF4-FFF2-40B4-BE49-F238E27FC236}">
                <a16:creationId xmlns:a16="http://schemas.microsoft.com/office/drawing/2014/main" id="{11C1DE42-257A-4912-8EF1-0D2C1521BF8C}"/>
              </a:ext>
            </a:extLst>
          </p:cNvPr>
          <p:cNvSpPr txBox="1"/>
          <p:nvPr/>
        </p:nvSpPr>
        <p:spPr>
          <a:xfrm>
            <a:off x="11372574" y="2424215"/>
            <a:ext cx="9144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/>
              <a:t>2 déc. 1804 : Sacre de Napoléon</a:t>
            </a: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745A03CF-4034-4E9A-A9A1-59839BAE7EA2}"/>
              </a:ext>
            </a:extLst>
          </p:cNvPr>
          <p:cNvSpPr/>
          <p:nvPr/>
        </p:nvSpPr>
        <p:spPr>
          <a:xfrm>
            <a:off x="7331242" y="3274247"/>
            <a:ext cx="4555951" cy="584294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dirty="0">
                <a:solidFill>
                  <a:schemeClr val="tx1"/>
                </a:solidFill>
              </a:rPr>
              <a:t>Consulat / Empire</a:t>
            </a:r>
          </a:p>
        </p:txBody>
      </p:sp>
    </p:spTree>
    <p:extLst>
      <p:ext uri="{BB962C8B-B14F-4D97-AF65-F5344CB8AC3E}">
        <p14:creationId xmlns:p14="http://schemas.microsoft.com/office/powerpoint/2010/main" val="33620526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0F5998FC-71AB-47B3-A31D-DD177C58F9FD}"/>
              </a:ext>
            </a:extLst>
          </p:cNvPr>
          <p:cNvSpPr txBox="1"/>
          <p:nvPr/>
        </p:nvSpPr>
        <p:spPr>
          <a:xfrm>
            <a:off x="360218" y="484908"/>
            <a:ext cx="8243455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Mettre à disposition un document sur </a:t>
            </a:r>
            <a:r>
              <a:rPr lang="fr-FR" dirty="0" err="1"/>
              <a:t>elyco</a:t>
            </a:r>
            <a:r>
              <a:rPr lang="fr-FR" dirty="0"/>
              <a:t> </a:t>
            </a:r>
          </a:p>
          <a:p>
            <a:endParaRPr lang="fr-FR" dirty="0"/>
          </a:p>
          <a:p>
            <a:r>
              <a:rPr lang="fr-FR" dirty="0"/>
              <a:t>Dans le cours de la classe concernée :</a:t>
            </a:r>
          </a:p>
          <a:p>
            <a:pPr marL="285750" indent="-285750">
              <a:buFontTx/>
              <a:buChar char="-"/>
            </a:pPr>
            <a:r>
              <a:rPr lang="fr-FR" dirty="0"/>
              <a:t>Créer un nouveau plan</a:t>
            </a:r>
          </a:p>
          <a:p>
            <a:pPr marL="285750" indent="-285750">
              <a:buFontTx/>
              <a:buChar char="-"/>
            </a:pPr>
            <a:r>
              <a:rPr lang="fr-FR" dirty="0"/>
              <a:t>Ajouter un « devoir »</a:t>
            </a:r>
          </a:p>
          <a:p>
            <a:pPr marL="285750" indent="-285750">
              <a:buFontTx/>
              <a:buChar char="-"/>
            </a:pPr>
            <a:r>
              <a:rPr lang="fr-FR" dirty="0"/>
              <a:t>Dans le « devoir », ajouter le fichier « frise chronologique »</a:t>
            </a:r>
          </a:p>
          <a:p>
            <a:pPr marL="285750" indent="-285750">
              <a:buFontTx/>
              <a:buChar char="-"/>
            </a:pPr>
            <a:r>
              <a:rPr lang="fr-FR" dirty="0"/>
              <a:t>Indiquer « réaliser une copie pour chaque élève »</a:t>
            </a:r>
          </a:p>
          <a:p>
            <a:pPr marL="285750" indent="-285750">
              <a:buFontTx/>
              <a:buChar char="-"/>
            </a:pPr>
            <a:r>
              <a:rPr lang="fr-FR" dirty="0"/>
              <a:t>Indiquer éventuellement une date limite, des compétences, une auto-évaluation ou évaluation par pair…</a:t>
            </a:r>
          </a:p>
          <a:p>
            <a:pPr marL="285750" indent="-285750">
              <a:buFontTx/>
              <a:buChar char="-"/>
            </a:pPr>
            <a:endParaRPr lang="fr-FR" dirty="0"/>
          </a:p>
          <a:p>
            <a:pPr marL="285750" indent="-285750">
              <a:buFontTx/>
              <a:buChar char="-"/>
            </a:pPr>
            <a:endParaRPr lang="fr-FR" dirty="0"/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44B56942-E3EF-4DD1-BE3A-B860A36586D3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35375"/>
          <a:stretch/>
        </p:blipFill>
        <p:spPr>
          <a:xfrm>
            <a:off x="6553201" y="0"/>
            <a:ext cx="5278582" cy="2066609"/>
          </a:xfrm>
          <a:prstGeom prst="rect">
            <a:avLst/>
          </a:prstGeom>
        </p:spPr>
      </p:pic>
      <p:pic>
        <p:nvPicPr>
          <p:cNvPr id="4" name="Image 3">
            <a:extLst>
              <a:ext uri="{FF2B5EF4-FFF2-40B4-BE49-F238E27FC236}">
                <a16:creationId xmlns:a16="http://schemas.microsoft.com/office/drawing/2014/main" id="{D306CF53-3E64-4871-925E-25526675247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829388" y="2226251"/>
            <a:ext cx="3099376" cy="46317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4639082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75</TotalTime>
  <Words>333</Words>
  <Application>Microsoft Office PowerPoint</Application>
  <PresentationFormat>Grand écran</PresentationFormat>
  <Paragraphs>96</Paragraphs>
  <Slides>5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alice lavergne</dc:creator>
  <cp:lastModifiedBy>alice lavergne</cp:lastModifiedBy>
  <cp:revision>7</cp:revision>
  <dcterms:created xsi:type="dcterms:W3CDTF">2020-01-30T20:23:55Z</dcterms:created>
  <dcterms:modified xsi:type="dcterms:W3CDTF">2020-02-01T13:15:34Z</dcterms:modified>
</cp:coreProperties>
</file>