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51" r:id="rId2"/>
    <p:sldId id="498" r:id="rId3"/>
    <p:sldId id="500" r:id="rId4"/>
    <p:sldId id="499" r:id="rId5"/>
    <p:sldId id="501" r:id="rId6"/>
    <p:sldId id="502" r:id="rId7"/>
    <p:sldId id="503" r:id="rId8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88537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49060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12100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55253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93771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59255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2881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12-13/11/2020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genre-et-ville.org/comprendre-les-inegalites-dans-la-cour-decole-par-edith-maruejouls/" TargetMode="External"/><Relationship Id="rId4" Type="http://schemas.openxmlformats.org/officeDocument/2006/relationships/hyperlink" Target="https://matilda.education/app/course/view.php?id=21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815597" y="1357689"/>
            <a:ext cx="3918577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TEMOIGNAGE N°4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457" y="2563314"/>
            <a:ext cx="80968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La cour de récréation, </a:t>
            </a:r>
          </a:p>
          <a:p>
            <a:pPr algn="ctr"/>
            <a:r>
              <a:rPr lang="fr-FR" sz="2000" b="1" dirty="0"/>
              <a:t>un espace d'apprentissage de l'égalité filles-garçons</a:t>
            </a:r>
            <a:r>
              <a:rPr lang="fr-FR" sz="2000" dirty="0"/>
              <a:t> </a:t>
            </a:r>
          </a:p>
          <a:p>
            <a:pPr algn="ctr"/>
            <a:r>
              <a:rPr lang="fr-FR" sz="2000" dirty="0"/>
              <a:t>Ecole élémentaire REP Peyrouat - Mont-de-Marsan</a:t>
            </a:r>
          </a:p>
          <a:p>
            <a:pPr algn="ctr"/>
            <a:endParaRPr lang="fr-FR" sz="2000" dirty="0"/>
          </a:p>
          <a:p>
            <a:pPr algn="ctr"/>
            <a:r>
              <a:rPr lang="fr-FR" sz="2000" dirty="0"/>
              <a:t>Monsieur BAYLET, Directeur </a:t>
            </a:r>
          </a:p>
          <a:p>
            <a:pPr algn="ctr"/>
            <a:r>
              <a:rPr lang="fr-FR" sz="2000" dirty="0"/>
              <a:t>A</a:t>
            </a:r>
            <a:r>
              <a:rPr lang="fr-FR" dirty="0"/>
              <a:t>cadémie de Bordeaux</a:t>
            </a:r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988785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2" descr="http://cache.media.education.gouv.fr/image/Orientation,_Formation/15/6/Les_mains_395156.jpg">
            <a:extLst>
              <a:ext uri="{FF2B5EF4-FFF2-40B4-BE49-F238E27FC236}">
                <a16:creationId xmlns:a16="http://schemas.microsoft.com/office/drawing/2014/main" id="{DD01214A-AC44-4711-B5B7-2254F586C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9" y="1305307"/>
            <a:ext cx="8254944" cy="465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16155" y="124827"/>
            <a:ext cx="75603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33CC"/>
                </a:solidFill>
              </a:rPr>
              <a:t>L’égalité entre filles et garçons, </a:t>
            </a:r>
            <a:br>
              <a:rPr lang="fr-FR" sz="3200" b="1" dirty="0">
                <a:solidFill>
                  <a:srgbClr val="0033CC"/>
                </a:solidFill>
              </a:rPr>
            </a:br>
            <a:r>
              <a:rPr lang="fr-FR" sz="3200" b="1" dirty="0">
                <a:solidFill>
                  <a:srgbClr val="0033CC"/>
                </a:solidFill>
              </a:rPr>
              <a:t>ça commence à l’école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34827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781927" y="272472"/>
            <a:ext cx="6686212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Pourquoi aborder les questions d’égalité de genre avec nos élèves ?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900" y="2338027"/>
            <a:ext cx="841754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2400" b="1" dirty="0"/>
              <a:t>Promouvoir l’égalité entre les filles et les garçons, c’est:</a:t>
            </a:r>
          </a:p>
          <a:p>
            <a:r>
              <a:rPr lang="fr-FR" sz="2400" dirty="0"/>
              <a:t>- promouvoir l’égalité entre tous les élèves.</a:t>
            </a:r>
          </a:p>
          <a:p>
            <a:r>
              <a:rPr lang="fr-FR" sz="2400" dirty="0"/>
              <a:t>- faire comprendre aux élèves que le contraire de l’égalité, ce n’est pas la différence, c’est l’inégalité.</a:t>
            </a:r>
          </a:p>
          <a:p>
            <a:r>
              <a:rPr lang="fr-FR" sz="2400" dirty="0"/>
              <a:t>- promouvoir le principe de l’égale valeur et de l’égale liberté d’accès à l’espace public, lieu de la citoyenneté, de la parole et du vivre ensemble</a:t>
            </a:r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1305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14450" y="536054"/>
            <a:ext cx="6487428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Les étapes de notre travail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1744" y="2059731"/>
            <a:ext cx="809685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- Une phase d’observation</a:t>
            </a:r>
          </a:p>
          <a:p>
            <a:r>
              <a:rPr lang="fr-FR" sz="2400" dirty="0"/>
              <a:t>- Un travail pédagogique d’équipe : débats, lectures, production d’écrits, analyses vidéo, pratiques artistiques</a:t>
            </a:r>
          </a:p>
          <a:p>
            <a:r>
              <a:rPr lang="fr-FR" sz="2400" dirty="0"/>
              <a:t>- Une action sur les temps de récréation</a:t>
            </a:r>
          </a:p>
          <a:p>
            <a:r>
              <a:rPr lang="fr-FR" sz="2400" dirty="0"/>
              <a:t>- Des restitutions en direction des parents</a:t>
            </a:r>
          </a:p>
          <a:p>
            <a:r>
              <a:rPr lang="fr-FR" sz="2400" dirty="0"/>
              <a:t>- La création d’outils collectifs</a:t>
            </a:r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91235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5B8147ED-1058-4FC3-9174-C1BB77A9749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29" y="1922512"/>
            <a:ext cx="8214153" cy="44924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745432" y="75273"/>
            <a:ext cx="88524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La cour de récréation est un espace de reproduction des inégalités…</a:t>
            </a:r>
            <a:endParaRPr lang="fr-FR" sz="2000" dirty="0"/>
          </a:p>
        </p:txBody>
      </p:sp>
      <p:sp>
        <p:nvSpPr>
          <p:cNvPr id="9" name="Rectangle 8"/>
          <p:cNvSpPr/>
          <p:nvPr/>
        </p:nvSpPr>
        <p:spPr>
          <a:xfrm>
            <a:off x="1451113" y="536939"/>
            <a:ext cx="7017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u="sng" dirty="0">
                <a:hlinkClick r:id="rId4"/>
              </a:rPr>
              <a:t>https://matilda.education/app/course/view.php?id=218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1199320" y="906849"/>
            <a:ext cx="79446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… Mais notre action peut changer les choses</a:t>
            </a:r>
            <a:br>
              <a:rPr lang="fr-FR" sz="2400" b="1" dirty="0"/>
            </a:br>
            <a:r>
              <a:rPr lang="fr-FR" b="1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http://www.genre-et-ville.org/comprendre-les-inegalites-dans-la-cour-decole-par-edith-maruejouls/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8996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947DF9-B21B-490E-A682-EB5F31991C0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80" y="968893"/>
            <a:ext cx="7432158" cy="48803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948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610684" y="867358"/>
            <a:ext cx="6328403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Quelques principes pour tenter d’être efficace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457" y="2563314"/>
            <a:ext cx="80968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- S’inscrire dans la durée</a:t>
            </a:r>
          </a:p>
          <a:p>
            <a:r>
              <a:rPr lang="fr-FR" sz="2000" dirty="0"/>
              <a:t>- Mobiliser l’ensemble de l’équipe pédagogique et éducative</a:t>
            </a:r>
          </a:p>
          <a:p>
            <a:r>
              <a:rPr lang="fr-FR" sz="2000" dirty="0"/>
              <a:t>- Prendre le temps d’observer</a:t>
            </a:r>
          </a:p>
          <a:p>
            <a:r>
              <a:rPr lang="fr-FR" sz="2000" dirty="0"/>
              <a:t>- Aborder le sujet de manière régulière à partir de supports variés</a:t>
            </a:r>
          </a:p>
          <a:p>
            <a:r>
              <a:rPr lang="fr-FR" sz="2000" dirty="0"/>
              <a:t>- Trouver les leviers pour mobiliser les familles et les impliquer dans la réflexion</a:t>
            </a:r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722209796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13050</TotalTime>
  <Words>521</Words>
  <Application>Microsoft Macintosh PowerPoint</Application>
  <PresentationFormat>Affichage à l'écran (4:3)</PresentationFormat>
  <Paragraphs>70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modele-diaporama-academique-2016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984</cp:revision>
  <cp:lastPrinted>2020-12-16T06:50:34Z</cp:lastPrinted>
  <dcterms:created xsi:type="dcterms:W3CDTF">2017-06-01T09:36:37Z</dcterms:created>
  <dcterms:modified xsi:type="dcterms:W3CDTF">2022-12-23T15:15:02Z</dcterms:modified>
</cp:coreProperties>
</file>