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8" r:id="rId2"/>
    <p:sldId id="439" r:id="rId3"/>
    <p:sldId id="458" r:id="rId4"/>
    <p:sldId id="457" r:id="rId5"/>
    <p:sldId id="638" r:id="rId6"/>
    <p:sldId id="640" r:id="rId7"/>
    <p:sldId id="644" r:id="rId8"/>
    <p:sldId id="643" r:id="rId9"/>
    <p:sldId id="642" r:id="rId10"/>
    <p:sldId id="641" r:id="rId11"/>
    <p:sldId id="450" r:id="rId12"/>
    <p:sldId id="637" r:id="rId13"/>
    <p:sldId id="634" r:id="rId14"/>
    <p:sldId id="633" r:id="rId15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izabel" initials="siz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638"/>
    <a:srgbClr val="0033CC"/>
    <a:srgbClr val="1F15FF"/>
    <a:srgbClr val="FFE061"/>
    <a:srgbClr val="73B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54443" autoAdjust="0"/>
  </p:normalViewPr>
  <p:slideViewPr>
    <p:cSldViewPr snapToGrid="0" snapToObjects="1">
      <p:cViewPr varScale="1">
        <p:scale>
          <a:sx n="59" d="100"/>
          <a:sy n="59" d="100"/>
        </p:scale>
        <p:origin x="16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75D49-1284-49CE-BBC6-73579F9062F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B898AA8-AB9D-4C24-8E55-F8F95456F685}">
      <dgm:prSet phldrT="[Texte]"/>
      <dgm:spPr/>
      <dgm:t>
        <a:bodyPr/>
        <a:lstStyle/>
        <a:p>
          <a:r>
            <a:rPr lang="fr-FR" dirty="0"/>
            <a:t>1. Documenter, mesurer la réussite respective des F et des G</a:t>
          </a:r>
        </a:p>
      </dgm:t>
    </dgm:pt>
    <dgm:pt modelId="{F695462D-944C-48B6-BAEB-F336035173FC}" type="parTrans" cxnId="{5D6E0945-9F62-4D89-AE47-45D2CB901F41}">
      <dgm:prSet/>
      <dgm:spPr/>
      <dgm:t>
        <a:bodyPr/>
        <a:lstStyle/>
        <a:p>
          <a:endParaRPr lang="fr-FR"/>
        </a:p>
      </dgm:t>
    </dgm:pt>
    <dgm:pt modelId="{EEACECEB-1938-42C7-9124-973CE49C9EF7}" type="sibTrans" cxnId="{5D6E0945-9F62-4D89-AE47-45D2CB901F41}">
      <dgm:prSet/>
      <dgm:spPr/>
      <dgm:t>
        <a:bodyPr/>
        <a:lstStyle/>
        <a:p>
          <a:endParaRPr lang="fr-FR"/>
        </a:p>
      </dgm:t>
    </dgm:pt>
    <dgm:pt modelId="{42EC3507-CA3C-45EC-8324-82D6C231B79A}">
      <dgm:prSet phldrT="[Texte]"/>
      <dgm:spPr>
        <a:solidFill>
          <a:srgbClr val="FFFF00"/>
        </a:solidFill>
      </dgm:spPr>
      <dgm:t>
        <a:bodyPr/>
        <a:lstStyle/>
        <a:p>
          <a:endParaRPr lang="fr-FR" dirty="0">
            <a:solidFill>
              <a:schemeClr val="tx1"/>
            </a:solidFill>
          </a:endParaRPr>
        </a:p>
      </dgm:t>
    </dgm:pt>
    <dgm:pt modelId="{A9FFA205-9A05-4E72-AB68-9B3888CD156E}" type="parTrans" cxnId="{972F4DD3-B287-40AA-B244-5582CF1B7746}">
      <dgm:prSet/>
      <dgm:spPr/>
      <dgm:t>
        <a:bodyPr/>
        <a:lstStyle/>
        <a:p>
          <a:endParaRPr lang="fr-FR"/>
        </a:p>
      </dgm:t>
    </dgm:pt>
    <dgm:pt modelId="{9C732DC3-749A-487A-9A03-4EB844CAF019}" type="sibTrans" cxnId="{972F4DD3-B287-40AA-B244-5582CF1B7746}">
      <dgm:prSet/>
      <dgm:spPr/>
      <dgm:t>
        <a:bodyPr/>
        <a:lstStyle/>
        <a:p>
          <a:endParaRPr lang="fr-FR"/>
        </a:p>
      </dgm:t>
    </dgm:pt>
    <dgm:pt modelId="{72447952-1836-4CD3-84C0-4FA83F44FCF8}">
      <dgm:prSet phldrT="[Texte]" custT="1"/>
      <dgm:spPr>
        <a:solidFill>
          <a:srgbClr val="23A63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dirty="0"/>
        </a:p>
      </dgm:t>
    </dgm:pt>
    <dgm:pt modelId="{37C4CDE7-6CE9-4129-84A9-E7A72D386715}" type="parTrans" cxnId="{D5DCD143-1D59-4156-8100-33F24BFFF553}">
      <dgm:prSet/>
      <dgm:spPr/>
      <dgm:t>
        <a:bodyPr/>
        <a:lstStyle/>
        <a:p>
          <a:endParaRPr lang="fr-FR"/>
        </a:p>
      </dgm:t>
    </dgm:pt>
    <dgm:pt modelId="{07BF2EFD-6375-4E13-A86D-4A1445CCD294}" type="sibTrans" cxnId="{D5DCD143-1D59-4156-8100-33F24BFFF553}">
      <dgm:prSet/>
      <dgm:spPr/>
      <dgm:t>
        <a:bodyPr/>
        <a:lstStyle/>
        <a:p>
          <a:endParaRPr lang="fr-FR"/>
        </a:p>
      </dgm:t>
    </dgm:pt>
    <dgm:pt modelId="{065201CF-35D9-4136-89A4-25720A42CFA0}">
      <dgm:prSet phldrT="[Texte]"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313ABEC9-C1CD-448D-A972-CA242268DC8A}" type="sibTrans" cxnId="{18A5AFEA-7DEE-4255-ABDC-9E50B2855BE0}">
      <dgm:prSet/>
      <dgm:spPr/>
      <dgm:t>
        <a:bodyPr/>
        <a:lstStyle/>
        <a:p>
          <a:endParaRPr lang="fr-FR"/>
        </a:p>
      </dgm:t>
    </dgm:pt>
    <dgm:pt modelId="{DD309214-B822-488F-8684-A4C7C16C0FD8}" type="parTrans" cxnId="{18A5AFEA-7DEE-4255-ABDC-9E50B2855BE0}">
      <dgm:prSet/>
      <dgm:spPr/>
      <dgm:t>
        <a:bodyPr/>
        <a:lstStyle/>
        <a:p>
          <a:endParaRPr lang="fr-FR"/>
        </a:p>
      </dgm:t>
    </dgm:pt>
    <dgm:pt modelId="{EAA289FE-E8FF-4DC7-9AB3-6B24A9DA5ECC}" type="pres">
      <dgm:prSet presAssocID="{16075D49-1284-49CE-BBC6-73579F9062FD}" presName="cycle" presStyleCnt="0">
        <dgm:presLayoutVars>
          <dgm:dir/>
          <dgm:resizeHandles val="exact"/>
        </dgm:presLayoutVars>
      </dgm:prSet>
      <dgm:spPr/>
    </dgm:pt>
    <dgm:pt modelId="{F03AD923-87D8-47E6-8870-626515A7D67C}" type="pres">
      <dgm:prSet presAssocID="{4B898AA8-AB9D-4C24-8E55-F8F95456F685}" presName="node" presStyleLbl="node1" presStyleIdx="0" presStyleCnt="4">
        <dgm:presLayoutVars>
          <dgm:bulletEnabled val="1"/>
        </dgm:presLayoutVars>
      </dgm:prSet>
      <dgm:spPr/>
    </dgm:pt>
    <dgm:pt modelId="{01EC7873-8859-470A-B63D-274B85A1A739}" type="pres">
      <dgm:prSet presAssocID="{4B898AA8-AB9D-4C24-8E55-F8F95456F685}" presName="spNode" presStyleCnt="0"/>
      <dgm:spPr/>
    </dgm:pt>
    <dgm:pt modelId="{7AD29219-D531-49D2-9F51-EDE49B5D582A}" type="pres">
      <dgm:prSet presAssocID="{EEACECEB-1938-42C7-9124-973CE49C9EF7}" presName="sibTrans" presStyleLbl="sibTrans1D1" presStyleIdx="0" presStyleCnt="4"/>
      <dgm:spPr/>
    </dgm:pt>
    <dgm:pt modelId="{884546AE-2842-476E-A0CD-7A14CB0D9D7E}" type="pres">
      <dgm:prSet presAssocID="{42EC3507-CA3C-45EC-8324-82D6C231B79A}" presName="node" presStyleLbl="node1" presStyleIdx="1" presStyleCnt="4">
        <dgm:presLayoutVars>
          <dgm:bulletEnabled val="1"/>
        </dgm:presLayoutVars>
      </dgm:prSet>
      <dgm:spPr/>
    </dgm:pt>
    <dgm:pt modelId="{034325B2-2592-4D3B-8467-24508954E055}" type="pres">
      <dgm:prSet presAssocID="{42EC3507-CA3C-45EC-8324-82D6C231B79A}" presName="spNode" presStyleCnt="0"/>
      <dgm:spPr/>
    </dgm:pt>
    <dgm:pt modelId="{8970FDA1-68BA-4ED3-A141-39660DCCE44B}" type="pres">
      <dgm:prSet presAssocID="{9C732DC3-749A-487A-9A03-4EB844CAF019}" presName="sibTrans" presStyleLbl="sibTrans1D1" presStyleIdx="1" presStyleCnt="4"/>
      <dgm:spPr/>
    </dgm:pt>
    <dgm:pt modelId="{7E584793-9CA1-4EC0-9692-24C11389222D}" type="pres">
      <dgm:prSet presAssocID="{72447952-1836-4CD3-84C0-4FA83F44FCF8}" presName="node" presStyleLbl="node1" presStyleIdx="2" presStyleCnt="4">
        <dgm:presLayoutVars>
          <dgm:bulletEnabled val="1"/>
        </dgm:presLayoutVars>
      </dgm:prSet>
      <dgm:spPr/>
    </dgm:pt>
    <dgm:pt modelId="{2AF26CBE-553A-4F98-AC8F-8199DDDB74D3}" type="pres">
      <dgm:prSet presAssocID="{72447952-1836-4CD3-84C0-4FA83F44FCF8}" presName="spNode" presStyleCnt="0"/>
      <dgm:spPr/>
    </dgm:pt>
    <dgm:pt modelId="{E17CBD44-D019-4487-BFAE-656409607CC3}" type="pres">
      <dgm:prSet presAssocID="{07BF2EFD-6375-4E13-A86D-4A1445CCD294}" presName="sibTrans" presStyleLbl="sibTrans1D1" presStyleIdx="2" presStyleCnt="4"/>
      <dgm:spPr/>
    </dgm:pt>
    <dgm:pt modelId="{66276ECE-FB47-4937-BE83-331B49B50CAB}" type="pres">
      <dgm:prSet presAssocID="{065201CF-35D9-4136-89A4-25720A42CFA0}" presName="node" presStyleLbl="node1" presStyleIdx="3" presStyleCnt="4">
        <dgm:presLayoutVars>
          <dgm:bulletEnabled val="1"/>
        </dgm:presLayoutVars>
      </dgm:prSet>
      <dgm:spPr/>
    </dgm:pt>
    <dgm:pt modelId="{516817E5-B50C-4FEB-8BEB-3943DD98F585}" type="pres">
      <dgm:prSet presAssocID="{065201CF-35D9-4136-89A4-25720A42CFA0}" presName="spNode" presStyleCnt="0"/>
      <dgm:spPr/>
    </dgm:pt>
    <dgm:pt modelId="{7BF14060-0D43-44BB-A029-277966BC5B09}" type="pres">
      <dgm:prSet presAssocID="{313ABEC9-C1CD-448D-A972-CA242268DC8A}" presName="sibTrans" presStyleLbl="sibTrans1D1" presStyleIdx="3" presStyleCnt="4"/>
      <dgm:spPr/>
    </dgm:pt>
  </dgm:ptLst>
  <dgm:cxnLst>
    <dgm:cxn modelId="{59AB1439-D1CA-4339-BC14-C81E09072386}" type="presOf" srcId="{313ABEC9-C1CD-448D-A972-CA242268DC8A}" destId="{7BF14060-0D43-44BB-A029-277966BC5B09}" srcOrd="0" destOrd="0" presId="urn:microsoft.com/office/officeart/2005/8/layout/cycle5"/>
    <dgm:cxn modelId="{D5DCD143-1D59-4156-8100-33F24BFFF553}" srcId="{16075D49-1284-49CE-BBC6-73579F9062FD}" destId="{72447952-1836-4CD3-84C0-4FA83F44FCF8}" srcOrd="2" destOrd="0" parTransId="{37C4CDE7-6CE9-4129-84A9-E7A72D386715}" sibTransId="{07BF2EFD-6375-4E13-A86D-4A1445CCD294}"/>
    <dgm:cxn modelId="{5D6E0945-9F62-4D89-AE47-45D2CB901F41}" srcId="{16075D49-1284-49CE-BBC6-73579F9062FD}" destId="{4B898AA8-AB9D-4C24-8E55-F8F95456F685}" srcOrd="0" destOrd="0" parTransId="{F695462D-944C-48B6-BAEB-F336035173FC}" sibTransId="{EEACECEB-1938-42C7-9124-973CE49C9EF7}"/>
    <dgm:cxn modelId="{94E3BB4A-32AA-4832-BAE3-22F2CB935D8D}" type="presOf" srcId="{72447952-1836-4CD3-84C0-4FA83F44FCF8}" destId="{7E584793-9CA1-4EC0-9692-24C11389222D}" srcOrd="0" destOrd="0" presId="urn:microsoft.com/office/officeart/2005/8/layout/cycle5"/>
    <dgm:cxn modelId="{4C551D66-AD15-42BF-97D3-5F051D834D1E}" type="presOf" srcId="{07BF2EFD-6375-4E13-A86D-4A1445CCD294}" destId="{E17CBD44-D019-4487-BFAE-656409607CC3}" srcOrd="0" destOrd="0" presId="urn:microsoft.com/office/officeart/2005/8/layout/cycle5"/>
    <dgm:cxn modelId="{3EE9E777-B142-47E7-8988-901900962517}" type="presOf" srcId="{16075D49-1284-49CE-BBC6-73579F9062FD}" destId="{EAA289FE-E8FF-4DC7-9AB3-6B24A9DA5ECC}" srcOrd="0" destOrd="0" presId="urn:microsoft.com/office/officeart/2005/8/layout/cycle5"/>
    <dgm:cxn modelId="{7F26978B-8915-4879-A77D-CC8D44A2C670}" type="presOf" srcId="{4B898AA8-AB9D-4C24-8E55-F8F95456F685}" destId="{F03AD923-87D8-47E6-8870-626515A7D67C}" srcOrd="0" destOrd="0" presId="urn:microsoft.com/office/officeart/2005/8/layout/cycle5"/>
    <dgm:cxn modelId="{D2A7A59A-8076-4DC7-B4B9-53C8692C7A53}" type="presOf" srcId="{065201CF-35D9-4136-89A4-25720A42CFA0}" destId="{66276ECE-FB47-4937-BE83-331B49B50CAB}" srcOrd="0" destOrd="0" presId="urn:microsoft.com/office/officeart/2005/8/layout/cycle5"/>
    <dgm:cxn modelId="{B10C7BA1-637E-45FC-A275-7D7A6A1259AA}" type="presOf" srcId="{9C732DC3-749A-487A-9A03-4EB844CAF019}" destId="{8970FDA1-68BA-4ED3-A141-39660DCCE44B}" srcOrd="0" destOrd="0" presId="urn:microsoft.com/office/officeart/2005/8/layout/cycle5"/>
    <dgm:cxn modelId="{43091CA5-F959-4F3E-ABE2-8E411C939741}" type="presOf" srcId="{EEACECEB-1938-42C7-9124-973CE49C9EF7}" destId="{7AD29219-D531-49D2-9F51-EDE49B5D582A}" srcOrd="0" destOrd="0" presId="urn:microsoft.com/office/officeart/2005/8/layout/cycle5"/>
    <dgm:cxn modelId="{AFBD98AB-76DC-403C-9991-B4F794FCFD8B}" type="presOf" srcId="{42EC3507-CA3C-45EC-8324-82D6C231B79A}" destId="{884546AE-2842-476E-A0CD-7A14CB0D9D7E}" srcOrd="0" destOrd="0" presId="urn:microsoft.com/office/officeart/2005/8/layout/cycle5"/>
    <dgm:cxn modelId="{972F4DD3-B287-40AA-B244-5582CF1B7746}" srcId="{16075D49-1284-49CE-BBC6-73579F9062FD}" destId="{42EC3507-CA3C-45EC-8324-82D6C231B79A}" srcOrd="1" destOrd="0" parTransId="{A9FFA205-9A05-4E72-AB68-9B3888CD156E}" sibTransId="{9C732DC3-749A-487A-9A03-4EB844CAF019}"/>
    <dgm:cxn modelId="{18A5AFEA-7DEE-4255-ABDC-9E50B2855BE0}" srcId="{16075D49-1284-49CE-BBC6-73579F9062FD}" destId="{065201CF-35D9-4136-89A4-25720A42CFA0}" srcOrd="3" destOrd="0" parTransId="{DD309214-B822-488F-8684-A4C7C16C0FD8}" sibTransId="{313ABEC9-C1CD-448D-A972-CA242268DC8A}"/>
    <dgm:cxn modelId="{55D3A231-5B80-466A-AC1C-1E9C2FC32990}" type="presParOf" srcId="{EAA289FE-E8FF-4DC7-9AB3-6B24A9DA5ECC}" destId="{F03AD923-87D8-47E6-8870-626515A7D67C}" srcOrd="0" destOrd="0" presId="urn:microsoft.com/office/officeart/2005/8/layout/cycle5"/>
    <dgm:cxn modelId="{6D85BB7D-1F91-435B-B18C-EC80BE51151E}" type="presParOf" srcId="{EAA289FE-E8FF-4DC7-9AB3-6B24A9DA5ECC}" destId="{01EC7873-8859-470A-B63D-274B85A1A739}" srcOrd="1" destOrd="0" presId="urn:microsoft.com/office/officeart/2005/8/layout/cycle5"/>
    <dgm:cxn modelId="{A433CD2A-D99C-453E-9DF0-2B20C9161570}" type="presParOf" srcId="{EAA289FE-E8FF-4DC7-9AB3-6B24A9DA5ECC}" destId="{7AD29219-D531-49D2-9F51-EDE49B5D582A}" srcOrd="2" destOrd="0" presId="urn:microsoft.com/office/officeart/2005/8/layout/cycle5"/>
    <dgm:cxn modelId="{FBD47235-2041-413F-A000-1EB8EC17E428}" type="presParOf" srcId="{EAA289FE-E8FF-4DC7-9AB3-6B24A9DA5ECC}" destId="{884546AE-2842-476E-A0CD-7A14CB0D9D7E}" srcOrd="3" destOrd="0" presId="urn:microsoft.com/office/officeart/2005/8/layout/cycle5"/>
    <dgm:cxn modelId="{0365EC84-E0F8-45C3-ACF8-C736F1B58DED}" type="presParOf" srcId="{EAA289FE-E8FF-4DC7-9AB3-6B24A9DA5ECC}" destId="{034325B2-2592-4D3B-8467-24508954E055}" srcOrd="4" destOrd="0" presId="urn:microsoft.com/office/officeart/2005/8/layout/cycle5"/>
    <dgm:cxn modelId="{2EFF44AD-A273-4FC2-9E05-C7522E362E2F}" type="presParOf" srcId="{EAA289FE-E8FF-4DC7-9AB3-6B24A9DA5ECC}" destId="{8970FDA1-68BA-4ED3-A141-39660DCCE44B}" srcOrd="5" destOrd="0" presId="urn:microsoft.com/office/officeart/2005/8/layout/cycle5"/>
    <dgm:cxn modelId="{0C977003-F1C1-4024-957D-AEBEF7AC35E5}" type="presParOf" srcId="{EAA289FE-E8FF-4DC7-9AB3-6B24A9DA5ECC}" destId="{7E584793-9CA1-4EC0-9692-24C11389222D}" srcOrd="6" destOrd="0" presId="urn:microsoft.com/office/officeart/2005/8/layout/cycle5"/>
    <dgm:cxn modelId="{FD5067BB-3BEF-465F-B44B-849DDF699970}" type="presParOf" srcId="{EAA289FE-E8FF-4DC7-9AB3-6B24A9DA5ECC}" destId="{2AF26CBE-553A-4F98-AC8F-8199DDDB74D3}" srcOrd="7" destOrd="0" presId="urn:microsoft.com/office/officeart/2005/8/layout/cycle5"/>
    <dgm:cxn modelId="{F61225DB-60A5-4496-96A1-B5818D23479F}" type="presParOf" srcId="{EAA289FE-E8FF-4DC7-9AB3-6B24A9DA5ECC}" destId="{E17CBD44-D019-4487-BFAE-656409607CC3}" srcOrd="8" destOrd="0" presId="urn:microsoft.com/office/officeart/2005/8/layout/cycle5"/>
    <dgm:cxn modelId="{D17994D3-3C23-4CC4-B251-3637C536CA20}" type="presParOf" srcId="{EAA289FE-E8FF-4DC7-9AB3-6B24A9DA5ECC}" destId="{66276ECE-FB47-4937-BE83-331B49B50CAB}" srcOrd="9" destOrd="0" presId="urn:microsoft.com/office/officeart/2005/8/layout/cycle5"/>
    <dgm:cxn modelId="{41437959-9935-4224-80E1-95B408D75DDE}" type="presParOf" srcId="{EAA289FE-E8FF-4DC7-9AB3-6B24A9DA5ECC}" destId="{516817E5-B50C-4FEB-8BEB-3943DD98F585}" srcOrd="10" destOrd="0" presId="urn:microsoft.com/office/officeart/2005/8/layout/cycle5"/>
    <dgm:cxn modelId="{0FD2547A-07EF-4AF5-9729-CF251D5C1A89}" type="presParOf" srcId="{EAA289FE-E8FF-4DC7-9AB3-6B24A9DA5ECC}" destId="{7BF14060-0D43-44BB-A029-277966BC5B0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75D49-1284-49CE-BBC6-73579F9062F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B898AA8-AB9D-4C24-8E55-F8F95456F685}">
      <dgm:prSet phldrT="[Texte]"/>
      <dgm:spPr/>
      <dgm:t>
        <a:bodyPr/>
        <a:lstStyle/>
        <a:p>
          <a:r>
            <a:rPr lang="fr-FR" dirty="0"/>
            <a:t>1. Documenter, mesurer la réussite respective des F et des G</a:t>
          </a:r>
        </a:p>
      </dgm:t>
    </dgm:pt>
    <dgm:pt modelId="{F695462D-944C-48B6-BAEB-F336035173FC}" type="parTrans" cxnId="{5D6E0945-9F62-4D89-AE47-45D2CB901F41}">
      <dgm:prSet/>
      <dgm:spPr/>
      <dgm:t>
        <a:bodyPr/>
        <a:lstStyle/>
        <a:p>
          <a:endParaRPr lang="fr-FR"/>
        </a:p>
      </dgm:t>
    </dgm:pt>
    <dgm:pt modelId="{EEACECEB-1938-42C7-9124-973CE49C9EF7}" type="sibTrans" cxnId="{5D6E0945-9F62-4D89-AE47-45D2CB901F41}">
      <dgm:prSet/>
      <dgm:spPr/>
      <dgm:t>
        <a:bodyPr/>
        <a:lstStyle/>
        <a:p>
          <a:endParaRPr lang="fr-FR"/>
        </a:p>
      </dgm:t>
    </dgm:pt>
    <dgm:pt modelId="{42EC3507-CA3C-45EC-8324-82D6C231B79A}">
      <dgm:prSet phldrT="[Texte]"/>
      <dgm:spPr>
        <a:solidFill>
          <a:srgbClr val="FFFF0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2. Analyser les chiffres, définir des priorités et indicateurs</a:t>
          </a:r>
        </a:p>
      </dgm:t>
    </dgm:pt>
    <dgm:pt modelId="{A9FFA205-9A05-4E72-AB68-9B3888CD156E}" type="parTrans" cxnId="{972F4DD3-B287-40AA-B244-5582CF1B7746}">
      <dgm:prSet/>
      <dgm:spPr/>
      <dgm:t>
        <a:bodyPr/>
        <a:lstStyle/>
        <a:p>
          <a:endParaRPr lang="fr-FR"/>
        </a:p>
      </dgm:t>
    </dgm:pt>
    <dgm:pt modelId="{9C732DC3-749A-487A-9A03-4EB844CAF019}" type="sibTrans" cxnId="{972F4DD3-B287-40AA-B244-5582CF1B7746}">
      <dgm:prSet/>
      <dgm:spPr/>
      <dgm:t>
        <a:bodyPr/>
        <a:lstStyle/>
        <a:p>
          <a:endParaRPr lang="fr-FR"/>
        </a:p>
      </dgm:t>
    </dgm:pt>
    <dgm:pt modelId="{72447952-1836-4CD3-84C0-4FA83F44FCF8}">
      <dgm:prSet phldrT="[Texte]" custT="1"/>
      <dgm:spPr>
        <a:solidFill>
          <a:srgbClr val="23A63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dirty="0"/>
        </a:p>
      </dgm:t>
    </dgm:pt>
    <dgm:pt modelId="{37C4CDE7-6CE9-4129-84A9-E7A72D386715}" type="parTrans" cxnId="{D5DCD143-1D59-4156-8100-33F24BFFF553}">
      <dgm:prSet/>
      <dgm:spPr/>
      <dgm:t>
        <a:bodyPr/>
        <a:lstStyle/>
        <a:p>
          <a:endParaRPr lang="fr-FR"/>
        </a:p>
      </dgm:t>
    </dgm:pt>
    <dgm:pt modelId="{07BF2EFD-6375-4E13-A86D-4A1445CCD294}" type="sibTrans" cxnId="{D5DCD143-1D59-4156-8100-33F24BFFF553}">
      <dgm:prSet/>
      <dgm:spPr/>
      <dgm:t>
        <a:bodyPr/>
        <a:lstStyle/>
        <a:p>
          <a:endParaRPr lang="fr-FR"/>
        </a:p>
      </dgm:t>
    </dgm:pt>
    <dgm:pt modelId="{065201CF-35D9-4136-89A4-25720A42CFA0}">
      <dgm:prSet phldrT="[Texte]"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DD309214-B822-488F-8684-A4C7C16C0FD8}" type="parTrans" cxnId="{18A5AFEA-7DEE-4255-ABDC-9E50B2855BE0}">
      <dgm:prSet/>
      <dgm:spPr/>
      <dgm:t>
        <a:bodyPr/>
        <a:lstStyle/>
        <a:p>
          <a:endParaRPr lang="fr-FR"/>
        </a:p>
      </dgm:t>
    </dgm:pt>
    <dgm:pt modelId="{313ABEC9-C1CD-448D-A972-CA242268DC8A}" type="sibTrans" cxnId="{18A5AFEA-7DEE-4255-ABDC-9E50B2855BE0}">
      <dgm:prSet/>
      <dgm:spPr/>
      <dgm:t>
        <a:bodyPr/>
        <a:lstStyle/>
        <a:p>
          <a:endParaRPr lang="fr-FR"/>
        </a:p>
      </dgm:t>
    </dgm:pt>
    <dgm:pt modelId="{EAA289FE-E8FF-4DC7-9AB3-6B24A9DA5ECC}" type="pres">
      <dgm:prSet presAssocID="{16075D49-1284-49CE-BBC6-73579F9062FD}" presName="cycle" presStyleCnt="0">
        <dgm:presLayoutVars>
          <dgm:dir/>
          <dgm:resizeHandles val="exact"/>
        </dgm:presLayoutVars>
      </dgm:prSet>
      <dgm:spPr/>
    </dgm:pt>
    <dgm:pt modelId="{F03AD923-87D8-47E6-8870-626515A7D67C}" type="pres">
      <dgm:prSet presAssocID="{4B898AA8-AB9D-4C24-8E55-F8F95456F685}" presName="node" presStyleLbl="node1" presStyleIdx="0" presStyleCnt="4">
        <dgm:presLayoutVars>
          <dgm:bulletEnabled val="1"/>
        </dgm:presLayoutVars>
      </dgm:prSet>
      <dgm:spPr/>
    </dgm:pt>
    <dgm:pt modelId="{01EC7873-8859-470A-B63D-274B85A1A739}" type="pres">
      <dgm:prSet presAssocID="{4B898AA8-AB9D-4C24-8E55-F8F95456F685}" presName="spNode" presStyleCnt="0"/>
      <dgm:spPr/>
    </dgm:pt>
    <dgm:pt modelId="{7AD29219-D531-49D2-9F51-EDE49B5D582A}" type="pres">
      <dgm:prSet presAssocID="{EEACECEB-1938-42C7-9124-973CE49C9EF7}" presName="sibTrans" presStyleLbl="sibTrans1D1" presStyleIdx="0" presStyleCnt="4"/>
      <dgm:spPr/>
    </dgm:pt>
    <dgm:pt modelId="{884546AE-2842-476E-A0CD-7A14CB0D9D7E}" type="pres">
      <dgm:prSet presAssocID="{42EC3507-CA3C-45EC-8324-82D6C231B79A}" presName="node" presStyleLbl="node1" presStyleIdx="1" presStyleCnt="4">
        <dgm:presLayoutVars>
          <dgm:bulletEnabled val="1"/>
        </dgm:presLayoutVars>
      </dgm:prSet>
      <dgm:spPr/>
    </dgm:pt>
    <dgm:pt modelId="{034325B2-2592-4D3B-8467-24508954E055}" type="pres">
      <dgm:prSet presAssocID="{42EC3507-CA3C-45EC-8324-82D6C231B79A}" presName="spNode" presStyleCnt="0"/>
      <dgm:spPr/>
    </dgm:pt>
    <dgm:pt modelId="{8970FDA1-68BA-4ED3-A141-39660DCCE44B}" type="pres">
      <dgm:prSet presAssocID="{9C732DC3-749A-487A-9A03-4EB844CAF019}" presName="sibTrans" presStyleLbl="sibTrans1D1" presStyleIdx="1" presStyleCnt="4"/>
      <dgm:spPr/>
    </dgm:pt>
    <dgm:pt modelId="{7E584793-9CA1-4EC0-9692-24C11389222D}" type="pres">
      <dgm:prSet presAssocID="{72447952-1836-4CD3-84C0-4FA83F44FCF8}" presName="node" presStyleLbl="node1" presStyleIdx="2" presStyleCnt="4">
        <dgm:presLayoutVars>
          <dgm:bulletEnabled val="1"/>
        </dgm:presLayoutVars>
      </dgm:prSet>
      <dgm:spPr/>
    </dgm:pt>
    <dgm:pt modelId="{2AF26CBE-553A-4F98-AC8F-8199DDDB74D3}" type="pres">
      <dgm:prSet presAssocID="{72447952-1836-4CD3-84C0-4FA83F44FCF8}" presName="spNode" presStyleCnt="0"/>
      <dgm:spPr/>
    </dgm:pt>
    <dgm:pt modelId="{E17CBD44-D019-4487-BFAE-656409607CC3}" type="pres">
      <dgm:prSet presAssocID="{07BF2EFD-6375-4E13-A86D-4A1445CCD294}" presName="sibTrans" presStyleLbl="sibTrans1D1" presStyleIdx="2" presStyleCnt="4"/>
      <dgm:spPr/>
    </dgm:pt>
    <dgm:pt modelId="{66276ECE-FB47-4937-BE83-331B49B50CAB}" type="pres">
      <dgm:prSet presAssocID="{065201CF-35D9-4136-89A4-25720A42CFA0}" presName="node" presStyleLbl="node1" presStyleIdx="3" presStyleCnt="4">
        <dgm:presLayoutVars>
          <dgm:bulletEnabled val="1"/>
        </dgm:presLayoutVars>
      </dgm:prSet>
      <dgm:spPr/>
    </dgm:pt>
    <dgm:pt modelId="{516817E5-B50C-4FEB-8BEB-3943DD98F585}" type="pres">
      <dgm:prSet presAssocID="{065201CF-35D9-4136-89A4-25720A42CFA0}" presName="spNode" presStyleCnt="0"/>
      <dgm:spPr/>
    </dgm:pt>
    <dgm:pt modelId="{7BF14060-0D43-44BB-A029-277966BC5B09}" type="pres">
      <dgm:prSet presAssocID="{313ABEC9-C1CD-448D-A972-CA242268DC8A}" presName="sibTrans" presStyleLbl="sibTrans1D1" presStyleIdx="3" presStyleCnt="4"/>
      <dgm:spPr/>
    </dgm:pt>
  </dgm:ptLst>
  <dgm:cxnLst>
    <dgm:cxn modelId="{59AB1439-D1CA-4339-BC14-C81E09072386}" type="presOf" srcId="{313ABEC9-C1CD-448D-A972-CA242268DC8A}" destId="{7BF14060-0D43-44BB-A029-277966BC5B09}" srcOrd="0" destOrd="0" presId="urn:microsoft.com/office/officeart/2005/8/layout/cycle5"/>
    <dgm:cxn modelId="{D5DCD143-1D59-4156-8100-33F24BFFF553}" srcId="{16075D49-1284-49CE-BBC6-73579F9062FD}" destId="{72447952-1836-4CD3-84C0-4FA83F44FCF8}" srcOrd="2" destOrd="0" parTransId="{37C4CDE7-6CE9-4129-84A9-E7A72D386715}" sibTransId="{07BF2EFD-6375-4E13-A86D-4A1445CCD294}"/>
    <dgm:cxn modelId="{5D6E0945-9F62-4D89-AE47-45D2CB901F41}" srcId="{16075D49-1284-49CE-BBC6-73579F9062FD}" destId="{4B898AA8-AB9D-4C24-8E55-F8F95456F685}" srcOrd="0" destOrd="0" parTransId="{F695462D-944C-48B6-BAEB-F336035173FC}" sibTransId="{EEACECEB-1938-42C7-9124-973CE49C9EF7}"/>
    <dgm:cxn modelId="{94E3BB4A-32AA-4832-BAE3-22F2CB935D8D}" type="presOf" srcId="{72447952-1836-4CD3-84C0-4FA83F44FCF8}" destId="{7E584793-9CA1-4EC0-9692-24C11389222D}" srcOrd="0" destOrd="0" presId="urn:microsoft.com/office/officeart/2005/8/layout/cycle5"/>
    <dgm:cxn modelId="{4C551D66-AD15-42BF-97D3-5F051D834D1E}" type="presOf" srcId="{07BF2EFD-6375-4E13-A86D-4A1445CCD294}" destId="{E17CBD44-D019-4487-BFAE-656409607CC3}" srcOrd="0" destOrd="0" presId="urn:microsoft.com/office/officeart/2005/8/layout/cycle5"/>
    <dgm:cxn modelId="{3EE9E777-B142-47E7-8988-901900962517}" type="presOf" srcId="{16075D49-1284-49CE-BBC6-73579F9062FD}" destId="{EAA289FE-E8FF-4DC7-9AB3-6B24A9DA5ECC}" srcOrd="0" destOrd="0" presId="urn:microsoft.com/office/officeart/2005/8/layout/cycle5"/>
    <dgm:cxn modelId="{7F26978B-8915-4879-A77D-CC8D44A2C670}" type="presOf" srcId="{4B898AA8-AB9D-4C24-8E55-F8F95456F685}" destId="{F03AD923-87D8-47E6-8870-626515A7D67C}" srcOrd="0" destOrd="0" presId="urn:microsoft.com/office/officeart/2005/8/layout/cycle5"/>
    <dgm:cxn modelId="{D2A7A59A-8076-4DC7-B4B9-53C8692C7A53}" type="presOf" srcId="{065201CF-35D9-4136-89A4-25720A42CFA0}" destId="{66276ECE-FB47-4937-BE83-331B49B50CAB}" srcOrd="0" destOrd="0" presId="urn:microsoft.com/office/officeart/2005/8/layout/cycle5"/>
    <dgm:cxn modelId="{B10C7BA1-637E-45FC-A275-7D7A6A1259AA}" type="presOf" srcId="{9C732DC3-749A-487A-9A03-4EB844CAF019}" destId="{8970FDA1-68BA-4ED3-A141-39660DCCE44B}" srcOrd="0" destOrd="0" presId="urn:microsoft.com/office/officeart/2005/8/layout/cycle5"/>
    <dgm:cxn modelId="{43091CA5-F959-4F3E-ABE2-8E411C939741}" type="presOf" srcId="{EEACECEB-1938-42C7-9124-973CE49C9EF7}" destId="{7AD29219-D531-49D2-9F51-EDE49B5D582A}" srcOrd="0" destOrd="0" presId="urn:microsoft.com/office/officeart/2005/8/layout/cycle5"/>
    <dgm:cxn modelId="{AFBD98AB-76DC-403C-9991-B4F794FCFD8B}" type="presOf" srcId="{42EC3507-CA3C-45EC-8324-82D6C231B79A}" destId="{884546AE-2842-476E-A0CD-7A14CB0D9D7E}" srcOrd="0" destOrd="0" presId="urn:microsoft.com/office/officeart/2005/8/layout/cycle5"/>
    <dgm:cxn modelId="{972F4DD3-B287-40AA-B244-5582CF1B7746}" srcId="{16075D49-1284-49CE-BBC6-73579F9062FD}" destId="{42EC3507-CA3C-45EC-8324-82D6C231B79A}" srcOrd="1" destOrd="0" parTransId="{A9FFA205-9A05-4E72-AB68-9B3888CD156E}" sibTransId="{9C732DC3-749A-487A-9A03-4EB844CAF019}"/>
    <dgm:cxn modelId="{18A5AFEA-7DEE-4255-ABDC-9E50B2855BE0}" srcId="{16075D49-1284-49CE-BBC6-73579F9062FD}" destId="{065201CF-35D9-4136-89A4-25720A42CFA0}" srcOrd="3" destOrd="0" parTransId="{DD309214-B822-488F-8684-A4C7C16C0FD8}" sibTransId="{313ABEC9-C1CD-448D-A972-CA242268DC8A}"/>
    <dgm:cxn modelId="{55D3A231-5B80-466A-AC1C-1E9C2FC32990}" type="presParOf" srcId="{EAA289FE-E8FF-4DC7-9AB3-6B24A9DA5ECC}" destId="{F03AD923-87D8-47E6-8870-626515A7D67C}" srcOrd="0" destOrd="0" presId="urn:microsoft.com/office/officeart/2005/8/layout/cycle5"/>
    <dgm:cxn modelId="{6D85BB7D-1F91-435B-B18C-EC80BE51151E}" type="presParOf" srcId="{EAA289FE-E8FF-4DC7-9AB3-6B24A9DA5ECC}" destId="{01EC7873-8859-470A-B63D-274B85A1A739}" srcOrd="1" destOrd="0" presId="urn:microsoft.com/office/officeart/2005/8/layout/cycle5"/>
    <dgm:cxn modelId="{A433CD2A-D99C-453E-9DF0-2B20C9161570}" type="presParOf" srcId="{EAA289FE-E8FF-4DC7-9AB3-6B24A9DA5ECC}" destId="{7AD29219-D531-49D2-9F51-EDE49B5D582A}" srcOrd="2" destOrd="0" presId="urn:microsoft.com/office/officeart/2005/8/layout/cycle5"/>
    <dgm:cxn modelId="{FBD47235-2041-413F-A000-1EB8EC17E428}" type="presParOf" srcId="{EAA289FE-E8FF-4DC7-9AB3-6B24A9DA5ECC}" destId="{884546AE-2842-476E-A0CD-7A14CB0D9D7E}" srcOrd="3" destOrd="0" presId="urn:microsoft.com/office/officeart/2005/8/layout/cycle5"/>
    <dgm:cxn modelId="{0365EC84-E0F8-45C3-ACF8-C736F1B58DED}" type="presParOf" srcId="{EAA289FE-E8FF-4DC7-9AB3-6B24A9DA5ECC}" destId="{034325B2-2592-4D3B-8467-24508954E055}" srcOrd="4" destOrd="0" presId="urn:microsoft.com/office/officeart/2005/8/layout/cycle5"/>
    <dgm:cxn modelId="{2EFF44AD-A273-4FC2-9E05-C7522E362E2F}" type="presParOf" srcId="{EAA289FE-E8FF-4DC7-9AB3-6B24A9DA5ECC}" destId="{8970FDA1-68BA-4ED3-A141-39660DCCE44B}" srcOrd="5" destOrd="0" presId="urn:microsoft.com/office/officeart/2005/8/layout/cycle5"/>
    <dgm:cxn modelId="{0C977003-F1C1-4024-957D-AEBEF7AC35E5}" type="presParOf" srcId="{EAA289FE-E8FF-4DC7-9AB3-6B24A9DA5ECC}" destId="{7E584793-9CA1-4EC0-9692-24C11389222D}" srcOrd="6" destOrd="0" presId="urn:microsoft.com/office/officeart/2005/8/layout/cycle5"/>
    <dgm:cxn modelId="{FD5067BB-3BEF-465F-B44B-849DDF699970}" type="presParOf" srcId="{EAA289FE-E8FF-4DC7-9AB3-6B24A9DA5ECC}" destId="{2AF26CBE-553A-4F98-AC8F-8199DDDB74D3}" srcOrd="7" destOrd="0" presId="urn:microsoft.com/office/officeart/2005/8/layout/cycle5"/>
    <dgm:cxn modelId="{F61225DB-60A5-4496-96A1-B5818D23479F}" type="presParOf" srcId="{EAA289FE-E8FF-4DC7-9AB3-6B24A9DA5ECC}" destId="{E17CBD44-D019-4487-BFAE-656409607CC3}" srcOrd="8" destOrd="0" presId="urn:microsoft.com/office/officeart/2005/8/layout/cycle5"/>
    <dgm:cxn modelId="{D17994D3-3C23-4CC4-B251-3637C536CA20}" type="presParOf" srcId="{EAA289FE-E8FF-4DC7-9AB3-6B24A9DA5ECC}" destId="{66276ECE-FB47-4937-BE83-331B49B50CAB}" srcOrd="9" destOrd="0" presId="urn:microsoft.com/office/officeart/2005/8/layout/cycle5"/>
    <dgm:cxn modelId="{41437959-9935-4224-80E1-95B408D75DDE}" type="presParOf" srcId="{EAA289FE-E8FF-4DC7-9AB3-6B24A9DA5ECC}" destId="{516817E5-B50C-4FEB-8BEB-3943DD98F585}" srcOrd="10" destOrd="0" presId="urn:microsoft.com/office/officeart/2005/8/layout/cycle5"/>
    <dgm:cxn modelId="{0FD2547A-07EF-4AF5-9729-CF251D5C1A89}" type="presParOf" srcId="{EAA289FE-E8FF-4DC7-9AB3-6B24A9DA5ECC}" destId="{7BF14060-0D43-44BB-A029-277966BC5B0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075D49-1284-49CE-BBC6-73579F9062F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B898AA8-AB9D-4C24-8E55-F8F95456F685}">
      <dgm:prSet phldrT="[Texte]"/>
      <dgm:spPr/>
      <dgm:t>
        <a:bodyPr/>
        <a:lstStyle/>
        <a:p>
          <a:r>
            <a:rPr lang="fr-FR" dirty="0"/>
            <a:t>1. Documenter, mesurer la réussite respective des F et des G</a:t>
          </a:r>
        </a:p>
      </dgm:t>
    </dgm:pt>
    <dgm:pt modelId="{F695462D-944C-48B6-BAEB-F336035173FC}" type="parTrans" cxnId="{5D6E0945-9F62-4D89-AE47-45D2CB901F41}">
      <dgm:prSet/>
      <dgm:spPr/>
      <dgm:t>
        <a:bodyPr/>
        <a:lstStyle/>
        <a:p>
          <a:endParaRPr lang="fr-FR"/>
        </a:p>
      </dgm:t>
    </dgm:pt>
    <dgm:pt modelId="{EEACECEB-1938-42C7-9124-973CE49C9EF7}" type="sibTrans" cxnId="{5D6E0945-9F62-4D89-AE47-45D2CB901F41}">
      <dgm:prSet/>
      <dgm:spPr/>
      <dgm:t>
        <a:bodyPr/>
        <a:lstStyle/>
        <a:p>
          <a:endParaRPr lang="fr-FR"/>
        </a:p>
      </dgm:t>
    </dgm:pt>
    <dgm:pt modelId="{42EC3507-CA3C-45EC-8324-82D6C231B79A}">
      <dgm:prSet phldrT="[Texte]"/>
      <dgm:spPr>
        <a:solidFill>
          <a:srgbClr val="FFFF0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2. Analyser les chiffres &amp; définir des priorités et indicateurs</a:t>
          </a:r>
        </a:p>
      </dgm:t>
    </dgm:pt>
    <dgm:pt modelId="{A9FFA205-9A05-4E72-AB68-9B3888CD156E}" type="parTrans" cxnId="{972F4DD3-B287-40AA-B244-5582CF1B7746}">
      <dgm:prSet/>
      <dgm:spPr/>
      <dgm:t>
        <a:bodyPr/>
        <a:lstStyle/>
        <a:p>
          <a:endParaRPr lang="fr-FR"/>
        </a:p>
      </dgm:t>
    </dgm:pt>
    <dgm:pt modelId="{9C732DC3-749A-487A-9A03-4EB844CAF019}" type="sibTrans" cxnId="{972F4DD3-B287-40AA-B244-5582CF1B7746}">
      <dgm:prSet/>
      <dgm:spPr/>
      <dgm:t>
        <a:bodyPr/>
        <a:lstStyle/>
        <a:p>
          <a:endParaRPr lang="fr-FR"/>
        </a:p>
      </dgm:t>
    </dgm:pt>
    <dgm:pt modelId="{72447952-1836-4CD3-84C0-4FA83F44FCF8}">
      <dgm:prSet phldrT="[Texte]" custT="1"/>
      <dgm:spPr>
        <a:solidFill>
          <a:srgbClr val="23A63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dirty="0"/>
            <a:t>3. Agir sur les </a:t>
          </a:r>
          <a:r>
            <a:rPr lang="fr-FR" sz="1400" dirty="0"/>
            <a:t>conditions de réussite </a:t>
          </a:r>
          <a:r>
            <a:rPr lang="fr-FR" sz="1200" dirty="0"/>
            <a:t>en classe, établissement, avec les familles et dans le territoire pour une meilleure équité</a:t>
          </a:r>
        </a:p>
      </dgm:t>
    </dgm:pt>
    <dgm:pt modelId="{37C4CDE7-6CE9-4129-84A9-E7A72D386715}" type="parTrans" cxnId="{D5DCD143-1D59-4156-8100-33F24BFFF553}">
      <dgm:prSet/>
      <dgm:spPr/>
      <dgm:t>
        <a:bodyPr/>
        <a:lstStyle/>
        <a:p>
          <a:endParaRPr lang="fr-FR"/>
        </a:p>
      </dgm:t>
    </dgm:pt>
    <dgm:pt modelId="{07BF2EFD-6375-4E13-A86D-4A1445CCD294}" type="sibTrans" cxnId="{D5DCD143-1D59-4156-8100-33F24BFFF553}">
      <dgm:prSet/>
      <dgm:spPr/>
      <dgm:t>
        <a:bodyPr/>
        <a:lstStyle/>
        <a:p>
          <a:endParaRPr lang="fr-FR"/>
        </a:p>
      </dgm:t>
    </dgm:pt>
    <dgm:pt modelId="{065201CF-35D9-4136-89A4-25720A42CFA0}">
      <dgm:prSet phldrT="[Texte]"/>
      <dgm:spPr>
        <a:solidFill>
          <a:srgbClr val="FF0000"/>
        </a:solidFill>
      </dgm:spPr>
      <dgm:t>
        <a:bodyPr/>
        <a:lstStyle/>
        <a:p>
          <a:endParaRPr lang="fr-FR" dirty="0"/>
        </a:p>
      </dgm:t>
    </dgm:pt>
    <dgm:pt modelId="{DD309214-B822-488F-8684-A4C7C16C0FD8}" type="parTrans" cxnId="{18A5AFEA-7DEE-4255-ABDC-9E50B2855BE0}">
      <dgm:prSet/>
      <dgm:spPr/>
      <dgm:t>
        <a:bodyPr/>
        <a:lstStyle/>
        <a:p>
          <a:endParaRPr lang="fr-FR"/>
        </a:p>
      </dgm:t>
    </dgm:pt>
    <dgm:pt modelId="{313ABEC9-C1CD-448D-A972-CA242268DC8A}" type="sibTrans" cxnId="{18A5AFEA-7DEE-4255-ABDC-9E50B2855BE0}">
      <dgm:prSet/>
      <dgm:spPr/>
      <dgm:t>
        <a:bodyPr/>
        <a:lstStyle/>
        <a:p>
          <a:endParaRPr lang="fr-FR"/>
        </a:p>
      </dgm:t>
    </dgm:pt>
    <dgm:pt modelId="{EAA289FE-E8FF-4DC7-9AB3-6B24A9DA5ECC}" type="pres">
      <dgm:prSet presAssocID="{16075D49-1284-49CE-BBC6-73579F9062FD}" presName="cycle" presStyleCnt="0">
        <dgm:presLayoutVars>
          <dgm:dir/>
          <dgm:resizeHandles val="exact"/>
        </dgm:presLayoutVars>
      </dgm:prSet>
      <dgm:spPr/>
    </dgm:pt>
    <dgm:pt modelId="{F03AD923-87D8-47E6-8870-626515A7D67C}" type="pres">
      <dgm:prSet presAssocID="{4B898AA8-AB9D-4C24-8E55-F8F95456F685}" presName="node" presStyleLbl="node1" presStyleIdx="0" presStyleCnt="4">
        <dgm:presLayoutVars>
          <dgm:bulletEnabled val="1"/>
        </dgm:presLayoutVars>
      </dgm:prSet>
      <dgm:spPr/>
    </dgm:pt>
    <dgm:pt modelId="{01EC7873-8859-470A-B63D-274B85A1A739}" type="pres">
      <dgm:prSet presAssocID="{4B898AA8-AB9D-4C24-8E55-F8F95456F685}" presName="spNode" presStyleCnt="0"/>
      <dgm:spPr/>
    </dgm:pt>
    <dgm:pt modelId="{7AD29219-D531-49D2-9F51-EDE49B5D582A}" type="pres">
      <dgm:prSet presAssocID="{EEACECEB-1938-42C7-9124-973CE49C9EF7}" presName="sibTrans" presStyleLbl="sibTrans1D1" presStyleIdx="0" presStyleCnt="4"/>
      <dgm:spPr/>
    </dgm:pt>
    <dgm:pt modelId="{884546AE-2842-476E-A0CD-7A14CB0D9D7E}" type="pres">
      <dgm:prSet presAssocID="{42EC3507-CA3C-45EC-8324-82D6C231B79A}" presName="node" presStyleLbl="node1" presStyleIdx="1" presStyleCnt="4">
        <dgm:presLayoutVars>
          <dgm:bulletEnabled val="1"/>
        </dgm:presLayoutVars>
      </dgm:prSet>
      <dgm:spPr/>
    </dgm:pt>
    <dgm:pt modelId="{034325B2-2592-4D3B-8467-24508954E055}" type="pres">
      <dgm:prSet presAssocID="{42EC3507-CA3C-45EC-8324-82D6C231B79A}" presName="spNode" presStyleCnt="0"/>
      <dgm:spPr/>
    </dgm:pt>
    <dgm:pt modelId="{8970FDA1-68BA-4ED3-A141-39660DCCE44B}" type="pres">
      <dgm:prSet presAssocID="{9C732DC3-749A-487A-9A03-4EB844CAF019}" presName="sibTrans" presStyleLbl="sibTrans1D1" presStyleIdx="1" presStyleCnt="4"/>
      <dgm:spPr/>
    </dgm:pt>
    <dgm:pt modelId="{7E584793-9CA1-4EC0-9692-24C11389222D}" type="pres">
      <dgm:prSet presAssocID="{72447952-1836-4CD3-84C0-4FA83F44FCF8}" presName="node" presStyleLbl="node1" presStyleIdx="2" presStyleCnt="4">
        <dgm:presLayoutVars>
          <dgm:bulletEnabled val="1"/>
        </dgm:presLayoutVars>
      </dgm:prSet>
      <dgm:spPr/>
    </dgm:pt>
    <dgm:pt modelId="{2AF26CBE-553A-4F98-AC8F-8199DDDB74D3}" type="pres">
      <dgm:prSet presAssocID="{72447952-1836-4CD3-84C0-4FA83F44FCF8}" presName="spNode" presStyleCnt="0"/>
      <dgm:spPr/>
    </dgm:pt>
    <dgm:pt modelId="{E17CBD44-D019-4487-BFAE-656409607CC3}" type="pres">
      <dgm:prSet presAssocID="{07BF2EFD-6375-4E13-A86D-4A1445CCD294}" presName="sibTrans" presStyleLbl="sibTrans1D1" presStyleIdx="2" presStyleCnt="4"/>
      <dgm:spPr/>
    </dgm:pt>
    <dgm:pt modelId="{66276ECE-FB47-4937-BE83-331B49B50CAB}" type="pres">
      <dgm:prSet presAssocID="{065201CF-35D9-4136-89A4-25720A42CFA0}" presName="node" presStyleLbl="node1" presStyleIdx="3" presStyleCnt="4">
        <dgm:presLayoutVars>
          <dgm:bulletEnabled val="1"/>
        </dgm:presLayoutVars>
      </dgm:prSet>
      <dgm:spPr/>
    </dgm:pt>
    <dgm:pt modelId="{516817E5-B50C-4FEB-8BEB-3943DD98F585}" type="pres">
      <dgm:prSet presAssocID="{065201CF-35D9-4136-89A4-25720A42CFA0}" presName="spNode" presStyleCnt="0"/>
      <dgm:spPr/>
    </dgm:pt>
    <dgm:pt modelId="{7BF14060-0D43-44BB-A029-277966BC5B09}" type="pres">
      <dgm:prSet presAssocID="{313ABEC9-C1CD-448D-A972-CA242268DC8A}" presName="sibTrans" presStyleLbl="sibTrans1D1" presStyleIdx="3" presStyleCnt="4"/>
      <dgm:spPr/>
    </dgm:pt>
  </dgm:ptLst>
  <dgm:cxnLst>
    <dgm:cxn modelId="{59AB1439-D1CA-4339-BC14-C81E09072386}" type="presOf" srcId="{313ABEC9-C1CD-448D-A972-CA242268DC8A}" destId="{7BF14060-0D43-44BB-A029-277966BC5B09}" srcOrd="0" destOrd="0" presId="urn:microsoft.com/office/officeart/2005/8/layout/cycle5"/>
    <dgm:cxn modelId="{D5DCD143-1D59-4156-8100-33F24BFFF553}" srcId="{16075D49-1284-49CE-BBC6-73579F9062FD}" destId="{72447952-1836-4CD3-84C0-4FA83F44FCF8}" srcOrd="2" destOrd="0" parTransId="{37C4CDE7-6CE9-4129-84A9-E7A72D386715}" sibTransId="{07BF2EFD-6375-4E13-A86D-4A1445CCD294}"/>
    <dgm:cxn modelId="{5D6E0945-9F62-4D89-AE47-45D2CB901F41}" srcId="{16075D49-1284-49CE-BBC6-73579F9062FD}" destId="{4B898AA8-AB9D-4C24-8E55-F8F95456F685}" srcOrd="0" destOrd="0" parTransId="{F695462D-944C-48B6-BAEB-F336035173FC}" sibTransId="{EEACECEB-1938-42C7-9124-973CE49C9EF7}"/>
    <dgm:cxn modelId="{94E3BB4A-32AA-4832-BAE3-22F2CB935D8D}" type="presOf" srcId="{72447952-1836-4CD3-84C0-4FA83F44FCF8}" destId="{7E584793-9CA1-4EC0-9692-24C11389222D}" srcOrd="0" destOrd="0" presId="urn:microsoft.com/office/officeart/2005/8/layout/cycle5"/>
    <dgm:cxn modelId="{4C551D66-AD15-42BF-97D3-5F051D834D1E}" type="presOf" srcId="{07BF2EFD-6375-4E13-A86D-4A1445CCD294}" destId="{E17CBD44-D019-4487-BFAE-656409607CC3}" srcOrd="0" destOrd="0" presId="urn:microsoft.com/office/officeart/2005/8/layout/cycle5"/>
    <dgm:cxn modelId="{3EE9E777-B142-47E7-8988-901900962517}" type="presOf" srcId="{16075D49-1284-49CE-BBC6-73579F9062FD}" destId="{EAA289FE-E8FF-4DC7-9AB3-6B24A9DA5ECC}" srcOrd="0" destOrd="0" presId="urn:microsoft.com/office/officeart/2005/8/layout/cycle5"/>
    <dgm:cxn modelId="{7F26978B-8915-4879-A77D-CC8D44A2C670}" type="presOf" srcId="{4B898AA8-AB9D-4C24-8E55-F8F95456F685}" destId="{F03AD923-87D8-47E6-8870-626515A7D67C}" srcOrd="0" destOrd="0" presId="urn:microsoft.com/office/officeart/2005/8/layout/cycle5"/>
    <dgm:cxn modelId="{D2A7A59A-8076-4DC7-B4B9-53C8692C7A53}" type="presOf" srcId="{065201CF-35D9-4136-89A4-25720A42CFA0}" destId="{66276ECE-FB47-4937-BE83-331B49B50CAB}" srcOrd="0" destOrd="0" presId="urn:microsoft.com/office/officeart/2005/8/layout/cycle5"/>
    <dgm:cxn modelId="{B10C7BA1-637E-45FC-A275-7D7A6A1259AA}" type="presOf" srcId="{9C732DC3-749A-487A-9A03-4EB844CAF019}" destId="{8970FDA1-68BA-4ED3-A141-39660DCCE44B}" srcOrd="0" destOrd="0" presId="urn:microsoft.com/office/officeart/2005/8/layout/cycle5"/>
    <dgm:cxn modelId="{43091CA5-F959-4F3E-ABE2-8E411C939741}" type="presOf" srcId="{EEACECEB-1938-42C7-9124-973CE49C9EF7}" destId="{7AD29219-D531-49D2-9F51-EDE49B5D582A}" srcOrd="0" destOrd="0" presId="urn:microsoft.com/office/officeart/2005/8/layout/cycle5"/>
    <dgm:cxn modelId="{AFBD98AB-76DC-403C-9991-B4F794FCFD8B}" type="presOf" srcId="{42EC3507-CA3C-45EC-8324-82D6C231B79A}" destId="{884546AE-2842-476E-A0CD-7A14CB0D9D7E}" srcOrd="0" destOrd="0" presId="urn:microsoft.com/office/officeart/2005/8/layout/cycle5"/>
    <dgm:cxn modelId="{972F4DD3-B287-40AA-B244-5582CF1B7746}" srcId="{16075D49-1284-49CE-BBC6-73579F9062FD}" destId="{42EC3507-CA3C-45EC-8324-82D6C231B79A}" srcOrd="1" destOrd="0" parTransId="{A9FFA205-9A05-4E72-AB68-9B3888CD156E}" sibTransId="{9C732DC3-749A-487A-9A03-4EB844CAF019}"/>
    <dgm:cxn modelId="{18A5AFEA-7DEE-4255-ABDC-9E50B2855BE0}" srcId="{16075D49-1284-49CE-BBC6-73579F9062FD}" destId="{065201CF-35D9-4136-89A4-25720A42CFA0}" srcOrd="3" destOrd="0" parTransId="{DD309214-B822-488F-8684-A4C7C16C0FD8}" sibTransId="{313ABEC9-C1CD-448D-A972-CA242268DC8A}"/>
    <dgm:cxn modelId="{55D3A231-5B80-466A-AC1C-1E9C2FC32990}" type="presParOf" srcId="{EAA289FE-E8FF-4DC7-9AB3-6B24A9DA5ECC}" destId="{F03AD923-87D8-47E6-8870-626515A7D67C}" srcOrd="0" destOrd="0" presId="urn:microsoft.com/office/officeart/2005/8/layout/cycle5"/>
    <dgm:cxn modelId="{6D85BB7D-1F91-435B-B18C-EC80BE51151E}" type="presParOf" srcId="{EAA289FE-E8FF-4DC7-9AB3-6B24A9DA5ECC}" destId="{01EC7873-8859-470A-B63D-274B85A1A739}" srcOrd="1" destOrd="0" presId="urn:microsoft.com/office/officeart/2005/8/layout/cycle5"/>
    <dgm:cxn modelId="{A433CD2A-D99C-453E-9DF0-2B20C9161570}" type="presParOf" srcId="{EAA289FE-E8FF-4DC7-9AB3-6B24A9DA5ECC}" destId="{7AD29219-D531-49D2-9F51-EDE49B5D582A}" srcOrd="2" destOrd="0" presId="urn:microsoft.com/office/officeart/2005/8/layout/cycle5"/>
    <dgm:cxn modelId="{FBD47235-2041-413F-A000-1EB8EC17E428}" type="presParOf" srcId="{EAA289FE-E8FF-4DC7-9AB3-6B24A9DA5ECC}" destId="{884546AE-2842-476E-A0CD-7A14CB0D9D7E}" srcOrd="3" destOrd="0" presId="urn:microsoft.com/office/officeart/2005/8/layout/cycle5"/>
    <dgm:cxn modelId="{0365EC84-E0F8-45C3-ACF8-C736F1B58DED}" type="presParOf" srcId="{EAA289FE-E8FF-4DC7-9AB3-6B24A9DA5ECC}" destId="{034325B2-2592-4D3B-8467-24508954E055}" srcOrd="4" destOrd="0" presId="urn:microsoft.com/office/officeart/2005/8/layout/cycle5"/>
    <dgm:cxn modelId="{2EFF44AD-A273-4FC2-9E05-C7522E362E2F}" type="presParOf" srcId="{EAA289FE-E8FF-4DC7-9AB3-6B24A9DA5ECC}" destId="{8970FDA1-68BA-4ED3-A141-39660DCCE44B}" srcOrd="5" destOrd="0" presId="urn:microsoft.com/office/officeart/2005/8/layout/cycle5"/>
    <dgm:cxn modelId="{0C977003-F1C1-4024-957D-AEBEF7AC35E5}" type="presParOf" srcId="{EAA289FE-E8FF-4DC7-9AB3-6B24A9DA5ECC}" destId="{7E584793-9CA1-4EC0-9692-24C11389222D}" srcOrd="6" destOrd="0" presId="urn:microsoft.com/office/officeart/2005/8/layout/cycle5"/>
    <dgm:cxn modelId="{FD5067BB-3BEF-465F-B44B-849DDF699970}" type="presParOf" srcId="{EAA289FE-E8FF-4DC7-9AB3-6B24A9DA5ECC}" destId="{2AF26CBE-553A-4F98-AC8F-8199DDDB74D3}" srcOrd="7" destOrd="0" presId="urn:microsoft.com/office/officeart/2005/8/layout/cycle5"/>
    <dgm:cxn modelId="{F61225DB-60A5-4496-96A1-B5818D23479F}" type="presParOf" srcId="{EAA289FE-E8FF-4DC7-9AB3-6B24A9DA5ECC}" destId="{E17CBD44-D019-4487-BFAE-656409607CC3}" srcOrd="8" destOrd="0" presId="urn:microsoft.com/office/officeart/2005/8/layout/cycle5"/>
    <dgm:cxn modelId="{D17994D3-3C23-4CC4-B251-3637C536CA20}" type="presParOf" srcId="{EAA289FE-E8FF-4DC7-9AB3-6B24A9DA5ECC}" destId="{66276ECE-FB47-4937-BE83-331B49B50CAB}" srcOrd="9" destOrd="0" presId="urn:microsoft.com/office/officeart/2005/8/layout/cycle5"/>
    <dgm:cxn modelId="{41437959-9935-4224-80E1-95B408D75DDE}" type="presParOf" srcId="{EAA289FE-E8FF-4DC7-9AB3-6B24A9DA5ECC}" destId="{516817E5-B50C-4FEB-8BEB-3943DD98F585}" srcOrd="10" destOrd="0" presId="urn:microsoft.com/office/officeart/2005/8/layout/cycle5"/>
    <dgm:cxn modelId="{0FD2547A-07EF-4AF5-9729-CF251D5C1A89}" type="presParOf" srcId="{EAA289FE-E8FF-4DC7-9AB3-6B24A9DA5ECC}" destId="{7BF14060-0D43-44BB-A029-277966BC5B0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075D49-1284-49CE-BBC6-73579F9062F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B898AA8-AB9D-4C24-8E55-F8F95456F685}">
      <dgm:prSet phldrT="[Texte]"/>
      <dgm:spPr/>
      <dgm:t>
        <a:bodyPr/>
        <a:lstStyle/>
        <a:p>
          <a:r>
            <a:rPr lang="fr-FR" dirty="0"/>
            <a:t>1. Documenter, mesurer la réussite respective des F et des G</a:t>
          </a:r>
        </a:p>
      </dgm:t>
    </dgm:pt>
    <dgm:pt modelId="{F695462D-944C-48B6-BAEB-F336035173FC}" type="parTrans" cxnId="{5D6E0945-9F62-4D89-AE47-45D2CB901F41}">
      <dgm:prSet/>
      <dgm:spPr/>
      <dgm:t>
        <a:bodyPr/>
        <a:lstStyle/>
        <a:p>
          <a:endParaRPr lang="fr-FR"/>
        </a:p>
      </dgm:t>
    </dgm:pt>
    <dgm:pt modelId="{EEACECEB-1938-42C7-9124-973CE49C9EF7}" type="sibTrans" cxnId="{5D6E0945-9F62-4D89-AE47-45D2CB901F41}">
      <dgm:prSet/>
      <dgm:spPr/>
      <dgm:t>
        <a:bodyPr/>
        <a:lstStyle/>
        <a:p>
          <a:endParaRPr lang="fr-FR"/>
        </a:p>
      </dgm:t>
    </dgm:pt>
    <dgm:pt modelId="{42EC3507-CA3C-45EC-8324-82D6C231B79A}">
      <dgm:prSet phldrT="[Texte]"/>
      <dgm:spPr>
        <a:solidFill>
          <a:srgbClr val="FFFF0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2. Analyser les chiffres &amp; définir des priorités et indicateurs</a:t>
          </a:r>
        </a:p>
      </dgm:t>
    </dgm:pt>
    <dgm:pt modelId="{A9FFA205-9A05-4E72-AB68-9B3888CD156E}" type="parTrans" cxnId="{972F4DD3-B287-40AA-B244-5582CF1B7746}">
      <dgm:prSet/>
      <dgm:spPr/>
      <dgm:t>
        <a:bodyPr/>
        <a:lstStyle/>
        <a:p>
          <a:endParaRPr lang="fr-FR"/>
        </a:p>
      </dgm:t>
    </dgm:pt>
    <dgm:pt modelId="{9C732DC3-749A-487A-9A03-4EB844CAF019}" type="sibTrans" cxnId="{972F4DD3-B287-40AA-B244-5582CF1B7746}">
      <dgm:prSet/>
      <dgm:spPr/>
      <dgm:t>
        <a:bodyPr/>
        <a:lstStyle/>
        <a:p>
          <a:endParaRPr lang="fr-FR"/>
        </a:p>
      </dgm:t>
    </dgm:pt>
    <dgm:pt modelId="{72447952-1836-4CD3-84C0-4FA83F44FCF8}">
      <dgm:prSet phldrT="[Texte]" custT="1"/>
      <dgm:spPr>
        <a:solidFill>
          <a:srgbClr val="23A63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dirty="0"/>
            <a:t>3. Agir sur les </a:t>
          </a:r>
          <a:r>
            <a:rPr lang="fr-FR" sz="1400" dirty="0"/>
            <a:t>conditions de réussite </a:t>
          </a:r>
          <a:r>
            <a:rPr lang="fr-FR" sz="1200" dirty="0"/>
            <a:t>en classe, établissement, avec les familles et dans le territoire pour une meilleure équité</a:t>
          </a:r>
        </a:p>
      </dgm:t>
    </dgm:pt>
    <dgm:pt modelId="{37C4CDE7-6CE9-4129-84A9-E7A72D386715}" type="parTrans" cxnId="{D5DCD143-1D59-4156-8100-33F24BFFF553}">
      <dgm:prSet/>
      <dgm:spPr/>
      <dgm:t>
        <a:bodyPr/>
        <a:lstStyle/>
        <a:p>
          <a:endParaRPr lang="fr-FR"/>
        </a:p>
      </dgm:t>
    </dgm:pt>
    <dgm:pt modelId="{07BF2EFD-6375-4E13-A86D-4A1445CCD294}" type="sibTrans" cxnId="{D5DCD143-1D59-4156-8100-33F24BFFF553}">
      <dgm:prSet/>
      <dgm:spPr/>
      <dgm:t>
        <a:bodyPr/>
        <a:lstStyle/>
        <a:p>
          <a:endParaRPr lang="fr-FR"/>
        </a:p>
      </dgm:t>
    </dgm:pt>
    <dgm:pt modelId="{065201CF-35D9-4136-89A4-25720A42CFA0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4. Evaluer </a:t>
          </a:r>
        </a:p>
      </dgm:t>
    </dgm:pt>
    <dgm:pt modelId="{DD309214-B822-488F-8684-A4C7C16C0FD8}" type="parTrans" cxnId="{18A5AFEA-7DEE-4255-ABDC-9E50B2855BE0}">
      <dgm:prSet/>
      <dgm:spPr/>
      <dgm:t>
        <a:bodyPr/>
        <a:lstStyle/>
        <a:p>
          <a:endParaRPr lang="fr-FR"/>
        </a:p>
      </dgm:t>
    </dgm:pt>
    <dgm:pt modelId="{313ABEC9-C1CD-448D-A972-CA242268DC8A}" type="sibTrans" cxnId="{18A5AFEA-7DEE-4255-ABDC-9E50B2855BE0}">
      <dgm:prSet/>
      <dgm:spPr/>
      <dgm:t>
        <a:bodyPr/>
        <a:lstStyle/>
        <a:p>
          <a:endParaRPr lang="fr-FR"/>
        </a:p>
      </dgm:t>
    </dgm:pt>
    <dgm:pt modelId="{EAA289FE-E8FF-4DC7-9AB3-6B24A9DA5ECC}" type="pres">
      <dgm:prSet presAssocID="{16075D49-1284-49CE-BBC6-73579F9062FD}" presName="cycle" presStyleCnt="0">
        <dgm:presLayoutVars>
          <dgm:dir/>
          <dgm:resizeHandles val="exact"/>
        </dgm:presLayoutVars>
      </dgm:prSet>
      <dgm:spPr/>
    </dgm:pt>
    <dgm:pt modelId="{F03AD923-87D8-47E6-8870-626515A7D67C}" type="pres">
      <dgm:prSet presAssocID="{4B898AA8-AB9D-4C24-8E55-F8F95456F685}" presName="node" presStyleLbl="node1" presStyleIdx="0" presStyleCnt="4">
        <dgm:presLayoutVars>
          <dgm:bulletEnabled val="1"/>
        </dgm:presLayoutVars>
      </dgm:prSet>
      <dgm:spPr/>
    </dgm:pt>
    <dgm:pt modelId="{01EC7873-8859-470A-B63D-274B85A1A739}" type="pres">
      <dgm:prSet presAssocID="{4B898AA8-AB9D-4C24-8E55-F8F95456F685}" presName="spNode" presStyleCnt="0"/>
      <dgm:spPr/>
    </dgm:pt>
    <dgm:pt modelId="{7AD29219-D531-49D2-9F51-EDE49B5D582A}" type="pres">
      <dgm:prSet presAssocID="{EEACECEB-1938-42C7-9124-973CE49C9EF7}" presName="sibTrans" presStyleLbl="sibTrans1D1" presStyleIdx="0" presStyleCnt="4"/>
      <dgm:spPr/>
    </dgm:pt>
    <dgm:pt modelId="{884546AE-2842-476E-A0CD-7A14CB0D9D7E}" type="pres">
      <dgm:prSet presAssocID="{42EC3507-CA3C-45EC-8324-82D6C231B79A}" presName="node" presStyleLbl="node1" presStyleIdx="1" presStyleCnt="4">
        <dgm:presLayoutVars>
          <dgm:bulletEnabled val="1"/>
        </dgm:presLayoutVars>
      </dgm:prSet>
      <dgm:spPr/>
    </dgm:pt>
    <dgm:pt modelId="{034325B2-2592-4D3B-8467-24508954E055}" type="pres">
      <dgm:prSet presAssocID="{42EC3507-CA3C-45EC-8324-82D6C231B79A}" presName="spNode" presStyleCnt="0"/>
      <dgm:spPr/>
    </dgm:pt>
    <dgm:pt modelId="{8970FDA1-68BA-4ED3-A141-39660DCCE44B}" type="pres">
      <dgm:prSet presAssocID="{9C732DC3-749A-487A-9A03-4EB844CAF019}" presName="sibTrans" presStyleLbl="sibTrans1D1" presStyleIdx="1" presStyleCnt="4"/>
      <dgm:spPr/>
    </dgm:pt>
    <dgm:pt modelId="{7E584793-9CA1-4EC0-9692-24C11389222D}" type="pres">
      <dgm:prSet presAssocID="{72447952-1836-4CD3-84C0-4FA83F44FCF8}" presName="node" presStyleLbl="node1" presStyleIdx="2" presStyleCnt="4">
        <dgm:presLayoutVars>
          <dgm:bulletEnabled val="1"/>
        </dgm:presLayoutVars>
      </dgm:prSet>
      <dgm:spPr/>
    </dgm:pt>
    <dgm:pt modelId="{2AF26CBE-553A-4F98-AC8F-8199DDDB74D3}" type="pres">
      <dgm:prSet presAssocID="{72447952-1836-4CD3-84C0-4FA83F44FCF8}" presName="spNode" presStyleCnt="0"/>
      <dgm:spPr/>
    </dgm:pt>
    <dgm:pt modelId="{E17CBD44-D019-4487-BFAE-656409607CC3}" type="pres">
      <dgm:prSet presAssocID="{07BF2EFD-6375-4E13-A86D-4A1445CCD294}" presName="sibTrans" presStyleLbl="sibTrans1D1" presStyleIdx="2" presStyleCnt="4"/>
      <dgm:spPr/>
    </dgm:pt>
    <dgm:pt modelId="{66276ECE-FB47-4937-BE83-331B49B50CAB}" type="pres">
      <dgm:prSet presAssocID="{065201CF-35D9-4136-89A4-25720A42CFA0}" presName="node" presStyleLbl="node1" presStyleIdx="3" presStyleCnt="4">
        <dgm:presLayoutVars>
          <dgm:bulletEnabled val="1"/>
        </dgm:presLayoutVars>
      </dgm:prSet>
      <dgm:spPr/>
    </dgm:pt>
    <dgm:pt modelId="{516817E5-B50C-4FEB-8BEB-3943DD98F585}" type="pres">
      <dgm:prSet presAssocID="{065201CF-35D9-4136-89A4-25720A42CFA0}" presName="spNode" presStyleCnt="0"/>
      <dgm:spPr/>
    </dgm:pt>
    <dgm:pt modelId="{7BF14060-0D43-44BB-A029-277966BC5B09}" type="pres">
      <dgm:prSet presAssocID="{313ABEC9-C1CD-448D-A972-CA242268DC8A}" presName="sibTrans" presStyleLbl="sibTrans1D1" presStyleIdx="3" presStyleCnt="4"/>
      <dgm:spPr/>
    </dgm:pt>
  </dgm:ptLst>
  <dgm:cxnLst>
    <dgm:cxn modelId="{59AB1439-D1CA-4339-BC14-C81E09072386}" type="presOf" srcId="{313ABEC9-C1CD-448D-A972-CA242268DC8A}" destId="{7BF14060-0D43-44BB-A029-277966BC5B09}" srcOrd="0" destOrd="0" presId="urn:microsoft.com/office/officeart/2005/8/layout/cycle5"/>
    <dgm:cxn modelId="{D5DCD143-1D59-4156-8100-33F24BFFF553}" srcId="{16075D49-1284-49CE-BBC6-73579F9062FD}" destId="{72447952-1836-4CD3-84C0-4FA83F44FCF8}" srcOrd="2" destOrd="0" parTransId="{37C4CDE7-6CE9-4129-84A9-E7A72D386715}" sibTransId="{07BF2EFD-6375-4E13-A86D-4A1445CCD294}"/>
    <dgm:cxn modelId="{5D6E0945-9F62-4D89-AE47-45D2CB901F41}" srcId="{16075D49-1284-49CE-BBC6-73579F9062FD}" destId="{4B898AA8-AB9D-4C24-8E55-F8F95456F685}" srcOrd="0" destOrd="0" parTransId="{F695462D-944C-48B6-BAEB-F336035173FC}" sibTransId="{EEACECEB-1938-42C7-9124-973CE49C9EF7}"/>
    <dgm:cxn modelId="{94E3BB4A-32AA-4832-BAE3-22F2CB935D8D}" type="presOf" srcId="{72447952-1836-4CD3-84C0-4FA83F44FCF8}" destId="{7E584793-9CA1-4EC0-9692-24C11389222D}" srcOrd="0" destOrd="0" presId="urn:microsoft.com/office/officeart/2005/8/layout/cycle5"/>
    <dgm:cxn modelId="{4C551D66-AD15-42BF-97D3-5F051D834D1E}" type="presOf" srcId="{07BF2EFD-6375-4E13-A86D-4A1445CCD294}" destId="{E17CBD44-D019-4487-BFAE-656409607CC3}" srcOrd="0" destOrd="0" presId="urn:microsoft.com/office/officeart/2005/8/layout/cycle5"/>
    <dgm:cxn modelId="{3EE9E777-B142-47E7-8988-901900962517}" type="presOf" srcId="{16075D49-1284-49CE-BBC6-73579F9062FD}" destId="{EAA289FE-E8FF-4DC7-9AB3-6B24A9DA5ECC}" srcOrd="0" destOrd="0" presId="urn:microsoft.com/office/officeart/2005/8/layout/cycle5"/>
    <dgm:cxn modelId="{7F26978B-8915-4879-A77D-CC8D44A2C670}" type="presOf" srcId="{4B898AA8-AB9D-4C24-8E55-F8F95456F685}" destId="{F03AD923-87D8-47E6-8870-626515A7D67C}" srcOrd="0" destOrd="0" presId="urn:microsoft.com/office/officeart/2005/8/layout/cycle5"/>
    <dgm:cxn modelId="{D2A7A59A-8076-4DC7-B4B9-53C8692C7A53}" type="presOf" srcId="{065201CF-35D9-4136-89A4-25720A42CFA0}" destId="{66276ECE-FB47-4937-BE83-331B49B50CAB}" srcOrd="0" destOrd="0" presId="urn:microsoft.com/office/officeart/2005/8/layout/cycle5"/>
    <dgm:cxn modelId="{B10C7BA1-637E-45FC-A275-7D7A6A1259AA}" type="presOf" srcId="{9C732DC3-749A-487A-9A03-4EB844CAF019}" destId="{8970FDA1-68BA-4ED3-A141-39660DCCE44B}" srcOrd="0" destOrd="0" presId="urn:microsoft.com/office/officeart/2005/8/layout/cycle5"/>
    <dgm:cxn modelId="{43091CA5-F959-4F3E-ABE2-8E411C939741}" type="presOf" srcId="{EEACECEB-1938-42C7-9124-973CE49C9EF7}" destId="{7AD29219-D531-49D2-9F51-EDE49B5D582A}" srcOrd="0" destOrd="0" presId="urn:microsoft.com/office/officeart/2005/8/layout/cycle5"/>
    <dgm:cxn modelId="{AFBD98AB-76DC-403C-9991-B4F794FCFD8B}" type="presOf" srcId="{42EC3507-CA3C-45EC-8324-82D6C231B79A}" destId="{884546AE-2842-476E-A0CD-7A14CB0D9D7E}" srcOrd="0" destOrd="0" presId="urn:microsoft.com/office/officeart/2005/8/layout/cycle5"/>
    <dgm:cxn modelId="{972F4DD3-B287-40AA-B244-5582CF1B7746}" srcId="{16075D49-1284-49CE-BBC6-73579F9062FD}" destId="{42EC3507-CA3C-45EC-8324-82D6C231B79A}" srcOrd="1" destOrd="0" parTransId="{A9FFA205-9A05-4E72-AB68-9B3888CD156E}" sibTransId="{9C732DC3-749A-487A-9A03-4EB844CAF019}"/>
    <dgm:cxn modelId="{18A5AFEA-7DEE-4255-ABDC-9E50B2855BE0}" srcId="{16075D49-1284-49CE-BBC6-73579F9062FD}" destId="{065201CF-35D9-4136-89A4-25720A42CFA0}" srcOrd="3" destOrd="0" parTransId="{DD309214-B822-488F-8684-A4C7C16C0FD8}" sibTransId="{313ABEC9-C1CD-448D-A972-CA242268DC8A}"/>
    <dgm:cxn modelId="{55D3A231-5B80-466A-AC1C-1E9C2FC32990}" type="presParOf" srcId="{EAA289FE-E8FF-4DC7-9AB3-6B24A9DA5ECC}" destId="{F03AD923-87D8-47E6-8870-626515A7D67C}" srcOrd="0" destOrd="0" presId="urn:microsoft.com/office/officeart/2005/8/layout/cycle5"/>
    <dgm:cxn modelId="{6D85BB7D-1F91-435B-B18C-EC80BE51151E}" type="presParOf" srcId="{EAA289FE-E8FF-4DC7-9AB3-6B24A9DA5ECC}" destId="{01EC7873-8859-470A-B63D-274B85A1A739}" srcOrd="1" destOrd="0" presId="urn:microsoft.com/office/officeart/2005/8/layout/cycle5"/>
    <dgm:cxn modelId="{A433CD2A-D99C-453E-9DF0-2B20C9161570}" type="presParOf" srcId="{EAA289FE-E8FF-4DC7-9AB3-6B24A9DA5ECC}" destId="{7AD29219-D531-49D2-9F51-EDE49B5D582A}" srcOrd="2" destOrd="0" presId="urn:microsoft.com/office/officeart/2005/8/layout/cycle5"/>
    <dgm:cxn modelId="{FBD47235-2041-413F-A000-1EB8EC17E428}" type="presParOf" srcId="{EAA289FE-E8FF-4DC7-9AB3-6B24A9DA5ECC}" destId="{884546AE-2842-476E-A0CD-7A14CB0D9D7E}" srcOrd="3" destOrd="0" presId="urn:microsoft.com/office/officeart/2005/8/layout/cycle5"/>
    <dgm:cxn modelId="{0365EC84-E0F8-45C3-ACF8-C736F1B58DED}" type="presParOf" srcId="{EAA289FE-E8FF-4DC7-9AB3-6B24A9DA5ECC}" destId="{034325B2-2592-4D3B-8467-24508954E055}" srcOrd="4" destOrd="0" presId="urn:microsoft.com/office/officeart/2005/8/layout/cycle5"/>
    <dgm:cxn modelId="{2EFF44AD-A273-4FC2-9E05-C7522E362E2F}" type="presParOf" srcId="{EAA289FE-E8FF-4DC7-9AB3-6B24A9DA5ECC}" destId="{8970FDA1-68BA-4ED3-A141-39660DCCE44B}" srcOrd="5" destOrd="0" presId="urn:microsoft.com/office/officeart/2005/8/layout/cycle5"/>
    <dgm:cxn modelId="{0C977003-F1C1-4024-957D-AEBEF7AC35E5}" type="presParOf" srcId="{EAA289FE-E8FF-4DC7-9AB3-6B24A9DA5ECC}" destId="{7E584793-9CA1-4EC0-9692-24C11389222D}" srcOrd="6" destOrd="0" presId="urn:microsoft.com/office/officeart/2005/8/layout/cycle5"/>
    <dgm:cxn modelId="{FD5067BB-3BEF-465F-B44B-849DDF699970}" type="presParOf" srcId="{EAA289FE-E8FF-4DC7-9AB3-6B24A9DA5ECC}" destId="{2AF26CBE-553A-4F98-AC8F-8199DDDB74D3}" srcOrd="7" destOrd="0" presId="urn:microsoft.com/office/officeart/2005/8/layout/cycle5"/>
    <dgm:cxn modelId="{F61225DB-60A5-4496-96A1-B5818D23479F}" type="presParOf" srcId="{EAA289FE-E8FF-4DC7-9AB3-6B24A9DA5ECC}" destId="{E17CBD44-D019-4487-BFAE-656409607CC3}" srcOrd="8" destOrd="0" presId="urn:microsoft.com/office/officeart/2005/8/layout/cycle5"/>
    <dgm:cxn modelId="{D17994D3-3C23-4CC4-B251-3637C536CA20}" type="presParOf" srcId="{EAA289FE-E8FF-4DC7-9AB3-6B24A9DA5ECC}" destId="{66276ECE-FB47-4937-BE83-331B49B50CAB}" srcOrd="9" destOrd="0" presId="urn:microsoft.com/office/officeart/2005/8/layout/cycle5"/>
    <dgm:cxn modelId="{41437959-9935-4224-80E1-95B408D75DDE}" type="presParOf" srcId="{EAA289FE-E8FF-4DC7-9AB3-6B24A9DA5ECC}" destId="{516817E5-B50C-4FEB-8BEB-3943DD98F585}" srcOrd="10" destOrd="0" presId="urn:microsoft.com/office/officeart/2005/8/layout/cycle5"/>
    <dgm:cxn modelId="{0FD2547A-07EF-4AF5-9729-CF251D5C1A89}" type="presParOf" srcId="{EAA289FE-E8FF-4DC7-9AB3-6B24A9DA5ECC}" destId="{7BF14060-0D43-44BB-A029-277966BC5B0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075D49-1284-49CE-BBC6-73579F9062F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B898AA8-AB9D-4C24-8E55-F8F95456F685}">
      <dgm:prSet phldrT="[Texte]"/>
      <dgm:spPr/>
      <dgm:t>
        <a:bodyPr/>
        <a:lstStyle/>
        <a:p>
          <a:r>
            <a:rPr lang="fr-FR" dirty="0"/>
            <a:t>1. Documenter, mesurer la réussite respective des F et des G</a:t>
          </a:r>
        </a:p>
      </dgm:t>
    </dgm:pt>
    <dgm:pt modelId="{F695462D-944C-48B6-BAEB-F336035173FC}" type="parTrans" cxnId="{5D6E0945-9F62-4D89-AE47-45D2CB901F41}">
      <dgm:prSet/>
      <dgm:spPr/>
      <dgm:t>
        <a:bodyPr/>
        <a:lstStyle/>
        <a:p>
          <a:endParaRPr lang="fr-FR"/>
        </a:p>
      </dgm:t>
    </dgm:pt>
    <dgm:pt modelId="{EEACECEB-1938-42C7-9124-973CE49C9EF7}" type="sibTrans" cxnId="{5D6E0945-9F62-4D89-AE47-45D2CB901F41}">
      <dgm:prSet/>
      <dgm:spPr/>
      <dgm:t>
        <a:bodyPr/>
        <a:lstStyle/>
        <a:p>
          <a:endParaRPr lang="fr-FR"/>
        </a:p>
      </dgm:t>
    </dgm:pt>
    <dgm:pt modelId="{42EC3507-CA3C-45EC-8324-82D6C231B79A}">
      <dgm:prSet phldrT="[Texte]"/>
      <dgm:spPr>
        <a:solidFill>
          <a:srgbClr val="FFFF0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2. Analyser les chiffres &amp; définir des priorités et indicateurs</a:t>
          </a:r>
        </a:p>
      </dgm:t>
    </dgm:pt>
    <dgm:pt modelId="{A9FFA205-9A05-4E72-AB68-9B3888CD156E}" type="parTrans" cxnId="{972F4DD3-B287-40AA-B244-5582CF1B7746}">
      <dgm:prSet/>
      <dgm:spPr/>
      <dgm:t>
        <a:bodyPr/>
        <a:lstStyle/>
        <a:p>
          <a:endParaRPr lang="fr-FR"/>
        </a:p>
      </dgm:t>
    </dgm:pt>
    <dgm:pt modelId="{9C732DC3-749A-487A-9A03-4EB844CAF019}" type="sibTrans" cxnId="{972F4DD3-B287-40AA-B244-5582CF1B7746}">
      <dgm:prSet/>
      <dgm:spPr/>
      <dgm:t>
        <a:bodyPr/>
        <a:lstStyle/>
        <a:p>
          <a:endParaRPr lang="fr-FR"/>
        </a:p>
      </dgm:t>
    </dgm:pt>
    <dgm:pt modelId="{72447952-1836-4CD3-84C0-4FA83F44FCF8}">
      <dgm:prSet phldrT="[Texte]" custT="1"/>
      <dgm:spPr>
        <a:solidFill>
          <a:srgbClr val="23A63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dirty="0"/>
            <a:t>3. Agir sur les </a:t>
          </a:r>
          <a:r>
            <a:rPr lang="fr-FR" sz="1400" dirty="0"/>
            <a:t>conditions de réussite </a:t>
          </a:r>
          <a:r>
            <a:rPr lang="fr-FR" sz="1200" dirty="0"/>
            <a:t>en classe, établissement, avec les familles et dans le territoire pour une meilleure équité</a:t>
          </a:r>
        </a:p>
      </dgm:t>
    </dgm:pt>
    <dgm:pt modelId="{37C4CDE7-6CE9-4129-84A9-E7A72D386715}" type="parTrans" cxnId="{D5DCD143-1D59-4156-8100-33F24BFFF553}">
      <dgm:prSet/>
      <dgm:spPr/>
      <dgm:t>
        <a:bodyPr/>
        <a:lstStyle/>
        <a:p>
          <a:endParaRPr lang="fr-FR"/>
        </a:p>
      </dgm:t>
    </dgm:pt>
    <dgm:pt modelId="{07BF2EFD-6375-4E13-A86D-4A1445CCD294}" type="sibTrans" cxnId="{D5DCD143-1D59-4156-8100-33F24BFFF553}">
      <dgm:prSet/>
      <dgm:spPr/>
      <dgm:t>
        <a:bodyPr/>
        <a:lstStyle/>
        <a:p>
          <a:endParaRPr lang="fr-FR"/>
        </a:p>
      </dgm:t>
    </dgm:pt>
    <dgm:pt modelId="{065201CF-35D9-4136-89A4-25720A42CFA0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/>
            <a:t>4. Evaluer </a:t>
          </a:r>
        </a:p>
      </dgm:t>
    </dgm:pt>
    <dgm:pt modelId="{DD309214-B822-488F-8684-A4C7C16C0FD8}" type="parTrans" cxnId="{18A5AFEA-7DEE-4255-ABDC-9E50B2855BE0}">
      <dgm:prSet/>
      <dgm:spPr/>
      <dgm:t>
        <a:bodyPr/>
        <a:lstStyle/>
        <a:p>
          <a:endParaRPr lang="fr-FR"/>
        </a:p>
      </dgm:t>
    </dgm:pt>
    <dgm:pt modelId="{313ABEC9-C1CD-448D-A972-CA242268DC8A}" type="sibTrans" cxnId="{18A5AFEA-7DEE-4255-ABDC-9E50B2855BE0}">
      <dgm:prSet/>
      <dgm:spPr/>
      <dgm:t>
        <a:bodyPr/>
        <a:lstStyle/>
        <a:p>
          <a:endParaRPr lang="fr-FR"/>
        </a:p>
      </dgm:t>
    </dgm:pt>
    <dgm:pt modelId="{EAA289FE-E8FF-4DC7-9AB3-6B24A9DA5ECC}" type="pres">
      <dgm:prSet presAssocID="{16075D49-1284-49CE-BBC6-73579F9062FD}" presName="cycle" presStyleCnt="0">
        <dgm:presLayoutVars>
          <dgm:dir/>
          <dgm:resizeHandles val="exact"/>
        </dgm:presLayoutVars>
      </dgm:prSet>
      <dgm:spPr/>
    </dgm:pt>
    <dgm:pt modelId="{F03AD923-87D8-47E6-8870-626515A7D67C}" type="pres">
      <dgm:prSet presAssocID="{4B898AA8-AB9D-4C24-8E55-F8F95456F685}" presName="node" presStyleLbl="node1" presStyleIdx="0" presStyleCnt="4">
        <dgm:presLayoutVars>
          <dgm:bulletEnabled val="1"/>
        </dgm:presLayoutVars>
      </dgm:prSet>
      <dgm:spPr/>
    </dgm:pt>
    <dgm:pt modelId="{01EC7873-8859-470A-B63D-274B85A1A739}" type="pres">
      <dgm:prSet presAssocID="{4B898AA8-AB9D-4C24-8E55-F8F95456F685}" presName="spNode" presStyleCnt="0"/>
      <dgm:spPr/>
    </dgm:pt>
    <dgm:pt modelId="{7AD29219-D531-49D2-9F51-EDE49B5D582A}" type="pres">
      <dgm:prSet presAssocID="{EEACECEB-1938-42C7-9124-973CE49C9EF7}" presName="sibTrans" presStyleLbl="sibTrans1D1" presStyleIdx="0" presStyleCnt="4"/>
      <dgm:spPr/>
    </dgm:pt>
    <dgm:pt modelId="{884546AE-2842-476E-A0CD-7A14CB0D9D7E}" type="pres">
      <dgm:prSet presAssocID="{42EC3507-CA3C-45EC-8324-82D6C231B79A}" presName="node" presStyleLbl="node1" presStyleIdx="1" presStyleCnt="4">
        <dgm:presLayoutVars>
          <dgm:bulletEnabled val="1"/>
        </dgm:presLayoutVars>
      </dgm:prSet>
      <dgm:spPr/>
    </dgm:pt>
    <dgm:pt modelId="{034325B2-2592-4D3B-8467-24508954E055}" type="pres">
      <dgm:prSet presAssocID="{42EC3507-CA3C-45EC-8324-82D6C231B79A}" presName="spNode" presStyleCnt="0"/>
      <dgm:spPr/>
    </dgm:pt>
    <dgm:pt modelId="{8970FDA1-68BA-4ED3-A141-39660DCCE44B}" type="pres">
      <dgm:prSet presAssocID="{9C732DC3-749A-487A-9A03-4EB844CAF019}" presName="sibTrans" presStyleLbl="sibTrans1D1" presStyleIdx="1" presStyleCnt="4"/>
      <dgm:spPr/>
    </dgm:pt>
    <dgm:pt modelId="{7E584793-9CA1-4EC0-9692-24C11389222D}" type="pres">
      <dgm:prSet presAssocID="{72447952-1836-4CD3-84C0-4FA83F44FCF8}" presName="node" presStyleLbl="node1" presStyleIdx="2" presStyleCnt="4">
        <dgm:presLayoutVars>
          <dgm:bulletEnabled val="1"/>
        </dgm:presLayoutVars>
      </dgm:prSet>
      <dgm:spPr/>
    </dgm:pt>
    <dgm:pt modelId="{2AF26CBE-553A-4F98-AC8F-8199DDDB74D3}" type="pres">
      <dgm:prSet presAssocID="{72447952-1836-4CD3-84C0-4FA83F44FCF8}" presName="spNode" presStyleCnt="0"/>
      <dgm:spPr/>
    </dgm:pt>
    <dgm:pt modelId="{E17CBD44-D019-4487-BFAE-656409607CC3}" type="pres">
      <dgm:prSet presAssocID="{07BF2EFD-6375-4E13-A86D-4A1445CCD294}" presName="sibTrans" presStyleLbl="sibTrans1D1" presStyleIdx="2" presStyleCnt="4"/>
      <dgm:spPr/>
    </dgm:pt>
    <dgm:pt modelId="{66276ECE-FB47-4937-BE83-331B49B50CAB}" type="pres">
      <dgm:prSet presAssocID="{065201CF-35D9-4136-89A4-25720A42CFA0}" presName="node" presStyleLbl="node1" presStyleIdx="3" presStyleCnt="4">
        <dgm:presLayoutVars>
          <dgm:bulletEnabled val="1"/>
        </dgm:presLayoutVars>
      </dgm:prSet>
      <dgm:spPr/>
    </dgm:pt>
    <dgm:pt modelId="{516817E5-B50C-4FEB-8BEB-3943DD98F585}" type="pres">
      <dgm:prSet presAssocID="{065201CF-35D9-4136-89A4-25720A42CFA0}" presName="spNode" presStyleCnt="0"/>
      <dgm:spPr/>
    </dgm:pt>
    <dgm:pt modelId="{7BF14060-0D43-44BB-A029-277966BC5B09}" type="pres">
      <dgm:prSet presAssocID="{313ABEC9-C1CD-448D-A972-CA242268DC8A}" presName="sibTrans" presStyleLbl="sibTrans1D1" presStyleIdx="3" presStyleCnt="4"/>
      <dgm:spPr/>
    </dgm:pt>
  </dgm:ptLst>
  <dgm:cxnLst>
    <dgm:cxn modelId="{59AB1439-D1CA-4339-BC14-C81E09072386}" type="presOf" srcId="{313ABEC9-C1CD-448D-A972-CA242268DC8A}" destId="{7BF14060-0D43-44BB-A029-277966BC5B09}" srcOrd="0" destOrd="0" presId="urn:microsoft.com/office/officeart/2005/8/layout/cycle5"/>
    <dgm:cxn modelId="{D5DCD143-1D59-4156-8100-33F24BFFF553}" srcId="{16075D49-1284-49CE-BBC6-73579F9062FD}" destId="{72447952-1836-4CD3-84C0-4FA83F44FCF8}" srcOrd="2" destOrd="0" parTransId="{37C4CDE7-6CE9-4129-84A9-E7A72D386715}" sibTransId="{07BF2EFD-6375-4E13-A86D-4A1445CCD294}"/>
    <dgm:cxn modelId="{5D6E0945-9F62-4D89-AE47-45D2CB901F41}" srcId="{16075D49-1284-49CE-BBC6-73579F9062FD}" destId="{4B898AA8-AB9D-4C24-8E55-F8F95456F685}" srcOrd="0" destOrd="0" parTransId="{F695462D-944C-48B6-BAEB-F336035173FC}" sibTransId="{EEACECEB-1938-42C7-9124-973CE49C9EF7}"/>
    <dgm:cxn modelId="{94E3BB4A-32AA-4832-BAE3-22F2CB935D8D}" type="presOf" srcId="{72447952-1836-4CD3-84C0-4FA83F44FCF8}" destId="{7E584793-9CA1-4EC0-9692-24C11389222D}" srcOrd="0" destOrd="0" presId="urn:microsoft.com/office/officeart/2005/8/layout/cycle5"/>
    <dgm:cxn modelId="{4C551D66-AD15-42BF-97D3-5F051D834D1E}" type="presOf" srcId="{07BF2EFD-6375-4E13-A86D-4A1445CCD294}" destId="{E17CBD44-D019-4487-BFAE-656409607CC3}" srcOrd="0" destOrd="0" presId="urn:microsoft.com/office/officeart/2005/8/layout/cycle5"/>
    <dgm:cxn modelId="{3EE9E777-B142-47E7-8988-901900962517}" type="presOf" srcId="{16075D49-1284-49CE-BBC6-73579F9062FD}" destId="{EAA289FE-E8FF-4DC7-9AB3-6B24A9DA5ECC}" srcOrd="0" destOrd="0" presId="urn:microsoft.com/office/officeart/2005/8/layout/cycle5"/>
    <dgm:cxn modelId="{7F26978B-8915-4879-A77D-CC8D44A2C670}" type="presOf" srcId="{4B898AA8-AB9D-4C24-8E55-F8F95456F685}" destId="{F03AD923-87D8-47E6-8870-626515A7D67C}" srcOrd="0" destOrd="0" presId="urn:microsoft.com/office/officeart/2005/8/layout/cycle5"/>
    <dgm:cxn modelId="{D2A7A59A-8076-4DC7-B4B9-53C8692C7A53}" type="presOf" srcId="{065201CF-35D9-4136-89A4-25720A42CFA0}" destId="{66276ECE-FB47-4937-BE83-331B49B50CAB}" srcOrd="0" destOrd="0" presId="urn:microsoft.com/office/officeart/2005/8/layout/cycle5"/>
    <dgm:cxn modelId="{B10C7BA1-637E-45FC-A275-7D7A6A1259AA}" type="presOf" srcId="{9C732DC3-749A-487A-9A03-4EB844CAF019}" destId="{8970FDA1-68BA-4ED3-A141-39660DCCE44B}" srcOrd="0" destOrd="0" presId="urn:microsoft.com/office/officeart/2005/8/layout/cycle5"/>
    <dgm:cxn modelId="{43091CA5-F959-4F3E-ABE2-8E411C939741}" type="presOf" srcId="{EEACECEB-1938-42C7-9124-973CE49C9EF7}" destId="{7AD29219-D531-49D2-9F51-EDE49B5D582A}" srcOrd="0" destOrd="0" presId="urn:microsoft.com/office/officeart/2005/8/layout/cycle5"/>
    <dgm:cxn modelId="{AFBD98AB-76DC-403C-9991-B4F794FCFD8B}" type="presOf" srcId="{42EC3507-CA3C-45EC-8324-82D6C231B79A}" destId="{884546AE-2842-476E-A0CD-7A14CB0D9D7E}" srcOrd="0" destOrd="0" presId="urn:microsoft.com/office/officeart/2005/8/layout/cycle5"/>
    <dgm:cxn modelId="{972F4DD3-B287-40AA-B244-5582CF1B7746}" srcId="{16075D49-1284-49CE-BBC6-73579F9062FD}" destId="{42EC3507-CA3C-45EC-8324-82D6C231B79A}" srcOrd="1" destOrd="0" parTransId="{A9FFA205-9A05-4E72-AB68-9B3888CD156E}" sibTransId="{9C732DC3-749A-487A-9A03-4EB844CAF019}"/>
    <dgm:cxn modelId="{18A5AFEA-7DEE-4255-ABDC-9E50B2855BE0}" srcId="{16075D49-1284-49CE-BBC6-73579F9062FD}" destId="{065201CF-35D9-4136-89A4-25720A42CFA0}" srcOrd="3" destOrd="0" parTransId="{DD309214-B822-488F-8684-A4C7C16C0FD8}" sibTransId="{313ABEC9-C1CD-448D-A972-CA242268DC8A}"/>
    <dgm:cxn modelId="{55D3A231-5B80-466A-AC1C-1E9C2FC32990}" type="presParOf" srcId="{EAA289FE-E8FF-4DC7-9AB3-6B24A9DA5ECC}" destId="{F03AD923-87D8-47E6-8870-626515A7D67C}" srcOrd="0" destOrd="0" presId="urn:microsoft.com/office/officeart/2005/8/layout/cycle5"/>
    <dgm:cxn modelId="{6D85BB7D-1F91-435B-B18C-EC80BE51151E}" type="presParOf" srcId="{EAA289FE-E8FF-4DC7-9AB3-6B24A9DA5ECC}" destId="{01EC7873-8859-470A-B63D-274B85A1A739}" srcOrd="1" destOrd="0" presId="urn:microsoft.com/office/officeart/2005/8/layout/cycle5"/>
    <dgm:cxn modelId="{A433CD2A-D99C-453E-9DF0-2B20C9161570}" type="presParOf" srcId="{EAA289FE-E8FF-4DC7-9AB3-6B24A9DA5ECC}" destId="{7AD29219-D531-49D2-9F51-EDE49B5D582A}" srcOrd="2" destOrd="0" presId="urn:microsoft.com/office/officeart/2005/8/layout/cycle5"/>
    <dgm:cxn modelId="{FBD47235-2041-413F-A000-1EB8EC17E428}" type="presParOf" srcId="{EAA289FE-E8FF-4DC7-9AB3-6B24A9DA5ECC}" destId="{884546AE-2842-476E-A0CD-7A14CB0D9D7E}" srcOrd="3" destOrd="0" presId="urn:microsoft.com/office/officeart/2005/8/layout/cycle5"/>
    <dgm:cxn modelId="{0365EC84-E0F8-45C3-ACF8-C736F1B58DED}" type="presParOf" srcId="{EAA289FE-E8FF-4DC7-9AB3-6B24A9DA5ECC}" destId="{034325B2-2592-4D3B-8467-24508954E055}" srcOrd="4" destOrd="0" presId="urn:microsoft.com/office/officeart/2005/8/layout/cycle5"/>
    <dgm:cxn modelId="{2EFF44AD-A273-4FC2-9E05-C7522E362E2F}" type="presParOf" srcId="{EAA289FE-E8FF-4DC7-9AB3-6B24A9DA5ECC}" destId="{8970FDA1-68BA-4ED3-A141-39660DCCE44B}" srcOrd="5" destOrd="0" presId="urn:microsoft.com/office/officeart/2005/8/layout/cycle5"/>
    <dgm:cxn modelId="{0C977003-F1C1-4024-957D-AEBEF7AC35E5}" type="presParOf" srcId="{EAA289FE-E8FF-4DC7-9AB3-6B24A9DA5ECC}" destId="{7E584793-9CA1-4EC0-9692-24C11389222D}" srcOrd="6" destOrd="0" presId="urn:microsoft.com/office/officeart/2005/8/layout/cycle5"/>
    <dgm:cxn modelId="{FD5067BB-3BEF-465F-B44B-849DDF699970}" type="presParOf" srcId="{EAA289FE-E8FF-4DC7-9AB3-6B24A9DA5ECC}" destId="{2AF26CBE-553A-4F98-AC8F-8199DDDB74D3}" srcOrd="7" destOrd="0" presId="urn:microsoft.com/office/officeart/2005/8/layout/cycle5"/>
    <dgm:cxn modelId="{F61225DB-60A5-4496-96A1-B5818D23479F}" type="presParOf" srcId="{EAA289FE-E8FF-4DC7-9AB3-6B24A9DA5ECC}" destId="{E17CBD44-D019-4487-BFAE-656409607CC3}" srcOrd="8" destOrd="0" presId="urn:microsoft.com/office/officeart/2005/8/layout/cycle5"/>
    <dgm:cxn modelId="{D17994D3-3C23-4CC4-B251-3637C536CA20}" type="presParOf" srcId="{EAA289FE-E8FF-4DC7-9AB3-6B24A9DA5ECC}" destId="{66276ECE-FB47-4937-BE83-331B49B50CAB}" srcOrd="9" destOrd="0" presId="urn:microsoft.com/office/officeart/2005/8/layout/cycle5"/>
    <dgm:cxn modelId="{41437959-9935-4224-80E1-95B408D75DDE}" type="presParOf" srcId="{EAA289FE-E8FF-4DC7-9AB3-6B24A9DA5ECC}" destId="{516817E5-B50C-4FEB-8BEB-3943DD98F585}" srcOrd="10" destOrd="0" presId="urn:microsoft.com/office/officeart/2005/8/layout/cycle5"/>
    <dgm:cxn modelId="{0FD2547A-07EF-4AF5-9729-CF251D5C1A89}" type="presParOf" srcId="{EAA289FE-E8FF-4DC7-9AB3-6B24A9DA5ECC}" destId="{7BF14060-0D43-44BB-A029-277966BC5B0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B0E7AB-4CB1-4206-A96A-F792C41B4F6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E42027-2027-4CC0-A9F6-9E36FB0ADBCB}">
      <dgm:prSet phldrT="[Texte]"/>
      <dgm:spPr/>
      <dgm:t>
        <a:bodyPr/>
        <a:lstStyle/>
        <a:p>
          <a:r>
            <a:rPr lang="fr-FR" dirty="0"/>
            <a:t>Partenariats et rayonnement</a:t>
          </a:r>
        </a:p>
      </dgm:t>
    </dgm:pt>
    <dgm:pt modelId="{C3A5C687-675C-4943-86FB-8A8458ADB194}" type="parTrans" cxnId="{689CE78D-8C95-4F5A-96DB-87FB0E9DF349}">
      <dgm:prSet/>
      <dgm:spPr/>
      <dgm:t>
        <a:bodyPr/>
        <a:lstStyle/>
        <a:p>
          <a:endParaRPr lang="fr-FR"/>
        </a:p>
      </dgm:t>
    </dgm:pt>
    <dgm:pt modelId="{586B1A89-AC5E-4221-8177-78268F13C85F}" type="sibTrans" cxnId="{689CE78D-8C95-4F5A-96DB-87FB0E9DF349}">
      <dgm:prSet/>
      <dgm:spPr/>
      <dgm:t>
        <a:bodyPr/>
        <a:lstStyle/>
        <a:p>
          <a:endParaRPr lang="fr-FR"/>
        </a:p>
      </dgm:t>
    </dgm:pt>
    <dgm:pt modelId="{D1E5E0EC-B661-484D-AB31-11ED8911734A}">
      <dgm:prSet phldrT="[Texte]"/>
      <dgm:spPr/>
      <dgm:t>
        <a:bodyPr/>
        <a:lstStyle/>
        <a:p>
          <a:r>
            <a:rPr lang="fr-FR" dirty="0"/>
            <a:t>Formation des personnels </a:t>
          </a:r>
        </a:p>
      </dgm:t>
    </dgm:pt>
    <dgm:pt modelId="{49473225-4CC9-4009-9554-4D37DBB150D8}" type="parTrans" cxnId="{638D0BEC-26DF-47BE-B9DB-7E0F11EEB42E}">
      <dgm:prSet/>
      <dgm:spPr/>
      <dgm:t>
        <a:bodyPr/>
        <a:lstStyle/>
        <a:p>
          <a:endParaRPr lang="fr-FR"/>
        </a:p>
      </dgm:t>
    </dgm:pt>
    <dgm:pt modelId="{D930E788-564F-44D1-8880-4CD7105956B1}" type="sibTrans" cxnId="{638D0BEC-26DF-47BE-B9DB-7E0F11EEB42E}">
      <dgm:prSet/>
      <dgm:spPr/>
      <dgm:t>
        <a:bodyPr/>
        <a:lstStyle/>
        <a:p>
          <a:endParaRPr lang="fr-FR"/>
        </a:p>
      </dgm:t>
    </dgm:pt>
    <dgm:pt modelId="{6AFD9653-A571-4FA3-8CA9-87B87AF9CEF9}">
      <dgm:prSet phldrT="[Texte]"/>
      <dgm:spPr/>
      <dgm:t>
        <a:bodyPr/>
        <a:lstStyle/>
        <a:p>
          <a:r>
            <a:rPr lang="fr-FR" dirty="0"/>
            <a:t>Politique éducative et vie scolaire </a:t>
          </a:r>
        </a:p>
      </dgm:t>
    </dgm:pt>
    <dgm:pt modelId="{AFC6273A-B329-4C55-ADF6-A24DE30D24AD}" type="parTrans" cxnId="{1E0FF636-A3F8-4E95-AC1D-CA4FC958A98E}">
      <dgm:prSet/>
      <dgm:spPr/>
      <dgm:t>
        <a:bodyPr/>
        <a:lstStyle/>
        <a:p>
          <a:endParaRPr lang="fr-FR"/>
        </a:p>
      </dgm:t>
    </dgm:pt>
    <dgm:pt modelId="{99B02021-74B6-4651-87EF-33BDAD16BDFB}" type="sibTrans" cxnId="{1E0FF636-A3F8-4E95-AC1D-CA4FC958A98E}">
      <dgm:prSet/>
      <dgm:spPr/>
      <dgm:t>
        <a:bodyPr/>
        <a:lstStyle/>
        <a:p>
          <a:endParaRPr lang="fr-FR"/>
        </a:p>
      </dgm:t>
    </dgm:pt>
    <dgm:pt modelId="{32A2307F-F605-47A9-9E86-9A365C9BF51E}">
      <dgm:prSet phldrT="[Texte]"/>
      <dgm:spPr/>
      <dgm:t>
        <a:bodyPr/>
        <a:lstStyle/>
        <a:p>
          <a:r>
            <a:rPr lang="fr-FR" dirty="0"/>
            <a:t>Pratiques pédagogiques </a:t>
          </a:r>
        </a:p>
      </dgm:t>
    </dgm:pt>
    <dgm:pt modelId="{8C2EE68B-520E-47BD-A9DE-53A911CAC1E8}" type="parTrans" cxnId="{30A4570B-6A6B-4B95-BD76-E425B2FBA438}">
      <dgm:prSet/>
      <dgm:spPr/>
      <dgm:t>
        <a:bodyPr/>
        <a:lstStyle/>
        <a:p>
          <a:endParaRPr lang="fr-FR"/>
        </a:p>
      </dgm:t>
    </dgm:pt>
    <dgm:pt modelId="{C496D84A-58BE-4C8D-9DC5-B5C9ACA9FE45}" type="sibTrans" cxnId="{30A4570B-6A6B-4B95-BD76-E425B2FBA438}">
      <dgm:prSet/>
      <dgm:spPr/>
      <dgm:t>
        <a:bodyPr/>
        <a:lstStyle/>
        <a:p>
          <a:endParaRPr lang="fr-FR"/>
        </a:p>
      </dgm:t>
    </dgm:pt>
    <dgm:pt modelId="{CCED7206-B535-4E3B-902F-ADB3CE2F9B91}">
      <dgm:prSet/>
      <dgm:spPr/>
      <dgm:t>
        <a:bodyPr/>
        <a:lstStyle/>
        <a:p>
          <a:r>
            <a:rPr lang="fr-FR"/>
            <a:t>Pilotage d’établissement </a:t>
          </a:r>
        </a:p>
      </dgm:t>
    </dgm:pt>
    <dgm:pt modelId="{4F3A176A-908B-4C5A-AD81-1D9FFB09F715}" type="parTrans" cxnId="{BB94731F-EAF1-4966-A36B-4E09279393D2}">
      <dgm:prSet/>
      <dgm:spPr/>
      <dgm:t>
        <a:bodyPr/>
        <a:lstStyle/>
        <a:p>
          <a:endParaRPr lang="fr-FR"/>
        </a:p>
      </dgm:t>
    </dgm:pt>
    <dgm:pt modelId="{98652DD9-8EFD-46FF-A1DE-307EF8D6F076}" type="sibTrans" cxnId="{BB94731F-EAF1-4966-A36B-4E09279393D2}">
      <dgm:prSet/>
      <dgm:spPr/>
      <dgm:t>
        <a:bodyPr/>
        <a:lstStyle/>
        <a:p>
          <a:endParaRPr lang="fr-FR"/>
        </a:p>
      </dgm:t>
    </dgm:pt>
    <dgm:pt modelId="{7625DFF9-4045-4C5B-807D-E7A8F9042C7A}" type="pres">
      <dgm:prSet presAssocID="{7BB0E7AB-4CB1-4206-A96A-F792C41B4F65}" presName="cycle" presStyleCnt="0">
        <dgm:presLayoutVars>
          <dgm:dir/>
          <dgm:resizeHandles val="exact"/>
        </dgm:presLayoutVars>
      </dgm:prSet>
      <dgm:spPr/>
    </dgm:pt>
    <dgm:pt modelId="{D37F9F37-F9BD-4D94-9927-7025A551B3D1}" type="pres">
      <dgm:prSet presAssocID="{8BE42027-2027-4CC0-A9F6-9E36FB0ADBCB}" presName="node" presStyleLbl="node1" presStyleIdx="0" presStyleCnt="5">
        <dgm:presLayoutVars>
          <dgm:bulletEnabled val="1"/>
        </dgm:presLayoutVars>
      </dgm:prSet>
      <dgm:spPr/>
    </dgm:pt>
    <dgm:pt modelId="{A88F9C4B-DC38-4DF0-9433-B51DE638F0AF}" type="pres">
      <dgm:prSet presAssocID="{8BE42027-2027-4CC0-A9F6-9E36FB0ADBCB}" presName="spNode" presStyleCnt="0"/>
      <dgm:spPr/>
    </dgm:pt>
    <dgm:pt modelId="{357424F2-3DE1-442B-98E9-034D54B8AE98}" type="pres">
      <dgm:prSet presAssocID="{586B1A89-AC5E-4221-8177-78268F13C85F}" presName="sibTrans" presStyleLbl="sibTrans1D1" presStyleIdx="0" presStyleCnt="5"/>
      <dgm:spPr/>
    </dgm:pt>
    <dgm:pt modelId="{3F769D9E-B336-4C92-B0FC-ADA88F2D8C43}" type="pres">
      <dgm:prSet presAssocID="{CCED7206-B535-4E3B-902F-ADB3CE2F9B91}" presName="node" presStyleLbl="node1" presStyleIdx="1" presStyleCnt="5">
        <dgm:presLayoutVars>
          <dgm:bulletEnabled val="1"/>
        </dgm:presLayoutVars>
      </dgm:prSet>
      <dgm:spPr/>
    </dgm:pt>
    <dgm:pt modelId="{81282F07-EC91-4930-AE43-26BBD7F6503F}" type="pres">
      <dgm:prSet presAssocID="{CCED7206-B535-4E3B-902F-ADB3CE2F9B91}" presName="spNode" presStyleCnt="0"/>
      <dgm:spPr/>
    </dgm:pt>
    <dgm:pt modelId="{4CA77FC5-BFA1-4F38-BC35-72755B4597BB}" type="pres">
      <dgm:prSet presAssocID="{98652DD9-8EFD-46FF-A1DE-307EF8D6F076}" presName="sibTrans" presStyleLbl="sibTrans1D1" presStyleIdx="1" presStyleCnt="5"/>
      <dgm:spPr/>
    </dgm:pt>
    <dgm:pt modelId="{5214D485-2B21-49F4-8959-28971CE64BF1}" type="pres">
      <dgm:prSet presAssocID="{D1E5E0EC-B661-484D-AB31-11ED8911734A}" presName="node" presStyleLbl="node1" presStyleIdx="2" presStyleCnt="5">
        <dgm:presLayoutVars>
          <dgm:bulletEnabled val="1"/>
        </dgm:presLayoutVars>
      </dgm:prSet>
      <dgm:spPr/>
    </dgm:pt>
    <dgm:pt modelId="{FA88BBDB-B9B5-4507-8D0A-C37685D9FD3C}" type="pres">
      <dgm:prSet presAssocID="{D1E5E0EC-B661-484D-AB31-11ED8911734A}" presName="spNode" presStyleCnt="0"/>
      <dgm:spPr/>
    </dgm:pt>
    <dgm:pt modelId="{ED9C7DB9-A5C9-4156-A773-BAA247748AE5}" type="pres">
      <dgm:prSet presAssocID="{D930E788-564F-44D1-8880-4CD7105956B1}" presName="sibTrans" presStyleLbl="sibTrans1D1" presStyleIdx="2" presStyleCnt="5"/>
      <dgm:spPr/>
    </dgm:pt>
    <dgm:pt modelId="{953FF7BD-2C1D-458B-9B52-A6BC77B206A9}" type="pres">
      <dgm:prSet presAssocID="{6AFD9653-A571-4FA3-8CA9-87B87AF9CEF9}" presName="node" presStyleLbl="node1" presStyleIdx="3" presStyleCnt="5">
        <dgm:presLayoutVars>
          <dgm:bulletEnabled val="1"/>
        </dgm:presLayoutVars>
      </dgm:prSet>
      <dgm:spPr/>
    </dgm:pt>
    <dgm:pt modelId="{37A9E212-87F7-4AE7-8462-16120D49FA4B}" type="pres">
      <dgm:prSet presAssocID="{6AFD9653-A571-4FA3-8CA9-87B87AF9CEF9}" presName="spNode" presStyleCnt="0"/>
      <dgm:spPr/>
    </dgm:pt>
    <dgm:pt modelId="{FF4DA672-EB24-4FEA-9074-F2ED0E5B456B}" type="pres">
      <dgm:prSet presAssocID="{99B02021-74B6-4651-87EF-33BDAD16BDFB}" presName="sibTrans" presStyleLbl="sibTrans1D1" presStyleIdx="3" presStyleCnt="5"/>
      <dgm:spPr/>
    </dgm:pt>
    <dgm:pt modelId="{B0BE9E23-65B8-42A7-929D-573070779ACB}" type="pres">
      <dgm:prSet presAssocID="{32A2307F-F605-47A9-9E86-9A365C9BF51E}" presName="node" presStyleLbl="node1" presStyleIdx="4" presStyleCnt="5">
        <dgm:presLayoutVars>
          <dgm:bulletEnabled val="1"/>
        </dgm:presLayoutVars>
      </dgm:prSet>
      <dgm:spPr/>
    </dgm:pt>
    <dgm:pt modelId="{C8C7B4AE-B03B-44F3-8558-AA04A373309E}" type="pres">
      <dgm:prSet presAssocID="{32A2307F-F605-47A9-9E86-9A365C9BF51E}" presName="spNode" presStyleCnt="0"/>
      <dgm:spPr/>
    </dgm:pt>
    <dgm:pt modelId="{F7FD5A72-C0B3-4EE9-BA4C-AA84E314EEEC}" type="pres">
      <dgm:prSet presAssocID="{C496D84A-58BE-4C8D-9DC5-B5C9ACA9FE45}" presName="sibTrans" presStyleLbl="sibTrans1D1" presStyleIdx="4" presStyleCnt="5"/>
      <dgm:spPr/>
    </dgm:pt>
  </dgm:ptLst>
  <dgm:cxnLst>
    <dgm:cxn modelId="{30A4570B-6A6B-4B95-BD76-E425B2FBA438}" srcId="{7BB0E7AB-4CB1-4206-A96A-F792C41B4F65}" destId="{32A2307F-F605-47A9-9E86-9A365C9BF51E}" srcOrd="4" destOrd="0" parTransId="{8C2EE68B-520E-47BD-A9DE-53A911CAC1E8}" sibTransId="{C496D84A-58BE-4C8D-9DC5-B5C9ACA9FE45}"/>
    <dgm:cxn modelId="{BB94731F-EAF1-4966-A36B-4E09279393D2}" srcId="{7BB0E7AB-4CB1-4206-A96A-F792C41B4F65}" destId="{CCED7206-B535-4E3B-902F-ADB3CE2F9B91}" srcOrd="1" destOrd="0" parTransId="{4F3A176A-908B-4C5A-AD81-1D9FFB09F715}" sibTransId="{98652DD9-8EFD-46FF-A1DE-307EF8D6F076}"/>
    <dgm:cxn modelId="{C9AE2722-2AD9-4AC0-9727-7AB921237822}" type="presOf" srcId="{586B1A89-AC5E-4221-8177-78268F13C85F}" destId="{357424F2-3DE1-442B-98E9-034D54B8AE98}" srcOrd="0" destOrd="0" presId="urn:microsoft.com/office/officeart/2005/8/layout/cycle6"/>
    <dgm:cxn modelId="{DF47CC24-6925-4575-8CDC-7C1FA50F213F}" type="presOf" srcId="{7BB0E7AB-4CB1-4206-A96A-F792C41B4F65}" destId="{7625DFF9-4045-4C5B-807D-E7A8F9042C7A}" srcOrd="0" destOrd="0" presId="urn:microsoft.com/office/officeart/2005/8/layout/cycle6"/>
    <dgm:cxn modelId="{AFAEF22F-20DF-43F2-B4AB-78DDAFA32413}" type="presOf" srcId="{6AFD9653-A571-4FA3-8CA9-87B87AF9CEF9}" destId="{953FF7BD-2C1D-458B-9B52-A6BC77B206A9}" srcOrd="0" destOrd="0" presId="urn:microsoft.com/office/officeart/2005/8/layout/cycle6"/>
    <dgm:cxn modelId="{F882ED32-566A-4395-A7B5-EA8256805311}" type="presOf" srcId="{32A2307F-F605-47A9-9E86-9A365C9BF51E}" destId="{B0BE9E23-65B8-42A7-929D-573070779ACB}" srcOrd="0" destOrd="0" presId="urn:microsoft.com/office/officeart/2005/8/layout/cycle6"/>
    <dgm:cxn modelId="{1E0FF636-A3F8-4E95-AC1D-CA4FC958A98E}" srcId="{7BB0E7AB-4CB1-4206-A96A-F792C41B4F65}" destId="{6AFD9653-A571-4FA3-8CA9-87B87AF9CEF9}" srcOrd="3" destOrd="0" parTransId="{AFC6273A-B329-4C55-ADF6-A24DE30D24AD}" sibTransId="{99B02021-74B6-4651-87EF-33BDAD16BDFB}"/>
    <dgm:cxn modelId="{F4A3404B-8244-4DB2-AEF9-D6944E150334}" type="presOf" srcId="{CCED7206-B535-4E3B-902F-ADB3CE2F9B91}" destId="{3F769D9E-B336-4C92-B0FC-ADA88F2D8C43}" srcOrd="0" destOrd="0" presId="urn:microsoft.com/office/officeart/2005/8/layout/cycle6"/>
    <dgm:cxn modelId="{FCDA7E50-8436-4306-B851-2738080905F9}" type="presOf" srcId="{C496D84A-58BE-4C8D-9DC5-B5C9ACA9FE45}" destId="{F7FD5A72-C0B3-4EE9-BA4C-AA84E314EEEC}" srcOrd="0" destOrd="0" presId="urn:microsoft.com/office/officeart/2005/8/layout/cycle6"/>
    <dgm:cxn modelId="{8C6CFC8C-D53B-400C-A7CE-C3B96FABA6AF}" type="presOf" srcId="{D1E5E0EC-B661-484D-AB31-11ED8911734A}" destId="{5214D485-2B21-49F4-8959-28971CE64BF1}" srcOrd="0" destOrd="0" presId="urn:microsoft.com/office/officeart/2005/8/layout/cycle6"/>
    <dgm:cxn modelId="{689CE78D-8C95-4F5A-96DB-87FB0E9DF349}" srcId="{7BB0E7AB-4CB1-4206-A96A-F792C41B4F65}" destId="{8BE42027-2027-4CC0-A9F6-9E36FB0ADBCB}" srcOrd="0" destOrd="0" parTransId="{C3A5C687-675C-4943-86FB-8A8458ADB194}" sibTransId="{586B1A89-AC5E-4221-8177-78268F13C85F}"/>
    <dgm:cxn modelId="{281D6792-74BD-46F5-9B5E-F52754A06A0A}" type="presOf" srcId="{99B02021-74B6-4651-87EF-33BDAD16BDFB}" destId="{FF4DA672-EB24-4FEA-9074-F2ED0E5B456B}" srcOrd="0" destOrd="0" presId="urn:microsoft.com/office/officeart/2005/8/layout/cycle6"/>
    <dgm:cxn modelId="{62238098-6520-4D81-ABBB-40243F57ED3D}" type="presOf" srcId="{8BE42027-2027-4CC0-A9F6-9E36FB0ADBCB}" destId="{D37F9F37-F9BD-4D94-9927-7025A551B3D1}" srcOrd="0" destOrd="0" presId="urn:microsoft.com/office/officeart/2005/8/layout/cycle6"/>
    <dgm:cxn modelId="{ECF674A0-BAA9-4839-BA02-C759E9E3241C}" type="presOf" srcId="{98652DD9-8EFD-46FF-A1DE-307EF8D6F076}" destId="{4CA77FC5-BFA1-4F38-BC35-72755B4597BB}" srcOrd="0" destOrd="0" presId="urn:microsoft.com/office/officeart/2005/8/layout/cycle6"/>
    <dgm:cxn modelId="{96B8E8EA-8C87-4814-9EF1-056FF3E09224}" type="presOf" srcId="{D930E788-564F-44D1-8880-4CD7105956B1}" destId="{ED9C7DB9-A5C9-4156-A773-BAA247748AE5}" srcOrd="0" destOrd="0" presId="urn:microsoft.com/office/officeart/2005/8/layout/cycle6"/>
    <dgm:cxn modelId="{638D0BEC-26DF-47BE-B9DB-7E0F11EEB42E}" srcId="{7BB0E7AB-4CB1-4206-A96A-F792C41B4F65}" destId="{D1E5E0EC-B661-484D-AB31-11ED8911734A}" srcOrd="2" destOrd="0" parTransId="{49473225-4CC9-4009-9554-4D37DBB150D8}" sibTransId="{D930E788-564F-44D1-8880-4CD7105956B1}"/>
    <dgm:cxn modelId="{8C743B6A-F042-453E-ACE4-203C29DAD588}" type="presParOf" srcId="{7625DFF9-4045-4C5B-807D-E7A8F9042C7A}" destId="{D37F9F37-F9BD-4D94-9927-7025A551B3D1}" srcOrd="0" destOrd="0" presId="urn:microsoft.com/office/officeart/2005/8/layout/cycle6"/>
    <dgm:cxn modelId="{A6A5DE02-F442-4CB7-B5BC-E5F802C7258D}" type="presParOf" srcId="{7625DFF9-4045-4C5B-807D-E7A8F9042C7A}" destId="{A88F9C4B-DC38-4DF0-9433-B51DE638F0AF}" srcOrd="1" destOrd="0" presId="urn:microsoft.com/office/officeart/2005/8/layout/cycle6"/>
    <dgm:cxn modelId="{859B5923-53AB-40EE-8FAB-253C0912DB82}" type="presParOf" srcId="{7625DFF9-4045-4C5B-807D-E7A8F9042C7A}" destId="{357424F2-3DE1-442B-98E9-034D54B8AE98}" srcOrd="2" destOrd="0" presId="urn:microsoft.com/office/officeart/2005/8/layout/cycle6"/>
    <dgm:cxn modelId="{FDFA95CE-A269-4ABB-93A0-BA5D01D05E22}" type="presParOf" srcId="{7625DFF9-4045-4C5B-807D-E7A8F9042C7A}" destId="{3F769D9E-B336-4C92-B0FC-ADA88F2D8C43}" srcOrd="3" destOrd="0" presId="urn:microsoft.com/office/officeart/2005/8/layout/cycle6"/>
    <dgm:cxn modelId="{48C6B925-B60A-4E20-B8C9-5515F29BA32D}" type="presParOf" srcId="{7625DFF9-4045-4C5B-807D-E7A8F9042C7A}" destId="{81282F07-EC91-4930-AE43-26BBD7F6503F}" srcOrd="4" destOrd="0" presId="urn:microsoft.com/office/officeart/2005/8/layout/cycle6"/>
    <dgm:cxn modelId="{40B9EBA0-9FA1-4592-820C-EF857BE71595}" type="presParOf" srcId="{7625DFF9-4045-4C5B-807D-E7A8F9042C7A}" destId="{4CA77FC5-BFA1-4F38-BC35-72755B4597BB}" srcOrd="5" destOrd="0" presId="urn:microsoft.com/office/officeart/2005/8/layout/cycle6"/>
    <dgm:cxn modelId="{D06BB70A-AD49-44E1-9F06-A4B7CB85F32E}" type="presParOf" srcId="{7625DFF9-4045-4C5B-807D-E7A8F9042C7A}" destId="{5214D485-2B21-49F4-8959-28971CE64BF1}" srcOrd="6" destOrd="0" presId="urn:microsoft.com/office/officeart/2005/8/layout/cycle6"/>
    <dgm:cxn modelId="{2D989AF1-F37F-426F-A354-E6B3F3E19034}" type="presParOf" srcId="{7625DFF9-4045-4C5B-807D-E7A8F9042C7A}" destId="{FA88BBDB-B9B5-4507-8D0A-C37685D9FD3C}" srcOrd="7" destOrd="0" presId="urn:microsoft.com/office/officeart/2005/8/layout/cycle6"/>
    <dgm:cxn modelId="{0A5EB851-BAED-4A54-A31F-13C0F6E50DED}" type="presParOf" srcId="{7625DFF9-4045-4C5B-807D-E7A8F9042C7A}" destId="{ED9C7DB9-A5C9-4156-A773-BAA247748AE5}" srcOrd="8" destOrd="0" presId="urn:microsoft.com/office/officeart/2005/8/layout/cycle6"/>
    <dgm:cxn modelId="{CC5E732E-81E1-4603-ADF1-4BC8CC8EB1C4}" type="presParOf" srcId="{7625DFF9-4045-4C5B-807D-E7A8F9042C7A}" destId="{953FF7BD-2C1D-458B-9B52-A6BC77B206A9}" srcOrd="9" destOrd="0" presId="urn:microsoft.com/office/officeart/2005/8/layout/cycle6"/>
    <dgm:cxn modelId="{FF507A1C-CFD7-44DF-BE9F-1F4F1ABE44F9}" type="presParOf" srcId="{7625DFF9-4045-4C5B-807D-E7A8F9042C7A}" destId="{37A9E212-87F7-4AE7-8462-16120D49FA4B}" srcOrd="10" destOrd="0" presId="urn:microsoft.com/office/officeart/2005/8/layout/cycle6"/>
    <dgm:cxn modelId="{16C37B44-BDE9-4927-B7F8-0076FEAFA65F}" type="presParOf" srcId="{7625DFF9-4045-4C5B-807D-E7A8F9042C7A}" destId="{FF4DA672-EB24-4FEA-9074-F2ED0E5B456B}" srcOrd="11" destOrd="0" presId="urn:microsoft.com/office/officeart/2005/8/layout/cycle6"/>
    <dgm:cxn modelId="{EDDDB872-06CE-45F2-8CA0-B380658AE7E7}" type="presParOf" srcId="{7625DFF9-4045-4C5B-807D-E7A8F9042C7A}" destId="{B0BE9E23-65B8-42A7-929D-573070779ACB}" srcOrd="12" destOrd="0" presId="urn:microsoft.com/office/officeart/2005/8/layout/cycle6"/>
    <dgm:cxn modelId="{C792CB84-0589-4777-A499-1D26C5E3657F}" type="presParOf" srcId="{7625DFF9-4045-4C5B-807D-E7A8F9042C7A}" destId="{C8C7B4AE-B03B-44F3-8558-AA04A373309E}" srcOrd="13" destOrd="0" presId="urn:microsoft.com/office/officeart/2005/8/layout/cycle6"/>
    <dgm:cxn modelId="{DE3F2EB8-AA94-4632-8AB3-8B840B5D862D}" type="presParOf" srcId="{7625DFF9-4045-4C5B-807D-E7A8F9042C7A}" destId="{F7FD5A72-C0B3-4EE9-BA4C-AA84E314EEE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AD923-87D8-47E6-8870-626515A7D67C}">
      <dsp:nvSpPr>
        <dsp:cNvPr id="0" name=""/>
        <dsp:cNvSpPr/>
      </dsp:nvSpPr>
      <dsp:spPr>
        <a:xfrm>
          <a:off x="2700481" y="1535"/>
          <a:ext cx="1819123" cy="1182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1. Documenter, mesurer la réussite respective des F et des G</a:t>
          </a:r>
        </a:p>
      </dsp:txBody>
      <dsp:txXfrm>
        <a:off x="2758202" y="59256"/>
        <a:ext cx="1703681" cy="1066988"/>
      </dsp:txXfrm>
    </dsp:sp>
    <dsp:sp modelId="{7AD29219-D531-49D2-9F51-EDE49B5D582A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3115172" y="382179"/>
              </a:moveTo>
              <a:arcTo wR="1954267" hR="1954267" stAng="18386636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546AE-2842-476E-A0CD-7A14CB0D9D7E}">
      <dsp:nvSpPr>
        <dsp:cNvPr id="0" name=""/>
        <dsp:cNvSpPr/>
      </dsp:nvSpPr>
      <dsp:spPr>
        <a:xfrm>
          <a:off x="4654749" y="1955802"/>
          <a:ext cx="1819123" cy="118243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>
            <a:solidFill>
              <a:schemeClr val="tx1"/>
            </a:solidFill>
          </a:endParaRPr>
        </a:p>
      </dsp:txBody>
      <dsp:txXfrm>
        <a:off x="4712470" y="2013523"/>
        <a:ext cx="1703681" cy="1066988"/>
      </dsp:txXfrm>
    </dsp:sp>
    <dsp:sp modelId="{8970FDA1-68BA-4ED3-A141-39660DCCE44B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3706005" y="2820625"/>
              </a:moveTo>
              <a:arcTo wR="1954267" hR="1954267" stAng="1578939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84793-9CA1-4EC0-9692-24C11389222D}">
      <dsp:nvSpPr>
        <dsp:cNvPr id="0" name=""/>
        <dsp:cNvSpPr/>
      </dsp:nvSpPr>
      <dsp:spPr>
        <a:xfrm>
          <a:off x="2700481" y="3910069"/>
          <a:ext cx="1819123" cy="1182430"/>
        </a:xfrm>
        <a:prstGeom prst="roundRect">
          <a:avLst/>
        </a:prstGeom>
        <a:solidFill>
          <a:srgbClr val="23A6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kern="1200" dirty="0"/>
        </a:p>
      </dsp:txBody>
      <dsp:txXfrm>
        <a:off x="2758202" y="3967790"/>
        <a:ext cx="1703681" cy="1066988"/>
      </dsp:txXfrm>
    </dsp:sp>
    <dsp:sp modelId="{E17CBD44-D019-4487-BFAE-656409607CC3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793362" y="3526355"/>
              </a:moveTo>
              <a:arcTo wR="1954267" hR="1954267" stAng="7586636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76ECE-FB47-4937-BE83-331B49B50CAB}">
      <dsp:nvSpPr>
        <dsp:cNvPr id="0" name=""/>
        <dsp:cNvSpPr/>
      </dsp:nvSpPr>
      <dsp:spPr>
        <a:xfrm>
          <a:off x="746214" y="1955802"/>
          <a:ext cx="1819123" cy="118243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>
        <a:off x="803935" y="2013523"/>
        <a:ext cx="1703681" cy="1066988"/>
      </dsp:txXfrm>
    </dsp:sp>
    <dsp:sp modelId="{7BF14060-0D43-44BB-A029-277966BC5B09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202529" y="1087909"/>
              </a:moveTo>
              <a:arcTo wR="1954267" hR="1954267" stAng="12378939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AD923-87D8-47E6-8870-626515A7D67C}">
      <dsp:nvSpPr>
        <dsp:cNvPr id="0" name=""/>
        <dsp:cNvSpPr/>
      </dsp:nvSpPr>
      <dsp:spPr>
        <a:xfrm>
          <a:off x="2700481" y="1535"/>
          <a:ext cx="1819123" cy="1182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1. Documenter, mesurer la réussite respective des F et des G</a:t>
          </a:r>
        </a:p>
      </dsp:txBody>
      <dsp:txXfrm>
        <a:off x="2758202" y="59256"/>
        <a:ext cx="1703681" cy="1066988"/>
      </dsp:txXfrm>
    </dsp:sp>
    <dsp:sp modelId="{7AD29219-D531-49D2-9F51-EDE49B5D582A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3115172" y="382179"/>
              </a:moveTo>
              <a:arcTo wR="1954267" hR="1954267" stAng="18386636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546AE-2842-476E-A0CD-7A14CB0D9D7E}">
      <dsp:nvSpPr>
        <dsp:cNvPr id="0" name=""/>
        <dsp:cNvSpPr/>
      </dsp:nvSpPr>
      <dsp:spPr>
        <a:xfrm>
          <a:off x="4654749" y="1955802"/>
          <a:ext cx="1819123" cy="118243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2. Analyser les chiffres, définir des priorités et indicateurs</a:t>
          </a:r>
        </a:p>
      </dsp:txBody>
      <dsp:txXfrm>
        <a:off x="4712470" y="2013523"/>
        <a:ext cx="1703681" cy="1066988"/>
      </dsp:txXfrm>
    </dsp:sp>
    <dsp:sp modelId="{8970FDA1-68BA-4ED3-A141-39660DCCE44B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3706005" y="2820625"/>
              </a:moveTo>
              <a:arcTo wR="1954267" hR="1954267" stAng="1578939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84793-9CA1-4EC0-9692-24C11389222D}">
      <dsp:nvSpPr>
        <dsp:cNvPr id="0" name=""/>
        <dsp:cNvSpPr/>
      </dsp:nvSpPr>
      <dsp:spPr>
        <a:xfrm>
          <a:off x="2700481" y="3910069"/>
          <a:ext cx="1819123" cy="1182430"/>
        </a:xfrm>
        <a:prstGeom prst="roundRect">
          <a:avLst/>
        </a:prstGeom>
        <a:solidFill>
          <a:srgbClr val="23A6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kern="1200" dirty="0"/>
        </a:p>
      </dsp:txBody>
      <dsp:txXfrm>
        <a:off x="2758202" y="3967790"/>
        <a:ext cx="1703681" cy="1066988"/>
      </dsp:txXfrm>
    </dsp:sp>
    <dsp:sp modelId="{E17CBD44-D019-4487-BFAE-656409607CC3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793362" y="3526355"/>
              </a:moveTo>
              <a:arcTo wR="1954267" hR="1954267" stAng="7586636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76ECE-FB47-4937-BE83-331B49B50CAB}">
      <dsp:nvSpPr>
        <dsp:cNvPr id="0" name=""/>
        <dsp:cNvSpPr/>
      </dsp:nvSpPr>
      <dsp:spPr>
        <a:xfrm>
          <a:off x="746214" y="1955802"/>
          <a:ext cx="1819123" cy="118243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>
        <a:off x="803935" y="2013523"/>
        <a:ext cx="1703681" cy="1066988"/>
      </dsp:txXfrm>
    </dsp:sp>
    <dsp:sp modelId="{7BF14060-0D43-44BB-A029-277966BC5B09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202529" y="1087909"/>
              </a:moveTo>
              <a:arcTo wR="1954267" hR="1954267" stAng="12378939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AD923-87D8-47E6-8870-626515A7D67C}">
      <dsp:nvSpPr>
        <dsp:cNvPr id="0" name=""/>
        <dsp:cNvSpPr/>
      </dsp:nvSpPr>
      <dsp:spPr>
        <a:xfrm>
          <a:off x="2700481" y="1535"/>
          <a:ext cx="1819123" cy="1182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1. Documenter, mesurer la réussite respective des F et des G</a:t>
          </a:r>
        </a:p>
      </dsp:txBody>
      <dsp:txXfrm>
        <a:off x="2758202" y="59256"/>
        <a:ext cx="1703681" cy="1066988"/>
      </dsp:txXfrm>
    </dsp:sp>
    <dsp:sp modelId="{7AD29219-D531-49D2-9F51-EDE49B5D582A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3115172" y="382179"/>
              </a:moveTo>
              <a:arcTo wR="1954267" hR="1954267" stAng="18386636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546AE-2842-476E-A0CD-7A14CB0D9D7E}">
      <dsp:nvSpPr>
        <dsp:cNvPr id="0" name=""/>
        <dsp:cNvSpPr/>
      </dsp:nvSpPr>
      <dsp:spPr>
        <a:xfrm>
          <a:off x="4654749" y="1955802"/>
          <a:ext cx="1819123" cy="118243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2. Analyser les chiffres &amp; définir des priorités et indicateurs</a:t>
          </a:r>
        </a:p>
      </dsp:txBody>
      <dsp:txXfrm>
        <a:off x="4712470" y="2013523"/>
        <a:ext cx="1703681" cy="1066988"/>
      </dsp:txXfrm>
    </dsp:sp>
    <dsp:sp modelId="{8970FDA1-68BA-4ED3-A141-39660DCCE44B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3706005" y="2820625"/>
              </a:moveTo>
              <a:arcTo wR="1954267" hR="1954267" stAng="1578939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84793-9CA1-4EC0-9692-24C11389222D}">
      <dsp:nvSpPr>
        <dsp:cNvPr id="0" name=""/>
        <dsp:cNvSpPr/>
      </dsp:nvSpPr>
      <dsp:spPr>
        <a:xfrm>
          <a:off x="2700481" y="3910069"/>
          <a:ext cx="1819123" cy="1182430"/>
        </a:xfrm>
        <a:prstGeom prst="roundRect">
          <a:avLst/>
        </a:prstGeom>
        <a:solidFill>
          <a:srgbClr val="23A6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kern="1200" dirty="0"/>
            <a:t>3. Agir sur les </a:t>
          </a:r>
          <a:r>
            <a:rPr lang="fr-FR" sz="1400" kern="1200" dirty="0"/>
            <a:t>conditions de réussite </a:t>
          </a:r>
          <a:r>
            <a:rPr lang="fr-FR" sz="1200" kern="1200" dirty="0"/>
            <a:t>en classe, établissement, avec les familles et dans le territoire pour une meilleure équité</a:t>
          </a:r>
        </a:p>
      </dsp:txBody>
      <dsp:txXfrm>
        <a:off x="2758202" y="3967790"/>
        <a:ext cx="1703681" cy="1066988"/>
      </dsp:txXfrm>
    </dsp:sp>
    <dsp:sp modelId="{E17CBD44-D019-4487-BFAE-656409607CC3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793362" y="3526355"/>
              </a:moveTo>
              <a:arcTo wR="1954267" hR="1954267" stAng="7586636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76ECE-FB47-4937-BE83-331B49B50CAB}">
      <dsp:nvSpPr>
        <dsp:cNvPr id="0" name=""/>
        <dsp:cNvSpPr/>
      </dsp:nvSpPr>
      <dsp:spPr>
        <a:xfrm>
          <a:off x="746214" y="1955802"/>
          <a:ext cx="1819123" cy="118243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 dirty="0"/>
        </a:p>
      </dsp:txBody>
      <dsp:txXfrm>
        <a:off x="803935" y="2013523"/>
        <a:ext cx="1703681" cy="1066988"/>
      </dsp:txXfrm>
    </dsp:sp>
    <dsp:sp modelId="{7BF14060-0D43-44BB-A029-277966BC5B09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202529" y="1087909"/>
              </a:moveTo>
              <a:arcTo wR="1954267" hR="1954267" stAng="12378939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AD923-87D8-47E6-8870-626515A7D67C}">
      <dsp:nvSpPr>
        <dsp:cNvPr id="0" name=""/>
        <dsp:cNvSpPr/>
      </dsp:nvSpPr>
      <dsp:spPr>
        <a:xfrm>
          <a:off x="2700481" y="1535"/>
          <a:ext cx="1819123" cy="1182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1. Documenter, mesurer la réussite respective des F et des G</a:t>
          </a:r>
        </a:p>
      </dsp:txBody>
      <dsp:txXfrm>
        <a:off x="2758202" y="59256"/>
        <a:ext cx="1703681" cy="1066988"/>
      </dsp:txXfrm>
    </dsp:sp>
    <dsp:sp modelId="{7AD29219-D531-49D2-9F51-EDE49B5D582A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3115172" y="382179"/>
              </a:moveTo>
              <a:arcTo wR="1954267" hR="1954267" stAng="18386636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546AE-2842-476E-A0CD-7A14CB0D9D7E}">
      <dsp:nvSpPr>
        <dsp:cNvPr id="0" name=""/>
        <dsp:cNvSpPr/>
      </dsp:nvSpPr>
      <dsp:spPr>
        <a:xfrm>
          <a:off x="4654749" y="1955802"/>
          <a:ext cx="1819123" cy="118243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2. Analyser les chiffres &amp; définir des priorités et indicateurs</a:t>
          </a:r>
        </a:p>
      </dsp:txBody>
      <dsp:txXfrm>
        <a:off x="4712470" y="2013523"/>
        <a:ext cx="1703681" cy="1066988"/>
      </dsp:txXfrm>
    </dsp:sp>
    <dsp:sp modelId="{8970FDA1-68BA-4ED3-A141-39660DCCE44B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3706005" y="2820625"/>
              </a:moveTo>
              <a:arcTo wR="1954267" hR="1954267" stAng="1578939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84793-9CA1-4EC0-9692-24C11389222D}">
      <dsp:nvSpPr>
        <dsp:cNvPr id="0" name=""/>
        <dsp:cNvSpPr/>
      </dsp:nvSpPr>
      <dsp:spPr>
        <a:xfrm>
          <a:off x="2700481" y="3910069"/>
          <a:ext cx="1819123" cy="1182430"/>
        </a:xfrm>
        <a:prstGeom prst="roundRect">
          <a:avLst/>
        </a:prstGeom>
        <a:solidFill>
          <a:srgbClr val="23A6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kern="1200" dirty="0"/>
            <a:t>3. Agir sur les </a:t>
          </a:r>
          <a:r>
            <a:rPr lang="fr-FR" sz="1400" kern="1200" dirty="0"/>
            <a:t>conditions de réussite </a:t>
          </a:r>
          <a:r>
            <a:rPr lang="fr-FR" sz="1200" kern="1200" dirty="0"/>
            <a:t>en classe, établissement, avec les familles et dans le territoire pour une meilleure équité</a:t>
          </a:r>
        </a:p>
      </dsp:txBody>
      <dsp:txXfrm>
        <a:off x="2758202" y="3967790"/>
        <a:ext cx="1703681" cy="1066988"/>
      </dsp:txXfrm>
    </dsp:sp>
    <dsp:sp modelId="{E17CBD44-D019-4487-BFAE-656409607CC3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793362" y="3526355"/>
              </a:moveTo>
              <a:arcTo wR="1954267" hR="1954267" stAng="7586636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76ECE-FB47-4937-BE83-331B49B50CAB}">
      <dsp:nvSpPr>
        <dsp:cNvPr id="0" name=""/>
        <dsp:cNvSpPr/>
      </dsp:nvSpPr>
      <dsp:spPr>
        <a:xfrm>
          <a:off x="746214" y="1955802"/>
          <a:ext cx="1819123" cy="118243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4. Evaluer </a:t>
          </a:r>
        </a:p>
      </dsp:txBody>
      <dsp:txXfrm>
        <a:off x="803935" y="2013523"/>
        <a:ext cx="1703681" cy="1066988"/>
      </dsp:txXfrm>
    </dsp:sp>
    <dsp:sp modelId="{7BF14060-0D43-44BB-A029-277966BC5B09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202529" y="1087909"/>
              </a:moveTo>
              <a:arcTo wR="1954267" hR="1954267" stAng="12378939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AD923-87D8-47E6-8870-626515A7D67C}">
      <dsp:nvSpPr>
        <dsp:cNvPr id="0" name=""/>
        <dsp:cNvSpPr/>
      </dsp:nvSpPr>
      <dsp:spPr>
        <a:xfrm>
          <a:off x="2700481" y="1535"/>
          <a:ext cx="1819123" cy="1182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1. Documenter, mesurer la réussite respective des F et des G</a:t>
          </a:r>
        </a:p>
      </dsp:txBody>
      <dsp:txXfrm>
        <a:off x="2758202" y="59256"/>
        <a:ext cx="1703681" cy="1066988"/>
      </dsp:txXfrm>
    </dsp:sp>
    <dsp:sp modelId="{7AD29219-D531-49D2-9F51-EDE49B5D582A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3115172" y="382179"/>
              </a:moveTo>
              <a:arcTo wR="1954267" hR="1954267" stAng="18386636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546AE-2842-476E-A0CD-7A14CB0D9D7E}">
      <dsp:nvSpPr>
        <dsp:cNvPr id="0" name=""/>
        <dsp:cNvSpPr/>
      </dsp:nvSpPr>
      <dsp:spPr>
        <a:xfrm>
          <a:off x="4654749" y="1955802"/>
          <a:ext cx="1819123" cy="118243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2. Analyser les chiffres &amp; définir des priorités et indicateurs</a:t>
          </a:r>
        </a:p>
      </dsp:txBody>
      <dsp:txXfrm>
        <a:off x="4712470" y="2013523"/>
        <a:ext cx="1703681" cy="1066988"/>
      </dsp:txXfrm>
    </dsp:sp>
    <dsp:sp modelId="{8970FDA1-68BA-4ED3-A141-39660DCCE44B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3706005" y="2820625"/>
              </a:moveTo>
              <a:arcTo wR="1954267" hR="1954267" stAng="1578939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84793-9CA1-4EC0-9692-24C11389222D}">
      <dsp:nvSpPr>
        <dsp:cNvPr id="0" name=""/>
        <dsp:cNvSpPr/>
      </dsp:nvSpPr>
      <dsp:spPr>
        <a:xfrm>
          <a:off x="2700481" y="3910069"/>
          <a:ext cx="1819123" cy="1182430"/>
        </a:xfrm>
        <a:prstGeom prst="roundRect">
          <a:avLst/>
        </a:prstGeom>
        <a:solidFill>
          <a:srgbClr val="23A6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kern="1200" dirty="0"/>
            <a:t>3. Agir sur les </a:t>
          </a:r>
          <a:r>
            <a:rPr lang="fr-FR" sz="1400" kern="1200" dirty="0"/>
            <a:t>conditions de réussite </a:t>
          </a:r>
          <a:r>
            <a:rPr lang="fr-FR" sz="1200" kern="1200" dirty="0"/>
            <a:t>en classe, établissement, avec les familles et dans le territoire pour une meilleure équité</a:t>
          </a:r>
        </a:p>
      </dsp:txBody>
      <dsp:txXfrm>
        <a:off x="2758202" y="3967790"/>
        <a:ext cx="1703681" cy="1066988"/>
      </dsp:txXfrm>
    </dsp:sp>
    <dsp:sp modelId="{E17CBD44-D019-4487-BFAE-656409607CC3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793362" y="3526355"/>
              </a:moveTo>
              <a:arcTo wR="1954267" hR="1954267" stAng="7586636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76ECE-FB47-4937-BE83-331B49B50CAB}">
      <dsp:nvSpPr>
        <dsp:cNvPr id="0" name=""/>
        <dsp:cNvSpPr/>
      </dsp:nvSpPr>
      <dsp:spPr>
        <a:xfrm>
          <a:off x="746214" y="1955802"/>
          <a:ext cx="1819123" cy="118243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4. Evaluer </a:t>
          </a:r>
        </a:p>
      </dsp:txBody>
      <dsp:txXfrm>
        <a:off x="803935" y="2013523"/>
        <a:ext cx="1703681" cy="1066988"/>
      </dsp:txXfrm>
    </dsp:sp>
    <dsp:sp modelId="{7BF14060-0D43-44BB-A029-277966BC5B09}">
      <dsp:nvSpPr>
        <dsp:cNvPr id="0" name=""/>
        <dsp:cNvSpPr/>
      </dsp:nvSpPr>
      <dsp:spPr>
        <a:xfrm>
          <a:off x="1655776" y="592750"/>
          <a:ext cx="3908534" cy="3908534"/>
        </a:xfrm>
        <a:custGeom>
          <a:avLst/>
          <a:gdLst/>
          <a:ahLst/>
          <a:cxnLst/>
          <a:rect l="0" t="0" r="0" b="0"/>
          <a:pathLst>
            <a:path>
              <a:moveTo>
                <a:pt x="202529" y="1087909"/>
              </a:moveTo>
              <a:arcTo wR="1954267" hR="1954267" stAng="12378939" swAng="163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F9F37-F9BD-4D94-9927-7025A551B3D1}">
      <dsp:nvSpPr>
        <dsp:cNvPr id="0" name=""/>
        <dsp:cNvSpPr/>
      </dsp:nvSpPr>
      <dsp:spPr>
        <a:xfrm>
          <a:off x="2284716" y="3225"/>
          <a:ext cx="1374167" cy="893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Partenariats et rayonnement</a:t>
          </a:r>
        </a:p>
      </dsp:txBody>
      <dsp:txXfrm>
        <a:off x="2328319" y="46828"/>
        <a:ext cx="1286961" cy="806002"/>
      </dsp:txXfrm>
    </dsp:sp>
    <dsp:sp modelId="{357424F2-3DE1-442B-98E9-034D54B8AE98}">
      <dsp:nvSpPr>
        <dsp:cNvPr id="0" name=""/>
        <dsp:cNvSpPr/>
      </dsp:nvSpPr>
      <dsp:spPr>
        <a:xfrm>
          <a:off x="1188726" y="449829"/>
          <a:ext cx="3566147" cy="3566147"/>
        </a:xfrm>
        <a:custGeom>
          <a:avLst/>
          <a:gdLst/>
          <a:ahLst/>
          <a:cxnLst/>
          <a:rect l="0" t="0" r="0" b="0"/>
          <a:pathLst>
            <a:path>
              <a:moveTo>
                <a:pt x="2479579" y="141662"/>
              </a:moveTo>
              <a:arcTo wR="1783073" hR="1783073" stAng="17579587" swAng="19594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69D9E-B336-4C92-B0FC-ADA88F2D8C43}">
      <dsp:nvSpPr>
        <dsp:cNvPr id="0" name=""/>
        <dsp:cNvSpPr/>
      </dsp:nvSpPr>
      <dsp:spPr>
        <a:xfrm>
          <a:off x="3980520" y="1235299"/>
          <a:ext cx="1374167" cy="893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Pilotage d’établissement </a:t>
          </a:r>
        </a:p>
      </dsp:txBody>
      <dsp:txXfrm>
        <a:off x="4024123" y="1278902"/>
        <a:ext cx="1286961" cy="806002"/>
      </dsp:txXfrm>
    </dsp:sp>
    <dsp:sp modelId="{4CA77FC5-BFA1-4F38-BC35-72755B4597BB}">
      <dsp:nvSpPr>
        <dsp:cNvPr id="0" name=""/>
        <dsp:cNvSpPr/>
      </dsp:nvSpPr>
      <dsp:spPr>
        <a:xfrm>
          <a:off x="1188726" y="449829"/>
          <a:ext cx="3566147" cy="3566147"/>
        </a:xfrm>
        <a:custGeom>
          <a:avLst/>
          <a:gdLst/>
          <a:ahLst/>
          <a:cxnLst/>
          <a:rect l="0" t="0" r="0" b="0"/>
          <a:pathLst>
            <a:path>
              <a:moveTo>
                <a:pt x="3563720" y="1690068"/>
              </a:moveTo>
              <a:arcTo wR="1783073" hR="1783073" stAng="21420605" swAng="21947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4D485-2B21-49F4-8959-28971CE64BF1}">
      <dsp:nvSpPr>
        <dsp:cNvPr id="0" name=""/>
        <dsp:cNvSpPr/>
      </dsp:nvSpPr>
      <dsp:spPr>
        <a:xfrm>
          <a:off x="3332781" y="3228836"/>
          <a:ext cx="1374167" cy="893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Formation des personnels </a:t>
          </a:r>
        </a:p>
      </dsp:txBody>
      <dsp:txXfrm>
        <a:off x="3376384" y="3272439"/>
        <a:ext cx="1286961" cy="806002"/>
      </dsp:txXfrm>
    </dsp:sp>
    <dsp:sp modelId="{ED9C7DB9-A5C9-4156-A773-BAA247748AE5}">
      <dsp:nvSpPr>
        <dsp:cNvPr id="0" name=""/>
        <dsp:cNvSpPr/>
      </dsp:nvSpPr>
      <dsp:spPr>
        <a:xfrm>
          <a:off x="1188726" y="449829"/>
          <a:ext cx="3566147" cy="3566147"/>
        </a:xfrm>
        <a:custGeom>
          <a:avLst/>
          <a:gdLst/>
          <a:ahLst/>
          <a:cxnLst/>
          <a:rect l="0" t="0" r="0" b="0"/>
          <a:pathLst>
            <a:path>
              <a:moveTo>
                <a:pt x="2136981" y="3530672"/>
              </a:moveTo>
              <a:arcTo wR="1783073" hR="1783073" stAng="4713109" swAng="13737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FF7BD-2C1D-458B-9B52-A6BC77B206A9}">
      <dsp:nvSpPr>
        <dsp:cNvPr id="0" name=""/>
        <dsp:cNvSpPr/>
      </dsp:nvSpPr>
      <dsp:spPr>
        <a:xfrm>
          <a:off x="1236652" y="3228836"/>
          <a:ext cx="1374167" cy="893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Politique éducative et vie scolaire </a:t>
          </a:r>
        </a:p>
      </dsp:txBody>
      <dsp:txXfrm>
        <a:off x="1280255" y="3272439"/>
        <a:ext cx="1286961" cy="806002"/>
      </dsp:txXfrm>
    </dsp:sp>
    <dsp:sp modelId="{FF4DA672-EB24-4FEA-9074-F2ED0E5B456B}">
      <dsp:nvSpPr>
        <dsp:cNvPr id="0" name=""/>
        <dsp:cNvSpPr/>
      </dsp:nvSpPr>
      <dsp:spPr>
        <a:xfrm>
          <a:off x="1188726" y="449829"/>
          <a:ext cx="3566147" cy="3566147"/>
        </a:xfrm>
        <a:custGeom>
          <a:avLst/>
          <a:gdLst/>
          <a:ahLst/>
          <a:cxnLst/>
          <a:rect l="0" t="0" r="0" b="0"/>
          <a:pathLst>
            <a:path>
              <a:moveTo>
                <a:pt x="297722" y="2769523"/>
              </a:moveTo>
              <a:arcTo wR="1783073" hR="1783073" stAng="8784667" swAng="21947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E9E23-65B8-42A7-929D-573070779ACB}">
      <dsp:nvSpPr>
        <dsp:cNvPr id="0" name=""/>
        <dsp:cNvSpPr/>
      </dsp:nvSpPr>
      <dsp:spPr>
        <a:xfrm>
          <a:off x="588912" y="1235299"/>
          <a:ext cx="1374167" cy="893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Pratiques pédagogiques </a:t>
          </a:r>
        </a:p>
      </dsp:txBody>
      <dsp:txXfrm>
        <a:off x="632515" y="1278902"/>
        <a:ext cx="1286961" cy="806002"/>
      </dsp:txXfrm>
    </dsp:sp>
    <dsp:sp modelId="{F7FD5A72-C0B3-4EE9-BA4C-AA84E314EEEC}">
      <dsp:nvSpPr>
        <dsp:cNvPr id="0" name=""/>
        <dsp:cNvSpPr/>
      </dsp:nvSpPr>
      <dsp:spPr>
        <a:xfrm>
          <a:off x="1188726" y="449829"/>
          <a:ext cx="3566147" cy="3566147"/>
        </a:xfrm>
        <a:custGeom>
          <a:avLst/>
          <a:gdLst/>
          <a:ahLst/>
          <a:cxnLst/>
          <a:rect l="0" t="0" r="0" b="0"/>
          <a:pathLst>
            <a:path>
              <a:moveTo>
                <a:pt x="310934" y="777012"/>
              </a:moveTo>
              <a:arcTo wR="1783073" hR="1783073" stAng="12860924" swAng="19594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368391-D300-4E41-A9B6-AC569E19C12F}" type="datetimeFigureOut">
              <a:rPr lang="fr-FR"/>
              <a:pPr>
                <a:defRPr/>
              </a:pPr>
              <a:t>23/12/2022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893494-EB1C-4EF4-9347-789A422A5F38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66061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5BD8B8-1E7C-4C2D-82FA-833694FC514F}" type="datetimeFigureOut">
              <a:rPr lang="fr-FR"/>
              <a:pPr>
                <a:defRPr/>
              </a:pPr>
              <a:t>23/12/2022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B1FA2F-4FE6-4520-81FD-33D5BCA4DE83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58356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 CANOPE / PARLER DE L’ACTION DANS LE 53;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61634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1400" dirty="0"/>
              <a:t> Partenariats</a:t>
            </a:r>
            <a:r>
              <a:rPr lang="fr-FR" sz="1400" baseline="0" dirty="0"/>
              <a:t> c</a:t>
            </a:r>
            <a:r>
              <a:rPr lang="fr-FR" sz="1400" dirty="0"/>
              <a:t>iblés/orient° : externes et internes (liais </a:t>
            </a:r>
          </a:p>
          <a:p>
            <a:endParaRPr lang="fr-FR" sz="1400" b="1" dirty="0"/>
          </a:p>
          <a:p>
            <a:r>
              <a:rPr lang="fr-FR" sz="1400" b="1" dirty="0"/>
              <a:t>Les points d’appui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Mesure des </a:t>
            </a:r>
            <a:r>
              <a:rPr lang="fr-FR" sz="1200" b="1" dirty="0"/>
              <a:t>réussites</a:t>
            </a:r>
            <a:r>
              <a:rPr lang="fr-FR" sz="1200" dirty="0"/>
              <a:t> et des </a:t>
            </a:r>
            <a:r>
              <a:rPr lang="fr-FR" sz="1200" b="1" dirty="0"/>
              <a:t>difficultés</a:t>
            </a:r>
            <a:r>
              <a:rPr lang="fr-FR" sz="1200" dirty="0"/>
              <a:t> pour les F et les G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L’appel à la </a:t>
            </a:r>
            <a:r>
              <a:rPr lang="fr-FR" sz="1200" b="1" dirty="0"/>
              <a:t>recherche</a:t>
            </a:r>
            <a:r>
              <a:rPr lang="fr-FR" sz="1200" dirty="0"/>
              <a:t> pour </a:t>
            </a:r>
            <a:r>
              <a:rPr lang="fr-FR" sz="1200" b="1" dirty="0"/>
              <a:t>comprendre</a:t>
            </a:r>
            <a:r>
              <a:rPr lang="fr-FR" sz="1200" dirty="0"/>
              <a:t> et </a:t>
            </a:r>
            <a:r>
              <a:rPr lang="fr-FR" sz="1200" b="1" dirty="0"/>
              <a:t>agir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b="1" dirty="0"/>
              <a:t>gestes professionnels </a:t>
            </a:r>
            <a:r>
              <a:rPr lang="fr-FR" sz="1200" dirty="0"/>
              <a:t>à distance des stéréotypes pour une </a:t>
            </a:r>
            <a:r>
              <a:rPr lang="fr-FR" sz="1200" b="1" dirty="0"/>
              <a:t>égalité d’accès à la réussite </a:t>
            </a:r>
            <a:r>
              <a:rPr lang="fr-FR" sz="1200" dirty="0"/>
              <a:t>scolaire et éducative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b="1" dirty="0"/>
              <a:t>synergies</a:t>
            </a:r>
            <a:r>
              <a:rPr lang="fr-FR" sz="1200" dirty="0"/>
              <a:t> (PAF éducation sexualité 2021/22…)</a:t>
            </a:r>
          </a:p>
          <a:p>
            <a:endParaRPr lang="fr-FR" sz="1200" dirty="0"/>
          </a:p>
          <a:p>
            <a:r>
              <a:rPr lang="fr-FR" sz="1400" b="1" dirty="0"/>
              <a:t>Les actions de soutien aux écoles et établissements</a:t>
            </a:r>
            <a:endParaRPr lang="fr-FR" sz="1200" dirty="0"/>
          </a:p>
          <a:p>
            <a:pPr marL="342900" indent="-342900">
              <a:buFontTx/>
              <a:buChar char="-"/>
            </a:pPr>
            <a:r>
              <a:rPr lang="fr-FR" sz="1200" dirty="0"/>
              <a:t>Faire </a:t>
            </a:r>
            <a:r>
              <a:rPr lang="fr-FR" sz="1200" b="1" dirty="0"/>
              <a:t>monter en compétences les collègues </a:t>
            </a:r>
            <a:r>
              <a:rPr lang="fr-FR" sz="1200" dirty="0"/>
              <a:t>en formant et accompagnant</a:t>
            </a:r>
          </a:p>
          <a:p>
            <a:pPr marL="342900" indent="-342900">
              <a:buFontTx/>
              <a:buChar char="-"/>
            </a:pPr>
            <a:r>
              <a:rPr lang="fr-FR" sz="1200" b="1" dirty="0"/>
              <a:t>Mutualiser</a:t>
            </a:r>
            <a:r>
              <a:rPr lang="fr-FR" sz="1200" dirty="0"/>
              <a:t> et </a:t>
            </a:r>
            <a:r>
              <a:rPr lang="fr-FR" sz="1200" b="1" dirty="0"/>
              <a:t>expérimenter</a:t>
            </a:r>
            <a:r>
              <a:rPr lang="fr-FR" sz="1200" dirty="0"/>
              <a:t> des ressources (</a:t>
            </a:r>
            <a:r>
              <a:rPr lang="fr-FR" sz="1200" dirty="0" err="1"/>
              <a:t>expoquizz</a:t>
            </a:r>
            <a:r>
              <a:rPr lang="fr-FR" sz="1200" dirty="0"/>
              <a:t>, </a:t>
            </a:r>
            <a:r>
              <a:rPr lang="fr-FR" sz="1200" dirty="0" err="1"/>
              <a:t>becomtech</a:t>
            </a:r>
            <a:r>
              <a:rPr lang="fr-FR" sz="1200" dirty="0"/>
              <a:t>, </a:t>
            </a:r>
            <a:r>
              <a:rPr lang="fr-FR" sz="1200" dirty="0" err="1"/>
              <a:t>Yolove</a:t>
            </a:r>
            <a:r>
              <a:rPr lang="fr-FR" sz="1200" dirty="0"/>
              <a:t>, </a:t>
            </a:r>
            <a:r>
              <a:rPr lang="fr-FR" sz="1200" dirty="0" err="1"/>
              <a:t>Secretcam</a:t>
            </a:r>
            <a:r>
              <a:rPr lang="fr-FR" sz="1200" dirty="0"/>
              <a:t>…) </a:t>
            </a:r>
          </a:p>
          <a:p>
            <a:endParaRPr lang="fr-FR" sz="1200" dirty="0"/>
          </a:p>
          <a:p>
            <a:r>
              <a:rPr lang="fr-FR" sz="1400" b="1" dirty="0"/>
              <a:t>Un réseau mixte et multiforme</a:t>
            </a:r>
            <a:endParaRPr lang="fr-FR" sz="1400" dirty="0"/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dirty="0" err="1"/>
              <a:t>correspondant.e.s</a:t>
            </a:r>
            <a:r>
              <a:rPr lang="fr-FR" sz="1200" dirty="0"/>
              <a:t> EFG en établissements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Une coordination EFG par bassin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dirty="0" err="1"/>
              <a:t>référent.e.s</a:t>
            </a:r>
            <a:r>
              <a:rPr lang="fr-FR" sz="1200" dirty="0"/>
              <a:t> EFG départementaux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Un </a:t>
            </a:r>
            <a:r>
              <a:rPr lang="fr-FR" sz="1200" dirty="0" err="1"/>
              <a:t>copilotage</a:t>
            </a:r>
            <a:r>
              <a:rPr lang="fr-FR" sz="1200" dirty="0"/>
              <a:t> 1er et 2 degré</a:t>
            </a:r>
          </a:p>
          <a:p>
            <a:endParaRPr lang="fr-FR" dirty="0"/>
          </a:p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10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53774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1400" dirty="0"/>
              <a:t> Partenariats</a:t>
            </a:r>
            <a:r>
              <a:rPr lang="fr-FR" sz="1400" baseline="0" dirty="0"/>
              <a:t> c</a:t>
            </a:r>
            <a:r>
              <a:rPr lang="fr-FR" sz="1400" dirty="0"/>
              <a:t>iblés/orient° : externes et internes (liais </a:t>
            </a:r>
          </a:p>
          <a:p>
            <a:endParaRPr lang="fr-FR" sz="1400" b="1" dirty="0"/>
          </a:p>
          <a:p>
            <a:r>
              <a:rPr lang="fr-FR" sz="1400" b="1" dirty="0"/>
              <a:t>Les points d’appui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Mesure des </a:t>
            </a:r>
            <a:r>
              <a:rPr lang="fr-FR" sz="1200" b="1" dirty="0"/>
              <a:t>réussites</a:t>
            </a:r>
            <a:r>
              <a:rPr lang="fr-FR" sz="1200" dirty="0"/>
              <a:t> et des </a:t>
            </a:r>
            <a:r>
              <a:rPr lang="fr-FR" sz="1200" b="1" dirty="0"/>
              <a:t>difficultés</a:t>
            </a:r>
            <a:r>
              <a:rPr lang="fr-FR" sz="1200" dirty="0"/>
              <a:t> pour les F et les G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L’appel à la </a:t>
            </a:r>
            <a:r>
              <a:rPr lang="fr-FR" sz="1200" b="1" dirty="0"/>
              <a:t>recherche</a:t>
            </a:r>
            <a:r>
              <a:rPr lang="fr-FR" sz="1200" dirty="0"/>
              <a:t> pour </a:t>
            </a:r>
            <a:r>
              <a:rPr lang="fr-FR" sz="1200" b="1" dirty="0"/>
              <a:t>comprendre</a:t>
            </a:r>
            <a:r>
              <a:rPr lang="fr-FR" sz="1200" dirty="0"/>
              <a:t> et </a:t>
            </a:r>
            <a:r>
              <a:rPr lang="fr-FR" sz="1200" b="1" dirty="0"/>
              <a:t>agir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b="1" dirty="0"/>
              <a:t>gestes professionnels </a:t>
            </a:r>
            <a:r>
              <a:rPr lang="fr-FR" sz="1200" dirty="0"/>
              <a:t>à distance des stéréotypes pour une </a:t>
            </a:r>
            <a:r>
              <a:rPr lang="fr-FR" sz="1200" b="1" dirty="0"/>
              <a:t>égalité d’accès à la réussite </a:t>
            </a:r>
            <a:r>
              <a:rPr lang="fr-FR" sz="1200" dirty="0"/>
              <a:t>scolaire et éducative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b="1" dirty="0"/>
              <a:t>synergies</a:t>
            </a:r>
            <a:r>
              <a:rPr lang="fr-FR" sz="1200" dirty="0"/>
              <a:t> (PAF éducation sexualité 2021/22…)</a:t>
            </a:r>
          </a:p>
          <a:p>
            <a:endParaRPr lang="fr-FR" sz="1200" dirty="0"/>
          </a:p>
          <a:p>
            <a:r>
              <a:rPr lang="fr-FR" sz="1400" b="1" dirty="0"/>
              <a:t>Les actions de soutien aux écoles et établissements</a:t>
            </a:r>
            <a:endParaRPr lang="fr-FR" sz="1200" dirty="0"/>
          </a:p>
          <a:p>
            <a:pPr marL="342900" indent="-342900">
              <a:buFontTx/>
              <a:buChar char="-"/>
            </a:pPr>
            <a:r>
              <a:rPr lang="fr-FR" sz="1200" dirty="0"/>
              <a:t>Faire </a:t>
            </a:r>
            <a:r>
              <a:rPr lang="fr-FR" sz="1200" b="1" dirty="0"/>
              <a:t>monter en compétences les collègues </a:t>
            </a:r>
            <a:r>
              <a:rPr lang="fr-FR" sz="1200" dirty="0"/>
              <a:t>en formant et accompagnant</a:t>
            </a:r>
          </a:p>
          <a:p>
            <a:pPr marL="342900" indent="-342900">
              <a:buFontTx/>
              <a:buChar char="-"/>
            </a:pPr>
            <a:r>
              <a:rPr lang="fr-FR" sz="1200" b="1" dirty="0"/>
              <a:t>Mutualiser</a:t>
            </a:r>
            <a:r>
              <a:rPr lang="fr-FR" sz="1200" dirty="0"/>
              <a:t> et </a:t>
            </a:r>
            <a:r>
              <a:rPr lang="fr-FR" sz="1200" b="1" dirty="0"/>
              <a:t>expérimenter</a:t>
            </a:r>
            <a:r>
              <a:rPr lang="fr-FR" sz="1200" dirty="0"/>
              <a:t> des ressources (</a:t>
            </a:r>
            <a:r>
              <a:rPr lang="fr-FR" sz="1200" dirty="0" err="1"/>
              <a:t>expoquizz</a:t>
            </a:r>
            <a:r>
              <a:rPr lang="fr-FR" sz="1200" dirty="0"/>
              <a:t>, </a:t>
            </a:r>
            <a:r>
              <a:rPr lang="fr-FR" sz="1200" dirty="0" err="1"/>
              <a:t>becomtech</a:t>
            </a:r>
            <a:r>
              <a:rPr lang="fr-FR" sz="1200" dirty="0"/>
              <a:t>, </a:t>
            </a:r>
            <a:r>
              <a:rPr lang="fr-FR" sz="1200" dirty="0" err="1"/>
              <a:t>Yolove</a:t>
            </a:r>
            <a:r>
              <a:rPr lang="fr-FR" sz="1200" dirty="0"/>
              <a:t>, </a:t>
            </a:r>
            <a:r>
              <a:rPr lang="fr-FR" sz="1200" dirty="0" err="1"/>
              <a:t>Secretcam</a:t>
            </a:r>
            <a:r>
              <a:rPr lang="fr-FR" sz="1200" dirty="0"/>
              <a:t>…) </a:t>
            </a:r>
          </a:p>
          <a:p>
            <a:endParaRPr lang="fr-FR" sz="1200" dirty="0"/>
          </a:p>
          <a:p>
            <a:r>
              <a:rPr lang="fr-FR" sz="1400" b="1" dirty="0"/>
              <a:t>Un réseau mixte et multiforme</a:t>
            </a:r>
            <a:endParaRPr lang="fr-FR" sz="1400" dirty="0"/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dirty="0" err="1"/>
              <a:t>correspondant.e.s</a:t>
            </a:r>
            <a:r>
              <a:rPr lang="fr-FR" sz="1200" dirty="0"/>
              <a:t> EFG en établissements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Une coordination EFG par bassin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dirty="0" err="1"/>
              <a:t>référent.e.s</a:t>
            </a:r>
            <a:r>
              <a:rPr lang="fr-FR" sz="1200" dirty="0"/>
              <a:t> EFG départementaux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Un </a:t>
            </a:r>
            <a:r>
              <a:rPr lang="fr-FR" sz="1200" dirty="0" err="1"/>
              <a:t>copilotage</a:t>
            </a:r>
            <a:r>
              <a:rPr lang="fr-FR" sz="1200" dirty="0"/>
              <a:t> 1er et 2 degré</a:t>
            </a:r>
          </a:p>
          <a:p>
            <a:endParaRPr lang="fr-FR" dirty="0"/>
          </a:p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11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2566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957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12532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88537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5700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fr-FR" sz="1800" dirty="0"/>
              <a:t>un </a:t>
            </a:r>
            <a:r>
              <a:rPr lang="fr-FR" sz="1800" i="1" dirty="0">
                <a:solidFill>
                  <a:srgbClr val="FF0000"/>
                </a:solidFill>
              </a:rPr>
              <a:t>niveau minimal d’instruction </a:t>
            </a:r>
            <a:r>
              <a:rPr lang="fr-FR" sz="1800" dirty="0"/>
              <a:t>pour tous (socle commun)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42326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1400" dirty="0"/>
              <a:t> Partenariats</a:t>
            </a:r>
            <a:r>
              <a:rPr lang="fr-FR" sz="1400" baseline="0" dirty="0"/>
              <a:t> c</a:t>
            </a:r>
            <a:r>
              <a:rPr lang="fr-FR" sz="1400" dirty="0"/>
              <a:t>iblés/orient° : externes et internes (liais </a:t>
            </a:r>
          </a:p>
          <a:p>
            <a:endParaRPr lang="fr-FR" sz="1400" b="1" dirty="0"/>
          </a:p>
          <a:p>
            <a:r>
              <a:rPr lang="fr-FR" sz="1400" b="1" dirty="0"/>
              <a:t>Les points d’appui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Mesure des </a:t>
            </a:r>
            <a:r>
              <a:rPr lang="fr-FR" sz="1200" b="1" dirty="0"/>
              <a:t>réussites</a:t>
            </a:r>
            <a:r>
              <a:rPr lang="fr-FR" sz="1200" dirty="0"/>
              <a:t> et des </a:t>
            </a:r>
            <a:r>
              <a:rPr lang="fr-FR" sz="1200" b="1" dirty="0"/>
              <a:t>difficultés</a:t>
            </a:r>
            <a:r>
              <a:rPr lang="fr-FR" sz="1200" dirty="0"/>
              <a:t> pour les F et les G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L’appel à la </a:t>
            </a:r>
            <a:r>
              <a:rPr lang="fr-FR" sz="1200" b="1" dirty="0"/>
              <a:t>recherche</a:t>
            </a:r>
            <a:r>
              <a:rPr lang="fr-FR" sz="1200" dirty="0"/>
              <a:t> pour </a:t>
            </a:r>
            <a:r>
              <a:rPr lang="fr-FR" sz="1200" b="1" dirty="0"/>
              <a:t>comprendre</a:t>
            </a:r>
            <a:r>
              <a:rPr lang="fr-FR" sz="1200" dirty="0"/>
              <a:t> et </a:t>
            </a:r>
            <a:r>
              <a:rPr lang="fr-FR" sz="1200" b="1" dirty="0"/>
              <a:t>agir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b="1" dirty="0"/>
              <a:t>gestes professionnels </a:t>
            </a:r>
            <a:r>
              <a:rPr lang="fr-FR" sz="1200" dirty="0"/>
              <a:t>à distance des stéréotypes pour une </a:t>
            </a:r>
            <a:r>
              <a:rPr lang="fr-FR" sz="1200" b="1" dirty="0"/>
              <a:t>égalité d’accès à la réussite </a:t>
            </a:r>
            <a:r>
              <a:rPr lang="fr-FR" sz="1200" dirty="0"/>
              <a:t>scolaire et éducative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b="1" dirty="0"/>
              <a:t>synergies</a:t>
            </a:r>
            <a:r>
              <a:rPr lang="fr-FR" sz="1200" dirty="0"/>
              <a:t> (PAF éducation sexualité 2021/22…)</a:t>
            </a:r>
          </a:p>
          <a:p>
            <a:endParaRPr lang="fr-FR" sz="1200" dirty="0"/>
          </a:p>
          <a:p>
            <a:r>
              <a:rPr lang="fr-FR" sz="1400" b="1" dirty="0"/>
              <a:t>Les actions de soutien aux écoles et établissements</a:t>
            </a:r>
            <a:endParaRPr lang="fr-FR" sz="1200" dirty="0"/>
          </a:p>
          <a:p>
            <a:pPr marL="342900" indent="-342900">
              <a:buFontTx/>
              <a:buChar char="-"/>
            </a:pPr>
            <a:r>
              <a:rPr lang="fr-FR" sz="1200" dirty="0"/>
              <a:t>Faire </a:t>
            </a:r>
            <a:r>
              <a:rPr lang="fr-FR" sz="1200" b="1" dirty="0"/>
              <a:t>monter en compétences les collègues </a:t>
            </a:r>
            <a:r>
              <a:rPr lang="fr-FR" sz="1200" dirty="0"/>
              <a:t>en formant et accompagnant</a:t>
            </a:r>
          </a:p>
          <a:p>
            <a:pPr marL="342900" indent="-342900">
              <a:buFontTx/>
              <a:buChar char="-"/>
            </a:pPr>
            <a:r>
              <a:rPr lang="fr-FR" sz="1200" b="1" dirty="0"/>
              <a:t>Mutualiser</a:t>
            </a:r>
            <a:r>
              <a:rPr lang="fr-FR" sz="1200" dirty="0"/>
              <a:t> et </a:t>
            </a:r>
            <a:r>
              <a:rPr lang="fr-FR" sz="1200" b="1" dirty="0"/>
              <a:t>expérimenter</a:t>
            </a:r>
            <a:r>
              <a:rPr lang="fr-FR" sz="1200" dirty="0"/>
              <a:t> des ressources (</a:t>
            </a:r>
            <a:r>
              <a:rPr lang="fr-FR" sz="1200" dirty="0" err="1"/>
              <a:t>expoquizz</a:t>
            </a:r>
            <a:r>
              <a:rPr lang="fr-FR" sz="1200" dirty="0"/>
              <a:t>, </a:t>
            </a:r>
            <a:r>
              <a:rPr lang="fr-FR" sz="1200" dirty="0" err="1"/>
              <a:t>becomtech</a:t>
            </a:r>
            <a:r>
              <a:rPr lang="fr-FR" sz="1200" dirty="0"/>
              <a:t>, </a:t>
            </a:r>
            <a:r>
              <a:rPr lang="fr-FR" sz="1200" dirty="0" err="1"/>
              <a:t>Yolove</a:t>
            </a:r>
            <a:r>
              <a:rPr lang="fr-FR" sz="1200" dirty="0"/>
              <a:t>, </a:t>
            </a:r>
            <a:r>
              <a:rPr lang="fr-FR" sz="1200" dirty="0" err="1"/>
              <a:t>Secretcam</a:t>
            </a:r>
            <a:r>
              <a:rPr lang="fr-FR" sz="1200" dirty="0"/>
              <a:t>…) </a:t>
            </a:r>
          </a:p>
          <a:p>
            <a:endParaRPr lang="fr-FR" sz="1200" dirty="0"/>
          </a:p>
          <a:p>
            <a:r>
              <a:rPr lang="fr-FR" sz="1400" b="1" dirty="0"/>
              <a:t>Un réseau mixte et multiforme</a:t>
            </a:r>
            <a:endParaRPr lang="fr-FR" sz="1400" dirty="0"/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dirty="0" err="1"/>
              <a:t>correspondant.e.s</a:t>
            </a:r>
            <a:r>
              <a:rPr lang="fr-FR" sz="1200" dirty="0"/>
              <a:t> EFG en établissements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Une coordination EFG par bassin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dirty="0" err="1"/>
              <a:t>référent.e.s</a:t>
            </a:r>
            <a:r>
              <a:rPr lang="fr-FR" sz="1200" dirty="0"/>
              <a:t> EFG départementaux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Un </a:t>
            </a:r>
            <a:r>
              <a:rPr lang="fr-FR" sz="1200" dirty="0" err="1"/>
              <a:t>copilotage</a:t>
            </a:r>
            <a:r>
              <a:rPr lang="fr-FR" sz="1200" dirty="0"/>
              <a:t> 1er et 2 degré</a:t>
            </a:r>
          </a:p>
          <a:p>
            <a:endParaRPr lang="fr-FR" dirty="0"/>
          </a:p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7940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1400" dirty="0"/>
              <a:t> Partenariats</a:t>
            </a:r>
            <a:r>
              <a:rPr lang="fr-FR" sz="1400" baseline="0" dirty="0"/>
              <a:t> c</a:t>
            </a:r>
            <a:r>
              <a:rPr lang="fr-FR" sz="1400" dirty="0"/>
              <a:t>iblés/orient° : externes et internes (liais </a:t>
            </a:r>
          </a:p>
          <a:p>
            <a:endParaRPr lang="fr-FR" sz="1400" b="1" dirty="0"/>
          </a:p>
          <a:p>
            <a:r>
              <a:rPr lang="fr-FR" sz="1400" b="1" dirty="0"/>
              <a:t>Les points d’appui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Mesure des </a:t>
            </a:r>
            <a:r>
              <a:rPr lang="fr-FR" sz="1200" b="1" dirty="0"/>
              <a:t>réussites</a:t>
            </a:r>
            <a:r>
              <a:rPr lang="fr-FR" sz="1200" dirty="0"/>
              <a:t> et des </a:t>
            </a:r>
            <a:r>
              <a:rPr lang="fr-FR" sz="1200" b="1" dirty="0"/>
              <a:t>difficultés</a:t>
            </a:r>
            <a:r>
              <a:rPr lang="fr-FR" sz="1200" dirty="0"/>
              <a:t> pour les F et les G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L’appel à la </a:t>
            </a:r>
            <a:r>
              <a:rPr lang="fr-FR" sz="1200" b="1" dirty="0"/>
              <a:t>recherche</a:t>
            </a:r>
            <a:r>
              <a:rPr lang="fr-FR" sz="1200" dirty="0"/>
              <a:t> pour </a:t>
            </a:r>
            <a:r>
              <a:rPr lang="fr-FR" sz="1200" b="1" dirty="0"/>
              <a:t>comprendre</a:t>
            </a:r>
            <a:r>
              <a:rPr lang="fr-FR" sz="1200" dirty="0"/>
              <a:t> et </a:t>
            </a:r>
            <a:r>
              <a:rPr lang="fr-FR" sz="1200" b="1" dirty="0"/>
              <a:t>agir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b="1" dirty="0"/>
              <a:t>gestes professionnels </a:t>
            </a:r>
            <a:r>
              <a:rPr lang="fr-FR" sz="1200" dirty="0"/>
              <a:t>à distance des stéréotypes pour une </a:t>
            </a:r>
            <a:r>
              <a:rPr lang="fr-FR" sz="1200" b="1" dirty="0"/>
              <a:t>égalité d’accès à la réussite </a:t>
            </a:r>
            <a:r>
              <a:rPr lang="fr-FR" sz="1200" dirty="0"/>
              <a:t>scolaire et éducative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b="1" dirty="0"/>
              <a:t>synergies</a:t>
            </a:r>
            <a:r>
              <a:rPr lang="fr-FR" sz="1200" dirty="0"/>
              <a:t> (PAF éducation sexualité 2021/22…)</a:t>
            </a:r>
          </a:p>
          <a:p>
            <a:endParaRPr lang="fr-FR" sz="1200" dirty="0"/>
          </a:p>
          <a:p>
            <a:r>
              <a:rPr lang="fr-FR" sz="1400" b="1" dirty="0"/>
              <a:t>Les actions de soutien aux écoles et établissements</a:t>
            </a:r>
            <a:endParaRPr lang="fr-FR" sz="1200" dirty="0"/>
          </a:p>
          <a:p>
            <a:pPr marL="342900" indent="-342900">
              <a:buFontTx/>
              <a:buChar char="-"/>
            </a:pPr>
            <a:r>
              <a:rPr lang="fr-FR" sz="1200" dirty="0"/>
              <a:t>Faire </a:t>
            </a:r>
            <a:r>
              <a:rPr lang="fr-FR" sz="1200" b="1" dirty="0"/>
              <a:t>monter en compétences les collègues </a:t>
            </a:r>
            <a:r>
              <a:rPr lang="fr-FR" sz="1200" dirty="0"/>
              <a:t>en formant et accompagnant</a:t>
            </a:r>
          </a:p>
          <a:p>
            <a:pPr marL="342900" indent="-342900">
              <a:buFontTx/>
              <a:buChar char="-"/>
            </a:pPr>
            <a:r>
              <a:rPr lang="fr-FR" sz="1200" b="1" dirty="0"/>
              <a:t>Mutualiser</a:t>
            </a:r>
            <a:r>
              <a:rPr lang="fr-FR" sz="1200" dirty="0"/>
              <a:t> et </a:t>
            </a:r>
            <a:r>
              <a:rPr lang="fr-FR" sz="1200" b="1" dirty="0"/>
              <a:t>expérimenter</a:t>
            </a:r>
            <a:r>
              <a:rPr lang="fr-FR" sz="1200" dirty="0"/>
              <a:t> des ressources (</a:t>
            </a:r>
            <a:r>
              <a:rPr lang="fr-FR" sz="1200" dirty="0" err="1"/>
              <a:t>expoquizz</a:t>
            </a:r>
            <a:r>
              <a:rPr lang="fr-FR" sz="1200" dirty="0"/>
              <a:t>, </a:t>
            </a:r>
            <a:r>
              <a:rPr lang="fr-FR" sz="1200" dirty="0" err="1"/>
              <a:t>becomtech</a:t>
            </a:r>
            <a:r>
              <a:rPr lang="fr-FR" sz="1200" dirty="0"/>
              <a:t>, </a:t>
            </a:r>
            <a:r>
              <a:rPr lang="fr-FR" sz="1200" dirty="0" err="1"/>
              <a:t>Yolove</a:t>
            </a:r>
            <a:r>
              <a:rPr lang="fr-FR" sz="1200" dirty="0"/>
              <a:t>, </a:t>
            </a:r>
            <a:r>
              <a:rPr lang="fr-FR" sz="1200" dirty="0" err="1"/>
              <a:t>Secretcam</a:t>
            </a:r>
            <a:r>
              <a:rPr lang="fr-FR" sz="1200" dirty="0"/>
              <a:t>…) </a:t>
            </a:r>
          </a:p>
          <a:p>
            <a:endParaRPr lang="fr-FR" sz="1200" dirty="0"/>
          </a:p>
          <a:p>
            <a:r>
              <a:rPr lang="fr-FR" sz="1400" b="1" dirty="0"/>
              <a:t>Un réseau mixte et multiforme</a:t>
            </a:r>
            <a:endParaRPr lang="fr-FR" sz="1400" dirty="0"/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dirty="0" err="1"/>
              <a:t>correspondant.e.s</a:t>
            </a:r>
            <a:r>
              <a:rPr lang="fr-FR" sz="1200" dirty="0"/>
              <a:t> EFG en établissements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Une coordination EFG par bassin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dirty="0" err="1"/>
              <a:t>référent.e.s</a:t>
            </a:r>
            <a:r>
              <a:rPr lang="fr-FR" sz="1200" dirty="0"/>
              <a:t> EFG départementaux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Un </a:t>
            </a:r>
            <a:r>
              <a:rPr lang="fr-FR" sz="1200" dirty="0" err="1"/>
              <a:t>copilotage</a:t>
            </a:r>
            <a:r>
              <a:rPr lang="fr-FR" sz="1200" dirty="0"/>
              <a:t> 1er et 2 degré</a:t>
            </a:r>
          </a:p>
          <a:p>
            <a:endParaRPr lang="fr-FR" dirty="0"/>
          </a:p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17516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1400" dirty="0"/>
              <a:t> Partenariats</a:t>
            </a:r>
            <a:r>
              <a:rPr lang="fr-FR" sz="1400" baseline="0" dirty="0"/>
              <a:t> c</a:t>
            </a:r>
            <a:r>
              <a:rPr lang="fr-FR" sz="1400" dirty="0"/>
              <a:t>iblés/orient° : externes et internes (liais </a:t>
            </a:r>
          </a:p>
          <a:p>
            <a:endParaRPr lang="fr-FR" sz="1400" b="1" dirty="0"/>
          </a:p>
          <a:p>
            <a:r>
              <a:rPr lang="fr-FR" sz="1400" b="1" dirty="0"/>
              <a:t>Les points d’appui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Mesure des </a:t>
            </a:r>
            <a:r>
              <a:rPr lang="fr-FR" sz="1200" b="1" dirty="0"/>
              <a:t>réussites</a:t>
            </a:r>
            <a:r>
              <a:rPr lang="fr-FR" sz="1200" dirty="0"/>
              <a:t> et des </a:t>
            </a:r>
            <a:r>
              <a:rPr lang="fr-FR" sz="1200" b="1" dirty="0"/>
              <a:t>difficultés</a:t>
            </a:r>
            <a:r>
              <a:rPr lang="fr-FR" sz="1200" dirty="0"/>
              <a:t> pour les F et les G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L’appel à la </a:t>
            </a:r>
            <a:r>
              <a:rPr lang="fr-FR" sz="1200" b="1" dirty="0"/>
              <a:t>recherche</a:t>
            </a:r>
            <a:r>
              <a:rPr lang="fr-FR" sz="1200" dirty="0"/>
              <a:t> pour </a:t>
            </a:r>
            <a:r>
              <a:rPr lang="fr-FR" sz="1200" b="1" dirty="0"/>
              <a:t>comprendre</a:t>
            </a:r>
            <a:r>
              <a:rPr lang="fr-FR" sz="1200" dirty="0"/>
              <a:t> et </a:t>
            </a:r>
            <a:r>
              <a:rPr lang="fr-FR" sz="1200" b="1" dirty="0"/>
              <a:t>agir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b="1" dirty="0"/>
              <a:t>gestes professionnels </a:t>
            </a:r>
            <a:r>
              <a:rPr lang="fr-FR" sz="1200" dirty="0"/>
              <a:t>à distance des stéréotypes pour une </a:t>
            </a:r>
            <a:r>
              <a:rPr lang="fr-FR" sz="1200" b="1" dirty="0"/>
              <a:t>égalité d’accès à la réussite </a:t>
            </a:r>
            <a:r>
              <a:rPr lang="fr-FR" sz="1200" dirty="0"/>
              <a:t>scolaire et éducative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b="1" dirty="0"/>
              <a:t>synergies</a:t>
            </a:r>
            <a:r>
              <a:rPr lang="fr-FR" sz="1200" dirty="0"/>
              <a:t> (PAF éducation sexualité 2021/22…)</a:t>
            </a:r>
          </a:p>
          <a:p>
            <a:endParaRPr lang="fr-FR" sz="1200" dirty="0"/>
          </a:p>
          <a:p>
            <a:r>
              <a:rPr lang="fr-FR" sz="1400" b="1" dirty="0"/>
              <a:t>Les actions de soutien aux écoles et établissements</a:t>
            </a:r>
            <a:endParaRPr lang="fr-FR" sz="1200" dirty="0"/>
          </a:p>
          <a:p>
            <a:pPr marL="342900" indent="-342900">
              <a:buFontTx/>
              <a:buChar char="-"/>
            </a:pPr>
            <a:r>
              <a:rPr lang="fr-FR" sz="1200" dirty="0"/>
              <a:t>Faire </a:t>
            </a:r>
            <a:r>
              <a:rPr lang="fr-FR" sz="1200" b="1" dirty="0"/>
              <a:t>monter en compétences les collègues </a:t>
            </a:r>
            <a:r>
              <a:rPr lang="fr-FR" sz="1200" dirty="0"/>
              <a:t>en formant et accompagnant</a:t>
            </a:r>
          </a:p>
          <a:p>
            <a:pPr marL="342900" indent="-342900">
              <a:buFontTx/>
              <a:buChar char="-"/>
            </a:pPr>
            <a:r>
              <a:rPr lang="fr-FR" sz="1200" b="1" dirty="0"/>
              <a:t>Mutualiser</a:t>
            </a:r>
            <a:r>
              <a:rPr lang="fr-FR" sz="1200" dirty="0"/>
              <a:t> et </a:t>
            </a:r>
            <a:r>
              <a:rPr lang="fr-FR" sz="1200" b="1" dirty="0"/>
              <a:t>expérimenter</a:t>
            </a:r>
            <a:r>
              <a:rPr lang="fr-FR" sz="1200" dirty="0"/>
              <a:t> des ressources (</a:t>
            </a:r>
            <a:r>
              <a:rPr lang="fr-FR" sz="1200" dirty="0" err="1"/>
              <a:t>expoquizz</a:t>
            </a:r>
            <a:r>
              <a:rPr lang="fr-FR" sz="1200" dirty="0"/>
              <a:t>, </a:t>
            </a:r>
            <a:r>
              <a:rPr lang="fr-FR" sz="1200" dirty="0" err="1"/>
              <a:t>becomtech</a:t>
            </a:r>
            <a:r>
              <a:rPr lang="fr-FR" sz="1200" dirty="0"/>
              <a:t>, </a:t>
            </a:r>
            <a:r>
              <a:rPr lang="fr-FR" sz="1200" dirty="0" err="1"/>
              <a:t>Yolove</a:t>
            </a:r>
            <a:r>
              <a:rPr lang="fr-FR" sz="1200" dirty="0"/>
              <a:t>, </a:t>
            </a:r>
            <a:r>
              <a:rPr lang="fr-FR" sz="1200" dirty="0" err="1"/>
              <a:t>Secretcam</a:t>
            </a:r>
            <a:r>
              <a:rPr lang="fr-FR" sz="1200" dirty="0"/>
              <a:t>…) </a:t>
            </a:r>
          </a:p>
          <a:p>
            <a:endParaRPr lang="fr-FR" sz="1200" dirty="0"/>
          </a:p>
          <a:p>
            <a:r>
              <a:rPr lang="fr-FR" sz="1400" b="1" dirty="0"/>
              <a:t>Un réseau mixte et multiforme</a:t>
            </a:r>
            <a:endParaRPr lang="fr-FR" sz="1400" dirty="0"/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dirty="0" err="1"/>
              <a:t>correspondant.e.s</a:t>
            </a:r>
            <a:r>
              <a:rPr lang="fr-FR" sz="1200" dirty="0"/>
              <a:t> EFG en établissements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Une coordination EFG par bassin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Des </a:t>
            </a:r>
            <a:r>
              <a:rPr lang="fr-FR" sz="1200" dirty="0" err="1"/>
              <a:t>référent.e.s</a:t>
            </a:r>
            <a:r>
              <a:rPr lang="fr-FR" sz="1200" dirty="0"/>
              <a:t> EFG départementaux</a:t>
            </a:r>
          </a:p>
          <a:p>
            <a:pPr marL="342900" indent="-342900">
              <a:buFontTx/>
              <a:buChar char="-"/>
            </a:pPr>
            <a:r>
              <a:rPr lang="fr-FR" sz="1200" dirty="0"/>
              <a:t>Un </a:t>
            </a:r>
            <a:r>
              <a:rPr lang="fr-FR" sz="1200" dirty="0" err="1"/>
              <a:t>copilotage</a:t>
            </a:r>
            <a:r>
              <a:rPr lang="fr-FR" sz="1200" dirty="0"/>
              <a:t> 1er et 2 degré</a:t>
            </a:r>
          </a:p>
          <a:p>
            <a:endParaRPr lang="fr-FR" dirty="0"/>
          </a:p>
          <a:p>
            <a:r>
              <a:rPr lang="fr-FR" dirty="0"/>
              <a:t>Formation :</a:t>
            </a:r>
          </a:p>
          <a:p>
            <a:r>
              <a:rPr lang="fr-FR" dirty="0"/>
              <a:t>Gestes professionnels et égalité réelle filles/garçons</a:t>
            </a:r>
          </a:p>
          <a:p>
            <a:r>
              <a:rPr lang="fr-FR" dirty="0"/>
              <a:t>Jeux sérieux égalité fille-garçon</a:t>
            </a:r>
          </a:p>
          <a:p>
            <a:r>
              <a:rPr lang="fr-FR" dirty="0"/>
              <a:t>Formes de violences et égalité filles/garçons</a:t>
            </a:r>
          </a:p>
          <a:p>
            <a:r>
              <a:rPr lang="fr-FR" dirty="0"/>
              <a:t>Faire vivre une égalité réelle filles-garçons par le jeu et la mise en activité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1FA2F-4FE6-4520-81FD-33D5BCA4DE83}" type="slidenum">
              <a:rPr lang="fr-FR" altLang="fr-FR" smtClean="0"/>
              <a:pPr/>
              <a:t>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3527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0"/>
            <a:ext cx="927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8C24E27A-B8D0-4778-94D3-D09BE9ED1907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8F8220-1C6F-4A69-A58D-E656636C8B96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06286"/>
            <a:ext cx="7451154" cy="1207008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1070" y="3901316"/>
            <a:ext cx="4370832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20/05/2013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57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4CFFF790-657F-4502-B871-FCD4CDC5EC0F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323C95-0FB8-4FA9-B91E-42C5A7A425F6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20/05/2013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65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E424958B-3E54-4D56-96D0-62C68EEDECA0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BF7AC9-570A-454A-9BEE-447FFF6BFD9C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20/05/2013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83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20/05/2013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66154" y="180000"/>
            <a:ext cx="13292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8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FF4E23D6-A12C-468E-A333-DADDA74FB451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85BF15-BDDD-4404-BF11-8BB3715CB281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20/05/2013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/>
          <a:lstStyle>
            <a:lvl1pPr eaLnBrk="1" hangingPunct="1"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32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3E6204F5-4F16-404E-AC56-2C0AA355A458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11" descr="logo NP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69A3FC-A20D-4019-A8BA-052DDC0C7A4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pic>
        <p:nvPicPr>
          <p:cNvPr id="7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20/05/2013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7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57CC9108-0759-4054-8014-356286044CC1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0CB78E-64AA-4950-93A3-07032DE1FBA1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20/05/2013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3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2CCF50EC-0727-4D48-9954-F7C25D80DCDC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950FFD-551A-4328-BA63-AF7E787C8672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20/05/2013</a:t>
            </a:r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63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D8DB67CE-FC18-4A9F-A835-9B5D9AAEA765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6CCD3-BF0A-4D96-B00A-B41D27069C0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20/05/2013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639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3EC88055-11C8-4423-9142-FC47B2F11A79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499B0B-50FA-4780-B055-3C24B4BAE23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20/05/2013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88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500EA998-2CB1-44FF-8CFE-7BE9E31085ED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FAAEF2-BAE8-4755-8CDE-446CCB202D05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20/05/2013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26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4925"/>
            <a:ext cx="876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4B931504-F481-4EF8-86EA-024EEED93F3F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 11" descr="logo NP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56B41F-84F6-448B-91E8-6C8AE58F4547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20/05/2013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6513"/>
            <a:ext cx="873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20/05/2013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Signalisation droite 7"/>
          <p:cNvSpPr/>
          <p:nvPr/>
        </p:nvSpPr>
        <p:spPr>
          <a:xfrm>
            <a:off x="0" y="2943225"/>
            <a:ext cx="566738" cy="211138"/>
          </a:xfrm>
          <a:prstGeom prst="homePlate">
            <a:avLst/>
          </a:prstGeom>
          <a:gradFill flip="none" rotWithShape="1">
            <a:gsLst>
              <a:gs pos="100000">
                <a:srgbClr val="73BA64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0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fld id="{EAA45B13-64EA-4F22-BFEE-4D2AF1FDDD60}" type="slidenum">
              <a:rPr lang="fr-FR" altLang="fr-FR" sz="10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‹N°›</a:t>
            </a:fld>
            <a:endParaRPr lang="fr-FR" altLang="fr-FR" sz="1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2" name="Image 11" descr="logo NPA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853113"/>
            <a:ext cx="9477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E1BE52D-4456-46F6-A83D-F9082E6682BA}" type="slidenum">
              <a:rPr lang="fr-FR" altLang="fr-FR"/>
              <a:pPr/>
              <a:t>‹N°›</a:t>
            </a:fld>
            <a:endParaRPr lang="fr-FR" altLang="fr-FR" dirty="0"/>
          </a:p>
        </p:txBody>
      </p:sp>
      <p:sp>
        <p:nvSpPr>
          <p:cNvPr id="1034" name="Rectangle 2"/>
          <p:cNvSpPr>
            <a:spLocks noChangeArrowheads="1"/>
          </p:cNvSpPr>
          <p:nvPr/>
        </p:nvSpPr>
        <p:spPr bwMode="auto">
          <a:xfrm>
            <a:off x="-82550" y="2444750"/>
            <a:ext cx="5683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A83C0E-2CE3-44DD-892A-20B2664174BF}" type="slidenum"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pPr/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https://www.pedagogie.ac-nantes.fr/egalite-entre-les-filles-et-les-garcons/dossiers-thematiques/labellisation-egalite-filles-garcons-de-son-etablissement-1460802.kjsp?RH=1513248291134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jean-luc.ballot@ac-nantes.fr" TargetMode="External"/><Relationship Id="rId13" Type="http://schemas.openxmlformats.org/officeDocument/2006/relationships/hyperlink" Target="mailto:Valerie.creton@ac-nantes.fr" TargetMode="External"/><Relationship Id="rId3" Type="http://schemas.openxmlformats.org/officeDocument/2006/relationships/hyperlink" Target="mailto:madiha.hadi@ac-nantes.fr" TargetMode="External"/><Relationship Id="rId7" Type="http://schemas.openxmlformats.org/officeDocument/2006/relationships/hyperlink" Target="mailto:sandra.wils@ac-nantes.fr" TargetMode="External"/><Relationship Id="rId12" Type="http://schemas.openxmlformats.org/officeDocument/2006/relationships/hyperlink" Target="mailto:catherine.cailleau@ac-nantes.fr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axime.Lelievre@ac-nantes.fr" TargetMode="External"/><Relationship Id="rId11" Type="http://schemas.openxmlformats.org/officeDocument/2006/relationships/hyperlink" Target="mailto:Yohann.Grignon@ac-nantes.fr" TargetMode="External"/><Relationship Id="rId5" Type="http://schemas.openxmlformats.org/officeDocument/2006/relationships/hyperlink" Target="mailto:Evanne.thaje@ac-nante" TargetMode="External"/><Relationship Id="rId15" Type="http://schemas.openxmlformats.org/officeDocument/2006/relationships/hyperlink" Target="mailto:Carine.Mathieu@ac-nantes.fr" TargetMode="External"/><Relationship Id="rId10" Type="http://schemas.openxmlformats.org/officeDocument/2006/relationships/hyperlink" Target="mailto:sophie.rousseau@ac-nantes.fr" TargetMode="External"/><Relationship Id="rId4" Type="http://schemas.openxmlformats.org/officeDocument/2006/relationships/hyperlink" Target="mailto:Emeline.Heydon@ac-nantes.fr" TargetMode="External"/><Relationship Id="rId9" Type="http://schemas.openxmlformats.org/officeDocument/2006/relationships/hyperlink" Target="mailto:Amelie-Solenne.Djondo@ac-nantes.fr" TargetMode="External"/><Relationship Id="rId14" Type="http://schemas.openxmlformats.org/officeDocument/2006/relationships/hyperlink" Target="mailto:Severine.bruneau1@ac-nantes.f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136819" y="642484"/>
            <a:ext cx="7413535" cy="190102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Pédagogies égalitaires, approches disciplinaires et biais de genre : mutualisation et repères pour la classe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843587" y="4423487"/>
            <a:ext cx="3300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Journée mission académique Egalité filles-garçons</a:t>
            </a:r>
          </a:p>
          <a:p>
            <a:r>
              <a:rPr lang="fr-FR" dirty="0"/>
              <a:t>Académie de Nantes</a:t>
            </a:r>
          </a:p>
          <a:p>
            <a:r>
              <a:rPr lang="fr-FR" dirty="0"/>
              <a:t>19 octobre 2022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58" y="5623816"/>
            <a:ext cx="800506" cy="3563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90" y="5440601"/>
            <a:ext cx="483775" cy="619927"/>
          </a:xfrm>
          <a:prstGeom prst="rect">
            <a:avLst/>
          </a:prstGeom>
        </p:spPr>
      </p:pic>
      <p:pic>
        <p:nvPicPr>
          <p:cNvPr id="9" name="Image 8" descr="E:\13 - Emarg-Logos-Modèles-Etiq-Sign\Logos_Utiles\Logo REGIO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79" y="5543179"/>
            <a:ext cx="1133170" cy="45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52973E6-D671-B041-BB05-1CC76483F4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073" y="2921714"/>
            <a:ext cx="4481504" cy="19010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75100" y="6060528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https://www.pedagogie.ac-nantes.fr/egalite-entre-les-filles-et-les-garcons/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8" y="5422778"/>
            <a:ext cx="504285" cy="65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33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947404" y="19666"/>
            <a:ext cx="8363488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La dynamique de la mission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205386324"/>
              </p:ext>
            </p:extLst>
          </p:nvPr>
        </p:nvGraphicFramePr>
        <p:xfrm>
          <a:off x="1263649" y="1262314"/>
          <a:ext cx="7220087" cy="509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lipse 5"/>
          <p:cNvSpPr/>
          <p:nvPr/>
        </p:nvSpPr>
        <p:spPr>
          <a:xfrm>
            <a:off x="6825865" y="2662936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972226" y="102181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053791" y="722221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123950" y="4085223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934399" y="1707631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963099" y="688675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648805" y="124739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263650" y="2727693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925198" y="2853957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Recherche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824" y="1495076"/>
            <a:ext cx="2621074" cy="95845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083385" y="1751751"/>
            <a:ext cx="9140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APAE dont </a:t>
            </a:r>
          </a:p>
          <a:p>
            <a:r>
              <a:rPr lang="fr-FR" sz="1100" dirty="0"/>
              <a:t>évaluations</a:t>
            </a:r>
          </a:p>
          <a:p>
            <a:r>
              <a:rPr lang="fr-FR" sz="1100" dirty="0"/>
              <a:t>nationales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993200" y="1080171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Enquête </a:t>
            </a:r>
          </a:p>
          <a:p>
            <a:r>
              <a:rPr lang="fr-FR" sz="1100" dirty="0"/>
              <a:t>climat scolaire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055441" y="667427"/>
            <a:ext cx="12866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Recueil par </a:t>
            </a:r>
          </a:p>
          <a:p>
            <a:r>
              <a:rPr lang="fr-FR" sz="1100" dirty="0"/>
              <a:t>les élèves et          instances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079726" y="4225836"/>
            <a:ext cx="11192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Autoévaluation</a:t>
            </a:r>
          </a:p>
          <a:p>
            <a:r>
              <a:rPr lang="fr-FR" sz="1100" dirty="0"/>
              <a:t> établissement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496512" y="2894102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APAE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811461" y="1252922"/>
            <a:ext cx="847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Tableau de bord vie </a:t>
            </a:r>
            <a:r>
              <a:rPr lang="fr-FR" sz="1100" dirty="0" err="1"/>
              <a:t>sco</a:t>
            </a:r>
            <a:endParaRPr lang="fr-FR" sz="1100" dirty="0"/>
          </a:p>
        </p:txBody>
      </p:sp>
      <p:sp>
        <p:nvSpPr>
          <p:cNvPr id="24" name="Ellipse 23"/>
          <p:cNvSpPr/>
          <p:nvPr/>
        </p:nvSpPr>
        <p:spPr>
          <a:xfrm>
            <a:off x="7682661" y="3252467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6545218" y="4271296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7682661" y="3348850"/>
            <a:ext cx="1002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Conseil </a:t>
            </a:r>
          </a:p>
          <a:p>
            <a:r>
              <a:rPr lang="fr-FR" sz="1100" dirty="0"/>
              <a:t>pédagogique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615053" y="4350534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Conseil </a:t>
            </a:r>
          </a:p>
          <a:p>
            <a:r>
              <a:rPr lang="fr-FR" sz="1100" dirty="0"/>
              <a:t>enseignement</a:t>
            </a:r>
          </a:p>
        </p:txBody>
      </p:sp>
      <p:sp>
        <p:nvSpPr>
          <p:cNvPr id="29" name="Ellipse 28"/>
          <p:cNvSpPr/>
          <p:nvPr/>
        </p:nvSpPr>
        <p:spPr>
          <a:xfrm>
            <a:off x="7455037" y="390476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7573918" y="4027549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Instances</a:t>
            </a:r>
          </a:p>
        </p:txBody>
      </p:sp>
      <p:sp>
        <p:nvSpPr>
          <p:cNvPr id="31" name="Ellipse 30"/>
          <p:cNvSpPr/>
          <p:nvPr/>
        </p:nvSpPr>
        <p:spPr>
          <a:xfrm>
            <a:off x="5617379" y="1889204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023769" y="339401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5614798" y="5110501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934399" y="4551748"/>
            <a:ext cx="1177686" cy="876229"/>
          </a:xfrm>
          <a:prstGeom prst="ellipse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3171195" y="6112133"/>
            <a:ext cx="10390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Liaisons</a:t>
            </a:r>
          </a:p>
          <a:p>
            <a:r>
              <a:rPr lang="fr-FR" sz="1100" dirty="0"/>
              <a:t>écoles/</a:t>
            </a:r>
            <a:r>
              <a:rPr lang="fr-FR" sz="1100" dirty="0" err="1"/>
              <a:t>coll</a:t>
            </a:r>
            <a:r>
              <a:rPr lang="fr-FR" sz="1100" dirty="0"/>
              <a:t> et </a:t>
            </a:r>
          </a:p>
          <a:p>
            <a:r>
              <a:rPr lang="fr-FR" sz="1100" dirty="0"/>
              <a:t>lycées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085071" y="4717472"/>
            <a:ext cx="101341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Pédagogies </a:t>
            </a:r>
          </a:p>
          <a:p>
            <a:r>
              <a:rPr lang="fr-FR" sz="1100" dirty="0"/>
              <a:t>&amp; gestes pro </a:t>
            </a:r>
          </a:p>
          <a:p>
            <a:r>
              <a:rPr lang="fr-FR" sz="1100" dirty="0"/>
              <a:t>égalitaires</a:t>
            </a:r>
          </a:p>
        </p:txBody>
      </p:sp>
      <p:sp>
        <p:nvSpPr>
          <p:cNvPr id="37" name="Ellipse 36"/>
          <p:cNvSpPr/>
          <p:nvPr/>
        </p:nvSpPr>
        <p:spPr>
          <a:xfrm>
            <a:off x="3095106" y="6101362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5857775" y="5208824"/>
            <a:ext cx="671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 Climat </a:t>
            </a:r>
          </a:p>
          <a:p>
            <a:r>
              <a:rPr lang="fr-FR" sz="1100" dirty="0"/>
              <a:t>scolaire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756614" y="1865117"/>
            <a:ext cx="847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Tableau de bord orientation</a:t>
            </a:r>
          </a:p>
        </p:txBody>
      </p:sp>
      <p:sp>
        <p:nvSpPr>
          <p:cNvPr id="40" name="Ellipse 39"/>
          <p:cNvSpPr/>
          <p:nvPr/>
        </p:nvSpPr>
        <p:spPr>
          <a:xfrm>
            <a:off x="4193655" y="6296449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1208008" y="3492183"/>
            <a:ext cx="844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Acteurs du bloc 2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157993" y="6395784"/>
            <a:ext cx="982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 Partenariats</a:t>
            </a:r>
          </a:p>
          <a:p>
            <a:r>
              <a:rPr lang="fr-FR" sz="1100" dirty="0"/>
              <a:t>      ciblés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343806" y="6360395"/>
            <a:ext cx="8034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 Espaces </a:t>
            </a:r>
          </a:p>
          <a:p>
            <a:r>
              <a:rPr lang="fr-FR" sz="1100" dirty="0"/>
              <a:t>scolaires</a:t>
            </a:r>
          </a:p>
        </p:txBody>
      </p:sp>
      <p:sp>
        <p:nvSpPr>
          <p:cNvPr id="44" name="Ellipse 43"/>
          <p:cNvSpPr/>
          <p:nvPr/>
        </p:nvSpPr>
        <p:spPr>
          <a:xfrm>
            <a:off x="5243119" y="6266459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5765049" y="5723011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767744" y="5779292"/>
            <a:ext cx="1063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Montée en </a:t>
            </a:r>
          </a:p>
          <a:p>
            <a:r>
              <a:rPr lang="fr-FR" sz="1100" dirty="0" err="1"/>
              <a:t>cptences</a:t>
            </a:r>
            <a:r>
              <a:rPr lang="fr-FR" sz="1100" dirty="0"/>
              <a:t>/PAF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983887" y="5509878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/>
              <a:t>Accompgnmt</a:t>
            </a:r>
            <a:endParaRPr lang="fr-FR" sz="1100" dirty="0"/>
          </a:p>
          <a:p>
            <a:r>
              <a:rPr lang="fr-FR" sz="1100" dirty="0"/>
              <a:t>corps </a:t>
            </a:r>
            <a:r>
              <a:rPr lang="fr-FR" sz="1100" dirty="0" err="1"/>
              <a:t>inspect</a:t>
            </a:r>
            <a:r>
              <a:rPr lang="fr-FR" sz="1100" dirty="0"/>
              <a:t>°</a:t>
            </a:r>
          </a:p>
        </p:txBody>
      </p:sp>
      <p:sp>
        <p:nvSpPr>
          <p:cNvPr id="48" name="Ellipse 47"/>
          <p:cNvSpPr/>
          <p:nvPr/>
        </p:nvSpPr>
        <p:spPr>
          <a:xfrm>
            <a:off x="2960418" y="547814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5059628" y="760101"/>
            <a:ext cx="1212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Tests </a:t>
            </a:r>
          </a:p>
          <a:p>
            <a:r>
              <a:rPr lang="fr-FR" sz="1100" dirty="0"/>
              <a:t>positionnements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63099" y="2671515"/>
            <a:ext cx="19926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Agir pour un meilleur accès à la réalisation du potentiel éducatif et à un niveau minimal d’instruction pour les F et les G</a:t>
            </a:r>
          </a:p>
        </p:txBody>
      </p:sp>
    </p:spTree>
    <p:extLst>
      <p:ext uri="{BB962C8B-B14F-4D97-AF65-F5344CB8AC3E}">
        <p14:creationId xmlns:p14="http://schemas.microsoft.com/office/powerpoint/2010/main" val="51807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947404" y="19666"/>
            <a:ext cx="8363488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La dynamique de la mission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791439339"/>
              </p:ext>
            </p:extLst>
          </p:nvPr>
        </p:nvGraphicFramePr>
        <p:xfrm>
          <a:off x="1263649" y="1262314"/>
          <a:ext cx="7220087" cy="509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lipse 5"/>
          <p:cNvSpPr/>
          <p:nvPr/>
        </p:nvSpPr>
        <p:spPr>
          <a:xfrm>
            <a:off x="6677505" y="2645356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972226" y="102181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053791" y="722221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074626" y="3780575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934399" y="1707631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963099" y="688675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648805" y="124739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762361" y="2662936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779984" y="2822957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Recherche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824" y="1495076"/>
            <a:ext cx="2621074" cy="95845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083385" y="1751751"/>
            <a:ext cx="9140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APAE dont </a:t>
            </a:r>
          </a:p>
          <a:p>
            <a:r>
              <a:rPr lang="fr-FR" sz="1100" dirty="0"/>
              <a:t>évaluations</a:t>
            </a:r>
          </a:p>
          <a:p>
            <a:r>
              <a:rPr lang="fr-FR" sz="1100" dirty="0"/>
              <a:t>nationales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993200" y="1080171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Enquête </a:t>
            </a:r>
          </a:p>
          <a:p>
            <a:r>
              <a:rPr lang="fr-FR" sz="1100" dirty="0"/>
              <a:t>climat scolaire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055441" y="667427"/>
            <a:ext cx="12866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Recueil par </a:t>
            </a:r>
          </a:p>
          <a:p>
            <a:r>
              <a:rPr lang="fr-FR" sz="1100" dirty="0"/>
              <a:t>les élèves et          instances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947404" y="2797086"/>
            <a:ext cx="805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Tableaux </a:t>
            </a:r>
          </a:p>
          <a:p>
            <a:r>
              <a:rPr lang="fr-FR" sz="1100" dirty="0"/>
              <a:t>de bord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811461" y="1252922"/>
            <a:ext cx="847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Tableau de bord vie </a:t>
            </a:r>
            <a:r>
              <a:rPr lang="fr-FR" sz="1100" dirty="0" err="1"/>
              <a:t>sco</a:t>
            </a:r>
            <a:endParaRPr lang="fr-FR" sz="1100" dirty="0"/>
          </a:p>
        </p:txBody>
      </p:sp>
      <p:sp>
        <p:nvSpPr>
          <p:cNvPr id="24" name="Ellipse 23"/>
          <p:cNvSpPr/>
          <p:nvPr/>
        </p:nvSpPr>
        <p:spPr>
          <a:xfrm>
            <a:off x="7587422" y="327140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6426337" y="4301743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7665628" y="3317969"/>
            <a:ext cx="1002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Conseil </a:t>
            </a:r>
          </a:p>
          <a:p>
            <a:r>
              <a:rPr lang="fr-FR" sz="1100" dirty="0"/>
              <a:t>pédagogique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502791" y="4350534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Conseil </a:t>
            </a:r>
          </a:p>
          <a:p>
            <a:r>
              <a:rPr lang="fr-FR" sz="1100" dirty="0"/>
              <a:t>enseignement</a:t>
            </a:r>
          </a:p>
        </p:txBody>
      </p:sp>
      <p:sp>
        <p:nvSpPr>
          <p:cNvPr id="29" name="Ellipse 28"/>
          <p:cNvSpPr/>
          <p:nvPr/>
        </p:nvSpPr>
        <p:spPr>
          <a:xfrm>
            <a:off x="7521808" y="4065539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7637822" y="4219729"/>
            <a:ext cx="805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Instances</a:t>
            </a:r>
          </a:p>
          <a:p>
            <a:r>
              <a:rPr lang="fr-FR" sz="1100" dirty="0"/>
              <a:t>et élèves</a:t>
            </a:r>
          </a:p>
        </p:txBody>
      </p:sp>
      <p:sp>
        <p:nvSpPr>
          <p:cNvPr id="31" name="Ellipse 30"/>
          <p:cNvSpPr/>
          <p:nvPr/>
        </p:nvSpPr>
        <p:spPr>
          <a:xfrm>
            <a:off x="5617379" y="1889204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1063739" y="3124366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5665723" y="5159484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983887" y="4521337"/>
            <a:ext cx="1177686" cy="876229"/>
          </a:xfrm>
          <a:prstGeom prst="ellipse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3187289" y="6050498"/>
            <a:ext cx="10390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Liaisons</a:t>
            </a:r>
          </a:p>
          <a:p>
            <a:r>
              <a:rPr lang="fr-FR" sz="1100" dirty="0"/>
              <a:t>écoles/</a:t>
            </a:r>
            <a:r>
              <a:rPr lang="fr-FR" sz="1100" dirty="0" err="1"/>
              <a:t>coll</a:t>
            </a:r>
            <a:r>
              <a:rPr lang="fr-FR" sz="1100" dirty="0"/>
              <a:t> et </a:t>
            </a:r>
          </a:p>
          <a:p>
            <a:r>
              <a:rPr lang="fr-FR" sz="1100" dirty="0"/>
              <a:t>lycées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149139" y="4666466"/>
            <a:ext cx="101341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Pédagogies </a:t>
            </a:r>
          </a:p>
          <a:p>
            <a:r>
              <a:rPr lang="fr-FR" sz="1100" dirty="0"/>
              <a:t>&amp; gestes pro </a:t>
            </a:r>
          </a:p>
          <a:p>
            <a:r>
              <a:rPr lang="fr-FR" sz="1100" dirty="0"/>
              <a:t>égalitaires</a:t>
            </a:r>
          </a:p>
        </p:txBody>
      </p:sp>
      <p:sp>
        <p:nvSpPr>
          <p:cNvPr id="37" name="Ellipse 36"/>
          <p:cNvSpPr/>
          <p:nvPr/>
        </p:nvSpPr>
        <p:spPr>
          <a:xfrm>
            <a:off x="3058380" y="6039727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5873239" y="5256623"/>
            <a:ext cx="671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 Climat </a:t>
            </a:r>
          </a:p>
          <a:p>
            <a:r>
              <a:rPr lang="fr-FR" sz="1100" dirty="0"/>
              <a:t>scolaire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756614" y="1865117"/>
            <a:ext cx="847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Tableau de bord orientation</a:t>
            </a:r>
          </a:p>
        </p:txBody>
      </p:sp>
      <p:sp>
        <p:nvSpPr>
          <p:cNvPr id="40" name="Ellipse 39"/>
          <p:cNvSpPr/>
          <p:nvPr/>
        </p:nvSpPr>
        <p:spPr>
          <a:xfrm>
            <a:off x="4081112" y="6311404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1263649" y="3240726"/>
            <a:ext cx="844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Acteurs du bloc 2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055441" y="6363825"/>
            <a:ext cx="982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 Partenariats</a:t>
            </a:r>
          </a:p>
          <a:p>
            <a:r>
              <a:rPr lang="fr-FR" sz="1100" dirty="0"/>
              <a:t>      ciblés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292185" y="6360395"/>
            <a:ext cx="8034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 Espaces </a:t>
            </a:r>
          </a:p>
          <a:p>
            <a:r>
              <a:rPr lang="fr-FR" sz="1100" dirty="0"/>
              <a:t>scolaires</a:t>
            </a:r>
          </a:p>
        </p:txBody>
      </p:sp>
      <p:sp>
        <p:nvSpPr>
          <p:cNvPr id="44" name="Ellipse 43"/>
          <p:cNvSpPr/>
          <p:nvPr/>
        </p:nvSpPr>
        <p:spPr>
          <a:xfrm>
            <a:off x="5164420" y="6283622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5751284" y="5769790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783511" y="5843871"/>
            <a:ext cx="1063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Montée en </a:t>
            </a:r>
          </a:p>
          <a:p>
            <a:r>
              <a:rPr lang="fr-FR" sz="1100" dirty="0" err="1"/>
              <a:t>cptences</a:t>
            </a:r>
            <a:r>
              <a:rPr lang="fr-FR" sz="1100" dirty="0"/>
              <a:t>/PAF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999493" y="5496035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/>
              <a:t>Accompgnmt</a:t>
            </a:r>
            <a:endParaRPr lang="fr-FR" sz="1100" dirty="0"/>
          </a:p>
          <a:p>
            <a:r>
              <a:rPr lang="fr-FR" sz="1100" dirty="0"/>
              <a:t>corps </a:t>
            </a:r>
            <a:r>
              <a:rPr lang="fr-FR" sz="1100" dirty="0" err="1"/>
              <a:t>inspect</a:t>
            </a:r>
            <a:r>
              <a:rPr lang="fr-FR" sz="1100" dirty="0"/>
              <a:t>°</a:t>
            </a:r>
          </a:p>
        </p:txBody>
      </p:sp>
      <p:sp>
        <p:nvSpPr>
          <p:cNvPr id="48" name="Ellipse 47"/>
          <p:cNvSpPr/>
          <p:nvPr/>
        </p:nvSpPr>
        <p:spPr>
          <a:xfrm>
            <a:off x="2973270" y="5445481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5059628" y="760101"/>
            <a:ext cx="1212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Tests </a:t>
            </a:r>
          </a:p>
          <a:p>
            <a:r>
              <a:rPr lang="fr-FR" sz="1100" dirty="0"/>
              <a:t>positionnements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046320" y="3885991"/>
            <a:ext cx="11192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Autoévaluation</a:t>
            </a:r>
          </a:p>
          <a:p>
            <a:r>
              <a:rPr lang="fr-FR" sz="1100" dirty="0"/>
              <a:t> établissement</a:t>
            </a:r>
          </a:p>
        </p:txBody>
      </p:sp>
      <p:sp>
        <p:nvSpPr>
          <p:cNvPr id="51" name="Ellipse 50"/>
          <p:cNvSpPr/>
          <p:nvPr/>
        </p:nvSpPr>
        <p:spPr>
          <a:xfrm>
            <a:off x="1577899" y="4382302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1752107" y="4521337"/>
            <a:ext cx="82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Instances </a:t>
            </a:r>
          </a:p>
          <a:p>
            <a:r>
              <a:rPr lang="fr-FR" sz="1100" dirty="0"/>
              <a:t>et élèves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936449" y="2645356"/>
            <a:ext cx="19926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Agir pour un meilleur accès à la réalisation du potentiel éducatif et à un niveau minimal d’instruction pour les F et les G</a:t>
            </a:r>
          </a:p>
        </p:txBody>
      </p:sp>
      <p:cxnSp>
        <p:nvCxnSpPr>
          <p:cNvPr id="54" name="Connecteur droit avec flèche 53"/>
          <p:cNvCxnSpPr/>
          <p:nvPr/>
        </p:nvCxnSpPr>
        <p:spPr>
          <a:xfrm flipV="1">
            <a:off x="781411" y="5147877"/>
            <a:ext cx="2202476" cy="52921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68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301294" y="323552"/>
            <a:ext cx="8424000" cy="61022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La labellisation EFG EN COLLEGES, LYCEES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08219497"/>
              </p:ext>
            </p:extLst>
          </p:nvPr>
        </p:nvGraphicFramePr>
        <p:xfrm>
          <a:off x="3523128" y="1140933"/>
          <a:ext cx="5943601" cy="418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15415" y="1477002"/>
            <a:ext cx="39265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</a:t>
            </a:r>
            <a:r>
              <a:rPr lang="fr-FR" b="1" dirty="0"/>
              <a:t>courrier</a:t>
            </a:r>
            <a:r>
              <a:rPr lang="fr-FR" dirty="0"/>
              <a:t> </a:t>
            </a:r>
            <a:r>
              <a:rPr lang="fr-FR" b="1" dirty="0"/>
              <a:t>Rectrice</a:t>
            </a:r>
            <a:r>
              <a:rPr lang="fr-FR" dirty="0"/>
              <a:t> du 10/10/22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5 entrées </a:t>
            </a:r>
            <a:r>
              <a:rPr lang="fr-FR" dirty="0"/>
              <a:t>à prendre en compte pour </a:t>
            </a:r>
            <a:r>
              <a:rPr lang="fr-FR" b="1" dirty="0"/>
              <a:t>une candi</a:t>
            </a:r>
            <a:r>
              <a:rPr lang="fr-FR" dirty="0"/>
              <a:t>dature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3 niveaux </a:t>
            </a:r>
            <a:r>
              <a:rPr lang="fr-FR" dirty="0"/>
              <a:t>possibles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1: engagement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2 : approfondissement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2: expertise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Agenda</a:t>
            </a:r>
            <a:r>
              <a:rPr lang="fr-FR" dirty="0"/>
              <a:t>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Dépôt candidatures : 15/12/22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Remise des labels : printemps 2023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13294" y="2755364"/>
            <a:ext cx="2326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5 leviers</a:t>
            </a:r>
          </a:p>
          <a:p>
            <a:r>
              <a:rPr lang="fr-FR" sz="2400" dirty="0"/>
              <a:t>pour un label</a:t>
            </a:r>
          </a:p>
          <a:p>
            <a:r>
              <a:rPr lang="fr-FR" sz="2400" dirty="0"/>
              <a:t>d’établissement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90647" y="5868264"/>
            <a:ext cx="8147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Lien d’accès :</a:t>
            </a:r>
            <a:r>
              <a:rPr lang="fr-FR" sz="1200" u="sng" dirty="0">
                <a:hlinkClick r:id="rId7"/>
              </a:rPr>
              <a:t>https://www.pedagogie.ac-nantes.fr/egalite-entre-les-filles-et-les-garcons/dossiers-thematiques/labellisation-egalite-filles-garcons-de-son-etablissement-1460802.kjsp?RH=1513248291134</a:t>
            </a:r>
            <a:endParaRPr lang="fr-FR" sz="1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626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4F552-16DA-CB46-ADA5-0FFD82A3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7523"/>
            <a:ext cx="8229600" cy="1143000"/>
          </a:xfrm>
        </p:spPr>
        <p:txBody>
          <a:bodyPr/>
          <a:lstStyle/>
          <a:p>
            <a:r>
              <a:rPr lang="fr-FR" dirty="0"/>
              <a:t>Des ressources à disposition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B4937C-C240-3841-BE73-8156990A3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804" y="892201"/>
            <a:ext cx="8229600" cy="4875124"/>
          </a:xfrm>
        </p:spPr>
        <p:txBody>
          <a:bodyPr/>
          <a:lstStyle/>
          <a:p>
            <a:r>
              <a:rPr lang="fr-FR" dirty="0"/>
              <a:t>Pour les CDI, en autonomie </a:t>
            </a:r>
            <a:endParaRPr lang="fr-FR" b="1" dirty="0"/>
          </a:p>
          <a:p>
            <a:r>
              <a:rPr lang="fr-FR" dirty="0"/>
              <a:t>En atelier - débat </a:t>
            </a:r>
          </a:p>
          <a:p>
            <a:r>
              <a:rPr lang="fr-FR" dirty="0"/>
              <a:t>A l’occasion de temps forts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E106017-98A5-AE40-8695-13C53541A3AD}"/>
              </a:ext>
            </a:extLst>
          </p:cNvPr>
          <p:cNvSpPr txBox="1"/>
          <p:nvPr/>
        </p:nvSpPr>
        <p:spPr>
          <a:xfrm>
            <a:off x="179493" y="4422781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Le film documentaire YOLOVE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D42BF5-82FB-BC4E-9988-05B9AD70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93" y="5141233"/>
            <a:ext cx="2851577" cy="14987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B7CF77-2E43-BE4A-92AE-D5C747028464}"/>
              </a:ext>
            </a:extLst>
          </p:cNvPr>
          <p:cNvSpPr txBox="1"/>
          <p:nvPr/>
        </p:nvSpPr>
        <p:spPr>
          <a:xfrm>
            <a:off x="6710089" y="2149919"/>
            <a:ext cx="252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1F15FF"/>
                </a:solidFill>
              </a:rPr>
              <a:t>Les Jeux sérieux « Secret </a:t>
            </a:r>
            <a:r>
              <a:rPr lang="fr-FR" dirty="0" err="1">
                <a:solidFill>
                  <a:srgbClr val="1F15FF"/>
                </a:solidFill>
              </a:rPr>
              <a:t>cam</a:t>
            </a:r>
            <a:r>
              <a:rPr lang="fr-FR" dirty="0">
                <a:solidFill>
                  <a:srgbClr val="1F15FF"/>
                </a:solidFill>
              </a:rPr>
              <a:t> »</a:t>
            </a:r>
          </a:p>
          <a:p>
            <a:pPr algn="ctr"/>
            <a:r>
              <a:rPr lang="fr-FR" dirty="0"/>
              <a:t>ÉGALITE FILLES GARÇONS</a:t>
            </a:r>
          </a:p>
          <a:p>
            <a:pPr algn="ctr"/>
            <a:r>
              <a:rPr lang="fr-FR" dirty="0"/>
              <a:t>DIVERSITÉ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D53705-156C-B444-8A32-681E657875F7}"/>
              </a:ext>
            </a:extLst>
          </p:cNvPr>
          <p:cNvSpPr txBox="1"/>
          <p:nvPr/>
        </p:nvSpPr>
        <p:spPr>
          <a:xfrm>
            <a:off x="6350000" y="4910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9823908-3D40-6A4C-B97D-E36F9BB95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256" y="1041886"/>
            <a:ext cx="2397178" cy="998325"/>
          </a:xfrm>
          <a:prstGeom prst="rect">
            <a:avLst/>
          </a:prstGeom>
        </p:spPr>
      </p:pic>
      <p:pic>
        <p:nvPicPr>
          <p:cNvPr id="11" name="Image 10" descr="L'expo-quiz, un concept original, un principe interactif pour soutenir l’intérêt, une utilisation simple et pratique et une évaluation régulière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44" y="2928938"/>
            <a:ext cx="3291445" cy="24565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E106017-98A5-AE40-8695-13C53541A3AD}"/>
              </a:ext>
            </a:extLst>
          </p:cNvPr>
          <p:cNvSpPr txBox="1"/>
          <p:nvPr/>
        </p:nvSpPr>
        <p:spPr>
          <a:xfrm>
            <a:off x="5575405" y="5385457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L’</a:t>
            </a:r>
            <a:r>
              <a:rPr lang="fr-FR" dirty="0" err="1">
                <a:solidFill>
                  <a:srgbClr val="00B050"/>
                </a:solidFill>
              </a:rPr>
              <a:t>expoquizz</a:t>
            </a:r>
            <a:r>
              <a:rPr lang="fr-FR" dirty="0">
                <a:solidFill>
                  <a:srgbClr val="00B050"/>
                </a:solidFill>
              </a:rPr>
              <a:t> « Egalité filles-garçons »</a:t>
            </a:r>
          </a:p>
        </p:txBody>
      </p:sp>
    </p:spTree>
    <p:extLst>
      <p:ext uri="{BB962C8B-B14F-4D97-AF65-F5344CB8AC3E}">
        <p14:creationId xmlns:p14="http://schemas.microsoft.com/office/powerpoint/2010/main" val="34334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8AB99-9544-DC4D-9BB5-55B81716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47" y="424501"/>
            <a:ext cx="3875315" cy="1047524"/>
          </a:xfrm>
        </p:spPr>
        <p:txBody>
          <a:bodyPr/>
          <a:lstStyle/>
          <a:p>
            <a:r>
              <a:rPr lang="fr-FR" sz="4000" dirty="0"/>
              <a:t>Des partenaires</a:t>
            </a:r>
            <a:br>
              <a:rPr lang="fr-FR" sz="4000" dirty="0"/>
            </a:br>
            <a:r>
              <a:rPr lang="fr-FR" sz="4000" dirty="0"/>
              <a:t>pour des projets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46228B-8E5A-3C43-8764-C0D1F14A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539" y="2517580"/>
            <a:ext cx="2888461" cy="4037885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/>
              <a:t>LES OBJECTIFS :</a:t>
            </a:r>
          </a:p>
          <a:p>
            <a:pPr marL="0" indent="0">
              <a:buNone/>
            </a:pPr>
            <a:r>
              <a:rPr lang="fr-FR" sz="1800" dirty="0"/>
              <a:t>-  Sensibiliser et développer les compétences orales et numériques par la démarche de projet ;</a:t>
            </a:r>
          </a:p>
          <a:p>
            <a:pPr marL="0" indent="0">
              <a:buNone/>
            </a:pPr>
            <a:r>
              <a:rPr lang="fr-FR" sz="1800" dirty="0"/>
              <a:t>- Construire un réseau d’ambassadrices au service de leurs pairs ;</a:t>
            </a:r>
          </a:p>
          <a:p>
            <a:pPr marL="0" indent="0">
              <a:buNone/>
            </a:pPr>
            <a:r>
              <a:rPr lang="fr-FR" sz="1800" dirty="0"/>
              <a:t>- Une association agrée qui intervient, équipe et accompagne et soutient les jeunes filles dans leur développement de compétences, gratuitement, sur plusieurs années.</a:t>
            </a:r>
          </a:p>
          <a:p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D449F3-7CC0-8742-84FD-EADBA38B6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842" y="553043"/>
            <a:ext cx="4012441" cy="1694903"/>
          </a:xfrm>
          <a:prstGeom prst="rect">
            <a:avLst/>
          </a:prstGeom>
        </p:spPr>
      </p:pic>
      <p:pic>
        <p:nvPicPr>
          <p:cNvPr id="9" name="Image 8" descr="Une image contenant texte, personne&#10;&#10;Description générée automatiquement">
            <a:extLst>
              <a:ext uri="{FF2B5EF4-FFF2-40B4-BE49-F238E27FC236}">
                <a16:creationId xmlns:a16="http://schemas.microsoft.com/office/drawing/2014/main" id="{7957BDD8-2E12-554D-8DF8-BB9ECC62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20" y="2028241"/>
            <a:ext cx="2542389" cy="452722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DFD9926-3204-3346-BD46-8A6C4A33F51B}"/>
              </a:ext>
            </a:extLst>
          </p:cNvPr>
          <p:cNvSpPr txBox="1"/>
          <p:nvPr/>
        </p:nvSpPr>
        <p:spPr>
          <a:xfrm>
            <a:off x="3677305" y="2654397"/>
            <a:ext cx="2159117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50" b="1" dirty="0" err="1"/>
              <a:t>Nov</a:t>
            </a:r>
            <a:r>
              <a:rPr lang="fr-FR" sz="1650" b="1" dirty="0"/>
              <a:t>/janvier</a:t>
            </a:r>
            <a:r>
              <a:rPr lang="fr-FR" sz="1650" dirty="0"/>
              <a:t> inscription en ligne</a:t>
            </a:r>
          </a:p>
          <a:p>
            <a:pPr algn="ctr"/>
            <a:r>
              <a:rPr lang="fr-FR" sz="1650" b="1" dirty="0"/>
              <a:t>Janvier/avril</a:t>
            </a:r>
            <a:r>
              <a:rPr lang="fr-FR" sz="1650" dirty="0"/>
              <a:t> sensibilisation dans les établissements </a:t>
            </a:r>
          </a:p>
          <a:p>
            <a:pPr algn="ctr"/>
            <a:r>
              <a:rPr lang="fr-FR" sz="1650" b="1" dirty="0"/>
              <a:t>Fin mai</a:t>
            </a:r>
          </a:p>
          <a:p>
            <a:pPr algn="ctr"/>
            <a:r>
              <a:rPr lang="fr-FR" sz="1650" dirty="0"/>
              <a:t>clôture des pré-inscriptions </a:t>
            </a:r>
          </a:p>
          <a:p>
            <a:pPr algn="ctr"/>
            <a:r>
              <a:rPr lang="fr-FR" sz="1650" b="1" dirty="0"/>
              <a:t>Juin</a:t>
            </a:r>
          </a:p>
          <a:p>
            <a:pPr algn="ctr"/>
            <a:r>
              <a:rPr lang="fr-FR" sz="1650" dirty="0"/>
              <a:t>organisation des formations de l’été</a:t>
            </a:r>
          </a:p>
          <a:p>
            <a:pPr algn="ctr"/>
            <a:r>
              <a:rPr lang="fr-FR" sz="1650" b="1" dirty="0"/>
              <a:t>11 juillet =) 5 août</a:t>
            </a:r>
          </a:p>
          <a:p>
            <a:pPr algn="ctr"/>
            <a:r>
              <a:rPr lang="fr-FR" sz="1650" dirty="0"/>
              <a:t>JUMP IN TECH </a:t>
            </a:r>
          </a:p>
          <a:p>
            <a:pPr algn="ctr"/>
            <a:r>
              <a:rPr lang="fr-FR" sz="1650" b="1" dirty="0"/>
              <a:t>Toussaint  </a:t>
            </a:r>
            <a:r>
              <a:rPr lang="fr-FR" sz="1650" dirty="0"/>
              <a:t>DISCOVERTECH </a:t>
            </a:r>
          </a:p>
        </p:txBody>
      </p:sp>
      <p:sp>
        <p:nvSpPr>
          <p:cNvPr id="11" name="Bouée 10">
            <a:extLst>
              <a:ext uri="{FF2B5EF4-FFF2-40B4-BE49-F238E27FC236}">
                <a16:creationId xmlns:a16="http://schemas.microsoft.com/office/drawing/2014/main" id="{5C84EEC5-26DB-B044-B34D-42DFBE7C0784}"/>
              </a:ext>
            </a:extLst>
          </p:cNvPr>
          <p:cNvSpPr/>
          <p:nvPr/>
        </p:nvSpPr>
        <p:spPr>
          <a:xfrm>
            <a:off x="3287487" y="2351864"/>
            <a:ext cx="2938754" cy="4506135"/>
          </a:xfrm>
          <a:prstGeom prst="donut">
            <a:avLst>
              <a:gd name="adj" fmla="val 66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8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619342" y="20781"/>
            <a:ext cx="2798836" cy="64669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PROGRAMME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07" y="529390"/>
            <a:ext cx="7199105" cy="57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5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364975" y="2564099"/>
            <a:ext cx="7525854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m. ALI </a:t>
            </a:r>
          </a:p>
          <a:p>
            <a:pPr marL="0" indent="0">
              <a:buNone/>
            </a:pPr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DIRECTEUR REGIONAL DROITS des FEMMES ET EGALITE PAYS DE LA LOIRE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91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2368551" y="2887445"/>
            <a:ext cx="6654799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ACTUALITE DE LA MISSION </a:t>
            </a:r>
          </a:p>
          <a:p>
            <a:pPr marL="0" indent="0">
              <a:buNone/>
            </a:pPr>
            <a:r>
              <a:rPr lang="fr-FR" sz="3600" dirty="0"/>
              <a:t>ACADEMIQUE EFG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85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364138" y="33528"/>
            <a:ext cx="8424000" cy="61022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Une mission, un </a:t>
            </a:r>
            <a:r>
              <a:rPr lang="fr-FR" dirty="0" err="1"/>
              <a:t>reseau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89310" y="4030540"/>
            <a:ext cx="26260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23A638"/>
                </a:solidFill>
              </a:rPr>
              <a:t>Réft</a:t>
            </a:r>
            <a:r>
              <a:rPr lang="fr-FR" sz="1400" dirty="0">
                <a:solidFill>
                  <a:srgbClr val="23A638"/>
                </a:solidFill>
              </a:rPr>
              <a:t> 49 : </a:t>
            </a:r>
          </a:p>
          <a:p>
            <a:r>
              <a:rPr lang="fr-FR" sz="1400" dirty="0">
                <a:solidFill>
                  <a:srgbClr val="23A638"/>
                </a:solidFill>
                <a:hlinkClick r:id="rId3"/>
              </a:rPr>
              <a:t>madiha.hadi@ac-nantes.fr</a:t>
            </a:r>
            <a:endParaRPr lang="fr-FR" sz="1400" dirty="0">
              <a:solidFill>
                <a:srgbClr val="23A638"/>
              </a:solidFill>
            </a:endParaRPr>
          </a:p>
          <a:p>
            <a:r>
              <a:rPr lang="fr-FR" sz="1400" dirty="0" err="1">
                <a:solidFill>
                  <a:srgbClr val="FF0000"/>
                </a:solidFill>
              </a:rPr>
              <a:t>Coordo</a:t>
            </a:r>
            <a:r>
              <a:rPr lang="fr-FR" sz="1400" dirty="0">
                <a:solidFill>
                  <a:srgbClr val="FF0000"/>
                </a:solidFill>
              </a:rPr>
              <a:t> bassin :</a:t>
            </a:r>
          </a:p>
          <a:p>
            <a:r>
              <a:rPr lang="fr-FR" sz="1400" dirty="0"/>
              <a:t>49 Angers – Segré </a:t>
            </a:r>
          </a:p>
          <a:p>
            <a:r>
              <a:rPr lang="fr-FR" sz="1400" u="sng" dirty="0">
                <a:hlinkClick r:id="rId4"/>
              </a:rPr>
              <a:t>Emeline.Heydon@ac-nantes.fr</a:t>
            </a:r>
            <a:endParaRPr lang="fr-FR" sz="1400" dirty="0"/>
          </a:p>
          <a:p>
            <a:endParaRPr lang="fr-FR" sz="1400" dirty="0">
              <a:solidFill>
                <a:srgbClr val="23A638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3854" y="3997823"/>
            <a:ext cx="382056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23A638"/>
                </a:solidFill>
              </a:rPr>
              <a:t>Réft</a:t>
            </a:r>
            <a:r>
              <a:rPr lang="fr-FR" sz="1400" dirty="0">
                <a:solidFill>
                  <a:srgbClr val="23A638"/>
                </a:solidFill>
              </a:rPr>
              <a:t> 44 : </a:t>
            </a:r>
          </a:p>
          <a:p>
            <a:r>
              <a:rPr lang="fr-FR" sz="1400" dirty="0">
                <a:solidFill>
                  <a:srgbClr val="23A638"/>
                </a:solidFill>
              </a:rPr>
              <a:t>nicolas.bertrand@ac-nantes.fr</a:t>
            </a:r>
          </a:p>
          <a:p>
            <a:r>
              <a:rPr lang="fr-FR" sz="1400" dirty="0" err="1">
                <a:solidFill>
                  <a:srgbClr val="FF0000"/>
                </a:solidFill>
              </a:rPr>
              <a:t>Coordo</a:t>
            </a:r>
            <a:r>
              <a:rPr lang="fr-FR" sz="1400" dirty="0">
                <a:solidFill>
                  <a:srgbClr val="FF0000"/>
                </a:solidFill>
              </a:rPr>
              <a:t> bassins :</a:t>
            </a:r>
          </a:p>
          <a:p>
            <a:r>
              <a:rPr lang="fr-FR" sz="1400" dirty="0"/>
              <a:t>44 Nantes et Sud Loire </a:t>
            </a:r>
          </a:p>
          <a:p>
            <a:r>
              <a:rPr lang="fr-FR" sz="1400" u="sng" dirty="0">
                <a:hlinkClick r:id="rId5"/>
              </a:rPr>
              <a:t>Evanne.thaje@ac-nante</a:t>
            </a:r>
            <a:r>
              <a:rPr lang="fr-FR" sz="1400" u="sng" dirty="0"/>
              <a:t>s.fr</a:t>
            </a:r>
          </a:p>
          <a:p>
            <a:r>
              <a:rPr lang="fr-FR" sz="1400" dirty="0"/>
              <a:t>44 Ancenis-Blain-</a:t>
            </a:r>
            <a:r>
              <a:rPr lang="fr-FR" sz="1400" dirty="0" err="1"/>
              <a:t>Chateaubriant</a:t>
            </a:r>
            <a:r>
              <a:rPr lang="fr-FR" sz="1400" dirty="0"/>
              <a:t> </a:t>
            </a:r>
          </a:p>
          <a:p>
            <a:r>
              <a:rPr lang="fr-FR" sz="1400" u="sng" dirty="0"/>
              <a:t>Frederic.blandin@ac-nantes.fr</a:t>
            </a:r>
            <a:endParaRPr lang="fr-FR" sz="1400" dirty="0"/>
          </a:p>
          <a:p>
            <a:r>
              <a:rPr lang="fr-FR" sz="1400" u="sng" dirty="0">
                <a:hlinkClick r:id="rId6"/>
              </a:rPr>
              <a:t>Maxime.Lelievre@ac-nantes.fr</a:t>
            </a:r>
            <a:endParaRPr lang="fr-FR" sz="1400" dirty="0"/>
          </a:p>
          <a:p>
            <a:r>
              <a:rPr lang="fr-FR" sz="1400" dirty="0"/>
              <a:t>44 Estuaire </a:t>
            </a:r>
          </a:p>
          <a:p>
            <a:r>
              <a:rPr lang="fr-FR" sz="1400" dirty="0"/>
              <a:t>Francoise.vancauweenberghe@ac-nantes.fr</a:t>
            </a:r>
          </a:p>
          <a:p>
            <a:endParaRPr lang="fr-FR" dirty="0"/>
          </a:p>
          <a:p>
            <a:endParaRPr lang="fr-FR" sz="1400" dirty="0">
              <a:solidFill>
                <a:srgbClr val="23A638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38244" y="5429056"/>
            <a:ext cx="36381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23A638"/>
                </a:solidFill>
              </a:rPr>
              <a:t>Réftes</a:t>
            </a:r>
            <a:r>
              <a:rPr lang="fr-FR" sz="1400" dirty="0">
                <a:solidFill>
                  <a:srgbClr val="23A638"/>
                </a:solidFill>
              </a:rPr>
              <a:t> 85 : </a:t>
            </a:r>
          </a:p>
          <a:p>
            <a:r>
              <a:rPr lang="fr-FR" sz="1400" dirty="0">
                <a:solidFill>
                  <a:srgbClr val="23A638"/>
                </a:solidFill>
              </a:rPr>
              <a:t>therese.casteigt@ac-nantes.fr</a:t>
            </a:r>
          </a:p>
          <a:p>
            <a:r>
              <a:rPr lang="fr-FR" sz="1400" dirty="0">
                <a:solidFill>
                  <a:srgbClr val="23A638"/>
                </a:solidFill>
                <a:hlinkClick r:id="rId7"/>
              </a:rPr>
              <a:t>sandra.wils@ac-nantes.fr</a:t>
            </a:r>
            <a:endParaRPr lang="fr-FR" sz="1400" dirty="0">
              <a:solidFill>
                <a:srgbClr val="23A638"/>
              </a:solidFill>
            </a:endParaRPr>
          </a:p>
          <a:p>
            <a:r>
              <a:rPr lang="fr-FR" sz="1400" dirty="0" err="1">
                <a:solidFill>
                  <a:srgbClr val="FF0000"/>
                </a:solidFill>
              </a:rPr>
              <a:t>Coordo</a:t>
            </a:r>
            <a:r>
              <a:rPr lang="fr-FR" sz="1400" dirty="0">
                <a:solidFill>
                  <a:srgbClr val="FF0000"/>
                </a:solidFill>
              </a:rPr>
              <a:t> bassin :</a:t>
            </a:r>
          </a:p>
          <a:p>
            <a:r>
              <a:rPr lang="fr-FR" sz="1400" b="1" dirty="0"/>
              <a:t>85 Vendée Ouest </a:t>
            </a:r>
            <a:endParaRPr lang="fr-FR" sz="1400" dirty="0"/>
          </a:p>
          <a:p>
            <a:r>
              <a:rPr lang="fr-FR" sz="1400" dirty="0"/>
              <a:t>Fanny.morange@ac-nantes.fr</a:t>
            </a:r>
          </a:p>
          <a:p>
            <a:endParaRPr lang="fr-FR" sz="1400" dirty="0">
              <a:solidFill>
                <a:srgbClr val="23A638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999077" y="718745"/>
            <a:ext cx="319350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23A638"/>
                </a:solidFill>
              </a:rPr>
              <a:t>Réft</a:t>
            </a:r>
            <a:r>
              <a:rPr lang="fr-FR" sz="1400" dirty="0">
                <a:solidFill>
                  <a:srgbClr val="23A638"/>
                </a:solidFill>
              </a:rPr>
              <a:t> 72 : </a:t>
            </a:r>
          </a:p>
          <a:p>
            <a:r>
              <a:rPr lang="fr-FR" sz="1400" dirty="0">
                <a:solidFill>
                  <a:srgbClr val="23A638"/>
                </a:solidFill>
                <a:hlinkClick r:id="rId8"/>
              </a:rPr>
              <a:t>jean-luc.ballot@ac-nantes.fr</a:t>
            </a:r>
            <a:endParaRPr lang="fr-FR" sz="1400" dirty="0">
              <a:solidFill>
                <a:srgbClr val="23A638"/>
              </a:solidFill>
            </a:endParaRPr>
          </a:p>
          <a:p>
            <a:r>
              <a:rPr lang="fr-FR" sz="1400" dirty="0" err="1">
                <a:solidFill>
                  <a:srgbClr val="FF0000"/>
                </a:solidFill>
              </a:rPr>
              <a:t>Coordo</a:t>
            </a:r>
            <a:r>
              <a:rPr lang="fr-FR" sz="1400" dirty="0">
                <a:solidFill>
                  <a:srgbClr val="FF0000"/>
                </a:solidFill>
              </a:rPr>
              <a:t> bassins :</a:t>
            </a:r>
          </a:p>
          <a:p>
            <a:r>
              <a:rPr lang="fr-FR" sz="1400" dirty="0"/>
              <a:t>72 Sarthe Nord </a:t>
            </a:r>
            <a:r>
              <a:rPr lang="fr-FR" sz="1400" b="1" dirty="0"/>
              <a:t>- </a:t>
            </a:r>
            <a:r>
              <a:rPr lang="fr-FR" sz="1400" dirty="0"/>
              <a:t>Mamers/Sable/La</a:t>
            </a:r>
          </a:p>
          <a:p>
            <a:r>
              <a:rPr lang="fr-FR" sz="1400" dirty="0"/>
              <a:t> flèche</a:t>
            </a:r>
          </a:p>
          <a:p>
            <a:r>
              <a:rPr lang="fr-FR" sz="1400" u="sng" dirty="0">
                <a:hlinkClick r:id="rId9"/>
              </a:rPr>
              <a:t>Amelie-Solenne.Djondo@ac-nantes.fr</a:t>
            </a:r>
            <a:endParaRPr lang="fr-FR" sz="1400" dirty="0"/>
          </a:p>
          <a:p>
            <a:r>
              <a:rPr lang="fr-FR" sz="1400" dirty="0"/>
              <a:t>Frederic.Bard@ac-nantes.fr</a:t>
            </a:r>
          </a:p>
          <a:p>
            <a:r>
              <a:rPr lang="fr-FR" sz="1400" dirty="0"/>
              <a:t>72 Sarthe Sud </a:t>
            </a:r>
            <a:r>
              <a:rPr lang="fr-FR" sz="1400" b="1" dirty="0"/>
              <a:t>- </a:t>
            </a:r>
            <a:r>
              <a:rPr lang="fr-FR" sz="1400" dirty="0" err="1"/>
              <a:t>Montval</a:t>
            </a:r>
            <a:r>
              <a:rPr lang="fr-FR" sz="1400" dirty="0"/>
              <a:t>/St Calais/</a:t>
            </a:r>
          </a:p>
          <a:p>
            <a:r>
              <a:rPr lang="fr-FR" sz="1400" dirty="0"/>
              <a:t>La </a:t>
            </a:r>
            <a:r>
              <a:rPr lang="fr-FR" sz="1400" dirty="0" err="1"/>
              <a:t>Ferte</a:t>
            </a:r>
            <a:r>
              <a:rPr lang="fr-FR" sz="1400" dirty="0"/>
              <a:t> Bernard</a:t>
            </a:r>
          </a:p>
          <a:p>
            <a:r>
              <a:rPr lang="en-US" sz="1400" dirty="0"/>
              <a:t>Magali.pichon@ac-nantes.fr</a:t>
            </a:r>
            <a:endParaRPr lang="fr-FR" sz="1400" dirty="0"/>
          </a:p>
          <a:p>
            <a:r>
              <a:rPr lang="fr-FR" sz="1400" dirty="0"/>
              <a:t>72 Le Mans</a:t>
            </a:r>
          </a:p>
          <a:p>
            <a:r>
              <a:rPr lang="fr-FR" sz="1400" dirty="0">
                <a:hlinkClick r:id="rId10"/>
              </a:rPr>
              <a:t>sophie.rousseau@ac-nantes.fr</a:t>
            </a:r>
            <a:endParaRPr lang="fr-FR" sz="1400" dirty="0"/>
          </a:p>
          <a:p>
            <a:r>
              <a:rPr lang="fr-FR" sz="1400" u="sng" dirty="0">
                <a:hlinkClick r:id="rId11"/>
              </a:rPr>
              <a:t>Yohann.Grignon@ac-nantes.fr</a:t>
            </a:r>
            <a:endParaRPr lang="fr-FR" sz="1400" dirty="0"/>
          </a:p>
          <a:p>
            <a:endParaRPr lang="fr-FR" sz="1400" dirty="0">
              <a:solidFill>
                <a:srgbClr val="23A638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76029" y="1025683"/>
            <a:ext cx="2942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23A638"/>
                </a:solidFill>
              </a:rPr>
              <a:t>Réfte</a:t>
            </a:r>
            <a:r>
              <a:rPr lang="fr-FR" sz="1400" dirty="0">
                <a:solidFill>
                  <a:srgbClr val="23A638"/>
                </a:solidFill>
              </a:rPr>
              <a:t> 53 : </a:t>
            </a:r>
          </a:p>
          <a:p>
            <a:r>
              <a:rPr lang="fr-FR" sz="1400" dirty="0">
                <a:solidFill>
                  <a:srgbClr val="23A638"/>
                </a:solidFill>
                <a:hlinkClick r:id="rId12"/>
              </a:rPr>
              <a:t>catherine.cailleau@ac-nantes.fr</a:t>
            </a:r>
            <a:endParaRPr lang="fr-FR" sz="1400" dirty="0">
              <a:solidFill>
                <a:srgbClr val="23A638"/>
              </a:solidFill>
            </a:endParaRPr>
          </a:p>
          <a:p>
            <a:r>
              <a:rPr lang="fr-FR" sz="1400" dirty="0" err="1">
                <a:solidFill>
                  <a:srgbClr val="FF0000"/>
                </a:solidFill>
              </a:rPr>
              <a:t>Coordo</a:t>
            </a:r>
            <a:r>
              <a:rPr lang="fr-FR" sz="1400" dirty="0">
                <a:solidFill>
                  <a:srgbClr val="FF0000"/>
                </a:solidFill>
              </a:rPr>
              <a:t> bassins :</a:t>
            </a:r>
          </a:p>
          <a:p>
            <a:r>
              <a:rPr lang="fr-FR" sz="1400" dirty="0"/>
              <a:t>53 Mayenne Nord</a:t>
            </a:r>
          </a:p>
          <a:p>
            <a:r>
              <a:rPr lang="fr-FR" sz="1400" dirty="0">
                <a:hlinkClick r:id="rId13"/>
              </a:rPr>
              <a:t>Valerie.creton@ac-nantes.fr</a:t>
            </a:r>
            <a:endParaRPr lang="fr-FR" sz="1400" dirty="0"/>
          </a:p>
          <a:p>
            <a:r>
              <a:rPr lang="fr-FR" sz="1400" dirty="0"/>
              <a:t>53 Mayenne sud</a:t>
            </a:r>
          </a:p>
          <a:p>
            <a:r>
              <a:rPr lang="fr-FR" sz="1400" u="sng" dirty="0">
                <a:hlinkClick r:id="rId14"/>
              </a:rPr>
              <a:t>Severine.bruneau1@ac-nantes.fr</a:t>
            </a:r>
            <a:endParaRPr lang="fr-FR" sz="1400" dirty="0"/>
          </a:p>
          <a:p>
            <a:r>
              <a:rPr lang="fr-FR" sz="1400" u="sng" dirty="0">
                <a:hlinkClick r:id="rId15"/>
              </a:rPr>
              <a:t>Carine.Mathieu@ac-nantes.fr</a:t>
            </a:r>
            <a:endParaRPr lang="fr-FR" sz="1400" dirty="0"/>
          </a:p>
          <a:p>
            <a:endParaRPr lang="fr-FR" sz="1400" dirty="0">
              <a:solidFill>
                <a:srgbClr val="23A638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2012" y="2934413"/>
            <a:ext cx="2911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Pilotes </a:t>
            </a:r>
            <a:r>
              <a:rPr lang="fr-FR" sz="1400" dirty="0" err="1"/>
              <a:t>acad</a:t>
            </a:r>
            <a:r>
              <a:rPr lang="fr-FR" sz="1400" dirty="0"/>
              <a:t> :</a:t>
            </a:r>
          </a:p>
          <a:p>
            <a:r>
              <a:rPr lang="fr-FR" sz="1400" dirty="0"/>
              <a:t>delphine.evain@ac-nantes.fr</a:t>
            </a:r>
          </a:p>
          <a:p>
            <a:r>
              <a:rPr lang="fr-FR" sz="1400" dirty="0" err="1"/>
              <a:t>marie-pierre.laraufie@ac-nantes.fr</a:t>
            </a:r>
            <a:endParaRPr lang="fr-FR" sz="1400" dirty="0"/>
          </a:p>
          <a:p>
            <a:r>
              <a:rPr lang="fr-FR" sz="1400" dirty="0"/>
              <a:t>olivier.marechau@ac-nantes.fr</a:t>
            </a:r>
          </a:p>
        </p:txBody>
      </p:sp>
      <p:pic>
        <p:nvPicPr>
          <p:cNvPr id="17" name="Image 16"/>
          <p:cNvPicPr/>
          <p:nvPr/>
        </p:nvPicPr>
        <p:blipFill>
          <a:blip r:embed="rId16"/>
          <a:stretch>
            <a:fillRect/>
          </a:stretch>
        </p:blipFill>
        <p:spPr>
          <a:xfrm>
            <a:off x="2970127" y="2795531"/>
            <a:ext cx="3028950" cy="2704390"/>
          </a:xfrm>
          <a:prstGeom prst="rect">
            <a:avLst/>
          </a:prstGeom>
        </p:spPr>
      </p:pic>
      <p:sp>
        <p:nvSpPr>
          <p:cNvPr id="5" name="Organigramme : Connecteur 4"/>
          <p:cNvSpPr/>
          <p:nvPr/>
        </p:nvSpPr>
        <p:spPr>
          <a:xfrm>
            <a:off x="738623" y="718746"/>
            <a:ext cx="2214948" cy="2094436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Connecteur 15"/>
          <p:cNvSpPr/>
          <p:nvPr/>
        </p:nvSpPr>
        <p:spPr>
          <a:xfrm>
            <a:off x="986745" y="1187773"/>
            <a:ext cx="1720463" cy="1614185"/>
          </a:xfrm>
          <a:prstGeom prst="flowChartConnector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Connecteur 17"/>
          <p:cNvSpPr/>
          <p:nvPr/>
        </p:nvSpPr>
        <p:spPr>
          <a:xfrm>
            <a:off x="1418530" y="1901569"/>
            <a:ext cx="926719" cy="843268"/>
          </a:xfrm>
          <a:prstGeom prst="flowChartConnector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Connecteur 18"/>
          <p:cNvSpPr/>
          <p:nvPr/>
        </p:nvSpPr>
        <p:spPr>
          <a:xfrm>
            <a:off x="1180897" y="1544671"/>
            <a:ext cx="1332157" cy="125086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73678" y="825405"/>
            <a:ext cx="1192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Pilotage </a:t>
            </a:r>
            <a:r>
              <a:rPr lang="fr-FR" sz="900" dirty="0" err="1"/>
              <a:t>acad</a:t>
            </a:r>
            <a:endParaRPr lang="fr-FR" sz="9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315887" y="1679493"/>
            <a:ext cx="119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solidFill>
                  <a:srgbClr val="FF0000"/>
                </a:solidFill>
              </a:rPr>
              <a:t>Coordo</a:t>
            </a:r>
            <a:r>
              <a:rPr lang="fr-FR" sz="1100" dirty="0">
                <a:solidFill>
                  <a:srgbClr val="FF0000"/>
                </a:solidFill>
              </a:rPr>
              <a:t> bassins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301294" y="1313839"/>
            <a:ext cx="1192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>
                <a:solidFill>
                  <a:srgbClr val="00B050"/>
                </a:solidFill>
              </a:rPr>
              <a:t>Réft.e</a:t>
            </a:r>
            <a:r>
              <a:rPr lang="fr-FR" sz="900" dirty="0">
                <a:solidFill>
                  <a:srgbClr val="00B050"/>
                </a:solidFill>
              </a:rPr>
              <a:t> département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17363" y="2082557"/>
            <a:ext cx="119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solidFill>
                  <a:srgbClr val="FFC000"/>
                </a:solidFill>
              </a:rPr>
              <a:t>Réferent.e</a:t>
            </a:r>
            <a:r>
              <a:rPr lang="fr-FR" sz="1100" dirty="0">
                <a:solidFill>
                  <a:srgbClr val="FFC000"/>
                </a:solidFill>
              </a:rPr>
              <a:t>  </a:t>
            </a:r>
          </a:p>
          <a:p>
            <a:r>
              <a:rPr lang="fr-FR" sz="1100" dirty="0">
                <a:solidFill>
                  <a:srgbClr val="FFC000"/>
                </a:solidFill>
              </a:rPr>
              <a:t>1</a:t>
            </a:r>
            <a:r>
              <a:rPr lang="fr-FR" sz="1100" baseline="30000" dirty="0">
                <a:solidFill>
                  <a:srgbClr val="FFC000"/>
                </a:solidFill>
              </a:rPr>
              <a:t>er</a:t>
            </a:r>
            <a:r>
              <a:rPr lang="fr-FR" sz="1100" dirty="0">
                <a:solidFill>
                  <a:srgbClr val="FFC000"/>
                </a:solidFill>
              </a:rPr>
              <a:t> d et EPLE</a:t>
            </a:r>
          </a:p>
        </p:txBody>
      </p:sp>
    </p:spTree>
    <p:extLst>
      <p:ext uri="{BB962C8B-B14F-4D97-AF65-F5344CB8AC3E}">
        <p14:creationId xmlns:p14="http://schemas.microsoft.com/office/powerpoint/2010/main" val="225861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757363" y="346982"/>
            <a:ext cx="7386637" cy="64669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Egalite filles-garçons a l’</a:t>
            </a:r>
            <a:r>
              <a:rPr lang="fr-FR" dirty="0" err="1"/>
              <a:t>ecole</a:t>
            </a:r>
            <a:r>
              <a:rPr lang="fr-FR" dirty="0"/>
              <a:t>?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2252" y="993673"/>
            <a:ext cx="80968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/>
              <a:t>La situation personnelle et sociale (sexe…) de la personne en formation ne doit pas être un obstacle à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/>
              <a:t>la réalisation du </a:t>
            </a:r>
            <a:r>
              <a:rPr lang="fr-FR" sz="2000" i="1" dirty="0">
                <a:solidFill>
                  <a:srgbClr val="FF0000"/>
                </a:solidFill>
              </a:rPr>
              <a:t>potentiel éducatif</a:t>
            </a:r>
          </a:p>
          <a:p>
            <a:pPr lvl="0"/>
            <a:r>
              <a:rPr lang="fr-FR" sz="2000" i="1" dirty="0">
                <a:solidFill>
                  <a:srgbClr val="FFC000"/>
                </a:solidFill>
              </a:rPr>
              <a:t>Manque d’ambition des filles lors des choix d’orientation, </a:t>
            </a:r>
          </a:p>
          <a:p>
            <a:pPr lvl="0"/>
            <a:r>
              <a:rPr lang="fr-FR" sz="2000" i="1" dirty="0">
                <a:solidFill>
                  <a:srgbClr val="FFC000"/>
                </a:solidFill>
              </a:rPr>
              <a:t>Sur représentation des garçons/sanctions </a:t>
            </a:r>
          </a:p>
          <a:p>
            <a:pPr lvl="0"/>
            <a:r>
              <a:rPr lang="fr-FR" sz="2000" i="1" dirty="0">
                <a:solidFill>
                  <a:srgbClr val="FFC000"/>
                </a:solidFill>
              </a:rPr>
              <a:t>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/>
              <a:t>un </a:t>
            </a:r>
            <a:r>
              <a:rPr lang="fr-FR" sz="2000" i="1" dirty="0">
                <a:solidFill>
                  <a:srgbClr val="FF0000"/>
                </a:solidFill>
              </a:rPr>
              <a:t>niveau minimal d’instruction </a:t>
            </a:r>
            <a:r>
              <a:rPr lang="fr-FR" sz="2000" dirty="0"/>
              <a:t>pour tous </a:t>
            </a:r>
          </a:p>
          <a:p>
            <a:pPr lvl="0"/>
            <a:r>
              <a:rPr lang="fr-FR" sz="2000" dirty="0">
                <a:solidFill>
                  <a:srgbClr val="FFC000"/>
                </a:solidFill>
              </a:rPr>
              <a:t>Garçons avec mention au DNB </a:t>
            </a:r>
          </a:p>
          <a:p>
            <a:pPr lvl="0"/>
            <a:r>
              <a:rPr lang="fr-FR" sz="2000" dirty="0">
                <a:solidFill>
                  <a:srgbClr val="FFC000"/>
                </a:solidFill>
              </a:rPr>
              <a:t>Part des garçons/décrochage/illettrisme</a:t>
            </a:r>
          </a:p>
          <a:p>
            <a:pPr lvl="0"/>
            <a:r>
              <a:rPr lang="fr-FR" sz="2000" dirty="0">
                <a:solidFill>
                  <a:srgbClr val="FFC000"/>
                </a:solidFill>
              </a:rPr>
              <a:t>…</a:t>
            </a:r>
          </a:p>
          <a:p>
            <a:pPr algn="ctr"/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19758" y="4087187"/>
            <a:ext cx="82733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/>
              <a:t>Comment faire?</a:t>
            </a:r>
          </a:p>
          <a:p>
            <a:pPr algn="ctr"/>
            <a:r>
              <a:rPr lang="fr-FR" sz="2400" i="1" dirty="0"/>
              <a:t>Passer de l’égalité à l’équité en éducation </a:t>
            </a:r>
            <a:r>
              <a:rPr lang="fr-FR" sz="2400" dirty="0"/>
              <a:t>: </a:t>
            </a:r>
          </a:p>
          <a:p>
            <a:pPr algn="ctr"/>
            <a:r>
              <a:rPr lang="fr-FR" sz="2400" dirty="0"/>
              <a:t>comment </a:t>
            </a:r>
            <a:r>
              <a:rPr lang="fr-FR" sz="2400"/>
              <a:t>agir pour </a:t>
            </a:r>
            <a:r>
              <a:rPr lang="fr-FR" sz="2400" dirty="0"/>
              <a:t>un meilleur accès à la pleine réalisation du potentiel éducatif et à un niveau minimal d’instruction pour les filles et les garçons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47142" y="6356350"/>
            <a:ext cx="5110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Dix mesures pour une éducation équitable – Synthèse OCDE</a:t>
            </a:r>
          </a:p>
        </p:txBody>
      </p:sp>
    </p:spTree>
    <p:extLst>
      <p:ext uri="{BB962C8B-B14F-4D97-AF65-F5344CB8AC3E}">
        <p14:creationId xmlns:p14="http://schemas.microsoft.com/office/powerpoint/2010/main" val="75163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947404" y="19666"/>
            <a:ext cx="8363488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La dynamique de la mission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647226652"/>
              </p:ext>
            </p:extLst>
          </p:nvPr>
        </p:nvGraphicFramePr>
        <p:xfrm>
          <a:off x="1263649" y="1262314"/>
          <a:ext cx="7220087" cy="509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lipse 7"/>
          <p:cNvSpPr/>
          <p:nvPr/>
        </p:nvSpPr>
        <p:spPr>
          <a:xfrm>
            <a:off x="2972226" y="102181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053791" y="722221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934399" y="1707631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963099" y="688675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648805" y="124739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824" y="1495076"/>
            <a:ext cx="2621074" cy="95845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083385" y="1751751"/>
            <a:ext cx="9140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APAE dont </a:t>
            </a:r>
          </a:p>
          <a:p>
            <a:r>
              <a:rPr lang="fr-FR" sz="1100" dirty="0"/>
              <a:t>évaluations</a:t>
            </a:r>
          </a:p>
          <a:p>
            <a:r>
              <a:rPr lang="fr-FR" sz="1100" dirty="0"/>
              <a:t>nationales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993200" y="1080171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Enquête </a:t>
            </a:r>
          </a:p>
          <a:p>
            <a:r>
              <a:rPr lang="fr-FR" sz="1100" dirty="0"/>
              <a:t>climat scolaire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055441" y="667427"/>
            <a:ext cx="12866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Recueil par </a:t>
            </a:r>
          </a:p>
          <a:p>
            <a:r>
              <a:rPr lang="fr-FR" sz="1100" dirty="0"/>
              <a:t>les élèves et          instances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811461" y="1252922"/>
            <a:ext cx="847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Tableau de bord vie </a:t>
            </a:r>
            <a:r>
              <a:rPr lang="fr-FR" sz="1100" dirty="0" err="1"/>
              <a:t>sco</a:t>
            </a:r>
            <a:endParaRPr lang="fr-FR" sz="1100" dirty="0"/>
          </a:p>
        </p:txBody>
      </p:sp>
      <p:sp>
        <p:nvSpPr>
          <p:cNvPr id="31" name="Ellipse 30"/>
          <p:cNvSpPr/>
          <p:nvPr/>
        </p:nvSpPr>
        <p:spPr>
          <a:xfrm>
            <a:off x="5617379" y="1889204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756614" y="1865117"/>
            <a:ext cx="847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Tableau de bord orientation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059628" y="760101"/>
            <a:ext cx="1212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Tests </a:t>
            </a:r>
          </a:p>
          <a:p>
            <a:r>
              <a:rPr lang="fr-FR" sz="1100" dirty="0"/>
              <a:t>positionnements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36449" y="2760437"/>
            <a:ext cx="19926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Agir pour un meilleur accès à la réalisation du potentiel éducatif et à un niveau minimal d’instruction pour les F et les G</a:t>
            </a:r>
          </a:p>
        </p:txBody>
      </p:sp>
    </p:spTree>
    <p:extLst>
      <p:ext uri="{BB962C8B-B14F-4D97-AF65-F5344CB8AC3E}">
        <p14:creationId xmlns:p14="http://schemas.microsoft.com/office/powerpoint/2010/main" val="331170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947404" y="19666"/>
            <a:ext cx="8363488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La dynamique de la mission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768839743"/>
              </p:ext>
            </p:extLst>
          </p:nvPr>
        </p:nvGraphicFramePr>
        <p:xfrm>
          <a:off x="1263649" y="1262314"/>
          <a:ext cx="7220087" cy="509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lipse 5"/>
          <p:cNvSpPr/>
          <p:nvPr/>
        </p:nvSpPr>
        <p:spPr>
          <a:xfrm>
            <a:off x="6825865" y="2662936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972226" y="102181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053791" y="722221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934399" y="1707631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963099" y="688675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648805" y="124739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925198" y="2853957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Recherche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824" y="1495076"/>
            <a:ext cx="2621074" cy="95845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083385" y="1751751"/>
            <a:ext cx="9140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APAE dont </a:t>
            </a:r>
          </a:p>
          <a:p>
            <a:r>
              <a:rPr lang="fr-FR" sz="1100" dirty="0"/>
              <a:t>évaluations</a:t>
            </a:r>
          </a:p>
          <a:p>
            <a:r>
              <a:rPr lang="fr-FR" sz="1100" dirty="0"/>
              <a:t>nationales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993200" y="1080171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Enquête </a:t>
            </a:r>
          </a:p>
          <a:p>
            <a:r>
              <a:rPr lang="fr-FR" sz="1100" dirty="0"/>
              <a:t>climat scolaire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055441" y="667427"/>
            <a:ext cx="12866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Recueil par </a:t>
            </a:r>
          </a:p>
          <a:p>
            <a:r>
              <a:rPr lang="fr-FR" sz="1100" dirty="0"/>
              <a:t>les élèves et          instances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811461" y="1252922"/>
            <a:ext cx="847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Tableau de bord vie </a:t>
            </a:r>
            <a:r>
              <a:rPr lang="fr-FR" sz="1100" dirty="0" err="1"/>
              <a:t>sco</a:t>
            </a:r>
            <a:endParaRPr lang="fr-FR" sz="1100" dirty="0"/>
          </a:p>
        </p:txBody>
      </p:sp>
      <p:sp>
        <p:nvSpPr>
          <p:cNvPr id="24" name="Ellipse 23"/>
          <p:cNvSpPr/>
          <p:nvPr/>
        </p:nvSpPr>
        <p:spPr>
          <a:xfrm>
            <a:off x="7682661" y="3252467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6545218" y="4271296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7682661" y="3348850"/>
            <a:ext cx="1002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Conseil </a:t>
            </a:r>
          </a:p>
          <a:p>
            <a:r>
              <a:rPr lang="fr-FR" sz="1100" dirty="0"/>
              <a:t>pédagogique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615053" y="4350534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Conseil </a:t>
            </a:r>
          </a:p>
          <a:p>
            <a:r>
              <a:rPr lang="fr-FR" sz="1100" dirty="0"/>
              <a:t>enseignement</a:t>
            </a:r>
          </a:p>
        </p:txBody>
      </p:sp>
      <p:sp>
        <p:nvSpPr>
          <p:cNvPr id="29" name="Ellipse 28"/>
          <p:cNvSpPr/>
          <p:nvPr/>
        </p:nvSpPr>
        <p:spPr>
          <a:xfrm>
            <a:off x="7455037" y="390476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7573918" y="4027549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Instances</a:t>
            </a:r>
          </a:p>
        </p:txBody>
      </p:sp>
      <p:sp>
        <p:nvSpPr>
          <p:cNvPr id="31" name="Ellipse 30"/>
          <p:cNvSpPr/>
          <p:nvPr/>
        </p:nvSpPr>
        <p:spPr>
          <a:xfrm>
            <a:off x="5617379" y="1889204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756614" y="1865117"/>
            <a:ext cx="847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Tableau de bord orientation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059628" y="760101"/>
            <a:ext cx="1212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Tests </a:t>
            </a:r>
          </a:p>
          <a:p>
            <a:r>
              <a:rPr lang="fr-FR" sz="1100" dirty="0"/>
              <a:t>positionnements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36449" y="2760437"/>
            <a:ext cx="19926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Agir pour un meilleur accès à la réalisation du potentiel éducatif et à un niveau minimal d’instruction pour les F et les G</a:t>
            </a:r>
          </a:p>
        </p:txBody>
      </p:sp>
    </p:spTree>
    <p:extLst>
      <p:ext uri="{BB962C8B-B14F-4D97-AF65-F5344CB8AC3E}">
        <p14:creationId xmlns:p14="http://schemas.microsoft.com/office/powerpoint/2010/main" val="255209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947404" y="19666"/>
            <a:ext cx="8363488" cy="646691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La dynamique de la mission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983917941"/>
              </p:ext>
            </p:extLst>
          </p:nvPr>
        </p:nvGraphicFramePr>
        <p:xfrm>
          <a:off x="1263649" y="1262314"/>
          <a:ext cx="7220087" cy="509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lipse 5"/>
          <p:cNvSpPr/>
          <p:nvPr/>
        </p:nvSpPr>
        <p:spPr>
          <a:xfrm>
            <a:off x="6825865" y="2662936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972226" y="102181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053791" y="722221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934399" y="1707631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963099" y="688675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648805" y="124739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925198" y="2853957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Recherche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824" y="1495076"/>
            <a:ext cx="2621074" cy="95845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083385" y="1751751"/>
            <a:ext cx="9140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APAE dont </a:t>
            </a:r>
          </a:p>
          <a:p>
            <a:r>
              <a:rPr lang="fr-FR" sz="1100" dirty="0"/>
              <a:t>évaluations</a:t>
            </a:r>
          </a:p>
          <a:p>
            <a:r>
              <a:rPr lang="fr-FR" sz="1100" dirty="0"/>
              <a:t>nationales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993200" y="1080171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Enquête </a:t>
            </a:r>
          </a:p>
          <a:p>
            <a:r>
              <a:rPr lang="fr-FR" sz="1100" dirty="0"/>
              <a:t>climat scolaire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055441" y="667427"/>
            <a:ext cx="12866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Recueil par </a:t>
            </a:r>
          </a:p>
          <a:p>
            <a:r>
              <a:rPr lang="fr-FR" sz="1100" dirty="0"/>
              <a:t>les élèves et          instances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811461" y="1252922"/>
            <a:ext cx="847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Tableau de bord vie </a:t>
            </a:r>
            <a:r>
              <a:rPr lang="fr-FR" sz="1100" dirty="0" err="1"/>
              <a:t>sco</a:t>
            </a:r>
            <a:endParaRPr lang="fr-FR" sz="1100" dirty="0"/>
          </a:p>
        </p:txBody>
      </p:sp>
      <p:sp>
        <p:nvSpPr>
          <p:cNvPr id="24" name="Ellipse 23"/>
          <p:cNvSpPr/>
          <p:nvPr/>
        </p:nvSpPr>
        <p:spPr>
          <a:xfrm>
            <a:off x="7682661" y="3252467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6545218" y="4271296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7682661" y="3348850"/>
            <a:ext cx="1002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Conseil </a:t>
            </a:r>
          </a:p>
          <a:p>
            <a:r>
              <a:rPr lang="fr-FR" sz="1100" dirty="0"/>
              <a:t>pédagogique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615053" y="4350534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Conseil </a:t>
            </a:r>
          </a:p>
          <a:p>
            <a:r>
              <a:rPr lang="fr-FR" sz="1100" dirty="0"/>
              <a:t>enseignement</a:t>
            </a:r>
          </a:p>
        </p:txBody>
      </p:sp>
      <p:sp>
        <p:nvSpPr>
          <p:cNvPr id="29" name="Ellipse 28"/>
          <p:cNvSpPr/>
          <p:nvPr/>
        </p:nvSpPr>
        <p:spPr>
          <a:xfrm>
            <a:off x="7455037" y="390476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7573918" y="4027549"/>
            <a:ext cx="78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Instances</a:t>
            </a:r>
          </a:p>
        </p:txBody>
      </p:sp>
      <p:sp>
        <p:nvSpPr>
          <p:cNvPr id="31" name="Ellipse 30"/>
          <p:cNvSpPr/>
          <p:nvPr/>
        </p:nvSpPr>
        <p:spPr>
          <a:xfrm>
            <a:off x="5617379" y="1889204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5614798" y="5110501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2791326" y="4476268"/>
            <a:ext cx="1320759" cy="951709"/>
          </a:xfrm>
          <a:prstGeom prst="ellipse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3171195" y="6112133"/>
            <a:ext cx="10390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Liaisons</a:t>
            </a:r>
          </a:p>
          <a:p>
            <a:r>
              <a:rPr lang="fr-FR" sz="1100" dirty="0"/>
              <a:t>écoles/</a:t>
            </a:r>
            <a:r>
              <a:rPr lang="fr-FR" sz="1100" dirty="0" err="1"/>
              <a:t>coll</a:t>
            </a:r>
            <a:r>
              <a:rPr lang="fr-FR" sz="1100" dirty="0"/>
              <a:t> et </a:t>
            </a:r>
          </a:p>
          <a:p>
            <a:r>
              <a:rPr lang="fr-FR" sz="1100" dirty="0"/>
              <a:t>lycées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019561" y="4688910"/>
            <a:ext cx="101341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Pédagogies </a:t>
            </a:r>
          </a:p>
          <a:p>
            <a:r>
              <a:rPr lang="fr-FR" sz="1100" dirty="0"/>
              <a:t>&amp; gestes pro </a:t>
            </a:r>
          </a:p>
          <a:p>
            <a:r>
              <a:rPr lang="fr-FR" sz="1100" dirty="0"/>
              <a:t>égalitaires</a:t>
            </a:r>
          </a:p>
        </p:txBody>
      </p:sp>
      <p:sp>
        <p:nvSpPr>
          <p:cNvPr id="37" name="Ellipse 36"/>
          <p:cNvSpPr/>
          <p:nvPr/>
        </p:nvSpPr>
        <p:spPr>
          <a:xfrm>
            <a:off x="3095106" y="6101362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5857775" y="5208824"/>
            <a:ext cx="671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 Climat </a:t>
            </a:r>
          </a:p>
          <a:p>
            <a:r>
              <a:rPr lang="fr-FR" sz="1100" dirty="0"/>
              <a:t>scolaire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756614" y="1865117"/>
            <a:ext cx="8475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Tableau de bord orientation</a:t>
            </a:r>
          </a:p>
        </p:txBody>
      </p:sp>
      <p:sp>
        <p:nvSpPr>
          <p:cNvPr id="40" name="Ellipse 39"/>
          <p:cNvSpPr/>
          <p:nvPr/>
        </p:nvSpPr>
        <p:spPr>
          <a:xfrm>
            <a:off x="4193655" y="6296449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157993" y="6395784"/>
            <a:ext cx="982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 Partenariats</a:t>
            </a:r>
          </a:p>
          <a:p>
            <a:r>
              <a:rPr lang="fr-FR" sz="1100" dirty="0"/>
              <a:t>      ciblés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343806" y="6360395"/>
            <a:ext cx="8034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 Espaces </a:t>
            </a:r>
          </a:p>
          <a:p>
            <a:r>
              <a:rPr lang="fr-FR" sz="1100" dirty="0"/>
              <a:t>scolaires</a:t>
            </a:r>
          </a:p>
        </p:txBody>
      </p:sp>
      <p:sp>
        <p:nvSpPr>
          <p:cNvPr id="44" name="Ellipse 43"/>
          <p:cNvSpPr/>
          <p:nvPr/>
        </p:nvSpPr>
        <p:spPr>
          <a:xfrm>
            <a:off x="5243119" y="6266459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5765049" y="5723011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767744" y="5779292"/>
            <a:ext cx="1063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Montée en </a:t>
            </a:r>
          </a:p>
          <a:p>
            <a:r>
              <a:rPr lang="fr-FR" sz="1100" dirty="0" err="1"/>
              <a:t>cptences</a:t>
            </a:r>
            <a:r>
              <a:rPr lang="fr-FR" sz="1100" dirty="0"/>
              <a:t>/PAF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983887" y="5509878"/>
            <a:ext cx="1071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/>
              <a:t>Accompgnmt</a:t>
            </a:r>
            <a:endParaRPr lang="fr-FR" sz="1100" dirty="0"/>
          </a:p>
          <a:p>
            <a:r>
              <a:rPr lang="fr-FR" sz="1100" dirty="0"/>
              <a:t>corps </a:t>
            </a:r>
            <a:r>
              <a:rPr lang="fr-FR" sz="1100" dirty="0" err="1"/>
              <a:t>inspect</a:t>
            </a:r>
            <a:r>
              <a:rPr lang="fr-FR" sz="1100" dirty="0"/>
              <a:t>°</a:t>
            </a:r>
          </a:p>
        </p:txBody>
      </p:sp>
      <p:sp>
        <p:nvSpPr>
          <p:cNvPr id="48" name="Ellipse 47"/>
          <p:cNvSpPr/>
          <p:nvPr/>
        </p:nvSpPr>
        <p:spPr>
          <a:xfrm>
            <a:off x="2960418" y="5478148"/>
            <a:ext cx="1028700" cy="571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5059628" y="760101"/>
            <a:ext cx="1212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Tests </a:t>
            </a:r>
          </a:p>
          <a:p>
            <a:r>
              <a:rPr lang="fr-FR" sz="1100" dirty="0"/>
              <a:t>positionnements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989118" y="2657632"/>
            <a:ext cx="19926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Agir pour un meilleur accès à la réalisation du potentiel éducatif et à un niveau minimal d’instruction pour les F et les G</a:t>
            </a:r>
          </a:p>
        </p:txBody>
      </p:sp>
    </p:spTree>
    <p:extLst>
      <p:ext uri="{BB962C8B-B14F-4D97-AF65-F5344CB8AC3E}">
        <p14:creationId xmlns:p14="http://schemas.microsoft.com/office/powerpoint/2010/main" val="295835172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-diaporama-academique-2016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.pot [Mode de compatibilité]" id="{ABE4140C-D376-4BE9-BDFF-23C74214A693}" vid="{26625D04-A03A-4312-80BA-6114A8B3F4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1180</TotalTime>
  <Words>2166</Words>
  <Application>Microsoft Macintosh PowerPoint</Application>
  <PresentationFormat>Affichage à l'écran (4:3)</PresentationFormat>
  <Paragraphs>436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modele-diaporama-academique-2016</vt:lpstr>
      <vt:lpstr>Présentation PowerPoint</vt:lpstr>
      <vt:lpstr>Présentation PowerPoint</vt:lpstr>
      <vt:lpstr>Présentation PowerPoint</vt:lpstr>
      <vt:lpstr>Présentation PowerPoint</vt:lpstr>
      <vt:lpstr>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</vt:lpstr>
      <vt:lpstr>Des ressources à disposition</vt:lpstr>
      <vt:lpstr>Des partenaires pour des projets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Rectorat</dc:creator>
  <cp:lastModifiedBy>Cédric EVAIN</cp:lastModifiedBy>
  <cp:revision>1038</cp:revision>
  <cp:lastPrinted>2020-12-16T06:50:34Z</cp:lastPrinted>
  <dcterms:created xsi:type="dcterms:W3CDTF">2017-06-01T09:36:37Z</dcterms:created>
  <dcterms:modified xsi:type="dcterms:W3CDTF">2022-12-23T15:43:29Z</dcterms:modified>
</cp:coreProperties>
</file>