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4" r:id="rId6"/>
    <p:sldId id="305" r:id="rId7"/>
    <p:sldId id="306" r:id="rId8"/>
    <p:sldId id="307" r:id="rId9"/>
    <p:sldId id="261" r:id="rId10"/>
    <p:sldId id="263" r:id="rId11"/>
    <p:sldId id="264" r:id="rId12"/>
    <p:sldId id="265" r:id="rId13"/>
    <p:sldId id="278" r:id="rId14"/>
    <p:sldId id="279" r:id="rId15"/>
    <p:sldId id="266" r:id="rId16"/>
    <p:sldId id="268" r:id="rId17"/>
    <p:sldId id="269" r:id="rId18"/>
    <p:sldId id="281" r:id="rId19"/>
    <p:sldId id="272" r:id="rId20"/>
    <p:sldId id="273" r:id="rId21"/>
    <p:sldId id="274" r:id="rId22"/>
    <p:sldId id="276" r:id="rId23"/>
    <p:sldId id="310" r:id="rId24"/>
    <p:sldId id="308" r:id="rId25"/>
    <p:sldId id="309" r:id="rId26"/>
    <p:sldId id="311" r:id="rId27"/>
    <p:sldId id="312" r:id="rId28"/>
    <p:sldId id="313" r:id="rId29"/>
    <p:sldId id="314" r:id="rId30"/>
    <p:sldId id="315" r:id="rId31"/>
    <p:sldId id="316" r:id="rId32"/>
    <p:sldId id="294" r:id="rId33"/>
    <p:sldId id="297" r:id="rId34"/>
    <p:sldId id="295" r:id="rId35"/>
    <p:sldId id="282" r:id="rId36"/>
    <p:sldId id="298" r:id="rId37"/>
    <p:sldId id="301" r:id="rId38"/>
    <p:sldId id="300" r:id="rId39"/>
    <p:sldId id="303" r:id="rId40"/>
    <p:sldId id="302"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3827" autoAdjust="0"/>
  </p:normalViewPr>
  <p:slideViewPr>
    <p:cSldViewPr>
      <p:cViewPr varScale="1">
        <p:scale>
          <a:sx n="108" d="100"/>
          <a:sy n="108" d="100"/>
        </p:scale>
        <p:origin x="12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12/06/2017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12/06/2017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12/06/2017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12/06/2017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12/06/2017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12/06/2017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12/06/2017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12/06/2017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12/06/2017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12/06/2017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12/06/2017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12/06/2017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isabeth.poisson@ac-nantes.fr" TargetMode="External"/><Relationship Id="rId2" Type="http://schemas.openxmlformats.org/officeDocument/2006/relationships/hyperlink" Target="mailto:emmanuel.oger1@ac-nantes.f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VM57fZIHs0"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llocine.fr/film/fichefilm_gen_cfilm=29718.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atican.va/various/cappelle/sistina_vr/index.html" TargetMode="Externa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1628800"/>
            <a:ext cx="6696744" cy="1077218"/>
          </a:xfrm>
          <a:prstGeom prst="rect">
            <a:avLst/>
          </a:prstGeom>
          <a:noFill/>
        </p:spPr>
        <p:txBody>
          <a:bodyPr wrap="square" rtlCol="0">
            <a:spAutoFit/>
          </a:bodyPr>
          <a:lstStyle/>
          <a:p>
            <a:pPr algn="ctr"/>
            <a:r>
              <a:rPr lang="fr-FR" sz="3200" b="1" dirty="0">
                <a:solidFill>
                  <a:srgbClr val="FF0000"/>
                </a:solidFill>
              </a:rPr>
              <a:t>La naissance d’un monothéisme juif</a:t>
            </a:r>
          </a:p>
          <a:p>
            <a:pPr algn="ctr"/>
            <a:r>
              <a:rPr lang="fr-FR" sz="3200" b="1" dirty="0">
                <a:solidFill>
                  <a:srgbClr val="FF0000"/>
                </a:solidFill>
              </a:rPr>
              <a:t>dans un monde polythéiste</a:t>
            </a:r>
          </a:p>
        </p:txBody>
      </p:sp>
      <p:sp>
        <p:nvSpPr>
          <p:cNvPr id="3" name="ZoneTexte 2">
            <a:extLst>
              <a:ext uri="{FF2B5EF4-FFF2-40B4-BE49-F238E27FC236}">
                <a16:creationId xmlns:a16="http://schemas.microsoft.com/office/drawing/2014/main" id="{F1A4DBA3-644E-4467-AEE2-39CBD2AB8686}"/>
              </a:ext>
            </a:extLst>
          </p:cNvPr>
          <p:cNvSpPr txBox="1"/>
          <p:nvPr/>
        </p:nvSpPr>
        <p:spPr>
          <a:xfrm>
            <a:off x="611560" y="5733256"/>
            <a:ext cx="6048672" cy="646331"/>
          </a:xfrm>
          <a:prstGeom prst="rect">
            <a:avLst/>
          </a:prstGeom>
          <a:noFill/>
        </p:spPr>
        <p:txBody>
          <a:bodyPr wrap="square" rtlCol="0">
            <a:spAutoFit/>
          </a:bodyPr>
          <a:lstStyle/>
          <a:p>
            <a:r>
              <a:rPr lang="fr-FR" dirty="0">
                <a:hlinkClick r:id="rId2"/>
              </a:rPr>
              <a:t>Emmanuel Oger</a:t>
            </a:r>
            <a:r>
              <a:rPr lang="fr-FR" dirty="0"/>
              <a:t>, </a:t>
            </a:r>
            <a:r>
              <a:rPr lang="fr-FR"/>
              <a:t>collège Saint-Mars-la-Jaille</a:t>
            </a:r>
            <a:r>
              <a:rPr lang="fr-FR" dirty="0"/>
              <a:t>.</a:t>
            </a:r>
          </a:p>
          <a:p>
            <a:r>
              <a:rPr lang="fr-FR" dirty="0">
                <a:hlinkClick r:id="rId3"/>
              </a:rPr>
              <a:t>Elisabeth Poisson</a:t>
            </a:r>
            <a:r>
              <a:rPr lang="fr-FR" dirty="0"/>
              <a:t>, collège Volney, Craon.</a:t>
            </a:r>
          </a:p>
        </p:txBody>
      </p:sp>
    </p:spTree>
    <p:extLst>
      <p:ext uri="{BB962C8B-B14F-4D97-AF65-F5344CB8AC3E}">
        <p14:creationId xmlns:p14="http://schemas.microsoft.com/office/powerpoint/2010/main" val="424217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66" y="332656"/>
            <a:ext cx="4427984" cy="400110"/>
          </a:xfrm>
          <a:prstGeom prst="rect">
            <a:avLst/>
          </a:prstGeom>
        </p:spPr>
        <p:txBody>
          <a:bodyPr wrap="square">
            <a:spAutoFit/>
          </a:bodyPr>
          <a:lstStyle/>
          <a:p>
            <a:pPr lvl="0"/>
            <a:r>
              <a:rPr lang="fr-FR" sz="2000" u="sng" dirty="0"/>
              <a:t>2. Pourquoi ce texte ? Et aujourd’hui ?</a:t>
            </a:r>
          </a:p>
        </p:txBody>
      </p:sp>
      <p:sp>
        <p:nvSpPr>
          <p:cNvPr id="3" name="Rectangle 2"/>
          <p:cNvSpPr/>
          <p:nvPr/>
        </p:nvSpPr>
        <p:spPr>
          <a:xfrm>
            <a:off x="3635896" y="764704"/>
            <a:ext cx="5148072" cy="369332"/>
          </a:xfrm>
          <a:prstGeom prst="rect">
            <a:avLst/>
          </a:prstGeom>
        </p:spPr>
        <p:txBody>
          <a:bodyPr wrap="square">
            <a:spAutoFit/>
          </a:bodyPr>
          <a:lstStyle/>
          <a:p>
            <a:pPr algn="r"/>
            <a:r>
              <a:rPr lang="fr-FR" b="1" dirty="0"/>
              <a:t>Compétence travaillée : Comprendre un document.</a:t>
            </a:r>
            <a:endParaRPr lang="fr-FR" dirty="0"/>
          </a:p>
        </p:txBody>
      </p:sp>
      <p:sp>
        <p:nvSpPr>
          <p:cNvPr id="4" name="ZoneTexte 3"/>
          <p:cNvSpPr txBox="1"/>
          <p:nvPr/>
        </p:nvSpPr>
        <p:spPr>
          <a:xfrm>
            <a:off x="72000" y="1268760"/>
            <a:ext cx="9000000" cy="4093428"/>
          </a:xfrm>
          <a:prstGeom prst="rect">
            <a:avLst/>
          </a:prstGeom>
          <a:noFill/>
        </p:spPr>
        <p:txBody>
          <a:bodyPr wrap="square" rtlCol="0">
            <a:spAutoFit/>
          </a:bodyPr>
          <a:lstStyle/>
          <a:p>
            <a:pPr algn="just"/>
            <a:r>
              <a:rPr lang="fr-FR" sz="2000" dirty="0"/>
              <a:t>Le texte est pour les hommes  une tentative de compréhension du monde.</a:t>
            </a:r>
          </a:p>
          <a:p>
            <a:pPr algn="just"/>
            <a:r>
              <a:rPr lang="fr-FR" sz="2000" dirty="0"/>
              <a:t>Aujourd’hui, la science a éclairci certains points qui demeuraient obscurs durant l’Antiquité.</a:t>
            </a:r>
          </a:p>
          <a:p>
            <a:pPr algn="just"/>
            <a:endParaRPr lang="fr-FR" sz="2000" dirty="0"/>
          </a:p>
          <a:p>
            <a:pPr lvl="0" algn="just"/>
            <a:r>
              <a:rPr lang="fr-FR" sz="2000" dirty="0">
                <a:sym typeface="Wingdings" panose="05000000000000000000" pitchFamily="2" charset="2"/>
              </a:rPr>
              <a:t> </a:t>
            </a:r>
            <a:r>
              <a:rPr lang="fr-FR" sz="2000" b="1" dirty="0"/>
              <a:t>Lien avec le cours d’histoire :</a:t>
            </a:r>
            <a:r>
              <a:rPr lang="fr-FR" sz="2000" dirty="0"/>
              <a:t> Les débuts de l’humanité. Réactivation des acquis du début de l’année.</a:t>
            </a:r>
          </a:p>
          <a:p>
            <a:pPr marL="342900" indent="-342900" algn="just">
              <a:buFont typeface="Wingdings" pitchFamily="2" charset="2"/>
              <a:buChar char="à"/>
            </a:pPr>
            <a:r>
              <a:rPr lang="fr-FR" sz="2000" dirty="0">
                <a:sym typeface="Wingdings" panose="05000000000000000000" pitchFamily="2" charset="2"/>
              </a:rPr>
              <a:t>Lien possible avec les SVT. (BOEN spécial du 26/11/2015, p. 125).</a:t>
            </a:r>
          </a:p>
          <a:p>
            <a:pPr algn="just"/>
            <a:endParaRPr lang="fr-FR" sz="2000" dirty="0">
              <a:sym typeface="Wingdings" panose="05000000000000000000" pitchFamily="2" charset="2"/>
            </a:endParaRPr>
          </a:p>
          <a:p>
            <a:pPr algn="just"/>
            <a:endParaRPr lang="fr-FR" sz="2000" dirty="0">
              <a:sym typeface="Wingdings" panose="05000000000000000000" pitchFamily="2" charset="2"/>
            </a:endParaRPr>
          </a:p>
          <a:p>
            <a:pPr marL="342900" indent="-342900" algn="just">
              <a:buFont typeface="Wingdings" pitchFamily="2" charset="2"/>
              <a:buChar char="à"/>
            </a:pPr>
            <a:endParaRPr lang="fr-FR" sz="2000" dirty="0">
              <a:sym typeface="Wingdings" panose="05000000000000000000" pitchFamily="2" charset="2"/>
            </a:endParaRPr>
          </a:p>
          <a:p>
            <a:pPr marL="342900" indent="-342900" algn="just">
              <a:buFont typeface="Wingdings" pitchFamily="2" charset="2"/>
              <a:buChar char="à"/>
            </a:pPr>
            <a:endParaRPr lang="fr-FR" sz="2000" dirty="0">
              <a:sym typeface="Wingdings" panose="05000000000000000000" pitchFamily="2" charset="2"/>
            </a:endParaRPr>
          </a:p>
          <a:p>
            <a:pPr marL="342900" indent="-342900" algn="just">
              <a:buFont typeface="Wingdings" pitchFamily="2" charset="2"/>
              <a:buChar char="à"/>
            </a:pPr>
            <a:endParaRPr lang="fr-FR" sz="2000" dirty="0">
              <a:sym typeface="Wingdings" panose="05000000000000000000" pitchFamily="2" charset="2"/>
            </a:endParaRPr>
          </a:p>
          <a:p>
            <a:pPr algn="just"/>
            <a:endParaRPr lang="fr-FR" sz="2000" dirty="0"/>
          </a:p>
        </p:txBody>
      </p:sp>
      <p:graphicFrame>
        <p:nvGraphicFramePr>
          <p:cNvPr id="8" name="Tableau 7"/>
          <p:cNvGraphicFramePr>
            <a:graphicFrameLocks noGrp="1"/>
          </p:cNvGraphicFramePr>
          <p:nvPr>
            <p:extLst>
              <p:ext uri="{D42A27DB-BD31-4B8C-83A1-F6EECF244321}">
                <p14:modId xmlns:p14="http://schemas.microsoft.com/office/powerpoint/2010/main" val="2764727103"/>
              </p:ext>
            </p:extLst>
          </p:nvPr>
        </p:nvGraphicFramePr>
        <p:xfrm>
          <a:off x="169505" y="3685788"/>
          <a:ext cx="8804990" cy="2926080"/>
        </p:xfrm>
        <a:graphic>
          <a:graphicData uri="http://schemas.openxmlformats.org/drawingml/2006/table">
            <a:tbl>
              <a:tblPr firstRow="1" firstCol="1" bandRow="1">
                <a:tableStyleId>{5C22544A-7EE6-4342-B048-85BDC9FD1C3A}</a:tableStyleId>
              </a:tblPr>
              <a:tblGrid>
                <a:gridCol w="4566628">
                  <a:extLst>
                    <a:ext uri="{9D8B030D-6E8A-4147-A177-3AD203B41FA5}">
                      <a16:colId xmlns:a16="http://schemas.microsoft.com/office/drawing/2014/main" val="20000"/>
                    </a:ext>
                  </a:extLst>
                </a:gridCol>
                <a:gridCol w="4238362">
                  <a:extLst>
                    <a:ext uri="{9D8B030D-6E8A-4147-A177-3AD203B41FA5}">
                      <a16:colId xmlns:a16="http://schemas.microsoft.com/office/drawing/2014/main" val="20001"/>
                    </a:ext>
                  </a:extLst>
                </a:gridCol>
              </a:tblGrid>
              <a:tr h="0">
                <a:tc>
                  <a:txBody>
                    <a:bodyPr/>
                    <a:lstStyle/>
                    <a:p>
                      <a:pPr indent="0" algn="ctr">
                        <a:spcAft>
                          <a:spcPts val="0"/>
                        </a:spcAft>
                      </a:pPr>
                      <a:r>
                        <a:rPr lang="fr-FR" sz="1600" b="1" dirty="0">
                          <a:solidFill>
                            <a:schemeClr val="tx1"/>
                          </a:solidFill>
                          <a:effectLst/>
                        </a:rPr>
                        <a:t>Connaissances et compétences associées</a:t>
                      </a:r>
                      <a:endParaRPr lang="fr-FR"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spcAft>
                          <a:spcPts val="0"/>
                        </a:spcAft>
                      </a:pPr>
                      <a:r>
                        <a:rPr lang="fr-FR" sz="1600" b="1" dirty="0">
                          <a:solidFill>
                            <a:schemeClr val="tx1"/>
                          </a:solidFill>
                          <a:effectLst/>
                        </a:rPr>
                        <a:t>Exemples de situations, d’activités et de ressources pour l’élève</a:t>
                      </a:r>
                      <a:endParaRPr lang="fr-FR" sz="16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indent="0" algn="ctr">
                        <a:spcAft>
                          <a:spcPts val="0"/>
                        </a:spcAft>
                      </a:pPr>
                      <a:r>
                        <a:rPr lang="fr-FR" sz="1600" b="1" dirty="0">
                          <a:solidFill>
                            <a:schemeClr val="tx1"/>
                          </a:solidFill>
                          <a:effectLst/>
                        </a:rPr>
                        <a:t>Unité, diversité des organismes vivants</a:t>
                      </a:r>
                    </a:p>
                    <a:p>
                      <a:pPr indent="0" algn="just">
                        <a:spcAft>
                          <a:spcPts val="0"/>
                        </a:spcAft>
                      </a:pPr>
                      <a:r>
                        <a:rPr lang="fr-FR" sz="1600" b="0" dirty="0">
                          <a:solidFill>
                            <a:schemeClr val="tx1"/>
                          </a:solidFill>
                          <a:effectLst/>
                        </a:rPr>
                        <a:t>Reconnaitre une cellule »» La cellule, unité structurelle du vivant</a:t>
                      </a:r>
                    </a:p>
                    <a:p>
                      <a:pPr indent="0" algn="just">
                        <a:spcAft>
                          <a:spcPts val="0"/>
                        </a:spcAft>
                      </a:pPr>
                      <a:r>
                        <a:rPr lang="fr-FR" sz="1600" b="0" dirty="0">
                          <a:solidFill>
                            <a:schemeClr val="tx1"/>
                          </a:solidFill>
                          <a:effectLst/>
                        </a:rPr>
                        <a:t>Utiliser différents critères pour classer les êtres vivants ; identifier des liens de parenté entre des organismes.</a:t>
                      </a:r>
                    </a:p>
                    <a:p>
                      <a:pPr indent="0" algn="just">
                        <a:spcAft>
                          <a:spcPts val="0"/>
                        </a:spcAft>
                      </a:pPr>
                      <a:r>
                        <a:rPr lang="fr-FR" sz="1600" b="0" dirty="0">
                          <a:solidFill>
                            <a:schemeClr val="tx1"/>
                          </a:solidFill>
                          <a:effectLst/>
                        </a:rPr>
                        <a:t>Identifier les changements des peuplements de la Terre au cours du temps.</a:t>
                      </a:r>
                    </a:p>
                    <a:p>
                      <a:pPr indent="0" algn="just">
                        <a:spcAft>
                          <a:spcPts val="0"/>
                        </a:spcAft>
                      </a:pPr>
                      <a:r>
                        <a:rPr lang="fr-FR" sz="1600" b="0" dirty="0">
                          <a:solidFill>
                            <a:schemeClr val="tx1"/>
                          </a:solidFill>
                          <a:effectLst/>
                        </a:rPr>
                        <a:t>Diversités actuelle et passée des espèces.</a:t>
                      </a:r>
                    </a:p>
                    <a:p>
                      <a:pPr indent="0" algn="just">
                        <a:spcAft>
                          <a:spcPts val="0"/>
                        </a:spcAft>
                      </a:pPr>
                      <a:r>
                        <a:rPr lang="fr-FR" sz="1600" b="0" dirty="0">
                          <a:solidFill>
                            <a:schemeClr val="tx1"/>
                          </a:solidFill>
                          <a:effectLst/>
                        </a:rPr>
                        <a:t>Évolution des espèces vivantes.</a:t>
                      </a:r>
                      <a:endParaRPr lang="fr-FR"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just">
                        <a:spcAft>
                          <a:spcPts val="0"/>
                        </a:spcAft>
                      </a:pPr>
                      <a:r>
                        <a:rPr lang="fr-FR" sz="1600" b="0" dirty="0">
                          <a:solidFill>
                            <a:schemeClr val="tx1"/>
                          </a:solidFill>
                          <a:effectLst/>
                        </a:rPr>
                        <a:t>Ils appréhendent la notion de temps long (à l’échelle des temps géologiques) et la distinguent de celle de l’histoire de l’être humain récemment apparu sur Terre.</a:t>
                      </a:r>
                    </a:p>
                    <a:p>
                      <a:pPr indent="0" algn="just">
                        <a:spcAft>
                          <a:spcPts val="0"/>
                        </a:spcAft>
                      </a:pPr>
                      <a:r>
                        <a:rPr lang="fr-FR" sz="1600" b="0" dirty="0">
                          <a:solidFill>
                            <a:schemeClr val="tx1"/>
                          </a:solidFill>
                          <a:effectLst/>
                        </a:rPr>
                        <a:t>Ils découvrent quelques modes de classification permettant de rendre compte des degrés de parenté entre les espèces et donc de comprendre leur histoire évolutive.</a:t>
                      </a:r>
                      <a:endParaRPr lang="fr-FR"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0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er\Desktop\Judaïsme\Frise apparition Terre_v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 y="0"/>
            <a:ext cx="5026449" cy="68667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5652120" y="2276872"/>
            <a:ext cx="2736304" cy="2304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sz="2000" dirty="0"/>
              <a:t>Pour les Juifs de l’Antiquité, le monde aurait été créé en 3761 av. J.-C..</a:t>
            </a:r>
          </a:p>
          <a:p>
            <a:pPr algn="just"/>
            <a:r>
              <a:rPr lang="fr-FR" sz="2000" dirty="0"/>
              <a:t>Nous serions donc en 5778 !</a:t>
            </a:r>
          </a:p>
        </p:txBody>
      </p:sp>
      <p:sp>
        <p:nvSpPr>
          <p:cNvPr id="4" name="Rectangle 3"/>
          <p:cNvSpPr/>
          <p:nvPr/>
        </p:nvSpPr>
        <p:spPr>
          <a:xfrm>
            <a:off x="2339752" y="6646579"/>
            <a:ext cx="2589170" cy="233910"/>
          </a:xfrm>
          <a:prstGeom prst="rect">
            <a:avLst/>
          </a:prstGeom>
        </p:spPr>
        <p:txBody>
          <a:bodyPr wrap="none">
            <a:spAutoFit/>
          </a:bodyPr>
          <a:lstStyle/>
          <a:p>
            <a:pPr algn="r">
              <a:lnSpc>
                <a:spcPct val="115000"/>
              </a:lnSpc>
              <a:spcAft>
                <a:spcPts val="1000"/>
              </a:spcAft>
            </a:pPr>
            <a:r>
              <a:rPr lang="en-US" sz="800" u="sng" dirty="0">
                <a:ea typeface="Calibri"/>
                <a:cs typeface="Times New Roman"/>
              </a:rPr>
              <a:t>Source :</a:t>
            </a:r>
            <a:r>
              <a:rPr lang="en-US" sz="800" dirty="0">
                <a:ea typeface="Calibri"/>
                <a:cs typeface="Times New Roman"/>
              </a:rPr>
              <a:t> Manuel </a:t>
            </a:r>
            <a:r>
              <a:rPr lang="en-US" sz="800" i="1" dirty="0">
                <a:ea typeface="Calibri"/>
                <a:cs typeface="Times New Roman"/>
              </a:rPr>
              <a:t>Sciences et </a:t>
            </a:r>
            <a:r>
              <a:rPr lang="en-US" sz="800" i="1" dirty="0" err="1">
                <a:ea typeface="Calibri"/>
                <a:cs typeface="Times New Roman"/>
              </a:rPr>
              <a:t>technologie</a:t>
            </a:r>
            <a:r>
              <a:rPr lang="en-US" sz="800" dirty="0">
                <a:ea typeface="Calibri"/>
                <a:cs typeface="Times New Roman"/>
              </a:rPr>
              <a:t>, 6</a:t>
            </a:r>
            <a:r>
              <a:rPr lang="en-US" sz="800" baseline="30000" dirty="0">
                <a:ea typeface="Calibri"/>
                <a:cs typeface="Times New Roman"/>
              </a:rPr>
              <a:t>e</a:t>
            </a:r>
            <a:r>
              <a:rPr lang="en-US" sz="800" dirty="0">
                <a:ea typeface="Calibri"/>
                <a:cs typeface="Times New Roman"/>
              </a:rPr>
              <a:t>, </a:t>
            </a:r>
            <a:r>
              <a:rPr lang="en-US" sz="800" dirty="0" err="1">
                <a:ea typeface="Calibri"/>
                <a:cs typeface="Times New Roman"/>
              </a:rPr>
              <a:t>Bordas</a:t>
            </a:r>
            <a:r>
              <a:rPr lang="en-US" sz="800" dirty="0">
                <a:ea typeface="Calibri"/>
                <a:cs typeface="Times New Roman"/>
              </a:rPr>
              <a:t>, 2016</a:t>
            </a:r>
            <a:endParaRPr lang="fr-FR" sz="3200" dirty="0">
              <a:ea typeface="Calibri"/>
              <a:cs typeface="Times New Roman"/>
            </a:endParaRPr>
          </a:p>
        </p:txBody>
      </p:sp>
      <p:sp>
        <p:nvSpPr>
          <p:cNvPr id="2" name="Flèche droite 1"/>
          <p:cNvSpPr/>
          <p:nvPr/>
        </p:nvSpPr>
        <p:spPr>
          <a:xfrm rot="10433467">
            <a:off x="4281629" y="196450"/>
            <a:ext cx="1586932"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52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86" y="332656"/>
            <a:ext cx="6995954" cy="461665"/>
          </a:xfrm>
          <a:prstGeom prst="rect">
            <a:avLst/>
          </a:prstGeom>
        </p:spPr>
        <p:txBody>
          <a:bodyPr wrap="none">
            <a:spAutoFit/>
          </a:bodyPr>
          <a:lstStyle/>
          <a:p>
            <a:pPr lvl="0"/>
            <a:r>
              <a:rPr lang="fr-FR" sz="2400" b="1" u="sng" dirty="0">
                <a:solidFill>
                  <a:srgbClr val="00B050"/>
                </a:solidFill>
              </a:rPr>
              <a:t>B. Que nous apprend ce texte de la religion des juifs ?</a:t>
            </a:r>
          </a:p>
        </p:txBody>
      </p:sp>
      <p:sp>
        <p:nvSpPr>
          <p:cNvPr id="3" name="Rectangle 2"/>
          <p:cNvSpPr/>
          <p:nvPr/>
        </p:nvSpPr>
        <p:spPr>
          <a:xfrm>
            <a:off x="3635896" y="764704"/>
            <a:ext cx="5148072" cy="923330"/>
          </a:xfrm>
          <a:prstGeom prst="rect">
            <a:avLst/>
          </a:prstGeom>
        </p:spPr>
        <p:txBody>
          <a:bodyPr wrap="square">
            <a:spAutoFit/>
          </a:bodyPr>
          <a:lstStyle/>
          <a:p>
            <a:pPr algn="r"/>
            <a:r>
              <a:rPr lang="fr-FR" b="1" dirty="0"/>
              <a:t>Compétence travaillée : Ecrire.</a:t>
            </a:r>
          </a:p>
          <a:p>
            <a:pPr algn="r"/>
            <a:r>
              <a:rPr lang="fr-FR" dirty="0"/>
              <a:t>Les élèves rédigent des phrases courtes résumant les constats effectués.</a:t>
            </a:r>
          </a:p>
        </p:txBody>
      </p:sp>
      <p:sp>
        <p:nvSpPr>
          <p:cNvPr id="4" name="Rectangle 3"/>
          <p:cNvSpPr/>
          <p:nvPr/>
        </p:nvSpPr>
        <p:spPr>
          <a:xfrm>
            <a:off x="72000" y="1988840"/>
            <a:ext cx="9000000" cy="2246769"/>
          </a:xfrm>
          <a:prstGeom prst="rect">
            <a:avLst/>
          </a:prstGeom>
        </p:spPr>
        <p:txBody>
          <a:bodyPr wrap="square">
            <a:spAutoFit/>
          </a:bodyPr>
          <a:lstStyle/>
          <a:p>
            <a:r>
              <a:rPr lang="fr-FR" sz="2000" u="sng" dirty="0"/>
              <a:t>Les croyances des juifs : </a:t>
            </a:r>
          </a:p>
          <a:p>
            <a:pPr marL="342900" lvl="0" indent="-342900">
              <a:buFont typeface="Arial" pitchFamily="34" charset="0"/>
              <a:buChar char="•"/>
            </a:pPr>
            <a:r>
              <a:rPr lang="fr-FR" sz="2000" dirty="0"/>
              <a:t>Dieu unique / créateur / universel.</a:t>
            </a:r>
          </a:p>
          <a:p>
            <a:pPr marL="342900" lvl="0" indent="-342900">
              <a:buFont typeface="Arial" pitchFamily="34" charset="0"/>
              <a:buChar char="•"/>
            </a:pPr>
            <a:r>
              <a:rPr lang="fr-FR" sz="2000" dirty="0"/>
              <a:t>Monothéisme.</a:t>
            </a:r>
          </a:p>
          <a:p>
            <a:endParaRPr lang="fr-FR" sz="2000" b="1" u="sng" dirty="0"/>
          </a:p>
          <a:p>
            <a:r>
              <a:rPr lang="fr-FR" sz="2000" b="1" u="sng" dirty="0"/>
              <a:t>Bilan de la séance 1 :</a:t>
            </a:r>
          </a:p>
          <a:p>
            <a:r>
              <a:rPr lang="fr-FR" sz="2000" dirty="0"/>
              <a:t>- Les élèves complètent les trois bulles à l’issue de la première séance, en rédigeant des phrases par binôme ou par groupe.</a:t>
            </a:r>
          </a:p>
        </p:txBody>
      </p:sp>
    </p:spTree>
    <p:extLst>
      <p:ext uri="{BB962C8B-B14F-4D97-AF65-F5344CB8AC3E}">
        <p14:creationId xmlns:p14="http://schemas.microsoft.com/office/powerpoint/2010/main" val="10214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ronde 1"/>
          <p:cNvSpPr/>
          <p:nvPr/>
        </p:nvSpPr>
        <p:spPr>
          <a:xfrm>
            <a:off x="5004048" y="278642"/>
            <a:ext cx="3368040" cy="2459990"/>
          </a:xfrm>
          <a:prstGeom prst="wedgeEllipseCallout">
            <a:avLst>
              <a:gd name="adj1" fmla="val -38313"/>
              <a:gd name="adj2" fmla="val 63922"/>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Quelle signification ?</a:t>
            </a:r>
          </a:p>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 nous apprend ce récit sur les croyances religieuses des juifs ?)</a:t>
            </a:r>
            <a:endParaRPr lang="fr-FR" sz="1200" dirty="0">
              <a:effectLst/>
              <a:latin typeface="Arial" panose="020B0604020202020204" pitchFamily="34" charset="0"/>
              <a:ea typeface="Times New Roman"/>
              <a:cs typeface="Arial" panose="020B0604020202020204" pitchFamily="34" charset="0"/>
            </a:endParaRPr>
          </a:p>
          <a:p>
            <a:pPr>
              <a:spcAft>
                <a:spcPts val="0"/>
              </a:spcAft>
              <a:tabLst>
                <a:tab pos="4476750" algn="l"/>
              </a:tabLst>
            </a:pPr>
            <a:r>
              <a:rPr lang="fr-FR" sz="1000" b="1" u="none" strike="noStrike" dirty="0">
                <a:solidFill>
                  <a:srgbClr val="000000"/>
                </a:solidFill>
                <a:effectLst/>
                <a:latin typeface="Arial" panose="020B0604020202020204" pitchFamily="34" charset="0"/>
                <a:ea typeface="Times New Roman"/>
                <a:cs typeface="Arial" panose="020B0604020202020204" pitchFamily="34" charset="0"/>
              </a:rPr>
              <a:t> </a:t>
            </a:r>
            <a:endParaRPr lang="fr-FR" sz="12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900" dirty="0">
                <a:solidFill>
                  <a:srgbClr val="000000"/>
                </a:solidFill>
                <a:effectLst/>
                <a:latin typeface="Arial" panose="020B0604020202020204" pitchFamily="34" charset="0"/>
                <a:ea typeface="Times New Roman"/>
                <a:cs typeface="Arial" panose="020B0604020202020204" pitchFamily="34" charset="0"/>
              </a:rPr>
              <a:t>- Ce récit nous présente un dieu unique, créateur, universel, donc une croyance monothéiste.</a:t>
            </a:r>
            <a:endParaRPr lang="fr-FR" sz="12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1000" dirty="0">
                <a:solidFill>
                  <a:srgbClr val="000000"/>
                </a:solidFill>
                <a:effectLst/>
                <a:latin typeface="Arial" panose="020B0604020202020204" pitchFamily="34" charset="0"/>
                <a:ea typeface="Times New Roman"/>
                <a:cs typeface="Arial" panose="020B0604020202020204" pitchFamily="34" charset="0"/>
              </a:rPr>
              <a:t> </a:t>
            </a:r>
            <a:endParaRPr lang="fr-FR" sz="1200" dirty="0">
              <a:effectLst/>
              <a:latin typeface="Arial" panose="020B0604020202020204" pitchFamily="34" charset="0"/>
              <a:ea typeface="Times New Roman"/>
              <a:cs typeface="Arial" panose="020B0604020202020204" pitchFamily="34" charset="0"/>
            </a:endParaRPr>
          </a:p>
          <a:p>
            <a:pPr>
              <a:spcAft>
                <a:spcPts val="0"/>
              </a:spcAft>
            </a:pPr>
            <a:r>
              <a:rPr lang="fr-FR" sz="1200" dirty="0">
                <a:effectLst/>
                <a:latin typeface="Arial" panose="020B0604020202020204" pitchFamily="34" charset="0"/>
                <a:ea typeface="Times New Roman"/>
                <a:cs typeface="Arial" panose="020B0604020202020204" pitchFamily="34" charset="0"/>
              </a:rPr>
              <a:t> </a:t>
            </a:r>
          </a:p>
        </p:txBody>
      </p:sp>
      <p:sp>
        <p:nvSpPr>
          <p:cNvPr id="3" name="Bulle ronde 2"/>
          <p:cNvSpPr/>
          <p:nvPr/>
        </p:nvSpPr>
        <p:spPr>
          <a:xfrm>
            <a:off x="323528" y="37148"/>
            <a:ext cx="3907463" cy="2764988"/>
          </a:xfrm>
          <a:prstGeom prst="wedgeEllipseCallout">
            <a:avLst>
              <a:gd name="adj1" fmla="val 34701"/>
              <a:gd name="adj2" fmla="val 6020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Quelle réalité historique ?</a:t>
            </a:r>
          </a:p>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(ce récit repose-t-il sur une réalité historique ?)</a:t>
            </a:r>
            <a:endParaRPr lang="fr-FR" sz="1200" dirty="0">
              <a:effectLst/>
              <a:latin typeface="Arial" panose="020B0604020202020204" pitchFamily="34" charset="0"/>
              <a:ea typeface="Times New Roman"/>
              <a:cs typeface="Arial" panose="020B0604020202020204" pitchFamily="34" charset="0"/>
            </a:endParaRPr>
          </a:p>
        </p:txBody>
      </p:sp>
      <p:sp>
        <p:nvSpPr>
          <p:cNvPr id="4" name="Zone de texte 7"/>
          <p:cNvSpPr txBox="1"/>
          <p:nvPr/>
        </p:nvSpPr>
        <p:spPr>
          <a:xfrm>
            <a:off x="2924810" y="3110672"/>
            <a:ext cx="3094355" cy="60636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fr-FR" sz="1000" b="1" dirty="0">
                <a:effectLst/>
                <a:latin typeface="Arial" panose="020B0604020202020204" pitchFamily="34" charset="0"/>
                <a:ea typeface="Times New Roman"/>
                <a:cs typeface="Arial" panose="020B0604020202020204" pitchFamily="34" charset="0"/>
              </a:rPr>
              <a:t>Le récit de création du monde, placé au début de la Bible, est un récit fondateur pour les Juifs.</a:t>
            </a:r>
            <a:endParaRPr lang="fr-FR" sz="1200" dirty="0">
              <a:effectLst/>
              <a:latin typeface="Arial" panose="020B0604020202020204" pitchFamily="34" charset="0"/>
              <a:ea typeface="Times New Roman"/>
              <a:cs typeface="Arial" panose="020B0604020202020204" pitchFamily="34" charset="0"/>
            </a:endParaRPr>
          </a:p>
          <a:p>
            <a:pPr>
              <a:spcAft>
                <a:spcPts val="0"/>
              </a:spcAft>
            </a:pPr>
            <a:r>
              <a:rPr lang="fr-FR" sz="1200" dirty="0">
                <a:effectLst/>
                <a:latin typeface="Arial" panose="020B0604020202020204" pitchFamily="34" charset="0"/>
                <a:ea typeface="Times New Roman"/>
                <a:cs typeface="Arial" panose="020B0604020202020204" pitchFamily="34" charset="0"/>
              </a:rPr>
              <a:t> </a:t>
            </a:r>
          </a:p>
        </p:txBody>
      </p:sp>
      <p:sp>
        <p:nvSpPr>
          <p:cNvPr id="5" name="Bulle ronde 4"/>
          <p:cNvSpPr/>
          <p:nvPr/>
        </p:nvSpPr>
        <p:spPr>
          <a:xfrm>
            <a:off x="2648585" y="4293096"/>
            <a:ext cx="3904615" cy="2448272"/>
          </a:xfrm>
          <a:prstGeom prst="wedgeEllipseCallout">
            <a:avLst>
              <a:gd name="adj1" fmla="val -2086"/>
              <a:gd name="adj2" fmla="val -69779"/>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Quelle finalité ?</a:t>
            </a:r>
          </a:p>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(à quoi ce récit sert-il ?)</a:t>
            </a:r>
            <a:endParaRPr lang="fr-FR" sz="1200" dirty="0">
              <a:effectLst/>
              <a:latin typeface="Arial" panose="020B0604020202020204" pitchFamily="34" charset="0"/>
              <a:ea typeface="Times New Roman"/>
              <a:cs typeface="Arial" panose="020B0604020202020204" pitchFamily="34" charset="0"/>
            </a:endParaRPr>
          </a:p>
          <a:p>
            <a:pPr>
              <a:spcAft>
                <a:spcPts val="0"/>
              </a:spcAft>
              <a:tabLst>
                <a:tab pos="4476750" algn="l"/>
              </a:tabLst>
            </a:pPr>
            <a:r>
              <a:rPr lang="fr-FR" sz="1000" b="1" u="none" strike="noStrike" dirty="0">
                <a:solidFill>
                  <a:srgbClr val="000000"/>
                </a:solidFill>
                <a:effectLst/>
                <a:latin typeface="Arial" panose="020B0604020202020204" pitchFamily="34" charset="0"/>
                <a:ea typeface="Times New Roman"/>
                <a:cs typeface="Arial" panose="020B0604020202020204" pitchFamily="34" charset="0"/>
              </a:rPr>
              <a:t> </a:t>
            </a:r>
            <a:endParaRPr lang="fr-FR" sz="12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1000" dirty="0">
                <a:solidFill>
                  <a:srgbClr val="000000"/>
                </a:solidFill>
                <a:effectLst/>
                <a:latin typeface="Arial" panose="020B0604020202020204" pitchFamily="34" charset="0"/>
                <a:ea typeface="Times New Roman"/>
                <a:cs typeface="Arial" panose="020B0604020202020204" pitchFamily="34" charset="0"/>
              </a:rPr>
              <a:t>- Ce récit permet aux Juifs de l’Antiquité d’expliquer le monde.</a:t>
            </a:r>
            <a:r>
              <a:rPr lang="fr-FR" sz="1200" dirty="0">
                <a:effectLst/>
                <a:latin typeface="Arial" panose="020B0604020202020204" pitchFamily="34" charset="0"/>
                <a:ea typeface="Times New Roman"/>
                <a:cs typeface="Arial" panose="020B0604020202020204" pitchFamily="34" charset="0"/>
              </a:rPr>
              <a:t>  </a:t>
            </a:r>
          </a:p>
        </p:txBody>
      </p:sp>
      <p:graphicFrame>
        <p:nvGraphicFramePr>
          <p:cNvPr id="6" name="Tableau 5"/>
          <p:cNvGraphicFramePr>
            <a:graphicFrameLocks noGrp="1"/>
          </p:cNvGraphicFramePr>
          <p:nvPr>
            <p:extLst>
              <p:ext uri="{D42A27DB-BD31-4B8C-83A1-F6EECF244321}">
                <p14:modId xmlns:p14="http://schemas.microsoft.com/office/powerpoint/2010/main" val="1225672994"/>
              </p:ext>
            </p:extLst>
          </p:nvPr>
        </p:nvGraphicFramePr>
        <p:xfrm>
          <a:off x="817087" y="929928"/>
          <a:ext cx="2952328" cy="140208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0000"/>
                    </a:ext>
                  </a:extLst>
                </a:gridCol>
                <a:gridCol w="1476164">
                  <a:extLst>
                    <a:ext uri="{9D8B030D-6E8A-4147-A177-3AD203B41FA5}">
                      <a16:colId xmlns:a16="http://schemas.microsoft.com/office/drawing/2014/main" val="20001"/>
                    </a:ext>
                  </a:extLst>
                </a:gridCol>
              </a:tblGrid>
              <a:tr h="2927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effectLst/>
                          <a:latin typeface="Arial" panose="020B0604020202020204" pitchFamily="34" charset="0"/>
                          <a:ea typeface="Times New Roman"/>
                          <a:cs typeface="Arial" panose="020B0604020202020204" pitchFamily="34" charset="0"/>
                        </a:rPr>
                        <a:t>Le récit de création du monde dans la Bible est une fiction.</a:t>
                      </a:r>
                      <a:endParaRPr lang="fr-FR" sz="80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effectLst/>
                          <a:latin typeface="Arial" panose="020B0604020202020204" pitchFamily="34" charset="0"/>
                          <a:ea typeface="Times New Roman"/>
                          <a:cs typeface="Arial" panose="020B0604020202020204" pitchFamily="34" charset="0"/>
                        </a:rPr>
                        <a:t>Ce que nous disent les scientifiques.</a:t>
                      </a:r>
                      <a:endParaRPr lang="fr-FR" sz="80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20366">
                <a:tc>
                  <a:txBody>
                    <a:bodyPr/>
                    <a:lstStyle/>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Dieu crée le monde en 6 jours, il y a 6000 ans.</a:t>
                      </a:r>
                      <a:endParaRPr lang="fr-FR" sz="8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Dieu façonne l’homme à partir de la glaise, et la femme à partir d’une côte du premier homme.</a:t>
                      </a:r>
                      <a:endParaRPr lang="fr-FR" sz="8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L’histoire de la vie sur la terre a commencé, il y a près de 5 milliards d’années.</a:t>
                      </a:r>
                      <a:endParaRPr lang="fr-FR" sz="8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Les premiers hommes modernes sont apparus vers – 200 000.</a:t>
                      </a:r>
                      <a:endParaRPr lang="fr-FR" sz="8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90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0" y="476672"/>
            <a:ext cx="9000000" cy="523220"/>
          </a:xfrm>
          <a:prstGeom prst="rect">
            <a:avLst/>
          </a:prstGeom>
        </p:spPr>
        <p:txBody>
          <a:bodyPr>
            <a:spAutoFit/>
          </a:bodyPr>
          <a:lstStyle/>
          <a:p>
            <a:pPr lvl="0" algn="just"/>
            <a:r>
              <a:rPr lang="fr-FR" sz="2800" b="1" u="sng" dirty="0">
                <a:solidFill>
                  <a:srgbClr val="FF0000"/>
                </a:solidFill>
              </a:rPr>
              <a:t>II. Comment est née cette croyance en un seul dieu ?</a:t>
            </a:r>
          </a:p>
        </p:txBody>
      </p:sp>
      <p:sp>
        <p:nvSpPr>
          <p:cNvPr id="6" name="Rectangle 5"/>
          <p:cNvSpPr/>
          <p:nvPr/>
        </p:nvSpPr>
        <p:spPr>
          <a:xfrm>
            <a:off x="251520" y="1102677"/>
            <a:ext cx="1974387" cy="400110"/>
          </a:xfrm>
          <a:prstGeom prst="rect">
            <a:avLst/>
          </a:prstGeom>
        </p:spPr>
        <p:txBody>
          <a:bodyPr wrap="none">
            <a:spAutoFit/>
          </a:bodyPr>
          <a:lstStyle/>
          <a:p>
            <a:r>
              <a:rPr lang="fr-FR" sz="2000" i="1" dirty="0"/>
              <a:t>Fiche d’activité 2.</a:t>
            </a:r>
            <a:endParaRPr lang="fr-FR" sz="2000" dirty="0"/>
          </a:p>
        </p:txBody>
      </p:sp>
      <p:sp>
        <p:nvSpPr>
          <p:cNvPr id="7" name="Rectangle 6"/>
          <p:cNvSpPr/>
          <p:nvPr/>
        </p:nvSpPr>
        <p:spPr>
          <a:xfrm>
            <a:off x="5150738" y="1181068"/>
            <a:ext cx="3995944" cy="923330"/>
          </a:xfrm>
          <a:prstGeom prst="rect">
            <a:avLst/>
          </a:prstGeom>
        </p:spPr>
        <p:txBody>
          <a:bodyPr wrap="square">
            <a:spAutoFit/>
          </a:bodyPr>
          <a:lstStyle/>
          <a:p>
            <a:pPr algn="just"/>
            <a:r>
              <a:rPr lang="fr-FR" b="1" u="sng" dirty="0"/>
              <a:t>Etapes 1 et 2</a:t>
            </a:r>
            <a:endParaRPr lang="fr-FR" dirty="0"/>
          </a:p>
          <a:p>
            <a:pPr algn="just"/>
            <a:r>
              <a:rPr lang="fr-FR" b="1" dirty="0"/>
              <a:t>Compétence travaillée : Comprendre un document.</a:t>
            </a:r>
            <a:endParaRPr lang="fr-FR" dirty="0"/>
          </a:p>
        </p:txBody>
      </p:sp>
      <p:sp>
        <p:nvSpPr>
          <p:cNvPr id="8" name="Rectangle 7"/>
          <p:cNvSpPr/>
          <p:nvPr/>
        </p:nvSpPr>
        <p:spPr>
          <a:xfrm>
            <a:off x="3635896" y="2104398"/>
            <a:ext cx="5436104" cy="646331"/>
          </a:xfrm>
          <a:prstGeom prst="rect">
            <a:avLst/>
          </a:prstGeom>
        </p:spPr>
        <p:txBody>
          <a:bodyPr wrap="square">
            <a:spAutoFit/>
          </a:bodyPr>
          <a:lstStyle/>
          <a:p>
            <a:r>
              <a:rPr lang="fr-FR" b="1" dirty="0"/>
              <a:t>Compétence travaillée tout au long des II et III : Réaliser ou compléter des productions graphiques.</a:t>
            </a:r>
          </a:p>
        </p:txBody>
      </p:sp>
    </p:spTree>
    <p:extLst>
      <p:ext uri="{BB962C8B-B14F-4D97-AF65-F5344CB8AC3E}">
        <p14:creationId xmlns:p14="http://schemas.microsoft.com/office/powerpoint/2010/main" val="29308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le:Black-obelisk.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51136"/>
            <a:ext cx="1317625" cy="1757045"/>
          </a:xfrm>
          <a:prstGeom prst="rect">
            <a:avLst/>
          </a:prstGeom>
          <a:noFill/>
          <a:ln>
            <a:noFill/>
          </a:ln>
        </p:spPr>
      </p:pic>
      <p:sp>
        <p:nvSpPr>
          <p:cNvPr id="3" name="Zone de texte 8"/>
          <p:cNvSpPr txBox="1"/>
          <p:nvPr/>
        </p:nvSpPr>
        <p:spPr>
          <a:xfrm>
            <a:off x="282253" y="3108181"/>
            <a:ext cx="1405890" cy="8185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fr-FR" sz="1000" dirty="0">
                <a:effectLst/>
                <a:ea typeface="Calibri"/>
                <a:cs typeface="Times New Roman"/>
              </a:rPr>
              <a:t>Obélisque noir de Salmanazar III, IX</a:t>
            </a:r>
            <a:r>
              <a:rPr lang="fr-FR" sz="1000" baseline="30000" dirty="0">
                <a:effectLst/>
                <a:ea typeface="Calibri"/>
                <a:cs typeface="Times New Roman"/>
              </a:rPr>
              <a:t>e</a:t>
            </a:r>
            <a:r>
              <a:rPr lang="fr-FR" sz="1000" dirty="0">
                <a:effectLst/>
                <a:ea typeface="Calibri"/>
                <a:cs typeface="Times New Roman"/>
              </a:rPr>
              <a:t> siècle av. </a:t>
            </a:r>
            <a:r>
              <a:rPr lang="en-US" sz="1000" dirty="0">
                <a:effectLst/>
                <a:ea typeface="Calibri"/>
                <a:cs typeface="Times New Roman"/>
              </a:rPr>
              <a:t>J.-C., British Museum, </a:t>
            </a:r>
            <a:r>
              <a:rPr lang="en-US" sz="1000" dirty="0" err="1">
                <a:effectLst/>
                <a:ea typeface="Calibri"/>
                <a:cs typeface="Times New Roman"/>
              </a:rPr>
              <a:t>Londres</a:t>
            </a:r>
            <a:endParaRPr lang="fr-FR" sz="1100" dirty="0">
              <a:effectLst/>
              <a:ea typeface="Calibri"/>
              <a:cs typeface="Times New Roman"/>
            </a:endParaRPr>
          </a:p>
          <a:p>
            <a:pPr algn="r">
              <a:lnSpc>
                <a:spcPct val="115000"/>
              </a:lnSpc>
              <a:spcAft>
                <a:spcPts val="1000"/>
              </a:spcAft>
            </a:pPr>
            <a:r>
              <a:rPr lang="en-US" sz="500" u="sng" dirty="0">
                <a:effectLst/>
                <a:ea typeface="Calibri"/>
                <a:cs typeface="Times New Roman"/>
              </a:rPr>
              <a:t>Source :</a:t>
            </a:r>
            <a:r>
              <a:rPr lang="en-US" sz="500" dirty="0">
                <a:effectLst/>
                <a:ea typeface="Calibri"/>
                <a:cs typeface="Times New Roman"/>
              </a:rPr>
              <a:t> Wikimedia Commons</a:t>
            </a:r>
            <a:endParaRPr lang="fr-FR" sz="1100" dirty="0">
              <a:effectLst/>
              <a:ea typeface="Calibri"/>
              <a:cs typeface="Times New Roman"/>
            </a:endParaRPr>
          </a:p>
        </p:txBody>
      </p:sp>
      <p:cxnSp>
        <p:nvCxnSpPr>
          <p:cNvPr id="4" name="Connecteur droit avec flèche 3"/>
          <p:cNvCxnSpPr/>
          <p:nvPr/>
        </p:nvCxnSpPr>
        <p:spPr>
          <a:xfrm>
            <a:off x="1217608" y="1935336"/>
            <a:ext cx="1170305" cy="1898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24543" y="1829291"/>
            <a:ext cx="393065" cy="2019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Zone de texte 10"/>
          <p:cNvSpPr txBox="1"/>
          <p:nvPr/>
        </p:nvSpPr>
        <p:spPr>
          <a:xfrm>
            <a:off x="2419028" y="4009246"/>
            <a:ext cx="4404360" cy="6438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fr-FR" sz="1000" b="1" dirty="0">
                <a:effectLst/>
                <a:ea typeface="Calibri"/>
                <a:cs typeface="Times New Roman"/>
              </a:rPr>
              <a:t>1. Détail du bas-relief l’obélisque noir de Salmanazar III.</a:t>
            </a:r>
            <a:endParaRPr lang="fr-FR" sz="1100" dirty="0">
              <a:effectLst/>
              <a:ea typeface="Calibri"/>
              <a:cs typeface="Times New Roman"/>
            </a:endParaRPr>
          </a:p>
          <a:p>
            <a:pPr algn="just">
              <a:lnSpc>
                <a:spcPct val="115000"/>
              </a:lnSpc>
              <a:spcAft>
                <a:spcPts val="0"/>
              </a:spcAft>
            </a:pPr>
            <a:r>
              <a:rPr lang="fr-FR" sz="1000" dirty="0">
                <a:effectLst/>
                <a:ea typeface="Calibri"/>
                <a:cs typeface="Times New Roman"/>
              </a:rPr>
              <a:t>Le roi assyrien Salmanazar III (</a:t>
            </a:r>
            <a:r>
              <a:rPr lang="fr-FR" sz="1000" b="1" dirty="0">
                <a:effectLst/>
                <a:ea typeface="Calibri"/>
                <a:cs typeface="Times New Roman"/>
              </a:rPr>
              <a:t>A</a:t>
            </a:r>
            <a:r>
              <a:rPr lang="fr-FR" sz="1000" dirty="0">
                <a:effectLst/>
                <a:ea typeface="Calibri"/>
                <a:cs typeface="Times New Roman"/>
              </a:rPr>
              <a:t>) attaque le royaume d’Israël. Il obtient la soumission du roi d’Israël </a:t>
            </a:r>
            <a:r>
              <a:rPr lang="fr-FR" sz="1000" dirty="0" err="1">
                <a:effectLst/>
                <a:ea typeface="Calibri"/>
                <a:cs typeface="Times New Roman"/>
              </a:rPr>
              <a:t>Jehu</a:t>
            </a:r>
            <a:r>
              <a:rPr lang="fr-FR" sz="1000" dirty="0">
                <a:effectLst/>
                <a:ea typeface="Calibri"/>
                <a:cs typeface="Times New Roman"/>
              </a:rPr>
              <a:t> (</a:t>
            </a:r>
            <a:r>
              <a:rPr lang="fr-FR" sz="1000" b="1" dirty="0">
                <a:effectLst/>
                <a:ea typeface="Calibri"/>
                <a:cs typeface="Times New Roman"/>
              </a:rPr>
              <a:t>B</a:t>
            </a:r>
            <a:r>
              <a:rPr lang="fr-FR" sz="1000" dirty="0">
                <a:effectLst/>
                <a:ea typeface="Calibri"/>
                <a:cs typeface="Times New Roman"/>
              </a:rPr>
              <a:t>) qui doit lui payer un impôt.</a:t>
            </a:r>
            <a:endParaRPr lang="fr-FR" sz="1100" dirty="0">
              <a:effectLst/>
              <a:ea typeface="Calibri"/>
              <a:cs typeface="Times New Roman"/>
            </a:endParaRPr>
          </a:p>
          <a:p>
            <a:pPr algn="r">
              <a:lnSpc>
                <a:spcPct val="115000"/>
              </a:lnSpc>
              <a:spcAft>
                <a:spcPts val="0"/>
              </a:spcAft>
            </a:pPr>
            <a:r>
              <a:rPr lang="fr-FR" sz="500" u="sng" dirty="0">
                <a:effectLst/>
                <a:ea typeface="Calibri"/>
                <a:cs typeface="Times New Roman"/>
              </a:rPr>
              <a:t>Source :</a:t>
            </a:r>
            <a:r>
              <a:rPr lang="fr-FR" sz="500" dirty="0">
                <a:effectLst/>
                <a:ea typeface="Calibri"/>
                <a:cs typeface="Times New Roman"/>
              </a:rPr>
              <a:t> </a:t>
            </a:r>
            <a:r>
              <a:rPr lang="fr-FR" sz="500" i="1" dirty="0">
                <a:effectLst/>
                <a:ea typeface="Calibri"/>
                <a:cs typeface="Times New Roman"/>
              </a:rPr>
              <a:t>Histoire-géographie EMC 6</a:t>
            </a:r>
            <a:r>
              <a:rPr lang="fr-FR" sz="500" i="1" baseline="30000" dirty="0">
                <a:effectLst/>
                <a:ea typeface="Calibri"/>
                <a:cs typeface="Times New Roman"/>
              </a:rPr>
              <a:t>e</a:t>
            </a:r>
            <a:r>
              <a:rPr lang="fr-FR" sz="500" dirty="0">
                <a:effectLst/>
                <a:ea typeface="Calibri"/>
                <a:cs typeface="Times New Roman"/>
              </a:rPr>
              <a:t>. Belin, 2016</a:t>
            </a:r>
            <a:endParaRPr lang="fr-FR" sz="1100" dirty="0">
              <a:effectLst/>
              <a:ea typeface="Calibri"/>
              <a:cs typeface="Times New Roman"/>
            </a:endParaRPr>
          </a:p>
        </p:txBody>
      </p:sp>
      <p:pic>
        <p:nvPicPr>
          <p:cNvPr id="7" name="Image 6" descr="C:\Users\Oger\Desktop\Fragment obélisque Salmanazar III.jpg"/>
          <p:cNvPicPr/>
          <p:nvPr/>
        </p:nvPicPr>
        <p:blipFill rotWithShape="1">
          <a:blip r:embed="rId3">
            <a:extLst>
              <a:ext uri="{28A0092B-C50C-407E-A947-70E740481C1C}">
                <a14:useLocalDpi xmlns:a14="http://schemas.microsoft.com/office/drawing/2010/main" val="0"/>
              </a:ext>
            </a:extLst>
          </a:blip>
          <a:srcRect t="1965"/>
          <a:stretch/>
        </p:blipFill>
        <p:spPr bwMode="auto">
          <a:xfrm>
            <a:off x="2365688" y="1351136"/>
            <a:ext cx="4465320" cy="2721610"/>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683568" y="249240"/>
            <a:ext cx="3003836" cy="369332"/>
          </a:xfrm>
          <a:prstGeom prst="rect">
            <a:avLst/>
          </a:prstGeom>
        </p:spPr>
        <p:txBody>
          <a:bodyPr wrap="none">
            <a:spAutoFit/>
          </a:bodyPr>
          <a:lstStyle/>
          <a:p>
            <a:r>
              <a:rPr lang="fr-FR" b="1" u="sng" dirty="0"/>
              <a:t>Etape 1 : L’attaque assyrienne</a:t>
            </a:r>
            <a:endParaRPr lang="fr-FR" dirty="0"/>
          </a:p>
        </p:txBody>
      </p:sp>
      <p:sp>
        <p:nvSpPr>
          <p:cNvPr id="12" name="Rectangle 11"/>
          <p:cNvSpPr/>
          <p:nvPr/>
        </p:nvSpPr>
        <p:spPr>
          <a:xfrm>
            <a:off x="222372" y="4653136"/>
            <a:ext cx="8699256" cy="646331"/>
          </a:xfrm>
          <a:prstGeom prst="rect">
            <a:avLst/>
          </a:prstGeom>
        </p:spPr>
        <p:txBody>
          <a:bodyPr wrap="square">
            <a:spAutoFit/>
          </a:bodyPr>
          <a:lstStyle/>
          <a:p>
            <a:pPr algn="just"/>
            <a:r>
              <a:rPr lang="fr-FR" dirty="0"/>
              <a:t>1.</a:t>
            </a:r>
            <a:r>
              <a:rPr lang="fr-FR" i="1" dirty="0"/>
              <a:t> Doc. 1 </a:t>
            </a:r>
            <a:r>
              <a:rPr lang="fr-FR" dirty="0"/>
              <a:t>Présente le document.</a:t>
            </a:r>
          </a:p>
          <a:p>
            <a:pPr lvl="0" algn="just"/>
            <a:r>
              <a:rPr lang="fr-FR" dirty="0"/>
              <a:t>2. </a:t>
            </a:r>
            <a:r>
              <a:rPr lang="fr-FR" i="1" dirty="0"/>
              <a:t>Doc. 1 </a:t>
            </a:r>
            <a:r>
              <a:rPr lang="fr-FR" dirty="0"/>
              <a:t>Quel royaume hébreu disparaît après l’attaque assyrienne ?</a:t>
            </a:r>
          </a:p>
        </p:txBody>
      </p:sp>
    </p:spTree>
    <p:extLst>
      <p:ext uri="{BB962C8B-B14F-4D97-AF65-F5344CB8AC3E}">
        <p14:creationId xmlns:p14="http://schemas.microsoft.com/office/powerpoint/2010/main" val="352719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0"/>
                                        <p:tgtEl>
                                          <p:spTgt spid="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3500"/>
                            </p:stCondLst>
                            <p:childTnLst>
                              <p:par>
                                <p:cTn id="21" presetID="6" presetClass="entr" presetSubtype="3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2000"/>
                                        <p:tgtEl>
                                          <p:spTgt spid="7"/>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5117" y="260648"/>
            <a:ext cx="4562980" cy="369332"/>
          </a:xfrm>
          <a:prstGeom prst="rect">
            <a:avLst/>
          </a:prstGeom>
        </p:spPr>
        <p:txBody>
          <a:bodyPr wrap="none">
            <a:spAutoFit/>
          </a:bodyPr>
          <a:lstStyle/>
          <a:p>
            <a:r>
              <a:rPr lang="fr-FR" b="1" u="sng" dirty="0"/>
              <a:t>Etape 2 : Les réformes religieuses du roi Josias</a:t>
            </a:r>
            <a:endParaRPr lang="fr-FR" dirty="0"/>
          </a:p>
        </p:txBody>
      </p:sp>
      <p:sp>
        <p:nvSpPr>
          <p:cNvPr id="3" name="Rectangle 2"/>
          <p:cNvSpPr/>
          <p:nvPr/>
        </p:nvSpPr>
        <p:spPr>
          <a:xfrm>
            <a:off x="72000" y="4826675"/>
            <a:ext cx="9000000" cy="1477328"/>
          </a:xfrm>
          <a:prstGeom prst="rect">
            <a:avLst/>
          </a:prstGeom>
        </p:spPr>
        <p:txBody>
          <a:bodyPr wrap="square">
            <a:spAutoFit/>
          </a:bodyPr>
          <a:lstStyle/>
          <a:p>
            <a:pPr lvl="0" algn="just"/>
            <a:r>
              <a:rPr lang="fr-FR" dirty="0"/>
              <a:t>4. </a:t>
            </a:r>
            <a:r>
              <a:rPr lang="fr-FR" i="1" dirty="0"/>
              <a:t>Doc. 2</a:t>
            </a:r>
            <a:r>
              <a:rPr lang="fr-FR" dirty="0"/>
              <a:t> Rappelle ce qu’est un autel. Entoure en rouge les autels sur le document.</a:t>
            </a:r>
          </a:p>
          <a:p>
            <a:pPr lvl="0" algn="just"/>
            <a:r>
              <a:rPr lang="fr-FR" dirty="0"/>
              <a:t>5. </a:t>
            </a:r>
            <a:r>
              <a:rPr lang="fr-FR" i="1" dirty="0"/>
              <a:t>Doc. 2 </a:t>
            </a:r>
            <a:r>
              <a:rPr lang="fr-FR" dirty="0"/>
              <a:t>Entoure</a:t>
            </a:r>
            <a:r>
              <a:rPr lang="fr-FR" i="1" dirty="0"/>
              <a:t> </a:t>
            </a:r>
            <a:r>
              <a:rPr lang="fr-FR" dirty="0"/>
              <a:t>en vert les stèles. Que représentent-elles ? Que peut-on en déduire sur la religion des Hébreux à cette époque ?</a:t>
            </a:r>
          </a:p>
          <a:p>
            <a:pPr lvl="0" algn="just"/>
            <a:r>
              <a:rPr lang="fr-FR" dirty="0"/>
              <a:t>6. </a:t>
            </a:r>
            <a:r>
              <a:rPr lang="fr-FR" i="1" dirty="0"/>
              <a:t>Doc. 3</a:t>
            </a:r>
            <a:r>
              <a:rPr lang="fr-FR" dirty="0"/>
              <a:t> Souligne en noir la source de ce document.</a:t>
            </a:r>
          </a:p>
          <a:p>
            <a:pPr lvl="0" algn="just"/>
            <a:r>
              <a:rPr lang="fr-FR" dirty="0"/>
              <a:t>7. </a:t>
            </a:r>
            <a:r>
              <a:rPr lang="fr-FR" i="1" dirty="0"/>
              <a:t>Doc. 3</a:t>
            </a:r>
            <a:r>
              <a:rPr lang="fr-FR" dirty="0"/>
              <a:t> Qui est Josias ? Qu’ordonne-t-il ? Pourquoi ?</a:t>
            </a:r>
          </a:p>
        </p:txBody>
      </p:sp>
      <p:sp>
        <p:nvSpPr>
          <p:cNvPr id="4" name="Zone de texte 18"/>
          <p:cNvSpPr txBox="1"/>
          <p:nvPr/>
        </p:nvSpPr>
        <p:spPr>
          <a:xfrm>
            <a:off x="107504" y="4042073"/>
            <a:ext cx="2851785" cy="774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fr-FR" sz="1000" b="1">
                <a:effectLst/>
                <a:ea typeface="Calibri"/>
                <a:cs typeface="Times New Roman"/>
              </a:rPr>
              <a:t>2. Pièce du temple de Tel Arad comportant deux autels à encens et deux stèles (pierres plates dressées) représentant le dieu Yahvé et la déesse Astarté, VIII</a:t>
            </a:r>
            <a:r>
              <a:rPr lang="fr-FR" sz="1000" b="1" baseline="30000">
                <a:effectLst/>
                <a:ea typeface="Calibri"/>
                <a:cs typeface="Times New Roman"/>
              </a:rPr>
              <a:t>e</a:t>
            </a:r>
            <a:r>
              <a:rPr lang="fr-FR" sz="1000" b="1">
                <a:effectLst/>
                <a:ea typeface="Calibri"/>
                <a:cs typeface="Times New Roman"/>
              </a:rPr>
              <a:t> siècle av J.-C.</a:t>
            </a:r>
            <a:endParaRPr lang="fr-FR" sz="1100">
              <a:effectLst/>
              <a:ea typeface="Calibri"/>
              <a:cs typeface="Times New Roman"/>
            </a:endParaRPr>
          </a:p>
          <a:p>
            <a:pPr algn="r">
              <a:lnSpc>
                <a:spcPct val="115000"/>
              </a:lnSpc>
              <a:spcAft>
                <a:spcPts val="1000"/>
              </a:spcAft>
            </a:pPr>
            <a:r>
              <a:rPr lang="fr-FR" sz="500" u="sng">
                <a:effectLst/>
                <a:ea typeface="Calibri"/>
                <a:cs typeface="Times New Roman"/>
              </a:rPr>
              <a:t>Source :</a:t>
            </a:r>
            <a:r>
              <a:rPr lang="fr-FR" sz="500">
                <a:effectLst/>
                <a:ea typeface="Calibri"/>
                <a:cs typeface="Times New Roman"/>
              </a:rPr>
              <a:t> Wikimedia Commons</a:t>
            </a:r>
            <a:endParaRPr lang="fr-FR" sz="1100">
              <a:effectLst/>
              <a:ea typeface="Calibri"/>
              <a:cs typeface="Times New Roman"/>
            </a:endParaRPr>
          </a:p>
        </p:txBody>
      </p:sp>
      <p:pic>
        <p:nvPicPr>
          <p:cNvPr id="5" name="Image 4" descr="https://upload.wikimedia.org/wikipedia/commons/9/9e/Arad_Debir_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2852420" cy="3803650"/>
          </a:xfrm>
          <a:prstGeom prst="rect">
            <a:avLst/>
          </a:prstGeom>
          <a:noFill/>
          <a:ln>
            <a:noFill/>
          </a:ln>
        </p:spPr>
      </p:pic>
      <p:sp>
        <p:nvSpPr>
          <p:cNvPr id="6" name="Zone de texte 21"/>
          <p:cNvSpPr txBox="1"/>
          <p:nvPr/>
        </p:nvSpPr>
        <p:spPr>
          <a:xfrm>
            <a:off x="3203848" y="1150938"/>
            <a:ext cx="5688632" cy="34301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fr-FR" sz="1400" b="1" dirty="0">
                <a:effectLst/>
                <a:ea typeface="Calibri"/>
                <a:cs typeface="Times New Roman"/>
              </a:rPr>
              <a:t>3. Les réformes du roi Josias (639-609 av. J.-C.)</a:t>
            </a:r>
            <a:endParaRPr lang="fr-FR" sz="1400" dirty="0">
              <a:effectLst/>
              <a:ea typeface="Calibri"/>
              <a:cs typeface="Times New Roman"/>
            </a:endParaRPr>
          </a:p>
          <a:p>
            <a:pPr indent="180340" algn="just">
              <a:lnSpc>
                <a:spcPct val="115000"/>
              </a:lnSpc>
              <a:spcAft>
                <a:spcPts val="0"/>
              </a:spcAft>
            </a:pPr>
            <a:r>
              <a:rPr lang="fr-FR" sz="1400" dirty="0">
                <a:effectLst/>
                <a:ea typeface="Calibri"/>
                <a:cs typeface="Times New Roman"/>
              </a:rPr>
              <a:t>Le roi de Juda monta au Temple de Yahvé à Jérusalem avec tout le peuple. Debout sur l’estrade, il rappela l’alliance qui oblige à suivre le Seigneur</a:t>
            </a:r>
            <a:r>
              <a:rPr lang="fr-FR" sz="1400" baseline="30000" dirty="0">
                <a:effectLst/>
                <a:ea typeface="Calibri"/>
                <a:cs typeface="Times New Roman"/>
              </a:rPr>
              <a:t>1</a:t>
            </a:r>
            <a:r>
              <a:rPr lang="fr-FR" sz="1400" dirty="0">
                <a:effectLst/>
                <a:ea typeface="Calibri"/>
                <a:cs typeface="Times New Roman"/>
              </a:rPr>
              <a:t>, ses commandements, ses lois.</a:t>
            </a:r>
          </a:p>
          <a:p>
            <a:pPr indent="180340" algn="just">
              <a:lnSpc>
                <a:spcPct val="115000"/>
              </a:lnSpc>
              <a:spcAft>
                <a:spcPts val="0"/>
              </a:spcAft>
            </a:pPr>
            <a:r>
              <a:rPr lang="fr-FR" sz="1400" dirty="0">
                <a:effectLst/>
                <a:ea typeface="Calibri"/>
                <a:cs typeface="Times New Roman"/>
              </a:rPr>
              <a:t>Il ordonna aux prêtres de débarrasser le Temple de tous les objets servant au culte de Baal, d’Achéra</a:t>
            </a:r>
            <a:r>
              <a:rPr lang="fr-FR" sz="1400" baseline="30000" dirty="0">
                <a:effectLst/>
                <a:ea typeface="Calibri"/>
                <a:cs typeface="Times New Roman"/>
              </a:rPr>
              <a:t>2 </a:t>
            </a:r>
            <a:r>
              <a:rPr lang="fr-FR" sz="1400" dirty="0">
                <a:effectLst/>
                <a:ea typeface="Calibri"/>
                <a:cs typeface="Times New Roman"/>
              </a:rPr>
              <a:t>et pour tous les dieux étrangers. Il fit détruire dans les pays les statuettes sacrées, les idoles et autres objets de culte. Il détruisit tous les autels hors de Jérusalem.</a:t>
            </a:r>
          </a:p>
          <a:p>
            <a:pPr indent="180340" algn="just">
              <a:lnSpc>
                <a:spcPct val="115000"/>
              </a:lnSpc>
              <a:spcAft>
                <a:spcPts val="0"/>
              </a:spcAft>
            </a:pPr>
            <a:r>
              <a:rPr lang="fr-FR" sz="1400" dirty="0">
                <a:effectLst/>
                <a:ea typeface="Calibri"/>
                <a:cs typeface="Times New Roman"/>
              </a:rPr>
              <a:t>Il n’y avait pas eu avant Josias de roi comme lui, qui se soit attaché à Yahvé de tout son cœur, de toute son âme et de toute sa force.</a:t>
            </a:r>
          </a:p>
          <a:p>
            <a:pPr algn="r">
              <a:lnSpc>
                <a:spcPct val="115000"/>
              </a:lnSpc>
              <a:spcAft>
                <a:spcPts val="0"/>
              </a:spcAft>
            </a:pPr>
            <a:r>
              <a:rPr lang="fr-FR" sz="1400" dirty="0">
                <a:effectLst/>
                <a:ea typeface="Calibri"/>
                <a:cs typeface="Times New Roman"/>
              </a:rPr>
              <a:t>D’après la Bible, </a:t>
            </a:r>
            <a:r>
              <a:rPr lang="fr-FR" sz="1400" i="1" dirty="0">
                <a:effectLst/>
                <a:ea typeface="Calibri"/>
                <a:cs typeface="Times New Roman"/>
              </a:rPr>
              <a:t>Deuxième Livre des Rois</a:t>
            </a:r>
            <a:r>
              <a:rPr lang="fr-FR" sz="1400" dirty="0">
                <a:effectLst/>
                <a:ea typeface="Calibri"/>
                <a:cs typeface="Times New Roman"/>
              </a:rPr>
              <a:t>, 23</a:t>
            </a:r>
          </a:p>
          <a:p>
            <a:pPr>
              <a:lnSpc>
                <a:spcPct val="115000"/>
              </a:lnSpc>
              <a:spcAft>
                <a:spcPts val="0"/>
              </a:spcAft>
            </a:pPr>
            <a:r>
              <a:rPr lang="fr-FR" sz="1400" dirty="0">
                <a:effectLst/>
                <a:ea typeface="Calibri"/>
                <a:cs typeface="Times New Roman"/>
              </a:rPr>
              <a:t>1. Nom désignant le dieu principal des Hébreux.</a:t>
            </a:r>
          </a:p>
          <a:p>
            <a:pPr>
              <a:lnSpc>
                <a:spcPct val="115000"/>
              </a:lnSpc>
              <a:spcAft>
                <a:spcPts val="0"/>
              </a:spcAft>
            </a:pPr>
            <a:r>
              <a:rPr lang="fr-FR" sz="1400" dirty="0">
                <a:effectLst/>
                <a:ea typeface="Calibri"/>
                <a:cs typeface="Times New Roman"/>
              </a:rPr>
              <a:t>2. Dieux qui étaient vénérés par les Hébreux.</a:t>
            </a:r>
          </a:p>
        </p:txBody>
      </p:sp>
      <p:sp>
        <p:nvSpPr>
          <p:cNvPr id="7" name="Rectangle 6"/>
          <p:cNvSpPr/>
          <p:nvPr/>
        </p:nvSpPr>
        <p:spPr>
          <a:xfrm>
            <a:off x="917848" y="3304986"/>
            <a:ext cx="7974632" cy="1200329"/>
          </a:xfrm>
          <a:prstGeom prst="rect">
            <a:avLst/>
          </a:prstGeom>
          <a:solidFill>
            <a:schemeClr val="bg1">
              <a:lumMod val="75000"/>
            </a:schemeClr>
          </a:solidFill>
        </p:spPr>
        <p:txBody>
          <a:bodyPr wrap="square">
            <a:spAutoFit/>
          </a:bodyPr>
          <a:lstStyle/>
          <a:p>
            <a:pPr marL="285750" lvl="0" indent="-285750" algn="just">
              <a:buFont typeface="Arial" pitchFamily="34" charset="0"/>
              <a:buChar char="•"/>
            </a:pPr>
            <a:r>
              <a:rPr lang="fr-FR" dirty="0"/>
              <a:t>Est ici travaillée la notion de monolâtrie (fait d’adorer un seul dieu en le préférant aux autres, sans nier l’existence d’autres dieux).</a:t>
            </a:r>
          </a:p>
          <a:p>
            <a:pPr marL="285750" lvl="0" indent="-285750" algn="just">
              <a:buFont typeface="Arial" pitchFamily="34" charset="0"/>
              <a:buChar char="•"/>
            </a:pPr>
            <a:r>
              <a:rPr lang="fr-FR" dirty="0"/>
              <a:t>On insiste également sur l’idée de centralisation : 1 roi, 1 Etat, 1 capitale, 1 Temple.</a:t>
            </a:r>
          </a:p>
        </p:txBody>
      </p:sp>
    </p:spTree>
    <p:extLst>
      <p:ext uri="{BB962C8B-B14F-4D97-AF65-F5344CB8AC3E}">
        <p14:creationId xmlns:p14="http://schemas.microsoft.com/office/powerpoint/2010/main" val="32794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4021101" cy="369332"/>
          </a:xfrm>
          <a:prstGeom prst="rect">
            <a:avLst/>
          </a:prstGeom>
        </p:spPr>
        <p:txBody>
          <a:bodyPr wrap="none">
            <a:spAutoFit/>
          </a:bodyPr>
          <a:lstStyle/>
          <a:p>
            <a:r>
              <a:rPr lang="fr-FR" b="1" u="sng" dirty="0"/>
              <a:t>Etape 3 : L’attaque babylonienne et l’exil</a:t>
            </a:r>
            <a:endParaRPr lang="fr-FR" dirty="0"/>
          </a:p>
        </p:txBody>
      </p:sp>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221059" y="980728"/>
            <a:ext cx="3184631" cy="3096344"/>
          </a:xfrm>
          <a:prstGeom prst="rect">
            <a:avLst/>
          </a:prstGeom>
        </p:spPr>
      </p:pic>
      <p:sp>
        <p:nvSpPr>
          <p:cNvPr id="4" name="Zone de texte 11"/>
          <p:cNvSpPr txBox="1"/>
          <p:nvPr/>
        </p:nvSpPr>
        <p:spPr>
          <a:xfrm>
            <a:off x="221059" y="4086250"/>
            <a:ext cx="3184631" cy="17190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fr-FR" sz="1400" b="1" dirty="0">
                <a:effectLst/>
                <a:ea typeface="Calibri"/>
                <a:cs typeface="Times New Roman"/>
              </a:rPr>
              <a:t>4. Jarre de stockage</a:t>
            </a:r>
            <a:endParaRPr lang="fr-FR" sz="1400" dirty="0">
              <a:effectLst/>
              <a:ea typeface="Calibri"/>
              <a:cs typeface="Times New Roman"/>
            </a:endParaRPr>
          </a:p>
          <a:p>
            <a:pPr indent="180340" algn="just">
              <a:spcAft>
                <a:spcPts val="0"/>
              </a:spcAft>
            </a:pPr>
            <a:r>
              <a:rPr lang="fr-FR" sz="1400" dirty="0">
                <a:effectLst/>
                <a:ea typeface="Calibri"/>
                <a:cs typeface="Times New Roman"/>
              </a:rPr>
              <a:t>Cette jarre a été retrouvée à Jérusalem par des archéologues. Selon eux, elle aurait été déformée par une chaleur intense (600°‑800° C) provoquée par un incendie lors de la destruction de la ville par les Babyloniens en 587 av. J.-C..</a:t>
            </a:r>
          </a:p>
          <a:p>
            <a:pPr algn="just">
              <a:spcAft>
                <a:spcPts val="0"/>
              </a:spcAft>
            </a:pPr>
            <a:r>
              <a:rPr lang="fr-FR" sz="500" u="sng" dirty="0">
                <a:effectLst/>
                <a:ea typeface="Calibri"/>
                <a:cs typeface="Times New Roman"/>
              </a:rPr>
              <a:t>Source :</a:t>
            </a:r>
            <a:r>
              <a:rPr lang="fr-FR" sz="500" dirty="0">
                <a:effectLst/>
                <a:ea typeface="Calibri"/>
                <a:cs typeface="Times New Roman"/>
              </a:rPr>
              <a:t> Jarre qui été présentée lors de l’exposition « By the River of Babylon », Bible Lands </a:t>
            </a:r>
            <a:r>
              <a:rPr lang="fr-FR" sz="500" dirty="0" err="1">
                <a:effectLst/>
                <a:ea typeface="Calibri"/>
                <a:cs typeface="Times New Roman"/>
              </a:rPr>
              <a:t>museum</a:t>
            </a:r>
            <a:r>
              <a:rPr lang="fr-FR" sz="500" dirty="0">
                <a:effectLst/>
                <a:ea typeface="Calibri"/>
                <a:cs typeface="Times New Roman"/>
              </a:rPr>
              <a:t>, </a:t>
            </a:r>
            <a:r>
              <a:rPr lang="fr-FR" sz="500" dirty="0" err="1">
                <a:effectLst/>
                <a:ea typeface="Calibri"/>
                <a:cs typeface="Times New Roman"/>
              </a:rPr>
              <a:t>Jerusalem</a:t>
            </a:r>
            <a:endParaRPr lang="fr-FR" sz="1100" dirty="0">
              <a:effectLst/>
              <a:ea typeface="Calibri"/>
              <a:cs typeface="Times New Roman"/>
            </a:endParaRPr>
          </a:p>
          <a:p>
            <a:pPr indent="180340" algn="just">
              <a:spcAft>
                <a:spcPts val="0"/>
              </a:spcAft>
            </a:pPr>
            <a:r>
              <a:rPr lang="fr-FR" sz="1100" dirty="0">
                <a:effectLst/>
                <a:ea typeface="Calibri"/>
                <a:cs typeface="Times New Roman"/>
              </a:rPr>
              <a:t> </a:t>
            </a:r>
          </a:p>
        </p:txBody>
      </p:sp>
      <p:sp>
        <p:nvSpPr>
          <p:cNvPr id="5" name="Zone de texte 25"/>
          <p:cNvSpPr txBox="1"/>
          <p:nvPr/>
        </p:nvSpPr>
        <p:spPr>
          <a:xfrm>
            <a:off x="4298889" y="1196752"/>
            <a:ext cx="4269269" cy="326825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fr-FR" sz="1600" b="1" dirty="0">
                <a:effectLst/>
                <a:ea typeface="Calibri"/>
                <a:cs typeface="Times New Roman"/>
              </a:rPr>
              <a:t>5. L’attaque des Babyloniens sur la ville de Jérusalem</a:t>
            </a:r>
            <a:endParaRPr lang="fr-FR" sz="1600" dirty="0">
              <a:effectLst/>
              <a:ea typeface="Calibri"/>
              <a:cs typeface="Times New Roman"/>
            </a:endParaRPr>
          </a:p>
          <a:p>
            <a:pPr algn="ctr">
              <a:lnSpc>
                <a:spcPct val="115000"/>
              </a:lnSpc>
              <a:spcAft>
                <a:spcPts val="0"/>
              </a:spcAft>
            </a:pPr>
            <a:r>
              <a:rPr lang="fr-FR" sz="1600" b="1" dirty="0">
                <a:effectLst/>
                <a:ea typeface="Calibri"/>
                <a:cs typeface="Times New Roman"/>
              </a:rPr>
              <a:t>(587 av. J.-C.)</a:t>
            </a:r>
            <a:endParaRPr lang="fr-FR" sz="1600" dirty="0">
              <a:effectLst/>
              <a:ea typeface="Calibri"/>
              <a:cs typeface="Times New Roman"/>
            </a:endParaRPr>
          </a:p>
          <a:p>
            <a:pPr indent="180340" algn="just">
              <a:lnSpc>
                <a:spcPct val="115000"/>
              </a:lnSpc>
              <a:spcAft>
                <a:spcPts val="0"/>
              </a:spcAft>
            </a:pPr>
            <a:r>
              <a:rPr lang="fr-FR" sz="1600" dirty="0">
                <a:effectLst/>
                <a:ea typeface="Calibri"/>
                <a:cs typeface="Times New Roman"/>
              </a:rPr>
              <a:t>Nabuchodonosor, roi de Babylone, fit égorger les fils du roi de Juda. Il creva les yeux du roi et l’emmena en captivité à Babylone. Puis, il brûla le Temple, le palais du roi et toutes les maisons de Jérusalem ; il démolit la muraille. Il déporta à Babylone tous ceux qui avaient échappé à l’épée et ils devinrent ses esclaves.</a:t>
            </a:r>
          </a:p>
          <a:p>
            <a:pPr algn="r">
              <a:lnSpc>
                <a:spcPct val="115000"/>
              </a:lnSpc>
              <a:spcAft>
                <a:spcPts val="0"/>
              </a:spcAft>
            </a:pPr>
            <a:r>
              <a:rPr lang="fr-FR" sz="1600" dirty="0">
                <a:effectLst/>
                <a:ea typeface="Calibri"/>
                <a:cs typeface="Times New Roman"/>
              </a:rPr>
              <a:t>D’après la Bible, </a:t>
            </a:r>
            <a:r>
              <a:rPr lang="fr-FR" sz="1600" i="1" dirty="0">
                <a:effectLst/>
                <a:ea typeface="Calibri"/>
                <a:cs typeface="Times New Roman"/>
              </a:rPr>
              <a:t>Deuxième Livre des Rois</a:t>
            </a:r>
            <a:endParaRPr lang="fr-FR" sz="1600" dirty="0">
              <a:effectLst/>
              <a:ea typeface="Calibri"/>
              <a:cs typeface="Times New Roman"/>
            </a:endParaRPr>
          </a:p>
        </p:txBody>
      </p:sp>
      <p:sp>
        <p:nvSpPr>
          <p:cNvPr id="6" name="Rectangle 5"/>
          <p:cNvSpPr/>
          <p:nvPr/>
        </p:nvSpPr>
        <p:spPr>
          <a:xfrm>
            <a:off x="4572000" y="378822"/>
            <a:ext cx="4572000" cy="646331"/>
          </a:xfrm>
          <a:prstGeom prst="rect">
            <a:avLst/>
          </a:prstGeom>
        </p:spPr>
        <p:txBody>
          <a:bodyPr>
            <a:spAutoFit/>
          </a:bodyPr>
          <a:lstStyle/>
          <a:p>
            <a:pPr algn="just"/>
            <a:r>
              <a:rPr lang="fr-FR" b="1" dirty="0"/>
              <a:t>Compétence travaillée : Comprendre un document.</a:t>
            </a:r>
            <a:endParaRPr lang="fr-FR" dirty="0"/>
          </a:p>
        </p:txBody>
      </p:sp>
      <p:sp>
        <p:nvSpPr>
          <p:cNvPr id="7" name="Rectangle 6"/>
          <p:cNvSpPr/>
          <p:nvPr/>
        </p:nvSpPr>
        <p:spPr>
          <a:xfrm>
            <a:off x="3769227" y="4928100"/>
            <a:ext cx="5328592" cy="646331"/>
          </a:xfrm>
          <a:prstGeom prst="rect">
            <a:avLst/>
          </a:prstGeom>
        </p:spPr>
        <p:txBody>
          <a:bodyPr wrap="square">
            <a:spAutoFit/>
          </a:bodyPr>
          <a:lstStyle/>
          <a:p>
            <a:pPr lvl="0" algn="just"/>
            <a:r>
              <a:rPr lang="fr-FR" dirty="0"/>
              <a:t>9. </a:t>
            </a:r>
            <a:r>
              <a:rPr lang="fr-FR" i="1" dirty="0"/>
              <a:t>Doc. 4 et 5</a:t>
            </a:r>
            <a:r>
              <a:rPr lang="fr-FR" dirty="0"/>
              <a:t> Que confirme la jarre sur l’histoire de Jérusalem ?</a:t>
            </a:r>
          </a:p>
        </p:txBody>
      </p:sp>
    </p:spTree>
    <p:extLst>
      <p:ext uri="{BB962C8B-B14F-4D97-AF65-F5344CB8AC3E}">
        <p14:creationId xmlns:p14="http://schemas.microsoft.com/office/powerpoint/2010/main" val="29822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ronde 1"/>
          <p:cNvSpPr/>
          <p:nvPr/>
        </p:nvSpPr>
        <p:spPr>
          <a:xfrm>
            <a:off x="5004048" y="278642"/>
            <a:ext cx="3368040" cy="2459990"/>
          </a:xfrm>
          <a:prstGeom prst="wedgeEllipseCallout">
            <a:avLst>
              <a:gd name="adj1" fmla="val -38313"/>
              <a:gd name="adj2" fmla="val 63922"/>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Times New Roman"/>
                <a:ea typeface="Times New Roman"/>
              </a:rPr>
              <a:t>Quelle signification ?</a:t>
            </a:r>
          </a:p>
          <a:p>
            <a:pPr algn="ctr">
              <a:spcAft>
                <a:spcPts val="0"/>
              </a:spcAft>
              <a:tabLst>
                <a:tab pos="4476750" algn="l"/>
              </a:tabLst>
            </a:pPr>
            <a:r>
              <a:rPr lang="fr-FR" sz="1000" b="1" u="sng" dirty="0">
                <a:solidFill>
                  <a:srgbClr val="000000"/>
                </a:solidFill>
                <a:effectLst/>
                <a:latin typeface="Times New Roman"/>
                <a:ea typeface="Times New Roman"/>
              </a:rPr>
              <a:t>(que nous apprend ce récit sur les croyances religieuses des juifs ?)</a:t>
            </a:r>
            <a:endParaRPr lang="fr-FR" sz="1200" dirty="0">
              <a:effectLst/>
              <a:latin typeface="Times New Roman"/>
              <a:ea typeface="Times New Roman"/>
            </a:endParaRPr>
          </a:p>
          <a:p>
            <a:pPr>
              <a:spcAft>
                <a:spcPts val="0"/>
              </a:spcAft>
              <a:tabLst>
                <a:tab pos="4476750" algn="l"/>
              </a:tabLst>
            </a:pPr>
            <a:r>
              <a:rPr lang="fr-FR" sz="1000" b="1" u="none" strike="noStrike" dirty="0">
                <a:solidFill>
                  <a:srgbClr val="000000"/>
                </a:solidFill>
                <a:effectLst/>
                <a:latin typeface="Times New Roman"/>
                <a:ea typeface="Times New Roman"/>
              </a:rPr>
              <a:t> </a:t>
            </a:r>
            <a:endParaRPr lang="fr-FR" sz="1200" dirty="0">
              <a:effectLst/>
              <a:latin typeface="Times New Roman"/>
              <a:ea typeface="Times New Roman"/>
            </a:endParaRPr>
          </a:p>
          <a:p>
            <a:pPr algn="just">
              <a:spcAft>
                <a:spcPts val="0"/>
              </a:spcAft>
              <a:tabLst>
                <a:tab pos="4476750" algn="l"/>
              </a:tabLst>
            </a:pPr>
            <a:r>
              <a:rPr lang="fr-FR" sz="900" dirty="0">
                <a:solidFill>
                  <a:srgbClr val="000000"/>
                </a:solidFill>
                <a:effectLst/>
                <a:latin typeface="Times New Roman"/>
                <a:ea typeface="Times New Roman"/>
              </a:rPr>
              <a:t>- Ce récit nous présente un dieu unique, créateur, universel, donc une croyance monothéiste.</a:t>
            </a:r>
            <a:endParaRPr lang="fr-FR" sz="1200" dirty="0">
              <a:effectLst/>
              <a:latin typeface="Times New Roman"/>
              <a:ea typeface="Times New Roman"/>
            </a:endParaRPr>
          </a:p>
          <a:p>
            <a:pPr algn="just">
              <a:spcAft>
                <a:spcPts val="0"/>
              </a:spcAft>
              <a:tabLst>
                <a:tab pos="4476750" algn="l"/>
              </a:tabLst>
            </a:pPr>
            <a:r>
              <a:rPr lang="fr-FR" sz="1000" dirty="0">
                <a:solidFill>
                  <a:srgbClr val="000000"/>
                </a:solidFill>
                <a:effectLst/>
                <a:latin typeface="Times New Roman"/>
                <a:ea typeface="Times New Roman"/>
              </a:rPr>
              <a:t> </a:t>
            </a:r>
            <a:endParaRPr lang="fr-FR" sz="1200" dirty="0">
              <a:effectLst/>
              <a:latin typeface="Times New Roman"/>
              <a:ea typeface="Times New Roman"/>
            </a:endParaRPr>
          </a:p>
          <a:p>
            <a:pPr>
              <a:spcAft>
                <a:spcPts val="0"/>
              </a:spcAft>
            </a:pPr>
            <a:r>
              <a:rPr lang="fr-FR" sz="1200" dirty="0">
                <a:effectLst/>
                <a:latin typeface="Times New Roman"/>
                <a:ea typeface="Times New Roman"/>
              </a:rPr>
              <a:t> </a:t>
            </a:r>
          </a:p>
        </p:txBody>
      </p:sp>
      <p:sp>
        <p:nvSpPr>
          <p:cNvPr id="3" name="Bulle ronde 2"/>
          <p:cNvSpPr/>
          <p:nvPr/>
        </p:nvSpPr>
        <p:spPr>
          <a:xfrm>
            <a:off x="355512" y="37148"/>
            <a:ext cx="3875479" cy="2764988"/>
          </a:xfrm>
          <a:prstGeom prst="wedgeEllipseCallout">
            <a:avLst>
              <a:gd name="adj1" fmla="val 34701"/>
              <a:gd name="adj2" fmla="val 6020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Times New Roman"/>
                <a:ea typeface="Times New Roman"/>
              </a:rPr>
              <a:t>Quelle réalité historique ?</a:t>
            </a:r>
          </a:p>
          <a:p>
            <a:pPr algn="ctr">
              <a:spcAft>
                <a:spcPts val="0"/>
              </a:spcAft>
              <a:tabLst>
                <a:tab pos="4476750" algn="l"/>
              </a:tabLst>
            </a:pPr>
            <a:r>
              <a:rPr lang="fr-FR" sz="1000" b="1" u="sng" dirty="0">
                <a:solidFill>
                  <a:srgbClr val="000000"/>
                </a:solidFill>
                <a:effectLst/>
                <a:latin typeface="Times New Roman"/>
                <a:ea typeface="Times New Roman"/>
              </a:rPr>
              <a:t>(ce récit repose-t-il sur une réalité historique ?)</a:t>
            </a:r>
            <a:endParaRPr lang="fr-FR" sz="1200" dirty="0">
              <a:effectLst/>
              <a:latin typeface="Times New Roman"/>
              <a:ea typeface="Times New Roman"/>
            </a:endParaRPr>
          </a:p>
        </p:txBody>
      </p:sp>
      <p:sp>
        <p:nvSpPr>
          <p:cNvPr id="4" name="Zone de texte 7"/>
          <p:cNvSpPr txBox="1"/>
          <p:nvPr/>
        </p:nvSpPr>
        <p:spPr>
          <a:xfrm>
            <a:off x="2924810" y="3110672"/>
            <a:ext cx="3094355" cy="60636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fr-FR" sz="1000" b="1" dirty="0">
                <a:effectLst/>
                <a:latin typeface="Lucida Sans Unicode"/>
                <a:ea typeface="Times New Roman"/>
              </a:rPr>
              <a:t>Le récit de création du monde, placé au début de la Bible, est un récit fondateur pour les Juifs.</a:t>
            </a:r>
            <a:endParaRPr lang="fr-FR" sz="1200" dirty="0">
              <a:effectLst/>
              <a:latin typeface="Times New Roman"/>
              <a:ea typeface="Times New Roman"/>
            </a:endParaRPr>
          </a:p>
          <a:p>
            <a:pPr>
              <a:spcAft>
                <a:spcPts val="0"/>
              </a:spcAft>
            </a:pPr>
            <a:r>
              <a:rPr lang="fr-FR" sz="1200" dirty="0">
                <a:effectLst/>
                <a:latin typeface="Times New Roman"/>
                <a:ea typeface="Times New Roman"/>
              </a:rPr>
              <a:t> </a:t>
            </a:r>
          </a:p>
        </p:txBody>
      </p:sp>
      <p:sp>
        <p:nvSpPr>
          <p:cNvPr id="5" name="Bulle ronde 4"/>
          <p:cNvSpPr/>
          <p:nvPr/>
        </p:nvSpPr>
        <p:spPr>
          <a:xfrm>
            <a:off x="2648585" y="4293096"/>
            <a:ext cx="3904615" cy="2448272"/>
          </a:xfrm>
          <a:prstGeom prst="wedgeEllipseCallout">
            <a:avLst>
              <a:gd name="adj1" fmla="val -2086"/>
              <a:gd name="adj2" fmla="val -69779"/>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Times New Roman"/>
                <a:ea typeface="Times New Roman"/>
              </a:rPr>
              <a:t>Quelle finalité ?</a:t>
            </a:r>
          </a:p>
          <a:p>
            <a:pPr algn="ctr">
              <a:spcAft>
                <a:spcPts val="0"/>
              </a:spcAft>
              <a:tabLst>
                <a:tab pos="4476750" algn="l"/>
              </a:tabLst>
            </a:pPr>
            <a:r>
              <a:rPr lang="fr-FR" sz="1000" b="1" u="sng" dirty="0">
                <a:solidFill>
                  <a:srgbClr val="000000"/>
                </a:solidFill>
                <a:effectLst/>
                <a:latin typeface="Times New Roman"/>
                <a:ea typeface="Times New Roman"/>
              </a:rPr>
              <a:t>(à quoi ce récit sert-il ?)</a:t>
            </a:r>
            <a:endParaRPr lang="fr-FR" sz="1200" dirty="0">
              <a:effectLst/>
              <a:latin typeface="Times New Roman"/>
              <a:ea typeface="Times New Roman"/>
            </a:endParaRPr>
          </a:p>
          <a:p>
            <a:pPr>
              <a:spcAft>
                <a:spcPts val="0"/>
              </a:spcAft>
              <a:tabLst>
                <a:tab pos="4476750" algn="l"/>
              </a:tabLst>
            </a:pPr>
            <a:r>
              <a:rPr lang="fr-FR" sz="1000" b="1" u="none" strike="noStrike" dirty="0">
                <a:solidFill>
                  <a:srgbClr val="000000"/>
                </a:solidFill>
                <a:effectLst/>
                <a:latin typeface="Times New Roman"/>
                <a:ea typeface="Times New Roman"/>
              </a:rPr>
              <a:t> </a:t>
            </a:r>
            <a:endParaRPr lang="fr-FR" sz="1200" dirty="0">
              <a:effectLst/>
              <a:latin typeface="Times New Roman"/>
              <a:ea typeface="Times New Roman"/>
            </a:endParaRPr>
          </a:p>
          <a:p>
            <a:pPr marL="171450" indent="-171450" algn="just">
              <a:spcAft>
                <a:spcPts val="0"/>
              </a:spcAft>
              <a:buFontTx/>
              <a:buChar char="-"/>
              <a:tabLst>
                <a:tab pos="4476750" algn="l"/>
              </a:tabLst>
            </a:pPr>
            <a:r>
              <a:rPr lang="fr-FR" sz="1000" dirty="0">
                <a:solidFill>
                  <a:srgbClr val="000000"/>
                </a:solidFill>
                <a:effectLst/>
                <a:latin typeface="Times New Roman"/>
                <a:ea typeface="Times New Roman"/>
              </a:rPr>
              <a:t>Ce récit permet aux Juifs de l’Antiquité d’expliquer le monde</a:t>
            </a:r>
            <a:r>
              <a:rPr lang="fr-FR" sz="1000" dirty="0">
                <a:solidFill>
                  <a:srgbClr val="000000"/>
                </a:solidFill>
                <a:latin typeface="Times New Roman"/>
                <a:ea typeface="Times New Roman"/>
              </a:rPr>
              <a:t>.</a:t>
            </a:r>
          </a:p>
          <a:p>
            <a:pPr marL="171450" indent="-171450" algn="just">
              <a:spcAft>
                <a:spcPts val="0"/>
              </a:spcAft>
              <a:buFontTx/>
              <a:buChar char="-"/>
              <a:tabLst>
                <a:tab pos="4476750" algn="l"/>
              </a:tabLst>
            </a:pPr>
            <a:r>
              <a:rPr lang="fr-FR" sz="1000" dirty="0">
                <a:solidFill>
                  <a:srgbClr val="000000"/>
                </a:solidFill>
                <a:latin typeface="Times New Roman"/>
                <a:ea typeface="Times New Roman"/>
              </a:rPr>
              <a:t>Il permet de souder les Hébreux autour du projet du roi Josias au 7e siècle avant J.C : l’affirmation d’un Etat : Juda, d’une capitale : Jérusalem, de la croyance en un seul dieu : Yahvé, d’un  temple : le temple de Jérusalem.</a:t>
            </a:r>
            <a:endParaRPr lang="fr-FR" sz="1200" dirty="0">
              <a:effectLst/>
              <a:latin typeface="Times New Roman"/>
              <a:ea typeface="Times New Roman"/>
            </a:endParaRPr>
          </a:p>
        </p:txBody>
      </p:sp>
      <p:graphicFrame>
        <p:nvGraphicFramePr>
          <p:cNvPr id="6" name="Tableau 5"/>
          <p:cNvGraphicFramePr>
            <a:graphicFrameLocks noGrp="1"/>
          </p:cNvGraphicFramePr>
          <p:nvPr>
            <p:extLst>
              <p:ext uri="{D42A27DB-BD31-4B8C-83A1-F6EECF244321}">
                <p14:modId xmlns:p14="http://schemas.microsoft.com/office/powerpoint/2010/main" val="1241577995"/>
              </p:ext>
            </p:extLst>
          </p:nvPr>
        </p:nvGraphicFramePr>
        <p:xfrm>
          <a:off x="817087" y="929928"/>
          <a:ext cx="2952328" cy="128016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0000"/>
                    </a:ext>
                  </a:extLst>
                </a:gridCol>
                <a:gridCol w="1476164">
                  <a:extLst>
                    <a:ext uri="{9D8B030D-6E8A-4147-A177-3AD203B41FA5}">
                      <a16:colId xmlns:a16="http://schemas.microsoft.com/office/drawing/2014/main" val="20001"/>
                    </a:ext>
                  </a:extLst>
                </a:gridCol>
              </a:tblGrid>
              <a:tr h="2927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effectLst/>
                          <a:latin typeface="Times New Roman"/>
                          <a:ea typeface="Times New Roman"/>
                        </a:rPr>
                        <a:t>Le récit de création du monde dans la Bible est une fiction.</a:t>
                      </a:r>
                      <a:endParaRPr lang="fr-FR" sz="800" dirty="0">
                        <a:solidFill>
                          <a:schemeClr val="tx1"/>
                        </a:solidFill>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effectLst/>
                          <a:latin typeface="Times New Roman"/>
                          <a:ea typeface="Times New Roman"/>
                        </a:rPr>
                        <a:t>Ce que nous disent les scientifiques.</a:t>
                      </a:r>
                      <a:endParaRPr lang="fr-FR" sz="800" dirty="0">
                        <a:solidFill>
                          <a:schemeClr val="tx1"/>
                        </a:solidFill>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20366">
                <a:tc>
                  <a:txBody>
                    <a:bodyPr/>
                    <a:lstStyle/>
                    <a:p>
                      <a:pPr algn="just">
                        <a:spcAft>
                          <a:spcPts val="0"/>
                        </a:spcAft>
                        <a:tabLst>
                          <a:tab pos="4476750" algn="l"/>
                        </a:tabLst>
                      </a:pPr>
                      <a:r>
                        <a:rPr lang="fr-FR" sz="800" dirty="0">
                          <a:solidFill>
                            <a:srgbClr val="000000"/>
                          </a:solidFill>
                          <a:effectLst/>
                          <a:latin typeface="Times New Roman"/>
                          <a:ea typeface="Times New Roman"/>
                        </a:rPr>
                        <a:t>- Dieu crée le monde en 6 jours, il y a 6000 ans.</a:t>
                      </a:r>
                      <a:endParaRPr lang="fr-FR" sz="800" dirty="0">
                        <a:effectLst/>
                        <a:latin typeface="Times New Roman"/>
                        <a:ea typeface="Times New Roman"/>
                      </a:endParaRPr>
                    </a:p>
                    <a:p>
                      <a:pPr algn="just">
                        <a:spcAft>
                          <a:spcPts val="0"/>
                        </a:spcAft>
                        <a:tabLst>
                          <a:tab pos="4476750" algn="l"/>
                        </a:tabLst>
                      </a:pPr>
                      <a:r>
                        <a:rPr lang="fr-FR" sz="800" dirty="0">
                          <a:solidFill>
                            <a:srgbClr val="000000"/>
                          </a:solidFill>
                          <a:effectLst/>
                          <a:latin typeface="Times New Roman"/>
                          <a:ea typeface="Times New Roman"/>
                        </a:rPr>
                        <a:t>- Dieu façonne l’homme à partir de la glaise, et la femme à partir d’une côte du premier homme.</a:t>
                      </a:r>
                      <a:endParaRPr lang="fr-FR" sz="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4476750" algn="l"/>
                        </a:tabLst>
                      </a:pPr>
                      <a:r>
                        <a:rPr lang="fr-FR" sz="800" dirty="0">
                          <a:solidFill>
                            <a:srgbClr val="000000"/>
                          </a:solidFill>
                          <a:effectLst/>
                          <a:latin typeface="Times New Roman"/>
                          <a:ea typeface="Times New Roman"/>
                        </a:rPr>
                        <a:t>- L’histoire de la vie sur la terre a commencé, il y a près de 5 milliards d’années.</a:t>
                      </a:r>
                      <a:endParaRPr lang="fr-FR" sz="800" dirty="0">
                        <a:effectLst/>
                        <a:latin typeface="Times New Roman"/>
                        <a:ea typeface="Times New Roman"/>
                      </a:endParaRPr>
                    </a:p>
                    <a:p>
                      <a:pPr algn="just">
                        <a:spcAft>
                          <a:spcPts val="0"/>
                        </a:spcAft>
                        <a:tabLst>
                          <a:tab pos="4476750" algn="l"/>
                        </a:tabLst>
                      </a:pPr>
                      <a:r>
                        <a:rPr lang="fr-FR" sz="800" dirty="0">
                          <a:solidFill>
                            <a:srgbClr val="000000"/>
                          </a:solidFill>
                          <a:effectLst/>
                          <a:latin typeface="Times New Roman"/>
                          <a:ea typeface="Times New Roman"/>
                        </a:rPr>
                        <a:t>- Les premiers hommes modernes sont apparus vers – 200 000.</a:t>
                      </a:r>
                      <a:endParaRPr lang="fr-FR" sz="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2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70637"/>
            <a:ext cx="9000000" cy="954107"/>
          </a:xfrm>
          <a:prstGeom prst="rect">
            <a:avLst/>
          </a:prstGeom>
        </p:spPr>
        <p:txBody>
          <a:bodyPr>
            <a:spAutoFit/>
          </a:bodyPr>
          <a:lstStyle/>
          <a:p>
            <a:pPr algn="just"/>
            <a:r>
              <a:rPr lang="fr-FR" sz="2800" b="1" u="sng" dirty="0">
                <a:solidFill>
                  <a:srgbClr val="FF0000"/>
                </a:solidFill>
              </a:rPr>
              <a:t>III. Comment les croyances juives survivent-elles à l’invasion romaine ?</a:t>
            </a:r>
          </a:p>
        </p:txBody>
      </p:sp>
      <p:grpSp>
        <p:nvGrpSpPr>
          <p:cNvPr id="7" name="Groupe 6"/>
          <p:cNvGrpSpPr/>
          <p:nvPr/>
        </p:nvGrpSpPr>
        <p:grpSpPr>
          <a:xfrm>
            <a:off x="-6974" y="1377231"/>
            <a:ext cx="9157948" cy="3779961"/>
            <a:chOff x="-6974" y="1377231"/>
            <a:chExt cx="9157948" cy="3779961"/>
          </a:xfrm>
        </p:grpSpPr>
        <p:pic>
          <p:nvPicPr>
            <p:cNvPr id="3074" name="Picture 2" descr="Panorama du Mur des lamentations surmonté du mont du Temple avec le dôme du Rocher (à gauche) et la mosquée al-Aqsa (à dro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 y="1377231"/>
              <a:ext cx="9157948" cy="34199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2286000" y="4765033"/>
              <a:ext cx="6828588" cy="392159"/>
              <a:chOff x="2286000" y="4765033"/>
              <a:chExt cx="6828588" cy="392159"/>
            </a:xfrm>
          </p:grpSpPr>
          <p:sp>
            <p:nvSpPr>
              <p:cNvPr id="3" name="Rectangle 2"/>
              <p:cNvSpPr/>
              <p:nvPr/>
            </p:nvSpPr>
            <p:spPr>
              <a:xfrm>
                <a:off x="7681183" y="4824821"/>
                <a:ext cx="1433405" cy="233910"/>
              </a:xfrm>
              <a:prstGeom prst="rect">
                <a:avLst/>
              </a:prstGeom>
            </p:spPr>
            <p:txBody>
              <a:bodyPr wrap="none">
                <a:spAutoFit/>
              </a:bodyPr>
              <a:lstStyle/>
              <a:p>
                <a:pPr algn="r">
                  <a:lnSpc>
                    <a:spcPct val="115000"/>
                  </a:lnSpc>
                  <a:spcAft>
                    <a:spcPts val="1000"/>
                  </a:spcAft>
                </a:pPr>
                <a:r>
                  <a:rPr lang="en-US" sz="800" u="sng" dirty="0">
                    <a:ea typeface="Calibri"/>
                    <a:cs typeface="Times New Roman"/>
                  </a:rPr>
                  <a:t>Source :</a:t>
                </a:r>
                <a:r>
                  <a:rPr lang="en-US" sz="800" dirty="0">
                    <a:ea typeface="Calibri"/>
                    <a:cs typeface="Times New Roman"/>
                  </a:rPr>
                  <a:t> Wikimedia Commons</a:t>
                </a:r>
                <a:endParaRPr lang="fr-FR" sz="3200" dirty="0">
                  <a:ea typeface="Calibri"/>
                  <a:cs typeface="Times New Roman"/>
                </a:endParaRPr>
              </a:p>
            </p:txBody>
          </p:sp>
          <p:sp>
            <p:nvSpPr>
              <p:cNvPr id="4" name="Rectangle 3"/>
              <p:cNvSpPr/>
              <p:nvPr/>
            </p:nvSpPr>
            <p:spPr>
              <a:xfrm>
                <a:off x="2286000" y="4765033"/>
                <a:ext cx="4572000" cy="392159"/>
              </a:xfrm>
              <a:prstGeom prst="rect">
                <a:avLst/>
              </a:prstGeom>
            </p:spPr>
            <p:txBody>
              <a:bodyPr>
                <a:spAutoFit/>
              </a:bodyPr>
              <a:lstStyle/>
              <a:p>
                <a:pPr algn="ctr">
                  <a:lnSpc>
                    <a:spcPct val="115000"/>
                  </a:lnSpc>
                  <a:spcAft>
                    <a:spcPts val="0"/>
                  </a:spcAft>
                </a:pPr>
                <a:r>
                  <a:rPr lang="fr-FR" b="1" dirty="0">
                    <a:ea typeface="Calibri"/>
                    <a:cs typeface="Times New Roman"/>
                  </a:rPr>
                  <a:t>Le mur des lamentations, Jérusalem</a:t>
                </a:r>
                <a:endParaRPr lang="fr-FR" dirty="0">
                  <a:ea typeface="Calibri"/>
                  <a:cs typeface="Times New Roman"/>
                </a:endParaRPr>
              </a:p>
            </p:txBody>
          </p:sp>
        </p:grpSp>
      </p:grpSp>
      <p:sp>
        <p:nvSpPr>
          <p:cNvPr id="6" name="Rectangle 5"/>
          <p:cNvSpPr/>
          <p:nvPr/>
        </p:nvSpPr>
        <p:spPr>
          <a:xfrm>
            <a:off x="251520" y="5549170"/>
            <a:ext cx="1974387" cy="400110"/>
          </a:xfrm>
          <a:prstGeom prst="rect">
            <a:avLst/>
          </a:prstGeom>
        </p:spPr>
        <p:txBody>
          <a:bodyPr wrap="none">
            <a:spAutoFit/>
          </a:bodyPr>
          <a:lstStyle/>
          <a:p>
            <a:r>
              <a:rPr lang="fr-FR" sz="2000" i="1" dirty="0"/>
              <a:t>Fiche d’activité 3.</a:t>
            </a:r>
            <a:endParaRPr lang="fr-FR" sz="2000" dirty="0"/>
          </a:p>
        </p:txBody>
      </p:sp>
    </p:spTree>
    <p:extLst>
      <p:ext uri="{BB962C8B-B14F-4D97-AF65-F5344CB8AC3E}">
        <p14:creationId xmlns:p14="http://schemas.microsoft.com/office/powerpoint/2010/main" val="290401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97" y="1012954"/>
            <a:ext cx="8933606" cy="4832092"/>
          </a:xfrm>
          <a:prstGeom prst="rect">
            <a:avLst/>
          </a:prstGeom>
        </p:spPr>
        <p:txBody>
          <a:bodyPr wrap="square">
            <a:spAutoFit/>
          </a:bodyPr>
          <a:lstStyle/>
          <a:p>
            <a:pPr algn="ctr"/>
            <a:r>
              <a:rPr lang="fr-FR" sz="2800" b="1" dirty="0"/>
              <a:t>Démarche</a:t>
            </a:r>
          </a:p>
          <a:p>
            <a:pPr algn="ctr"/>
            <a:endParaRPr lang="fr-FR" sz="2800" b="1" dirty="0"/>
          </a:p>
          <a:p>
            <a:pPr marL="457200" lvl="0" indent="-457200" algn="just">
              <a:buFont typeface="Arial" charset="0"/>
              <a:buChar char="•"/>
            </a:pPr>
            <a:r>
              <a:rPr lang="fr-FR" sz="2800" dirty="0"/>
              <a:t>Une carte est construite sur les 3 séquences (voir fichier carte_3 </a:t>
            </a:r>
            <a:r>
              <a:rPr lang="fr-FR" sz="2800" dirty="0" err="1"/>
              <a:t>sequences</a:t>
            </a:r>
            <a:r>
              <a:rPr lang="fr-FR" sz="2800" dirty="0"/>
              <a:t>) sur les mythes. Pour l’empire romain, l’emploi d’une feuille de calque permettra de superposer les idées sans surcharger la carte.</a:t>
            </a:r>
          </a:p>
          <a:p>
            <a:pPr marL="457200" lvl="0" indent="-457200" algn="just">
              <a:buFont typeface="Arial" charset="0"/>
              <a:buChar char="•"/>
            </a:pPr>
            <a:r>
              <a:rPr lang="fr-FR" sz="2800" dirty="0"/>
              <a:t>Un schéma est également complété durant toute la séquence sur le judaïsme (voir fichier Schéma).</a:t>
            </a:r>
          </a:p>
          <a:p>
            <a:pPr marL="457200" lvl="0" indent="-457200" algn="just">
              <a:buFont typeface="Arial" charset="0"/>
              <a:buChar char="•"/>
            </a:pPr>
            <a:r>
              <a:rPr lang="fr-FR" sz="2800" dirty="0"/>
              <a:t>La séquence peut être proposée avec utilisation de l’outil numérique (itinéraire via Google </a:t>
            </a:r>
            <a:r>
              <a:rPr lang="fr-FR" sz="2800" dirty="0" err="1"/>
              <a:t>earth</a:t>
            </a:r>
            <a:r>
              <a:rPr lang="fr-FR" sz="2800" dirty="0"/>
              <a:t>, voir fichier </a:t>
            </a:r>
            <a:r>
              <a:rPr lang="fr-FR" sz="2800" dirty="0" err="1"/>
              <a:t>Judaïsme.kmz</a:t>
            </a:r>
            <a:r>
              <a:rPr lang="fr-FR" sz="2800" dirty="0"/>
              <a:t>) ou avec des fiches de travail.</a:t>
            </a:r>
          </a:p>
        </p:txBody>
      </p:sp>
    </p:spTree>
    <p:extLst>
      <p:ext uri="{BB962C8B-B14F-4D97-AF65-F5344CB8AC3E}">
        <p14:creationId xmlns:p14="http://schemas.microsoft.com/office/powerpoint/2010/main" val="2724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2479653" cy="369332"/>
          </a:xfrm>
          <a:prstGeom prst="rect">
            <a:avLst/>
          </a:prstGeom>
        </p:spPr>
        <p:txBody>
          <a:bodyPr wrap="none">
            <a:spAutoFit/>
          </a:bodyPr>
          <a:lstStyle/>
          <a:p>
            <a:r>
              <a:rPr lang="fr-FR" b="1" u="sng" dirty="0"/>
              <a:t>Etape 1 : Le retour d’exil</a:t>
            </a:r>
            <a:endParaRPr lang="fr-FR" dirty="0"/>
          </a:p>
        </p:txBody>
      </p:sp>
      <p:sp>
        <p:nvSpPr>
          <p:cNvPr id="4" name="Rectangle 3"/>
          <p:cNvSpPr/>
          <p:nvPr/>
        </p:nvSpPr>
        <p:spPr>
          <a:xfrm>
            <a:off x="72000" y="1253659"/>
            <a:ext cx="9000000" cy="2308324"/>
          </a:xfrm>
          <a:prstGeom prst="rect">
            <a:avLst/>
          </a:prstGeom>
        </p:spPr>
        <p:txBody>
          <a:bodyPr>
            <a:spAutoFit/>
          </a:bodyPr>
          <a:lstStyle/>
          <a:p>
            <a:pPr indent="457200" algn="just"/>
            <a:r>
              <a:rPr lang="fr-FR" dirty="0"/>
              <a:t>A partir de 587 avant J.-C., les Hébreux sont en exil à Babylone. Ils sont environ 20 000 et vivent entre eux dans l’empire babylonien. Ils continuent de se réunir et de mettre par écrit leurs croyances. Les Babyloniens sont polythéistes. Pour conserver leur identité et se démarquer, les Hébreux rejettent ces pratiques religieuses (ils se moquent des statues des dieux babyloniens) et adoptent définitivement la croyance en un seul Dieu. La plupart d’entre eux espère un retour à Jérusalem. Ce retour devient possible en 538 av. J.-C., suite à la conquête de l’empire babylonien par les Perses. C’est durant leur séjour à Babylone que les Hébreux sont désormais appelés les Juifs (cela vient du nom de leur royaume d’origine, Juda).</a:t>
            </a:r>
          </a:p>
        </p:txBody>
      </p:sp>
    </p:spTree>
    <p:extLst>
      <p:ext uri="{BB962C8B-B14F-4D97-AF65-F5344CB8AC3E}">
        <p14:creationId xmlns:p14="http://schemas.microsoft.com/office/powerpoint/2010/main" val="278766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95258" y="332656"/>
            <a:ext cx="8753484" cy="2945439"/>
            <a:chOff x="0" y="0"/>
            <a:chExt cx="9730104" cy="3274359"/>
          </a:xfrm>
        </p:grpSpPr>
        <p:sp>
          <p:nvSpPr>
            <p:cNvPr id="3" name="Zone de texte 1"/>
            <p:cNvSpPr txBox="1"/>
            <p:nvPr/>
          </p:nvSpPr>
          <p:spPr>
            <a:xfrm>
              <a:off x="3514713" y="2411347"/>
              <a:ext cx="3725650" cy="8630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b="1">
                  <a:effectLst/>
                  <a:ea typeface="Calibri"/>
                  <a:cs typeface="Times New Roman"/>
                </a:rPr>
                <a:t>1. Temple du roi Hérode à Jérusalem</a:t>
              </a:r>
              <a:endParaRPr lang="fr-FR" sz="1100">
                <a:effectLst/>
                <a:ea typeface="Calibri"/>
                <a:cs typeface="Times New Roman"/>
              </a:endParaRPr>
            </a:p>
            <a:p>
              <a:pPr algn="just"/>
              <a:r>
                <a:rPr lang="fr-FR" sz="1100">
                  <a:effectLst/>
                  <a:ea typeface="Calibri"/>
                  <a:cs typeface="Times New Roman"/>
                </a:rPr>
                <a:t>Vers 515 av. J.-C., des Juifs de retour d’exil de Babylone reconstruisent un second temple. Le roi Hérode réaménage ce temple vers 20 av. J.-C..</a:t>
              </a:r>
            </a:p>
            <a:p>
              <a:pPr algn="just"/>
              <a:r>
                <a:rPr lang="fr-FR" sz="500">
                  <a:effectLst/>
                  <a:ea typeface="Calibri"/>
                  <a:cs typeface="Times New Roman"/>
                </a:rPr>
                <a:t>Source : http://jeanclaudegolvin.com/jerusalem/</a:t>
              </a:r>
              <a:endParaRPr lang="fr-FR" sz="1100">
                <a:effectLst/>
                <a:ea typeface="Calibri"/>
                <a:cs typeface="Times New Roman"/>
              </a:endParaRPr>
            </a:p>
          </p:txBody>
        </p:sp>
        <p:grpSp>
          <p:nvGrpSpPr>
            <p:cNvPr id="4" name="Groupe 3"/>
            <p:cNvGrpSpPr/>
            <p:nvPr/>
          </p:nvGrpSpPr>
          <p:grpSpPr>
            <a:xfrm>
              <a:off x="0" y="0"/>
              <a:ext cx="9730104" cy="2454910"/>
              <a:chOff x="0" y="0"/>
              <a:chExt cx="9730596" cy="2455058"/>
            </a:xfrm>
          </p:grpSpPr>
          <p:grpSp>
            <p:nvGrpSpPr>
              <p:cNvPr id="5" name="Groupe 4"/>
              <p:cNvGrpSpPr/>
              <p:nvPr/>
            </p:nvGrpSpPr>
            <p:grpSpPr>
              <a:xfrm>
                <a:off x="3514890" y="5285"/>
                <a:ext cx="6215706" cy="2449773"/>
                <a:chOff x="0" y="0"/>
                <a:chExt cx="6215706" cy="2449773"/>
              </a:xfrm>
            </p:grpSpPr>
            <p:pic>
              <p:nvPicPr>
                <p:cNvPr id="14" name="Image 13" descr="C:\Users\Oger\Desktop\israel-jerusalem-temple-herode-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725838" cy="2449773"/>
                </a:xfrm>
                <a:prstGeom prst="rect">
                  <a:avLst/>
                </a:prstGeom>
                <a:noFill/>
                <a:ln>
                  <a:noFill/>
                </a:ln>
              </p:spPr>
            </p:pic>
            <p:grpSp>
              <p:nvGrpSpPr>
                <p:cNvPr id="15" name="Groupe 14"/>
                <p:cNvGrpSpPr/>
                <p:nvPr/>
              </p:nvGrpSpPr>
              <p:grpSpPr>
                <a:xfrm>
                  <a:off x="1810413" y="34115"/>
                  <a:ext cx="4405293" cy="883321"/>
                  <a:chOff x="43028" y="-4"/>
                  <a:chExt cx="4405293" cy="883321"/>
                </a:xfrm>
              </p:grpSpPr>
              <p:cxnSp>
                <p:nvCxnSpPr>
                  <p:cNvPr id="22" name="Connecteur droit avec flèche 21"/>
                  <p:cNvCxnSpPr/>
                  <p:nvPr/>
                </p:nvCxnSpPr>
                <p:spPr>
                  <a:xfrm flipH="1">
                    <a:off x="43028" y="264249"/>
                    <a:ext cx="3101493" cy="6190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one de texte 3"/>
                  <p:cNvSpPr txBox="1"/>
                  <p:nvPr/>
                </p:nvSpPr>
                <p:spPr>
                  <a:xfrm>
                    <a:off x="2171981" y="-4"/>
                    <a:ext cx="2276340" cy="811574"/>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b="1" dirty="0" err="1">
                        <a:effectLst/>
                        <a:ea typeface="Calibri"/>
                        <a:cs typeface="Times New Roman"/>
                      </a:rPr>
                      <a:t>Menorah</a:t>
                    </a:r>
                    <a:r>
                      <a:rPr lang="fr-FR" sz="1100" dirty="0">
                        <a:effectLst/>
                        <a:ea typeface="Calibri"/>
                        <a:cs typeface="Times New Roman"/>
                      </a:rPr>
                      <a:t>, chandelier à 7 branches symbolisant la présence d’un Dieu unique, Créateur et universel.</a:t>
                    </a:r>
                  </a:p>
                </p:txBody>
              </p:sp>
            </p:grpSp>
            <p:grpSp>
              <p:nvGrpSpPr>
                <p:cNvPr id="16" name="Groupe 15"/>
                <p:cNvGrpSpPr/>
                <p:nvPr/>
              </p:nvGrpSpPr>
              <p:grpSpPr>
                <a:xfrm>
                  <a:off x="948519" y="1160060"/>
                  <a:ext cx="4133300" cy="600027"/>
                  <a:chOff x="0" y="0"/>
                  <a:chExt cx="4133300" cy="600027"/>
                </a:xfrm>
              </p:grpSpPr>
              <p:cxnSp>
                <p:nvCxnSpPr>
                  <p:cNvPr id="20" name="Connecteur droit avec flèche 19"/>
                  <p:cNvCxnSpPr/>
                  <p:nvPr/>
                </p:nvCxnSpPr>
                <p:spPr>
                  <a:xfrm flipH="1">
                    <a:off x="0" y="369988"/>
                    <a:ext cx="3176270" cy="793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 de texte 5"/>
                  <p:cNvSpPr txBox="1"/>
                  <p:nvPr/>
                </p:nvSpPr>
                <p:spPr>
                  <a:xfrm>
                    <a:off x="2986335" y="0"/>
                    <a:ext cx="1146965" cy="600027"/>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b="1" dirty="0">
                        <a:effectLst/>
                        <a:ea typeface="Calibri"/>
                        <a:cs typeface="Times New Roman"/>
                      </a:rPr>
                      <a:t>Autel</a:t>
                    </a:r>
                    <a:r>
                      <a:rPr lang="fr-FR" sz="1100" dirty="0">
                        <a:effectLst/>
                        <a:ea typeface="Calibri"/>
                        <a:cs typeface="Times New Roman"/>
                      </a:rPr>
                      <a:t>. Sacrifices d’animaux</a:t>
                    </a:r>
                  </a:p>
                </p:txBody>
              </p:sp>
            </p:grpSp>
            <p:grpSp>
              <p:nvGrpSpPr>
                <p:cNvPr id="17" name="Groupe 16"/>
                <p:cNvGrpSpPr/>
                <p:nvPr/>
              </p:nvGrpSpPr>
              <p:grpSpPr>
                <a:xfrm>
                  <a:off x="948519" y="2063296"/>
                  <a:ext cx="4369966" cy="295414"/>
                  <a:chOff x="0" y="111666"/>
                  <a:chExt cx="4369966" cy="295414"/>
                </a:xfrm>
              </p:grpSpPr>
              <p:cxnSp>
                <p:nvCxnSpPr>
                  <p:cNvPr id="18" name="Connecteur droit avec flèche 17"/>
                  <p:cNvCxnSpPr/>
                  <p:nvPr/>
                </p:nvCxnSpPr>
                <p:spPr>
                  <a:xfrm flipH="1">
                    <a:off x="0" y="327705"/>
                    <a:ext cx="3176270" cy="793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 de texte 8"/>
                  <p:cNvSpPr txBox="1"/>
                  <p:nvPr/>
                </p:nvSpPr>
                <p:spPr>
                  <a:xfrm>
                    <a:off x="2986039" y="111666"/>
                    <a:ext cx="1383927" cy="257742"/>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b="1">
                        <a:effectLst/>
                        <a:ea typeface="Calibri"/>
                        <a:cs typeface="Times New Roman"/>
                      </a:rPr>
                      <a:t>Cour des femmes</a:t>
                    </a:r>
                    <a:r>
                      <a:rPr lang="fr-FR" sz="1100">
                        <a:effectLst/>
                        <a:ea typeface="Calibri"/>
                        <a:cs typeface="Times New Roman"/>
                      </a:rPr>
                      <a:t>.</a:t>
                    </a:r>
                  </a:p>
                </p:txBody>
              </p:sp>
            </p:grpSp>
          </p:grpSp>
          <p:sp>
            <p:nvSpPr>
              <p:cNvPr id="6" name="Forme libre 5"/>
              <p:cNvSpPr/>
              <p:nvPr/>
            </p:nvSpPr>
            <p:spPr>
              <a:xfrm>
                <a:off x="3784453" y="618409"/>
                <a:ext cx="2494483" cy="1448410"/>
              </a:xfrm>
              <a:custGeom>
                <a:avLst/>
                <a:gdLst>
                  <a:gd name="connsiteX0" fmla="*/ 0 w 2494483"/>
                  <a:gd name="connsiteY0" fmla="*/ 1009498 h 1448410"/>
                  <a:gd name="connsiteX1" fmla="*/ 1916582 w 2494483"/>
                  <a:gd name="connsiteY1" fmla="*/ 1448410 h 1448410"/>
                  <a:gd name="connsiteX2" fmla="*/ 2494483 w 2494483"/>
                  <a:gd name="connsiteY2" fmla="*/ 212141 h 1448410"/>
                  <a:gd name="connsiteX3" fmla="*/ 811987 w 2494483"/>
                  <a:gd name="connsiteY3" fmla="*/ 0 h 1448410"/>
                  <a:gd name="connsiteX4" fmla="*/ 0 w 2494483"/>
                  <a:gd name="connsiteY4" fmla="*/ 1009498 h 144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483" h="1448410">
                    <a:moveTo>
                      <a:pt x="0" y="1009498"/>
                    </a:moveTo>
                    <a:lnTo>
                      <a:pt x="1916582" y="1448410"/>
                    </a:lnTo>
                    <a:lnTo>
                      <a:pt x="2494483" y="212141"/>
                    </a:lnTo>
                    <a:lnTo>
                      <a:pt x="811987" y="0"/>
                    </a:lnTo>
                    <a:lnTo>
                      <a:pt x="0" y="1009498"/>
                    </a:lnTo>
                    <a:close/>
                  </a:path>
                </a:pathLst>
              </a:custGeom>
              <a:solidFill>
                <a:schemeClr val="bg1">
                  <a:lumMod val="75000"/>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fr-FR"/>
              </a:p>
            </p:txBody>
          </p:sp>
          <p:grpSp>
            <p:nvGrpSpPr>
              <p:cNvPr id="7" name="Groupe 6"/>
              <p:cNvGrpSpPr/>
              <p:nvPr/>
            </p:nvGrpSpPr>
            <p:grpSpPr>
              <a:xfrm>
                <a:off x="0" y="0"/>
                <a:ext cx="5282276" cy="2214318"/>
                <a:chOff x="0" y="0"/>
                <a:chExt cx="5282276" cy="2214318"/>
              </a:xfrm>
            </p:grpSpPr>
            <p:cxnSp>
              <p:nvCxnSpPr>
                <p:cNvPr id="8" name="Connecteur droit avec flèche 7"/>
                <p:cNvCxnSpPr/>
                <p:nvPr/>
              </p:nvCxnSpPr>
              <p:spPr>
                <a:xfrm>
                  <a:off x="2320356" y="306505"/>
                  <a:ext cx="2961920" cy="4865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 de texte 15"/>
                <p:cNvSpPr txBox="1"/>
                <p:nvPr/>
              </p:nvSpPr>
              <p:spPr>
                <a:xfrm>
                  <a:off x="0" y="0"/>
                  <a:ext cx="2834728" cy="680720"/>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b="1">
                      <a:effectLst/>
                      <a:ea typeface="Calibri"/>
                      <a:cs typeface="Times New Roman"/>
                    </a:rPr>
                    <a:t>Arche d’Alliance. </a:t>
                  </a:r>
                  <a:r>
                    <a:rPr lang="fr-FR" sz="1100">
                      <a:effectLst/>
                      <a:ea typeface="Calibri"/>
                      <a:cs typeface="Times New Roman"/>
                    </a:rPr>
                    <a:t>Coffre caché derrière un rideau qui contient les tables de la Loi (les 10 commandements).</a:t>
                  </a:r>
                </a:p>
              </p:txBody>
            </p:sp>
            <p:cxnSp>
              <p:nvCxnSpPr>
                <p:cNvPr id="10" name="Connecteur droit avec flèche 9"/>
                <p:cNvCxnSpPr/>
                <p:nvPr/>
              </p:nvCxnSpPr>
              <p:spPr>
                <a:xfrm>
                  <a:off x="2267501" y="1331958"/>
                  <a:ext cx="276542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 de texte 17"/>
                <p:cNvSpPr txBox="1"/>
                <p:nvPr/>
              </p:nvSpPr>
              <p:spPr>
                <a:xfrm>
                  <a:off x="0" y="850973"/>
                  <a:ext cx="2834640" cy="680720"/>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a:effectLst/>
                      <a:ea typeface="Calibri"/>
                      <a:cs typeface="Times New Roman"/>
                    </a:rPr>
                    <a:t>Entrée du </a:t>
                  </a:r>
                  <a:r>
                    <a:rPr lang="fr-FR" sz="1100" b="1">
                      <a:effectLst/>
                      <a:ea typeface="Calibri"/>
                      <a:cs typeface="Times New Roman"/>
                    </a:rPr>
                    <a:t>Saint des Saints</a:t>
                  </a:r>
                  <a:r>
                    <a:rPr lang="fr-FR" sz="1100">
                      <a:effectLst/>
                      <a:ea typeface="Calibri"/>
                      <a:cs typeface="Times New Roman"/>
                    </a:rPr>
                    <a:t>, dont l’accès est réservé au grand prêtre lors de la fête de Yom Kippour.</a:t>
                  </a:r>
                </a:p>
              </p:txBody>
            </p:sp>
            <p:cxnSp>
              <p:nvCxnSpPr>
                <p:cNvPr id="12" name="Connecteur droit avec flèche 11"/>
                <p:cNvCxnSpPr/>
                <p:nvPr/>
              </p:nvCxnSpPr>
              <p:spPr>
                <a:xfrm flipV="1">
                  <a:off x="2695630" y="1670233"/>
                  <a:ext cx="1178678" cy="4968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 de texte 21"/>
                <p:cNvSpPr txBox="1"/>
                <p:nvPr/>
              </p:nvSpPr>
              <p:spPr>
                <a:xfrm>
                  <a:off x="0" y="1765373"/>
                  <a:ext cx="2834640" cy="448945"/>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dirty="0">
                      <a:effectLst/>
                      <a:ea typeface="Calibri"/>
                      <a:cs typeface="Times New Roman"/>
                    </a:rPr>
                    <a:t>Zone réservée aux prêtres issus de la tribu des Lévi.</a:t>
                  </a:r>
                </a:p>
              </p:txBody>
            </p:sp>
          </p:grpSp>
        </p:grpSp>
      </p:grpSp>
      <p:sp>
        <p:nvSpPr>
          <p:cNvPr id="26" name="Rectangle 25"/>
          <p:cNvSpPr/>
          <p:nvPr/>
        </p:nvSpPr>
        <p:spPr>
          <a:xfrm>
            <a:off x="72000" y="3645024"/>
            <a:ext cx="9000000" cy="646331"/>
          </a:xfrm>
          <a:prstGeom prst="rect">
            <a:avLst/>
          </a:prstGeom>
        </p:spPr>
        <p:txBody>
          <a:bodyPr wrap="square">
            <a:spAutoFit/>
          </a:bodyPr>
          <a:lstStyle/>
          <a:p>
            <a:pPr lvl="0" algn="just"/>
            <a:r>
              <a:rPr lang="fr-FR" dirty="0"/>
              <a:t>1. </a:t>
            </a:r>
            <a:r>
              <a:rPr lang="fr-FR" i="1" dirty="0"/>
              <a:t>Introduction et doc. 1</a:t>
            </a:r>
            <a:r>
              <a:rPr lang="fr-FR" dirty="0"/>
              <a:t> Qu’apprend-on sur l’évolution de la religion des Hébreux ? Justifie ta réponse.</a:t>
            </a:r>
          </a:p>
        </p:txBody>
      </p:sp>
      <p:sp>
        <p:nvSpPr>
          <p:cNvPr id="27" name="Rectangle 26"/>
          <p:cNvSpPr/>
          <p:nvPr/>
        </p:nvSpPr>
        <p:spPr>
          <a:xfrm>
            <a:off x="72000" y="5301208"/>
            <a:ext cx="9000000" cy="646331"/>
          </a:xfrm>
          <a:prstGeom prst="rect">
            <a:avLst/>
          </a:prstGeom>
        </p:spPr>
        <p:txBody>
          <a:bodyPr>
            <a:spAutoFit/>
          </a:bodyPr>
          <a:lstStyle/>
          <a:p>
            <a:pPr lvl="0" algn="just"/>
            <a:r>
              <a:rPr lang="fr-FR" dirty="0"/>
              <a:t>2. </a:t>
            </a:r>
            <a:r>
              <a:rPr lang="fr-FR" i="1" dirty="0"/>
              <a:t>Vidéo et doc. 1</a:t>
            </a:r>
            <a:r>
              <a:rPr lang="fr-FR" dirty="0"/>
              <a:t> Quelle grande fête est célébrée chaque année par les Juifs ? Comment est-elle célébrée ?</a:t>
            </a:r>
          </a:p>
        </p:txBody>
      </p:sp>
      <p:sp>
        <p:nvSpPr>
          <p:cNvPr id="28" name="Rectangle 27"/>
          <p:cNvSpPr/>
          <p:nvPr/>
        </p:nvSpPr>
        <p:spPr>
          <a:xfrm>
            <a:off x="72000" y="4438853"/>
            <a:ext cx="9000000" cy="646331"/>
          </a:xfrm>
          <a:prstGeom prst="rect">
            <a:avLst/>
          </a:prstGeom>
        </p:spPr>
        <p:txBody>
          <a:bodyPr>
            <a:spAutoFit/>
          </a:bodyPr>
          <a:lstStyle/>
          <a:p>
            <a:pPr algn="ctr"/>
            <a:r>
              <a:rPr lang="fr-FR" b="1" u="sng" dirty="0"/>
              <a:t>Vidéo :</a:t>
            </a:r>
            <a:r>
              <a:rPr lang="fr-FR" dirty="0"/>
              <a:t> C’est pas Sorcier Le Judaïsme. (</a:t>
            </a:r>
            <a:r>
              <a:rPr lang="fr-FR" u="sng" dirty="0">
                <a:hlinkClick r:id="rId3"/>
              </a:rPr>
              <a:t>https://www.youtube.com/watch?v=iVM57fZIHs0</a:t>
            </a:r>
            <a:r>
              <a:rPr lang="fr-FR" dirty="0"/>
              <a:t>) 13’55 </a:t>
            </a:r>
            <a:r>
              <a:rPr lang="fr-FR" dirty="0">
                <a:sym typeface="Wingdings"/>
              </a:rPr>
              <a:t></a:t>
            </a:r>
            <a:r>
              <a:rPr lang="fr-FR" dirty="0"/>
              <a:t> 15’10</a:t>
            </a:r>
          </a:p>
        </p:txBody>
      </p:sp>
      <p:sp>
        <p:nvSpPr>
          <p:cNvPr id="30" name="Rectangle 29"/>
          <p:cNvSpPr/>
          <p:nvPr/>
        </p:nvSpPr>
        <p:spPr>
          <a:xfrm>
            <a:off x="4245225" y="1515849"/>
            <a:ext cx="4896544" cy="1631216"/>
          </a:xfrm>
          <a:prstGeom prst="rect">
            <a:avLst/>
          </a:prstGeom>
          <a:solidFill>
            <a:schemeClr val="bg1"/>
          </a:solidFill>
        </p:spPr>
        <p:txBody>
          <a:bodyPr wrap="square">
            <a:spAutoFit/>
          </a:bodyPr>
          <a:lstStyle/>
          <a:p>
            <a:pPr algn="just"/>
            <a:r>
              <a:rPr lang="fr-FR" sz="2000" dirty="0"/>
              <a:t>A l’issue de la question 1, le professeur pourra expliquer l’évolution de la terminologie :</a:t>
            </a:r>
          </a:p>
          <a:p>
            <a:pPr algn="just"/>
            <a:r>
              <a:rPr lang="fr-FR" sz="2000" dirty="0"/>
              <a:t>Hébreux / Juifs (voir introduction du dossier).</a:t>
            </a:r>
          </a:p>
          <a:p>
            <a:pPr algn="just"/>
            <a:r>
              <a:rPr lang="fr-FR" sz="2000" dirty="0"/>
              <a:t> </a:t>
            </a:r>
          </a:p>
        </p:txBody>
      </p:sp>
    </p:spTree>
    <p:extLst>
      <p:ext uri="{BB962C8B-B14F-4D97-AF65-F5344CB8AC3E}">
        <p14:creationId xmlns:p14="http://schemas.microsoft.com/office/powerpoint/2010/main" val="305730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0"/>
                                        </p:tgtEl>
                                        <p:attrNameLst>
                                          <p:attrName>ppt_x</p:attrName>
                                        </p:attrNameLst>
                                      </p:cBhvr>
                                      <p:tavLst>
                                        <p:tav tm="0">
                                          <p:val>
                                            <p:strVal val="ppt_x"/>
                                          </p:val>
                                        </p:tav>
                                        <p:tav tm="100000">
                                          <p:val>
                                            <p:strVal val="ppt_x"/>
                                          </p:val>
                                        </p:tav>
                                      </p:tavLst>
                                    </p:anim>
                                    <p:anim calcmode="lin" valueType="num">
                                      <p:cBhvr additive="base">
                                        <p:cTn id="17" dur="500"/>
                                        <p:tgtEl>
                                          <p:spTgt spid="30"/>
                                        </p:tgtEl>
                                        <p:attrNameLst>
                                          <p:attrName>ppt_y</p:attrName>
                                        </p:attrNameLst>
                                      </p:cBhvr>
                                      <p:tavLst>
                                        <p:tav tm="0">
                                          <p:val>
                                            <p:strVal val="ppt_y"/>
                                          </p:val>
                                        </p:tav>
                                        <p:tav tm="100000">
                                          <p:val>
                                            <p:strVal val="1+ppt_h/2"/>
                                          </p:val>
                                        </p:tav>
                                      </p:tavLst>
                                    </p:anim>
                                    <p:set>
                                      <p:cBhvr>
                                        <p:cTn id="18" dur="1" fill="hold">
                                          <p:stCondLst>
                                            <p:cond delay="499"/>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animBg="1"/>
      <p:bldP spid="3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5112568" cy="369332"/>
          </a:xfrm>
          <a:prstGeom prst="rect">
            <a:avLst/>
          </a:prstGeom>
        </p:spPr>
        <p:txBody>
          <a:bodyPr wrap="square">
            <a:spAutoFit/>
          </a:bodyPr>
          <a:lstStyle/>
          <a:p>
            <a:r>
              <a:rPr lang="fr-FR" b="1" u="sng" dirty="0"/>
              <a:t>Etape 2 : La présence romaine et ses conséquences</a:t>
            </a:r>
            <a:endParaRPr lang="fr-FR" dirty="0"/>
          </a:p>
        </p:txBody>
      </p:sp>
      <p:grpSp>
        <p:nvGrpSpPr>
          <p:cNvPr id="3" name="Groupe 2"/>
          <p:cNvGrpSpPr/>
          <p:nvPr/>
        </p:nvGrpSpPr>
        <p:grpSpPr>
          <a:xfrm>
            <a:off x="323528" y="836712"/>
            <a:ext cx="2621915" cy="2070099"/>
            <a:chOff x="0" y="0"/>
            <a:chExt cx="2622430" cy="2070176"/>
          </a:xfrm>
        </p:grpSpPr>
        <p:sp>
          <p:nvSpPr>
            <p:cNvPr id="4" name="Zone de texte 18"/>
            <p:cNvSpPr txBox="1"/>
            <p:nvPr/>
          </p:nvSpPr>
          <p:spPr>
            <a:xfrm>
              <a:off x="0" y="1423195"/>
              <a:ext cx="2622119" cy="64698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fr-FR" sz="1100" b="1">
                  <a:effectLst/>
                  <a:ea typeface="Calibri"/>
                  <a:cs typeface="Times New Roman"/>
                </a:rPr>
                <a:t>2. Pillage du temple d’Hérode en 70 par les Romains, </a:t>
              </a:r>
              <a:r>
                <a:rPr lang="fr-FR" sz="1100">
                  <a:effectLst/>
                  <a:ea typeface="Calibri"/>
                  <a:cs typeface="Times New Roman"/>
                </a:rPr>
                <a:t>bas-relief sculpté sur l’Arc de Titus, I</a:t>
              </a:r>
              <a:r>
                <a:rPr lang="fr-FR" sz="1100" baseline="30000">
                  <a:effectLst/>
                  <a:ea typeface="Calibri"/>
                  <a:cs typeface="Times New Roman"/>
                </a:rPr>
                <a:t>er</a:t>
              </a:r>
              <a:r>
                <a:rPr lang="fr-FR" sz="1100">
                  <a:effectLst/>
                  <a:ea typeface="Calibri"/>
                  <a:cs typeface="Times New Roman"/>
                </a:rPr>
                <a:t> siècle, Rome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22430" cy="1457865"/>
            </a:xfrm>
            <a:prstGeom prst="rect">
              <a:avLst/>
            </a:prstGeom>
          </p:spPr>
        </p:pic>
      </p:grpSp>
      <p:sp>
        <p:nvSpPr>
          <p:cNvPr id="9" name="Flèche droite 8"/>
          <p:cNvSpPr/>
          <p:nvPr/>
        </p:nvSpPr>
        <p:spPr>
          <a:xfrm rot="20256136">
            <a:off x="2498080" y="3987470"/>
            <a:ext cx="626110" cy="3143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0" name="Image 9" descr="https://upload.wikimedia.org/wikipedia/commons/thumb/6/6c/IMJ_view_20130108_175341.jpg/1280px-IMJ_view_20130108_1753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80" y="3542970"/>
            <a:ext cx="2421255" cy="1375410"/>
          </a:xfrm>
          <a:prstGeom prst="rect">
            <a:avLst/>
          </a:prstGeom>
          <a:noFill/>
          <a:ln>
            <a:noFill/>
          </a:ln>
        </p:spPr>
      </p:pic>
      <p:sp>
        <p:nvSpPr>
          <p:cNvPr id="11" name="Zone de texte 32"/>
          <p:cNvSpPr txBox="1"/>
          <p:nvPr/>
        </p:nvSpPr>
        <p:spPr>
          <a:xfrm>
            <a:off x="3159115" y="2937815"/>
            <a:ext cx="3462655" cy="2327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fr-FR" sz="1100" b="1" dirty="0">
                <a:effectLst/>
                <a:ea typeface="Calibri"/>
                <a:cs typeface="Times New Roman"/>
              </a:rPr>
              <a:t>3. L’inscription de </a:t>
            </a:r>
            <a:r>
              <a:rPr lang="fr-FR" sz="1100" b="1" dirty="0" err="1">
                <a:effectLst/>
                <a:ea typeface="Calibri"/>
                <a:cs typeface="Times New Roman"/>
              </a:rPr>
              <a:t>Théodotos</a:t>
            </a:r>
            <a:endParaRPr lang="fr-FR" sz="1100" dirty="0">
              <a:effectLst/>
              <a:ea typeface="Calibri"/>
              <a:cs typeface="Times New Roman"/>
            </a:endParaRPr>
          </a:p>
          <a:p>
            <a:pPr algn="just">
              <a:lnSpc>
                <a:spcPct val="115000"/>
              </a:lnSpc>
              <a:spcAft>
                <a:spcPts val="0"/>
              </a:spcAft>
            </a:pPr>
            <a:r>
              <a:rPr lang="fr-FR" sz="1100" dirty="0">
                <a:effectLst/>
                <a:ea typeface="Calibri"/>
                <a:cs typeface="Times New Roman"/>
              </a:rPr>
              <a:t>Après la destruction du Temple de Jérusalem, les Juifs n’ont plus de lieu de culte, ils se retrouvent alors dans des synagogues.</a:t>
            </a:r>
          </a:p>
          <a:p>
            <a:pPr algn="just">
              <a:lnSpc>
                <a:spcPct val="115000"/>
              </a:lnSpc>
              <a:spcAft>
                <a:spcPts val="0"/>
              </a:spcAft>
            </a:pPr>
            <a:r>
              <a:rPr lang="fr-FR" sz="1100" dirty="0" err="1">
                <a:effectLst/>
                <a:ea typeface="Calibri"/>
                <a:cs typeface="Times New Roman"/>
              </a:rPr>
              <a:t>Théodotos</a:t>
            </a:r>
            <a:r>
              <a:rPr lang="fr-FR" sz="1100" dirty="0">
                <a:effectLst/>
                <a:ea typeface="Calibri"/>
                <a:cs typeface="Times New Roman"/>
              </a:rPr>
              <a:t>, prêtre et chef de synagogue</a:t>
            </a:r>
            <a:r>
              <a:rPr lang="fr-FR" sz="1100" baseline="30000" dirty="0">
                <a:effectLst/>
                <a:ea typeface="Calibri"/>
                <a:cs typeface="Times New Roman"/>
              </a:rPr>
              <a:t>1</a:t>
            </a:r>
            <a:r>
              <a:rPr lang="fr-FR" sz="1100" dirty="0">
                <a:effectLst/>
                <a:ea typeface="Calibri"/>
                <a:cs typeface="Times New Roman"/>
              </a:rPr>
              <a:t> a construit la synagogue pour la lecture la Loi et pour l’enseignement des commandements ainsi que l’hôtellerie, les chambres et les aménagements des eaux, comme auberge pour ceux qui en auront besoin venant de l’étranger.</a:t>
            </a:r>
          </a:p>
          <a:p>
            <a:pPr algn="r">
              <a:lnSpc>
                <a:spcPct val="115000"/>
              </a:lnSpc>
              <a:spcAft>
                <a:spcPts val="0"/>
              </a:spcAft>
            </a:pPr>
            <a:r>
              <a:rPr lang="fr-FR" sz="1100" dirty="0">
                <a:effectLst/>
                <a:ea typeface="Calibri"/>
                <a:cs typeface="Times New Roman"/>
              </a:rPr>
              <a:t>Inscription en grec du début du I</a:t>
            </a:r>
            <a:r>
              <a:rPr lang="fr-FR" sz="1100" baseline="30000" dirty="0">
                <a:effectLst/>
                <a:ea typeface="Calibri"/>
                <a:cs typeface="Times New Roman"/>
              </a:rPr>
              <a:t>er</a:t>
            </a:r>
            <a:r>
              <a:rPr lang="fr-FR" sz="1100" dirty="0">
                <a:effectLst/>
                <a:ea typeface="Calibri"/>
                <a:cs typeface="Times New Roman"/>
              </a:rPr>
              <a:t> siècle, Jérusalem</a:t>
            </a:r>
          </a:p>
          <a:p>
            <a:pPr algn="r"/>
            <a:r>
              <a:rPr lang="fr-FR" sz="500" u="sng" dirty="0">
                <a:effectLst/>
                <a:ea typeface="Calibri"/>
                <a:cs typeface="Times New Roman"/>
              </a:rPr>
              <a:t>Source :</a:t>
            </a:r>
            <a:r>
              <a:rPr lang="fr-FR" sz="500" dirty="0">
                <a:effectLst/>
                <a:ea typeface="Calibri"/>
                <a:cs typeface="Times New Roman"/>
              </a:rPr>
              <a:t> </a:t>
            </a:r>
            <a:r>
              <a:rPr lang="fr-FR" sz="500" dirty="0" err="1">
                <a:effectLst/>
                <a:ea typeface="Calibri"/>
                <a:cs typeface="Times New Roman"/>
              </a:rPr>
              <a:t>Wikimedia</a:t>
            </a:r>
            <a:r>
              <a:rPr lang="fr-FR" sz="500" dirty="0">
                <a:effectLst/>
                <a:ea typeface="Calibri"/>
                <a:cs typeface="Times New Roman"/>
              </a:rPr>
              <a:t> Commons</a:t>
            </a:r>
            <a:endParaRPr lang="fr-FR" sz="1100" dirty="0">
              <a:effectLst/>
              <a:ea typeface="Calibri"/>
              <a:cs typeface="Times New Roman"/>
            </a:endParaRPr>
          </a:p>
          <a:p>
            <a:pPr algn="just">
              <a:lnSpc>
                <a:spcPct val="115000"/>
              </a:lnSpc>
              <a:spcAft>
                <a:spcPts val="1000"/>
              </a:spcAft>
            </a:pPr>
            <a:r>
              <a:rPr lang="fr-FR" sz="1100" dirty="0">
                <a:effectLst/>
                <a:ea typeface="Calibri"/>
                <a:cs typeface="Times New Roman"/>
              </a:rPr>
              <a:t>1. Rabbin.</a:t>
            </a:r>
          </a:p>
        </p:txBody>
      </p:sp>
      <p:sp>
        <p:nvSpPr>
          <p:cNvPr id="12" name="Rectangle 11"/>
          <p:cNvSpPr/>
          <p:nvPr/>
        </p:nvSpPr>
        <p:spPr>
          <a:xfrm>
            <a:off x="3159115" y="836712"/>
            <a:ext cx="5912885" cy="1200329"/>
          </a:xfrm>
          <a:prstGeom prst="rect">
            <a:avLst/>
          </a:prstGeom>
        </p:spPr>
        <p:txBody>
          <a:bodyPr wrap="square">
            <a:spAutoFit/>
          </a:bodyPr>
          <a:lstStyle/>
          <a:p>
            <a:pPr lvl="0" algn="just"/>
            <a:r>
              <a:rPr lang="fr-FR" dirty="0"/>
              <a:t>3. </a:t>
            </a:r>
            <a:r>
              <a:rPr lang="fr-FR" i="1" dirty="0"/>
              <a:t>Doc. 2 </a:t>
            </a:r>
            <a:r>
              <a:rPr lang="fr-FR" dirty="0"/>
              <a:t>Que font les Romains en 70 ?</a:t>
            </a:r>
          </a:p>
          <a:p>
            <a:pPr algn="just"/>
            <a:r>
              <a:rPr lang="fr-FR" dirty="0"/>
              <a:t>4. A l’aide du</a:t>
            </a:r>
            <a:r>
              <a:rPr lang="fr-FR" i="1" dirty="0"/>
              <a:t> </a:t>
            </a:r>
            <a:r>
              <a:rPr lang="fr-FR" dirty="0"/>
              <a:t>document 1, entoure sur le document 2 l’objet que tu retrouves dans le Temple. Nomme-le.</a:t>
            </a:r>
          </a:p>
          <a:p>
            <a:pPr algn="just"/>
            <a:endParaRPr lang="fr-FR" dirty="0"/>
          </a:p>
        </p:txBody>
      </p:sp>
      <p:sp>
        <p:nvSpPr>
          <p:cNvPr id="13" name="Rectangle 12"/>
          <p:cNvSpPr/>
          <p:nvPr/>
        </p:nvSpPr>
        <p:spPr>
          <a:xfrm>
            <a:off x="72000" y="5517232"/>
            <a:ext cx="9000000" cy="369332"/>
          </a:xfrm>
          <a:prstGeom prst="rect">
            <a:avLst/>
          </a:prstGeom>
        </p:spPr>
        <p:txBody>
          <a:bodyPr>
            <a:spAutoFit/>
          </a:bodyPr>
          <a:lstStyle/>
          <a:p>
            <a:pPr lvl="0" algn="just"/>
            <a:r>
              <a:rPr lang="fr-FR" dirty="0"/>
              <a:t>5. </a:t>
            </a:r>
            <a:r>
              <a:rPr lang="fr-FR" i="1" dirty="0"/>
              <a:t>Doc. 3</a:t>
            </a:r>
            <a:r>
              <a:rPr lang="fr-FR" dirty="0"/>
              <a:t> A quoi servent les synagogues ? Pourquoi </a:t>
            </a:r>
            <a:r>
              <a:rPr lang="fr-FR" dirty="0" err="1"/>
              <a:t>ont-elles</a:t>
            </a:r>
            <a:r>
              <a:rPr lang="fr-FR" dirty="0"/>
              <a:t> été construites ? Qui les dirige ?</a:t>
            </a:r>
          </a:p>
        </p:txBody>
      </p:sp>
      <p:sp>
        <p:nvSpPr>
          <p:cNvPr id="14" name="Ellipse 13"/>
          <p:cNvSpPr/>
          <p:nvPr/>
        </p:nvSpPr>
        <p:spPr>
          <a:xfrm>
            <a:off x="952993" y="836712"/>
            <a:ext cx="504056" cy="504056"/>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220072" y="188640"/>
            <a:ext cx="3851928" cy="646331"/>
          </a:xfrm>
          <a:prstGeom prst="rect">
            <a:avLst/>
          </a:prstGeom>
        </p:spPr>
        <p:txBody>
          <a:bodyPr wrap="square">
            <a:spAutoFit/>
          </a:bodyPr>
          <a:lstStyle/>
          <a:p>
            <a:r>
              <a:rPr lang="fr-FR" b="1" dirty="0"/>
              <a:t>Compétence travaillée : Comprendre un document.</a:t>
            </a:r>
            <a:endParaRPr lang="fr-FR" dirty="0"/>
          </a:p>
        </p:txBody>
      </p:sp>
    </p:spTree>
    <p:extLst>
      <p:ext uri="{BB962C8B-B14F-4D97-AF65-F5344CB8AC3E}">
        <p14:creationId xmlns:p14="http://schemas.microsoft.com/office/powerpoint/2010/main" val="26223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1500"/>
                            </p:stCondLst>
                            <p:childTnLst>
                              <p:par>
                                <p:cTn id="35" presetID="6"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1000"/>
                                        <p:tgtEl>
                                          <p:spTgt spid="13">
                                            <p:txEl>
                                              <p:pRg st="0" end="0"/>
                                            </p:txEl>
                                          </p:spTgt>
                                        </p:tgtEl>
                                      </p:cBhvr>
                                    </p:animEffect>
                                    <p:anim calcmode="lin" valueType="num">
                                      <p:cBhvr>
                                        <p:cTn id="4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build="p"/>
      <p:bldP spid="13" grpId="0" build="p"/>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6603" y="2967335"/>
            <a:ext cx="2430794"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carte</a:t>
            </a:r>
          </a:p>
        </p:txBody>
      </p:sp>
    </p:spTree>
    <p:extLst>
      <p:ext uri="{BB962C8B-B14F-4D97-AF65-F5344CB8AC3E}">
        <p14:creationId xmlns:p14="http://schemas.microsoft.com/office/powerpoint/2010/main" val="398590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280920" cy="3108543"/>
          </a:xfrm>
          <a:prstGeom prst="rect">
            <a:avLst/>
          </a:prstGeom>
          <a:noFill/>
        </p:spPr>
        <p:txBody>
          <a:bodyPr wrap="square" rtlCol="0">
            <a:spAutoFit/>
          </a:bodyPr>
          <a:lstStyle/>
          <a:p>
            <a:r>
              <a:rPr lang="fr-FR" sz="2800" b="1" u="sng" dirty="0"/>
              <a:t>Légende :</a:t>
            </a:r>
          </a:p>
          <a:p>
            <a:endParaRPr lang="fr-FR" sz="2800" b="1" u="sng" dirty="0"/>
          </a:p>
          <a:p>
            <a:pPr lvl="2"/>
            <a:r>
              <a:rPr lang="fr-FR" sz="2800" dirty="0"/>
              <a:t>Royaume d’Israël.</a:t>
            </a:r>
          </a:p>
          <a:p>
            <a:pPr lvl="2"/>
            <a:endParaRPr lang="fr-FR" sz="2800" dirty="0"/>
          </a:p>
          <a:p>
            <a:pPr lvl="2"/>
            <a:r>
              <a:rPr lang="fr-FR" sz="2800" dirty="0"/>
              <a:t>Royaume de Juda.</a:t>
            </a:r>
          </a:p>
          <a:p>
            <a:endParaRPr lang="fr-FR" sz="2800" dirty="0"/>
          </a:p>
          <a:p>
            <a:r>
              <a:rPr lang="fr-FR" sz="2800" dirty="0"/>
              <a:t>	Attaque assyrienne (VIII</a:t>
            </a:r>
            <a:r>
              <a:rPr lang="fr-FR" sz="2800" baseline="30000" dirty="0"/>
              <a:t>e</a:t>
            </a:r>
            <a:r>
              <a:rPr lang="fr-FR" sz="2800" dirty="0"/>
              <a:t> siècle av. J.-C.).</a:t>
            </a:r>
          </a:p>
        </p:txBody>
      </p:sp>
      <p:cxnSp>
        <p:nvCxnSpPr>
          <p:cNvPr id="6" name="Connecteur droit avec flèche 5"/>
          <p:cNvCxnSpPr/>
          <p:nvPr/>
        </p:nvCxnSpPr>
        <p:spPr>
          <a:xfrm>
            <a:off x="416833" y="3324106"/>
            <a:ext cx="685394" cy="0"/>
          </a:xfrm>
          <a:prstGeom prst="straightConnector1">
            <a:avLst/>
          </a:prstGeom>
          <a:ln w="38100">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528" y="1412776"/>
            <a:ext cx="870791" cy="43204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4134" y="2204864"/>
            <a:ext cx="870791" cy="432048"/>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4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73"/>
            <a:ext cx="9144000" cy="593915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9" name="Groupe 38"/>
          <p:cNvGrpSpPr/>
          <p:nvPr/>
        </p:nvGrpSpPr>
        <p:grpSpPr>
          <a:xfrm>
            <a:off x="1081088" y="1991114"/>
            <a:ext cx="5153025" cy="2519363"/>
            <a:chOff x="1081088" y="2009775"/>
            <a:chExt cx="5153025" cy="2519363"/>
          </a:xfrm>
        </p:grpSpPr>
        <p:sp>
          <p:nvSpPr>
            <p:cNvPr id="5" name="Forme libre 4"/>
            <p:cNvSpPr/>
            <p:nvPr/>
          </p:nvSpPr>
          <p:spPr>
            <a:xfrm>
              <a:off x="1081088" y="2631281"/>
              <a:ext cx="100012" cy="173832"/>
            </a:xfrm>
            <a:custGeom>
              <a:avLst/>
              <a:gdLst>
                <a:gd name="connsiteX0" fmla="*/ 0 w 100012"/>
                <a:gd name="connsiteY0" fmla="*/ 166688 h 166688"/>
                <a:gd name="connsiteX1" fmla="*/ 11906 w 100012"/>
                <a:gd name="connsiteY1" fmla="*/ 88106 h 166688"/>
                <a:gd name="connsiteX2" fmla="*/ 69056 w 100012"/>
                <a:gd name="connsiteY2" fmla="*/ 0 h 166688"/>
                <a:gd name="connsiteX3" fmla="*/ 78581 w 100012"/>
                <a:gd name="connsiteY3" fmla="*/ 71438 h 166688"/>
                <a:gd name="connsiteX4" fmla="*/ 100012 w 100012"/>
                <a:gd name="connsiteY4" fmla="*/ 95250 h 166688"/>
                <a:gd name="connsiteX5" fmla="*/ 100012 w 100012"/>
                <a:gd name="connsiteY5" fmla="*/ 119063 h 166688"/>
                <a:gd name="connsiteX6" fmla="*/ 61912 w 100012"/>
                <a:gd name="connsiteY6" fmla="*/ 133350 h 166688"/>
                <a:gd name="connsiteX7" fmla="*/ 0 w 100012"/>
                <a:gd name="connsiteY7" fmla="*/ 166688 h 166688"/>
                <a:gd name="connsiteX0" fmla="*/ 0 w 100012"/>
                <a:gd name="connsiteY0" fmla="*/ 173832 h 173832"/>
                <a:gd name="connsiteX1" fmla="*/ 11906 w 100012"/>
                <a:gd name="connsiteY1" fmla="*/ 95250 h 173832"/>
                <a:gd name="connsiteX2" fmla="*/ 80962 w 100012"/>
                <a:gd name="connsiteY2" fmla="*/ 0 h 173832"/>
                <a:gd name="connsiteX3" fmla="*/ 78581 w 100012"/>
                <a:gd name="connsiteY3" fmla="*/ 78582 h 173832"/>
                <a:gd name="connsiteX4" fmla="*/ 100012 w 100012"/>
                <a:gd name="connsiteY4" fmla="*/ 102394 h 173832"/>
                <a:gd name="connsiteX5" fmla="*/ 100012 w 100012"/>
                <a:gd name="connsiteY5" fmla="*/ 126207 h 173832"/>
                <a:gd name="connsiteX6" fmla="*/ 61912 w 100012"/>
                <a:gd name="connsiteY6" fmla="*/ 140494 h 173832"/>
                <a:gd name="connsiteX7" fmla="*/ 0 w 100012"/>
                <a:gd name="connsiteY7" fmla="*/ 1738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73832">
                  <a:moveTo>
                    <a:pt x="0" y="173832"/>
                  </a:moveTo>
                  <a:lnTo>
                    <a:pt x="11906" y="95250"/>
                  </a:lnTo>
                  <a:lnTo>
                    <a:pt x="80962" y="0"/>
                  </a:lnTo>
                  <a:cubicBezTo>
                    <a:pt x="80168" y="26194"/>
                    <a:pt x="79375" y="52388"/>
                    <a:pt x="78581" y="78582"/>
                  </a:cubicBezTo>
                  <a:lnTo>
                    <a:pt x="100012" y="102394"/>
                  </a:lnTo>
                  <a:lnTo>
                    <a:pt x="100012" y="126207"/>
                  </a:lnTo>
                  <a:lnTo>
                    <a:pt x="61912" y="140494"/>
                  </a:lnTo>
                  <a:lnTo>
                    <a:pt x="0" y="173832"/>
                  </a:lnTo>
                  <a:close/>
                </a:path>
              </a:pathLst>
            </a:cu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2816225" y="2822575"/>
              <a:ext cx="531019" cy="574675"/>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1019" h="574675">
                  <a:moveTo>
                    <a:pt x="0" y="0"/>
                  </a:moveTo>
                  <a:lnTo>
                    <a:pt x="292100" y="63500"/>
                  </a:lnTo>
                  <a:lnTo>
                    <a:pt x="336550" y="82550"/>
                  </a:lnTo>
                  <a:lnTo>
                    <a:pt x="365125" y="120650"/>
                  </a:lnTo>
                  <a:lnTo>
                    <a:pt x="387350" y="123825"/>
                  </a:lnTo>
                  <a:lnTo>
                    <a:pt x="422275" y="149225"/>
                  </a:lnTo>
                  <a:lnTo>
                    <a:pt x="460375" y="180975"/>
                  </a:lnTo>
                  <a:lnTo>
                    <a:pt x="501650" y="219075"/>
                  </a:lnTo>
                  <a:lnTo>
                    <a:pt x="527050" y="257175"/>
                  </a:lnTo>
                  <a:lnTo>
                    <a:pt x="530225" y="301625"/>
                  </a:lnTo>
                  <a:cubicBezTo>
                    <a:pt x="530490" y="308240"/>
                    <a:pt x="530754" y="314854"/>
                    <a:pt x="531019" y="321469"/>
                  </a:cubicBezTo>
                  <a:lnTo>
                    <a:pt x="511175" y="317500"/>
                  </a:lnTo>
                  <a:lnTo>
                    <a:pt x="514350" y="282575"/>
                  </a:lnTo>
                  <a:lnTo>
                    <a:pt x="508000" y="254000"/>
                  </a:lnTo>
                  <a:lnTo>
                    <a:pt x="450850" y="228600"/>
                  </a:lnTo>
                  <a:lnTo>
                    <a:pt x="434975" y="206375"/>
                  </a:lnTo>
                  <a:lnTo>
                    <a:pt x="422275" y="190500"/>
                  </a:lnTo>
                  <a:lnTo>
                    <a:pt x="406400" y="184150"/>
                  </a:lnTo>
                  <a:lnTo>
                    <a:pt x="355600" y="184150"/>
                  </a:lnTo>
                  <a:lnTo>
                    <a:pt x="304800" y="263525"/>
                  </a:lnTo>
                  <a:lnTo>
                    <a:pt x="295275" y="307975"/>
                  </a:lnTo>
                  <a:lnTo>
                    <a:pt x="304800" y="333375"/>
                  </a:lnTo>
                  <a:lnTo>
                    <a:pt x="342900" y="371475"/>
                  </a:lnTo>
                  <a:lnTo>
                    <a:pt x="352425" y="371475"/>
                  </a:lnTo>
                  <a:lnTo>
                    <a:pt x="352425" y="434975"/>
                  </a:lnTo>
                  <a:lnTo>
                    <a:pt x="333375" y="438150"/>
                  </a:lnTo>
                  <a:lnTo>
                    <a:pt x="292100" y="438150"/>
                  </a:lnTo>
                  <a:cubicBezTo>
                    <a:pt x="289983" y="438150"/>
                    <a:pt x="285221" y="436959"/>
                    <a:pt x="285750" y="438150"/>
                  </a:cubicBezTo>
                  <a:cubicBezTo>
                    <a:pt x="286279" y="439341"/>
                    <a:pt x="292100" y="442913"/>
                    <a:pt x="295275" y="445294"/>
                  </a:cubicBezTo>
                  <a:lnTo>
                    <a:pt x="260350" y="492125"/>
                  </a:lnTo>
                  <a:lnTo>
                    <a:pt x="193675" y="574675"/>
                  </a:lnTo>
                  <a:lnTo>
                    <a:pt x="168275" y="571500"/>
                  </a:lnTo>
                  <a:lnTo>
                    <a:pt x="184943" y="519906"/>
                  </a:lnTo>
                  <a:cubicBezTo>
                    <a:pt x="196320" y="509587"/>
                    <a:pt x="213651" y="497681"/>
                    <a:pt x="219075" y="488950"/>
                  </a:cubicBezTo>
                  <a:cubicBezTo>
                    <a:pt x="224499" y="480219"/>
                    <a:pt x="213255" y="473869"/>
                    <a:pt x="217488" y="467519"/>
                  </a:cubicBezTo>
                  <a:lnTo>
                    <a:pt x="241300" y="457200"/>
                  </a:lnTo>
                  <a:lnTo>
                    <a:pt x="241300" y="457200"/>
                  </a:lnTo>
                  <a:lnTo>
                    <a:pt x="244475" y="358775"/>
                  </a:lnTo>
                  <a:lnTo>
                    <a:pt x="241300" y="327025"/>
                  </a:lnTo>
                  <a:lnTo>
                    <a:pt x="222250" y="314325"/>
                  </a:lnTo>
                  <a:lnTo>
                    <a:pt x="241300" y="273050"/>
                  </a:lnTo>
                  <a:lnTo>
                    <a:pt x="209550" y="241300"/>
                  </a:lnTo>
                  <a:lnTo>
                    <a:pt x="171450" y="219075"/>
                  </a:lnTo>
                  <a:lnTo>
                    <a:pt x="149225" y="200025"/>
                  </a:lnTo>
                  <a:lnTo>
                    <a:pt x="152400" y="152400"/>
                  </a:lnTo>
                  <a:lnTo>
                    <a:pt x="140494" y="119063"/>
                  </a:lnTo>
                  <a:lnTo>
                    <a:pt x="105568" y="108744"/>
                  </a:lnTo>
                  <a:cubicBezTo>
                    <a:pt x="98425" y="91281"/>
                    <a:pt x="88899" y="88107"/>
                    <a:pt x="81756" y="70644"/>
                  </a:cubicBezTo>
                  <a:lnTo>
                    <a:pt x="75406" y="50800"/>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76513" y="332184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471756" y="4381500"/>
              <a:ext cx="257281" cy="147638"/>
            </a:xfrm>
            <a:custGeom>
              <a:avLst/>
              <a:gdLst>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47625 w 254794"/>
                <a:gd name="connsiteY8" fmla="*/ 47625 h 147638"/>
                <a:gd name="connsiteX9" fmla="*/ 28575 w 254794"/>
                <a:gd name="connsiteY9" fmla="*/ 52388 h 147638"/>
                <a:gd name="connsiteX10" fmla="*/ 0 w 254794"/>
                <a:gd name="connsiteY10" fmla="*/ 88106 h 147638"/>
                <a:gd name="connsiteX11" fmla="*/ 16669 w 254794"/>
                <a:gd name="connsiteY11" fmla="*/ 147638 h 147638"/>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38100 w 254794"/>
                <a:gd name="connsiteY8" fmla="*/ 35718 h 147638"/>
                <a:gd name="connsiteX9" fmla="*/ 28575 w 254794"/>
                <a:gd name="connsiteY9" fmla="*/ 52388 h 147638"/>
                <a:gd name="connsiteX10" fmla="*/ 0 w 254794"/>
                <a:gd name="connsiteY10" fmla="*/ 88106 h 147638"/>
                <a:gd name="connsiteX11" fmla="*/ 16669 w 254794"/>
                <a:gd name="connsiteY11" fmla="*/ 147638 h 147638"/>
                <a:gd name="connsiteX0" fmla="*/ 26234 w 264359"/>
                <a:gd name="connsiteY0" fmla="*/ 147638 h 147638"/>
                <a:gd name="connsiteX1" fmla="*/ 264359 w 264359"/>
                <a:gd name="connsiteY1" fmla="*/ 42863 h 147638"/>
                <a:gd name="connsiteX2" fmla="*/ 214352 w 264359"/>
                <a:gd name="connsiteY2" fmla="*/ 0 h 147638"/>
                <a:gd name="connsiteX3" fmla="*/ 159584 w 264359"/>
                <a:gd name="connsiteY3" fmla="*/ 4763 h 147638"/>
                <a:gd name="connsiteX4" fmla="*/ 157202 w 264359"/>
                <a:gd name="connsiteY4" fmla="*/ 21431 h 147638"/>
                <a:gd name="connsiteX5" fmla="*/ 123865 w 264359"/>
                <a:gd name="connsiteY5" fmla="*/ 19050 h 147638"/>
                <a:gd name="connsiteX6" fmla="*/ 109577 w 264359"/>
                <a:gd name="connsiteY6" fmla="*/ 30956 h 147638"/>
                <a:gd name="connsiteX7" fmla="*/ 66715 w 264359"/>
                <a:gd name="connsiteY7" fmla="*/ 28575 h 147638"/>
                <a:gd name="connsiteX8" fmla="*/ 47665 w 264359"/>
                <a:gd name="connsiteY8" fmla="*/ 35718 h 147638"/>
                <a:gd name="connsiteX9" fmla="*/ 38140 w 264359"/>
                <a:gd name="connsiteY9" fmla="*/ 52388 h 147638"/>
                <a:gd name="connsiteX10" fmla="*/ 9565 w 264359"/>
                <a:gd name="connsiteY10" fmla="*/ 88106 h 147638"/>
                <a:gd name="connsiteX11" fmla="*/ 40 w 264359"/>
                <a:gd name="connsiteY11" fmla="*/ 121444 h 147638"/>
                <a:gd name="connsiteX12" fmla="*/ 26234 w 264359"/>
                <a:gd name="connsiteY12" fmla="*/ 147638 h 147638"/>
                <a:gd name="connsiteX0" fmla="*/ 19156 w 257281"/>
                <a:gd name="connsiteY0" fmla="*/ 147638 h 147638"/>
                <a:gd name="connsiteX1" fmla="*/ 257281 w 257281"/>
                <a:gd name="connsiteY1" fmla="*/ 42863 h 147638"/>
                <a:gd name="connsiteX2" fmla="*/ 207274 w 257281"/>
                <a:gd name="connsiteY2" fmla="*/ 0 h 147638"/>
                <a:gd name="connsiteX3" fmla="*/ 152506 w 257281"/>
                <a:gd name="connsiteY3" fmla="*/ 4763 h 147638"/>
                <a:gd name="connsiteX4" fmla="*/ 150124 w 257281"/>
                <a:gd name="connsiteY4" fmla="*/ 21431 h 147638"/>
                <a:gd name="connsiteX5" fmla="*/ 116787 w 257281"/>
                <a:gd name="connsiteY5" fmla="*/ 19050 h 147638"/>
                <a:gd name="connsiteX6" fmla="*/ 102499 w 257281"/>
                <a:gd name="connsiteY6" fmla="*/ 30956 h 147638"/>
                <a:gd name="connsiteX7" fmla="*/ 59637 w 257281"/>
                <a:gd name="connsiteY7" fmla="*/ 28575 h 147638"/>
                <a:gd name="connsiteX8" fmla="*/ 40587 w 257281"/>
                <a:gd name="connsiteY8" fmla="*/ 35718 h 147638"/>
                <a:gd name="connsiteX9" fmla="*/ 31062 w 257281"/>
                <a:gd name="connsiteY9" fmla="*/ 52388 h 147638"/>
                <a:gd name="connsiteX10" fmla="*/ 2487 w 257281"/>
                <a:gd name="connsiteY10" fmla="*/ 88106 h 147638"/>
                <a:gd name="connsiteX11" fmla="*/ 106 w 257281"/>
                <a:gd name="connsiteY11" fmla="*/ 121444 h 147638"/>
                <a:gd name="connsiteX12" fmla="*/ 19156 w 257281"/>
                <a:gd name="connsiteY12"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281" h="147638">
                  <a:moveTo>
                    <a:pt x="19156" y="147638"/>
                  </a:moveTo>
                  <a:lnTo>
                    <a:pt x="257281" y="42863"/>
                  </a:lnTo>
                  <a:lnTo>
                    <a:pt x="207274" y="0"/>
                  </a:lnTo>
                  <a:lnTo>
                    <a:pt x="152506" y="4763"/>
                  </a:lnTo>
                  <a:lnTo>
                    <a:pt x="150124" y="21431"/>
                  </a:lnTo>
                  <a:lnTo>
                    <a:pt x="116787" y="19050"/>
                  </a:lnTo>
                  <a:lnTo>
                    <a:pt x="102499" y="30956"/>
                  </a:lnTo>
                  <a:lnTo>
                    <a:pt x="59637" y="28575"/>
                  </a:lnTo>
                  <a:lnTo>
                    <a:pt x="40587" y="35718"/>
                  </a:lnTo>
                  <a:lnTo>
                    <a:pt x="31062" y="52388"/>
                  </a:lnTo>
                  <a:lnTo>
                    <a:pt x="2487" y="88106"/>
                  </a:lnTo>
                  <a:cubicBezTo>
                    <a:pt x="3281" y="99219"/>
                    <a:pt x="-688" y="110331"/>
                    <a:pt x="106" y="121444"/>
                  </a:cubicBezTo>
                  <a:lnTo>
                    <a:pt x="19156" y="14763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911600" y="3933825"/>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136356" y="3948113"/>
              <a:ext cx="204788" cy="89251"/>
            </a:xfrm>
            <a:custGeom>
              <a:avLst/>
              <a:gdLst>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54769 w 204788"/>
                <a:gd name="connsiteY10" fmla="*/ 80962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9251"/>
                <a:gd name="connsiteX1" fmla="*/ 123825 w 204788"/>
                <a:gd name="connsiteY1" fmla="*/ 85725 h 89251"/>
                <a:gd name="connsiteX2" fmla="*/ 119063 w 204788"/>
                <a:gd name="connsiteY2" fmla="*/ 59531 h 89251"/>
                <a:gd name="connsiteX3" fmla="*/ 145257 w 204788"/>
                <a:gd name="connsiteY3" fmla="*/ 52387 h 89251"/>
                <a:gd name="connsiteX4" fmla="*/ 171450 w 204788"/>
                <a:gd name="connsiteY4" fmla="*/ 33337 h 89251"/>
                <a:gd name="connsiteX5" fmla="*/ 204788 w 204788"/>
                <a:gd name="connsiteY5" fmla="*/ 0 h 89251"/>
                <a:gd name="connsiteX6" fmla="*/ 142875 w 204788"/>
                <a:gd name="connsiteY6" fmla="*/ 38100 h 89251"/>
                <a:gd name="connsiteX7" fmla="*/ 126207 w 204788"/>
                <a:gd name="connsiteY7" fmla="*/ 54768 h 89251"/>
                <a:gd name="connsiteX8" fmla="*/ 90488 w 204788"/>
                <a:gd name="connsiteY8" fmla="*/ 66675 h 89251"/>
                <a:gd name="connsiteX9" fmla="*/ 85725 w 204788"/>
                <a:gd name="connsiteY9" fmla="*/ 78581 h 89251"/>
                <a:gd name="connsiteX10" fmla="*/ 42863 w 204788"/>
                <a:gd name="connsiteY10" fmla="*/ 88106 h 89251"/>
                <a:gd name="connsiteX11" fmla="*/ 16669 w 204788"/>
                <a:gd name="connsiteY11" fmla="*/ 47625 h 89251"/>
                <a:gd name="connsiteX12" fmla="*/ 0 w 204788"/>
                <a:gd name="connsiteY12" fmla="*/ 85725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8" h="89251">
                  <a:moveTo>
                    <a:pt x="0" y="85725"/>
                  </a:moveTo>
                  <a:lnTo>
                    <a:pt x="123825" y="85725"/>
                  </a:lnTo>
                  <a:lnTo>
                    <a:pt x="119063" y="59531"/>
                  </a:lnTo>
                  <a:lnTo>
                    <a:pt x="145257" y="52387"/>
                  </a:lnTo>
                  <a:lnTo>
                    <a:pt x="171450" y="33337"/>
                  </a:lnTo>
                  <a:lnTo>
                    <a:pt x="204788" y="0"/>
                  </a:lnTo>
                  <a:lnTo>
                    <a:pt x="142875" y="38100"/>
                  </a:lnTo>
                  <a:lnTo>
                    <a:pt x="126207" y="54768"/>
                  </a:lnTo>
                  <a:lnTo>
                    <a:pt x="90488" y="66675"/>
                  </a:lnTo>
                  <a:lnTo>
                    <a:pt x="85725" y="78581"/>
                  </a:lnTo>
                  <a:cubicBezTo>
                    <a:pt x="80169" y="79375"/>
                    <a:pt x="54372" y="93265"/>
                    <a:pt x="42863" y="88106"/>
                  </a:cubicBezTo>
                  <a:cubicBezTo>
                    <a:pt x="31354" y="82947"/>
                    <a:pt x="26194" y="45244"/>
                    <a:pt x="16669" y="47625"/>
                  </a:cubicBezTo>
                  <a:lnTo>
                    <a:pt x="0" y="857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71649" y="3871736"/>
              <a:ext cx="36058" cy="44108"/>
            </a:xfrm>
            <a:custGeom>
              <a:avLst/>
              <a:gdLst>
                <a:gd name="connsiteX0" fmla="*/ 7144 w 7144"/>
                <a:gd name="connsiteY0" fmla="*/ 0 h 26193"/>
                <a:gd name="connsiteX1" fmla="*/ 0 w 7144"/>
                <a:gd name="connsiteY1" fmla="*/ 26193 h 26193"/>
                <a:gd name="connsiteX2" fmla="*/ 7144 w 7144"/>
                <a:gd name="connsiteY2" fmla="*/ 0 h 26193"/>
                <a:gd name="connsiteX0" fmla="*/ 13756 w 67087"/>
                <a:gd name="connsiteY0" fmla="*/ 386 h 24162"/>
                <a:gd name="connsiteX1" fmla="*/ 3756 w 67087"/>
                <a:gd name="connsiteY1" fmla="*/ 10386 h 24162"/>
                <a:gd name="connsiteX2" fmla="*/ 67087 w 67087"/>
                <a:gd name="connsiteY2" fmla="*/ 24023 h 24162"/>
                <a:gd name="connsiteX3" fmla="*/ 13756 w 67087"/>
                <a:gd name="connsiteY3" fmla="*/ 386 h 24162"/>
                <a:gd name="connsiteX0" fmla="*/ 20472 w 73803"/>
                <a:gd name="connsiteY0" fmla="*/ 338 h 24336"/>
                <a:gd name="connsiteX1" fmla="*/ 10472 w 73803"/>
                <a:gd name="connsiteY1" fmla="*/ 10338 h 24336"/>
                <a:gd name="connsiteX2" fmla="*/ 3807 w 73803"/>
                <a:gd name="connsiteY2" fmla="*/ 14884 h 24336"/>
                <a:gd name="connsiteX3" fmla="*/ 73803 w 73803"/>
                <a:gd name="connsiteY3" fmla="*/ 23975 h 24336"/>
                <a:gd name="connsiteX4" fmla="*/ 20472 w 73803"/>
                <a:gd name="connsiteY4" fmla="*/ 338 h 24336"/>
                <a:gd name="connsiteX0" fmla="*/ 20472 w 70470"/>
                <a:gd name="connsiteY0" fmla="*/ 266 h 22519"/>
                <a:gd name="connsiteX1" fmla="*/ 10472 w 70470"/>
                <a:gd name="connsiteY1" fmla="*/ 10266 h 22519"/>
                <a:gd name="connsiteX2" fmla="*/ 3807 w 70470"/>
                <a:gd name="connsiteY2" fmla="*/ 14812 h 22519"/>
                <a:gd name="connsiteX3" fmla="*/ 70470 w 70470"/>
                <a:gd name="connsiteY3" fmla="*/ 22085 h 22519"/>
                <a:gd name="connsiteX4" fmla="*/ 20472 w 70470"/>
                <a:gd name="connsiteY4" fmla="*/ 266 h 22519"/>
                <a:gd name="connsiteX0" fmla="*/ 20472 w 73803"/>
                <a:gd name="connsiteY0" fmla="*/ 232 h 21624"/>
                <a:gd name="connsiteX1" fmla="*/ 10472 w 73803"/>
                <a:gd name="connsiteY1" fmla="*/ 10232 h 21624"/>
                <a:gd name="connsiteX2" fmla="*/ 3807 w 73803"/>
                <a:gd name="connsiteY2" fmla="*/ 14778 h 21624"/>
                <a:gd name="connsiteX3" fmla="*/ 73803 w 73803"/>
                <a:gd name="connsiteY3" fmla="*/ 21142 h 21624"/>
                <a:gd name="connsiteX4" fmla="*/ 20472 w 73803"/>
                <a:gd name="connsiteY4" fmla="*/ 232 h 21624"/>
                <a:gd name="connsiteX0" fmla="*/ 20472 w 77137"/>
                <a:gd name="connsiteY0" fmla="*/ 232 h 21624"/>
                <a:gd name="connsiteX1" fmla="*/ 10472 w 77137"/>
                <a:gd name="connsiteY1" fmla="*/ 10232 h 21624"/>
                <a:gd name="connsiteX2" fmla="*/ 3807 w 77137"/>
                <a:gd name="connsiteY2" fmla="*/ 14778 h 21624"/>
                <a:gd name="connsiteX3" fmla="*/ 77137 w 77137"/>
                <a:gd name="connsiteY3" fmla="*/ 21142 h 21624"/>
                <a:gd name="connsiteX4" fmla="*/ 20472 w 77137"/>
                <a:gd name="connsiteY4" fmla="*/ 232 h 21624"/>
                <a:gd name="connsiteX0" fmla="*/ 20472 w 67138"/>
                <a:gd name="connsiteY0" fmla="*/ 141 h 19043"/>
                <a:gd name="connsiteX1" fmla="*/ 10472 w 67138"/>
                <a:gd name="connsiteY1" fmla="*/ 10141 h 19043"/>
                <a:gd name="connsiteX2" fmla="*/ 3807 w 67138"/>
                <a:gd name="connsiteY2" fmla="*/ 14687 h 19043"/>
                <a:gd name="connsiteX3" fmla="*/ 67138 w 67138"/>
                <a:gd name="connsiteY3" fmla="*/ 18324 h 19043"/>
                <a:gd name="connsiteX4" fmla="*/ 20472 w 67138"/>
                <a:gd name="connsiteY4" fmla="*/ 141 h 19043"/>
                <a:gd name="connsiteX0" fmla="*/ 20472 w 50472"/>
                <a:gd name="connsiteY0" fmla="*/ 68 h 16840"/>
                <a:gd name="connsiteX1" fmla="*/ 10472 w 50472"/>
                <a:gd name="connsiteY1" fmla="*/ 10068 h 16840"/>
                <a:gd name="connsiteX2" fmla="*/ 3807 w 50472"/>
                <a:gd name="connsiteY2" fmla="*/ 14614 h 16840"/>
                <a:gd name="connsiteX3" fmla="*/ 50472 w 50472"/>
                <a:gd name="connsiteY3" fmla="*/ 15524 h 16840"/>
                <a:gd name="connsiteX4" fmla="*/ 20472 w 50472"/>
                <a:gd name="connsiteY4" fmla="*/ 68 h 1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6840">
                  <a:moveTo>
                    <a:pt x="20472" y="68"/>
                  </a:moveTo>
                  <a:cubicBezTo>
                    <a:pt x="13805" y="-841"/>
                    <a:pt x="13249" y="7644"/>
                    <a:pt x="10472" y="10068"/>
                  </a:cubicBezTo>
                  <a:cubicBezTo>
                    <a:pt x="7695" y="12492"/>
                    <a:pt x="-6748" y="12341"/>
                    <a:pt x="3807" y="14614"/>
                  </a:cubicBezTo>
                  <a:cubicBezTo>
                    <a:pt x="14362" y="16887"/>
                    <a:pt x="49361" y="17797"/>
                    <a:pt x="50472" y="15524"/>
                  </a:cubicBezTo>
                  <a:cubicBezTo>
                    <a:pt x="32695" y="7645"/>
                    <a:pt x="27139" y="977"/>
                    <a:pt x="20472" y="6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124325" y="3711575"/>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238625" y="3721894"/>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4183857" y="3709989"/>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4155282" y="3250406"/>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4269104" y="3621214"/>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4366741" y="3759992"/>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4331026" y="3605212"/>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4250532" y="3362325"/>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582938" y="3503389"/>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568650" y="3421857"/>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3582954" y="3359937"/>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398169" y="2088356"/>
              <a:ext cx="728662" cy="981075"/>
            </a:xfrm>
            <a:custGeom>
              <a:avLst/>
              <a:gdLst>
                <a:gd name="connsiteX0" fmla="*/ 602456 w 728662"/>
                <a:gd name="connsiteY0" fmla="*/ 209550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2456 w 728662"/>
                <a:gd name="connsiteY58" fmla="*/ 209550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1932 w 728662"/>
                <a:gd name="connsiteY40" fmla="*/ 962026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8662" h="981075">
                  <a:moveTo>
                    <a:pt x="609600" y="197643"/>
                  </a:moveTo>
                  <a:lnTo>
                    <a:pt x="633412" y="169069"/>
                  </a:lnTo>
                  <a:lnTo>
                    <a:pt x="638175" y="157163"/>
                  </a:lnTo>
                  <a:lnTo>
                    <a:pt x="621506" y="147638"/>
                  </a:lnTo>
                  <a:lnTo>
                    <a:pt x="602456" y="142875"/>
                  </a:lnTo>
                  <a:lnTo>
                    <a:pt x="664369" y="140494"/>
                  </a:lnTo>
                  <a:lnTo>
                    <a:pt x="676275" y="123825"/>
                  </a:lnTo>
                  <a:lnTo>
                    <a:pt x="666750" y="97632"/>
                  </a:lnTo>
                  <a:lnTo>
                    <a:pt x="628650" y="78582"/>
                  </a:lnTo>
                  <a:lnTo>
                    <a:pt x="592931" y="69057"/>
                  </a:lnTo>
                  <a:lnTo>
                    <a:pt x="545306" y="66675"/>
                  </a:lnTo>
                  <a:lnTo>
                    <a:pt x="485775" y="100013"/>
                  </a:lnTo>
                  <a:lnTo>
                    <a:pt x="450056" y="119063"/>
                  </a:lnTo>
                  <a:lnTo>
                    <a:pt x="433387" y="161925"/>
                  </a:lnTo>
                  <a:lnTo>
                    <a:pt x="409575" y="130969"/>
                  </a:lnTo>
                  <a:lnTo>
                    <a:pt x="400050" y="152400"/>
                  </a:lnTo>
                  <a:lnTo>
                    <a:pt x="381000" y="171450"/>
                  </a:lnTo>
                  <a:lnTo>
                    <a:pt x="378619" y="185738"/>
                  </a:lnTo>
                  <a:lnTo>
                    <a:pt x="395287" y="202407"/>
                  </a:lnTo>
                  <a:lnTo>
                    <a:pt x="352425" y="238125"/>
                  </a:lnTo>
                  <a:lnTo>
                    <a:pt x="319087" y="209550"/>
                  </a:lnTo>
                  <a:lnTo>
                    <a:pt x="304800" y="245269"/>
                  </a:lnTo>
                  <a:lnTo>
                    <a:pt x="300037" y="366713"/>
                  </a:lnTo>
                  <a:lnTo>
                    <a:pt x="245269" y="421482"/>
                  </a:lnTo>
                  <a:lnTo>
                    <a:pt x="242887" y="414338"/>
                  </a:lnTo>
                  <a:lnTo>
                    <a:pt x="188119" y="469107"/>
                  </a:lnTo>
                  <a:lnTo>
                    <a:pt x="188119" y="554832"/>
                  </a:lnTo>
                  <a:lnTo>
                    <a:pt x="188119" y="566738"/>
                  </a:lnTo>
                  <a:lnTo>
                    <a:pt x="164306" y="578644"/>
                  </a:lnTo>
                  <a:lnTo>
                    <a:pt x="169069" y="600075"/>
                  </a:lnTo>
                  <a:lnTo>
                    <a:pt x="102394" y="638175"/>
                  </a:lnTo>
                  <a:lnTo>
                    <a:pt x="95250" y="666750"/>
                  </a:lnTo>
                  <a:lnTo>
                    <a:pt x="97631" y="695325"/>
                  </a:lnTo>
                  <a:lnTo>
                    <a:pt x="57150" y="752475"/>
                  </a:lnTo>
                  <a:lnTo>
                    <a:pt x="54769" y="773907"/>
                  </a:lnTo>
                  <a:lnTo>
                    <a:pt x="95250" y="816769"/>
                  </a:lnTo>
                  <a:lnTo>
                    <a:pt x="95250" y="878682"/>
                  </a:lnTo>
                  <a:lnTo>
                    <a:pt x="159544" y="926307"/>
                  </a:lnTo>
                  <a:lnTo>
                    <a:pt x="190500" y="950119"/>
                  </a:lnTo>
                  <a:lnTo>
                    <a:pt x="211931" y="954882"/>
                  </a:lnTo>
                  <a:cubicBezTo>
                    <a:pt x="211931" y="957263"/>
                    <a:pt x="211932" y="959645"/>
                    <a:pt x="211932" y="962026"/>
                  </a:cubicBezTo>
                  <a:lnTo>
                    <a:pt x="180975" y="981075"/>
                  </a:lnTo>
                  <a:lnTo>
                    <a:pt x="152400" y="976313"/>
                  </a:lnTo>
                  <a:lnTo>
                    <a:pt x="88106" y="940594"/>
                  </a:lnTo>
                  <a:lnTo>
                    <a:pt x="11906" y="840582"/>
                  </a:lnTo>
                  <a:lnTo>
                    <a:pt x="0" y="759619"/>
                  </a:lnTo>
                  <a:lnTo>
                    <a:pt x="26194" y="669132"/>
                  </a:lnTo>
                  <a:lnTo>
                    <a:pt x="100012" y="535782"/>
                  </a:lnTo>
                  <a:lnTo>
                    <a:pt x="128587" y="469107"/>
                  </a:lnTo>
                  <a:lnTo>
                    <a:pt x="192881" y="385763"/>
                  </a:lnTo>
                  <a:lnTo>
                    <a:pt x="242887" y="283369"/>
                  </a:lnTo>
                  <a:lnTo>
                    <a:pt x="257175" y="214313"/>
                  </a:lnTo>
                  <a:lnTo>
                    <a:pt x="333375" y="114300"/>
                  </a:lnTo>
                  <a:lnTo>
                    <a:pt x="445294" y="42863"/>
                  </a:lnTo>
                  <a:lnTo>
                    <a:pt x="542925" y="0"/>
                  </a:lnTo>
                  <a:lnTo>
                    <a:pt x="654844" y="7144"/>
                  </a:lnTo>
                  <a:lnTo>
                    <a:pt x="728662" y="78582"/>
                  </a:lnTo>
                  <a:lnTo>
                    <a:pt x="721519" y="128588"/>
                  </a:lnTo>
                  <a:lnTo>
                    <a:pt x="609600" y="19764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Forme libre 1023"/>
            <p:cNvSpPr/>
            <p:nvPr/>
          </p:nvSpPr>
          <p:spPr>
            <a:xfrm>
              <a:off x="5183981" y="2386013"/>
              <a:ext cx="288132" cy="161924"/>
            </a:xfrm>
            <a:custGeom>
              <a:avLst/>
              <a:gdLst>
                <a:gd name="connsiteX0" fmla="*/ 0 w 288132"/>
                <a:gd name="connsiteY0" fmla="*/ 121443 h 152400"/>
                <a:gd name="connsiteX1" fmla="*/ 126207 w 288132"/>
                <a:gd name="connsiteY1" fmla="*/ 47625 h 152400"/>
                <a:gd name="connsiteX2" fmla="*/ 164307 w 288132"/>
                <a:gd name="connsiteY2" fmla="*/ 21431 h 152400"/>
                <a:gd name="connsiteX3" fmla="*/ 204788 w 288132"/>
                <a:gd name="connsiteY3" fmla="*/ 0 h 152400"/>
                <a:gd name="connsiteX4" fmla="*/ 240507 w 288132"/>
                <a:gd name="connsiteY4" fmla="*/ 14287 h 152400"/>
                <a:gd name="connsiteX5" fmla="*/ 276225 w 288132"/>
                <a:gd name="connsiteY5" fmla="*/ 4762 h 152400"/>
                <a:gd name="connsiteX6" fmla="*/ 288132 w 288132"/>
                <a:gd name="connsiteY6" fmla="*/ 4762 h 152400"/>
                <a:gd name="connsiteX7" fmla="*/ 285750 w 288132"/>
                <a:gd name="connsiteY7" fmla="*/ 52387 h 152400"/>
                <a:gd name="connsiteX8" fmla="*/ 259557 w 288132"/>
                <a:gd name="connsiteY8" fmla="*/ 14287 h 152400"/>
                <a:gd name="connsiteX9" fmla="*/ 216694 w 288132"/>
                <a:gd name="connsiteY9" fmla="*/ 19050 h 152400"/>
                <a:gd name="connsiteX10" fmla="*/ 140494 w 288132"/>
                <a:gd name="connsiteY10" fmla="*/ 69056 h 152400"/>
                <a:gd name="connsiteX11" fmla="*/ 114300 w 288132"/>
                <a:gd name="connsiteY11" fmla="*/ 97631 h 152400"/>
                <a:gd name="connsiteX12" fmla="*/ 45244 w 288132"/>
                <a:gd name="connsiteY12" fmla="*/ 152400 h 152400"/>
                <a:gd name="connsiteX13" fmla="*/ 45244 w 288132"/>
                <a:gd name="connsiteY13" fmla="*/ 152400 h 152400"/>
                <a:gd name="connsiteX14" fmla="*/ 0 w 288132"/>
                <a:gd name="connsiteY14" fmla="*/ 121443 h 152400"/>
                <a:gd name="connsiteX0" fmla="*/ 0 w 288132"/>
                <a:gd name="connsiteY0" fmla="*/ 121443 h 180975"/>
                <a:gd name="connsiteX1" fmla="*/ 126207 w 288132"/>
                <a:gd name="connsiteY1" fmla="*/ 47625 h 180975"/>
                <a:gd name="connsiteX2" fmla="*/ 164307 w 288132"/>
                <a:gd name="connsiteY2" fmla="*/ 21431 h 180975"/>
                <a:gd name="connsiteX3" fmla="*/ 204788 w 288132"/>
                <a:gd name="connsiteY3" fmla="*/ 0 h 180975"/>
                <a:gd name="connsiteX4" fmla="*/ 240507 w 288132"/>
                <a:gd name="connsiteY4" fmla="*/ 14287 h 180975"/>
                <a:gd name="connsiteX5" fmla="*/ 276225 w 288132"/>
                <a:gd name="connsiteY5" fmla="*/ 4762 h 180975"/>
                <a:gd name="connsiteX6" fmla="*/ 288132 w 288132"/>
                <a:gd name="connsiteY6" fmla="*/ 4762 h 180975"/>
                <a:gd name="connsiteX7" fmla="*/ 285750 w 288132"/>
                <a:gd name="connsiteY7" fmla="*/ 52387 h 180975"/>
                <a:gd name="connsiteX8" fmla="*/ 259557 w 288132"/>
                <a:gd name="connsiteY8" fmla="*/ 14287 h 180975"/>
                <a:gd name="connsiteX9" fmla="*/ 216694 w 288132"/>
                <a:gd name="connsiteY9" fmla="*/ 19050 h 180975"/>
                <a:gd name="connsiteX10" fmla="*/ 140494 w 288132"/>
                <a:gd name="connsiteY10" fmla="*/ 69056 h 180975"/>
                <a:gd name="connsiteX11" fmla="*/ 114300 w 288132"/>
                <a:gd name="connsiteY11" fmla="*/ 97631 h 180975"/>
                <a:gd name="connsiteX12" fmla="*/ 45244 w 288132"/>
                <a:gd name="connsiteY12" fmla="*/ 152400 h 180975"/>
                <a:gd name="connsiteX13" fmla="*/ 19050 w 288132"/>
                <a:gd name="connsiteY13" fmla="*/ 180975 h 180975"/>
                <a:gd name="connsiteX14" fmla="*/ 0 w 288132"/>
                <a:gd name="connsiteY14" fmla="*/ 121443 h 180975"/>
                <a:gd name="connsiteX0" fmla="*/ 0 w 288132"/>
                <a:gd name="connsiteY0" fmla="*/ 121443 h 173831"/>
                <a:gd name="connsiteX1" fmla="*/ 126207 w 288132"/>
                <a:gd name="connsiteY1" fmla="*/ 47625 h 173831"/>
                <a:gd name="connsiteX2" fmla="*/ 164307 w 288132"/>
                <a:gd name="connsiteY2" fmla="*/ 21431 h 173831"/>
                <a:gd name="connsiteX3" fmla="*/ 204788 w 288132"/>
                <a:gd name="connsiteY3" fmla="*/ 0 h 173831"/>
                <a:gd name="connsiteX4" fmla="*/ 240507 w 288132"/>
                <a:gd name="connsiteY4" fmla="*/ 14287 h 173831"/>
                <a:gd name="connsiteX5" fmla="*/ 276225 w 288132"/>
                <a:gd name="connsiteY5" fmla="*/ 4762 h 173831"/>
                <a:gd name="connsiteX6" fmla="*/ 288132 w 288132"/>
                <a:gd name="connsiteY6" fmla="*/ 4762 h 173831"/>
                <a:gd name="connsiteX7" fmla="*/ 285750 w 288132"/>
                <a:gd name="connsiteY7" fmla="*/ 52387 h 173831"/>
                <a:gd name="connsiteX8" fmla="*/ 259557 w 288132"/>
                <a:gd name="connsiteY8" fmla="*/ 14287 h 173831"/>
                <a:gd name="connsiteX9" fmla="*/ 216694 w 288132"/>
                <a:gd name="connsiteY9" fmla="*/ 19050 h 173831"/>
                <a:gd name="connsiteX10" fmla="*/ 140494 w 288132"/>
                <a:gd name="connsiteY10" fmla="*/ 69056 h 173831"/>
                <a:gd name="connsiteX11" fmla="*/ 114300 w 288132"/>
                <a:gd name="connsiteY11" fmla="*/ 97631 h 173831"/>
                <a:gd name="connsiteX12" fmla="*/ 45244 w 288132"/>
                <a:gd name="connsiteY12" fmla="*/ 152400 h 173831"/>
                <a:gd name="connsiteX13" fmla="*/ 23812 w 288132"/>
                <a:gd name="connsiteY13" fmla="*/ 173831 h 173831"/>
                <a:gd name="connsiteX14" fmla="*/ 0 w 288132"/>
                <a:gd name="connsiteY14" fmla="*/ 121443 h 173831"/>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45243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132" h="161924">
                  <a:moveTo>
                    <a:pt x="0" y="121443"/>
                  </a:moveTo>
                  <a:lnTo>
                    <a:pt x="126207" y="47625"/>
                  </a:lnTo>
                  <a:lnTo>
                    <a:pt x="166688" y="30956"/>
                  </a:lnTo>
                  <a:lnTo>
                    <a:pt x="204788" y="0"/>
                  </a:lnTo>
                  <a:lnTo>
                    <a:pt x="240507" y="14287"/>
                  </a:lnTo>
                  <a:lnTo>
                    <a:pt x="276225" y="4762"/>
                  </a:lnTo>
                  <a:lnTo>
                    <a:pt x="288132" y="4762"/>
                  </a:lnTo>
                  <a:lnTo>
                    <a:pt x="285750" y="45243"/>
                  </a:lnTo>
                  <a:lnTo>
                    <a:pt x="259557" y="14287"/>
                  </a:lnTo>
                  <a:lnTo>
                    <a:pt x="216694" y="19050"/>
                  </a:lnTo>
                  <a:lnTo>
                    <a:pt x="140494" y="69056"/>
                  </a:lnTo>
                  <a:lnTo>
                    <a:pt x="114300" y="97631"/>
                  </a:lnTo>
                  <a:lnTo>
                    <a:pt x="45244" y="152400"/>
                  </a:lnTo>
                  <a:lnTo>
                    <a:pt x="35719" y="161924"/>
                  </a:lnTo>
                  <a:cubicBezTo>
                    <a:pt x="9526" y="150811"/>
                    <a:pt x="11906" y="134937"/>
                    <a:pt x="0" y="12144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Forme libre 1025"/>
            <p:cNvSpPr/>
            <p:nvPr/>
          </p:nvSpPr>
          <p:spPr>
            <a:xfrm>
              <a:off x="5727700" y="2009775"/>
              <a:ext cx="130175" cy="120650"/>
            </a:xfrm>
            <a:custGeom>
              <a:avLst/>
              <a:gdLst>
                <a:gd name="connsiteX0" fmla="*/ 0 w 130175"/>
                <a:gd name="connsiteY0" fmla="*/ 34925 h 120650"/>
                <a:gd name="connsiteX1" fmla="*/ 57150 w 130175"/>
                <a:gd name="connsiteY1" fmla="*/ 38100 h 120650"/>
                <a:gd name="connsiteX2" fmla="*/ 76200 w 130175"/>
                <a:gd name="connsiteY2" fmla="*/ 69850 h 120650"/>
                <a:gd name="connsiteX3" fmla="*/ 66675 w 130175"/>
                <a:gd name="connsiteY3" fmla="*/ 98425 h 120650"/>
                <a:gd name="connsiteX4" fmla="*/ 50800 w 130175"/>
                <a:gd name="connsiteY4" fmla="*/ 117475 h 120650"/>
                <a:gd name="connsiteX5" fmla="*/ 88900 w 130175"/>
                <a:gd name="connsiteY5" fmla="*/ 120650 h 120650"/>
                <a:gd name="connsiteX6" fmla="*/ 130175 w 130175"/>
                <a:gd name="connsiteY6" fmla="*/ 63500 h 120650"/>
                <a:gd name="connsiteX7" fmla="*/ 104775 w 130175"/>
                <a:gd name="connsiteY7" fmla="*/ 25400 h 120650"/>
                <a:gd name="connsiteX8" fmla="*/ 50800 w 130175"/>
                <a:gd name="connsiteY8" fmla="*/ 0 h 120650"/>
                <a:gd name="connsiteX9" fmla="*/ 0 w 130175"/>
                <a:gd name="connsiteY9" fmla="*/ 34925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75" h="120650">
                  <a:moveTo>
                    <a:pt x="0" y="34925"/>
                  </a:moveTo>
                  <a:lnTo>
                    <a:pt x="57150" y="38100"/>
                  </a:lnTo>
                  <a:lnTo>
                    <a:pt x="76200" y="69850"/>
                  </a:lnTo>
                  <a:lnTo>
                    <a:pt x="66675" y="98425"/>
                  </a:lnTo>
                  <a:lnTo>
                    <a:pt x="50800" y="117475"/>
                  </a:lnTo>
                  <a:lnTo>
                    <a:pt x="88900" y="120650"/>
                  </a:lnTo>
                  <a:lnTo>
                    <a:pt x="130175" y="63500"/>
                  </a:lnTo>
                  <a:lnTo>
                    <a:pt x="104775" y="25400"/>
                  </a:lnTo>
                  <a:lnTo>
                    <a:pt x="50800" y="0"/>
                  </a:lnTo>
                  <a:lnTo>
                    <a:pt x="0" y="349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7" name="Forme libre 1026"/>
            <p:cNvSpPr/>
            <p:nvPr/>
          </p:nvSpPr>
          <p:spPr>
            <a:xfrm>
              <a:off x="5534025" y="2397919"/>
              <a:ext cx="71438" cy="47625"/>
            </a:xfrm>
            <a:custGeom>
              <a:avLst/>
              <a:gdLst>
                <a:gd name="connsiteX0" fmla="*/ 0 w 50007"/>
                <a:gd name="connsiteY0" fmla="*/ 0 h 47625"/>
                <a:gd name="connsiteX1" fmla="*/ 50007 w 50007"/>
                <a:gd name="connsiteY1" fmla="*/ 4762 h 47625"/>
                <a:gd name="connsiteX2" fmla="*/ 19050 w 50007"/>
                <a:gd name="connsiteY2" fmla="*/ 47625 h 47625"/>
                <a:gd name="connsiteX3" fmla="*/ 0 w 50007"/>
                <a:gd name="connsiteY3" fmla="*/ 0 h 47625"/>
                <a:gd name="connsiteX0" fmla="*/ 21431 w 71438"/>
                <a:gd name="connsiteY0" fmla="*/ 0 h 47625"/>
                <a:gd name="connsiteX1" fmla="*/ 71438 w 71438"/>
                <a:gd name="connsiteY1" fmla="*/ 4762 h 47625"/>
                <a:gd name="connsiteX2" fmla="*/ 40481 w 71438"/>
                <a:gd name="connsiteY2" fmla="*/ 47625 h 47625"/>
                <a:gd name="connsiteX3" fmla="*/ 0 w 71438"/>
                <a:gd name="connsiteY3" fmla="*/ 14287 h 47625"/>
                <a:gd name="connsiteX4" fmla="*/ 21431 w 71438"/>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47625">
                  <a:moveTo>
                    <a:pt x="21431" y="0"/>
                  </a:moveTo>
                  <a:lnTo>
                    <a:pt x="71438" y="4762"/>
                  </a:lnTo>
                  <a:lnTo>
                    <a:pt x="40481" y="47625"/>
                  </a:lnTo>
                  <a:cubicBezTo>
                    <a:pt x="37306" y="38100"/>
                    <a:pt x="3175" y="23812"/>
                    <a:pt x="0" y="14287"/>
                  </a:cubicBezTo>
                  <a:lnTo>
                    <a:pt x="21431"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Forme libre 1028"/>
            <p:cNvSpPr/>
            <p:nvPr/>
          </p:nvSpPr>
          <p:spPr>
            <a:xfrm>
              <a:off x="4662488" y="2731294"/>
              <a:ext cx="1571625" cy="466725"/>
            </a:xfrm>
            <a:custGeom>
              <a:avLst/>
              <a:gdLst>
                <a:gd name="connsiteX0" fmla="*/ 1395412 w 1571625"/>
                <a:gd name="connsiteY0" fmla="*/ 2381 h 466725"/>
                <a:gd name="connsiteX1" fmla="*/ 1469231 w 1571625"/>
                <a:gd name="connsiteY1" fmla="*/ 95250 h 466725"/>
                <a:gd name="connsiteX2" fmla="*/ 1483518 w 1571625"/>
                <a:gd name="connsiteY2" fmla="*/ 133350 h 466725"/>
                <a:gd name="connsiteX3" fmla="*/ 1500187 w 1571625"/>
                <a:gd name="connsiteY3" fmla="*/ 150019 h 466725"/>
                <a:gd name="connsiteX4" fmla="*/ 1495425 w 1571625"/>
                <a:gd name="connsiteY4" fmla="*/ 219075 h 466725"/>
                <a:gd name="connsiteX5" fmla="*/ 1359693 w 1571625"/>
                <a:gd name="connsiteY5" fmla="*/ 342900 h 466725"/>
                <a:gd name="connsiteX6" fmla="*/ 1338262 w 1571625"/>
                <a:gd name="connsiteY6" fmla="*/ 352425 h 466725"/>
                <a:gd name="connsiteX7" fmla="*/ 1269206 w 1571625"/>
                <a:gd name="connsiteY7" fmla="*/ 352425 h 466725"/>
                <a:gd name="connsiteX8" fmla="*/ 1231106 w 1571625"/>
                <a:gd name="connsiteY8" fmla="*/ 328612 h 466725"/>
                <a:gd name="connsiteX9" fmla="*/ 1226343 w 1571625"/>
                <a:gd name="connsiteY9" fmla="*/ 319087 h 466725"/>
                <a:gd name="connsiteX10" fmla="*/ 1190625 w 1571625"/>
                <a:gd name="connsiteY10" fmla="*/ 319087 h 466725"/>
                <a:gd name="connsiteX11" fmla="*/ 1171575 w 1571625"/>
                <a:gd name="connsiteY11" fmla="*/ 328612 h 466725"/>
                <a:gd name="connsiteX12" fmla="*/ 1121568 w 1571625"/>
                <a:gd name="connsiteY12" fmla="*/ 359569 h 466725"/>
                <a:gd name="connsiteX13" fmla="*/ 1035843 w 1571625"/>
                <a:gd name="connsiteY13" fmla="*/ 364331 h 466725"/>
                <a:gd name="connsiteX14" fmla="*/ 1021556 w 1571625"/>
                <a:gd name="connsiteY14" fmla="*/ 342900 h 466725"/>
                <a:gd name="connsiteX15" fmla="*/ 952500 w 1571625"/>
                <a:gd name="connsiteY15" fmla="*/ 342900 h 466725"/>
                <a:gd name="connsiteX16" fmla="*/ 928687 w 1571625"/>
                <a:gd name="connsiteY16" fmla="*/ 335756 h 466725"/>
                <a:gd name="connsiteX17" fmla="*/ 902493 w 1571625"/>
                <a:gd name="connsiteY17" fmla="*/ 319087 h 466725"/>
                <a:gd name="connsiteX18" fmla="*/ 871537 w 1571625"/>
                <a:gd name="connsiteY18" fmla="*/ 333375 h 466725"/>
                <a:gd name="connsiteX19" fmla="*/ 828675 w 1571625"/>
                <a:gd name="connsiteY19" fmla="*/ 333375 h 466725"/>
                <a:gd name="connsiteX20" fmla="*/ 776287 w 1571625"/>
                <a:gd name="connsiteY20" fmla="*/ 254794 h 466725"/>
                <a:gd name="connsiteX21" fmla="*/ 731043 w 1571625"/>
                <a:gd name="connsiteY21" fmla="*/ 252412 h 466725"/>
                <a:gd name="connsiteX22" fmla="*/ 704850 w 1571625"/>
                <a:gd name="connsiteY22" fmla="*/ 204787 h 466725"/>
                <a:gd name="connsiteX23" fmla="*/ 690562 w 1571625"/>
                <a:gd name="connsiteY23" fmla="*/ 200025 h 466725"/>
                <a:gd name="connsiteX24" fmla="*/ 659606 w 1571625"/>
                <a:gd name="connsiteY24" fmla="*/ 233362 h 466725"/>
                <a:gd name="connsiteX25" fmla="*/ 545306 w 1571625"/>
                <a:gd name="connsiteY25" fmla="*/ 219075 h 466725"/>
                <a:gd name="connsiteX26" fmla="*/ 483393 w 1571625"/>
                <a:gd name="connsiteY26" fmla="*/ 223837 h 466725"/>
                <a:gd name="connsiteX27" fmla="*/ 400050 w 1571625"/>
                <a:gd name="connsiteY27" fmla="*/ 259556 h 466725"/>
                <a:gd name="connsiteX28" fmla="*/ 280987 w 1571625"/>
                <a:gd name="connsiteY28" fmla="*/ 338137 h 466725"/>
                <a:gd name="connsiteX29" fmla="*/ 200025 w 1571625"/>
                <a:gd name="connsiteY29" fmla="*/ 373856 h 466725"/>
                <a:gd name="connsiteX30" fmla="*/ 140493 w 1571625"/>
                <a:gd name="connsiteY30" fmla="*/ 376237 h 466725"/>
                <a:gd name="connsiteX31" fmla="*/ 88106 w 1571625"/>
                <a:gd name="connsiteY31" fmla="*/ 361950 h 466725"/>
                <a:gd name="connsiteX32" fmla="*/ 61912 w 1571625"/>
                <a:gd name="connsiteY32" fmla="*/ 342900 h 466725"/>
                <a:gd name="connsiteX33" fmla="*/ 14287 w 1571625"/>
                <a:gd name="connsiteY33" fmla="*/ 345281 h 466725"/>
                <a:gd name="connsiteX34" fmla="*/ 21431 w 1571625"/>
                <a:gd name="connsiteY34" fmla="*/ 359569 h 466725"/>
                <a:gd name="connsiteX35" fmla="*/ 40481 w 1571625"/>
                <a:gd name="connsiteY35" fmla="*/ 388144 h 466725"/>
                <a:gd name="connsiteX36" fmla="*/ 45243 w 1571625"/>
                <a:gd name="connsiteY36" fmla="*/ 416719 h 466725"/>
                <a:gd name="connsiteX37" fmla="*/ 26193 w 1571625"/>
                <a:gd name="connsiteY37" fmla="*/ 411956 h 466725"/>
                <a:gd name="connsiteX38" fmla="*/ 0 w 1571625"/>
                <a:gd name="connsiteY38" fmla="*/ 414337 h 466725"/>
                <a:gd name="connsiteX39" fmla="*/ 33337 w 1571625"/>
                <a:gd name="connsiteY39" fmla="*/ 466725 h 466725"/>
                <a:gd name="connsiteX40" fmla="*/ 185737 w 1571625"/>
                <a:gd name="connsiteY40" fmla="*/ 416719 h 466725"/>
                <a:gd name="connsiteX41" fmla="*/ 345281 w 1571625"/>
                <a:gd name="connsiteY41" fmla="*/ 371475 h 466725"/>
                <a:gd name="connsiteX42" fmla="*/ 497681 w 1571625"/>
                <a:gd name="connsiteY42" fmla="*/ 271462 h 466725"/>
                <a:gd name="connsiteX43" fmla="*/ 678656 w 1571625"/>
                <a:gd name="connsiteY43" fmla="*/ 295275 h 466725"/>
                <a:gd name="connsiteX44" fmla="*/ 800100 w 1571625"/>
                <a:gd name="connsiteY44" fmla="*/ 352425 h 466725"/>
                <a:gd name="connsiteX45" fmla="*/ 912018 w 1571625"/>
                <a:gd name="connsiteY45" fmla="*/ 409575 h 466725"/>
                <a:gd name="connsiteX46" fmla="*/ 1100137 w 1571625"/>
                <a:gd name="connsiteY46" fmla="*/ 421481 h 466725"/>
                <a:gd name="connsiteX47" fmla="*/ 1231106 w 1571625"/>
                <a:gd name="connsiteY47" fmla="*/ 392906 h 466725"/>
                <a:gd name="connsiteX48" fmla="*/ 1390650 w 1571625"/>
                <a:gd name="connsiteY48" fmla="*/ 395287 h 466725"/>
                <a:gd name="connsiteX49" fmla="*/ 1502568 w 1571625"/>
                <a:gd name="connsiteY49" fmla="*/ 292894 h 466725"/>
                <a:gd name="connsiteX50" fmla="*/ 1571625 w 1571625"/>
                <a:gd name="connsiteY50" fmla="*/ 180975 h 466725"/>
                <a:gd name="connsiteX51" fmla="*/ 1538287 w 1571625"/>
                <a:gd name="connsiteY51" fmla="*/ 78581 h 466725"/>
                <a:gd name="connsiteX52" fmla="*/ 1476375 w 1571625"/>
                <a:gd name="connsiteY52" fmla="*/ 0 h 466725"/>
                <a:gd name="connsiteX53" fmla="*/ 1395412 w 1571625"/>
                <a:gd name="connsiteY53" fmla="*/ 23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71625" h="466725">
                  <a:moveTo>
                    <a:pt x="1395412" y="2381"/>
                  </a:moveTo>
                  <a:lnTo>
                    <a:pt x="1469231" y="95250"/>
                  </a:lnTo>
                  <a:lnTo>
                    <a:pt x="1483518" y="133350"/>
                  </a:lnTo>
                  <a:lnTo>
                    <a:pt x="1500187" y="150019"/>
                  </a:lnTo>
                  <a:lnTo>
                    <a:pt x="1495425" y="219075"/>
                  </a:lnTo>
                  <a:lnTo>
                    <a:pt x="1359693" y="342900"/>
                  </a:lnTo>
                  <a:lnTo>
                    <a:pt x="1338262" y="352425"/>
                  </a:lnTo>
                  <a:lnTo>
                    <a:pt x="1269206" y="352425"/>
                  </a:lnTo>
                  <a:lnTo>
                    <a:pt x="1231106" y="328612"/>
                  </a:lnTo>
                  <a:lnTo>
                    <a:pt x="1226343" y="319087"/>
                  </a:lnTo>
                  <a:lnTo>
                    <a:pt x="1190625" y="319087"/>
                  </a:lnTo>
                  <a:lnTo>
                    <a:pt x="1171575" y="328612"/>
                  </a:lnTo>
                  <a:lnTo>
                    <a:pt x="1121568" y="359569"/>
                  </a:lnTo>
                  <a:lnTo>
                    <a:pt x="1035843" y="364331"/>
                  </a:lnTo>
                  <a:lnTo>
                    <a:pt x="1021556" y="342900"/>
                  </a:lnTo>
                  <a:lnTo>
                    <a:pt x="952500" y="342900"/>
                  </a:lnTo>
                  <a:lnTo>
                    <a:pt x="928687" y="335756"/>
                  </a:lnTo>
                  <a:lnTo>
                    <a:pt x="902493" y="319087"/>
                  </a:lnTo>
                  <a:lnTo>
                    <a:pt x="871537" y="333375"/>
                  </a:lnTo>
                  <a:lnTo>
                    <a:pt x="828675" y="333375"/>
                  </a:lnTo>
                  <a:lnTo>
                    <a:pt x="776287" y="254794"/>
                  </a:lnTo>
                  <a:lnTo>
                    <a:pt x="731043" y="252412"/>
                  </a:lnTo>
                  <a:lnTo>
                    <a:pt x="704850" y="204787"/>
                  </a:lnTo>
                  <a:lnTo>
                    <a:pt x="690562" y="200025"/>
                  </a:lnTo>
                  <a:lnTo>
                    <a:pt x="659606" y="233362"/>
                  </a:lnTo>
                  <a:lnTo>
                    <a:pt x="545306" y="219075"/>
                  </a:lnTo>
                  <a:lnTo>
                    <a:pt x="483393" y="223837"/>
                  </a:lnTo>
                  <a:lnTo>
                    <a:pt x="400050" y="259556"/>
                  </a:lnTo>
                  <a:lnTo>
                    <a:pt x="280987" y="338137"/>
                  </a:lnTo>
                  <a:lnTo>
                    <a:pt x="200025" y="373856"/>
                  </a:lnTo>
                  <a:lnTo>
                    <a:pt x="140493" y="376237"/>
                  </a:lnTo>
                  <a:lnTo>
                    <a:pt x="88106" y="361950"/>
                  </a:lnTo>
                  <a:lnTo>
                    <a:pt x="61912" y="342900"/>
                  </a:lnTo>
                  <a:lnTo>
                    <a:pt x="14287" y="345281"/>
                  </a:lnTo>
                  <a:lnTo>
                    <a:pt x="21431" y="359569"/>
                  </a:lnTo>
                  <a:lnTo>
                    <a:pt x="40481" y="388144"/>
                  </a:lnTo>
                  <a:lnTo>
                    <a:pt x="45243" y="416719"/>
                  </a:lnTo>
                  <a:lnTo>
                    <a:pt x="26193" y="411956"/>
                  </a:lnTo>
                  <a:lnTo>
                    <a:pt x="0" y="414337"/>
                  </a:lnTo>
                  <a:lnTo>
                    <a:pt x="33337" y="466725"/>
                  </a:lnTo>
                  <a:lnTo>
                    <a:pt x="185737" y="416719"/>
                  </a:lnTo>
                  <a:lnTo>
                    <a:pt x="345281" y="371475"/>
                  </a:lnTo>
                  <a:lnTo>
                    <a:pt x="497681" y="271462"/>
                  </a:lnTo>
                  <a:lnTo>
                    <a:pt x="678656" y="295275"/>
                  </a:lnTo>
                  <a:lnTo>
                    <a:pt x="800100" y="352425"/>
                  </a:lnTo>
                  <a:lnTo>
                    <a:pt x="912018" y="409575"/>
                  </a:lnTo>
                  <a:lnTo>
                    <a:pt x="1100137" y="421481"/>
                  </a:lnTo>
                  <a:lnTo>
                    <a:pt x="1231106" y="392906"/>
                  </a:lnTo>
                  <a:lnTo>
                    <a:pt x="1390650" y="395287"/>
                  </a:lnTo>
                  <a:lnTo>
                    <a:pt x="1502568" y="292894"/>
                  </a:lnTo>
                  <a:lnTo>
                    <a:pt x="1571625" y="180975"/>
                  </a:lnTo>
                  <a:lnTo>
                    <a:pt x="1538287" y="78581"/>
                  </a:lnTo>
                  <a:lnTo>
                    <a:pt x="1476375" y="0"/>
                  </a:lnTo>
                  <a:lnTo>
                    <a:pt x="1395412" y="238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493614" y="3193927"/>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750594" y="3698082"/>
              <a:ext cx="607219" cy="180975"/>
            </a:xfrm>
            <a:custGeom>
              <a:avLst/>
              <a:gdLst>
                <a:gd name="connsiteX0" fmla="*/ 19050 w 607219"/>
                <a:gd name="connsiteY0" fmla="*/ 150018 h 180975"/>
                <a:gd name="connsiteX1" fmla="*/ 0 w 607219"/>
                <a:gd name="connsiteY1" fmla="*/ 73818 h 180975"/>
                <a:gd name="connsiteX2" fmla="*/ 66675 w 607219"/>
                <a:gd name="connsiteY2" fmla="*/ 7143 h 180975"/>
                <a:gd name="connsiteX3" fmla="*/ 140494 w 607219"/>
                <a:gd name="connsiteY3" fmla="*/ 0 h 180975"/>
                <a:gd name="connsiteX4" fmla="*/ 245269 w 607219"/>
                <a:gd name="connsiteY4" fmla="*/ 59531 h 180975"/>
                <a:gd name="connsiteX5" fmla="*/ 373856 w 607219"/>
                <a:gd name="connsiteY5" fmla="*/ 142875 h 180975"/>
                <a:gd name="connsiteX6" fmla="*/ 442912 w 607219"/>
                <a:gd name="connsiteY6" fmla="*/ 147637 h 180975"/>
                <a:gd name="connsiteX7" fmla="*/ 509587 w 607219"/>
                <a:gd name="connsiteY7" fmla="*/ 64293 h 180975"/>
                <a:gd name="connsiteX8" fmla="*/ 559594 w 607219"/>
                <a:gd name="connsiteY8" fmla="*/ 23812 h 180975"/>
                <a:gd name="connsiteX9" fmla="*/ 590550 w 607219"/>
                <a:gd name="connsiteY9" fmla="*/ 14287 h 180975"/>
                <a:gd name="connsiteX10" fmla="*/ 607219 w 607219"/>
                <a:gd name="connsiteY10" fmla="*/ 42862 h 180975"/>
                <a:gd name="connsiteX11" fmla="*/ 607219 w 607219"/>
                <a:gd name="connsiteY11" fmla="*/ 42862 h 180975"/>
                <a:gd name="connsiteX12" fmla="*/ 578644 w 607219"/>
                <a:gd name="connsiteY12" fmla="*/ 52387 h 180975"/>
                <a:gd name="connsiteX13" fmla="*/ 552450 w 607219"/>
                <a:gd name="connsiteY13" fmla="*/ 59531 h 180975"/>
                <a:gd name="connsiteX14" fmla="*/ 550069 w 607219"/>
                <a:gd name="connsiteY14" fmla="*/ 90487 h 180975"/>
                <a:gd name="connsiteX15" fmla="*/ 526256 w 607219"/>
                <a:gd name="connsiteY15" fmla="*/ 107156 h 180975"/>
                <a:gd name="connsiteX16" fmla="*/ 526256 w 607219"/>
                <a:gd name="connsiteY16" fmla="*/ 119062 h 180975"/>
                <a:gd name="connsiteX17" fmla="*/ 519112 w 607219"/>
                <a:gd name="connsiteY17" fmla="*/ 138112 h 180975"/>
                <a:gd name="connsiteX18" fmla="*/ 459581 w 607219"/>
                <a:gd name="connsiteY18" fmla="*/ 157162 h 180975"/>
                <a:gd name="connsiteX19" fmla="*/ 438150 w 607219"/>
                <a:gd name="connsiteY19" fmla="*/ 169068 h 180975"/>
                <a:gd name="connsiteX20" fmla="*/ 421481 w 607219"/>
                <a:gd name="connsiteY20" fmla="*/ 180975 h 180975"/>
                <a:gd name="connsiteX21" fmla="*/ 364331 w 607219"/>
                <a:gd name="connsiteY21" fmla="*/ 178593 h 180975"/>
                <a:gd name="connsiteX22" fmla="*/ 266700 w 607219"/>
                <a:gd name="connsiteY22" fmla="*/ 114300 h 180975"/>
                <a:gd name="connsiteX23" fmla="*/ 207169 w 607219"/>
                <a:gd name="connsiteY23" fmla="*/ 69056 h 180975"/>
                <a:gd name="connsiteX24" fmla="*/ 176212 w 607219"/>
                <a:gd name="connsiteY24" fmla="*/ 73818 h 180975"/>
                <a:gd name="connsiteX25" fmla="*/ 133350 w 607219"/>
                <a:gd name="connsiteY25" fmla="*/ 40481 h 180975"/>
                <a:gd name="connsiteX26" fmla="*/ 97631 w 607219"/>
                <a:gd name="connsiteY26" fmla="*/ 45243 h 180975"/>
                <a:gd name="connsiteX27" fmla="*/ 76200 w 607219"/>
                <a:gd name="connsiteY27" fmla="*/ 66675 h 180975"/>
                <a:gd name="connsiteX28" fmla="*/ 52387 w 607219"/>
                <a:gd name="connsiteY28" fmla="*/ 104775 h 180975"/>
                <a:gd name="connsiteX29" fmla="*/ 19050 w 607219"/>
                <a:gd name="connsiteY29" fmla="*/ 15001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19" h="180975">
                  <a:moveTo>
                    <a:pt x="19050" y="150018"/>
                  </a:moveTo>
                  <a:lnTo>
                    <a:pt x="0" y="73818"/>
                  </a:lnTo>
                  <a:lnTo>
                    <a:pt x="66675" y="7143"/>
                  </a:lnTo>
                  <a:lnTo>
                    <a:pt x="140494" y="0"/>
                  </a:lnTo>
                  <a:lnTo>
                    <a:pt x="245269" y="59531"/>
                  </a:lnTo>
                  <a:lnTo>
                    <a:pt x="373856" y="142875"/>
                  </a:lnTo>
                  <a:lnTo>
                    <a:pt x="442912" y="147637"/>
                  </a:lnTo>
                  <a:lnTo>
                    <a:pt x="509587" y="64293"/>
                  </a:lnTo>
                  <a:lnTo>
                    <a:pt x="559594" y="23812"/>
                  </a:lnTo>
                  <a:lnTo>
                    <a:pt x="590550" y="14287"/>
                  </a:lnTo>
                  <a:lnTo>
                    <a:pt x="607219" y="42862"/>
                  </a:lnTo>
                  <a:lnTo>
                    <a:pt x="607219" y="42862"/>
                  </a:lnTo>
                  <a:lnTo>
                    <a:pt x="578644" y="52387"/>
                  </a:lnTo>
                  <a:lnTo>
                    <a:pt x="552450" y="59531"/>
                  </a:lnTo>
                  <a:lnTo>
                    <a:pt x="550069" y="90487"/>
                  </a:lnTo>
                  <a:lnTo>
                    <a:pt x="526256" y="107156"/>
                  </a:lnTo>
                  <a:lnTo>
                    <a:pt x="526256" y="119062"/>
                  </a:lnTo>
                  <a:lnTo>
                    <a:pt x="519112" y="138112"/>
                  </a:lnTo>
                  <a:lnTo>
                    <a:pt x="459581" y="157162"/>
                  </a:lnTo>
                  <a:lnTo>
                    <a:pt x="438150" y="169068"/>
                  </a:lnTo>
                  <a:lnTo>
                    <a:pt x="421481" y="180975"/>
                  </a:lnTo>
                  <a:lnTo>
                    <a:pt x="364331" y="178593"/>
                  </a:lnTo>
                  <a:lnTo>
                    <a:pt x="266700" y="114300"/>
                  </a:lnTo>
                  <a:lnTo>
                    <a:pt x="207169" y="69056"/>
                  </a:lnTo>
                  <a:lnTo>
                    <a:pt x="176212" y="73818"/>
                  </a:lnTo>
                  <a:lnTo>
                    <a:pt x="133350" y="40481"/>
                  </a:lnTo>
                  <a:lnTo>
                    <a:pt x="97631" y="45243"/>
                  </a:lnTo>
                  <a:lnTo>
                    <a:pt x="76200" y="66675"/>
                  </a:lnTo>
                  <a:lnTo>
                    <a:pt x="52387" y="104775"/>
                  </a:lnTo>
                  <a:lnTo>
                    <a:pt x="19050" y="15001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305300" y="3212306"/>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830491" y="3793801"/>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481388" y="2843213"/>
              <a:ext cx="502443" cy="716756"/>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443" h="716756">
                  <a:moveTo>
                    <a:pt x="33337" y="0"/>
                  </a:moveTo>
                  <a:lnTo>
                    <a:pt x="47625" y="126206"/>
                  </a:lnTo>
                  <a:lnTo>
                    <a:pt x="38100" y="142875"/>
                  </a:lnTo>
                  <a:lnTo>
                    <a:pt x="33337" y="159543"/>
                  </a:lnTo>
                  <a:lnTo>
                    <a:pt x="33337" y="176212"/>
                  </a:lnTo>
                  <a:lnTo>
                    <a:pt x="33337" y="204787"/>
                  </a:lnTo>
                  <a:lnTo>
                    <a:pt x="19050" y="192881"/>
                  </a:lnTo>
                  <a:lnTo>
                    <a:pt x="26193" y="228600"/>
                  </a:lnTo>
                  <a:lnTo>
                    <a:pt x="7143" y="230981"/>
                  </a:lnTo>
                  <a:lnTo>
                    <a:pt x="0" y="240506"/>
                  </a:lnTo>
                  <a:lnTo>
                    <a:pt x="4762" y="257175"/>
                  </a:lnTo>
                  <a:lnTo>
                    <a:pt x="45243" y="280987"/>
                  </a:lnTo>
                  <a:lnTo>
                    <a:pt x="54768" y="302419"/>
                  </a:lnTo>
                  <a:lnTo>
                    <a:pt x="104775" y="357187"/>
                  </a:lnTo>
                  <a:lnTo>
                    <a:pt x="95250" y="371475"/>
                  </a:lnTo>
                  <a:lnTo>
                    <a:pt x="140493" y="466725"/>
                  </a:lnTo>
                  <a:lnTo>
                    <a:pt x="176212" y="476250"/>
                  </a:lnTo>
                  <a:lnTo>
                    <a:pt x="207168" y="490537"/>
                  </a:lnTo>
                  <a:lnTo>
                    <a:pt x="204787" y="511968"/>
                  </a:lnTo>
                  <a:lnTo>
                    <a:pt x="185737" y="528637"/>
                  </a:lnTo>
                  <a:lnTo>
                    <a:pt x="173831" y="533400"/>
                  </a:lnTo>
                  <a:lnTo>
                    <a:pt x="166687" y="526256"/>
                  </a:lnTo>
                  <a:lnTo>
                    <a:pt x="188118" y="569118"/>
                  </a:lnTo>
                  <a:lnTo>
                    <a:pt x="307181" y="566737"/>
                  </a:lnTo>
                  <a:lnTo>
                    <a:pt x="342900" y="578643"/>
                  </a:lnTo>
                  <a:lnTo>
                    <a:pt x="371475" y="585787"/>
                  </a:lnTo>
                  <a:lnTo>
                    <a:pt x="423862" y="638175"/>
                  </a:lnTo>
                  <a:lnTo>
                    <a:pt x="419100" y="664368"/>
                  </a:lnTo>
                  <a:lnTo>
                    <a:pt x="411956" y="685800"/>
                  </a:lnTo>
                  <a:lnTo>
                    <a:pt x="381000" y="685800"/>
                  </a:lnTo>
                  <a:lnTo>
                    <a:pt x="345281" y="685800"/>
                  </a:lnTo>
                  <a:lnTo>
                    <a:pt x="283368" y="642937"/>
                  </a:lnTo>
                  <a:lnTo>
                    <a:pt x="254793" y="626268"/>
                  </a:lnTo>
                  <a:lnTo>
                    <a:pt x="221456" y="626268"/>
                  </a:lnTo>
                  <a:lnTo>
                    <a:pt x="209550" y="640556"/>
                  </a:lnTo>
                  <a:lnTo>
                    <a:pt x="192881" y="640556"/>
                  </a:lnTo>
                  <a:lnTo>
                    <a:pt x="185737" y="638175"/>
                  </a:lnTo>
                  <a:lnTo>
                    <a:pt x="176212" y="664368"/>
                  </a:lnTo>
                  <a:lnTo>
                    <a:pt x="178593" y="678656"/>
                  </a:lnTo>
                  <a:lnTo>
                    <a:pt x="207168" y="702468"/>
                  </a:lnTo>
                  <a:lnTo>
                    <a:pt x="216693" y="716756"/>
                  </a:lnTo>
                  <a:lnTo>
                    <a:pt x="397668" y="702468"/>
                  </a:lnTo>
                  <a:cubicBezTo>
                    <a:pt x="400843" y="701674"/>
                    <a:pt x="399256" y="686594"/>
                    <a:pt x="402431" y="685800"/>
                  </a:cubicBezTo>
                  <a:lnTo>
                    <a:pt x="452437" y="683418"/>
                  </a:lnTo>
                  <a:lnTo>
                    <a:pt x="471487" y="685800"/>
                  </a:lnTo>
                  <a:lnTo>
                    <a:pt x="471487" y="685800"/>
                  </a:lnTo>
                  <a:lnTo>
                    <a:pt x="490537" y="707231"/>
                  </a:lnTo>
                  <a:lnTo>
                    <a:pt x="502443" y="711993"/>
                  </a:lnTo>
                  <a:lnTo>
                    <a:pt x="502443" y="711993"/>
                  </a:lnTo>
                  <a:lnTo>
                    <a:pt x="459581" y="635793"/>
                  </a:lnTo>
                  <a:lnTo>
                    <a:pt x="390525" y="581025"/>
                  </a:lnTo>
                  <a:lnTo>
                    <a:pt x="330993" y="559593"/>
                  </a:lnTo>
                  <a:lnTo>
                    <a:pt x="330993" y="535781"/>
                  </a:lnTo>
                  <a:lnTo>
                    <a:pt x="338137" y="509587"/>
                  </a:lnTo>
                  <a:lnTo>
                    <a:pt x="376237" y="509587"/>
                  </a:lnTo>
                  <a:lnTo>
                    <a:pt x="395287" y="495299"/>
                  </a:lnTo>
                  <a:lnTo>
                    <a:pt x="357187" y="471487"/>
                  </a:lnTo>
                  <a:lnTo>
                    <a:pt x="388143" y="452437"/>
                  </a:lnTo>
                  <a:lnTo>
                    <a:pt x="400050" y="440531"/>
                  </a:lnTo>
                  <a:lnTo>
                    <a:pt x="435769" y="464343"/>
                  </a:lnTo>
                  <a:lnTo>
                    <a:pt x="385762" y="414337"/>
                  </a:lnTo>
                  <a:lnTo>
                    <a:pt x="354806" y="373856"/>
                  </a:lnTo>
                  <a:lnTo>
                    <a:pt x="361950" y="264318"/>
                  </a:lnTo>
                  <a:lnTo>
                    <a:pt x="381000" y="276225"/>
                  </a:lnTo>
                  <a:lnTo>
                    <a:pt x="400050" y="259556"/>
                  </a:lnTo>
                  <a:lnTo>
                    <a:pt x="333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898106" y="3024188"/>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3679031" y="3567112"/>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897434" y="3369468"/>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355056" y="2493169"/>
              <a:ext cx="50007" cy="12858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7" h="128587">
                  <a:moveTo>
                    <a:pt x="50007" y="0"/>
                  </a:moveTo>
                  <a:lnTo>
                    <a:pt x="9525" y="52387"/>
                  </a:lnTo>
                  <a:lnTo>
                    <a:pt x="0" y="128587"/>
                  </a:lnTo>
                  <a:lnTo>
                    <a:pt x="23813" y="90487"/>
                  </a:lnTo>
                  <a:lnTo>
                    <a:pt x="40482" y="66675"/>
                  </a:lnTo>
                  <a:lnTo>
                    <a:pt x="5000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646635" y="2195512"/>
              <a:ext cx="73818" cy="145257"/>
            </a:xfrm>
            <a:custGeom>
              <a:avLst/>
              <a:gdLst>
                <a:gd name="connsiteX0" fmla="*/ 30956 w 73818"/>
                <a:gd name="connsiteY0" fmla="*/ 123825 h 123825"/>
                <a:gd name="connsiteX1" fmla="*/ 0 w 73818"/>
                <a:gd name="connsiteY1" fmla="*/ 76200 h 123825"/>
                <a:gd name="connsiteX2" fmla="*/ 9525 w 73818"/>
                <a:gd name="connsiteY2" fmla="*/ 28575 h 123825"/>
                <a:gd name="connsiteX3" fmla="*/ 59531 w 73818"/>
                <a:gd name="connsiteY3" fmla="*/ 0 h 123825"/>
                <a:gd name="connsiteX4" fmla="*/ 71437 w 73818"/>
                <a:gd name="connsiteY4" fmla="*/ 16669 h 123825"/>
                <a:gd name="connsiteX5" fmla="*/ 73818 w 73818"/>
                <a:gd name="connsiteY5" fmla="*/ 57150 h 123825"/>
                <a:gd name="connsiteX6" fmla="*/ 30956 w 73818"/>
                <a:gd name="connsiteY6" fmla="*/ 123825 h 123825"/>
                <a:gd name="connsiteX0" fmla="*/ 50006 w 73818"/>
                <a:gd name="connsiteY0" fmla="*/ 152400 h 152400"/>
                <a:gd name="connsiteX1" fmla="*/ 0 w 73818"/>
                <a:gd name="connsiteY1" fmla="*/ 76200 h 152400"/>
                <a:gd name="connsiteX2" fmla="*/ 9525 w 73818"/>
                <a:gd name="connsiteY2" fmla="*/ 28575 h 152400"/>
                <a:gd name="connsiteX3" fmla="*/ 59531 w 73818"/>
                <a:gd name="connsiteY3" fmla="*/ 0 h 152400"/>
                <a:gd name="connsiteX4" fmla="*/ 71437 w 73818"/>
                <a:gd name="connsiteY4" fmla="*/ 16669 h 152400"/>
                <a:gd name="connsiteX5" fmla="*/ 73818 w 73818"/>
                <a:gd name="connsiteY5" fmla="*/ 57150 h 152400"/>
                <a:gd name="connsiteX6" fmla="*/ 50006 w 73818"/>
                <a:gd name="connsiteY6" fmla="*/ 152400 h 152400"/>
                <a:gd name="connsiteX0" fmla="*/ 50006 w 73818"/>
                <a:gd name="connsiteY0" fmla="*/ 145257 h 145257"/>
                <a:gd name="connsiteX1" fmla="*/ 0 w 73818"/>
                <a:gd name="connsiteY1" fmla="*/ 76200 h 145257"/>
                <a:gd name="connsiteX2" fmla="*/ 9525 w 73818"/>
                <a:gd name="connsiteY2" fmla="*/ 28575 h 145257"/>
                <a:gd name="connsiteX3" fmla="*/ 59531 w 73818"/>
                <a:gd name="connsiteY3" fmla="*/ 0 h 145257"/>
                <a:gd name="connsiteX4" fmla="*/ 71437 w 73818"/>
                <a:gd name="connsiteY4" fmla="*/ 16669 h 145257"/>
                <a:gd name="connsiteX5" fmla="*/ 73818 w 73818"/>
                <a:gd name="connsiteY5" fmla="*/ 57150 h 145257"/>
                <a:gd name="connsiteX6" fmla="*/ 50006 w 73818"/>
                <a:gd name="connsiteY6" fmla="*/ 14525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 h="145257">
                  <a:moveTo>
                    <a:pt x="50006" y="145257"/>
                  </a:moveTo>
                  <a:lnTo>
                    <a:pt x="0" y="76200"/>
                  </a:lnTo>
                  <a:lnTo>
                    <a:pt x="9525" y="28575"/>
                  </a:lnTo>
                  <a:lnTo>
                    <a:pt x="59531" y="0"/>
                  </a:lnTo>
                  <a:lnTo>
                    <a:pt x="71437" y="16669"/>
                  </a:lnTo>
                  <a:lnTo>
                    <a:pt x="73818" y="57150"/>
                  </a:lnTo>
                  <a:lnTo>
                    <a:pt x="50006" y="14525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774031" y="2095500"/>
              <a:ext cx="504825" cy="180975"/>
            </a:xfrm>
            <a:custGeom>
              <a:avLst/>
              <a:gdLst>
                <a:gd name="connsiteX0" fmla="*/ 0 w 504825"/>
                <a:gd name="connsiteY0" fmla="*/ 52388 h 180975"/>
                <a:gd name="connsiteX1" fmla="*/ 38100 w 504825"/>
                <a:gd name="connsiteY1" fmla="*/ 0 h 180975"/>
                <a:gd name="connsiteX2" fmla="*/ 123825 w 504825"/>
                <a:gd name="connsiteY2" fmla="*/ 23813 h 180975"/>
                <a:gd name="connsiteX3" fmla="*/ 235744 w 504825"/>
                <a:gd name="connsiteY3" fmla="*/ 97631 h 180975"/>
                <a:gd name="connsiteX4" fmla="*/ 304800 w 504825"/>
                <a:gd name="connsiteY4" fmla="*/ 152400 h 180975"/>
                <a:gd name="connsiteX5" fmla="*/ 371475 w 504825"/>
                <a:gd name="connsiteY5" fmla="*/ 138113 h 180975"/>
                <a:gd name="connsiteX6" fmla="*/ 500063 w 504825"/>
                <a:gd name="connsiteY6" fmla="*/ 92869 h 180975"/>
                <a:gd name="connsiteX7" fmla="*/ 504825 w 504825"/>
                <a:gd name="connsiteY7" fmla="*/ 130969 h 180975"/>
                <a:gd name="connsiteX8" fmla="*/ 426244 w 504825"/>
                <a:gd name="connsiteY8" fmla="*/ 147638 h 180975"/>
                <a:gd name="connsiteX9" fmla="*/ 383382 w 504825"/>
                <a:gd name="connsiteY9" fmla="*/ 152400 h 180975"/>
                <a:gd name="connsiteX10" fmla="*/ 347663 w 504825"/>
                <a:gd name="connsiteY10" fmla="*/ 173831 h 180975"/>
                <a:gd name="connsiteX11" fmla="*/ 330994 w 504825"/>
                <a:gd name="connsiteY11" fmla="*/ 180975 h 180975"/>
                <a:gd name="connsiteX12" fmla="*/ 276225 w 504825"/>
                <a:gd name="connsiteY12" fmla="*/ 176213 h 180975"/>
                <a:gd name="connsiteX13" fmla="*/ 261938 w 504825"/>
                <a:gd name="connsiteY13" fmla="*/ 161925 h 180975"/>
                <a:gd name="connsiteX14" fmla="*/ 176213 w 504825"/>
                <a:gd name="connsiteY14" fmla="*/ 102394 h 180975"/>
                <a:gd name="connsiteX15" fmla="*/ 130969 w 504825"/>
                <a:gd name="connsiteY15" fmla="*/ 76200 h 180975"/>
                <a:gd name="connsiteX16" fmla="*/ 102394 w 504825"/>
                <a:gd name="connsiteY16" fmla="*/ 52388 h 180975"/>
                <a:gd name="connsiteX17" fmla="*/ 64294 w 504825"/>
                <a:gd name="connsiteY17" fmla="*/ 42863 h 180975"/>
                <a:gd name="connsiteX18" fmla="*/ 0 w 504825"/>
                <a:gd name="connsiteY18" fmla="*/ 523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80975">
                  <a:moveTo>
                    <a:pt x="0" y="52388"/>
                  </a:moveTo>
                  <a:lnTo>
                    <a:pt x="38100" y="0"/>
                  </a:lnTo>
                  <a:lnTo>
                    <a:pt x="123825" y="23813"/>
                  </a:lnTo>
                  <a:lnTo>
                    <a:pt x="235744" y="97631"/>
                  </a:lnTo>
                  <a:lnTo>
                    <a:pt x="304800" y="152400"/>
                  </a:lnTo>
                  <a:lnTo>
                    <a:pt x="371475" y="138113"/>
                  </a:lnTo>
                  <a:lnTo>
                    <a:pt x="500063" y="92869"/>
                  </a:lnTo>
                  <a:lnTo>
                    <a:pt x="504825" y="130969"/>
                  </a:lnTo>
                  <a:lnTo>
                    <a:pt x="426244" y="147638"/>
                  </a:lnTo>
                  <a:lnTo>
                    <a:pt x="383382" y="152400"/>
                  </a:lnTo>
                  <a:lnTo>
                    <a:pt x="347663" y="173831"/>
                  </a:lnTo>
                  <a:lnTo>
                    <a:pt x="330994" y="180975"/>
                  </a:lnTo>
                  <a:lnTo>
                    <a:pt x="276225" y="176213"/>
                  </a:lnTo>
                  <a:lnTo>
                    <a:pt x="261938" y="161925"/>
                  </a:lnTo>
                  <a:lnTo>
                    <a:pt x="176213" y="102394"/>
                  </a:lnTo>
                  <a:lnTo>
                    <a:pt x="130969" y="76200"/>
                  </a:lnTo>
                  <a:lnTo>
                    <a:pt x="102394" y="52388"/>
                  </a:lnTo>
                  <a:lnTo>
                    <a:pt x="64294" y="42863"/>
                  </a:lnTo>
                  <a:lnTo>
                    <a:pt x="0" y="5238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678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6" name="ZoneTexte 125"/>
          <p:cNvSpPr txBox="1"/>
          <p:nvPr/>
        </p:nvSpPr>
        <p:spPr>
          <a:xfrm>
            <a:off x="3744281" y="3440668"/>
            <a:ext cx="996555" cy="369332"/>
          </a:xfrm>
          <a:prstGeom prst="rect">
            <a:avLst/>
          </a:prstGeom>
          <a:noFill/>
        </p:spPr>
        <p:txBody>
          <a:bodyPr wrap="square" rtlCol="0">
            <a:spAutoFit/>
          </a:bodyPr>
          <a:lstStyle/>
          <a:p>
            <a:r>
              <a:rPr lang="fr-FR" dirty="0"/>
              <a:t>Sparte</a:t>
            </a:r>
          </a:p>
        </p:txBody>
      </p:sp>
      <p:sp>
        <p:nvSpPr>
          <p:cNvPr id="4" name="ZoneTexte 3"/>
          <p:cNvSpPr txBox="1"/>
          <p:nvPr/>
        </p:nvSpPr>
        <p:spPr>
          <a:xfrm>
            <a:off x="3835253" y="3140968"/>
            <a:ext cx="996555" cy="369332"/>
          </a:xfrm>
          <a:prstGeom prst="rect">
            <a:avLst/>
          </a:prstGeom>
          <a:noFill/>
        </p:spPr>
        <p:txBody>
          <a:bodyPr wrap="square" rtlCol="0">
            <a:spAutoFit/>
          </a:bodyPr>
          <a:lstStyle/>
          <a:p>
            <a:r>
              <a:rPr lang="fr-FR" dirty="0"/>
              <a:t>Athènes</a:t>
            </a:r>
          </a:p>
        </p:txBody>
      </p:sp>
      <p:sp>
        <p:nvSpPr>
          <p:cNvPr id="157" name="Forme libre 156"/>
          <p:cNvSpPr/>
          <p:nvPr/>
        </p:nvSpPr>
        <p:spPr>
          <a:xfrm>
            <a:off x="5497513" y="3719432"/>
            <a:ext cx="862806" cy="626349"/>
          </a:xfrm>
          <a:custGeom>
            <a:avLst/>
            <a:gdLst>
              <a:gd name="connsiteX0" fmla="*/ 0 w 850106"/>
              <a:gd name="connsiteY0" fmla="*/ 565725 h 565725"/>
              <a:gd name="connsiteX1" fmla="*/ 197643 w 850106"/>
              <a:gd name="connsiteY1" fmla="*/ 18038 h 565725"/>
              <a:gd name="connsiteX2" fmla="*/ 850106 w 850106"/>
              <a:gd name="connsiteY2" fmla="*/ 132338 h 565725"/>
              <a:gd name="connsiteX0" fmla="*/ 0 w 862806"/>
              <a:gd name="connsiteY0" fmla="*/ 626349 h 626349"/>
              <a:gd name="connsiteX1" fmla="*/ 210343 w 862806"/>
              <a:gd name="connsiteY1" fmla="*/ 21512 h 626349"/>
              <a:gd name="connsiteX2" fmla="*/ 862806 w 862806"/>
              <a:gd name="connsiteY2" fmla="*/ 135812 h 626349"/>
            </a:gdLst>
            <a:ahLst/>
            <a:cxnLst>
              <a:cxn ang="0">
                <a:pos x="connsiteX0" y="connsiteY0"/>
              </a:cxn>
              <a:cxn ang="0">
                <a:pos x="connsiteX1" y="connsiteY1"/>
              </a:cxn>
              <a:cxn ang="0">
                <a:pos x="connsiteX2" y="connsiteY2"/>
              </a:cxn>
            </a:cxnLst>
            <a:rect l="l" t="t" r="r" b="b"/>
            <a:pathLst>
              <a:path w="862806" h="626349">
                <a:moveTo>
                  <a:pt x="0" y="626349"/>
                </a:moveTo>
                <a:cubicBezTo>
                  <a:pt x="27979" y="388621"/>
                  <a:pt x="66542" y="103268"/>
                  <a:pt x="210343" y="21512"/>
                </a:cubicBezTo>
                <a:cubicBezTo>
                  <a:pt x="354144" y="-60244"/>
                  <a:pt x="754459" y="115968"/>
                  <a:pt x="862806" y="135812"/>
                </a:cubicBezTo>
              </a:path>
            </a:pathLst>
          </a:custGeom>
          <a:noFill/>
          <a:ln w="38100">
            <a:solidFill>
              <a:srgbClr val="92D05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01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wipe(right)">
                                      <p:cBhvr>
                                        <p:cTn id="12" dur="17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280920" cy="3970318"/>
          </a:xfrm>
          <a:prstGeom prst="rect">
            <a:avLst/>
          </a:prstGeom>
          <a:noFill/>
        </p:spPr>
        <p:txBody>
          <a:bodyPr wrap="square" rtlCol="0">
            <a:spAutoFit/>
          </a:bodyPr>
          <a:lstStyle/>
          <a:p>
            <a:r>
              <a:rPr lang="fr-FR" sz="2800" b="1" u="sng" dirty="0"/>
              <a:t>Légende :</a:t>
            </a:r>
          </a:p>
          <a:p>
            <a:endParaRPr lang="fr-FR" sz="2800" b="1" u="sng" dirty="0"/>
          </a:p>
          <a:p>
            <a:pPr lvl="2"/>
            <a:r>
              <a:rPr lang="fr-FR" sz="2800" dirty="0"/>
              <a:t>Royaume d’Israël.</a:t>
            </a:r>
          </a:p>
          <a:p>
            <a:pPr lvl="2"/>
            <a:endParaRPr lang="fr-FR" sz="2800" dirty="0"/>
          </a:p>
          <a:p>
            <a:pPr lvl="2"/>
            <a:r>
              <a:rPr lang="fr-FR" sz="2800" dirty="0"/>
              <a:t>Royaume de Juda.</a:t>
            </a:r>
          </a:p>
          <a:p>
            <a:endParaRPr lang="fr-FR" sz="2800" dirty="0"/>
          </a:p>
          <a:p>
            <a:r>
              <a:rPr lang="fr-FR" sz="2800" dirty="0"/>
              <a:t>	Attaque assyrienne (VIII</a:t>
            </a:r>
            <a:r>
              <a:rPr lang="fr-FR" sz="2800" baseline="30000" dirty="0"/>
              <a:t>e</a:t>
            </a:r>
            <a:r>
              <a:rPr lang="fr-FR" sz="2800" dirty="0"/>
              <a:t> siècle av. J.-C.).</a:t>
            </a:r>
          </a:p>
          <a:p>
            <a:endParaRPr lang="fr-FR" sz="2800" dirty="0"/>
          </a:p>
          <a:p>
            <a:r>
              <a:rPr lang="fr-FR" sz="2800" dirty="0"/>
              <a:t>	Capitale du royaume de Juda.</a:t>
            </a:r>
          </a:p>
        </p:txBody>
      </p:sp>
      <p:cxnSp>
        <p:nvCxnSpPr>
          <p:cNvPr id="6" name="Connecteur droit avec flèche 5"/>
          <p:cNvCxnSpPr/>
          <p:nvPr/>
        </p:nvCxnSpPr>
        <p:spPr>
          <a:xfrm>
            <a:off x="416529" y="3324106"/>
            <a:ext cx="685394" cy="0"/>
          </a:xfrm>
          <a:prstGeom prst="straightConnector1">
            <a:avLst/>
          </a:prstGeom>
          <a:ln w="38100">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31" y="1412776"/>
            <a:ext cx="870791" cy="43204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3831" y="2204864"/>
            <a:ext cx="870791" cy="432048"/>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7226" y="4059533"/>
            <a:ext cx="144000" cy="144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91162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73"/>
            <a:ext cx="9144000" cy="593915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9" name="Groupe 38"/>
          <p:cNvGrpSpPr/>
          <p:nvPr/>
        </p:nvGrpSpPr>
        <p:grpSpPr>
          <a:xfrm>
            <a:off x="1081088" y="1991114"/>
            <a:ext cx="5153025" cy="2519363"/>
            <a:chOff x="1081088" y="2009775"/>
            <a:chExt cx="5153025" cy="2519363"/>
          </a:xfrm>
        </p:grpSpPr>
        <p:sp>
          <p:nvSpPr>
            <p:cNvPr id="5" name="Forme libre 4"/>
            <p:cNvSpPr/>
            <p:nvPr/>
          </p:nvSpPr>
          <p:spPr>
            <a:xfrm>
              <a:off x="1081088" y="2631281"/>
              <a:ext cx="100012" cy="173832"/>
            </a:xfrm>
            <a:custGeom>
              <a:avLst/>
              <a:gdLst>
                <a:gd name="connsiteX0" fmla="*/ 0 w 100012"/>
                <a:gd name="connsiteY0" fmla="*/ 166688 h 166688"/>
                <a:gd name="connsiteX1" fmla="*/ 11906 w 100012"/>
                <a:gd name="connsiteY1" fmla="*/ 88106 h 166688"/>
                <a:gd name="connsiteX2" fmla="*/ 69056 w 100012"/>
                <a:gd name="connsiteY2" fmla="*/ 0 h 166688"/>
                <a:gd name="connsiteX3" fmla="*/ 78581 w 100012"/>
                <a:gd name="connsiteY3" fmla="*/ 71438 h 166688"/>
                <a:gd name="connsiteX4" fmla="*/ 100012 w 100012"/>
                <a:gd name="connsiteY4" fmla="*/ 95250 h 166688"/>
                <a:gd name="connsiteX5" fmla="*/ 100012 w 100012"/>
                <a:gd name="connsiteY5" fmla="*/ 119063 h 166688"/>
                <a:gd name="connsiteX6" fmla="*/ 61912 w 100012"/>
                <a:gd name="connsiteY6" fmla="*/ 133350 h 166688"/>
                <a:gd name="connsiteX7" fmla="*/ 0 w 100012"/>
                <a:gd name="connsiteY7" fmla="*/ 166688 h 166688"/>
                <a:gd name="connsiteX0" fmla="*/ 0 w 100012"/>
                <a:gd name="connsiteY0" fmla="*/ 173832 h 173832"/>
                <a:gd name="connsiteX1" fmla="*/ 11906 w 100012"/>
                <a:gd name="connsiteY1" fmla="*/ 95250 h 173832"/>
                <a:gd name="connsiteX2" fmla="*/ 80962 w 100012"/>
                <a:gd name="connsiteY2" fmla="*/ 0 h 173832"/>
                <a:gd name="connsiteX3" fmla="*/ 78581 w 100012"/>
                <a:gd name="connsiteY3" fmla="*/ 78582 h 173832"/>
                <a:gd name="connsiteX4" fmla="*/ 100012 w 100012"/>
                <a:gd name="connsiteY4" fmla="*/ 102394 h 173832"/>
                <a:gd name="connsiteX5" fmla="*/ 100012 w 100012"/>
                <a:gd name="connsiteY5" fmla="*/ 126207 h 173832"/>
                <a:gd name="connsiteX6" fmla="*/ 61912 w 100012"/>
                <a:gd name="connsiteY6" fmla="*/ 140494 h 173832"/>
                <a:gd name="connsiteX7" fmla="*/ 0 w 100012"/>
                <a:gd name="connsiteY7" fmla="*/ 1738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73832">
                  <a:moveTo>
                    <a:pt x="0" y="173832"/>
                  </a:moveTo>
                  <a:lnTo>
                    <a:pt x="11906" y="95250"/>
                  </a:lnTo>
                  <a:lnTo>
                    <a:pt x="80962" y="0"/>
                  </a:lnTo>
                  <a:cubicBezTo>
                    <a:pt x="80168" y="26194"/>
                    <a:pt x="79375" y="52388"/>
                    <a:pt x="78581" y="78582"/>
                  </a:cubicBezTo>
                  <a:lnTo>
                    <a:pt x="100012" y="102394"/>
                  </a:lnTo>
                  <a:lnTo>
                    <a:pt x="100012" y="126207"/>
                  </a:lnTo>
                  <a:lnTo>
                    <a:pt x="61912" y="140494"/>
                  </a:lnTo>
                  <a:lnTo>
                    <a:pt x="0" y="173832"/>
                  </a:lnTo>
                  <a:close/>
                </a:path>
              </a:pathLst>
            </a:cu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2816225" y="2822575"/>
              <a:ext cx="531019" cy="574675"/>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1019" h="574675">
                  <a:moveTo>
                    <a:pt x="0" y="0"/>
                  </a:moveTo>
                  <a:lnTo>
                    <a:pt x="292100" y="63500"/>
                  </a:lnTo>
                  <a:lnTo>
                    <a:pt x="336550" y="82550"/>
                  </a:lnTo>
                  <a:lnTo>
                    <a:pt x="365125" y="120650"/>
                  </a:lnTo>
                  <a:lnTo>
                    <a:pt x="387350" y="123825"/>
                  </a:lnTo>
                  <a:lnTo>
                    <a:pt x="422275" y="149225"/>
                  </a:lnTo>
                  <a:lnTo>
                    <a:pt x="460375" y="180975"/>
                  </a:lnTo>
                  <a:lnTo>
                    <a:pt x="501650" y="219075"/>
                  </a:lnTo>
                  <a:lnTo>
                    <a:pt x="527050" y="257175"/>
                  </a:lnTo>
                  <a:lnTo>
                    <a:pt x="530225" y="301625"/>
                  </a:lnTo>
                  <a:cubicBezTo>
                    <a:pt x="530490" y="308240"/>
                    <a:pt x="530754" y="314854"/>
                    <a:pt x="531019" y="321469"/>
                  </a:cubicBezTo>
                  <a:lnTo>
                    <a:pt x="511175" y="317500"/>
                  </a:lnTo>
                  <a:lnTo>
                    <a:pt x="514350" y="282575"/>
                  </a:lnTo>
                  <a:lnTo>
                    <a:pt x="508000" y="254000"/>
                  </a:lnTo>
                  <a:lnTo>
                    <a:pt x="450850" y="228600"/>
                  </a:lnTo>
                  <a:lnTo>
                    <a:pt x="434975" y="206375"/>
                  </a:lnTo>
                  <a:lnTo>
                    <a:pt x="422275" y="190500"/>
                  </a:lnTo>
                  <a:lnTo>
                    <a:pt x="406400" y="184150"/>
                  </a:lnTo>
                  <a:lnTo>
                    <a:pt x="355600" y="184150"/>
                  </a:lnTo>
                  <a:lnTo>
                    <a:pt x="304800" y="263525"/>
                  </a:lnTo>
                  <a:lnTo>
                    <a:pt x="295275" y="307975"/>
                  </a:lnTo>
                  <a:lnTo>
                    <a:pt x="304800" y="333375"/>
                  </a:lnTo>
                  <a:lnTo>
                    <a:pt x="342900" y="371475"/>
                  </a:lnTo>
                  <a:lnTo>
                    <a:pt x="352425" y="371475"/>
                  </a:lnTo>
                  <a:lnTo>
                    <a:pt x="352425" y="434975"/>
                  </a:lnTo>
                  <a:lnTo>
                    <a:pt x="333375" y="438150"/>
                  </a:lnTo>
                  <a:lnTo>
                    <a:pt x="292100" y="438150"/>
                  </a:lnTo>
                  <a:cubicBezTo>
                    <a:pt x="289983" y="438150"/>
                    <a:pt x="285221" y="436959"/>
                    <a:pt x="285750" y="438150"/>
                  </a:cubicBezTo>
                  <a:cubicBezTo>
                    <a:pt x="286279" y="439341"/>
                    <a:pt x="292100" y="442913"/>
                    <a:pt x="295275" y="445294"/>
                  </a:cubicBezTo>
                  <a:lnTo>
                    <a:pt x="260350" y="492125"/>
                  </a:lnTo>
                  <a:lnTo>
                    <a:pt x="193675" y="574675"/>
                  </a:lnTo>
                  <a:lnTo>
                    <a:pt x="168275" y="571500"/>
                  </a:lnTo>
                  <a:lnTo>
                    <a:pt x="184943" y="519906"/>
                  </a:lnTo>
                  <a:cubicBezTo>
                    <a:pt x="196320" y="509587"/>
                    <a:pt x="213651" y="497681"/>
                    <a:pt x="219075" y="488950"/>
                  </a:cubicBezTo>
                  <a:cubicBezTo>
                    <a:pt x="224499" y="480219"/>
                    <a:pt x="213255" y="473869"/>
                    <a:pt x="217488" y="467519"/>
                  </a:cubicBezTo>
                  <a:lnTo>
                    <a:pt x="241300" y="457200"/>
                  </a:lnTo>
                  <a:lnTo>
                    <a:pt x="241300" y="457200"/>
                  </a:lnTo>
                  <a:lnTo>
                    <a:pt x="244475" y="358775"/>
                  </a:lnTo>
                  <a:lnTo>
                    <a:pt x="241300" y="327025"/>
                  </a:lnTo>
                  <a:lnTo>
                    <a:pt x="222250" y="314325"/>
                  </a:lnTo>
                  <a:lnTo>
                    <a:pt x="241300" y="273050"/>
                  </a:lnTo>
                  <a:lnTo>
                    <a:pt x="209550" y="241300"/>
                  </a:lnTo>
                  <a:lnTo>
                    <a:pt x="171450" y="219075"/>
                  </a:lnTo>
                  <a:lnTo>
                    <a:pt x="149225" y="200025"/>
                  </a:lnTo>
                  <a:lnTo>
                    <a:pt x="152400" y="152400"/>
                  </a:lnTo>
                  <a:lnTo>
                    <a:pt x="140494" y="119063"/>
                  </a:lnTo>
                  <a:lnTo>
                    <a:pt x="105568" y="108744"/>
                  </a:lnTo>
                  <a:cubicBezTo>
                    <a:pt x="98425" y="91281"/>
                    <a:pt x="88899" y="88107"/>
                    <a:pt x="81756" y="70644"/>
                  </a:cubicBezTo>
                  <a:lnTo>
                    <a:pt x="75406" y="50800"/>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76513" y="332184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471756" y="4381500"/>
              <a:ext cx="257281" cy="147638"/>
            </a:xfrm>
            <a:custGeom>
              <a:avLst/>
              <a:gdLst>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47625 w 254794"/>
                <a:gd name="connsiteY8" fmla="*/ 47625 h 147638"/>
                <a:gd name="connsiteX9" fmla="*/ 28575 w 254794"/>
                <a:gd name="connsiteY9" fmla="*/ 52388 h 147638"/>
                <a:gd name="connsiteX10" fmla="*/ 0 w 254794"/>
                <a:gd name="connsiteY10" fmla="*/ 88106 h 147638"/>
                <a:gd name="connsiteX11" fmla="*/ 16669 w 254794"/>
                <a:gd name="connsiteY11" fmla="*/ 147638 h 147638"/>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38100 w 254794"/>
                <a:gd name="connsiteY8" fmla="*/ 35718 h 147638"/>
                <a:gd name="connsiteX9" fmla="*/ 28575 w 254794"/>
                <a:gd name="connsiteY9" fmla="*/ 52388 h 147638"/>
                <a:gd name="connsiteX10" fmla="*/ 0 w 254794"/>
                <a:gd name="connsiteY10" fmla="*/ 88106 h 147638"/>
                <a:gd name="connsiteX11" fmla="*/ 16669 w 254794"/>
                <a:gd name="connsiteY11" fmla="*/ 147638 h 147638"/>
                <a:gd name="connsiteX0" fmla="*/ 26234 w 264359"/>
                <a:gd name="connsiteY0" fmla="*/ 147638 h 147638"/>
                <a:gd name="connsiteX1" fmla="*/ 264359 w 264359"/>
                <a:gd name="connsiteY1" fmla="*/ 42863 h 147638"/>
                <a:gd name="connsiteX2" fmla="*/ 214352 w 264359"/>
                <a:gd name="connsiteY2" fmla="*/ 0 h 147638"/>
                <a:gd name="connsiteX3" fmla="*/ 159584 w 264359"/>
                <a:gd name="connsiteY3" fmla="*/ 4763 h 147638"/>
                <a:gd name="connsiteX4" fmla="*/ 157202 w 264359"/>
                <a:gd name="connsiteY4" fmla="*/ 21431 h 147638"/>
                <a:gd name="connsiteX5" fmla="*/ 123865 w 264359"/>
                <a:gd name="connsiteY5" fmla="*/ 19050 h 147638"/>
                <a:gd name="connsiteX6" fmla="*/ 109577 w 264359"/>
                <a:gd name="connsiteY6" fmla="*/ 30956 h 147638"/>
                <a:gd name="connsiteX7" fmla="*/ 66715 w 264359"/>
                <a:gd name="connsiteY7" fmla="*/ 28575 h 147638"/>
                <a:gd name="connsiteX8" fmla="*/ 47665 w 264359"/>
                <a:gd name="connsiteY8" fmla="*/ 35718 h 147638"/>
                <a:gd name="connsiteX9" fmla="*/ 38140 w 264359"/>
                <a:gd name="connsiteY9" fmla="*/ 52388 h 147638"/>
                <a:gd name="connsiteX10" fmla="*/ 9565 w 264359"/>
                <a:gd name="connsiteY10" fmla="*/ 88106 h 147638"/>
                <a:gd name="connsiteX11" fmla="*/ 40 w 264359"/>
                <a:gd name="connsiteY11" fmla="*/ 121444 h 147638"/>
                <a:gd name="connsiteX12" fmla="*/ 26234 w 264359"/>
                <a:gd name="connsiteY12" fmla="*/ 147638 h 147638"/>
                <a:gd name="connsiteX0" fmla="*/ 19156 w 257281"/>
                <a:gd name="connsiteY0" fmla="*/ 147638 h 147638"/>
                <a:gd name="connsiteX1" fmla="*/ 257281 w 257281"/>
                <a:gd name="connsiteY1" fmla="*/ 42863 h 147638"/>
                <a:gd name="connsiteX2" fmla="*/ 207274 w 257281"/>
                <a:gd name="connsiteY2" fmla="*/ 0 h 147638"/>
                <a:gd name="connsiteX3" fmla="*/ 152506 w 257281"/>
                <a:gd name="connsiteY3" fmla="*/ 4763 h 147638"/>
                <a:gd name="connsiteX4" fmla="*/ 150124 w 257281"/>
                <a:gd name="connsiteY4" fmla="*/ 21431 h 147638"/>
                <a:gd name="connsiteX5" fmla="*/ 116787 w 257281"/>
                <a:gd name="connsiteY5" fmla="*/ 19050 h 147638"/>
                <a:gd name="connsiteX6" fmla="*/ 102499 w 257281"/>
                <a:gd name="connsiteY6" fmla="*/ 30956 h 147638"/>
                <a:gd name="connsiteX7" fmla="*/ 59637 w 257281"/>
                <a:gd name="connsiteY7" fmla="*/ 28575 h 147638"/>
                <a:gd name="connsiteX8" fmla="*/ 40587 w 257281"/>
                <a:gd name="connsiteY8" fmla="*/ 35718 h 147638"/>
                <a:gd name="connsiteX9" fmla="*/ 31062 w 257281"/>
                <a:gd name="connsiteY9" fmla="*/ 52388 h 147638"/>
                <a:gd name="connsiteX10" fmla="*/ 2487 w 257281"/>
                <a:gd name="connsiteY10" fmla="*/ 88106 h 147638"/>
                <a:gd name="connsiteX11" fmla="*/ 106 w 257281"/>
                <a:gd name="connsiteY11" fmla="*/ 121444 h 147638"/>
                <a:gd name="connsiteX12" fmla="*/ 19156 w 257281"/>
                <a:gd name="connsiteY12"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281" h="147638">
                  <a:moveTo>
                    <a:pt x="19156" y="147638"/>
                  </a:moveTo>
                  <a:lnTo>
                    <a:pt x="257281" y="42863"/>
                  </a:lnTo>
                  <a:lnTo>
                    <a:pt x="207274" y="0"/>
                  </a:lnTo>
                  <a:lnTo>
                    <a:pt x="152506" y="4763"/>
                  </a:lnTo>
                  <a:lnTo>
                    <a:pt x="150124" y="21431"/>
                  </a:lnTo>
                  <a:lnTo>
                    <a:pt x="116787" y="19050"/>
                  </a:lnTo>
                  <a:lnTo>
                    <a:pt x="102499" y="30956"/>
                  </a:lnTo>
                  <a:lnTo>
                    <a:pt x="59637" y="28575"/>
                  </a:lnTo>
                  <a:lnTo>
                    <a:pt x="40587" y="35718"/>
                  </a:lnTo>
                  <a:lnTo>
                    <a:pt x="31062" y="52388"/>
                  </a:lnTo>
                  <a:lnTo>
                    <a:pt x="2487" y="88106"/>
                  </a:lnTo>
                  <a:cubicBezTo>
                    <a:pt x="3281" y="99219"/>
                    <a:pt x="-688" y="110331"/>
                    <a:pt x="106" y="121444"/>
                  </a:cubicBezTo>
                  <a:lnTo>
                    <a:pt x="19156" y="14763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911600" y="3933825"/>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136356" y="3948113"/>
              <a:ext cx="204788" cy="89251"/>
            </a:xfrm>
            <a:custGeom>
              <a:avLst/>
              <a:gdLst>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54769 w 204788"/>
                <a:gd name="connsiteY10" fmla="*/ 80962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9251"/>
                <a:gd name="connsiteX1" fmla="*/ 123825 w 204788"/>
                <a:gd name="connsiteY1" fmla="*/ 85725 h 89251"/>
                <a:gd name="connsiteX2" fmla="*/ 119063 w 204788"/>
                <a:gd name="connsiteY2" fmla="*/ 59531 h 89251"/>
                <a:gd name="connsiteX3" fmla="*/ 145257 w 204788"/>
                <a:gd name="connsiteY3" fmla="*/ 52387 h 89251"/>
                <a:gd name="connsiteX4" fmla="*/ 171450 w 204788"/>
                <a:gd name="connsiteY4" fmla="*/ 33337 h 89251"/>
                <a:gd name="connsiteX5" fmla="*/ 204788 w 204788"/>
                <a:gd name="connsiteY5" fmla="*/ 0 h 89251"/>
                <a:gd name="connsiteX6" fmla="*/ 142875 w 204788"/>
                <a:gd name="connsiteY6" fmla="*/ 38100 h 89251"/>
                <a:gd name="connsiteX7" fmla="*/ 126207 w 204788"/>
                <a:gd name="connsiteY7" fmla="*/ 54768 h 89251"/>
                <a:gd name="connsiteX8" fmla="*/ 90488 w 204788"/>
                <a:gd name="connsiteY8" fmla="*/ 66675 h 89251"/>
                <a:gd name="connsiteX9" fmla="*/ 85725 w 204788"/>
                <a:gd name="connsiteY9" fmla="*/ 78581 h 89251"/>
                <a:gd name="connsiteX10" fmla="*/ 42863 w 204788"/>
                <a:gd name="connsiteY10" fmla="*/ 88106 h 89251"/>
                <a:gd name="connsiteX11" fmla="*/ 16669 w 204788"/>
                <a:gd name="connsiteY11" fmla="*/ 47625 h 89251"/>
                <a:gd name="connsiteX12" fmla="*/ 0 w 204788"/>
                <a:gd name="connsiteY12" fmla="*/ 85725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8" h="89251">
                  <a:moveTo>
                    <a:pt x="0" y="85725"/>
                  </a:moveTo>
                  <a:lnTo>
                    <a:pt x="123825" y="85725"/>
                  </a:lnTo>
                  <a:lnTo>
                    <a:pt x="119063" y="59531"/>
                  </a:lnTo>
                  <a:lnTo>
                    <a:pt x="145257" y="52387"/>
                  </a:lnTo>
                  <a:lnTo>
                    <a:pt x="171450" y="33337"/>
                  </a:lnTo>
                  <a:lnTo>
                    <a:pt x="204788" y="0"/>
                  </a:lnTo>
                  <a:lnTo>
                    <a:pt x="142875" y="38100"/>
                  </a:lnTo>
                  <a:lnTo>
                    <a:pt x="126207" y="54768"/>
                  </a:lnTo>
                  <a:lnTo>
                    <a:pt x="90488" y="66675"/>
                  </a:lnTo>
                  <a:lnTo>
                    <a:pt x="85725" y="78581"/>
                  </a:lnTo>
                  <a:cubicBezTo>
                    <a:pt x="80169" y="79375"/>
                    <a:pt x="54372" y="93265"/>
                    <a:pt x="42863" y="88106"/>
                  </a:cubicBezTo>
                  <a:cubicBezTo>
                    <a:pt x="31354" y="82947"/>
                    <a:pt x="26194" y="45244"/>
                    <a:pt x="16669" y="47625"/>
                  </a:cubicBezTo>
                  <a:lnTo>
                    <a:pt x="0" y="857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71649" y="3871736"/>
              <a:ext cx="36058" cy="44108"/>
            </a:xfrm>
            <a:custGeom>
              <a:avLst/>
              <a:gdLst>
                <a:gd name="connsiteX0" fmla="*/ 7144 w 7144"/>
                <a:gd name="connsiteY0" fmla="*/ 0 h 26193"/>
                <a:gd name="connsiteX1" fmla="*/ 0 w 7144"/>
                <a:gd name="connsiteY1" fmla="*/ 26193 h 26193"/>
                <a:gd name="connsiteX2" fmla="*/ 7144 w 7144"/>
                <a:gd name="connsiteY2" fmla="*/ 0 h 26193"/>
                <a:gd name="connsiteX0" fmla="*/ 13756 w 67087"/>
                <a:gd name="connsiteY0" fmla="*/ 386 h 24162"/>
                <a:gd name="connsiteX1" fmla="*/ 3756 w 67087"/>
                <a:gd name="connsiteY1" fmla="*/ 10386 h 24162"/>
                <a:gd name="connsiteX2" fmla="*/ 67087 w 67087"/>
                <a:gd name="connsiteY2" fmla="*/ 24023 h 24162"/>
                <a:gd name="connsiteX3" fmla="*/ 13756 w 67087"/>
                <a:gd name="connsiteY3" fmla="*/ 386 h 24162"/>
                <a:gd name="connsiteX0" fmla="*/ 20472 w 73803"/>
                <a:gd name="connsiteY0" fmla="*/ 338 h 24336"/>
                <a:gd name="connsiteX1" fmla="*/ 10472 w 73803"/>
                <a:gd name="connsiteY1" fmla="*/ 10338 h 24336"/>
                <a:gd name="connsiteX2" fmla="*/ 3807 w 73803"/>
                <a:gd name="connsiteY2" fmla="*/ 14884 h 24336"/>
                <a:gd name="connsiteX3" fmla="*/ 73803 w 73803"/>
                <a:gd name="connsiteY3" fmla="*/ 23975 h 24336"/>
                <a:gd name="connsiteX4" fmla="*/ 20472 w 73803"/>
                <a:gd name="connsiteY4" fmla="*/ 338 h 24336"/>
                <a:gd name="connsiteX0" fmla="*/ 20472 w 70470"/>
                <a:gd name="connsiteY0" fmla="*/ 266 h 22519"/>
                <a:gd name="connsiteX1" fmla="*/ 10472 w 70470"/>
                <a:gd name="connsiteY1" fmla="*/ 10266 h 22519"/>
                <a:gd name="connsiteX2" fmla="*/ 3807 w 70470"/>
                <a:gd name="connsiteY2" fmla="*/ 14812 h 22519"/>
                <a:gd name="connsiteX3" fmla="*/ 70470 w 70470"/>
                <a:gd name="connsiteY3" fmla="*/ 22085 h 22519"/>
                <a:gd name="connsiteX4" fmla="*/ 20472 w 70470"/>
                <a:gd name="connsiteY4" fmla="*/ 266 h 22519"/>
                <a:gd name="connsiteX0" fmla="*/ 20472 w 73803"/>
                <a:gd name="connsiteY0" fmla="*/ 232 h 21624"/>
                <a:gd name="connsiteX1" fmla="*/ 10472 w 73803"/>
                <a:gd name="connsiteY1" fmla="*/ 10232 h 21624"/>
                <a:gd name="connsiteX2" fmla="*/ 3807 w 73803"/>
                <a:gd name="connsiteY2" fmla="*/ 14778 h 21624"/>
                <a:gd name="connsiteX3" fmla="*/ 73803 w 73803"/>
                <a:gd name="connsiteY3" fmla="*/ 21142 h 21624"/>
                <a:gd name="connsiteX4" fmla="*/ 20472 w 73803"/>
                <a:gd name="connsiteY4" fmla="*/ 232 h 21624"/>
                <a:gd name="connsiteX0" fmla="*/ 20472 w 77137"/>
                <a:gd name="connsiteY0" fmla="*/ 232 h 21624"/>
                <a:gd name="connsiteX1" fmla="*/ 10472 w 77137"/>
                <a:gd name="connsiteY1" fmla="*/ 10232 h 21624"/>
                <a:gd name="connsiteX2" fmla="*/ 3807 w 77137"/>
                <a:gd name="connsiteY2" fmla="*/ 14778 h 21624"/>
                <a:gd name="connsiteX3" fmla="*/ 77137 w 77137"/>
                <a:gd name="connsiteY3" fmla="*/ 21142 h 21624"/>
                <a:gd name="connsiteX4" fmla="*/ 20472 w 77137"/>
                <a:gd name="connsiteY4" fmla="*/ 232 h 21624"/>
                <a:gd name="connsiteX0" fmla="*/ 20472 w 67138"/>
                <a:gd name="connsiteY0" fmla="*/ 141 h 19043"/>
                <a:gd name="connsiteX1" fmla="*/ 10472 w 67138"/>
                <a:gd name="connsiteY1" fmla="*/ 10141 h 19043"/>
                <a:gd name="connsiteX2" fmla="*/ 3807 w 67138"/>
                <a:gd name="connsiteY2" fmla="*/ 14687 h 19043"/>
                <a:gd name="connsiteX3" fmla="*/ 67138 w 67138"/>
                <a:gd name="connsiteY3" fmla="*/ 18324 h 19043"/>
                <a:gd name="connsiteX4" fmla="*/ 20472 w 67138"/>
                <a:gd name="connsiteY4" fmla="*/ 141 h 19043"/>
                <a:gd name="connsiteX0" fmla="*/ 20472 w 50472"/>
                <a:gd name="connsiteY0" fmla="*/ 68 h 16840"/>
                <a:gd name="connsiteX1" fmla="*/ 10472 w 50472"/>
                <a:gd name="connsiteY1" fmla="*/ 10068 h 16840"/>
                <a:gd name="connsiteX2" fmla="*/ 3807 w 50472"/>
                <a:gd name="connsiteY2" fmla="*/ 14614 h 16840"/>
                <a:gd name="connsiteX3" fmla="*/ 50472 w 50472"/>
                <a:gd name="connsiteY3" fmla="*/ 15524 h 16840"/>
                <a:gd name="connsiteX4" fmla="*/ 20472 w 50472"/>
                <a:gd name="connsiteY4" fmla="*/ 68 h 1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6840">
                  <a:moveTo>
                    <a:pt x="20472" y="68"/>
                  </a:moveTo>
                  <a:cubicBezTo>
                    <a:pt x="13805" y="-841"/>
                    <a:pt x="13249" y="7644"/>
                    <a:pt x="10472" y="10068"/>
                  </a:cubicBezTo>
                  <a:cubicBezTo>
                    <a:pt x="7695" y="12492"/>
                    <a:pt x="-6748" y="12341"/>
                    <a:pt x="3807" y="14614"/>
                  </a:cubicBezTo>
                  <a:cubicBezTo>
                    <a:pt x="14362" y="16887"/>
                    <a:pt x="49361" y="17797"/>
                    <a:pt x="50472" y="15524"/>
                  </a:cubicBezTo>
                  <a:cubicBezTo>
                    <a:pt x="32695" y="7645"/>
                    <a:pt x="27139" y="977"/>
                    <a:pt x="20472" y="6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124325" y="3711575"/>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238625" y="3721894"/>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4183857" y="3709989"/>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4155282" y="3250406"/>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4269104" y="3621214"/>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4366741" y="3759992"/>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4331026" y="3605212"/>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4250532" y="3362325"/>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582938" y="3503389"/>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568650" y="3421857"/>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3582954" y="3359937"/>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398169" y="2088356"/>
              <a:ext cx="728662" cy="981075"/>
            </a:xfrm>
            <a:custGeom>
              <a:avLst/>
              <a:gdLst>
                <a:gd name="connsiteX0" fmla="*/ 602456 w 728662"/>
                <a:gd name="connsiteY0" fmla="*/ 209550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2456 w 728662"/>
                <a:gd name="connsiteY58" fmla="*/ 209550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1932 w 728662"/>
                <a:gd name="connsiteY40" fmla="*/ 962026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8662" h="981075">
                  <a:moveTo>
                    <a:pt x="609600" y="197643"/>
                  </a:moveTo>
                  <a:lnTo>
                    <a:pt x="633412" y="169069"/>
                  </a:lnTo>
                  <a:lnTo>
                    <a:pt x="638175" y="157163"/>
                  </a:lnTo>
                  <a:lnTo>
                    <a:pt x="621506" y="147638"/>
                  </a:lnTo>
                  <a:lnTo>
                    <a:pt x="602456" y="142875"/>
                  </a:lnTo>
                  <a:lnTo>
                    <a:pt x="664369" y="140494"/>
                  </a:lnTo>
                  <a:lnTo>
                    <a:pt x="676275" y="123825"/>
                  </a:lnTo>
                  <a:lnTo>
                    <a:pt x="666750" y="97632"/>
                  </a:lnTo>
                  <a:lnTo>
                    <a:pt x="628650" y="78582"/>
                  </a:lnTo>
                  <a:lnTo>
                    <a:pt x="592931" y="69057"/>
                  </a:lnTo>
                  <a:lnTo>
                    <a:pt x="545306" y="66675"/>
                  </a:lnTo>
                  <a:lnTo>
                    <a:pt x="485775" y="100013"/>
                  </a:lnTo>
                  <a:lnTo>
                    <a:pt x="450056" y="119063"/>
                  </a:lnTo>
                  <a:lnTo>
                    <a:pt x="433387" y="161925"/>
                  </a:lnTo>
                  <a:lnTo>
                    <a:pt x="409575" y="130969"/>
                  </a:lnTo>
                  <a:lnTo>
                    <a:pt x="400050" y="152400"/>
                  </a:lnTo>
                  <a:lnTo>
                    <a:pt x="381000" y="171450"/>
                  </a:lnTo>
                  <a:lnTo>
                    <a:pt x="378619" y="185738"/>
                  </a:lnTo>
                  <a:lnTo>
                    <a:pt x="395287" y="202407"/>
                  </a:lnTo>
                  <a:lnTo>
                    <a:pt x="352425" y="238125"/>
                  </a:lnTo>
                  <a:lnTo>
                    <a:pt x="319087" y="209550"/>
                  </a:lnTo>
                  <a:lnTo>
                    <a:pt x="304800" y="245269"/>
                  </a:lnTo>
                  <a:lnTo>
                    <a:pt x="300037" y="366713"/>
                  </a:lnTo>
                  <a:lnTo>
                    <a:pt x="245269" y="421482"/>
                  </a:lnTo>
                  <a:lnTo>
                    <a:pt x="242887" y="414338"/>
                  </a:lnTo>
                  <a:lnTo>
                    <a:pt x="188119" y="469107"/>
                  </a:lnTo>
                  <a:lnTo>
                    <a:pt x="188119" y="554832"/>
                  </a:lnTo>
                  <a:lnTo>
                    <a:pt x="188119" y="566738"/>
                  </a:lnTo>
                  <a:lnTo>
                    <a:pt x="164306" y="578644"/>
                  </a:lnTo>
                  <a:lnTo>
                    <a:pt x="169069" y="600075"/>
                  </a:lnTo>
                  <a:lnTo>
                    <a:pt x="102394" y="638175"/>
                  </a:lnTo>
                  <a:lnTo>
                    <a:pt x="95250" y="666750"/>
                  </a:lnTo>
                  <a:lnTo>
                    <a:pt x="97631" y="695325"/>
                  </a:lnTo>
                  <a:lnTo>
                    <a:pt x="57150" y="752475"/>
                  </a:lnTo>
                  <a:lnTo>
                    <a:pt x="54769" y="773907"/>
                  </a:lnTo>
                  <a:lnTo>
                    <a:pt x="95250" y="816769"/>
                  </a:lnTo>
                  <a:lnTo>
                    <a:pt x="95250" y="878682"/>
                  </a:lnTo>
                  <a:lnTo>
                    <a:pt x="159544" y="926307"/>
                  </a:lnTo>
                  <a:lnTo>
                    <a:pt x="190500" y="950119"/>
                  </a:lnTo>
                  <a:lnTo>
                    <a:pt x="211931" y="954882"/>
                  </a:lnTo>
                  <a:cubicBezTo>
                    <a:pt x="211931" y="957263"/>
                    <a:pt x="211932" y="959645"/>
                    <a:pt x="211932" y="962026"/>
                  </a:cubicBezTo>
                  <a:lnTo>
                    <a:pt x="180975" y="981075"/>
                  </a:lnTo>
                  <a:lnTo>
                    <a:pt x="152400" y="976313"/>
                  </a:lnTo>
                  <a:lnTo>
                    <a:pt x="88106" y="940594"/>
                  </a:lnTo>
                  <a:lnTo>
                    <a:pt x="11906" y="840582"/>
                  </a:lnTo>
                  <a:lnTo>
                    <a:pt x="0" y="759619"/>
                  </a:lnTo>
                  <a:lnTo>
                    <a:pt x="26194" y="669132"/>
                  </a:lnTo>
                  <a:lnTo>
                    <a:pt x="100012" y="535782"/>
                  </a:lnTo>
                  <a:lnTo>
                    <a:pt x="128587" y="469107"/>
                  </a:lnTo>
                  <a:lnTo>
                    <a:pt x="192881" y="385763"/>
                  </a:lnTo>
                  <a:lnTo>
                    <a:pt x="242887" y="283369"/>
                  </a:lnTo>
                  <a:lnTo>
                    <a:pt x="257175" y="214313"/>
                  </a:lnTo>
                  <a:lnTo>
                    <a:pt x="333375" y="114300"/>
                  </a:lnTo>
                  <a:lnTo>
                    <a:pt x="445294" y="42863"/>
                  </a:lnTo>
                  <a:lnTo>
                    <a:pt x="542925" y="0"/>
                  </a:lnTo>
                  <a:lnTo>
                    <a:pt x="654844" y="7144"/>
                  </a:lnTo>
                  <a:lnTo>
                    <a:pt x="728662" y="78582"/>
                  </a:lnTo>
                  <a:lnTo>
                    <a:pt x="721519" y="128588"/>
                  </a:lnTo>
                  <a:lnTo>
                    <a:pt x="609600" y="19764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Forme libre 1023"/>
            <p:cNvSpPr/>
            <p:nvPr/>
          </p:nvSpPr>
          <p:spPr>
            <a:xfrm>
              <a:off x="5183981" y="2386013"/>
              <a:ext cx="288132" cy="161924"/>
            </a:xfrm>
            <a:custGeom>
              <a:avLst/>
              <a:gdLst>
                <a:gd name="connsiteX0" fmla="*/ 0 w 288132"/>
                <a:gd name="connsiteY0" fmla="*/ 121443 h 152400"/>
                <a:gd name="connsiteX1" fmla="*/ 126207 w 288132"/>
                <a:gd name="connsiteY1" fmla="*/ 47625 h 152400"/>
                <a:gd name="connsiteX2" fmla="*/ 164307 w 288132"/>
                <a:gd name="connsiteY2" fmla="*/ 21431 h 152400"/>
                <a:gd name="connsiteX3" fmla="*/ 204788 w 288132"/>
                <a:gd name="connsiteY3" fmla="*/ 0 h 152400"/>
                <a:gd name="connsiteX4" fmla="*/ 240507 w 288132"/>
                <a:gd name="connsiteY4" fmla="*/ 14287 h 152400"/>
                <a:gd name="connsiteX5" fmla="*/ 276225 w 288132"/>
                <a:gd name="connsiteY5" fmla="*/ 4762 h 152400"/>
                <a:gd name="connsiteX6" fmla="*/ 288132 w 288132"/>
                <a:gd name="connsiteY6" fmla="*/ 4762 h 152400"/>
                <a:gd name="connsiteX7" fmla="*/ 285750 w 288132"/>
                <a:gd name="connsiteY7" fmla="*/ 52387 h 152400"/>
                <a:gd name="connsiteX8" fmla="*/ 259557 w 288132"/>
                <a:gd name="connsiteY8" fmla="*/ 14287 h 152400"/>
                <a:gd name="connsiteX9" fmla="*/ 216694 w 288132"/>
                <a:gd name="connsiteY9" fmla="*/ 19050 h 152400"/>
                <a:gd name="connsiteX10" fmla="*/ 140494 w 288132"/>
                <a:gd name="connsiteY10" fmla="*/ 69056 h 152400"/>
                <a:gd name="connsiteX11" fmla="*/ 114300 w 288132"/>
                <a:gd name="connsiteY11" fmla="*/ 97631 h 152400"/>
                <a:gd name="connsiteX12" fmla="*/ 45244 w 288132"/>
                <a:gd name="connsiteY12" fmla="*/ 152400 h 152400"/>
                <a:gd name="connsiteX13" fmla="*/ 45244 w 288132"/>
                <a:gd name="connsiteY13" fmla="*/ 152400 h 152400"/>
                <a:gd name="connsiteX14" fmla="*/ 0 w 288132"/>
                <a:gd name="connsiteY14" fmla="*/ 121443 h 152400"/>
                <a:gd name="connsiteX0" fmla="*/ 0 w 288132"/>
                <a:gd name="connsiteY0" fmla="*/ 121443 h 180975"/>
                <a:gd name="connsiteX1" fmla="*/ 126207 w 288132"/>
                <a:gd name="connsiteY1" fmla="*/ 47625 h 180975"/>
                <a:gd name="connsiteX2" fmla="*/ 164307 w 288132"/>
                <a:gd name="connsiteY2" fmla="*/ 21431 h 180975"/>
                <a:gd name="connsiteX3" fmla="*/ 204788 w 288132"/>
                <a:gd name="connsiteY3" fmla="*/ 0 h 180975"/>
                <a:gd name="connsiteX4" fmla="*/ 240507 w 288132"/>
                <a:gd name="connsiteY4" fmla="*/ 14287 h 180975"/>
                <a:gd name="connsiteX5" fmla="*/ 276225 w 288132"/>
                <a:gd name="connsiteY5" fmla="*/ 4762 h 180975"/>
                <a:gd name="connsiteX6" fmla="*/ 288132 w 288132"/>
                <a:gd name="connsiteY6" fmla="*/ 4762 h 180975"/>
                <a:gd name="connsiteX7" fmla="*/ 285750 w 288132"/>
                <a:gd name="connsiteY7" fmla="*/ 52387 h 180975"/>
                <a:gd name="connsiteX8" fmla="*/ 259557 w 288132"/>
                <a:gd name="connsiteY8" fmla="*/ 14287 h 180975"/>
                <a:gd name="connsiteX9" fmla="*/ 216694 w 288132"/>
                <a:gd name="connsiteY9" fmla="*/ 19050 h 180975"/>
                <a:gd name="connsiteX10" fmla="*/ 140494 w 288132"/>
                <a:gd name="connsiteY10" fmla="*/ 69056 h 180975"/>
                <a:gd name="connsiteX11" fmla="*/ 114300 w 288132"/>
                <a:gd name="connsiteY11" fmla="*/ 97631 h 180975"/>
                <a:gd name="connsiteX12" fmla="*/ 45244 w 288132"/>
                <a:gd name="connsiteY12" fmla="*/ 152400 h 180975"/>
                <a:gd name="connsiteX13" fmla="*/ 19050 w 288132"/>
                <a:gd name="connsiteY13" fmla="*/ 180975 h 180975"/>
                <a:gd name="connsiteX14" fmla="*/ 0 w 288132"/>
                <a:gd name="connsiteY14" fmla="*/ 121443 h 180975"/>
                <a:gd name="connsiteX0" fmla="*/ 0 w 288132"/>
                <a:gd name="connsiteY0" fmla="*/ 121443 h 173831"/>
                <a:gd name="connsiteX1" fmla="*/ 126207 w 288132"/>
                <a:gd name="connsiteY1" fmla="*/ 47625 h 173831"/>
                <a:gd name="connsiteX2" fmla="*/ 164307 w 288132"/>
                <a:gd name="connsiteY2" fmla="*/ 21431 h 173831"/>
                <a:gd name="connsiteX3" fmla="*/ 204788 w 288132"/>
                <a:gd name="connsiteY3" fmla="*/ 0 h 173831"/>
                <a:gd name="connsiteX4" fmla="*/ 240507 w 288132"/>
                <a:gd name="connsiteY4" fmla="*/ 14287 h 173831"/>
                <a:gd name="connsiteX5" fmla="*/ 276225 w 288132"/>
                <a:gd name="connsiteY5" fmla="*/ 4762 h 173831"/>
                <a:gd name="connsiteX6" fmla="*/ 288132 w 288132"/>
                <a:gd name="connsiteY6" fmla="*/ 4762 h 173831"/>
                <a:gd name="connsiteX7" fmla="*/ 285750 w 288132"/>
                <a:gd name="connsiteY7" fmla="*/ 52387 h 173831"/>
                <a:gd name="connsiteX8" fmla="*/ 259557 w 288132"/>
                <a:gd name="connsiteY8" fmla="*/ 14287 h 173831"/>
                <a:gd name="connsiteX9" fmla="*/ 216694 w 288132"/>
                <a:gd name="connsiteY9" fmla="*/ 19050 h 173831"/>
                <a:gd name="connsiteX10" fmla="*/ 140494 w 288132"/>
                <a:gd name="connsiteY10" fmla="*/ 69056 h 173831"/>
                <a:gd name="connsiteX11" fmla="*/ 114300 w 288132"/>
                <a:gd name="connsiteY11" fmla="*/ 97631 h 173831"/>
                <a:gd name="connsiteX12" fmla="*/ 45244 w 288132"/>
                <a:gd name="connsiteY12" fmla="*/ 152400 h 173831"/>
                <a:gd name="connsiteX13" fmla="*/ 23812 w 288132"/>
                <a:gd name="connsiteY13" fmla="*/ 173831 h 173831"/>
                <a:gd name="connsiteX14" fmla="*/ 0 w 288132"/>
                <a:gd name="connsiteY14" fmla="*/ 121443 h 173831"/>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45243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132" h="161924">
                  <a:moveTo>
                    <a:pt x="0" y="121443"/>
                  </a:moveTo>
                  <a:lnTo>
                    <a:pt x="126207" y="47625"/>
                  </a:lnTo>
                  <a:lnTo>
                    <a:pt x="166688" y="30956"/>
                  </a:lnTo>
                  <a:lnTo>
                    <a:pt x="204788" y="0"/>
                  </a:lnTo>
                  <a:lnTo>
                    <a:pt x="240507" y="14287"/>
                  </a:lnTo>
                  <a:lnTo>
                    <a:pt x="276225" y="4762"/>
                  </a:lnTo>
                  <a:lnTo>
                    <a:pt x="288132" y="4762"/>
                  </a:lnTo>
                  <a:lnTo>
                    <a:pt x="285750" y="45243"/>
                  </a:lnTo>
                  <a:lnTo>
                    <a:pt x="259557" y="14287"/>
                  </a:lnTo>
                  <a:lnTo>
                    <a:pt x="216694" y="19050"/>
                  </a:lnTo>
                  <a:lnTo>
                    <a:pt x="140494" y="69056"/>
                  </a:lnTo>
                  <a:lnTo>
                    <a:pt x="114300" y="97631"/>
                  </a:lnTo>
                  <a:lnTo>
                    <a:pt x="45244" y="152400"/>
                  </a:lnTo>
                  <a:lnTo>
                    <a:pt x="35719" y="161924"/>
                  </a:lnTo>
                  <a:cubicBezTo>
                    <a:pt x="9526" y="150811"/>
                    <a:pt x="11906" y="134937"/>
                    <a:pt x="0" y="12144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Forme libre 1025"/>
            <p:cNvSpPr/>
            <p:nvPr/>
          </p:nvSpPr>
          <p:spPr>
            <a:xfrm>
              <a:off x="5727700" y="2009775"/>
              <a:ext cx="130175" cy="120650"/>
            </a:xfrm>
            <a:custGeom>
              <a:avLst/>
              <a:gdLst>
                <a:gd name="connsiteX0" fmla="*/ 0 w 130175"/>
                <a:gd name="connsiteY0" fmla="*/ 34925 h 120650"/>
                <a:gd name="connsiteX1" fmla="*/ 57150 w 130175"/>
                <a:gd name="connsiteY1" fmla="*/ 38100 h 120650"/>
                <a:gd name="connsiteX2" fmla="*/ 76200 w 130175"/>
                <a:gd name="connsiteY2" fmla="*/ 69850 h 120650"/>
                <a:gd name="connsiteX3" fmla="*/ 66675 w 130175"/>
                <a:gd name="connsiteY3" fmla="*/ 98425 h 120650"/>
                <a:gd name="connsiteX4" fmla="*/ 50800 w 130175"/>
                <a:gd name="connsiteY4" fmla="*/ 117475 h 120650"/>
                <a:gd name="connsiteX5" fmla="*/ 88900 w 130175"/>
                <a:gd name="connsiteY5" fmla="*/ 120650 h 120650"/>
                <a:gd name="connsiteX6" fmla="*/ 130175 w 130175"/>
                <a:gd name="connsiteY6" fmla="*/ 63500 h 120650"/>
                <a:gd name="connsiteX7" fmla="*/ 104775 w 130175"/>
                <a:gd name="connsiteY7" fmla="*/ 25400 h 120650"/>
                <a:gd name="connsiteX8" fmla="*/ 50800 w 130175"/>
                <a:gd name="connsiteY8" fmla="*/ 0 h 120650"/>
                <a:gd name="connsiteX9" fmla="*/ 0 w 130175"/>
                <a:gd name="connsiteY9" fmla="*/ 34925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75" h="120650">
                  <a:moveTo>
                    <a:pt x="0" y="34925"/>
                  </a:moveTo>
                  <a:lnTo>
                    <a:pt x="57150" y="38100"/>
                  </a:lnTo>
                  <a:lnTo>
                    <a:pt x="76200" y="69850"/>
                  </a:lnTo>
                  <a:lnTo>
                    <a:pt x="66675" y="98425"/>
                  </a:lnTo>
                  <a:lnTo>
                    <a:pt x="50800" y="117475"/>
                  </a:lnTo>
                  <a:lnTo>
                    <a:pt x="88900" y="120650"/>
                  </a:lnTo>
                  <a:lnTo>
                    <a:pt x="130175" y="63500"/>
                  </a:lnTo>
                  <a:lnTo>
                    <a:pt x="104775" y="25400"/>
                  </a:lnTo>
                  <a:lnTo>
                    <a:pt x="50800" y="0"/>
                  </a:lnTo>
                  <a:lnTo>
                    <a:pt x="0" y="349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7" name="Forme libre 1026"/>
            <p:cNvSpPr/>
            <p:nvPr/>
          </p:nvSpPr>
          <p:spPr>
            <a:xfrm>
              <a:off x="5534025" y="2397919"/>
              <a:ext cx="71438" cy="47625"/>
            </a:xfrm>
            <a:custGeom>
              <a:avLst/>
              <a:gdLst>
                <a:gd name="connsiteX0" fmla="*/ 0 w 50007"/>
                <a:gd name="connsiteY0" fmla="*/ 0 h 47625"/>
                <a:gd name="connsiteX1" fmla="*/ 50007 w 50007"/>
                <a:gd name="connsiteY1" fmla="*/ 4762 h 47625"/>
                <a:gd name="connsiteX2" fmla="*/ 19050 w 50007"/>
                <a:gd name="connsiteY2" fmla="*/ 47625 h 47625"/>
                <a:gd name="connsiteX3" fmla="*/ 0 w 50007"/>
                <a:gd name="connsiteY3" fmla="*/ 0 h 47625"/>
                <a:gd name="connsiteX0" fmla="*/ 21431 w 71438"/>
                <a:gd name="connsiteY0" fmla="*/ 0 h 47625"/>
                <a:gd name="connsiteX1" fmla="*/ 71438 w 71438"/>
                <a:gd name="connsiteY1" fmla="*/ 4762 h 47625"/>
                <a:gd name="connsiteX2" fmla="*/ 40481 w 71438"/>
                <a:gd name="connsiteY2" fmla="*/ 47625 h 47625"/>
                <a:gd name="connsiteX3" fmla="*/ 0 w 71438"/>
                <a:gd name="connsiteY3" fmla="*/ 14287 h 47625"/>
                <a:gd name="connsiteX4" fmla="*/ 21431 w 71438"/>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47625">
                  <a:moveTo>
                    <a:pt x="21431" y="0"/>
                  </a:moveTo>
                  <a:lnTo>
                    <a:pt x="71438" y="4762"/>
                  </a:lnTo>
                  <a:lnTo>
                    <a:pt x="40481" y="47625"/>
                  </a:lnTo>
                  <a:cubicBezTo>
                    <a:pt x="37306" y="38100"/>
                    <a:pt x="3175" y="23812"/>
                    <a:pt x="0" y="14287"/>
                  </a:cubicBezTo>
                  <a:lnTo>
                    <a:pt x="21431"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Forme libre 1028"/>
            <p:cNvSpPr/>
            <p:nvPr/>
          </p:nvSpPr>
          <p:spPr>
            <a:xfrm>
              <a:off x="4662488" y="2731294"/>
              <a:ext cx="1571625" cy="466725"/>
            </a:xfrm>
            <a:custGeom>
              <a:avLst/>
              <a:gdLst>
                <a:gd name="connsiteX0" fmla="*/ 1395412 w 1571625"/>
                <a:gd name="connsiteY0" fmla="*/ 2381 h 466725"/>
                <a:gd name="connsiteX1" fmla="*/ 1469231 w 1571625"/>
                <a:gd name="connsiteY1" fmla="*/ 95250 h 466725"/>
                <a:gd name="connsiteX2" fmla="*/ 1483518 w 1571625"/>
                <a:gd name="connsiteY2" fmla="*/ 133350 h 466725"/>
                <a:gd name="connsiteX3" fmla="*/ 1500187 w 1571625"/>
                <a:gd name="connsiteY3" fmla="*/ 150019 h 466725"/>
                <a:gd name="connsiteX4" fmla="*/ 1495425 w 1571625"/>
                <a:gd name="connsiteY4" fmla="*/ 219075 h 466725"/>
                <a:gd name="connsiteX5" fmla="*/ 1359693 w 1571625"/>
                <a:gd name="connsiteY5" fmla="*/ 342900 h 466725"/>
                <a:gd name="connsiteX6" fmla="*/ 1338262 w 1571625"/>
                <a:gd name="connsiteY6" fmla="*/ 352425 h 466725"/>
                <a:gd name="connsiteX7" fmla="*/ 1269206 w 1571625"/>
                <a:gd name="connsiteY7" fmla="*/ 352425 h 466725"/>
                <a:gd name="connsiteX8" fmla="*/ 1231106 w 1571625"/>
                <a:gd name="connsiteY8" fmla="*/ 328612 h 466725"/>
                <a:gd name="connsiteX9" fmla="*/ 1226343 w 1571625"/>
                <a:gd name="connsiteY9" fmla="*/ 319087 h 466725"/>
                <a:gd name="connsiteX10" fmla="*/ 1190625 w 1571625"/>
                <a:gd name="connsiteY10" fmla="*/ 319087 h 466725"/>
                <a:gd name="connsiteX11" fmla="*/ 1171575 w 1571625"/>
                <a:gd name="connsiteY11" fmla="*/ 328612 h 466725"/>
                <a:gd name="connsiteX12" fmla="*/ 1121568 w 1571625"/>
                <a:gd name="connsiteY12" fmla="*/ 359569 h 466725"/>
                <a:gd name="connsiteX13" fmla="*/ 1035843 w 1571625"/>
                <a:gd name="connsiteY13" fmla="*/ 364331 h 466725"/>
                <a:gd name="connsiteX14" fmla="*/ 1021556 w 1571625"/>
                <a:gd name="connsiteY14" fmla="*/ 342900 h 466725"/>
                <a:gd name="connsiteX15" fmla="*/ 952500 w 1571625"/>
                <a:gd name="connsiteY15" fmla="*/ 342900 h 466725"/>
                <a:gd name="connsiteX16" fmla="*/ 928687 w 1571625"/>
                <a:gd name="connsiteY16" fmla="*/ 335756 h 466725"/>
                <a:gd name="connsiteX17" fmla="*/ 902493 w 1571625"/>
                <a:gd name="connsiteY17" fmla="*/ 319087 h 466725"/>
                <a:gd name="connsiteX18" fmla="*/ 871537 w 1571625"/>
                <a:gd name="connsiteY18" fmla="*/ 333375 h 466725"/>
                <a:gd name="connsiteX19" fmla="*/ 828675 w 1571625"/>
                <a:gd name="connsiteY19" fmla="*/ 333375 h 466725"/>
                <a:gd name="connsiteX20" fmla="*/ 776287 w 1571625"/>
                <a:gd name="connsiteY20" fmla="*/ 254794 h 466725"/>
                <a:gd name="connsiteX21" fmla="*/ 731043 w 1571625"/>
                <a:gd name="connsiteY21" fmla="*/ 252412 h 466725"/>
                <a:gd name="connsiteX22" fmla="*/ 704850 w 1571625"/>
                <a:gd name="connsiteY22" fmla="*/ 204787 h 466725"/>
                <a:gd name="connsiteX23" fmla="*/ 690562 w 1571625"/>
                <a:gd name="connsiteY23" fmla="*/ 200025 h 466725"/>
                <a:gd name="connsiteX24" fmla="*/ 659606 w 1571625"/>
                <a:gd name="connsiteY24" fmla="*/ 233362 h 466725"/>
                <a:gd name="connsiteX25" fmla="*/ 545306 w 1571625"/>
                <a:gd name="connsiteY25" fmla="*/ 219075 h 466725"/>
                <a:gd name="connsiteX26" fmla="*/ 483393 w 1571625"/>
                <a:gd name="connsiteY26" fmla="*/ 223837 h 466725"/>
                <a:gd name="connsiteX27" fmla="*/ 400050 w 1571625"/>
                <a:gd name="connsiteY27" fmla="*/ 259556 h 466725"/>
                <a:gd name="connsiteX28" fmla="*/ 280987 w 1571625"/>
                <a:gd name="connsiteY28" fmla="*/ 338137 h 466725"/>
                <a:gd name="connsiteX29" fmla="*/ 200025 w 1571625"/>
                <a:gd name="connsiteY29" fmla="*/ 373856 h 466725"/>
                <a:gd name="connsiteX30" fmla="*/ 140493 w 1571625"/>
                <a:gd name="connsiteY30" fmla="*/ 376237 h 466725"/>
                <a:gd name="connsiteX31" fmla="*/ 88106 w 1571625"/>
                <a:gd name="connsiteY31" fmla="*/ 361950 h 466725"/>
                <a:gd name="connsiteX32" fmla="*/ 61912 w 1571625"/>
                <a:gd name="connsiteY32" fmla="*/ 342900 h 466725"/>
                <a:gd name="connsiteX33" fmla="*/ 14287 w 1571625"/>
                <a:gd name="connsiteY33" fmla="*/ 345281 h 466725"/>
                <a:gd name="connsiteX34" fmla="*/ 21431 w 1571625"/>
                <a:gd name="connsiteY34" fmla="*/ 359569 h 466725"/>
                <a:gd name="connsiteX35" fmla="*/ 40481 w 1571625"/>
                <a:gd name="connsiteY35" fmla="*/ 388144 h 466725"/>
                <a:gd name="connsiteX36" fmla="*/ 45243 w 1571625"/>
                <a:gd name="connsiteY36" fmla="*/ 416719 h 466725"/>
                <a:gd name="connsiteX37" fmla="*/ 26193 w 1571625"/>
                <a:gd name="connsiteY37" fmla="*/ 411956 h 466725"/>
                <a:gd name="connsiteX38" fmla="*/ 0 w 1571625"/>
                <a:gd name="connsiteY38" fmla="*/ 414337 h 466725"/>
                <a:gd name="connsiteX39" fmla="*/ 33337 w 1571625"/>
                <a:gd name="connsiteY39" fmla="*/ 466725 h 466725"/>
                <a:gd name="connsiteX40" fmla="*/ 185737 w 1571625"/>
                <a:gd name="connsiteY40" fmla="*/ 416719 h 466725"/>
                <a:gd name="connsiteX41" fmla="*/ 345281 w 1571625"/>
                <a:gd name="connsiteY41" fmla="*/ 371475 h 466725"/>
                <a:gd name="connsiteX42" fmla="*/ 497681 w 1571625"/>
                <a:gd name="connsiteY42" fmla="*/ 271462 h 466725"/>
                <a:gd name="connsiteX43" fmla="*/ 678656 w 1571625"/>
                <a:gd name="connsiteY43" fmla="*/ 295275 h 466725"/>
                <a:gd name="connsiteX44" fmla="*/ 800100 w 1571625"/>
                <a:gd name="connsiteY44" fmla="*/ 352425 h 466725"/>
                <a:gd name="connsiteX45" fmla="*/ 912018 w 1571625"/>
                <a:gd name="connsiteY45" fmla="*/ 409575 h 466725"/>
                <a:gd name="connsiteX46" fmla="*/ 1100137 w 1571625"/>
                <a:gd name="connsiteY46" fmla="*/ 421481 h 466725"/>
                <a:gd name="connsiteX47" fmla="*/ 1231106 w 1571625"/>
                <a:gd name="connsiteY47" fmla="*/ 392906 h 466725"/>
                <a:gd name="connsiteX48" fmla="*/ 1390650 w 1571625"/>
                <a:gd name="connsiteY48" fmla="*/ 395287 h 466725"/>
                <a:gd name="connsiteX49" fmla="*/ 1502568 w 1571625"/>
                <a:gd name="connsiteY49" fmla="*/ 292894 h 466725"/>
                <a:gd name="connsiteX50" fmla="*/ 1571625 w 1571625"/>
                <a:gd name="connsiteY50" fmla="*/ 180975 h 466725"/>
                <a:gd name="connsiteX51" fmla="*/ 1538287 w 1571625"/>
                <a:gd name="connsiteY51" fmla="*/ 78581 h 466725"/>
                <a:gd name="connsiteX52" fmla="*/ 1476375 w 1571625"/>
                <a:gd name="connsiteY52" fmla="*/ 0 h 466725"/>
                <a:gd name="connsiteX53" fmla="*/ 1395412 w 1571625"/>
                <a:gd name="connsiteY53" fmla="*/ 23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71625" h="466725">
                  <a:moveTo>
                    <a:pt x="1395412" y="2381"/>
                  </a:moveTo>
                  <a:lnTo>
                    <a:pt x="1469231" y="95250"/>
                  </a:lnTo>
                  <a:lnTo>
                    <a:pt x="1483518" y="133350"/>
                  </a:lnTo>
                  <a:lnTo>
                    <a:pt x="1500187" y="150019"/>
                  </a:lnTo>
                  <a:lnTo>
                    <a:pt x="1495425" y="219075"/>
                  </a:lnTo>
                  <a:lnTo>
                    <a:pt x="1359693" y="342900"/>
                  </a:lnTo>
                  <a:lnTo>
                    <a:pt x="1338262" y="352425"/>
                  </a:lnTo>
                  <a:lnTo>
                    <a:pt x="1269206" y="352425"/>
                  </a:lnTo>
                  <a:lnTo>
                    <a:pt x="1231106" y="328612"/>
                  </a:lnTo>
                  <a:lnTo>
                    <a:pt x="1226343" y="319087"/>
                  </a:lnTo>
                  <a:lnTo>
                    <a:pt x="1190625" y="319087"/>
                  </a:lnTo>
                  <a:lnTo>
                    <a:pt x="1171575" y="328612"/>
                  </a:lnTo>
                  <a:lnTo>
                    <a:pt x="1121568" y="359569"/>
                  </a:lnTo>
                  <a:lnTo>
                    <a:pt x="1035843" y="364331"/>
                  </a:lnTo>
                  <a:lnTo>
                    <a:pt x="1021556" y="342900"/>
                  </a:lnTo>
                  <a:lnTo>
                    <a:pt x="952500" y="342900"/>
                  </a:lnTo>
                  <a:lnTo>
                    <a:pt x="928687" y="335756"/>
                  </a:lnTo>
                  <a:lnTo>
                    <a:pt x="902493" y="319087"/>
                  </a:lnTo>
                  <a:lnTo>
                    <a:pt x="871537" y="333375"/>
                  </a:lnTo>
                  <a:lnTo>
                    <a:pt x="828675" y="333375"/>
                  </a:lnTo>
                  <a:lnTo>
                    <a:pt x="776287" y="254794"/>
                  </a:lnTo>
                  <a:lnTo>
                    <a:pt x="731043" y="252412"/>
                  </a:lnTo>
                  <a:lnTo>
                    <a:pt x="704850" y="204787"/>
                  </a:lnTo>
                  <a:lnTo>
                    <a:pt x="690562" y="200025"/>
                  </a:lnTo>
                  <a:lnTo>
                    <a:pt x="659606" y="233362"/>
                  </a:lnTo>
                  <a:lnTo>
                    <a:pt x="545306" y="219075"/>
                  </a:lnTo>
                  <a:lnTo>
                    <a:pt x="483393" y="223837"/>
                  </a:lnTo>
                  <a:lnTo>
                    <a:pt x="400050" y="259556"/>
                  </a:lnTo>
                  <a:lnTo>
                    <a:pt x="280987" y="338137"/>
                  </a:lnTo>
                  <a:lnTo>
                    <a:pt x="200025" y="373856"/>
                  </a:lnTo>
                  <a:lnTo>
                    <a:pt x="140493" y="376237"/>
                  </a:lnTo>
                  <a:lnTo>
                    <a:pt x="88106" y="361950"/>
                  </a:lnTo>
                  <a:lnTo>
                    <a:pt x="61912" y="342900"/>
                  </a:lnTo>
                  <a:lnTo>
                    <a:pt x="14287" y="345281"/>
                  </a:lnTo>
                  <a:lnTo>
                    <a:pt x="21431" y="359569"/>
                  </a:lnTo>
                  <a:lnTo>
                    <a:pt x="40481" y="388144"/>
                  </a:lnTo>
                  <a:lnTo>
                    <a:pt x="45243" y="416719"/>
                  </a:lnTo>
                  <a:lnTo>
                    <a:pt x="26193" y="411956"/>
                  </a:lnTo>
                  <a:lnTo>
                    <a:pt x="0" y="414337"/>
                  </a:lnTo>
                  <a:lnTo>
                    <a:pt x="33337" y="466725"/>
                  </a:lnTo>
                  <a:lnTo>
                    <a:pt x="185737" y="416719"/>
                  </a:lnTo>
                  <a:lnTo>
                    <a:pt x="345281" y="371475"/>
                  </a:lnTo>
                  <a:lnTo>
                    <a:pt x="497681" y="271462"/>
                  </a:lnTo>
                  <a:lnTo>
                    <a:pt x="678656" y="295275"/>
                  </a:lnTo>
                  <a:lnTo>
                    <a:pt x="800100" y="352425"/>
                  </a:lnTo>
                  <a:lnTo>
                    <a:pt x="912018" y="409575"/>
                  </a:lnTo>
                  <a:lnTo>
                    <a:pt x="1100137" y="421481"/>
                  </a:lnTo>
                  <a:lnTo>
                    <a:pt x="1231106" y="392906"/>
                  </a:lnTo>
                  <a:lnTo>
                    <a:pt x="1390650" y="395287"/>
                  </a:lnTo>
                  <a:lnTo>
                    <a:pt x="1502568" y="292894"/>
                  </a:lnTo>
                  <a:lnTo>
                    <a:pt x="1571625" y="180975"/>
                  </a:lnTo>
                  <a:lnTo>
                    <a:pt x="1538287" y="78581"/>
                  </a:lnTo>
                  <a:lnTo>
                    <a:pt x="1476375" y="0"/>
                  </a:lnTo>
                  <a:lnTo>
                    <a:pt x="1395412" y="238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493614" y="3193927"/>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750594" y="3698082"/>
              <a:ext cx="607219" cy="180975"/>
            </a:xfrm>
            <a:custGeom>
              <a:avLst/>
              <a:gdLst>
                <a:gd name="connsiteX0" fmla="*/ 19050 w 607219"/>
                <a:gd name="connsiteY0" fmla="*/ 150018 h 180975"/>
                <a:gd name="connsiteX1" fmla="*/ 0 w 607219"/>
                <a:gd name="connsiteY1" fmla="*/ 73818 h 180975"/>
                <a:gd name="connsiteX2" fmla="*/ 66675 w 607219"/>
                <a:gd name="connsiteY2" fmla="*/ 7143 h 180975"/>
                <a:gd name="connsiteX3" fmla="*/ 140494 w 607219"/>
                <a:gd name="connsiteY3" fmla="*/ 0 h 180975"/>
                <a:gd name="connsiteX4" fmla="*/ 245269 w 607219"/>
                <a:gd name="connsiteY4" fmla="*/ 59531 h 180975"/>
                <a:gd name="connsiteX5" fmla="*/ 373856 w 607219"/>
                <a:gd name="connsiteY5" fmla="*/ 142875 h 180975"/>
                <a:gd name="connsiteX6" fmla="*/ 442912 w 607219"/>
                <a:gd name="connsiteY6" fmla="*/ 147637 h 180975"/>
                <a:gd name="connsiteX7" fmla="*/ 509587 w 607219"/>
                <a:gd name="connsiteY7" fmla="*/ 64293 h 180975"/>
                <a:gd name="connsiteX8" fmla="*/ 559594 w 607219"/>
                <a:gd name="connsiteY8" fmla="*/ 23812 h 180975"/>
                <a:gd name="connsiteX9" fmla="*/ 590550 w 607219"/>
                <a:gd name="connsiteY9" fmla="*/ 14287 h 180975"/>
                <a:gd name="connsiteX10" fmla="*/ 607219 w 607219"/>
                <a:gd name="connsiteY10" fmla="*/ 42862 h 180975"/>
                <a:gd name="connsiteX11" fmla="*/ 607219 w 607219"/>
                <a:gd name="connsiteY11" fmla="*/ 42862 h 180975"/>
                <a:gd name="connsiteX12" fmla="*/ 578644 w 607219"/>
                <a:gd name="connsiteY12" fmla="*/ 52387 h 180975"/>
                <a:gd name="connsiteX13" fmla="*/ 552450 w 607219"/>
                <a:gd name="connsiteY13" fmla="*/ 59531 h 180975"/>
                <a:gd name="connsiteX14" fmla="*/ 550069 w 607219"/>
                <a:gd name="connsiteY14" fmla="*/ 90487 h 180975"/>
                <a:gd name="connsiteX15" fmla="*/ 526256 w 607219"/>
                <a:gd name="connsiteY15" fmla="*/ 107156 h 180975"/>
                <a:gd name="connsiteX16" fmla="*/ 526256 w 607219"/>
                <a:gd name="connsiteY16" fmla="*/ 119062 h 180975"/>
                <a:gd name="connsiteX17" fmla="*/ 519112 w 607219"/>
                <a:gd name="connsiteY17" fmla="*/ 138112 h 180975"/>
                <a:gd name="connsiteX18" fmla="*/ 459581 w 607219"/>
                <a:gd name="connsiteY18" fmla="*/ 157162 h 180975"/>
                <a:gd name="connsiteX19" fmla="*/ 438150 w 607219"/>
                <a:gd name="connsiteY19" fmla="*/ 169068 h 180975"/>
                <a:gd name="connsiteX20" fmla="*/ 421481 w 607219"/>
                <a:gd name="connsiteY20" fmla="*/ 180975 h 180975"/>
                <a:gd name="connsiteX21" fmla="*/ 364331 w 607219"/>
                <a:gd name="connsiteY21" fmla="*/ 178593 h 180975"/>
                <a:gd name="connsiteX22" fmla="*/ 266700 w 607219"/>
                <a:gd name="connsiteY22" fmla="*/ 114300 h 180975"/>
                <a:gd name="connsiteX23" fmla="*/ 207169 w 607219"/>
                <a:gd name="connsiteY23" fmla="*/ 69056 h 180975"/>
                <a:gd name="connsiteX24" fmla="*/ 176212 w 607219"/>
                <a:gd name="connsiteY24" fmla="*/ 73818 h 180975"/>
                <a:gd name="connsiteX25" fmla="*/ 133350 w 607219"/>
                <a:gd name="connsiteY25" fmla="*/ 40481 h 180975"/>
                <a:gd name="connsiteX26" fmla="*/ 97631 w 607219"/>
                <a:gd name="connsiteY26" fmla="*/ 45243 h 180975"/>
                <a:gd name="connsiteX27" fmla="*/ 76200 w 607219"/>
                <a:gd name="connsiteY27" fmla="*/ 66675 h 180975"/>
                <a:gd name="connsiteX28" fmla="*/ 52387 w 607219"/>
                <a:gd name="connsiteY28" fmla="*/ 104775 h 180975"/>
                <a:gd name="connsiteX29" fmla="*/ 19050 w 607219"/>
                <a:gd name="connsiteY29" fmla="*/ 15001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19" h="180975">
                  <a:moveTo>
                    <a:pt x="19050" y="150018"/>
                  </a:moveTo>
                  <a:lnTo>
                    <a:pt x="0" y="73818"/>
                  </a:lnTo>
                  <a:lnTo>
                    <a:pt x="66675" y="7143"/>
                  </a:lnTo>
                  <a:lnTo>
                    <a:pt x="140494" y="0"/>
                  </a:lnTo>
                  <a:lnTo>
                    <a:pt x="245269" y="59531"/>
                  </a:lnTo>
                  <a:lnTo>
                    <a:pt x="373856" y="142875"/>
                  </a:lnTo>
                  <a:lnTo>
                    <a:pt x="442912" y="147637"/>
                  </a:lnTo>
                  <a:lnTo>
                    <a:pt x="509587" y="64293"/>
                  </a:lnTo>
                  <a:lnTo>
                    <a:pt x="559594" y="23812"/>
                  </a:lnTo>
                  <a:lnTo>
                    <a:pt x="590550" y="14287"/>
                  </a:lnTo>
                  <a:lnTo>
                    <a:pt x="607219" y="42862"/>
                  </a:lnTo>
                  <a:lnTo>
                    <a:pt x="607219" y="42862"/>
                  </a:lnTo>
                  <a:lnTo>
                    <a:pt x="578644" y="52387"/>
                  </a:lnTo>
                  <a:lnTo>
                    <a:pt x="552450" y="59531"/>
                  </a:lnTo>
                  <a:lnTo>
                    <a:pt x="550069" y="90487"/>
                  </a:lnTo>
                  <a:lnTo>
                    <a:pt x="526256" y="107156"/>
                  </a:lnTo>
                  <a:lnTo>
                    <a:pt x="526256" y="119062"/>
                  </a:lnTo>
                  <a:lnTo>
                    <a:pt x="519112" y="138112"/>
                  </a:lnTo>
                  <a:lnTo>
                    <a:pt x="459581" y="157162"/>
                  </a:lnTo>
                  <a:lnTo>
                    <a:pt x="438150" y="169068"/>
                  </a:lnTo>
                  <a:lnTo>
                    <a:pt x="421481" y="180975"/>
                  </a:lnTo>
                  <a:lnTo>
                    <a:pt x="364331" y="178593"/>
                  </a:lnTo>
                  <a:lnTo>
                    <a:pt x="266700" y="114300"/>
                  </a:lnTo>
                  <a:lnTo>
                    <a:pt x="207169" y="69056"/>
                  </a:lnTo>
                  <a:lnTo>
                    <a:pt x="176212" y="73818"/>
                  </a:lnTo>
                  <a:lnTo>
                    <a:pt x="133350" y="40481"/>
                  </a:lnTo>
                  <a:lnTo>
                    <a:pt x="97631" y="45243"/>
                  </a:lnTo>
                  <a:lnTo>
                    <a:pt x="76200" y="66675"/>
                  </a:lnTo>
                  <a:lnTo>
                    <a:pt x="52387" y="104775"/>
                  </a:lnTo>
                  <a:lnTo>
                    <a:pt x="19050" y="15001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305300" y="3212306"/>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830491" y="3793801"/>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481388" y="2843213"/>
              <a:ext cx="502443" cy="716756"/>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443" h="716756">
                  <a:moveTo>
                    <a:pt x="33337" y="0"/>
                  </a:moveTo>
                  <a:lnTo>
                    <a:pt x="47625" y="126206"/>
                  </a:lnTo>
                  <a:lnTo>
                    <a:pt x="38100" y="142875"/>
                  </a:lnTo>
                  <a:lnTo>
                    <a:pt x="33337" y="159543"/>
                  </a:lnTo>
                  <a:lnTo>
                    <a:pt x="33337" y="176212"/>
                  </a:lnTo>
                  <a:lnTo>
                    <a:pt x="33337" y="204787"/>
                  </a:lnTo>
                  <a:lnTo>
                    <a:pt x="19050" y="192881"/>
                  </a:lnTo>
                  <a:lnTo>
                    <a:pt x="26193" y="228600"/>
                  </a:lnTo>
                  <a:lnTo>
                    <a:pt x="7143" y="230981"/>
                  </a:lnTo>
                  <a:lnTo>
                    <a:pt x="0" y="240506"/>
                  </a:lnTo>
                  <a:lnTo>
                    <a:pt x="4762" y="257175"/>
                  </a:lnTo>
                  <a:lnTo>
                    <a:pt x="45243" y="280987"/>
                  </a:lnTo>
                  <a:lnTo>
                    <a:pt x="54768" y="302419"/>
                  </a:lnTo>
                  <a:lnTo>
                    <a:pt x="104775" y="357187"/>
                  </a:lnTo>
                  <a:lnTo>
                    <a:pt x="95250" y="371475"/>
                  </a:lnTo>
                  <a:lnTo>
                    <a:pt x="140493" y="466725"/>
                  </a:lnTo>
                  <a:lnTo>
                    <a:pt x="176212" y="476250"/>
                  </a:lnTo>
                  <a:lnTo>
                    <a:pt x="207168" y="490537"/>
                  </a:lnTo>
                  <a:lnTo>
                    <a:pt x="204787" y="511968"/>
                  </a:lnTo>
                  <a:lnTo>
                    <a:pt x="185737" y="528637"/>
                  </a:lnTo>
                  <a:lnTo>
                    <a:pt x="173831" y="533400"/>
                  </a:lnTo>
                  <a:lnTo>
                    <a:pt x="166687" y="526256"/>
                  </a:lnTo>
                  <a:lnTo>
                    <a:pt x="188118" y="569118"/>
                  </a:lnTo>
                  <a:lnTo>
                    <a:pt x="307181" y="566737"/>
                  </a:lnTo>
                  <a:lnTo>
                    <a:pt x="342900" y="578643"/>
                  </a:lnTo>
                  <a:lnTo>
                    <a:pt x="371475" y="585787"/>
                  </a:lnTo>
                  <a:lnTo>
                    <a:pt x="423862" y="638175"/>
                  </a:lnTo>
                  <a:lnTo>
                    <a:pt x="419100" y="664368"/>
                  </a:lnTo>
                  <a:lnTo>
                    <a:pt x="411956" y="685800"/>
                  </a:lnTo>
                  <a:lnTo>
                    <a:pt x="381000" y="685800"/>
                  </a:lnTo>
                  <a:lnTo>
                    <a:pt x="345281" y="685800"/>
                  </a:lnTo>
                  <a:lnTo>
                    <a:pt x="283368" y="642937"/>
                  </a:lnTo>
                  <a:lnTo>
                    <a:pt x="254793" y="626268"/>
                  </a:lnTo>
                  <a:lnTo>
                    <a:pt x="221456" y="626268"/>
                  </a:lnTo>
                  <a:lnTo>
                    <a:pt x="209550" y="640556"/>
                  </a:lnTo>
                  <a:lnTo>
                    <a:pt x="192881" y="640556"/>
                  </a:lnTo>
                  <a:lnTo>
                    <a:pt x="185737" y="638175"/>
                  </a:lnTo>
                  <a:lnTo>
                    <a:pt x="176212" y="664368"/>
                  </a:lnTo>
                  <a:lnTo>
                    <a:pt x="178593" y="678656"/>
                  </a:lnTo>
                  <a:lnTo>
                    <a:pt x="207168" y="702468"/>
                  </a:lnTo>
                  <a:lnTo>
                    <a:pt x="216693" y="716756"/>
                  </a:lnTo>
                  <a:lnTo>
                    <a:pt x="397668" y="702468"/>
                  </a:lnTo>
                  <a:cubicBezTo>
                    <a:pt x="400843" y="701674"/>
                    <a:pt x="399256" y="686594"/>
                    <a:pt x="402431" y="685800"/>
                  </a:cubicBezTo>
                  <a:lnTo>
                    <a:pt x="452437" y="683418"/>
                  </a:lnTo>
                  <a:lnTo>
                    <a:pt x="471487" y="685800"/>
                  </a:lnTo>
                  <a:lnTo>
                    <a:pt x="471487" y="685800"/>
                  </a:lnTo>
                  <a:lnTo>
                    <a:pt x="490537" y="707231"/>
                  </a:lnTo>
                  <a:lnTo>
                    <a:pt x="502443" y="711993"/>
                  </a:lnTo>
                  <a:lnTo>
                    <a:pt x="502443" y="711993"/>
                  </a:lnTo>
                  <a:lnTo>
                    <a:pt x="459581" y="635793"/>
                  </a:lnTo>
                  <a:lnTo>
                    <a:pt x="390525" y="581025"/>
                  </a:lnTo>
                  <a:lnTo>
                    <a:pt x="330993" y="559593"/>
                  </a:lnTo>
                  <a:lnTo>
                    <a:pt x="330993" y="535781"/>
                  </a:lnTo>
                  <a:lnTo>
                    <a:pt x="338137" y="509587"/>
                  </a:lnTo>
                  <a:lnTo>
                    <a:pt x="376237" y="509587"/>
                  </a:lnTo>
                  <a:lnTo>
                    <a:pt x="395287" y="495299"/>
                  </a:lnTo>
                  <a:lnTo>
                    <a:pt x="357187" y="471487"/>
                  </a:lnTo>
                  <a:lnTo>
                    <a:pt x="388143" y="452437"/>
                  </a:lnTo>
                  <a:lnTo>
                    <a:pt x="400050" y="440531"/>
                  </a:lnTo>
                  <a:lnTo>
                    <a:pt x="435769" y="464343"/>
                  </a:lnTo>
                  <a:lnTo>
                    <a:pt x="385762" y="414337"/>
                  </a:lnTo>
                  <a:lnTo>
                    <a:pt x="354806" y="373856"/>
                  </a:lnTo>
                  <a:lnTo>
                    <a:pt x="361950" y="264318"/>
                  </a:lnTo>
                  <a:lnTo>
                    <a:pt x="381000" y="276225"/>
                  </a:lnTo>
                  <a:lnTo>
                    <a:pt x="400050" y="259556"/>
                  </a:lnTo>
                  <a:lnTo>
                    <a:pt x="333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898106" y="3024188"/>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3679031" y="3567112"/>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897434" y="3369468"/>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355056" y="2493169"/>
              <a:ext cx="50007" cy="12858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7" h="128587">
                  <a:moveTo>
                    <a:pt x="50007" y="0"/>
                  </a:moveTo>
                  <a:lnTo>
                    <a:pt x="9525" y="52387"/>
                  </a:lnTo>
                  <a:lnTo>
                    <a:pt x="0" y="128587"/>
                  </a:lnTo>
                  <a:lnTo>
                    <a:pt x="23813" y="90487"/>
                  </a:lnTo>
                  <a:lnTo>
                    <a:pt x="40482" y="66675"/>
                  </a:lnTo>
                  <a:lnTo>
                    <a:pt x="5000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646635" y="2195512"/>
              <a:ext cx="73818" cy="145257"/>
            </a:xfrm>
            <a:custGeom>
              <a:avLst/>
              <a:gdLst>
                <a:gd name="connsiteX0" fmla="*/ 30956 w 73818"/>
                <a:gd name="connsiteY0" fmla="*/ 123825 h 123825"/>
                <a:gd name="connsiteX1" fmla="*/ 0 w 73818"/>
                <a:gd name="connsiteY1" fmla="*/ 76200 h 123825"/>
                <a:gd name="connsiteX2" fmla="*/ 9525 w 73818"/>
                <a:gd name="connsiteY2" fmla="*/ 28575 h 123825"/>
                <a:gd name="connsiteX3" fmla="*/ 59531 w 73818"/>
                <a:gd name="connsiteY3" fmla="*/ 0 h 123825"/>
                <a:gd name="connsiteX4" fmla="*/ 71437 w 73818"/>
                <a:gd name="connsiteY4" fmla="*/ 16669 h 123825"/>
                <a:gd name="connsiteX5" fmla="*/ 73818 w 73818"/>
                <a:gd name="connsiteY5" fmla="*/ 57150 h 123825"/>
                <a:gd name="connsiteX6" fmla="*/ 30956 w 73818"/>
                <a:gd name="connsiteY6" fmla="*/ 123825 h 123825"/>
                <a:gd name="connsiteX0" fmla="*/ 50006 w 73818"/>
                <a:gd name="connsiteY0" fmla="*/ 152400 h 152400"/>
                <a:gd name="connsiteX1" fmla="*/ 0 w 73818"/>
                <a:gd name="connsiteY1" fmla="*/ 76200 h 152400"/>
                <a:gd name="connsiteX2" fmla="*/ 9525 w 73818"/>
                <a:gd name="connsiteY2" fmla="*/ 28575 h 152400"/>
                <a:gd name="connsiteX3" fmla="*/ 59531 w 73818"/>
                <a:gd name="connsiteY3" fmla="*/ 0 h 152400"/>
                <a:gd name="connsiteX4" fmla="*/ 71437 w 73818"/>
                <a:gd name="connsiteY4" fmla="*/ 16669 h 152400"/>
                <a:gd name="connsiteX5" fmla="*/ 73818 w 73818"/>
                <a:gd name="connsiteY5" fmla="*/ 57150 h 152400"/>
                <a:gd name="connsiteX6" fmla="*/ 50006 w 73818"/>
                <a:gd name="connsiteY6" fmla="*/ 152400 h 152400"/>
                <a:gd name="connsiteX0" fmla="*/ 50006 w 73818"/>
                <a:gd name="connsiteY0" fmla="*/ 145257 h 145257"/>
                <a:gd name="connsiteX1" fmla="*/ 0 w 73818"/>
                <a:gd name="connsiteY1" fmla="*/ 76200 h 145257"/>
                <a:gd name="connsiteX2" fmla="*/ 9525 w 73818"/>
                <a:gd name="connsiteY2" fmla="*/ 28575 h 145257"/>
                <a:gd name="connsiteX3" fmla="*/ 59531 w 73818"/>
                <a:gd name="connsiteY3" fmla="*/ 0 h 145257"/>
                <a:gd name="connsiteX4" fmla="*/ 71437 w 73818"/>
                <a:gd name="connsiteY4" fmla="*/ 16669 h 145257"/>
                <a:gd name="connsiteX5" fmla="*/ 73818 w 73818"/>
                <a:gd name="connsiteY5" fmla="*/ 57150 h 145257"/>
                <a:gd name="connsiteX6" fmla="*/ 50006 w 73818"/>
                <a:gd name="connsiteY6" fmla="*/ 14525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 h="145257">
                  <a:moveTo>
                    <a:pt x="50006" y="145257"/>
                  </a:moveTo>
                  <a:lnTo>
                    <a:pt x="0" y="76200"/>
                  </a:lnTo>
                  <a:lnTo>
                    <a:pt x="9525" y="28575"/>
                  </a:lnTo>
                  <a:lnTo>
                    <a:pt x="59531" y="0"/>
                  </a:lnTo>
                  <a:lnTo>
                    <a:pt x="71437" y="16669"/>
                  </a:lnTo>
                  <a:lnTo>
                    <a:pt x="73818" y="57150"/>
                  </a:lnTo>
                  <a:lnTo>
                    <a:pt x="50006" y="14525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774031" y="2095500"/>
              <a:ext cx="504825" cy="180975"/>
            </a:xfrm>
            <a:custGeom>
              <a:avLst/>
              <a:gdLst>
                <a:gd name="connsiteX0" fmla="*/ 0 w 504825"/>
                <a:gd name="connsiteY0" fmla="*/ 52388 h 180975"/>
                <a:gd name="connsiteX1" fmla="*/ 38100 w 504825"/>
                <a:gd name="connsiteY1" fmla="*/ 0 h 180975"/>
                <a:gd name="connsiteX2" fmla="*/ 123825 w 504825"/>
                <a:gd name="connsiteY2" fmla="*/ 23813 h 180975"/>
                <a:gd name="connsiteX3" fmla="*/ 235744 w 504825"/>
                <a:gd name="connsiteY3" fmla="*/ 97631 h 180975"/>
                <a:gd name="connsiteX4" fmla="*/ 304800 w 504825"/>
                <a:gd name="connsiteY4" fmla="*/ 152400 h 180975"/>
                <a:gd name="connsiteX5" fmla="*/ 371475 w 504825"/>
                <a:gd name="connsiteY5" fmla="*/ 138113 h 180975"/>
                <a:gd name="connsiteX6" fmla="*/ 500063 w 504825"/>
                <a:gd name="connsiteY6" fmla="*/ 92869 h 180975"/>
                <a:gd name="connsiteX7" fmla="*/ 504825 w 504825"/>
                <a:gd name="connsiteY7" fmla="*/ 130969 h 180975"/>
                <a:gd name="connsiteX8" fmla="*/ 426244 w 504825"/>
                <a:gd name="connsiteY8" fmla="*/ 147638 h 180975"/>
                <a:gd name="connsiteX9" fmla="*/ 383382 w 504825"/>
                <a:gd name="connsiteY9" fmla="*/ 152400 h 180975"/>
                <a:gd name="connsiteX10" fmla="*/ 347663 w 504825"/>
                <a:gd name="connsiteY10" fmla="*/ 173831 h 180975"/>
                <a:gd name="connsiteX11" fmla="*/ 330994 w 504825"/>
                <a:gd name="connsiteY11" fmla="*/ 180975 h 180975"/>
                <a:gd name="connsiteX12" fmla="*/ 276225 w 504825"/>
                <a:gd name="connsiteY12" fmla="*/ 176213 h 180975"/>
                <a:gd name="connsiteX13" fmla="*/ 261938 w 504825"/>
                <a:gd name="connsiteY13" fmla="*/ 161925 h 180975"/>
                <a:gd name="connsiteX14" fmla="*/ 176213 w 504825"/>
                <a:gd name="connsiteY14" fmla="*/ 102394 h 180975"/>
                <a:gd name="connsiteX15" fmla="*/ 130969 w 504825"/>
                <a:gd name="connsiteY15" fmla="*/ 76200 h 180975"/>
                <a:gd name="connsiteX16" fmla="*/ 102394 w 504825"/>
                <a:gd name="connsiteY16" fmla="*/ 52388 h 180975"/>
                <a:gd name="connsiteX17" fmla="*/ 64294 w 504825"/>
                <a:gd name="connsiteY17" fmla="*/ 42863 h 180975"/>
                <a:gd name="connsiteX18" fmla="*/ 0 w 504825"/>
                <a:gd name="connsiteY18" fmla="*/ 523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80975">
                  <a:moveTo>
                    <a:pt x="0" y="52388"/>
                  </a:moveTo>
                  <a:lnTo>
                    <a:pt x="38100" y="0"/>
                  </a:lnTo>
                  <a:lnTo>
                    <a:pt x="123825" y="23813"/>
                  </a:lnTo>
                  <a:lnTo>
                    <a:pt x="235744" y="97631"/>
                  </a:lnTo>
                  <a:lnTo>
                    <a:pt x="304800" y="152400"/>
                  </a:lnTo>
                  <a:lnTo>
                    <a:pt x="371475" y="138113"/>
                  </a:lnTo>
                  <a:lnTo>
                    <a:pt x="500063" y="92869"/>
                  </a:lnTo>
                  <a:lnTo>
                    <a:pt x="504825" y="130969"/>
                  </a:lnTo>
                  <a:lnTo>
                    <a:pt x="426244" y="147638"/>
                  </a:lnTo>
                  <a:lnTo>
                    <a:pt x="383382" y="152400"/>
                  </a:lnTo>
                  <a:lnTo>
                    <a:pt x="347663" y="173831"/>
                  </a:lnTo>
                  <a:lnTo>
                    <a:pt x="330994" y="180975"/>
                  </a:lnTo>
                  <a:lnTo>
                    <a:pt x="276225" y="176213"/>
                  </a:lnTo>
                  <a:lnTo>
                    <a:pt x="261938" y="161925"/>
                  </a:lnTo>
                  <a:lnTo>
                    <a:pt x="176213" y="102394"/>
                  </a:lnTo>
                  <a:lnTo>
                    <a:pt x="130969" y="76200"/>
                  </a:lnTo>
                  <a:lnTo>
                    <a:pt x="102394" y="52388"/>
                  </a:lnTo>
                  <a:lnTo>
                    <a:pt x="64294" y="42863"/>
                  </a:lnTo>
                  <a:lnTo>
                    <a:pt x="0" y="5238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678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6" name="ZoneTexte 125"/>
          <p:cNvSpPr txBox="1"/>
          <p:nvPr/>
        </p:nvSpPr>
        <p:spPr>
          <a:xfrm>
            <a:off x="3744281" y="3440668"/>
            <a:ext cx="996555" cy="369332"/>
          </a:xfrm>
          <a:prstGeom prst="rect">
            <a:avLst/>
          </a:prstGeom>
          <a:noFill/>
        </p:spPr>
        <p:txBody>
          <a:bodyPr wrap="square" rtlCol="0">
            <a:spAutoFit/>
          </a:bodyPr>
          <a:lstStyle/>
          <a:p>
            <a:r>
              <a:rPr lang="fr-FR" dirty="0"/>
              <a:t>Sparte</a:t>
            </a:r>
          </a:p>
        </p:txBody>
      </p:sp>
      <p:sp>
        <p:nvSpPr>
          <p:cNvPr id="4" name="ZoneTexte 3"/>
          <p:cNvSpPr txBox="1"/>
          <p:nvPr/>
        </p:nvSpPr>
        <p:spPr>
          <a:xfrm>
            <a:off x="3835253" y="3140968"/>
            <a:ext cx="996555" cy="369332"/>
          </a:xfrm>
          <a:prstGeom prst="rect">
            <a:avLst/>
          </a:prstGeom>
          <a:noFill/>
        </p:spPr>
        <p:txBody>
          <a:bodyPr wrap="square" rtlCol="0">
            <a:spAutoFit/>
          </a:bodyPr>
          <a:lstStyle/>
          <a:p>
            <a:r>
              <a:rPr lang="fr-FR" dirty="0"/>
              <a:t>Athènes</a:t>
            </a:r>
          </a:p>
        </p:txBody>
      </p:sp>
      <p:sp>
        <p:nvSpPr>
          <p:cNvPr id="157" name="Forme libre 156"/>
          <p:cNvSpPr/>
          <p:nvPr/>
        </p:nvSpPr>
        <p:spPr>
          <a:xfrm>
            <a:off x="5497513" y="3719432"/>
            <a:ext cx="862806" cy="626349"/>
          </a:xfrm>
          <a:custGeom>
            <a:avLst/>
            <a:gdLst>
              <a:gd name="connsiteX0" fmla="*/ 0 w 850106"/>
              <a:gd name="connsiteY0" fmla="*/ 565725 h 565725"/>
              <a:gd name="connsiteX1" fmla="*/ 197643 w 850106"/>
              <a:gd name="connsiteY1" fmla="*/ 18038 h 565725"/>
              <a:gd name="connsiteX2" fmla="*/ 850106 w 850106"/>
              <a:gd name="connsiteY2" fmla="*/ 132338 h 565725"/>
              <a:gd name="connsiteX0" fmla="*/ 0 w 862806"/>
              <a:gd name="connsiteY0" fmla="*/ 626349 h 626349"/>
              <a:gd name="connsiteX1" fmla="*/ 210343 w 862806"/>
              <a:gd name="connsiteY1" fmla="*/ 21512 h 626349"/>
              <a:gd name="connsiteX2" fmla="*/ 862806 w 862806"/>
              <a:gd name="connsiteY2" fmla="*/ 135812 h 626349"/>
            </a:gdLst>
            <a:ahLst/>
            <a:cxnLst>
              <a:cxn ang="0">
                <a:pos x="connsiteX0" y="connsiteY0"/>
              </a:cxn>
              <a:cxn ang="0">
                <a:pos x="connsiteX1" y="connsiteY1"/>
              </a:cxn>
              <a:cxn ang="0">
                <a:pos x="connsiteX2" y="connsiteY2"/>
              </a:cxn>
            </a:cxnLst>
            <a:rect l="l" t="t" r="r" b="b"/>
            <a:pathLst>
              <a:path w="862806" h="626349">
                <a:moveTo>
                  <a:pt x="0" y="626349"/>
                </a:moveTo>
                <a:cubicBezTo>
                  <a:pt x="27979" y="388621"/>
                  <a:pt x="66542" y="103268"/>
                  <a:pt x="210343" y="21512"/>
                </a:cubicBezTo>
                <a:cubicBezTo>
                  <a:pt x="354144" y="-60244"/>
                  <a:pt x="754459" y="115968"/>
                  <a:pt x="862806" y="135812"/>
                </a:cubicBezTo>
              </a:path>
            </a:pathLst>
          </a:custGeom>
          <a:noFill/>
          <a:ln w="38100">
            <a:solidFill>
              <a:srgbClr val="92D05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4377938" y="4332359"/>
            <a:ext cx="1147296" cy="369332"/>
          </a:xfrm>
          <a:prstGeom prst="rect">
            <a:avLst/>
          </a:prstGeom>
          <a:noFill/>
        </p:spPr>
        <p:txBody>
          <a:bodyPr wrap="square" rtlCol="0">
            <a:spAutoFit/>
          </a:bodyPr>
          <a:lstStyle/>
          <a:p>
            <a:r>
              <a:rPr lang="fr-FR" dirty="0"/>
              <a:t>Jérusalem</a:t>
            </a:r>
          </a:p>
        </p:txBody>
      </p:sp>
    </p:spTree>
    <p:extLst>
      <p:ext uri="{BB962C8B-B14F-4D97-AF65-F5344CB8AC3E}">
        <p14:creationId xmlns:p14="http://schemas.microsoft.com/office/powerpoint/2010/main" val="26907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280920" cy="5693866"/>
          </a:xfrm>
          <a:prstGeom prst="rect">
            <a:avLst/>
          </a:prstGeom>
          <a:noFill/>
        </p:spPr>
        <p:txBody>
          <a:bodyPr wrap="square" rtlCol="0">
            <a:spAutoFit/>
          </a:bodyPr>
          <a:lstStyle/>
          <a:p>
            <a:r>
              <a:rPr lang="fr-FR" sz="2800" b="1" u="sng" dirty="0"/>
              <a:t>III. La naissance du monothéisme juif</a:t>
            </a:r>
          </a:p>
          <a:p>
            <a:endParaRPr lang="fr-FR" sz="2800" b="1" u="sng" dirty="0"/>
          </a:p>
          <a:p>
            <a:pPr lvl="2"/>
            <a:r>
              <a:rPr lang="fr-FR" sz="2800" dirty="0"/>
              <a:t>Royaume d’Israël.</a:t>
            </a:r>
          </a:p>
          <a:p>
            <a:pPr lvl="2"/>
            <a:endParaRPr lang="fr-FR" sz="2800" dirty="0"/>
          </a:p>
          <a:p>
            <a:pPr lvl="2"/>
            <a:r>
              <a:rPr lang="fr-FR" sz="2800" dirty="0"/>
              <a:t>Royaume de Juda.</a:t>
            </a:r>
          </a:p>
          <a:p>
            <a:endParaRPr lang="fr-FR" sz="2800" dirty="0"/>
          </a:p>
          <a:p>
            <a:r>
              <a:rPr lang="fr-FR" sz="2800" dirty="0"/>
              <a:t>	Attaque assyrienne (VIII</a:t>
            </a:r>
            <a:r>
              <a:rPr lang="fr-FR" sz="2800" baseline="30000" dirty="0"/>
              <a:t>e</a:t>
            </a:r>
            <a:r>
              <a:rPr lang="fr-FR" sz="2800" dirty="0"/>
              <a:t> siècle av. J.-C.).</a:t>
            </a:r>
          </a:p>
          <a:p>
            <a:endParaRPr lang="fr-FR" sz="2800" dirty="0"/>
          </a:p>
          <a:p>
            <a:r>
              <a:rPr lang="fr-FR" sz="2800" dirty="0"/>
              <a:t>	Capitale du royaume de Juda.</a:t>
            </a:r>
          </a:p>
          <a:p>
            <a:endParaRPr lang="fr-FR" sz="2800" dirty="0"/>
          </a:p>
          <a:p>
            <a:r>
              <a:rPr lang="fr-FR" sz="2800" dirty="0"/>
              <a:t>	Attaque babylonienne (VI</a:t>
            </a:r>
            <a:r>
              <a:rPr lang="fr-FR" sz="2800" baseline="30000" dirty="0"/>
              <a:t>e</a:t>
            </a:r>
            <a:r>
              <a:rPr lang="fr-FR" sz="2800" dirty="0"/>
              <a:t> siècle av. J.-C.).</a:t>
            </a:r>
          </a:p>
          <a:p>
            <a:endParaRPr lang="fr-FR" sz="2800" dirty="0"/>
          </a:p>
          <a:p>
            <a:r>
              <a:rPr lang="fr-FR" sz="2800" dirty="0"/>
              <a:t>	Déportation des Hébreux.</a:t>
            </a:r>
          </a:p>
        </p:txBody>
      </p:sp>
      <p:cxnSp>
        <p:nvCxnSpPr>
          <p:cNvPr id="6" name="Connecteur droit avec flèche 5"/>
          <p:cNvCxnSpPr/>
          <p:nvPr/>
        </p:nvCxnSpPr>
        <p:spPr>
          <a:xfrm>
            <a:off x="416529" y="3324106"/>
            <a:ext cx="685394" cy="0"/>
          </a:xfrm>
          <a:prstGeom prst="straightConnector1">
            <a:avLst/>
          </a:prstGeom>
          <a:ln w="38100">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31" y="1412776"/>
            <a:ext cx="870791" cy="43204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3831" y="2204864"/>
            <a:ext cx="870791" cy="432048"/>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7226" y="4059533"/>
            <a:ext cx="144000" cy="144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avec flèche 7"/>
          <p:cNvCxnSpPr/>
          <p:nvPr/>
        </p:nvCxnSpPr>
        <p:spPr>
          <a:xfrm>
            <a:off x="416529" y="5085184"/>
            <a:ext cx="685394" cy="0"/>
          </a:xfrm>
          <a:prstGeom prst="straightConnector1">
            <a:avLst/>
          </a:prstGeom>
          <a:ln w="38100">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16529" y="5877272"/>
            <a:ext cx="685394" cy="0"/>
          </a:xfrm>
          <a:prstGeom prst="straightConnector1">
            <a:avLst/>
          </a:prstGeom>
          <a:ln w="381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Effect transition="in" filter="fade">
                                      <p:cBhvr>
                                        <p:cTn id="17" dur="500"/>
                                        <p:tgtEl>
                                          <p:spTgt spid="4">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73"/>
            <a:ext cx="9144000" cy="593915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9" name="Groupe 38"/>
          <p:cNvGrpSpPr/>
          <p:nvPr/>
        </p:nvGrpSpPr>
        <p:grpSpPr>
          <a:xfrm>
            <a:off x="1081088" y="1991114"/>
            <a:ext cx="5153025" cy="2519363"/>
            <a:chOff x="1081088" y="2009775"/>
            <a:chExt cx="5153025" cy="2519363"/>
          </a:xfrm>
        </p:grpSpPr>
        <p:sp>
          <p:nvSpPr>
            <p:cNvPr id="5" name="Forme libre 4"/>
            <p:cNvSpPr/>
            <p:nvPr/>
          </p:nvSpPr>
          <p:spPr>
            <a:xfrm>
              <a:off x="1081088" y="2631281"/>
              <a:ext cx="100012" cy="173832"/>
            </a:xfrm>
            <a:custGeom>
              <a:avLst/>
              <a:gdLst>
                <a:gd name="connsiteX0" fmla="*/ 0 w 100012"/>
                <a:gd name="connsiteY0" fmla="*/ 166688 h 166688"/>
                <a:gd name="connsiteX1" fmla="*/ 11906 w 100012"/>
                <a:gd name="connsiteY1" fmla="*/ 88106 h 166688"/>
                <a:gd name="connsiteX2" fmla="*/ 69056 w 100012"/>
                <a:gd name="connsiteY2" fmla="*/ 0 h 166688"/>
                <a:gd name="connsiteX3" fmla="*/ 78581 w 100012"/>
                <a:gd name="connsiteY3" fmla="*/ 71438 h 166688"/>
                <a:gd name="connsiteX4" fmla="*/ 100012 w 100012"/>
                <a:gd name="connsiteY4" fmla="*/ 95250 h 166688"/>
                <a:gd name="connsiteX5" fmla="*/ 100012 w 100012"/>
                <a:gd name="connsiteY5" fmla="*/ 119063 h 166688"/>
                <a:gd name="connsiteX6" fmla="*/ 61912 w 100012"/>
                <a:gd name="connsiteY6" fmla="*/ 133350 h 166688"/>
                <a:gd name="connsiteX7" fmla="*/ 0 w 100012"/>
                <a:gd name="connsiteY7" fmla="*/ 166688 h 166688"/>
                <a:gd name="connsiteX0" fmla="*/ 0 w 100012"/>
                <a:gd name="connsiteY0" fmla="*/ 173832 h 173832"/>
                <a:gd name="connsiteX1" fmla="*/ 11906 w 100012"/>
                <a:gd name="connsiteY1" fmla="*/ 95250 h 173832"/>
                <a:gd name="connsiteX2" fmla="*/ 80962 w 100012"/>
                <a:gd name="connsiteY2" fmla="*/ 0 h 173832"/>
                <a:gd name="connsiteX3" fmla="*/ 78581 w 100012"/>
                <a:gd name="connsiteY3" fmla="*/ 78582 h 173832"/>
                <a:gd name="connsiteX4" fmla="*/ 100012 w 100012"/>
                <a:gd name="connsiteY4" fmla="*/ 102394 h 173832"/>
                <a:gd name="connsiteX5" fmla="*/ 100012 w 100012"/>
                <a:gd name="connsiteY5" fmla="*/ 126207 h 173832"/>
                <a:gd name="connsiteX6" fmla="*/ 61912 w 100012"/>
                <a:gd name="connsiteY6" fmla="*/ 140494 h 173832"/>
                <a:gd name="connsiteX7" fmla="*/ 0 w 100012"/>
                <a:gd name="connsiteY7" fmla="*/ 1738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73832">
                  <a:moveTo>
                    <a:pt x="0" y="173832"/>
                  </a:moveTo>
                  <a:lnTo>
                    <a:pt x="11906" y="95250"/>
                  </a:lnTo>
                  <a:lnTo>
                    <a:pt x="80962" y="0"/>
                  </a:lnTo>
                  <a:cubicBezTo>
                    <a:pt x="80168" y="26194"/>
                    <a:pt x="79375" y="52388"/>
                    <a:pt x="78581" y="78582"/>
                  </a:cubicBezTo>
                  <a:lnTo>
                    <a:pt x="100012" y="102394"/>
                  </a:lnTo>
                  <a:lnTo>
                    <a:pt x="100012" y="126207"/>
                  </a:lnTo>
                  <a:lnTo>
                    <a:pt x="61912" y="140494"/>
                  </a:lnTo>
                  <a:lnTo>
                    <a:pt x="0" y="173832"/>
                  </a:lnTo>
                  <a:close/>
                </a:path>
              </a:pathLst>
            </a:cu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2816225" y="2822575"/>
              <a:ext cx="531019" cy="574675"/>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1019" h="574675">
                  <a:moveTo>
                    <a:pt x="0" y="0"/>
                  </a:moveTo>
                  <a:lnTo>
                    <a:pt x="292100" y="63500"/>
                  </a:lnTo>
                  <a:lnTo>
                    <a:pt x="336550" y="82550"/>
                  </a:lnTo>
                  <a:lnTo>
                    <a:pt x="365125" y="120650"/>
                  </a:lnTo>
                  <a:lnTo>
                    <a:pt x="387350" y="123825"/>
                  </a:lnTo>
                  <a:lnTo>
                    <a:pt x="422275" y="149225"/>
                  </a:lnTo>
                  <a:lnTo>
                    <a:pt x="460375" y="180975"/>
                  </a:lnTo>
                  <a:lnTo>
                    <a:pt x="501650" y="219075"/>
                  </a:lnTo>
                  <a:lnTo>
                    <a:pt x="527050" y="257175"/>
                  </a:lnTo>
                  <a:lnTo>
                    <a:pt x="530225" y="301625"/>
                  </a:lnTo>
                  <a:cubicBezTo>
                    <a:pt x="530490" y="308240"/>
                    <a:pt x="530754" y="314854"/>
                    <a:pt x="531019" y="321469"/>
                  </a:cubicBezTo>
                  <a:lnTo>
                    <a:pt x="511175" y="317500"/>
                  </a:lnTo>
                  <a:lnTo>
                    <a:pt x="514350" y="282575"/>
                  </a:lnTo>
                  <a:lnTo>
                    <a:pt x="508000" y="254000"/>
                  </a:lnTo>
                  <a:lnTo>
                    <a:pt x="450850" y="228600"/>
                  </a:lnTo>
                  <a:lnTo>
                    <a:pt x="434975" y="206375"/>
                  </a:lnTo>
                  <a:lnTo>
                    <a:pt x="422275" y="190500"/>
                  </a:lnTo>
                  <a:lnTo>
                    <a:pt x="406400" y="184150"/>
                  </a:lnTo>
                  <a:lnTo>
                    <a:pt x="355600" y="184150"/>
                  </a:lnTo>
                  <a:lnTo>
                    <a:pt x="304800" y="263525"/>
                  </a:lnTo>
                  <a:lnTo>
                    <a:pt x="295275" y="307975"/>
                  </a:lnTo>
                  <a:lnTo>
                    <a:pt x="304800" y="333375"/>
                  </a:lnTo>
                  <a:lnTo>
                    <a:pt x="342900" y="371475"/>
                  </a:lnTo>
                  <a:lnTo>
                    <a:pt x="352425" y="371475"/>
                  </a:lnTo>
                  <a:lnTo>
                    <a:pt x="352425" y="434975"/>
                  </a:lnTo>
                  <a:lnTo>
                    <a:pt x="333375" y="438150"/>
                  </a:lnTo>
                  <a:lnTo>
                    <a:pt x="292100" y="438150"/>
                  </a:lnTo>
                  <a:cubicBezTo>
                    <a:pt x="289983" y="438150"/>
                    <a:pt x="285221" y="436959"/>
                    <a:pt x="285750" y="438150"/>
                  </a:cubicBezTo>
                  <a:cubicBezTo>
                    <a:pt x="286279" y="439341"/>
                    <a:pt x="292100" y="442913"/>
                    <a:pt x="295275" y="445294"/>
                  </a:cubicBezTo>
                  <a:lnTo>
                    <a:pt x="260350" y="492125"/>
                  </a:lnTo>
                  <a:lnTo>
                    <a:pt x="193675" y="574675"/>
                  </a:lnTo>
                  <a:lnTo>
                    <a:pt x="168275" y="571500"/>
                  </a:lnTo>
                  <a:lnTo>
                    <a:pt x="184943" y="519906"/>
                  </a:lnTo>
                  <a:cubicBezTo>
                    <a:pt x="196320" y="509587"/>
                    <a:pt x="213651" y="497681"/>
                    <a:pt x="219075" y="488950"/>
                  </a:cubicBezTo>
                  <a:cubicBezTo>
                    <a:pt x="224499" y="480219"/>
                    <a:pt x="213255" y="473869"/>
                    <a:pt x="217488" y="467519"/>
                  </a:cubicBezTo>
                  <a:lnTo>
                    <a:pt x="241300" y="457200"/>
                  </a:lnTo>
                  <a:lnTo>
                    <a:pt x="241300" y="457200"/>
                  </a:lnTo>
                  <a:lnTo>
                    <a:pt x="244475" y="358775"/>
                  </a:lnTo>
                  <a:lnTo>
                    <a:pt x="241300" y="327025"/>
                  </a:lnTo>
                  <a:lnTo>
                    <a:pt x="222250" y="314325"/>
                  </a:lnTo>
                  <a:lnTo>
                    <a:pt x="241300" y="273050"/>
                  </a:lnTo>
                  <a:lnTo>
                    <a:pt x="209550" y="241300"/>
                  </a:lnTo>
                  <a:lnTo>
                    <a:pt x="171450" y="219075"/>
                  </a:lnTo>
                  <a:lnTo>
                    <a:pt x="149225" y="200025"/>
                  </a:lnTo>
                  <a:lnTo>
                    <a:pt x="152400" y="152400"/>
                  </a:lnTo>
                  <a:lnTo>
                    <a:pt x="140494" y="119063"/>
                  </a:lnTo>
                  <a:lnTo>
                    <a:pt x="105568" y="108744"/>
                  </a:lnTo>
                  <a:cubicBezTo>
                    <a:pt x="98425" y="91281"/>
                    <a:pt x="88899" y="88107"/>
                    <a:pt x="81756" y="70644"/>
                  </a:cubicBezTo>
                  <a:lnTo>
                    <a:pt x="75406" y="50800"/>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76513" y="332184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471756" y="4381500"/>
              <a:ext cx="257281" cy="147638"/>
            </a:xfrm>
            <a:custGeom>
              <a:avLst/>
              <a:gdLst>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47625 w 254794"/>
                <a:gd name="connsiteY8" fmla="*/ 47625 h 147638"/>
                <a:gd name="connsiteX9" fmla="*/ 28575 w 254794"/>
                <a:gd name="connsiteY9" fmla="*/ 52388 h 147638"/>
                <a:gd name="connsiteX10" fmla="*/ 0 w 254794"/>
                <a:gd name="connsiteY10" fmla="*/ 88106 h 147638"/>
                <a:gd name="connsiteX11" fmla="*/ 16669 w 254794"/>
                <a:gd name="connsiteY11" fmla="*/ 147638 h 147638"/>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38100 w 254794"/>
                <a:gd name="connsiteY8" fmla="*/ 35718 h 147638"/>
                <a:gd name="connsiteX9" fmla="*/ 28575 w 254794"/>
                <a:gd name="connsiteY9" fmla="*/ 52388 h 147638"/>
                <a:gd name="connsiteX10" fmla="*/ 0 w 254794"/>
                <a:gd name="connsiteY10" fmla="*/ 88106 h 147638"/>
                <a:gd name="connsiteX11" fmla="*/ 16669 w 254794"/>
                <a:gd name="connsiteY11" fmla="*/ 147638 h 147638"/>
                <a:gd name="connsiteX0" fmla="*/ 26234 w 264359"/>
                <a:gd name="connsiteY0" fmla="*/ 147638 h 147638"/>
                <a:gd name="connsiteX1" fmla="*/ 264359 w 264359"/>
                <a:gd name="connsiteY1" fmla="*/ 42863 h 147638"/>
                <a:gd name="connsiteX2" fmla="*/ 214352 w 264359"/>
                <a:gd name="connsiteY2" fmla="*/ 0 h 147638"/>
                <a:gd name="connsiteX3" fmla="*/ 159584 w 264359"/>
                <a:gd name="connsiteY3" fmla="*/ 4763 h 147638"/>
                <a:gd name="connsiteX4" fmla="*/ 157202 w 264359"/>
                <a:gd name="connsiteY4" fmla="*/ 21431 h 147638"/>
                <a:gd name="connsiteX5" fmla="*/ 123865 w 264359"/>
                <a:gd name="connsiteY5" fmla="*/ 19050 h 147638"/>
                <a:gd name="connsiteX6" fmla="*/ 109577 w 264359"/>
                <a:gd name="connsiteY6" fmla="*/ 30956 h 147638"/>
                <a:gd name="connsiteX7" fmla="*/ 66715 w 264359"/>
                <a:gd name="connsiteY7" fmla="*/ 28575 h 147638"/>
                <a:gd name="connsiteX8" fmla="*/ 47665 w 264359"/>
                <a:gd name="connsiteY8" fmla="*/ 35718 h 147638"/>
                <a:gd name="connsiteX9" fmla="*/ 38140 w 264359"/>
                <a:gd name="connsiteY9" fmla="*/ 52388 h 147638"/>
                <a:gd name="connsiteX10" fmla="*/ 9565 w 264359"/>
                <a:gd name="connsiteY10" fmla="*/ 88106 h 147638"/>
                <a:gd name="connsiteX11" fmla="*/ 40 w 264359"/>
                <a:gd name="connsiteY11" fmla="*/ 121444 h 147638"/>
                <a:gd name="connsiteX12" fmla="*/ 26234 w 264359"/>
                <a:gd name="connsiteY12" fmla="*/ 147638 h 147638"/>
                <a:gd name="connsiteX0" fmla="*/ 19156 w 257281"/>
                <a:gd name="connsiteY0" fmla="*/ 147638 h 147638"/>
                <a:gd name="connsiteX1" fmla="*/ 257281 w 257281"/>
                <a:gd name="connsiteY1" fmla="*/ 42863 h 147638"/>
                <a:gd name="connsiteX2" fmla="*/ 207274 w 257281"/>
                <a:gd name="connsiteY2" fmla="*/ 0 h 147638"/>
                <a:gd name="connsiteX3" fmla="*/ 152506 w 257281"/>
                <a:gd name="connsiteY3" fmla="*/ 4763 h 147638"/>
                <a:gd name="connsiteX4" fmla="*/ 150124 w 257281"/>
                <a:gd name="connsiteY4" fmla="*/ 21431 h 147638"/>
                <a:gd name="connsiteX5" fmla="*/ 116787 w 257281"/>
                <a:gd name="connsiteY5" fmla="*/ 19050 h 147638"/>
                <a:gd name="connsiteX6" fmla="*/ 102499 w 257281"/>
                <a:gd name="connsiteY6" fmla="*/ 30956 h 147638"/>
                <a:gd name="connsiteX7" fmla="*/ 59637 w 257281"/>
                <a:gd name="connsiteY7" fmla="*/ 28575 h 147638"/>
                <a:gd name="connsiteX8" fmla="*/ 40587 w 257281"/>
                <a:gd name="connsiteY8" fmla="*/ 35718 h 147638"/>
                <a:gd name="connsiteX9" fmla="*/ 31062 w 257281"/>
                <a:gd name="connsiteY9" fmla="*/ 52388 h 147638"/>
                <a:gd name="connsiteX10" fmla="*/ 2487 w 257281"/>
                <a:gd name="connsiteY10" fmla="*/ 88106 h 147638"/>
                <a:gd name="connsiteX11" fmla="*/ 106 w 257281"/>
                <a:gd name="connsiteY11" fmla="*/ 121444 h 147638"/>
                <a:gd name="connsiteX12" fmla="*/ 19156 w 257281"/>
                <a:gd name="connsiteY12"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281" h="147638">
                  <a:moveTo>
                    <a:pt x="19156" y="147638"/>
                  </a:moveTo>
                  <a:lnTo>
                    <a:pt x="257281" y="42863"/>
                  </a:lnTo>
                  <a:lnTo>
                    <a:pt x="207274" y="0"/>
                  </a:lnTo>
                  <a:lnTo>
                    <a:pt x="152506" y="4763"/>
                  </a:lnTo>
                  <a:lnTo>
                    <a:pt x="150124" y="21431"/>
                  </a:lnTo>
                  <a:lnTo>
                    <a:pt x="116787" y="19050"/>
                  </a:lnTo>
                  <a:lnTo>
                    <a:pt x="102499" y="30956"/>
                  </a:lnTo>
                  <a:lnTo>
                    <a:pt x="59637" y="28575"/>
                  </a:lnTo>
                  <a:lnTo>
                    <a:pt x="40587" y="35718"/>
                  </a:lnTo>
                  <a:lnTo>
                    <a:pt x="31062" y="52388"/>
                  </a:lnTo>
                  <a:lnTo>
                    <a:pt x="2487" y="88106"/>
                  </a:lnTo>
                  <a:cubicBezTo>
                    <a:pt x="3281" y="99219"/>
                    <a:pt x="-688" y="110331"/>
                    <a:pt x="106" y="121444"/>
                  </a:cubicBezTo>
                  <a:lnTo>
                    <a:pt x="19156" y="14763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911600" y="3933825"/>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136356" y="3948113"/>
              <a:ext cx="204788" cy="89251"/>
            </a:xfrm>
            <a:custGeom>
              <a:avLst/>
              <a:gdLst>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54769 w 204788"/>
                <a:gd name="connsiteY10" fmla="*/ 80962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9251"/>
                <a:gd name="connsiteX1" fmla="*/ 123825 w 204788"/>
                <a:gd name="connsiteY1" fmla="*/ 85725 h 89251"/>
                <a:gd name="connsiteX2" fmla="*/ 119063 w 204788"/>
                <a:gd name="connsiteY2" fmla="*/ 59531 h 89251"/>
                <a:gd name="connsiteX3" fmla="*/ 145257 w 204788"/>
                <a:gd name="connsiteY3" fmla="*/ 52387 h 89251"/>
                <a:gd name="connsiteX4" fmla="*/ 171450 w 204788"/>
                <a:gd name="connsiteY4" fmla="*/ 33337 h 89251"/>
                <a:gd name="connsiteX5" fmla="*/ 204788 w 204788"/>
                <a:gd name="connsiteY5" fmla="*/ 0 h 89251"/>
                <a:gd name="connsiteX6" fmla="*/ 142875 w 204788"/>
                <a:gd name="connsiteY6" fmla="*/ 38100 h 89251"/>
                <a:gd name="connsiteX7" fmla="*/ 126207 w 204788"/>
                <a:gd name="connsiteY7" fmla="*/ 54768 h 89251"/>
                <a:gd name="connsiteX8" fmla="*/ 90488 w 204788"/>
                <a:gd name="connsiteY8" fmla="*/ 66675 h 89251"/>
                <a:gd name="connsiteX9" fmla="*/ 85725 w 204788"/>
                <a:gd name="connsiteY9" fmla="*/ 78581 h 89251"/>
                <a:gd name="connsiteX10" fmla="*/ 42863 w 204788"/>
                <a:gd name="connsiteY10" fmla="*/ 88106 h 89251"/>
                <a:gd name="connsiteX11" fmla="*/ 16669 w 204788"/>
                <a:gd name="connsiteY11" fmla="*/ 47625 h 89251"/>
                <a:gd name="connsiteX12" fmla="*/ 0 w 204788"/>
                <a:gd name="connsiteY12" fmla="*/ 85725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8" h="89251">
                  <a:moveTo>
                    <a:pt x="0" y="85725"/>
                  </a:moveTo>
                  <a:lnTo>
                    <a:pt x="123825" y="85725"/>
                  </a:lnTo>
                  <a:lnTo>
                    <a:pt x="119063" y="59531"/>
                  </a:lnTo>
                  <a:lnTo>
                    <a:pt x="145257" y="52387"/>
                  </a:lnTo>
                  <a:lnTo>
                    <a:pt x="171450" y="33337"/>
                  </a:lnTo>
                  <a:lnTo>
                    <a:pt x="204788" y="0"/>
                  </a:lnTo>
                  <a:lnTo>
                    <a:pt x="142875" y="38100"/>
                  </a:lnTo>
                  <a:lnTo>
                    <a:pt x="126207" y="54768"/>
                  </a:lnTo>
                  <a:lnTo>
                    <a:pt x="90488" y="66675"/>
                  </a:lnTo>
                  <a:lnTo>
                    <a:pt x="85725" y="78581"/>
                  </a:lnTo>
                  <a:cubicBezTo>
                    <a:pt x="80169" y="79375"/>
                    <a:pt x="54372" y="93265"/>
                    <a:pt x="42863" y="88106"/>
                  </a:cubicBezTo>
                  <a:cubicBezTo>
                    <a:pt x="31354" y="82947"/>
                    <a:pt x="26194" y="45244"/>
                    <a:pt x="16669" y="47625"/>
                  </a:cubicBezTo>
                  <a:lnTo>
                    <a:pt x="0" y="857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71649" y="3871736"/>
              <a:ext cx="36058" cy="44108"/>
            </a:xfrm>
            <a:custGeom>
              <a:avLst/>
              <a:gdLst>
                <a:gd name="connsiteX0" fmla="*/ 7144 w 7144"/>
                <a:gd name="connsiteY0" fmla="*/ 0 h 26193"/>
                <a:gd name="connsiteX1" fmla="*/ 0 w 7144"/>
                <a:gd name="connsiteY1" fmla="*/ 26193 h 26193"/>
                <a:gd name="connsiteX2" fmla="*/ 7144 w 7144"/>
                <a:gd name="connsiteY2" fmla="*/ 0 h 26193"/>
                <a:gd name="connsiteX0" fmla="*/ 13756 w 67087"/>
                <a:gd name="connsiteY0" fmla="*/ 386 h 24162"/>
                <a:gd name="connsiteX1" fmla="*/ 3756 w 67087"/>
                <a:gd name="connsiteY1" fmla="*/ 10386 h 24162"/>
                <a:gd name="connsiteX2" fmla="*/ 67087 w 67087"/>
                <a:gd name="connsiteY2" fmla="*/ 24023 h 24162"/>
                <a:gd name="connsiteX3" fmla="*/ 13756 w 67087"/>
                <a:gd name="connsiteY3" fmla="*/ 386 h 24162"/>
                <a:gd name="connsiteX0" fmla="*/ 20472 w 73803"/>
                <a:gd name="connsiteY0" fmla="*/ 338 h 24336"/>
                <a:gd name="connsiteX1" fmla="*/ 10472 w 73803"/>
                <a:gd name="connsiteY1" fmla="*/ 10338 h 24336"/>
                <a:gd name="connsiteX2" fmla="*/ 3807 w 73803"/>
                <a:gd name="connsiteY2" fmla="*/ 14884 h 24336"/>
                <a:gd name="connsiteX3" fmla="*/ 73803 w 73803"/>
                <a:gd name="connsiteY3" fmla="*/ 23975 h 24336"/>
                <a:gd name="connsiteX4" fmla="*/ 20472 w 73803"/>
                <a:gd name="connsiteY4" fmla="*/ 338 h 24336"/>
                <a:gd name="connsiteX0" fmla="*/ 20472 w 70470"/>
                <a:gd name="connsiteY0" fmla="*/ 266 h 22519"/>
                <a:gd name="connsiteX1" fmla="*/ 10472 w 70470"/>
                <a:gd name="connsiteY1" fmla="*/ 10266 h 22519"/>
                <a:gd name="connsiteX2" fmla="*/ 3807 w 70470"/>
                <a:gd name="connsiteY2" fmla="*/ 14812 h 22519"/>
                <a:gd name="connsiteX3" fmla="*/ 70470 w 70470"/>
                <a:gd name="connsiteY3" fmla="*/ 22085 h 22519"/>
                <a:gd name="connsiteX4" fmla="*/ 20472 w 70470"/>
                <a:gd name="connsiteY4" fmla="*/ 266 h 22519"/>
                <a:gd name="connsiteX0" fmla="*/ 20472 w 73803"/>
                <a:gd name="connsiteY0" fmla="*/ 232 h 21624"/>
                <a:gd name="connsiteX1" fmla="*/ 10472 w 73803"/>
                <a:gd name="connsiteY1" fmla="*/ 10232 h 21624"/>
                <a:gd name="connsiteX2" fmla="*/ 3807 w 73803"/>
                <a:gd name="connsiteY2" fmla="*/ 14778 h 21624"/>
                <a:gd name="connsiteX3" fmla="*/ 73803 w 73803"/>
                <a:gd name="connsiteY3" fmla="*/ 21142 h 21624"/>
                <a:gd name="connsiteX4" fmla="*/ 20472 w 73803"/>
                <a:gd name="connsiteY4" fmla="*/ 232 h 21624"/>
                <a:gd name="connsiteX0" fmla="*/ 20472 w 77137"/>
                <a:gd name="connsiteY0" fmla="*/ 232 h 21624"/>
                <a:gd name="connsiteX1" fmla="*/ 10472 w 77137"/>
                <a:gd name="connsiteY1" fmla="*/ 10232 h 21624"/>
                <a:gd name="connsiteX2" fmla="*/ 3807 w 77137"/>
                <a:gd name="connsiteY2" fmla="*/ 14778 h 21624"/>
                <a:gd name="connsiteX3" fmla="*/ 77137 w 77137"/>
                <a:gd name="connsiteY3" fmla="*/ 21142 h 21624"/>
                <a:gd name="connsiteX4" fmla="*/ 20472 w 77137"/>
                <a:gd name="connsiteY4" fmla="*/ 232 h 21624"/>
                <a:gd name="connsiteX0" fmla="*/ 20472 w 67138"/>
                <a:gd name="connsiteY0" fmla="*/ 141 h 19043"/>
                <a:gd name="connsiteX1" fmla="*/ 10472 w 67138"/>
                <a:gd name="connsiteY1" fmla="*/ 10141 h 19043"/>
                <a:gd name="connsiteX2" fmla="*/ 3807 w 67138"/>
                <a:gd name="connsiteY2" fmla="*/ 14687 h 19043"/>
                <a:gd name="connsiteX3" fmla="*/ 67138 w 67138"/>
                <a:gd name="connsiteY3" fmla="*/ 18324 h 19043"/>
                <a:gd name="connsiteX4" fmla="*/ 20472 w 67138"/>
                <a:gd name="connsiteY4" fmla="*/ 141 h 19043"/>
                <a:gd name="connsiteX0" fmla="*/ 20472 w 50472"/>
                <a:gd name="connsiteY0" fmla="*/ 68 h 16840"/>
                <a:gd name="connsiteX1" fmla="*/ 10472 w 50472"/>
                <a:gd name="connsiteY1" fmla="*/ 10068 h 16840"/>
                <a:gd name="connsiteX2" fmla="*/ 3807 w 50472"/>
                <a:gd name="connsiteY2" fmla="*/ 14614 h 16840"/>
                <a:gd name="connsiteX3" fmla="*/ 50472 w 50472"/>
                <a:gd name="connsiteY3" fmla="*/ 15524 h 16840"/>
                <a:gd name="connsiteX4" fmla="*/ 20472 w 50472"/>
                <a:gd name="connsiteY4" fmla="*/ 68 h 1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6840">
                  <a:moveTo>
                    <a:pt x="20472" y="68"/>
                  </a:moveTo>
                  <a:cubicBezTo>
                    <a:pt x="13805" y="-841"/>
                    <a:pt x="13249" y="7644"/>
                    <a:pt x="10472" y="10068"/>
                  </a:cubicBezTo>
                  <a:cubicBezTo>
                    <a:pt x="7695" y="12492"/>
                    <a:pt x="-6748" y="12341"/>
                    <a:pt x="3807" y="14614"/>
                  </a:cubicBezTo>
                  <a:cubicBezTo>
                    <a:pt x="14362" y="16887"/>
                    <a:pt x="49361" y="17797"/>
                    <a:pt x="50472" y="15524"/>
                  </a:cubicBezTo>
                  <a:cubicBezTo>
                    <a:pt x="32695" y="7645"/>
                    <a:pt x="27139" y="977"/>
                    <a:pt x="20472" y="6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124325" y="3711575"/>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238625" y="3721894"/>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4183857" y="3709989"/>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4155282" y="3250406"/>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4269104" y="3621214"/>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4366741" y="3759992"/>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4331026" y="3605212"/>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4250532" y="3362325"/>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582938" y="3503389"/>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568650" y="3421857"/>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3582954" y="3359937"/>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398169" y="2088356"/>
              <a:ext cx="728662" cy="981075"/>
            </a:xfrm>
            <a:custGeom>
              <a:avLst/>
              <a:gdLst>
                <a:gd name="connsiteX0" fmla="*/ 602456 w 728662"/>
                <a:gd name="connsiteY0" fmla="*/ 209550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2456 w 728662"/>
                <a:gd name="connsiteY58" fmla="*/ 209550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1932 w 728662"/>
                <a:gd name="connsiteY40" fmla="*/ 962026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8662" h="981075">
                  <a:moveTo>
                    <a:pt x="609600" y="197643"/>
                  </a:moveTo>
                  <a:lnTo>
                    <a:pt x="633412" y="169069"/>
                  </a:lnTo>
                  <a:lnTo>
                    <a:pt x="638175" y="157163"/>
                  </a:lnTo>
                  <a:lnTo>
                    <a:pt x="621506" y="147638"/>
                  </a:lnTo>
                  <a:lnTo>
                    <a:pt x="602456" y="142875"/>
                  </a:lnTo>
                  <a:lnTo>
                    <a:pt x="664369" y="140494"/>
                  </a:lnTo>
                  <a:lnTo>
                    <a:pt x="676275" y="123825"/>
                  </a:lnTo>
                  <a:lnTo>
                    <a:pt x="666750" y="97632"/>
                  </a:lnTo>
                  <a:lnTo>
                    <a:pt x="628650" y="78582"/>
                  </a:lnTo>
                  <a:lnTo>
                    <a:pt x="592931" y="69057"/>
                  </a:lnTo>
                  <a:lnTo>
                    <a:pt x="545306" y="66675"/>
                  </a:lnTo>
                  <a:lnTo>
                    <a:pt x="485775" y="100013"/>
                  </a:lnTo>
                  <a:lnTo>
                    <a:pt x="450056" y="119063"/>
                  </a:lnTo>
                  <a:lnTo>
                    <a:pt x="433387" y="161925"/>
                  </a:lnTo>
                  <a:lnTo>
                    <a:pt x="409575" y="130969"/>
                  </a:lnTo>
                  <a:lnTo>
                    <a:pt x="400050" y="152400"/>
                  </a:lnTo>
                  <a:lnTo>
                    <a:pt x="381000" y="171450"/>
                  </a:lnTo>
                  <a:lnTo>
                    <a:pt x="378619" y="185738"/>
                  </a:lnTo>
                  <a:lnTo>
                    <a:pt x="395287" y="202407"/>
                  </a:lnTo>
                  <a:lnTo>
                    <a:pt x="352425" y="238125"/>
                  </a:lnTo>
                  <a:lnTo>
                    <a:pt x="319087" y="209550"/>
                  </a:lnTo>
                  <a:lnTo>
                    <a:pt x="304800" y="245269"/>
                  </a:lnTo>
                  <a:lnTo>
                    <a:pt x="300037" y="366713"/>
                  </a:lnTo>
                  <a:lnTo>
                    <a:pt x="245269" y="421482"/>
                  </a:lnTo>
                  <a:lnTo>
                    <a:pt x="242887" y="414338"/>
                  </a:lnTo>
                  <a:lnTo>
                    <a:pt x="188119" y="469107"/>
                  </a:lnTo>
                  <a:lnTo>
                    <a:pt x="188119" y="554832"/>
                  </a:lnTo>
                  <a:lnTo>
                    <a:pt x="188119" y="566738"/>
                  </a:lnTo>
                  <a:lnTo>
                    <a:pt x="164306" y="578644"/>
                  </a:lnTo>
                  <a:lnTo>
                    <a:pt x="169069" y="600075"/>
                  </a:lnTo>
                  <a:lnTo>
                    <a:pt x="102394" y="638175"/>
                  </a:lnTo>
                  <a:lnTo>
                    <a:pt x="95250" y="666750"/>
                  </a:lnTo>
                  <a:lnTo>
                    <a:pt x="97631" y="695325"/>
                  </a:lnTo>
                  <a:lnTo>
                    <a:pt x="57150" y="752475"/>
                  </a:lnTo>
                  <a:lnTo>
                    <a:pt x="54769" y="773907"/>
                  </a:lnTo>
                  <a:lnTo>
                    <a:pt x="95250" y="816769"/>
                  </a:lnTo>
                  <a:lnTo>
                    <a:pt x="95250" y="878682"/>
                  </a:lnTo>
                  <a:lnTo>
                    <a:pt x="159544" y="926307"/>
                  </a:lnTo>
                  <a:lnTo>
                    <a:pt x="190500" y="950119"/>
                  </a:lnTo>
                  <a:lnTo>
                    <a:pt x="211931" y="954882"/>
                  </a:lnTo>
                  <a:cubicBezTo>
                    <a:pt x="211931" y="957263"/>
                    <a:pt x="211932" y="959645"/>
                    <a:pt x="211932" y="962026"/>
                  </a:cubicBezTo>
                  <a:lnTo>
                    <a:pt x="180975" y="981075"/>
                  </a:lnTo>
                  <a:lnTo>
                    <a:pt x="152400" y="976313"/>
                  </a:lnTo>
                  <a:lnTo>
                    <a:pt x="88106" y="940594"/>
                  </a:lnTo>
                  <a:lnTo>
                    <a:pt x="11906" y="840582"/>
                  </a:lnTo>
                  <a:lnTo>
                    <a:pt x="0" y="759619"/>
                  </a:lnTo>
                  <a:lnTo>
                    <a:pt x="26194" y="669132"/>
                  </a:lnTo>
                  <a:lnTo>
                    <a:pt x="100012" y="535782"/>
                  </a:lnTo>
                  <a:lnTo>
                    <a:pt x="128587" y="469107"/>
                  </a:lnTo>
                  <a:lnTo>
                    <a:pt x="192881" y="385763"/>
                  </a:lnTo>
                  <a:lnTo>
                    <a:pt x="242887" y="283369"/>
                  </a:lnTo>
                  <a:lnTo>
                    <a:pt x="257175" y="214313"/>
                  </a:lnTo>
                  <a:lnTo>
                    <a:pt x="333375" y="114300"/>
                  </a:lnTo>
                  <a:lnTo>
                    <a:pt x="445294" y="42863"/>
                  </a:lnTo>
                  <a:lnTo>
                    <a:pt x="542925" y="0"/>
                  </a:lnTo>
                  <a:lnTo>
                    <a:pt x="654844" y="7144"/>
                  </a:lnTo>
                  <a:lnTo>
                    <a:pt x="728662" y="78582"/>
                  </a:lnTo>
                  <a:lnTo>
                    <a:pt x="721519" y="128588"/>
                  </a:lnTo>
                  <a:lnTo>
                    <a:pt x="609600" y="19764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Forme libre 1023"/>
            <p:cNvSpPr/>
            <p:nvPr/>
          </p:nvSpPr>
          <p:spPr>
            <a:xfrm>
              <a:off x="5183981" y="2386013"/>
              <a:ext cx="288132" cy="161924"/>
            </a:xfrm>
            <a:custGeom>
              <a:avLst/>
              <a:gdLst>
                <a:gd name="connsiteX0" fmla="*/ 0 w 288132"/>
                <a:gd name="connsiteY0" fmla="*/ 121443 h 152400"/>
                <a:gd name="connsiteX1" fmla="*/ 126207 w 288132"/>
                <a:gd name="connsiteY1" fmla="*/ 47625 h 152400"/>
                <a:gd name="connsiteX2" fmla="*/ 164307 w 288132"/>
                <a:gd name="connsiteY2" fmla="*/ 21431 h 152400"/>
                <a:gd name="connsiteX3" fmla="*/ 204788 w 288132"/>
                <a:gd name="connsiteY3" fmla="*/ 0 h 152400"/>
                <a:gd name="connsiteX4" fmla="*/ 240507 w 288132"/>
                <a:gd name="connsiteY4" fmla="*/ 14287 h 152400"/>
                <a:gd name="connsiteX5" fmla="*/ 276225 w 288132"/>
                <a:gd name="connsiteY5" fmla="*/ 4762 h 152400"/>
                <a:gd name="connsiteX6" fmla="*/ 288132 w 288132"/>
                <a:gd name="connsiteY6" fmla="*/ 4762 h 152400"/>
                <a:gd name="connsiteX7" fmla="*/ 285750 w 288132"/>
                <a:gd name="connsiteY7" fmla="*/ 52387 h 152400"/>
                <a:gd name="connsiteX8" fmla="*/ 259557 w 288132"/>
                <a:gd name="connsiteY8" fmla="*/ 14287 h 152400"/>
                <a:gd name="connsiteX9" fmla="*/ 216694 w 288132"/>
                <a:gd name="connsiteY9" fmla="*/ 19050 h 152400"/>
                <a:gd name="connsiteX10" fmla="*/ 140494 w 288132"/>
                <a:gd name="connsiteY10" fmla="*/ 69056 h 152400"/>
                <a:gd name="connsiteX11" fmla="*/ 114300 w 288132"/>
                <a:gd name="connsiteY11" fmla="*/ 97631 h 152400"/>
                <a:gd name="connsiteX12" fmla="*/ 45244 w 288132"/>
                <a:gd name="connsiteY12" fmla="*/ 152400 h 152400"/>
                <a:gd name="connsiteX13" fmla="*/ 45244 w 288132"/>
                <a:gd name="connsiteY13" fmla="*/ 152400 h 152400"/>
                <a:gd name="connsiteX14" fmla="*/ 0 w 288132"/>
                <a:gd name="connsiteY14" fmla="*/ 121443 h 152400"/>
                <a:gd name="connsiteX0" fmla="*/ 0 w 288132"/>
                <a:gd name="connsiteY0" fmla="*/ 121443 h 180975"/>
                <a:gd name="connsiteX1" fmla="*/ 126207 w 288132"/>
                <a:gd name="connsiteY1" fmla="*/ 47625 h 180975"/>
                <a:gd name="connsiteX2" fmla="*/ 164307 w 288132"/>
                <a:gd name="connsiteY2" fmla="*/ 21431 h 180975"/>
                <a:gd name="connsiteX3" fmla="*/ 204788 w 288132"/>
                <a:gd name="connsiteY3" fmla="*/ 0 h 180975"/>
                <a:gd name="connsiteX4" fmla="*/ 240507 w 288132"/>
                <a:gd name="connsiteY4" fmla="*/ 14287 h 180975"/>
                <a:gd name="connsiteX5" fmla="*/ 276225 w 288132"/>
                <a:gd name="connsiteY5" fmla="*/ 4762 h 180975"/>
                <a:gd name="connsiteX6" fmla="*/ 288132 w 288132"/>
                <a:gd name="connsiteY6" fmla="*/ 4762 h 180975"/>
                <a:gd name="connsiteX7" fmla="*/ 285750 w 288132"/>
                <a:gd name="connsiteY7" fmla="*/ 52387 h 180975"/>
                <a:gd name="connsiteX8" fmla="*/ 259557 w 288132"/>
                <a:gd name="connsiteY8" fmla="*/ 14287 h 180975"/>
                <a:gd name="connsiteX9" fmla="*/ 216694 w 288132"/>
                <a:gd name="connsiteY9" fmla="*/ 19050 h 180975"/>
                <a:gd name="connsiteX10" fmla="*/ 140494 w 288132"/>
                <a:gd name="connsiteY10" fmla="*/ 69056 h 180975"/>
                <a:gd name="connsiteX11" fmla="*/ 114300 w 288132"/>
                <a:gd name="connsiteY11" fmla="*/ 97631 h 180975"/>
                <a:gd name="connsiteX12" fmla="*/ 45244 w 288132"/>
                <a:gd name="connsiteY12" fmla="*/ 152400 h 180975"/>
                <a:gd name="connsiteX13" fmla="*/ 19050 w 288132"/>
                <a:gd name="connsiteY13" fmla="*/ 180975 h 180975"/>
                <a:gd name="connsiteX14" fmla="*/ 0 w 288132"/>
                <a:gd name="connsiteY14" fmla="*/ 121443 h 180975"/>
                <a:gd name="connsiteX0" fmla="*/ 0 w 288132"/>
                <a:gd name="connsiteY0" fmla="*/ 121443 h 173831"/>
                <a:gd name="connsiteX1" fmla="*/ 126207 w 288132"/>
                <a:gd name="connsiteY1" fmla="*/ 47625 h 173831"/>
                <a:gd name="connsiteX2" fmla="*/ 164307 w 288132"/>
                <a:gd name="connsiteY2" fmla="*/ 21431 h 173831"/>
                <a:gd name="connsiteX3" fmla="*/ 204788 w 288132"/>
                <a:gd name="connsiteY3" fmla="*/ 0 h 173831"/>
                <a:gd name="connsiteX4" fmla="*/ 240507 w 288132"/>
                <a:gd name="connsiteY4" fmla="*/ 14287 h 173831"/>
                <a:gd name="connsiteX5" fmla="*/ 276225 w 288132"/>
                <a:gd name="connsiteY5" fmla="*/ 4762 h 173831"/>
                <a:gd name="connsiteX6" fmla="*/ 288132 w 288132"/>
                <a:gd name="connsiteY6" fmla="*/ 4762 h 173831"/>
                <a:gd name="connsiteX7" fmla="*/ 285750 w 288132"/>
                <a:gd name="connsiteY7" fmla="*/ 52387 h 173831"/>
                <a:gd name="connsiteX8" fmla="*/ 259557 w 288132"/>
                <a:gd name="connsiteY8" fmla="*/ 14287 h 173831"/>
                <a:gd name="connsiteX9" fmla="*/ 216694 w 288132"/>
                <a:gd name="connsiteY9" fmla="*/ 19050 h 173831"/>
                <a:gd name="connsiteX10" fmla="*/ 140494 w 288132"/>
                <a:gd name="connsiteY10" fmla="*/ 69056 h 173831"/>
                <a:gd name="connsiteX11" fmla="*/ 114300 w 288132"/>
                <a:gd name="connsiteY11" fmla="*/ 97631 h 173831"/>
                <a:gd name="connsiteX12" fmla="*/ 45244 w 288132"/>
                <a:gd name="connsiteY12" fmla="*/ 152400 h 173831"/>
                <a:gd name="connsiteX13" fmla="*/ 23812 w 288132"/>
                <a:gd name="connsiteY13" fmla="*/ 173831 h 173831"/>
                <a:gd name="connsiteX14" fmla="*/ 0 w 288132"/>
                <a:gd name="connsiteY14" fmla="*/ 121443 h 173831"/>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45243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132" h="161924">
                  <a:moveTo>
                    <a:pt x="0" y="121443"/>
                  </a:moveTo>
                  <a:lnTo>
                    <a:pt x="126207" y="47625"/>
                  </a:lnTo>
                  <a:lnTo>
                    <a:pt x="166688" y="30956"/>
                  </a:lnTo>
                  <a:lnTo>
                    <a:pt x="204788" y="0"/>
                  </a:lnTo>
                  <a:lnTo>
                    <a:pt x="240507" y="14287"/>
                  </a:lnTo>
                  <a:lnTo>
                    <a:pt x="276225" y="4762"/>
                  </a:lnTo>
                  <a:lnTo>
                    <a:pt x="288132" y="4762"/>
                  </a:lnTo>
                  <a:lnTo>
                    <a:pt x="285750" y="45243"/>
                  </a:lnTo>
                  <a:lnTo>
                    <a:pt x="259557" y="14287"/>
                  </a:lnTo>
                  <a:lnTo>
                    <a:pt x="216694" y="19050"/>
                  </a:lnTo>
                  <a:lnTo>
                    <a:pt x="140494" y="69056"/>
                  </a:lnTo>
                  <a:lnTo>
                    <a:pt x="114300" y="97631"/>
                  </a:lnTo>
                  <a:lnTo>
                    <a:pt x="45244" y="152400"/>
                  </a:lnTo>
                  <a:lnTo>
                    <a:pt x="35719" y="161924"/>
                  </a:lnTo>
                  <a:cubicBezTo>
                    <a:pt x="9526" y="150811"/>
                    <a:pt x="11906" y="134937"/>
                    <a:pt x="0" y="12144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Forme libre 1025"/>
            <p:cNvSpPr/>
            <p:nvPr/>
          </p:nvSpPr>
          <p:spPr>
            <a:xfrm>
              <a:off x="5727700" y="2009775"/>
              <a:ext cx="130175" cy="120650"/>
            </a:xfrm>
            <a:custGeom>
              <a:avLst/>
              <a:gdLst>
                <a:gd name="connsiteX0" fmla="*/ 0 w 130175"/>
                <a:gd name="connsiteY0" fmla="*/ 34925 h 120650"/>
                <a:gd name="connsiteX1" fmla="*/ 57150 w 130175"/>
                <a:gd name="connsiteY1" fmla="*/ 38100 h 120650"/>
                <a:gd name="connsiteX2" fmla="*/ 76200 w 130175"/>
                <a:gd name="connsiteY2" fmla="*/ 69850 h 120650"/>
                <a:gd name="connsiteX3" fmla="*/ 66675 w 130175"/>
                <a:gd name="connsiteY3" fmla="*/ 98425 h 120650"/>
                <a:gd name="connsiteX4" fmla="*/ 50800 w 130175"/>
                <a:gd name="connsiteY4" fmla="*/ 117475 h 120650"/>
                <a:gd name="connsiteX5" fmla="*/ 88900 w 130175"/>
                <a:gd name="connsiteY5" fmla="*/ 120650 h 120650"/>
                <a:gd name="connsiteX6" fmla="*/ 130175 w 130175"/>
                <a:gd name="connsiteY6" fmla="*/ 63500 h 120650"/>
                <a:gd name="connsiteX7" fmla="*/ 104775 w 130175"/>
                <a:gd name="connsiteY7" fmla="*/ 25400 h 120650"/>
                <a:gd name="connsiteX8" fmla="*/ 50800 w 130175"/>
                <a:gd name="connsiteY8" fmla="*/ 0 h 120650"/>
                <a:gd name="connsiteX9" fmla="*/ 0 w 130175"/>
                <a:gd name="connsiteY9" fmla="*/ 34925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75" h="120650">
                  <a:moveTo>
                    <a:pt x="0" y="34925"/>
                  </a:moveTo>
                  <a:lnTo>
                    <a:pt x="57150" y="38100"/>
                  </a:lnTo>
                  <a:lnTo>
                    <a:pt x="76200" y="69850"/>
                  </a:lnTo>
                  <a:lnTo>
                    <a:pt x="66675" y="98425"/>
                  </a:lnTo>
                  <a:lnTo>
                    <a:pt x="50800" y="117475"/>
                  </a:lnTo>
                  <a:lnTo>
                    <a:pt x="88900" y="120650"/>
                  </a:lnTo>
                  <a:lnTo>
                    <a:pt x="130175" y="63500"/>
                  </a:lnTo>
                  <a:lnTo>
                    <a:pt x="104775" y="25400"/>
                  </a:lnTo>
                  <a:lnTo>
                    <a:pt x="50800" y="0"/>
                  </a:lnTo>
                  <a:lnTo>
                    <a:pt x="0" y="349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7" name="Forme libre 1026"/>
            <p:cNvSpPr/>
            <p:nvPr/>
          </p:nvSpPr>
          <p:spPr>
            <a:xfrm>
              <a:off x="5534025" y="2397919"/>
              <a:ext cx="71438" cy="47625"/>
            </a:xfrm>
            <a:custGeom>
              <a:avLst/>
              <a:gdLst>
                <a:gd name="connsiteX0" fmla="*/ 0 w 50007"/>
                <a:gd name="connsiteY0" fmla="*/ 0 h 47625"/>
                <a:gd name="connsiteX1" fmla="*/ 50007 w 50007"/>
                <a:gd name="connsiteY1" fmla="*/ 4762 h 47625"/>
                <a:gd name="connsiteX2" fmla="*/ 19050 w 50007"/>
                <a:gd name="connsiteY2" fmla="*/ 47625 h 47625"/>
                <a:gd name="connsiteX3" fmla="*/ 0 w 50007"/>
                <a:gd name="connsiteY3" fmla="*/ 0 h 47625"/>
                <a:gd name="connsiteX0" fmla="*/ 21431 w 71438"/>
                <a:gd name="connsiteY0" fmla="*/ 0 h 47625"/>
                <a:gd name="connsiteX1" fmla="*/ 71438 w 71438"/>
                <a:gd name="connsiteY1" fmla="*/ 4762 h 47625"/>
                <a:gd name="connsiteX2" fmla="*/ 40481 w 71438"/>
                <a:gd name="connsiteY2" fmla="*/ 47625 h 47625"/>
                <a:gd name="connsiteX3" fmla="*/ 0 w 71438"/>
                <a:gd name="connsiteY3" fmla="*/ 14287 h 47625"/>
                <a:gd name="connsiteX4" fmla="*/ 21431 w 71438"/>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47625">
                  <a:moveTo>
                    <a:pt x="21431" y="0"/>
                  </a:moveTo>
                  <a:lnTo>
                    <a:pt x="71438" y="4762"/>
                  </a:lnTo>
                  <a:lnTo>
                    <a:pt x="40481" y="47625"/>
                  </a:lnTo>
                  <a:cubicBezTo>
                    <a:pt x="37306" y="38100"/>
                    <a:pt x="3175" y="23812"/>
                    <a:pt x="0" y="14287"/>
                  </a:cubicBezTo>
                  <a:lnTo>
                    <a:pt x="21431"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Forme libre 1028"/>
            <p:cNvSpPr/>
            <p:nvPr/>
          </p:nvSpPr>
          <p:spPr>
            <a:xfrm>
              <a:off x="4662488" y="2731294"/>
              <a:ext cx="1571625" cy="466725"/>
            </a:xfrm>
            <a:custGeom>
              <a:avLst/>
              <a:gdLst>
                <a:gd name="connsiteX0" fmla="*/ 1395412 w 1571625"/>
                <a:gd name="connsiteY0" fmla="*/ 2381 h 466725"/>
                <a:gd name="connsiteX1" fmla="*/ 1469231 w 1571625"/>
                <a:gd name="connsiteY1" fmla="*/ 95250 h 466725"/>
                <a:gd name="connsiteX2" fmla="*/ 1483518 w 1571625"/>
                <a:gd name="connsiteY2" fmla="*/ 133350 h 466725"/>
                <a:gd name="connsiteX3" fmla="*/ 1500187 w 1571625"/>
                <a:gd name="connsiteY3" fmla="*/ 150019 h 466725"/>
                <a:gd name="connsiteX4" fmla="*/ 1495425 w 1571625"/>
                <a:gd name="connsiteY4" fmla="*/ 219075 h 466725"/>
                <a:gd name="connsiteX5" fmla="*/ 1359693 w 1571625"/>
                <a:gd name="connsiteY5" fmla="*/ 342900 h 466725"/>
                <a:gd name="connsiteX6" fmla="*/ 1338262 w 1571625"/>
                <a:gd name="connsiteY6" fmla="*/ 352425 h 466725"/>
                <a:gd name="connsiteX7" fmla="*/ 1269206 w 1571625"/>
                <a:gd name="connsiteY7" fmla="*/ 352425 h 466725"/>
                <a:gd name="connsiteX8" fmla="*/ 1231106 w 1571625"/>
                <a:gd name="connsiteY8" fmla="*/ 328612 h 466725"/>
                <a:gd name="connsiteX9" fmla="*/ 1226343 w 1571625"/>
                <a:gd name="connsiteY9" fmla="*/ 319087 h 466725"/>
                <a:gd name="connsiteX10" fmla="*/ 1190625 w 1571625"/>
                <a:gd name="connsiteY10" fmla="*/ 319087 h 466725"/>
                <a:gd name="connsiteX11" fmla="*/ 1171575 w 1571625"/>
                <a:gd name="connsiteY11" fmla="*/ 328612 h 466725"/>
                <a:gd name="connsiteX12" fmla="*/ 1121568 w 1571625"/>
                <a:gd name="connsiteY12" fmla="*/ 359569 h 466725"/>
                <a:gd name="connsiteX13" fmla="*/ 1035843 w 1571625"/>
                <a:gd name="connsiteY13" fmla="*/ 364331 h 466725"/>
                <a:gd name="connsiteX14" fmla="*/ 1021556 w 1571625"/>
                <a:gd name="connsiteY14" fmla="*/ 342900 h 466725"/>
                <a:gd name="connsiteX15" fmla="*/ 952500 w 1571625"/>
                <a:gd name="connsiteY15" fmla="*/ 342900 h 466725"/>
                <a:gd name="connsiteX16" fmla="*/ 928687 w 1571625"/>
                <a:gd name="connsiteY16" fmla="*/ 335756 h 466725"/>
                <a:gd name="connsiteX17" fmla="*/ 902493 w 1571625"/>
                <a:gd name="connsiteY17" fmla="*/ 319087 h 466725"/>
                <a:gd name="connsiteX18" fmla="*/ 871537 w 1571625"/>
                <a:gd name="connsiteY18" fmla="*/ 333375 h 466725"/>
                <a:gd name="connsiteX19" fmla="*/ 828675 w 1571625"/>
                <a:gd name="connsiteY19" fmla="*/ 333375 h 466725"/>
                <a:gd name="connsiteX20" fmla="*/ 776287 w 1571625"/>
                <a:gd name="connsiteY20" fmla="*/ 254794 h 466725"/>
                <a:gd name="connsiteX21" fmla="*/ 731043 w 1571625"/>
                <a:gd name="connsiteY21" fmla="*/ 252412 h 466725"/>
                <a:gd name="connsiteX22" fmla="*/ 704850 w 1571625"/>
                <a:gd name="connsiteY22" fmla="*/ 204787 h 466725"/>
                <a:gd name="connsiteX23" fmla="*/ 690562 w 1571625"/>
                <a:gd name="connsiteY23" fmla="*/ 200025 h 466725"/>
                <a:gd name="connsiteX24" fmla="*/ 659606 w 1571625"/>
                <a:gd name="connsiteY24" fmla="*/ 233362 h 466725"/>
                <a:gd name="connsiteX25" fmla="*/ 545306 w 1571625"/>
                <a:gd name="connsiteY25" fmla="*/ 219075 h 466725"/>
                <a:gd name="connsiteX26" fmla="*/ 483393 w 1571625"/>
                <a:gd name="connsiteY26" fmla="*/ 223837 h 466725"/>
                <a:gd name="connsiteX27" fmla="*/ 400050 w 1571625"/>
                <a:gd name="connsiteY27" fmla="*/ 259556 h 466725"/>
                <a:gd name="connsiteX28" fmla="*/ 280987 w 1571625"/>
                <a:gd name="connsiteY28" fmla="*/ 338137 h 466725"/>
                <a:gd name="connsiteX29" fmla="*/ 200025 w 1571625"/>
                <a:gd name="connsiteY29" fmla="*/ 373856 h 466725"/>
                <a:gd name="connsiteX30" fmla="*/ 140493 w 1571625"/>
                <a:gd name="connsiteY30" fmla="*/ 376237 h 466725"/>
                <a:gd name="connsiteX31" fmla="*/ 88106 w 1571625"/>
                <a:gd name="connsiteY31" fmla="*/ 361950 h 466725"/>
                <a:gd name="connsiteX32" fmla="*/ 61912 w 1571625"/>
                <a:gd name="connsiteY32" fmla="*/ 342900 h 466725"/>
                <a:gd name="connsiteX33" fmla="*/ 14287 w 1571625"/>
                <a:gd name="connsiteY33" fmla="*/ 345281 h 466725"/>
                <a:gd name="connsiteX34" fmla="*/ 21431 w 1571625"/>
                <a:gd name="connsiteY34" fmla="*/ 359569 h 466725"/>
                <a:gd name="connsiteX35" fmla="*/ 40481 w 1571625"/>
                <a:gd name="connsiteY35" fmla="*/ 388144 h 466725"/>
                <a:gd name="connsiteX36" fmla="*/ 45243 w 1571625"/>
                <a:gd name="connsiteY36" fmla="*/ 416719 h 466725"/>
                <a:gd name="connsiteX37" fmla="*/ 26193 w 1571625"/>
                <a:gd name="connsiteY37" fmla="*/ 411956 h 466725"/>
                <a:gd name="connsiteX38" fmla="*/ 0 w 1571625"/>
                <a:gd name="connsiteY38" fmla="*/ 414337 h 466725"/>
                <a:gd name="connsiteX39" fmla="*/ 33337 w 1571625"/>
                <a:gd name="connsiteY39" fmla="*/ 466725 h 466725"/>
                <a:gd name="connsiteX40" fmla="*/ 185737 w 1571625"/>
                <a:gd name="connsiteY40" fmla="*/ 416719 h 466725"/>
                <a:gd name="connsiteX41" fmla="*/ 345281 w 1571625"/>
                <a:gd name="connsiteY41" fmla="*/ 371475 h 466725"/>
                <a:gd name="connsiteX42" fmla="*/ 497681 w 1571625"/>
                <a:gd name="connsiteY42" fmla="*/ 271462 h 466725"/>
                <a:gd name="connsiteX43" fmla="*/ 678656 w 1571625"/>
                <a:gd name="connsiteY43" fmla="*/ 295275 h 466725"/>
                <a:gd name="connsiteX44" fmla="*/ 800100 w 1571625"/>
                <a:gd name="connsiteY44" fmla="*/ 352425 h 466725"/>
                <a:gd name="connsiteX45" fmla="*/ 912018 w 1571625"/>
                <a:gd name="connsiteY45" fmla="*/ 409575 h 466725"/>
                <a:gd name="connsiteX46" fmla="*/ 1100137 w 1571625"/>
                <a:gd name="connsiteY46" fmla="*/ 421481 h 466725"/>
                <a:gd name="connsiteX47" fmla="*/ 1231106 w 1571625"/>
                <a:gd name="connsiteY47" fmla="*/ 392906 h 466725"/>
                <a:gd name="connsiteX48" fmla="*/ 1390650 w 1571625"/>
                <a:gd name="connsiteY48" fmla="*/ 395287 h 466725"/>
                <a:gd name="connsiteX49" fmla="*/ 1502568 w 1571625"/>
                <a:gd name="connsiteY49" fmla="*/ 292894 h 466725"/>
                <a:gd name="connsiteX50" fmla="*/ 1571625 w 1571625"/>
                <a:gd name="connsiteY50" fmla="*/ 180975 h 466725"/>
                <a:gd name="connsiteX51" fmla="*/ 1538287 w 1571625"/>
                <a:gd name="connsiteY51" fmla="*/ 78581 h 466725"/>
                <a:gd name="connsiteX52" fmla="*/ 1476375 w 1571625"/>
                <a:gd name="connsiteY52" fmla="*/ 0 h 466725"/>
                <a:gd name="connsiteX53" fmla="*/ 1395412 w 1571625"/>
                <a:gd name="connsiteY53" fmla="*/ 23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71625" h="466725">
                  <a:moveTo>
                    <a:pt x="1395412" y="2381"/>
                  </a:moveTo>
                  <a:lnTo>
                    <a:pt x="1469231" y="95250"/>
                  </a:lnTo>
                  <a:lnTo>
                    <a:pt x="1483518" y="133350"/>
                  </a:lnTo>
                  <a:lnTo>
                    <a:pt x="1500187" y="150019"/>
                  </a:lnTo>
                  <a:lnTo>
                    <a:pt x="1495425" y="219075"/>
                  </a:lnTo>
                  <a:lnTo>
                    <a:pt x="1359693" y="342900"/>
                  </a:lnTo>
                  <a:lnTo>
                    <a:pt x="1338262" y="352425"/>
                  </a:lnTo>
                  <a:lnTo>
                    <a:pt x="1269206" y="352425"/>
                  </a:lnTo>
                  <a:lnTo>
                    <a:pt x="1231106" y="328612"/>
                  </a:lnTo>
                  <a:lnTo>
                    <a:pt x="1226343" y="319087"/>
                  </a:lnTo>
                  <a:lnTo>
                    <a:pt x="1190625" y="319087"/>
                  </a:lnTo>
                  <a:lnTo>
                    <a:pt x="1171575" y="328612"/>
                  </a:lnTo>
                  <a:lnTo>
                    <a:pt x="1121568" y="359569"/>
                  </a:lnTo>
                  <a:lnTo>
                    <a:pt x="1035843" y="364331"/>
                  </a:lnTo>
                  <a:lnTo>
                    <a:pt x="1021556" y="342900"/>
                  </a:lnTo>
                  <a:lnTo>
                    <a:pt x="952500" y="342900"/>
                  </a:lnTo>
                  <a:lnTo>
                    <a:pt x="928687" y="335756"/>
                  </a:lnTo>
                  <a:lnTo>
                    <a:pt x="902493" y="319087"/>
                  </a:lnTo>
                  <a:lnTo>
                    <a:pt x="871537" y="333375"/>
                  </a:lnTo>
                  <a:lnTo>
                    <a:pt x="828675" y="333375"/>
                  </a:lnTo>
                  <a:lnTo>
                    <a:pt x="776287" y="254794"/>
                  </a:lnTo>
                  <a:lnTo>
                    <a:pt x="731043" y="252412"/>
                  </a:lnTo>
                  <a:lnTo>
                    <a:pt x="704850" y="204787"/>
                  </a:lnTo>
                  <a:lnTo>
                    <a:pt x="690562" y="200025"/>
                  </a:lnTo>
                  <a:lnTo>
                    <a:pt x="659606" y="233362"/>
                  </a:lnTo>
                  <a:lnTo>
                    <a:pt x="545306" y="219075"/>
                  </a:lnTo>
                  <a:lnTo>
                    <a:pt x="483393" y="223837"/>
                  </a:lnTo>
                  <a:lnTo>
                    <a:pt x="400050" y="259556"/>
                  </a:lnTo>
                  <a:lnTo>
                    <a:pt x="280987" y="338137"/>
                  </a:lnTo>
                  <a:lnTo>
                    <a:pt x="200025" y="373856"/>
                  </a:lnTo>
                  <a:lnTo>
                    <a:pt x="140493" y="376237"/>
                  </a:lnTo>
                  <a:lnTo>
                    <a:pt x="88106" y="361950"/>
                  </a:lnTo>
                  <a:lnTo>
                    <a:pt x="61912" y="342900"/>
                  </a:lnTo>
                  <a:lnTo>
                    <a:pt x="14287" y="345281"/>
                  </a:lnTo>
                  <a:lnTo>
                    <a:pt x="21431" y="359569"/>
                  </a:lnTo>
                  <a:lnTo>
                    <a:pt x="40481" y="388144"/>
                  </a:lnTo>
                  <a:lnTo>
                    <a:pt x="45243" y="416719"/>
                  </a:lnTo>
                  <a:lnTo>
                    <a:pt x="26193" y="411956"/>
                  </a:lnTo>
                  <a:lnTo>
                    <a:pt x="0" y="414337"/>
                  </a:lnTo>
                  <a:lnTo>
                    <a:pt x="33337" y="466725"/>
                  </a:lnTo>
                  <a:lnTo>
                    <a:pt x="185737" y="416719"/>
                  </a:lnTo>
                  <a:lnTo>
                    <a:pt x="345281" y="371475"/>
                  </a:lnTo>
                  <a:lnTo>
                    <a:pt x="497681" y="271462"/>
                  </a:lnTo>
                  <a:lnTo>
                    <a:pt x="678656" y="295275"/>
                  </a:lnTo>
                  <a:lnTo>
                    <a:pt x="800100" y="352425"/>
                  </a:lnTo>
                  <a:lnTo>
                    <a:pt x="912018" y="409575"/>
                  </a:lnTo>
                  <a:lnTo>
                    <a:pt x="1100137" y="421481"/>
                  </a:lnTo>
                  <a:lnTo>
                    <a:pt x="1231106" y="392906"/>
                  </a:lnTo>
                  <a:lnTo>
                    <a:pt x="1390650" y="395287"/>
                  </a:lnTo>
                  <a:lnTo>
                    <a:pt x="1502568" y="292894"/>
                  </a:lnTo>
                  <a:lnTo>
                    <a:pt x="1571625" y="180975"/>
                  </a:lnTo>
                  <a:lnTo>
                    <a:pt x="1538287" y="78581"/>
                  </a:lnTo>
                  <a:lnTo>
                    <a:pt x="1476375" y="0"/>
                  </a:lnTo>
                  <a:lnTo>
                    <a:pt x="1395412" y="238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493614" y="3193927"/>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750594" y="3698082"/>
              <a:ext cx="607219" cy="180975"/>
            </a:xfrm>
            <a:custGeom>
              <a:avLst/>
              <a:gdLst>
                <a:gd name="connsiteX0" fmla="*/ 19050 w 607219"/>
                <a:gd name="connsiteY0" fmla="*/ 150018 h 180975"/>
                <a:gd name="connsiteX1" fmla="*/ 0 w 607219"/>
                <a:gd name="connsiteY1" fmla="*/ 73818 h 180975"/>
                <a:gd name="connsiteX2" fmla="*/ 66675 w 607219"/>
                <a:gd name="connsiteY2" fmla="*/ 7143 h 180975"/>
                <a:gd name="connsiteX3" fmla="*/ 140494 w 607219"/>
                <a:gd name="connsiteY3" fmla="*/ 0 h 180975"/>
                <a:gd name="connsiteX4" fmla="*/ 245269 w 607219"/>
                <a:gd name="connsiteY4" fmla="*/ 59531 h 180975"/>
                <a:gd name="connsiteX5" fmla="*/ 373856 w 607219"/>
                <a:gd name="connsiteY5" fmla="*/ 142875 h 180975"/>
                <a:gd name="connsiteX6" fmla="*/ 442912 w 607219"/>
                <a:gd name="connsiteY6" fmla="*/ 147637 h 180975"/>
                <a:gd name="connsiteX7" fmla="*/ 509587 w 607219"/>
                <a:gd name="connsiteY7" fmla="*/ 64293 h 180975"/>
                <a:gd name="connsiteX8" fmla="*/ 559594 w 607219"/>
                <a:gd name="connsiteY8" fmla="*/ 23812 h 180975"/>
                <a:gd name="connsiteX9" fmla="*/ 590550 w 607219"/>
                <a:gd name="connsiteY9" fmla="*/ 14287 h 180975"/>
                <a:gd name="connsiteX10" fmla="*/ 607219 w 607219"/>
                <a:gd name="connsiteY10" fmla="*/ 42862 h 180975"/>
                <a:gd name="connsiteX11" fmla="*/ 607219 w 607219"/>
                <a:gd name="connsiteY11" fmla="*/ 42862 h 180975"/>
                <a:gd name="connsiteX12" fmla="*/ 578644 w 607219"/>
                <a:gd name="connsiteY12" fmla="*/ 52387 h 180975"/>
                <a:gd name="connsiteX13" fmla="*/ 552450 w 607219"/>
                <a:gd name="connsiteY13" fmla="*/ 59531 h 180975"/>
                <a:gd name="connsiteX14" fmla="*/ 550069 w 607219"/>
                <a:gd name="connsiteY14" fmla="*/ 90487 h 180975"/>
                <a:gd name="connsiteX15" fmla="*/ 526256 w 607219"/>
                <a:gd name="connsiteY15" fmla="*/ 107156 h 180975"/>
                <a:gd name="connsiteX16" fmla="*/ 526256 w 607219"/>
                <a:gd name="connsiteY16" fmla="*/ 119062 h 180975"/>
                <a:gd name="connsiteX17" fmla="*/ 519112 w 607219"/>
                <a:gd name="connsiteY17" fmla="*/ 138112 h 180975"/>
                <a:gd name="connsiteX18" fmla="*/ 459581 w 607219"/>
                <a:gd name="connsiteY18" fmla="*/ 157162 h 180975"/>
                <a:gd name="connsiteX19" fmla="*/ 438150 w 607219"/>
                <a:gd name="connsiteY19" fmla="*/ 169068 h 180975"/>
                <a:gd name="connsiteX20" fmla="*/ 421481 w 607219"/>
                <a:gd name="connsiteY20" fmla="*/ 180975 h 180975"/>
                <a:gd name="connsiteX21" fmla="*/ 364331 w 607219"/>
                <a:gd name="connsiteY21" fmla="*/ 178593 h 180975"/>
                <a:gd name="connsiteX22" fmla="*/ 266700 w 607219"/>
                <a:gd name="connsiteY22" fmla="*/ 114300 h 180975"/>
                <a:gd name="connsiteX23" fmla="*/ 207169 w 607219"/>
                <a:gd name="connsiteY23" fmla="*/ 69056 h 180975"/>
                <a:gd name="connsiteX24" fmla="*/ 176212 w 607219"/>
                <a:gd name="connsiteY24" fmla="*/ 73818 h 180975"/>
                <a:gd name="connsiteX25" fmla="*/ 133350 w 607219"/>
                <a:gd name="connsiteY25" fmla="*/ 40481 h 180975"/>
                <a:gd name="connsiteX26" fmla="*/ 97631 w 607219"/>
                <a:gd name="connsiteY26" fmla="*/ 45243 h 180975"/>
                <a:gd name="connsiteX27" fmla="*/ 76200 w 607219"/>
                <a:gd name="connsiteY27" fmla="*/ 66675 h 180975"/>
                <a:gd name="connsiteX28" fmla="*/ 52387 w 607219"/>
                <a:gd name="connsiteY28" fmla="*/ 104775 h 180975"/>
                <a:gd name="connsiteX29" fmla="*/ 19050 w 607219"/>
                <a:gd name="connsiteY29" fmla="*/ 15001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19" h="180975">
                  <a:moveTo>
                    <a:pt x="19050" y="150018"/>
                  </a:moveTo>
                  <a:lnTo>
                    <a:pt x="0" y="73818"/>
                  </a:lnTo>
                  <a:lnTo>
                    <a:pt x="66675" y="7143"/>
                  </a:lnTo>
                  <a:lnTo>
                    <a:pt x="140494" y="0"/>
                  </a:lnTo>
                  <a:lnTo>
                    <a:pt x="245269" y="59531"/>
                  </a:lnTo>
                  <a:lnTo>
                    <a:pt x="373856" y="142875"/>
                  </a:lnTo>
                  <a:lnTo>
                    <a:pt x="442912" y="147637"/>
                  </a:lnTo>
                  <a:lnTo>
                    <a:pt x="509587" y="64293"/>
                  </a:lnTo>
                  <a:lnTo>
                    <a:pt x="559594" y="23812"/>
                  </a:lnTo>
                  <a:lnTo>
                    <a:pt x="590550" y="14287"/>
                  </a:lnTo>
                  <a:lnTo>
                    <a:pt x="607219" y="42862"/>
                  </a:lnTo>
                  <a:lnTo>
                    <a:pt x="607219" y="42862"/>
                  </a:lnTo>
                  <a:lnTo>
                    <a:pt x="578644" y="52387"/>
                  </a:lnTo>
                  <a:lnTo>
                    <a:pt x="552450" y="59531"/>
                  </a:lnTo>
                  <a:lnTo>
                    <a:pt x="550069" y="90487"/>
                  </a:lnTo>
                  <a:lnTo>
                    <a:pt x="526256" y="107156"/>
                  </a:lnTo>
                  <a:lnTo>
                    <a:pt x="526256" y="119062"/>
                  </a:lnTo>
                  <a:lnTo>
                    <a:pt x="519112" y="138112"/>
                  </a:lnTo>
                  <a:lnTo>
                    <a:pt x="459581" y="157162"/>
                  </a:lnTo>
                  <a:lnTo>
                    <a:pt x="438150" y="169068"/>
                  </a:lnTo>
                  <a:lnTo>
                    <a:pt x="421481" y="180975"/>
                  </a:lnTo>
                  <a:lnTo>
                    <a:pt x="364331" y="178593"/>
                  </a:lnTo>
                  <a:lnTo>
                    <a:pt x="266700" y="114300"/>
                  </a:lnTo>
                  <a:lnTo>
                    <a:pt x="207169" y="69056"/>
                  </a:lnTo>
                  <a:lnTo>
                    <a:pt x="176212" y="73818"/>
                  </a:lnTo>
                  <a:lnTo>
                    <a:pt x="133350" y="40481"/>
                  </a:lnTo>
                  <a:lnTo>
                    <a:pt x="97631" y="45243"/>
                  </a:lnTo>
                  <a:lnTo>
                    <a:pt x="76200" y="66675"/>
                  </a:lnTo>
                  <a:lnTo>
                    <a:pt x="52387" y="104775"/>
                  </a:lnTo>
                  <a:lnTo>
                    <a:pt x="19050" y="15001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305300" y="3212306"/>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830491" y="3793801"/>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481388" y="2843213"/>
              <a:ext cx="502443" cy="716756"/>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443" h="716756">
                  <a:moveTo>
                    <a:pt x="33337" y="0"/>
                  </a:moveTo>
                  <a:lnTo>
                    <a:pt x="47625" y="126206"/>
                  </a:lnTo>
                  <a:lnTo>
                    <a:pt x="38100" y="142875"/>
                  </a:lnTo>
                  <a:lnTo>
                    <a:pt x="33337" y="159543"/>
                  </a:lnTo>
                  <a:lnTo>
                    <a:pt x="33337" y="176212"/>
                  </a:lnTo>
                  <a:lnTo>
                    <a:pt x="33337" y="204787"/>
                  </a:lnTo>
                  <a:lnTo>
                    <a:pt x="19050" y="192881"/>
                  </a:lnTo>
                  <a:lnTo>
                    <a:pt x="26193" y="228600"/>
                  </a:lnTo>
                  <a:lnTo>
                    <a:pt x="7143" y="230981"/>
                  </a:lnTo>
                  <a:lnTo>
                    <a:pt x="0" y="240506"/>
                  </a:lnTo>
                  <a:lnTo>
                    <a:pt x="4762" y="257175"/>
                  </a:lnTo>
                  <a:lnTo>
                    <a:pt x="45243" y="280987"/>
                  </a:lnTo>
                  <a:lnTo>
                    <a:pt x="54768" y="302419"/>
                  </a:lnTo>
                  <a:lnTo>
                    <a:pt x="104775" y="357187"/>
                  </a:lnTo>
                  <a:lnTo>
                    <a:pt x="95250" y="371475"/>
                  </a:lnTo>
                  <a:lnTo>
                    <a:pt x="140493" y="466725"/>
                  </a:lnTo>
                  <a:lnTo>
                    <a:pt x="176212" y="476250"/>
                  </a:lnTo>
                  <a:lnTo>
                    <a:pt x="207168" y="490537"/>
                  </a:lnTo>
                  <a:lnTo>
                    <a:pt x="204787" y="511968"/>
                  </a:lnTo>
                  <a:lnTo>
                    <a:pt x="185737" y="528637"/>
                  </a:lnTo>
                  <a:lnTo>
                    <a:pt x="173831" y="533400"/>
                  </a:lnTo>
                  <a:lnTo>
                    <a:pt x="166687" y="526256"/>
                  </a:lnTo>
                  <a:lnTo>
                    <a:pt x="188118" y="569118"/>
                  </a:lnTo>
                  <a:lnTo>
                    <a:pt x="307181" y="566737"/>
                  </a:lnTo>
                  <a:lnTo>
                    <a:pt x="342900" y="578643"/>
                  </a:lnTo>
                  <a:lnTo>
                    <a:pt x="371475" y="585787"/>
                  </a:lnTo>
                  <a:lnTo>
                    <a:pt x="423862" y="638175"/>
                  </a:lnTo>
                  <a:lnTo>
                    <a:pt x="419100" y="664368"/>
                  </a:lnTo>
                  <a:lnTo>
                    <a:pt x="411956" y="685800"/>
                  </a:lnTo>
                  <a:lnTo>
                    <a:pt x="381000" y="685800"/>
                  </a:lnTo>
                  <a:lnTo>
                    <a:pt x="345281" y="685800"/>
                  </a:lnTo>
                  <a:lnTo>
                    <a:pt x="283368" y="642937"/>
                  </a:lnTo>
                  <a:lnTo>
                    <a:pt x="254793" y="626268"/>
                  </a:lnTo>
                  <a:lnTo>
                    <a:pt x="221456" y="626268"/>
                  </a:lnTo>
                  <a:lnTo>
                    <a:pt x="209550" y="640556"/>
                  </a:lnTo>
                  <a:lnTo>
                    <a:pt x="192881" y="640556"/>
                  </a:lnTo>
                  <a:lnTo>
                    <a:pt x="185737" y="638175"/>
                  </a:lnTo>
                  <a:lnTo>
                    <a:pt x="176212" y="664368"/>
                  </a:lnTo>
                  <a:lnTo>
                    <a:pt x="178593" y="678656"/>
                  </a:lnTo>
                  <a:lnTo>
                    <a:pt x="207168" y="702468"/>
                  </a:lnTo>
                  <a:lnTo>
                    <a:pt x="216693" y="716756"/>
                  </a:lnTo>
                  <a:lnTo>
                    <a:pt x="397668" y="702468"/>
                  </a:lnTo>
                  <a:cubicBezTo>
                    <a:pt x="400843" y="701674"/>
                    <a:pt x="399256" y="686594"/>
                    <a:pt x="402431" y="685800"/>
                  </a:cubicBezTo>
                  <a:lnTo>
                    <a:pt x="452437" y="683418"/>
                  </a:lnTo>
                  <a:lnTo>
                    <a:pt x="471487" y="685800"/>
                  </a:lnTo>
                  <a:lnTo>
                    <a:pt x="471487" y="685800"/>
                  </a:lnTo>
                  <a:lnTo>
                    <a:pt x="490537" y="707231"/>
                  </a:lnTo>
                  <a:lnTo>
                    <a:pt x="502443" y="711993"/>
                  </a:lnTo>
                  <a:lnTo>
                    <a:pt x="502443" y="711993"/>
                  </a:lnTo>
                  <a:lnTo>
                    <a:pt x="459581" y="635793"/>
                  </a:lnTo>
                  <a:lnTo>
                    <a:pt x="390525" y="581025"/>
                  </a:lnTo>
                  <a:lnTo>
                    <a:pt x="330993" y="559593"/>
                  </a:lnTo>
                  <a:lnTo>
                    <a:pt x="330993" y="535781"/>
                  </a:lnTo>
                  <a:lnTo>
                    <a:pt x="338137" y="509587"/>
                  </a:lnTo>
                  <a:lnTo>
                    <a:pt x="376237" y="509587"/>
                  </a:lnTo>
                  <a:lnTo>
                    <a:pt x="395287" y="495299"/>
                  </a:lnTo>
                  <a:lnTo>
                    <a:pt x="357187" y="471487"/>
                  </a:lnTo>
                  <a:lnTo>
                    <a:pt x="388143" y="452437"/>
                  </a:lnTo>
                  <a:lnTo>
                    <a:pt x="400050" y="440531"/>
                  </a:lnTo>
                  <a:lnTo>
                    <a:pt x="435769" y="464343"/>
                  </a:lnTo>
                  <a:lnTo>
                    <a:pt x="385762" y="414337"/>
                  </a:lnTo>
                  <a:lnTo>
                    <a:pt x="354806" y="373856"/>
                  </a:lnTo>
                  <a:lnTo>
                    <a:pt x="361950" y="264318"/>
                  </a:lnTo>
                  <a:lnTo>
                    <a:pt x="381000" y="276225"/>
                  </a:lnTo>
                  <a:lnTo>
                    <a:pt x="400050" y="259556"/>
                  </a:lnTo>
                  <a:lnTo>
                    <a:pt x="333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898106" y="3024188"/>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3679031" y="3567112"/>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897434" y="3369468"/>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355056" y="2493169"/>
              <a:ext cx="50007" cy="12858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7" h="128587">
                  <a:moveTo>
                    <a:pt x="50007" y="0"/>
                  </a:moveTo>
                  <a:lnTo>
                    <a:pt x="9525" y="52387"/>
                  </a:lnTo>
                  <a:lnTo>
                    <a:pt x="0" y="128587"/>
                  </a:lnTo>
                  <a:lnTo>
                    <a:pt x="23813" y="90487"/>
                  </a:lnTo>
                  <a:lnTo>
                    <a:pt x="40482" y="66675"/>
                  </a:lnTo>
                  <a:lnTo>
                    <a:pt x="5000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646635" y="2195512"/>
              <a:ext cx="73818" cy="145257"/>
            </a:xfrm>
            <a:custGeom>
              <a:avLst/>
              <a:gdLst>
                <a:gd name="connsiteX0" fmla="*/ 30956 w 73818"/>
                <a:gd name="connsiteY0" fmla="*/ 123825 h 123825"/>
                <a:gd name="connsiteX1" fmla="*/ 0 w 73818"/>
                <a:gd name="connsiteY1" fmla="*/ 76200 h 123825"/>
                <a:gd name="connsiteX2" fmla="*/ 9525 w 73818"/>
                <a:gd name="connsiteY2" fmla="*/ 28575 h 123825"/>
                <a:gd name="connsiteX3" fmla="*/ 59531 w 73818"/>
                <a:gd name="connsiteY3" fmla="*/ 0 h 123825"/>
                <a:gd name="connsiteX4" fmla="*/ 71437 w 73818"/>
                <a:gd name="connsiteY4" fmla="*/ 16669 h 123825"/>
                <a:gd name="connsiteX5" fmla="*/ 73818 w 73818"/>
                <a:gd name="connsiteY5" fmla="*/ 57150 h 123825"/>
                <a:gd name="connsiteX6" fmla="*/ 30956 w 73818"/>
                <a:gd name="connsiteY6" fmla="*/ 123825 h 123825"/>
                <a:gd name="connsiteX0" fmla="*/ 50006 w 73818"/>
                <a:gd name="connsiteY0" fmla="*/ 152400 h 152400"/>
                <a:gd name="connsiteX1" fmla="*/ 0 w 73818"/>
                <a:gd name="connsiteY1" fmla="*/ 76200 h 152400"/>
                <a:gd name="connsiteX2" fmla="*/ 9525 w 73818"/>
                <a:gd name="connsiteY2" fmla="*/ 28575 h 152400"/>
                <a:gd name="connsiteX3" fmla="*/ 59531 w 73818"/>
                <a:gd name="connsiteY3" fmla="*/ 0 h 152400"/>
                <a:gd name="connsiteX4" fmla="*/ 71437 w 73818"/>
                <a:gd name="connsiteY4" fmla="*/ 16669 h 152400"/>
                <a:gd name="connsiteX5" fmla="*/ 73818 w 73818"/>
                <a:gd name="connsiteY5" fmla="*/ 57150 h 152400"/>
                <a:gd name="connsiteX6" fmla="*/ 50006 w 73818"/>
                <a:gd name="connsiteY6" fmla="*/ 152400 h 152400"/>
                <a:gd name="connsiteX0" fmla="*/ 50006 w 73818"/>
                <a:gd name="connsiteY0" fmla="*/ 145257 h 145257"/>
                <a:gd name="connsiteX1" fmla="*/ 0 w 73818"/>
                <a:gd name="connsiteY1" fmla="*/ 76200 h 145257"/>
                <a:gd name="connsiteX2" fmla="*/ 9525 w 73818"/>
                <a:gd name="connsiteY2" fmla="*/ 28575 h 145257"/>
                <a:gd name="connsiteX3" fmla="*/ 59531 w 73818"/>
                <a:gd name="connsiteY3" fmla="*/ 0 h 145257"/>
                <a:gd name="connsiteX4" fmla="*/ 71437 w 73818"/>
                <a:gd name="connsiteY4" fmla="*/ 16669 h 145257"/>
                <a:gd name="connsiteX5" fmla="*/ 73818 w 73818"/>
                <a:gd name="connsiteY5" fmla="*/ 57150 h 145257"/>
                <a:gd name="connsiteX6" fmla="*/ 50006 w 73818"/>
                <a:gd name="connsiteY6" fmla="*/ 14525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 h="145257">
                  <a:moveTo>
                    <a:pt x="50006" y="145257"/>
                  </a:moveTo>
                  <a:lnTo>
                    <a:pt x="0" y="76200"/>
                  </a:lnTo>
                  <a:lnTo>
                    <a:pt x="9525" y="28575"/>
                  </a:lnTo>
                  <a:lnTo>
                    <a:pt x="59531" y="0"/>
                  </a:lnTo>
                  <a:lnTo>
                    <a:pt x="71437" y="16669"/>
                  </a:lnTo>
                  <a:lnTo>
                    <a:pt x="73818" y="57150"/>
                  </a:lnTo>
                  <a:lnTo>
                    <a:pt x="50006" y="14525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774031" y="2095500"/>
              <a:ext cx="504825" cy="180975"/>
            </a:xfrm>
            <a:custGeom>
              <a:avLst/>
              <a:gdLst>
                <a:gd name="connsiteX0" fmla="*/ 0 w 504825"/>
                <a:gd name="connsiteY0" fmla="*/ 52388 h 180975"/>
                <a:gd name="connsiteX1" fmla="*/ 38100 w 504825"/>
                <a:gd name="connsiteY1" fmla="*/ 0 h 180975"/>
                <a:gd name="connsiteX2" fmla="*/ 123825 w 504825"/>
                <a:gd name="connsiteY2" fmla="*/ 23813 h 180975"/>
                <a:gd name="connsiteX3" fmla="*/ 235744 w 504825"/>
                <a:gd name="connsiteY3" fmla="*/ 97631 h 180975"/>
                <a:gd name="connsiteX4" fmla="*/ 304800 w 504825"/>
                <a:gd name="connsiteY4" fmla="*/ 152400 h 180975"/>
                <a:gd name="connsiteX5" fmla="*/ 371475 w 504825"/>
                <a:gd name="connsiteY5" fmla="*/ 138113 h 180975"/>
                <a:gd name="connsiteX6" fmla="*/ 500063 w 504825"/>
                <a:gd name="connsiteY6" fmla="*/ 92869 h 180975"/>
                <a:gd name="connsiteX7" fmla="*/ 504825 w 504825"/>
                <a:gd name="connsiteY7" fmla="*/ 130969 h 180975"/>
                <a:gd name="connsiteX8" fmla="*/ 426244 w 504825"/>
                <a:gd name="connsiteY8" fmla="*/ 147638 h 180975"/>
                <a:gd name="connsiteX9" fmla="*/ 383382 w 504825"/>
                <a:gd name="connsiteY9" fmla="*/ 152400 h 180975"/>
                <a:gd name="connsiteX10" fmla="*/ 347663 w 504825"/>
                <a:gd name="connsiteY10" fmla="*/ 173831 h 180975"/>
                <a:gd name="connsiteX11" fmla="*/ 330994 w 504825"/>
                <a:gd name="connsiteY11" fmla="*/ 180975 h 180975"/>
                <a:gd name="connsiteX12" fmla="*/ 276225 w 504825"/>
                <a:gd name="connsiteY12" fmla="*/ 176213 h 180975"/>
                <a:gd name="connsiteX13" fmla="*/ 261938 w 504825"/>
                <a:gd name="connsiteY13" fmla="*/ 161925 h 180975"/>
                <a:gd name="connsiteX14" fmla="*/ 176213 w 504825"/>
                <a:gd name="connsiteY14" fmla="*/ 102394 h 180975"/>
                <a:gd name="connsiteX15" fmla="*/ 130969 w 504825"/>
                <a:gd name="connsiteY15" fmla="*/ 76200 h 180975"/>
                <a:gd name="connsiteX16" fmla="*/ 102394 w 504825"/>
                <a:gd name="connsiteY16" fmla="*/ 52388 h 180975"/>
                <a:gd name="connsiteX17" fmla="*/ 64294 w 504825"/>
                <a:gd name="connsiteY17" fmla="*/ 42863 h 180975"/>
                <a:gd name="connsiteX18" fmla="*/ 0 w 504825"/>
                <a:gd name="connsiteY18" fmla="*/ 523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80975">
                  <a:moveTo>
                    <a:pt x="0" y="52388"/>
                  </a:moveTo>
                  <a:lnTo>
                    <a:pt x="38100" y="0"/>
                  </a:lnTo>
                  <a:lnTo>
                    <a:pt x="123825" y="23813"/>
                  </a:lnTo>
                  <a:lnTo>
                    <a:pt x="235744" y="97631"/>
                  </a:lnTo>
                  <a:lnTo>
                    <a:pt x="304800" y="152400"/>
                  </a:lnTo>
                  <a:lnTo>
                    <a:pt x="371475" y="138113"/>
                  </a:lnTo>
                  <a:lnTo>
                    <a:pt x="500063" y="92869"/>
                  </a:lnTo>
                  <a:lnTo>
                    <a:pt x="504825" y="130969"/>
                  </a:lnTo>
                  <a:lnTo>
                    <a:pt x="426244" y="147638"/>
                  </a:lnTo>
                  <a:lnTo>
                    <a:pt x="383382" y="152400"/>
                  </a:lnTo>
                  <a:lnTo>
                    <a:pt x="347663" y="173831"/>
                  </a:lnTo>
                  <a:lnTo>
                    <a:pt x="330994" y="180975"/>
                  </a:lnTo>
                  <a:lnTo>
                    <a:pt x="276225" y="176213"/>
                  </a:lnTo>
                  <a:lnTo>
                    <a:pt x="261938" y="161925"/>
                  </a:lnTo>
                  <a:lnTo>
                    <a:pt x="176213" y="102394"/>
                  </a:lnTo>
                  <a:lnTo>
                    <a:pt x="130969" y="76200"/>
                  </a:lnTo>
                  <a:lnTo>
                    <a:pt x="102394" y="52388"/>
                  </a:lnTo>
                  <a:lnTo>
                    <a:pt x="64294" y="42863"/>
                  </a:lnTo>
                  <a:lnTo>
                    <a:pt x="0" y="5238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678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6" name="ZoneTexte 125"/>
          <p:cNvSpPr txBox="1"/>
          <p:nvPr/>
        </p:nvSpPr>
        <p:spPr>
          <a:xfrm>
            <a:off x="3744281" y="3440668"/>
            <a:ext cx="996555" cy="369332"/>
          </a:xfrm>
          <a:prstGeom prst="rect">
            <a:avLst/>
          </a:prstGeom>
          <a:noFill/>
        </p:spPr>
        <p:txBody>
          <a:bodyPr wrap="square" rtlCol="0">
            <a:spAutoFit/>
          </a:bodyPr>
          <a:lstStyle/>
          <a:p>
            <a:r>
              <a:rPr lang="fr-FR" dirty="0"/>
              <a:t>Sparte</a:t>
            </a:r>
          </a:p>
        </p:txBody>
      </p:sp>
      <p:sp>
        <p:nvSpPr>
          <p:cNvPr id="4" name="ZoneTexte 3"/>
          <p:cNvSpPr txBox="1"/>
          <p:nvPr/>
        </p:nvSpPr>
        <p:spPr>
          <a:xfrm>
            <a:off x="3835253" y="3140968"/>
            <a:ext cx="996555" cy="369332"/>
          </a:xfrm>
          <a:prstGeom prst="rect">
            <a:avLst/>
          </a:prstGeom>
          <a:noFill/>
        </p:spPr>
        <p:txBody>
          <a:bodyPr wrap="square" rtlCol="0">
            <a:spAutoFit/>
          </a:bodyPr>
          <a:lstStyle/>
          <a:p>
            <a:r>
              <a:rPr lang="fr-FR" dirty="0"/>
              <a:t>Athènes</a:t>
            </a:r>
          </a:p>
        </p:txBody>
      </p:sp>
      <p:sp>
        <p:nvSpPr>
          <p:cNvPr id="157" name="Forme libre 156"/>
          <p:cNvSpPr/>
          <p:nvPr/>
        </p:nvSpPr>
        <p:spPr>
          <a:xfrm>
            <a:off x="5497513" y="3719432"/>
            <a:ext cx="862806" cy="626349"/>
          </a:xfrm>
          <a:custGeom>
            <a:avLst/>
            <a:gdLst>
              <a:gd name="connsiteX0" fmla="*/ 0 w 850106"/>
              <a:gd name="connsiteY0" fmla="*/ 565725 h 565725"/>
              <a:gd name="connsiteX1" fmla="*/ 197643 w 850106"/>
              <a:gd name="connsiteY1" fmla="*/ 18038 h 565725"/>
              <a:gd name="connsiteX2" fmla="*/ 850106 w 850106"/>
              <a:gd name="connsiteY2" fmla="*/ 132338 h 565725"/>
              <a:gd name="connsiteX0" fmla="*/ 0 w 862806"/>
              <a:gd name="connsiteY0" fmla="*/ 626349 h 626349"/>
              <a:gd name="connsiteX1" fmla="*/ 210343 w 862806"/>
              <a:gd name="connsiteY1" fmla="*/ 21512 h 626349"/>
              <a:gd name="connsiteX2" fmla="*/ 862806 w 862806"/>
              <a:gd name="connsiteY2" fmla="*/ 135812 h 626349"/>
            </a:gdLst>
            <a:ahLst/>
            <a:cxnLst>
              <a:cxn ang="0">
                <a:pos x="connsiteX0" y="connsiteY0"/>
              </a:cxn>
              <a:cxn ang="0">
                <a:pos x="connsiteX1" y="connsiteY1"/>
              </a:cxn>
              <a:cxn ang="0">
                <a:pos x="connsiteX2" y="connsiteY2"/>
              </a:cxn>
            </a:cxnLst>
            <a:rect l="l" t="t" r="r" b="b"/>
            <a:pathLst>
              <a:path w="862806" h="626349">
                <a:moveTo>
                  <a:pt x="0" y="626349"/>
                </a:moveTo>
                <a:cubicBezTo>
                  <a:pt x="27979" y="388621"/>
                  <a:pt x="66542" y="103268"/>
                  <a:pt x="210343" y="21512"/>
                </a:cubicBezTo>
                <a:cubicBezTo>
                  <a:pt x="354144" y="-60244"/>
                  <a:pt x="754459" y="115968"/>
                  <a:pt x="862806" y="135812"/>
                </a:cubicBezTo>
              </a:path>
            </a:pathLst>
          </a:custGeom>
          <a:noFill/>
          <a:ln w="38100">
            <a:solidFill>
              <a:srgbClr val="92D05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4355614" y="4348530"/>
            <a:ext cx="1147296" cy="369332"/>
          </a:xfrm>
          <a:prstGeom prst="rect">
            <a:avLst/>
          </a:prstGeom>
          <a:noFill/>
        </p:spPr>
        <p:txBody>
          <a:bodyPr wrap="square" rtlCol="0">
            <a:spAutoFit/>
          </a:bodyPr>
          <a:lstStyle/>
          <a:p>
            <a:r>
              <a:rPr lang="fr-FR" dirty="0"/>
              <a:t>Jérusalem</a:t>
            </a:r>
          </a:p>
        </p:txBody>
      </p:sp>
      <p:grpSp>
        <p:nvGrpSpPr>
          <p:cNvPr id="41" name="Groupe 40"/>
          <p:cNvGrpSpPr/>
          <p:nvPr/>
        </p:nvGrpSpPr>
        <p:grpSpPr>
          <a:xfrm>
            <a:off x="5422424" y="4196801"/>
            <a:ext cx="1176496" cy="571434"/>
            <a:chOff x="5422424" y="4196801"/>
            <a:chExt cx="1176496" cy="571434"/>
          </a:xfrm>
        </p:grpSpPr>
        <p:sp>
          <p:nvSpPr>
            <p:cNvPr id="7" name="Forme libre 6"/>
            <p:cNvSpPr/>
            <p:nvPr/>
          </p:nvSpPr>
          <p:spPr>
            <a:xfrm>
              <a:off x="5532120" y="4196801"/>
              <a:ext cx="1066800" cy="321859"/>
            </a:xfrm>
            <a:custGeom>
              <a:avLst/>
              <a:gdLst>
                <a:gd name="connsiteX0" fmla="*/ 1066800 w 1066800"/>
                <a:gd name="connsiteY0" fmla="*/ 215179 h 321859"/>
                <a:gd name="connsiteX1" fmla="*/ 800100 w 1066800"/>
                <a:gd name="connsiteY1" fmla="*/ 1819 h 321859"/>
                <a:gd name="connsiteX2" fmla="*/ 0 w 1066800"/>
                <a:gd name="connsiteY2" fmla="*/ 321859 h 321859"/>
              </a:gdLst>
              <a:ahLst/>
              <a:cxnLst>
                <a:cxn ang="0">
                  <a:pos x="connsiteX0" y="connsiteY0"/>
                </a:cxn>
                <a:cxn ang="0">
                  <a:pos x="connsiteX1" y="connsiteY1"/>
                </a:cxn>
                <a:cxn ang="0">
                  <a:pos x="connsiteX2" y="connsiteY2"/>
                </a:cxn>
              </a:cxnLst>
              <a:rect l="l" t="t" r="r" b="b"/>
              <a:pathLst>
                <a:path w="1066800" h="321859">
                  <a:moveTo>
                    <a:pt x="1066800" y="215179"/>
                  </a:moveTo>
                  <a:cubicBezTo>
                    <a:pt x="1022350" y="99609"/>
                    <a:pt x="977900" y="-15961"/>
                    <a:pt x="800100" y="1819"/>
                  </a:cubicBezTo>
                  <a:cubicBezTo>
                    <a:pt x="622300" y="19599"/>
                    <a:pt x="311150" y="170729"/>
                    <a:pt x="0" y="321859"/>
                  </a:cubicBezTo>
                </a:path>
              </a:pathLst>
            </a:custGeom>
            <a:noFill/>
            <a:ln w="38100">
              <a:solidFill>
                <a:srgbClr val="4A7EBB"/>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flipH="1">
              <a:off x="5422424" y="4418985"/>
              <a:ext cx="366077" cy="349250"/>
            </a:xfrm>
            <a:prstGeom prst="line">
              <a:avLst/>
            </a:prstGeom>
            <a:ln w="381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sp>
        <p:nvSpPr>
          <p:cNvPr id="47" name="Forme libre 46"/>
          <p:cNvSpPr/>
          <p:nvPr/>
        </p:nvSpPr>
        <p:spPr>
          <a:xfrm>
            <a:off x="5501640" y="4336041"/>
            <a:ext cx="1097280" cy="479799"/>
          </a:xfrm>
          <a:custGeom>
            <a:avLst/>
            <a:gdLst>
              <a:gd name="connsiteX0" fmla="*/ 0 w 1097280"/>
              <a:gd name="connsiteY0" fmla="*/ 479799 h 479799"/>
              <a:gd name="connsiteX1" fmla="*/ 441960 w 1097280"/>
              <a:gd name="connsiteY1" fmla="*/ 37839 h 479799"/>
              <a:gd name="connsiteX2" fmla="*/ 1097280 w 1097280"/>
              <a:gd name="connsiteY2" fmla="*/ 53079 h 479799"/>
            </a:gdLst>
            <a:ahLst/>
            <a:cxnLst>
              <a:cxn ang="0">
                <a:pos x="connsiteX0" y="connsiteY0"/>
              </a:cxn>
              <a:cxn ang="0">
                <a:pos x="connsiteX1" y="connsiteY1"/>
              </a:cxn>
              <a:cxn ang="0">
                <a:pos x="connsiteX2" y="connsiteY2"/>
              </a:cxn>
            </a:cxnLst>
            <a:rect l="l" t="t" r="r" b="b"/>
            <a:pathLst>
              <a:path w="1097280" h="479799">
                <a:moveTo>
                  <a:pt x="0" y="479799"/>
                </a:moveTo>
                <a:cubicBezTo>
                  <a:pt x="129540" y="294379"/>
                  <a:pt x="259080" y="108959"/>
                  <a:pt x="441960" y="37839"/>
                </a:cubicBezTo>
                <a:cubicBezTo>
                  <a:pt x="624840" y="-33281"/>
                  <a:pt x="861060" y="9899"/>
                  <a:pt x="1097280" y="53079"/>
                </a:cubicBezTo>
              </a:path>
            </a:pathLst>
          </a:custGeom>
          <a:noFill/>
          <a:ln w="38100">
            <a:solidFill>
              <a:srgbClr val="FF0000"/>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6611620" y="4239696"/>
            <a:ext cx="1147296" cy="369332"/>
          </a:xfrm>
          <a:prstGeom prst="rect">
            <a:avLst/>
          </a:prstGeom>
          <a:noFill/>
        </p:spPr>
        <p:txBody>
          <a:bodyPr wrap="square" rtlCol="0">
            <a:spAutoFit/>
          </a:bodyPr>
          <a:lstStyle/>
          <a:p>
            <a:r>
              <a:rPr lang="fr-FR" dirty="0"/>
              <a:t>Babylone</a:t>
            </a:r>
          </a:p>
        </p:txBody>
      </p: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20271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right)">
                                      <p:cBhvr>
                                        <p:cTn id="12" dur="175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1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332656"/>
            <a:ext cx="9000000" cy="523220"/>
          </a:xfrm>
          <a:prstGeom prst="rect">
            <a:avLst/>
          </a:prstGeom>
        </p:spPr>
        <p:txBody>
          <a:bodyPr>
            <a:spAutoFit/>
          </a:bodyPr>
          <a:lstStyle/>
          <a:p>
            <a:pPr lvl="0" algn="just"/>
            <a:r>
              <a:rPr lang="fr-FR" sz="2800" b="1" u="sng" dirty="0">
                <a:solidFill>
                  <a:srgbClr val="FF0000"/>
                </a:solidFill>
              </a:rPr>
              <a:t>I. Quel récit fondateur les Juifs nous ont-ils transmis ?</a:t>
            </a:r>
          </a:p>
        </p:txBody>
      </p:sp>
      <p:sp>
        <p:nvSpPr>
          <p:cNvPr id="3" name="Rectangle 2"/>
          <p:cNvSpPr/>
          <p:nvPr/>
        </p:nvSpPr>
        <p:spPr>
          <a:xfrm>
            <a:off x="647564" y="2427796"/>
            <a:ext cx="7848872" cy="369332"/>
          </a:xfrm>
          <a:prstGeom prst="rect">
            <a:avLst/>
          </a:prstGeom>
        </p:spPr>
        <p:txBody>
          <a:bodyPr wrap="square">
            <a:spAutoFit/>
          </a:bodyPr>
          <a:lstStyle/>
          <a:p>
            <a:pPr algn="ctr"/>
            <a:r>
              <a:rPr lang="fr-FR" u="sng" dirty="0">
                <a:hlinkClick r:id="rId2"/>
              </a:rPr>
              <a:t>http://www.allocine.fr/film/fichefilm_gen_cfilm=29718.html</a:t>
            </a:r>
            <a:endParaRPr lang="fr-FR" dirty="0"/>
          </a:p>
        </p:txBody>
      </p:sp>
      <p:sp>
        <p:nvSpPr>
          <p:cNvPr id="4" name="Rectangle 3"/>
          <p:cNvSpPr/>
          <p:nvPr/>
        </p:nvSpPr>
        <p:spPr>
          <a:xfrm>
            <a:off x="72000" y="2740858"/>
            <a:ext cx="9000000" cy="400110"/>
          </a:xfrm>
          <a:prstGeom prst="rect">
            <a:avLst/>
          </a:prstGeom>
        </p:spPr>
        <p:txBody>
          <a:bodyPr wrap="square">
            <a:spAutoFit/>
          </a:bodyPr>
          <a:lstStyle/>
          <a:p>
            <a:pPr algn="just"/>
            <a:r>
              <a:rPr lang="fr-FR" sz="2000" dirty="0"/>
              <a:t>Bande annonce du film </a:t>
            </a:r>
            <a:r>
              <a:rPr lang="fr-FR" sz="2000" i="1" dirty="0"/>
              <a:t>E.T. l'extra-terrestre</a:t>
            </a:r>
            <a:r>
              <a:rPr lang="fr-FR" sz="2000" dirty="0"/>
              <a:t> de Steven Spielberg de 1982.</a:t>
            </a:r>
          </a:p>
        </p:txBody>
      </p:sp>
      <p:pic>
        <p:nvPicPr>
          <p:cNvPr id="1026" name="Picture 2" descr="E.T. l'extra-terrestre : affi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92962"/>
            <a:ext cx="2736304" cy="36484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2207774"/>
            <a:ext cx="1974387" cy="400110"/>
          </a:xfrm>
          <a:prstGeom prst="rect">
            <a:avLst/>
          </a:prstGeom>
        </p:spPr>
        <p:txBody>
          <a:bodyPr wrap="none">
            <a:spAutoFit/>
          </a:bodyPr>
          <a:lstStyle/>
          <a:p>
            <a:r>
              <a:rPr lang="fr-FR" sz="2000" i="1" dirty="0"/>
              <a:t>Fiche d’activité 1.</a:t>
            </a:r>
            <a:endParaRPr lang="fr-FR" sz="2000" dirty="0"/>
          </a:p>
        </p:txBody>
      </p:sp>
      <p:sp>
        <p:nvSpPr>
          <p:cNvPr id="6" name="Rectangle 5"/>
          <p:cNvSpPr/>
          <p:nvPr/>
        </p:nvSpPr>
        <p:spPr>
          <a:xfrm>
            <a:off x="5150738" y="1350061"/>
            <a:ext cx="3995944" cy="1200329"/>
          </a:xfrm>
          <a:prstGeom prst="rect">
            <a:avLst/>
          </a:prstGeom>
        </p:spPr>
        <p:txBody>
          <a:bodyPr wrap="square">
            <a:spAutoFit/>
          </a:bodyPr>
          <a:lstStyle/>
          <a:p>
            <a:pPr algn="just"/>
            <a:r>
              <a:rPr lang="fr-FR" b="1" u="sng" dirty="0"/>
              <a:t>Etapes 1 et 2</a:t>
            </a:r>
            <a:endParaRPr lang="fr-FR" dirty="0"/>
          </a:p>
          <a:p>
            <a:pPr algn="just"/>
            <a:r>
              <a:rPr lang="fr-FR" b="1" dirty="0"/>
              <a:t>Compétence travaillée : Raisonner, justifier une démarche et les choix effectués.</a:t>
            </a:r>
            <a:endParaRPr lang="fr-FR" dirty="0"/>
          </a:p>
        </p:txBody>
      </p:sp>
      <p:sp>
        <p:nvSpPr>
          <p:cNvPr id="7" name="Rectangle 6"/>
          <p:cNvSpPr/>
          <p:nvPr/>
        </p:nvSpPr>
        <p:spPr>
          <a:xfrm>
            <a:off x="251520" y="3890665"/>
            <a:ext cx="4572000" cy="1323439"/>
          </a:xfrm>
          <a:prstGeom prst="rect">
            <a:avLst/>
          </a:prstGeom>
        </p:spPr>
        <p:txBody>
          <a:bodyPr>
            <a:spAutoFit/>
          </a:bodyPr>
          <a:lstStyle/>
          <a:p>
            <a:r>
              <a:rPr lang="fr-FR" sz="2000" b="1" u="sng" dirty="0"/>
              <a:t>Consignes : </a:t>
            </a:r>
          </a:p>
          <a:p>
            <a:r>
              <a:rPr lang="fr-FR" sz="2000" b="1" u="sng" dirty="0"/>
              <a:t>Etape 1</a:t>
            </a:r>
            <a:endParaRPr lang="fr-FR" sz="2000" dirty="0"/>
          </a:p>
          <a:p>
            <a:pPr lvl="0"/>
            <a:r>
              <a:rPr lang="fr-FR" sz="2000" dirty="0"/>
              <a:t>1. Regarde la bande annonce.</a:t>
            </a:r>
          </a:p>
          <a:p>
            <a:pPr lvl="0"/>
            <a:r>
              <a:rPr lang="fr-FR" sz="2000" dirty="0"/>
              <a:t>2. Observe l’affiche du film.</a:t>
            </a:r>
          </a:p>
        </p:txBody>
      </p:sp>
      <p:sp>
        <p:nvSpPr>
          <p:cNvPr id="8" name="Rectangle 7"/>
          <p:cNvSpPr/>
          <p:nvPr/>
        </p:nvSpPr>
        <p:spPr>
          <a:xfrm>
            <a:off x="251520" y="1196752"/>
            <a:ext cx="2789803" cy="461665"/>
          </a:xfrm>
          <a:prstGeom prst="rect">
            <a:avLst/>
          </a:prstGeom>
        </p:spPr>
        <p:txBody>
          <a:bodyPr wrap="none">
            <a:spAutoFit/>
          </a:bodyPr>
          <a:lstStyle/>
          <a:p>
            <a:pPr lvl="0"/>
            <a:r>
              <a:rPr lang="fr-FR" sz="2400" b="1" u="sng" dirty="0">
                <a:solidFill>
                  <a:srgbClr val="00B050"/>
                </a:solidFill>
              </a:rPr>
              <a:t>A. Le récit fondateur</a:t>
            </a:r>
          </a:p>
        </p:txBody>
      </p:sp>
      <p:sp>
        <p:nvSpPr>
          <p:cNvPr id="9" name="Rectangle 8"/>
          <p:cNvSpPr/>
          <p:nvPr/>
        </p:nvSpPr>
        <p:spPr>
          <a:xfrm>
            <a:off x="275766" y="1591333"/>
            <a:ext cx="4427984" cy="707886"/>
          </a:xfrm>
          <a:prstGeom prst="rect">
            <a:avLst/>
          </a:prstGeom>
        </p:spPr>
        <p:txBody>
          <a:bodyPr wrap="square">
            <a:spAutoFit/>
          </a:bodyPr>
          <a:lstStyle/>
          <a:p>
            <a:pPr lvl="0"/>
            <a:r>
              <a:rPr lang="fr-FR" sz="2000" u="sng" dirty="0"/>
              <a:t>1. Le contenu et ses représentations dans l’histoire</a:t>
            </a:r>
          </a:p>
        </p:txBody>
      </p:sp>
    </p:spTree>
    <p:extLst>
      <p:ext uri="{BB962C8B-B14F-4D97-AF65-F5344CB8AC3E}">
        <p14:creationId xmlns:p14="http://schemas.microsoft.com/office/powerpoint/2010/main" val="14147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280920" cy="6555641"/>
          </a:xfrm>
          <a:prstGeom prst="rect">
            <a:avLst/>
          </a:prstGeom>
          <a:noFill/>
        </p:spPr>
        <p:txBody>
          <a:bodyPr wrap="square" rtlCol="0">
            <a:spAutoFit/>
          </a:bodyPr>
          <a:lstStyle/>
          <a:p>
            <a:r>
              <a:rPr lang="fr-FR" sz="2800" b="1" u="sng" dirty="0"/>
              <a:t>III. La naissance du monothéisme juif</a:t>
            </a:r>
          </a:p>
          <a:p>
            <a:endParaRPr lang="fr-FR" sz="2800" b="1" u="sng" dirty="0"/>
          </a:p>
          <a:p>
            <a:pPr lvl="2"/>
            <a:r>
              <a:rPr lang="fr-FR" sz="2800" dirty="0"/>
              <a:t>Royaume d’Israël.</a:t>
            </a:r>
          </a:p>
          <a:p>
            <a:pPr lvl="2"/>
            <a:endParaRPr lang="fr-FR" sz="2800" dirty="0"/>
          </a:p>
          <a:p>
            <a:pPr lvl="2"/>
            <a:r>
              <a:rPr lang="fr-FR" sz="2800" dirty="0"/>
              <a:t>Royaume de Juda.</a:t>
            </a:r>
          </a:p>
          <a:p>
            <a:endParaRPr lang="fr-FR" sz="2800" dirty="0"/>
          </a:p>
          <a:p>
            <a:r>
              <a:rPr lang="fr-FR" sz="2800" dirty="0"/>
              <a:t>	Attaque assyrienne (VIII</a:t>
            </a:r>
            <a:r>
              <a:rPr lang="fr-FR" sz="2800" baseline="30000" dirty="0"/>
              <a:t>e</a:t>
            </a:r>
            <a:r>
              <a:rPr lang="fr-FR" sz="2800" dirty="0"/>
              <a:t> siècle av. J.-C.).</a:t>
            </a:r>
          </a:p>
          <a:p>
            <a:endParaRPr lang="fr-FR" sz="2800" dirty="0"/>
          </a:p>
          <a:p>
            <a:r>
              <a:rPr lang="fr-FR" sz="2800" dirty="0"/>
              <a:t>	Capitale du royaume de Juda.</a:t>
            </a:r>
          </a:p>
          <a:p>
            <a:endParaRPr lang="fr-FR" sz="2800" dirty="0"/>
          </a:p>
          <a:p>
            <a:r>
              <a:rPr lang="fr-FR" sz="2800" dirty="0"/>
              <a:t>	Attaque babylonienne (VI</a:t>
            </a:r>
            <a:r>
              <a:rPr lang="fr-FR" sz="2800" baseline="30000" dirty="0"/>
              <a:t>e</a:t>
            </a:r>
            <a:r>
              <a:rPr lang="fr-FR" sz="2800" dirty="0"/>
              <a:t> siècle av. J.-C.).</a:t>
            </a:r>
          </a:p>
          <a:p>
            <a:endParaRPr lang="fr-FR" sz="2800" dirty="0"/>
          </a:p>
          <a:p>
            <a:r>
              <a:rPr lang="fr-FR" sz="2800" dirty="0"/>
              <a:t>	Déportation des Hébreux.</a:t>
            </a:r>
          </a:p>
          <a:p>
            <a:endParaRPr lang="fr-FR" sz="2800" dirty="0"/>
          </a:p>
          <a:p>
            <a:r>
              <a:rPr lang="fr-FR" sz="2800" dirty="0"/>
              <a:t>	Retour des Hébreux.</a:t>
            </a:r>
          </a:p>
        </p:txBody>
      </p:sp>
      <p:cxnSp>
        <p:nvCxnSpPr>
          <p:cNvPr id="6" name="Connecteur droit avec flèche 5"/>
          <p:cNvCxnSpPr/>
          <p:nvPr/>
        </p:nvCxnSpPr>
        <p:spPr>
          <a:xfrm>
            <a:off x="416529" y="3324106"/>
            <a:ext cx="685394" cy="0"/>
          </a:xfrm>
          <a:prstGeom prst="straightConnector1">
            <a:avLst/>
          </a:prstGeom>
          <a:ln w="38100">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31" y="1412776"/>
            <a:ext cx="870791" cy="43204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3831" y="2204864"/>
            <a:ext cx="870791" cy="432048"/>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7226" y="4059533"/>
            <a:ext cx="144000" cy="144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avec flèche 7"/>
          <p:cNvCxnSpPr/>
          <p:nvPr/>
        </p:nvCxnSpPr>
        <p:spPr>
          <a:xfrm>
            <a:off x="416529" y="5085184"/>
            <a:ext cx="685394" cy="0"/>
          </a:xfrm>
          <a:prstGeom prst="straightConnector1">
            <a:avLst/>
          </a:prstGeom>
          <a:ln w="38100">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16529" y="5877272"/>
            <a:ext cx="685394" cy="0"/>
          </a:xfrm>
          <a:prstGeom prst="straightConnector1">
            <a:avLst/>
          </a:prstGeom>
          <a:ln w="381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16529" y="6741368"/>
            <a:ext cx="685394" cy="0"/>
          </a:xfrm>
          <a:prstGeom prst="straightConnector1">
            <a:avLst/>
          </a:prstGeom>
          <a:ln w="38100">
            <a:solidFill>
              <a:srgbClr val="FF000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animEffect transition="in" filter="fade">
                                      <p:cBhvr>
                                        <p:cTn id="7" dur="500"/>
                                        <p:tgtEl>
                                          <p:spTgt spid="4">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73"/>
            <a:ext cx="9144000" cy="593915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9" name="Groupe 38"/>
          <p:cNvGrpSpPr/>
          <p:nvPr/>
        </p:nvGrpSpPr>
        <p:grpSpPr>
          <a:xfrm>
            <a:off x="1081088" y="1991114"/>
            <a:ext cx="5153025" cy="2519363"/>
            <a:chOff x="1081088" y="2009775"/>
            <a:chExt cx="5153025" cy="2519363"/>
          </a:xfrm>
        </p:grpSpPr>
        <p:sp>
          <p:nvSpPr>
            <p:cNvPr id="5" name="Forme libre 4"/>
            <p:cNvSpPr/>
            <p:nvPr/>
          </p:nvSpPr>
          <p:spPr>
            <a:xfrm>
              <a:off x="1081088" y="2631281"/>
              <a:ext cx="100012" cy="173832"/>
            </a:xfrm>
            <a:custGeom>
              <a:avLst/>
              <a:gdLst>
                <a:gd name="connsiteX0" fmla="*/ 0 w 100012"/>
                <a:gd name="connsiteY0" fmla="*/ 166688 h 166688"/>
                <a:gd name="connsiteX1" fmla="*/ 11906 w 100012"/>
                <a:gd name="connsiteY1" fmla="*/ 88106 h 166688"/>
                <a:gd name="connsiteX2" fmla="*/ 69056 w 100012"/>
                <a:gd name="connsiteY2" fmla="*/ 0 h 166688"/>
                <a:gd name="connsiteX3" fmla="*/ 78581 w 100012"/>
                <a:gd name="connsiteY3" fmla="*/ 71438 h 166688"/>
                <a:gd name="connsiteX4" fmla="*/ 100012 w 100012"/>
                <a:gd name="connsiteY4" fmla="*/ 95250 h 166688"/>
                <a:gd name="connsiteX5" fmla="*/ 100012 w 100012"/>
                <a:gd name="connsiteY5" fmla="*/ 119063 h 166688"/>
                <a:gd name="connsiteX6" fmla="*/ 61912 w 100012"/>
                <a:gd name="connsiteY6" fmla="*/ 133350 h 166688"/>
                <a:gd name="connsiteX7" fmla="*/ 0 w 100012"/>
                <a:gd name="connsiteY7" fmla="*/ 166688 h 166688"/>
                <a:gd name="connsiteX0" fmla="*/ 0 w 100012"/>
                <a:gd name="connsiteY0" fmla="*/ 173832 h 173832"/>
                <a:gd name="connsiteX1" fmla="*/ 11906 w 100012"/>
                <a:gd name="connsiteY1" fmla="*/ 95250 h 173832"/>
                <a:gd name="connsiteX2" fmla="*/ 80962 w 100012"/>
                <a:gd name="connsiteY2" fmla="*/ 0 h 173832"/>
                <a:gd name="connsiteX3" fmla="*/ 78581 w 100012"/>
                <a:gd name="connsiteY3" fmla="*/ 78582 h 173832"/>
                <a:gd name="connsiteX4" fmla="*/ 100012 w 100012"/>
                <a:gd name="connsiteY4" fmla="*/ 102394 h 173832"/>
                <a:gd name="connsiteX5" fmla="*/ 100012 w 100012"/>
                <a:gd name="connsiteY5" fmla="*/ 126207 h 173832"/>
                <a:gd name="connsiteX6" fmla="*/ 61912 w 100012"/>
                <a:gd name="connsiteY6" fmla="*/ 140494 h 173832"/>
                <a:gd name="connsiteX7" fmla="*/ 0 w 100012"/>
                <a:gd name="connsiteY7" fmla="*/ 1738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73832">
                  <a:moveTo>
                    <a:pt x="0" y="173832"/>
                  </a:moveTo>
                  <a:lnTo>
                    <a:pt x="11906" y="95250"/>
                  </a:lnTo>
                  <a:lnTo>
                    <a:pt x="80962" y="0"/>
                  </a:lnTo>
                  <a:cubicBezTo>
                    <a:pt x="80168" y="26194"/>
                    <a:pt x="79375" y="52388"/>
                    <a:pt x="78581" y="78582"/>
                  </a:cubicBezTo>
                  <a:lnTo>
                    <a:pt x="100012" y="102394"/>
                  </a:lnTo>
                  <a:lnTo>
                    <a:pt x="100012" y="126207"/>
                  </a:lnTo>
                  <a:lnTo>
                    <a:pt x="61912" y="140494"/>
                  </a:lnTo>
                  <a:lnTo>
                    <a:pt x="0" y="173832"/>
                  </a:lnTo>
                  <a:close/>
                </a:path>
              </a:pathLst>
            </a:cu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2816225" y="2822575"/>
              <a:ext cx="531019" cy="574675"/>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1019" h="574675">
                  <a:moveTo>
                    <a:pt x="0" y="0"/>
                  </a:moveTo>
                  <a:lnTo>
                    <a:pt x="292100" y="63500"/>
                  </a:lnTo>
                  <a:lnTo>
                    <a:pt x="336550" y="82550"/>
                  </a:lnTo>
                  <a:lnTo>
                    <a:pt x="365125" y="120650"/>
                  </a:lnTo>
                  <a:lnTo>
                    <a:pt x="387350" y="123825"/>
                  </a:lnTo>
                  <a:lnTo>
                    <a:pt x="422275" y="149225"/>
                  </a:lnTo>
                  <a:lnTo>
                    <a:pt x="460375" y="180975"/>
                  </a:lnTo>
                  <a:lnTo>
                    <a:pt x="501650" y="219075"/>
                  </a:lnTo>
                  <a:lnTo>
                    <a:pt x="527050" y="257175"/>
                  </a:lnTo>
                  <a:lnTo>
                    <a:pt x="530225" y="301625"/>
                  </a:lnTo>
                  <a:cubicBezTo>
                    <a:pt x="530490" y="308240"/>
                    <a:pt x="530754" y="314854"/>
                    <a:pt x="531019" y="321469"/>
                  </a:cubicBezTo>
                  <a:lnTo>
                    <a:pt x="511175" y="317500"/>
                  </a:lnTo>
                  <a:lnTo>
                    <a:pt x="514350" y="282575"/>
                  </a:lnTo>
                  <a:lnTo>
                    <a:pt x="508000" y="254000"/>
                  </a:lnTo>
                  <a:lnTo>
                    <a:pt x="450850" y="228600"/>
                  </a:lnTo>
                  <a:lnTo>
                    <a:pt x="434975" y="206375"/>
                  </a:lnTo>
                  <a:lnTo>
                    <a:pt x="422275" y="190500"/>
                  </a:lnTo>
                  <a:lnTo>
                    <a:pt x="406400" y="184150"/>
                  </a:lnTo>
                  <a:lnTo>
                    <a:pt x="355600" y="184150"/>
                  </a:lnTo>
                  <a:lnTo>
                    <a:pt x="304800" y="263525"/>
                  </a:lnTo>
                  <a:lnTo>
                    <a:pt x="295275" y="307975"/>
                  </a:lnTo>
                  <a:lnTo>
                    <a:pt x="304800" y="333375"/>
                  </a:lnTo>
                  <a:lnTo>
                    <a:pt x="342900" y="371475"/>
                  </a:lnTo>
                  <a:lnTo>
                    <a:pt x="352425" y="371475"/>
                  </a:lnTo>
                  <a:lnTo>
                    <a:pt x="352425" y="434975"/>
                  </a:lnTo>
                  <a:lnTo>
                    <a:pt x="333375" y="438150"/>
                  </a:lnTo>
                  <a:lnTo>
                    <a:pt x="292100" y="438150"/>
                  </a:lnTo>
                  <a:cubicBezTo>
                    <a:pt x="289983" y="438150"/>
                    <a:pt x="285221" y="436959"/>
                    <a:pt x="285750" y="438150"/>
                  </a:cubicBezTo>
                  <a:cubicBezTo>
                    <a:pt x="286279" y="439341"/>
                    <a:pt x="292100" y="442913"/>
                    <a:pt x="295275" y="445294"/>
                  </a:cubicBezTo>
                  <a:lnTo>
                    <a:pt x="260350" y="492125"/>
                  </a:lnTo>
                  <a:lnTo>
                    <a:pt x="193675" y="574675"/>
                  </a:lnTo>
                  <a:lnTo>
                    <a:pt x="168275" y="571500"/>
                  </a:lnTo>
                  <a:lnTo>
                    <a:pt x="184943" y="519906"/>
                  </a:lnTo>
                  <a:cubicBezTo>
                    <a:pt x="196320" y="509587"/>
                    <a:pt x="213651" y="497681"/>
                    <a:pt x="219075" y="488950"/>
                  </a:cubicBezTo>
                  <a:cubicBezTo>
                    <a:pt x="224499" y="480219"/>
                    <a:pt x="213255" y="473869"/>
                    <a:pt x="217488" y="467519"/>
                  </a:cubicBezTo>
                  <a:lnTo>
                    <a:pt x="241300" y="457200"/>
                  </a:lnTo>
                  <a:lnTo>
                    <a:pt x="241300" y="457200"/>
                  </a:lnTo>
                  <a:lnTo>
                    <a:pt x="244475" y="358775"/>
                  </a:lnTo>
                  <a:lnTo>
                    <a:pt x="241300" y="327025"/>
                  </a:lnTo>
                  <a:lnTo>
                    <a:pt x="222250" y="314325"/>
                  </a:lnTo>
                  <a:lnTo>
                    <a:pt x="241300" y="273050"/>
                  </a:lnTo>
                  <a:lnTo>
                    <a:pt x="209550" y="241300"/>
                  </a:lnTo>
                  <a:lnTo>
                    <a:pt x="171450" y="219075"/>
                  </a:lnTo>
                  <a:lnTo>
                    <a:pt x="149225" y="200025"/>
                  </a:lnTo>
                  <a:lnTo>
                    <a:pt x="152400" y="152400"/>
                  </a:lnTo>
                  <a:lnTo>
                    <a:pt x="140494" y="119063"/>
                  </a:lnTo>
                  <a:lnTo>
                    <a:pt x="105568" y="108744"/>
                  </a:lnTo>
                  <a:cubicBezTo>
                    <a:pt x="98425" y="91281"/>
                    <a:pt x="88899" y="88107"/>
                    <a:pt x="81756" y="70644"/>
                  </a:cubicBezTo>
                  <a:lnTo>
                    <a:pt x="75406" y="50800"/>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76513" y="332184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471756" y="4381500"/>
              <a:ext cx="257281" cy="147638"/>
            </a:xfrm>
            <a:custGeom>
              <a:avLst/>
              <a:gdLst>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47625 w 254794"/>
                <a:gd name="connsiteY8" fmla="*/ 47625 h 147638"/>
                <a:gd name="connsiteX9" fmla="*/ 28575 w 254794"/>
                <a:gd name="connsiteY9" fmla="*/ 52388 h 147638"/>
                <a:gd name="connsiteX10" fmla="*/ 0 w 254794"/>
                <a:gd name="connsiteY10" fmla="*/ 88106 h 147638"/>
                <a:gd name="connsiteX11" fmla="*/ 16669 w 254794"/>
                <a:gd name="connsiteY11" fmla="*/ 147638 h 147638"/>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38100 w 254794"/>
                <a:gd name="connsiteY8" fmla="*/ 35718 h 147638"/>
                <a:gd name="connsiteX9" fmla="*/ 28575 w 254794"/>
                <a:gd name="connsiteY9" fmla="*/ 52388 h 147638"/>
                <a:gd name="connsiteX10" fmla="*/ 0 w 254794"/>
                <a:gd name="connsiteY10" fmla="*/ 88106 h 147638"/>
                <a:gd name="connsiteX11" fmla="*/ 16669 w 254794"/>
                <a:gd name="connsiteY11" fmla="*/ 147638 h 147638"/>
                <a:gd name="connsiteX0" fmla="*/ 26234 w 264359"/>
                <a:gd name="connsiteY0" fmla="*/ 147638 h 147638"/>
                <a:gd name="connsiteX1" fmla="*/ 264359 w 264359"/>
                <a:gd name="connsiteY1" fmla="*/ 42863 h 147638"/>
                <a:gd name="connsiteX2" fmla="*/ 214352 w 264359"/>
                <a:gd name="connsiteY2" fmla="*/ 0 h 147638"/>
                <a:gd name="connsiteX3" fmla="*/ 159584 w 264359"/>
                <a:gd name="connsiteY3" fmla="*/ 4763 h 147638"/>
                <a:gd name="connsiteX4" fmla="*/ 157202 w 264359"/>
                <a:gd name="connsiteY4" fmla="*/ 21431 h 147638"/>
                <a:gd name="connsiteX5" fmla="*/ 123865 w 264359"/>
                <a:gd name="connsiteY5" fmla="*/ 19050 h 147638"/>
                <a:gd name="connsiteX6" fmla="*/ 109577 w 264359"/>
                <a:gd name="connsiteY6" fmla="*/ 30956 h 147638"/>
                <a:gd name="connsiteX7" fmla="*/ 66715 w 264359"/>
                <a:gd name="connsiteY7" fmla="*/ 28575 h 147638"/>
                <a:gd name="connsiteX8" fmla="*/ 47665 w 264359"/>
                <a:gd name="connsiteY8" fmla="*/ 35718 h 147638"/>
                <a:gd name="connsiteX9" fmla="*/ 38140 w 264359"/>
                <a:gd name="connsiteY9" fmla="*/ 52388 h 147638"/>
                <a:gd name="connsiteX10" fmla="*/ 9565 w 264359"/>
                <a:gd name="connsiteY10" fmla="*/ 88106 h 147638"/>
                <a:gd name="connsiteX11" fmla="*/ 40 w 264359"/>
                <a:gd name="connsiteY11" fmla="*/ 121444 h 147638"/>
                <a:gd name="connsiteX12" fmla="*/ 26234 w 264359"/>
                <a:gd name="connsiteY12" fmla="*/ 147638 h 147638"/>
                <a:gd name="connsiteX0" fmla="*/ 19156 w 257281"/>
                <a:gd name="connsiteY0" fmla="*/ 147638 h 147638"/>
                <a:gd name="connsiteX1" fmla="*/ 257281 w 257281"/>
                <a:gd name="connsiteY1" fmla="*/ 42863 h 147638"/>
                <a:gd name="connsiteX2" fmla="*/ 207274 w 257281"/>
                <a:gd name="connsiteY2" fmla="*/ 0 h 147638"/>
                <a:gd name="connsiteX3" fmla="*/ 152506 w 257281"/>
                <a:gd name="connsiteY3" fmla="*/ 4763 h 147638"/>
                <a:gd name="connsiteX4" fmla="*/ 150124 w 257281"/>
                <a:gd name="connsiteY4" fmla="*/ 21431 h 147638"/>
                <a:gd name="connsiteX5" fmla="*/ 116787 w 257281"/>
                <a:gd name="connsiteY5" fmla="*/ 19050 h 147638"/>
                <a:gd name="connsiteX6" fmla="*/ 102499 w 257281"/>
                <a:gd name="connsiteY6" fmla="*/ 30956 h 147638"/>
                <a:gd name="connsiteX7" fmla="*/ 59637 w 257281"/>
                <a:gd name="connsiteY7" fmla="*/ 28575 h 147638"/>
                <a:gd name="connsiteX8" fmla="*/ 40587 w 257281"/>
                <a:gd name="connsiteY8" fmla="*/ 35718 h 147638"/>
                <a:gd name="connsiteX9" fmla="*/ 31062 w 257281"/>
                <a:gd name="connsiteY9" fmla="*/ 52388 h 147638"/>
                <a:gd name="connsiteX10" fmla="*/ 2487 w 257281"/>
                <a:gd name="connsiteY10" fmla="*/ 88106 h 147638"/>
                <a:gd name="connsiteX11" fmla="*/ 106 w 257281"/>
                <a:gd name="connsiteY11" fmla="*/ 121444 h 147638"/>
                <a:gd name="connsiteX12" fmla="*/ 19156 w 257281"/>
                <a:gd name="connsiteY12"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281" h="147638">
                  <a:moveTo>
                    <a:pt x="19156" y="147638"/>
                  </a:moveTo>
                  <a:lnTo>
                    <a:pt x="257281" y="42863"/>
                  </a:lnTo>
                  <a:lnTo>
                    <a:pt x="207274" y="0"/>
                  </a:lnTo>
                  <a:lnTo>
                    <a:pt x="152506" y="4763"/>
                  </a:lnTo>
                  <a:lnTo>
                    <a:pt x="150124" y="21431"/>
                  </a:lnTo>
                  <a:lnTo>
                    <a:pt x="116787" y="19050"/>
                  </a:lnTo>
                  <a:lnTo>
                    <a:pt x="102499" y="30956"/>
                  </a:lnTo>
                  <a:lnTo>
                    <a:pt x="59637" y="28575"/>
                  </a:lnTo>
                  <a:lnTo>
                    <a:pt x="40587" y="35718"/>
                  </a:lnTo>
                  <a:lnTo>
                    <a:pt x="31062" y="52388"/>
                  </a:lnTo>
                  <a:lnTo>
                    <a:pt x="2487" y="88106"/>
                  </a:lnTo>
                  <a:cubicBezTo>
                    <a:pt x="3281" y="99219"/>
                    <a:pt x="-688" y="110331"/>
                    <a:pt x="106" y="121444"/>
                  </a:cubicBezTo>
                  <a:lnTo>
                    <a:pt x="19156" y="14763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911600" y="3933825"/>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136356" y="3948113"/>
              <a:ext cx="204788" cy="89251"/>
            </a:xfrm>
            <a:custGeom>
              <a:avLst/>
              <a:gdLst>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54769 w 204788"/>
                <a:gd name="connsiteY10" fmla="*/ 80962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9251"/>
                <a:gd name="connsiteX1" fmla="*/ 123825 w 204788"/>
                <a:gd name="connsiteY1" fmla="*/ 85725 h 89251"/>
                <a:gd name="connsiteX2" fmla="*/ 119063 w 204788"/>
                <a:gd name="connsiteY2" fmla="*/ 59531 h 89251"/>
                <a:gd name="connsiteX3" fmla="*/ 145257 w 204788"/>
                <a:gd name="connsiteY3" fmla="*/ 52387 h 89251"/>
                <a:gd name="connsiteX4" fmla="*/ 171450 w 204788"/>
                <a:gd name="connsiteY4" fmla="*/ 33337 h 89251"/>
                <a:gd name="connsiteX5" fmla="*/ 204788 w 204788"/>
                <a:gd name="connsiteY5" fmla="*/ 0 h 89251"/>
                <a:gd name="connsiteX6" fmla="*/ 142875 w 204788"/>
                <a:gd name="connsiteY6" fmla="*/ 38100 h 89251"/>
                <a:gd name="connsiteX7" fmla="*/ 126207 w 204788"/>
                <a:gd name="connsiteY7" fmla="*/ 54768 h 89251"/>
                <a:gd name="connsiteX8" fmla="*/ 90488 w 204788"/>
                <a:gd name="connsiteY8" fmla="*/ 66675 h 89251"/>
                <a:gd name="connsiteX9" fmla="*/ 85725 w 204788"/>
                <a:gd name="connsiteY9" fmla="*/ 78581 h 89251"/>
                <a:gd name="connsiteX10" fmla="*/ 42863 w 204788"/>
                <a:gd name="connsiteY10" fmla="*/ 88106 h 89251"/>
                <a:gd name="connsiteX11" fmla="*/ 16669 w 204788"/>
                <a:gd name="connsiteY11" fmla="*/ 47625 h 89251"/>
                <a:gd name="connsiteX12" fmla="*/ 0 w 204788"/>
                <a:gd name="connsiteY12" fmla="*/ 85725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8" h="89251">
                  <a:moveTo>
                    <a:pt x="0" y="85725"/>
                  </a:moveTo>
                  <a:lnTo>
                    <a:pt x="123825" y="85725"/>
                  </a:lnTo>
                  <a:lnTo>
                    <a:pt x="119063" y="59531"/>
                  </a:lnTo>
                  <a:lnTo>
                    <a:pt x="145257" y="52387"/>
                  </a:lnTo>
                  <a:lnTo>
                    <a:pt x="171450" y="33337"/>
                  </a:lnTo>
                  <a:lnTo>
                    <a:pt x="204788" y="0"/>
                  </a:lnTo>
                  <a:lnTo>
                    <a:pt x="142875" y="38100"/>
                  </a:lnTo>
                  <a:lnTo>
                    <a:pt x="126207" y="54768"/>
                  </a:lnTo>
                  <a:lnTo>
                    <a:pt x="90488" y="66675"/>
                  </a:lnTo>
                  <a:lnTo>
                    <a:pt x="85725" y="78581"/>
                  </a:lnTo>
                  <a:cubicBezTo>
                    <a:pt x="80169" y="79375"/>
                    <a:pt x="54372" y="93265"/>
                    <a:pt x="42863" y="88106"/>
                  </a:cubicBezTo>
                  <a:cubicBezTo>
                    <a:pt x="31354" y="82947"/>
                    <a:pt x="26194" y="45244"/>
                    <a:pt x="16669" y="47625"/>
                  </a:cubicBezTo>
                  <a:lnTo>
                    <a:pt x="0" y="857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71649" y="3871736"/>
              <a:ext cx="36058" cy="44108"/>
            </a:xfrm>
            <a:custGeom>
              <a:avLst/>
              <a:gdLst>
                <a:gd name="connsiteX0" fmla="*/ 7144 w 7144"/>
                <a:gd name="connsiteY0" fmla="*/ 0 h 26193"/>
                <a:gd name="connsiteX1" fmla="*/ 0 w 7144"/>
                <a:gd name="connsiteY1" fmla="*/ 26193 h 26193"/>
                <a:gd name="connsiteX2" fmla="*/ 7144 w 7144"/>
                <a:gd name="connsiteY2" fmla="*/ 0 h 26193"/>
                <a:gd name="connsiteX0" fmla="*/ 13756 w 67087"/>
                <a:gd name="connsiteY0" fmla="*/ 386 h 24162"/>
                <a:gd name="connsiteX1" fmla="*/ 3756 w 67087"/>
                <a:gd name="connsiteY1" fmla="*/ 10386 h 24162"/>
                <a:gd name="connsiteX2" fmla="*/ 67087 w 67087"/>
                <a:gd name="connsiteY2" fmla="*/ 24023 h 24162"/>
                <a:gd name="connsiteX3" fmla="*/ 13756 w 67087"/>
                <a:gd name="connsiteY3" fmla="*/ 386 h 24162"/>
                <a:gd name="connsiteX0" fmla="*/ 20472 w 73803"/>
                <a:gd name="connsiteY0" fmla="*/ 338 h 24336"/>
                <a:gd name="connsiteX1" fmla="*/ 10472 w 73803"/>
                <a:gd name="connsiteY1" fmla="*/ 10338 h 24336"/>
                <a:gd name="connsiteX2" fmla="*/ 3807 w 73803"/>
                <a:gd name="connsiteY2" fmla="*/ 14884 h 24336"/>
                <a:gd name="connsiteX3" fmla="*/ 73803 w 73803"/>
                <a:gd name="connsiteY3" fmla="*/ 23975 h 24336"/>
                <a:gd name="connsiteX4" fmla="*/ 20472 w 73803"/>
                <a:gd name="connsiteY4" fmla="*/ 338 h 24336"/>
                <a:gd name="connsiteX0" fmla="*/ 20472 w 70470"/>
                <a:gd name="connsiteY0" fmla="*/ 266 h 22519"/>
                <a:gd name="connsiteX1" fmla="*/ 10472 w 70470"/>
                <a:gd name="connsiteY1" fmla="*/ 10266 h 22519"/>
                <a:gd name="connsiteX2" fmla="*/ 3807 w 70470"/>
                <a:gd name="connsiteY2" fmla="*/ 14812 h 22519"/>
                <a:gd name="connsiteX3" fmla="*/ 70470 w 70470"/>
                <a:gd name="connsiteY3" fmla="*/ 22085 h 22519"/>
                <a:gd name="connsiteX4" fmla="*/ 20472 w 70470"/>
                <a:gd name="connsiteY4" fmla="*/ 266 h 22519"/>
                <a:gd name="connsiteX0" fmla="*/ 20472 w 73803"/>
                <a:gd name="connsiteY0" fmla="*/ 232 h 21624"/>
                <a:gd name="connsiteX1" fmla="*/ 10472 w 73803"/>
                <a:gd name="connsiteY1" fmla="*/ 10232 h 21624"/>
                <a:gd name="connsiteX2" fmla="*/ 3807 w 73803"/>
                <a:gd name="connsiteY2" fmla="*/ 14778 h 21624"/>
                <a:gd name="connsiteX3" fmla="*/ 73803 w 73803"/>
                <a:gd name="connsiteY3" fmla="*/ 21142 h 21624"/>
                <a:gd name="connsiteX4" fmla="*/ 20472 w 73803"/>
                <a:gd name="connsiteY4" fmla="*/ 232 h 21624"/>
                <a:gd name="connsiteX0" fmla="*/ 20472 w 77137"/>
                <a:gd name="connsiteY0" fmla="*/ 232 h 21624"/>
                <a:gd name="connsiteX1" fmla="*/ 10472 w 77137"/>
                <a:gd name="connsiteY1" fmla="*/ 10232 h 21624"/>
                <a:gd name="connsiteX2" fmla="*/ 3807 w 77137"/>
                <a:gd name="connsiteY2" fmla="*/ 14778 h 21624"/>
                <a:gd name="connsiteX3" fmla="*/ 77137 w 77137"/>
                <a:gd name="connsiteY3" fmla="*/ 21142 h 21624"/>
                <a:gd name="connsiteX4" fmla="*/ 20472 w 77137"/>
                <a:gd name="connsiteY4" fmla="*/ 232 h 21624"/>
                <a:gd name="connsiteX0" fmla="*/ 20472 w 67138"/>
                <a:gd name="connsiteY0" fmla="*/ 141 h 19043"/>
                <a:gd name="connsiteX1" fmla="*/ 10472 w 67138"/>
                <a:gd name="connsiteY1" fmla="*/ 10141 h 19043"/>
                <a:gd name="connsiteX2" fmla="*/ 3807 w 67138"/>
                <a:gd name="connsiteY2" fmla="*/ 14687 h 19043"/>
                <a:gd name="connsiteX3" fmla="*/ 67138 w 67138"/>
                <a:gd name="connsiteY3" fmla="*/ 18324 h 19043"/>
                <a:gd name="connsiteX4" fmla="*/ 20472 w 67138"/>
                <a:gd name="connsiteY4" fmla="*/ 141 h 19043"/>
                <a:gd name="connsiteX0" fmla="*/ 20472 w 50472"/>
                <a:gd name="connsiteY0" fmla="*/ 68 h 16840"/>
                <a:gd name="connsiteX1" fmla="*/ 10472 w 50472"/>
                <a:gd name="connsiteY1" fmla="*/ 10068 h 16840"/>
                <a:gd name="connsiteX2" fmla="*/ 3807 w 50472"/>
                <a:gd name="connsiteY2" fmla="*/ 14614 h 16840"/>
                <a:gd name="connsiteX3" fmla="*/ 50472 w 50472"/>
                <a:gd name="connsiteY3" fmla="*/ 15524 h 16840"/>
                <a:gd name="connsiteX4" fmla="*/ 20472 w 50472"/>
                <a:gd name="connsiteY4" fmla="*/ 68 h 1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6840">
                  <a:moveTo>
                    <a:pt x="20472" y="68"/>
                  </a:moveTo>
                  <a:cubicBezTo>
                    <a:pt x="13805" y="-841"/>
                    <a:pt x="13249" y="7644"/>
                    <a:pt x="10472" y="10068"/>
                  </a:cubicBezTo>
                  <a:cubicBezTo>
                    <a:pt x="7695" y="12492"/>
                    <a:pt x="-6748" y="12341"/>
                    <a:pt x="3807" y="14614"/>
                  </a:cubicBezTo>
                  <a:cubicBezTo>
                    <a:pt x="14362" y="16887"/>
                    <a:pt x="49361" y="17797"/>
                    <a:pt x="50472" y="15524"/>
                  </a:cubicBezTo>
                  <a:cubicBezTo>
                    <a:pt x="32695" y="7645"/>
                    <a:pt x="27139" y="977"/>
                    <a:pt x="20472" y="6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124325" y="3711575"/>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238625" y="3721894"/>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4183857" y="3709989"/>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4155282" y="3250406"/>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4269104" y="3621214"/>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4366741" y="3759992"/>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4331026" y="3605212"/>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4250532" y="3362325"/>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582938" y="3503389"/>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568650" y="3421857"/>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3582954" y="3359937"/>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398169" y="2088356"/>
              <a:ext cx="728662" cy="981075"/>
            </a:xfrm>
            <a:custGeom>
              <a:avLst/>
              <a:gdLst>
                <a:gd name="connsiteX0" fmla="*/ 602456 w 728662"/>
                <a:gd name="connsiteY0" fmla="*/ 209550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2456 w 728662"/>
                <a:gd name="connsiteY58" fmla="*/ 209550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1932 w 728662"/>
                <a:gd name="connsiteY40" fmla="*/ 962026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8662" h="981075">
                  <a:moveTo>
                    <a:pt x="609600" y="197643"/>
                  </a:moveTo>
                  <a:lnTo>
                    <a:pt x="633412" y="169069"/>
                  </a:lnTo>
                  <a:lnTo>
                    <a:pt x="638175" y="157163"/>
                  </a:lnTo>
                  <a:lnTo>
                    <a:pt x="621506" y="147638"/>
                  </a:lnTo>
                  <a:lnTo>
                    <a:pt x="602456" y="142875"/>
                  </a:lnTo>
                  <a:lnTo>
                    <a:pt x="664369" y="140494"/>
                  </a:lnTo>
                  <a:lnTo>
                    <a:pt x="676275" y="123825"/>
                  </a:lnTo>
                  <a:lnTo>
                    <a:pt x="666750" y="97632"/>
                  </a:lnTo>
                  <a:lnTo>
                    <a:pt x="628650" y="78582"/>
                  </a:lnTo>
                  <a:lnTo>
                    <a:pt x="592931" y="69057"/>
                  </a:lnTo>
                  <a:lnTo>
                    <a:pt x="545306" y="66675"/>
                  </a:lnTo>
                  <a:lnTo>
                    <a:pt x="485775" y="100013"/>
                  </a:lnTo>
                  <a:lnTo>
                    <a:pt x="450056" y="119063"/>
                  </a:lnTo>
                  <a:lnTo>
                    <a:pt x="433387" y="161925"/>
                  </a:lnTo>
                  <a:lnTo>
                    <a:pt x="409575" y="130969"/>
                  </a:lnTo>
                  <a:lnTo>
                    <a:pt x="400050" y="152400"/>
                  </a:lnTo>
                  <a:lnTo>
                    <a:pt x="381000" y="171450"/>
                  </a:lnTo>
                  <a:lnTo>
                    <a:pt x="378619" y="185738"/>
                  </a:lnTo>
                  <a:lnTo>
                    <a:pt x="395287" y="202407"/>
                  </a:lnTo>
                  <a:lnTo>
                    <a:pt x="352425" y="238125"/>
                  </a:lnTo>
                  <a:lnTo>
                    <a:pt x="319087" y="209550"/>
                  </a:lnTo>
                  <a:lnTo>
                    <a:pt x="304800" y="245269"/>
                  </a:lnTo>
                  <a:lnTo>
                    <a:pt x="300037" y="366713"/>
                  </a:lnTo>
                  <a:lnTo>
                    <a:pt x="245269" y="421482"/>
                  </a:lnTo>
                  <a:lnTo>
                    <a:pt x="242887" y="414338"/>
                  </a:lnTo>
                  <a:lnTo>
                    <a:pt x="188119" y="469107"/>
                  </a:lnTo>
                  <a:lnTo>
                    <a:pt x="188119" y="554832"/>
                  </a:lnTo>
                  <a:lnTo>
                    <a:pt x="188119" y="566738"/>
                  </a:lnTo>
                  <a:lnTo>
                    <a:pt x="164306" y="578644"/>
                  </a:lnTo>
                  <a:lnTo>
                    <a:pt x="169069" y="600075"/>
                  </a:lnTo>
                  <a:lnTo>
                    <a:pt x="102394" y="638175"/>
                  </a:lnTo>
                  <a:lnTo>
                    <a:pt x="95250" y="666750"/>
                  </a:lnTo>
                  <a:lnTo>
                    <a:pt x="97631" y="695325"/>
                  </a:lnTo>
                  <a:lnTo>
                    <a:pt x="57150" y="752475"/>
                  </a:lnTo>
                  <a:lnTo>
                    <a:pt x="54769" y="773907"/>
                  </a:lnTo>
                  <a:lnTo>
                    <a:pt x="95250" y="816769"/>
                  </a:lnTo>
                  <a:lnTo>
                    <a:pt x="95250" y="878682"/>
                  </a:lnTo>
                  <a:lnTo>
                    <a:pt x="159544" y="926307"/>
                  </a:lnTo>
                  <a:lnTo>
                    <a:pt x="190500" y="950119"/>
                  </a:lnTo>
                  <a:lnTo>
                    <a:pt x="211931" y="954882"/>
                  </a:lnTo>
                  <a:cubicBezTo>
                    <a:pt x="211931" y="957263"/>
                    <a:pt x="211932" y="959645"/>
                    <a:pt x="211932" y="962026"/>
                  </a:cubicBezTo>
                  <a:lnTo>
                    <a:pt x="180975" y="981075"/>
                  </a:lnTo>
                  <a:lnTo>
                    <a:pt x="152400" y="976313"/>
                  </a:lnTo>
                  <a:lnTo>
                    <a:pt x="88106" y="940594"/>
                  </a:lnTo>
                  <a:lnTo>
                    <a:pt x="11906" y="840582"/>
                  </a:lnTo>
                  <a:lnTo>
                    <a:pt x="0" y="759619"/>
                  </a:lnTo>
                  <a:lnTo>
                    <a:pt x="26194" y="669132"/>
                  </a:lnTo>
                  <a:lnTo>
                    <a:pt x="100012" y="535782"/>
                  </a:lnTo>
                  <a:lnTo>
                    <a:pt x="128587" y="469107"/>
                  </a:lnTo>
                  <a:lnTo>
                    <a:pt x="192881" y="385763"/>
                  </a:lnTo>
                  <a:lnTo>
                    <a:pt x="242887" y="283369"/>
                  </a:lnTo>
                  <a:lnTo>
                    <a:pt x="257175" y="214313"/>
                  </a:lnTo>
                  <a:lnTo>
                    <a:pt x="333375" y="114300"/>
                  </a:lnTo>
                  <a:lnTo>
                    <a:pt x="445294" y="42863"/>
                  </a:lnTo>
                  <a:lnTo>
                    <a:pt x="542925" y="0"/>
                  </a:lnTo>
                  <a:lnTo>
                    <a:pt x="654844" y="7144"/>
                  </a:lnTo>
                  <a:lnTo>
                    <a:pt x="728662" y="78582"/>
                  </a:lnTo>
                  <a:lnTo>
                    <a:pt x="721519" y="128588"/>
                  </a:lnTo>
                  <a:lnTo>
                    <a:pt x="609600" y="19764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Forme libre 1023"/>
            <p:cNvSpPr/>
            <p:nvPr/>
          </p:nvSpPr>
          <p:spPr>
            <a:xfrm>
              <a:off x="5183981" y="2386013"/>
              <a:ext cx="288132" cy="161924"/>
            </a:xfrm>
            <a:custGeom>
              <a:avLst/>
              <a:gdLst>
                <a:gd name="connsiteX0" fmla="*/ 0 w 288132"/>
                <a:gd name="connsiteY0" fmla="*/ 121443 h 152400"/>
                <a:gd name="connsiteX1" fmla="*/ 126207 w 288132"/>
                <a:gd name="connsiteY1" fmla="*/ 47625 h 152400"/>
                <a:gd name="connsiteX2" fmla="*/ 164307 w 288132"/>
                <a:gd name="connsiteY2" fmla="*/ 21431 h 152400"/>
                <a:gd name="connsiteX3" fmla="*/ 204788 w 288132"/>
                <a:gd name="connsiteY3" fmla="*/ 0 h 152400"/>
                <a:gd name="connsiteX4" fmla="*/ 240507 w 288132"/>
                <a:gd name="connsiteY4" fmla="*/ 14287 h 152400"/>
                <a:gd name="connsiteX5" fmla="*/ 276225 w 288132"/>
                <a:gd name="connsiteY5" fmla="*/ 4762 h 152400"/>
                <a:gd name="connsiteX6" fmla="*/ 288132 w 288132"/>
                <a:gd name="connsiteY6" fmla="*/ 4762 h 152400"/>
                <a:gd name="connsiteX7" fmla="*/ 285750 w 288132"/>
                <a:gd name="connsiteY7" fmla="*/ 52387 h 152400"/>
                <a:gd name="connsiteX8" fmla="*/ 259557 w 288132"/>
                <a:gd name="connsiteY8" fmla="*/ 14287 h 152400"/>
                <a:gd name="connsiteX9" fmla="*/ 216694 w 288132"/>
                <a:gd name="connsiteY9" fmla="*/ 19050 h 152400"/>
                <a:gd name="connsiteX10" fmla="*/ 140494 w 288132"/>
                <a:gd name="connsiteY10" fmla="*/ 69056 h 152400"/>
                <a:gd name="connsiteX11" fmla="*/ 114300 w 288132"/>
                <a:gd name="connsiteY11" fmla="*/ 97631 h 152400"/>
                <a:gd name="connsiteX12" fmla="*/ 45244 w 288132"/>
                <a:gd name="connsiteY12" fmla="*/ 152400 h 152400"/>
                <a:gd name="connsiteX13" fmla="*/ 45244 w 288132"/>
                <a:gd name="connsiteY13" fmla="*/ 152400 h 152400"/>
                <a:gd name="connsiteX14" fmla="*/ 0 w 288132"/>
                <a:gd name="connsiteY14" fmla="*/ 121443 h 152400"/>
                <a:gd name="connsiteX0" fmla="*/ 0 w 288132"/>
                <a:gd name="connsiteY0" fmla="*/ 121443 h 180975"/>
                <a:gd name="connsiteX1" fmla="*/ 126207 w 288132"/>
                <a:gd name="connsiteY1" fmla="*/ 47625 h 180975"/>
                <a:gd name="connsiteX2" fmla="*/ 164307 w 288132"/>
                <a:gd name="connsiteY2" fmla="*/ 21431 h 180975"/>
                <a:gd name="connsiteX3" fmla="*/ 204788 w 288132"/>
                <a:gd name="connsiteY3" fmla="*/ 0 h 180975"/>
                <a:gd name="connsiteX4" fmla="*/ 240507 w 288132"/>
                <a:gd name="connsiteY4" fmla="*/ 14287 h 180975"/>
                <a:gd name="connsiteX5" fmla="*/ 276225 w 288132"/>
                <a:gd name="connsiteY5" fmla="*/ 4762 h 180975"/>
                <a:gd name="connsiteX6" fmla="*/ 288132 w 288132"/>
                <a:gd name="connsiteY6" fmla="*/ 4762 h 180975"/>
                <a:gd name="connsiteX7" fmla="*/ 285750 w 288132"/>
                <a:gd name="connsiteY7" fmla="*/ 52387 h 180975"/>
                <a:gd name="connsiteX8" fmla="*/ 259557 w 288132"/>
                <a:gd name="connsiteY8" fmla="*/ 14287 h 180975"/>
                <a:gd name="connsiteX9" fmla="*/ 216694 w 288132"/>
                <a:gd name="connsiteY9" fmla="*/ 19050 h 180975"/>
                <a:gd name="connsiteX10" fmla="*/ 140494 w 288132"/>
                <a:gd name="connsiteY10" fmla="*/ 69056 h 180975"/>
                <a:gd name="connsiteX11" fmla="*/ 114300 w 288132"/>
                <a:gd name="connsiteY11" fmla="*/ 97631 h 180975"/>
                <a:gd name="connsiteX12" fmla="*/ 45244 w 288132"/>
                <a:gd name="connsiteY12" fmla="*/ 152400 h 180975"/>
                <a:gd name="connsiteX13" fmla="*/ 19050 w 288132"/>
                <a:gd name="connsiteY13" fmla="*/ 180975 h 180975"/>
                <a:gd name="connsiteX14" fmla="*/ 0 w 288132"/>
                <a:gd name="connsiteY14" fmla="*/ 121443 h 180975"/>
                <a:gd name="connsiteX0" fmla="*/ 0 w 288132"/>
                <a:gd name="connsiteY0" fmla="*/ 121443 h 173831"/>
                <a:gd name="connsiteX1" fmla="*/ 126207 w 288132"/>
                <a:gd name="connsiteY1" fmla="*/ 47625 h 173831"/>
                <a:gd name="connsiteX2" fmla="*/ 164307 w 288132"/>
                <a:gd name="connsiteY2" fmla="*/ 21431 h 173831"/>
                <a:gd name="connsiteX3" fmla="*/ 204788 w 288132"/>
                <a:gd name="connsiteY3" fmla="*/ 0 h 173831"/>
                <a:gd name="connsiteX4" fmla="*/ 240507 w 288132"/>
                <a:gd name="connsiteY4" fmla="*/ 14287 h 173831"/>
                <a:gd name="connsiteX5" fmla="*/ 276225 w 288132"/>
                <a:gd name="connsiteY5" fmla="*/ 4762 h 173831"/>
                <a:gd name="connsiteX6" fmla="*/ 288132 w 288132"/>
                <a:gd name="connsiteY6" fmla="*/ 4762 h 173831"/>
                <a:gd name="connsiteX7" fmla="*/ 285750 w 288132"/>
                <a:gd name="connsiteY7" fmla="*/ 52387 h 173831"/>
                <a:gd name="connsiteX8" fmla="*/ 259557 w 288132"/>
                <a:gd name="connsiteY8" fmla="*/ 14287 h 173831"/>
                <a:gd name="connsiteX9" fmla="*/ 216694 w 288132"/>
                <a:gd name="connsiteY9" fmla="*/ 19050 h 173831"/>
                <a:gd name="connsiteX10" fmla="*/ 140494 w 288132"/>
                <a:gd name="connsiteY10" fmla="*/ 69056 h 173831"/>
                <a:gd name="connsiteX11" fmla="*/ 114300 w 288132"/>
                <a:gd name="connsiteY11" fmla="*/ 97631 h 173831"/>
                <a:gd name="connsiteX12" fmla="*/ 45244 w 288132"/>
                <a:gd name="connsiteY12" fmla="*/ 152400 h 173831"/>
                <a:gd name="connsiteX13" fmla="*/ 23812 w 288132"/>
                <a:gd name="connsiteY13" fmla="*/ 173831 h 173831"/>
                <a:gd name="connsiteX14" fmla="*/ 0 w 288132"/>
                <a:gd name="connsiteY14" fmla="*/ 121443 h 173831"/>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45243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132" h="161924">
                  <a:moveTo>
                    <a:pt x="0" y="121443"/>
                  </a:moveTo>
                  <a:lnTo>
                    <a:pt x="126207" y="47625"/>
                  </a:lnTo>
                  <a:lnTo>
                    <a:pt x="166688" y="30956"/>
                  </a:lnTo>
                  <a:lnTo>
                    <a:pt x="204788" y="0"/>
                  </a:lnTo>
                  <a:lnTo>
                    <a:pt x="240507" y="14287"/>
                  </a:lnTo>
                  <a:lnTo>
                    <a:pt x="276225" y="4762"/>
                  </a:lnTo>
                  <a:lnTo>
                    <a:pt x="288132" y="4762"/>
                  </a:lnTo>
                  <a:lnTo>
                    <a:pt x="285750" y="45243"/>
                  </a:lnTo>
                  <a:lnTo>
                    <a:pt x="259557" y="14287"/>
                  </a:lnTo>
                  <a:lnTo>
                    <a:pt x="216694" y="19050"/>
                  </a:lnTo>
                  <a:lnTo>
                    <a:pt x="140494" y="69056"/>
                  </a:lnTo>
                  <a:lnTo>
                    <a:pt x="114300" y="97631"/>
                  </a:lnTo>
                  <a:lnTo>
                    <a:pt x="45244" y="152400"/>
                  </a:lnTo>
                  <a:lnTo>
                    <a:pt x="35719" y="161924"/>
                  </a:lnTo>
                  <a:cubicBezTo>
                    <a:pt x="9526" y="150811"/>
                    <a:pt x="11906" y="134937"/>
                    <a:pt x="0" y="12144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Forme libre 1025"/>
            <p:cNvSpPr/>
            <p:nvPr/>
          </p:nvSpPr>
          <p:spPr>
            <a:xfrm>
              <a:off x="5727700" y="2009775"/>
              <a:ext cx="130175" cy="120650"/>
            </a:xfrm>
            <a:custGeom>
              <a:avLst/>
              <a:gdLst>
                <a:gd name="connsiteX0" fmla="*/ 0 w 130175"/>
                <a:gd name="connsiteY0" fmla="*/ 34925 h 120650"/>
                <a:gd name="connsiteX1" fmla="*/ 57150 w 130175"/>
                <a:gd name="connsiteY1" fmla="*/ 38100 h 120650"/>
                <a:gd name="connsiteX2" fmla="*/ 76200 w 130175"/>
                <a:gd name="connsiteY2" fmla="*/ 69850 h 120650"/>
                <a:gd name="connsiteX3" fmla="*/ 66675 w 130175"/>
                <a:gd name="connsiteY3" fmla="*/ 98425 h 120650"/>
                <a:gd name="connsiteX4" fmla="*/ 50800 w 130175"/>
                <a:gd name="connsiteY4" fmla="*/ 117475 h 120650"/>
                <a:gd name="connsiteX5" fmla="*/ 88900 w 130175"/>
                <a:gd name="connsiteY5" fmla="*/ 120650 h 120650"/>
                <a:gd name="connsiteX6" fmla="*/ 130175 w 130175"/>
                <a:gd name="connsiteY6" fmla="*/ 63500 h 120650"/>
                <a:gd name="connsiteX7" fmla="*/ 104775 w 130175"/>
                <a:gd name="connsiteY7" fmla="*/ 25400 h 120650"/>
                <a:gd name="connsiteX8" fmla="*/ 50800 w 130175"/>
                <a:gd name="connsiteY8" fmla="*/ 0 h 120650"/>
                <a:gd name="connsiteX9" fmla="*/ 0 w 130175"/>
                <a:gd name="connsiteY9" fmla="*/ 34925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75" h="120650">
                  <a:moveTo>
                    <a:pt x="0" y="34925"/>
                  </a:moveTo>
                  <a:lnTo>
                    <a:pt x="57150" y="38100"/>
                  </a:lnTo>
                  <a:lnTo>
                    <a:pt x="76200" y="69850"/>
                  </a:lnTo>
                  <a:lnTo>
                    <a:pt x="66675" y="98425"/>
                  </a:lnTo>
                  <a:lnTo>
                    <a:pt x="50800" y="117475"/>
                  </a:lnTo>
                  <a:lnTo>
                    <a:pt x="88900" y="120650"/>
                  </a:lnTo>
                  <a:lnTo>
                    <a:pt x="130175" y="63500"/>
                  </a:lnTo>
                  <a:lnTo>
                    <a:pt x="104775" y="25400"/>
                  </a:lnTo>
                  <a:lnTo>
                    <a:pt x="50800" y="0"/>
                  </a:lnTo>
                  <a:lnTo>
                    <a:pt x="0" y="349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7" name="Forme libre 1026"/>
            <p:cNvSpPr/>
            <p:nvPr/>
          </p:nvSpPr>
          <p:spPr>
            <a:xfrm>
              <a:off x="5534025" y="2397919"/>
              <a:ext cx="71438" cy="47625"/>
            </a:xfrm>
            <a:custGeom>
              <a:avLst/>
              <a:gdLst>
                <a:gd name="connsiteX0" fmla="*/ 0 w 50007"/>
                <a:gd name="connsiteY0" fmla="*/ 0 h 47625"/>
                <a:gd name="connsiteX1" fmla="*/ 50007 w 50007"/>
                <a:gd name="connsiteY1" fmla="*/ 4762 h 47625"/>
                <a:gd name="connsiteX2" fmla="*/ 19050 w 50007"/>
                <a:gd name="connsiteY2" fmla="*/ 47625 h 47625"/>
                <a:gd name="connsiteX3" fmla="*/ 0 w 50007"/>
                <a:gd name="connsiteY3" fmla="*/ 0 h 47625"/>
                <a:gd name="connsiteX0" fmla="*/ 21431 w 71438"/>
                <a:gd name="connsiteY0" fmla="*/ 0 h 47625"/>
                <a:gd name="connsiteX1" fmla="*/ 71438 w 71438"/>
                <a:gd name="connsiteY1" fmla="*/ 4762 h 47625"/>
                <a:gd name="connsiteX2" fmla="*/ 40481 w 71438"/>
                <a:gd name="connsiteY2" fmla="*/ 47625 h 47625"/>
                <a:gd name="connsiteX3" fmla="*/ 0 w 71438"/>
                <a:gd name="connsiteY3" fmla="*/ 14287 h 47625"/>
                <a:gd name="connsiteX4" fmla="*/ 21431 w 71438"/>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47625">
                  <a:moveTo>
                    <a:pt x="21431" y="0"/>
                  </a:moveTo>
                  <a:lnTo>
                    <a:pt x="71438" y="4762"/>
                  </a:lnTo>
                  <a:lnTo>
                    <a:pt x="40481" y="47625"/>
                  </a:lnTo>
                  <a:cubicBezTo>
                    <a:pt x="37306" y="38100"/>
                    <a:pt x="3175" y="23812"/>
                    <a:pt x="0" y="14287"/>
                  </a:cubicBezTo>
                  <a:lnTo>
                    <a:pt x="21431"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Forme libre 1028"/>
            <p:cNvSpPr/>
            <p:nvPr/>
          </p:nvSpPr>
          <p:spPr>
            <a:xfrm>
              <a:off x="4662488" y="2731294"/>
              <a:ext cx="1571625" cy="466725"/>
            </a:xfrm>
            <a:custGeom>
              <a:avLst/>
              <a:gdLst>
                <a:gd name="connsiteX0" fmla="*/ 1395412 w 1571625"/>
                <a:gd name="connsiteY0" fmla="*/ 2381 h 466725"/>
                <a:gd name="connsiteX1" fmla="*/ 1469231 w 1571625"/>
                <a:gd name="connsiteY1" fmla="*/ 95250 h 466725"/>
                <a:gd name="connsiteX2" fmla="*/ 1483518 w 1571625"/>
                <a:gd name="connsiteY2" fmla="*/ 133350 h 466725"/>
                <a:gd name="connsiteX3" fmla="*/ 1500187 w 1571625"/>
                <a:gd name="connsiteY3" fmla="*/ 150019 h 466725"/>
                <a:gd name="connsiteX4" fmla="*/ 1495425 w 1571625"/>
                <a:gd name="connsiteY4" fmla="*/ 219075 h 466725"/>
                <a:gd name="connsiteX5" fmla="*/ 1359693 w 1571625"/>
                <a:gd name="connsiteY5" fmla="*/ 342900 h 466725"/>
                <a:gd name="connsiteX6" fmla="*/ 1338262 w 1571625"/>
                <a:gd name="connsiteY6" fmla="*/ 352425 h 466725"/>
                <a:gd name="connsiteX7" fmla="*/ 1269206 w 1571625"/>
                <a:gd name="connsiteY7" fmla="*/ 352425 h 466725"/>
                <a:gd name="connsiteX8" fmla="*/ 1231106 w 1571625"/>
                <a:gd name="connsiteY8" fmla="*/ 328612 h 466725"/>
                <a:gd name="connsiteX9" fmla="*/ 1226343 w 1571625"/>
                <a:gd name="connsiteY9" fmla="*/ 319087 h 466725"/>
                <a:gd name="connsiteX10" fmla="*/ 1190625 w 1571625"/>
                <a:gd name="connsiteY10" fmla="*/ 319087 h 466725"/>
                <a:gd name="connsiteX11" fmla="*/ 1171575 w 1571625"/>
                <a:gd name="connsiteY11" fmla="*/ 328612 h 466725"/>
                <a:gd name="connsiteX12" fmla="*/ 1121568 w 1571625"/>
                <a:gd name="connsiteY12" fmla="*/ 359569 h 466725"/>
                <a:gd name="connsiteX13" fmla="*/ 1035843 w 1571625"/>
                <a:gd name="connsiteY13" fmla="*/ 364331 h 466725"/>
                <a:gd name="connsiteX14" fmla="*/ 1021556 w 1571625"/>
                <a:gd name="connsiteY14" fmla="*/ 342900 h 466725"/>
                <a:gd name="connsiteX15" fmla="*/ 952500 w 1571625"/>
                <a:gd name="connsiteY15" fmla="*/ 342900 h 466725"/>
                <a:gd name="connsiteX16" fmla="*/ 928687 w 1571625"/>
                <a:gd name="connsiteY16" fmla="*/ 335756 h 466725"/>
                <a:gd name="connsiteX17" fmla="*/ 902493 w 1571625"/>
                <a:gd name="connsiteY17" fmla="*/ 319087 h 466725"/>
                <a:gd name="connsiteX18" fmla="*/ 871537 w 1571625"/>
                <a:gd name="connsiteY18" fmla="*/ 333375 h 466725"/>
                <a:gd name="connsiteX19" fmla="*/ 828675 w 1571625"/>
                <a:gd name="connsiteY19" fmla="*/ 333375 h 466725"/>
                <a:gd name="connsiteX20" fmla="*/ 776287 w 1571625"/>
                <a:gd name="connsiteY20" fmla="*/ 254794 h 466725"/>
                <a:gd name="connsiteX21" fmla="*/ 731043 w 1571625"/>
                <a:gd name="connsiteY21" fmla="*/ 252412 h 466725"/>
                <a:gd name="connsiteX22" fmla="*/ 704850 w 1571625"/>
                <a:gd name="connsiteY22" fmla="*/ 204787 h 466725"/>
                <a:gd name="connsiteX23" fmla="*/ 690562 w 1571625"/>
                <a:gd name="connsiteY23" fmla="*/ 200025 h 466725"/>
                <a:gd name="connsiteX24" fmla="*/ 659606 w 1571625"/>
                <a:gd name="connsiteY24" fmla="*/ 233362 h 466725"/>
                <a:gd name="connsiteX25" fmla="*/ 545306 w 1571625"/>
                <a:gd name="connsiteY25" fmla="*/ 219075 h 466725"/>
                <a:gd name="connsiteX26" fmla="*/ 483393 w 1571625"/>
                <a:gd name="connsiteY26" fmla="*/ 223837 h 466725"/>
                <a:gd name="connsiteX27" fmla="*/ 400050 w 1571625"/>
                <a:gd name="connsiteY27" fmla="*/ 259556 h 466725"/>
                <a:gd name="connsiteX28" fmla="*/ 280987 w 1571625"/>
                <a:gd name="connsiteY28" fmla="*/ 338137 h 466725"/>
                <a:gd name="connsiteX29" fmla="*/ 200025 w 1571625"/>
                <a:gd name="connsiteY29" fmla="*/ 373856 h 466725"/>
                <a:gd name="connsiteX30" fmla="*/ 140493 w 1571625"/>
                <a:gd name="connsiteY30" fmla="*/ 376237 h 466725"/>
                <a:gd name="connsiteX31" fmla="*/ 88106 w 1571625"/>
                <a:gd name="connsiteY31" fmla="*/ 361950 h 466725"/>
                <a:gd name="connsiteX32" fmla="*/ 61912 w 1571625"/>
                <a:gd name="connsiteY32" fmla="*/ 342900 h 466725"/>
                <a:gd name="connsiteX33" fmla="*/ 14287 w 1571625"/>
                <a:gd name="connsiteY33" fmla="*/ 345281 h 466725"/>
                <a:gd name="connsiteX34" fmla="*/ 21431 w 1571625"/>
                <a:gd name="connsiteY34" fmla="*/ 359569 h 466725"/>
                <a:gd name="connsiteX35" fmla="*/ 40481 w 1571625"/>
                <a:gd name="connsiteY35" fmla="*/ 388144 h 466725"/>
                <a:gd name="connsiteX36" fmla="*/ 45243 w 1571625"/>
                <a:gd name="connsiteY36" fmla="*/ 416719 h 466725"/>
                <a:gd name="connsiteX37" fmla="*/ 26193 w 1571625"/>
                <a:gd name="connsiteY37" fmla="*/ 411956 h 466725"/>
                <a:gd name="connsiteX38" fmla="*/ 0 w 1571625"/>
                <a:gd name="connsiteY38" fmla="*/ 414337 h 466725"/>
                <a:gd name="connsiteX39" fmla="*/ 33337 w 1571625"/>
                <a:gd name="connsiteY39" fmla="*/ 466725 h 466725"/>
                <a:gd name="connsiteX40" fmla="*/ 185737 w 1571625"/>
                <a:gd name="connsiteY40" fmla="*/ 416719 h 466725"/>
                <a:gd name="connsiteX41" fmla="*/ 345281 w 1571625"/>
                <a:gd name="connsiteY41" fmla="*/ 371475 h 466725"/>
                <a:gd name="connsiteX42" fmla="*/ 497681 w 1571625"/>
                <a:gd name="connsiteY42" fmla="*/ 271462 h 466725"/>
                <a:gd name="connsiteX43" fmla="*/ 678656 w 1571625"/>
                <a:gd name="connsiteY43" fmla="*/ 295275 h 466725"/>
                <a:gd name="connsiteX44" fmla="*/ 800100 w 1571625"/>
                <a:gd name="connsiteY44" fmla="*/ 352425 h 466725"/>
                <a:gd name="connsiteX45" fmla="*/ 912018 w 1571625"/>
                <a:gd name="connsiteY45" fmla="*/ 409575 h 466725"/>
                <a:gd name="connsiteX46" fmla="*/ 1100137 w 1571625"/>
                <a:gd name="connsiteY46" fmla="*/ 421481 h 466725"/>
                <a:gd name="connsiteX47" fmla="*/ 1231106 w 1571625"/>
                <a:gd name="connsiteY47" fmla="*/ 392906 h 466725"/>
                <a:gd name="connsiteX48" fmla="*/ 1390650 w 1571625"/>
                <a:gd name="connsiteY48" fmla="*/ 395287 h 466725"/>
                <a:gd name="connsiteX49" fmla="*/ 1502568 w 1571625"/>
                <a:gd name="connsiteY49" fmla="*/ 292894 h 466725"/>
                <a:gd name="connsiteX50" fmla="*/ 1571625 w 1571625"/>
                <a:gd name="connsiteY50" fmla="*/ 180975 h 466725"/>
                <a:gd name="connsiteX51" fmla="*/ 1538287 w 1571625"/>
                <a:gd name="connsiteY51" fmla="*/ 78581 h 466725"/>
                <a:gd name="connsiteX52" fmla="*/ 1476375 w 1571625"/>
                <a:gd name="connsiteY52" fmla="*/ 0 h 466725"/>
                <a:gd name="connsiteX53" fmla="*/ 1395412 w 1571625"/>
                <a:gd name="connsiteY53" fmla="*/ 23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71625" h="466725">
                  <a:moveTo>
                    <a:pt x="1395412" y="2381"/>
                  </a:moveTo>
                  <a:lnTo>
                    <a:pt x="1469231" y="95250"/>
                  </a:lnTo>
                  <a:lnTo>
                    <a:pt x="1483518" y="133350"/>
                  </a:lnTo>
                  <a:lnTo>
                    <a:pt x="1500187" y="150019"/>
                  </a:lnTo>
                  <a:lnTo>
                    <a:pt x="1495425" y="219075"/>
                  </a:lnTo>
                  <a:lnTo>
                    <a:pt x="1359693" y="342900"/>
                  </a:lnTo>
                  <a:lnTo>
                    <a:pt x="1338262" y="352425"/>
                  </a:lnTo>
                  <a:lnTo>
                    <a:pt x="1269206" y="352425"/>
                  </a:lnTo>
                  <a:lnTo>
                    <a:pt x="1231106" y="328612"/>
                  </a:lnTo>
                  <a:lnTo>
                    <a:pt x="1226343" y="319087"/>
                  </a:lnTo>
                  <a:lnTo>
                    <a:pt x="1190625" y="319087"/>
                  </a:lnTo>
                  <a:lnTo>
                    <a:pt x="1171575" y="328612"/>
                  </a:lnTo>
                  <a:lnTo>
                    <a:pt x="1121568" y="359569"/>
                  </a:lnTo>
                  <a:lnTo>
                    <a:pt x="1035843" y="364331"/>
                  </a:lnTo>
                  <a:lnTo>
                    <a:pt x="1021556" y="342900"/>
                  </a:lnTo>
                  <a:lnTo>
                    <a:pt x="952500" y="342900"/>
                  </a:lnTo>
                  <a:lnTo>
                    <a:pt x="928687" y="335756"/>
                  </a:lnTo>
                  <a:lnTo>
                    <a:pt x="902493" y="319087"/>
                  </a:lnTo>
                  <a:lnTo>
                    <a:pt x="871537" y="333375"/>
                  </a:lnTo>
                  <a:lnTo>
                    <a:pt x="828675" y="333375"/>
                  </a:lnTo>
                  <a:lnTo>
                    <a:pt x="776287" y="254794"/>
                  </a:lnTo>
                  <a:lnTo>
                    <a:pt x="731043" y="252412"/>
                  </a:lnTo>
                  <a:lnTo>
                    <a:pt x="704850" y="204787"/>
                  </a:lnTo>
                  <a:lnTo>
                    <a:pt x="690562" y="200025"/>
                  </a:lnTo>
                  <a:lnTo>
                    <a:pt x="659606" y="233362"/>
                  </a:lnTo>
                  <a:lnTo>
                    <a:pt x="545306" y="219075"/>
                  </a:lnTo>
                  <a:lnTo>
                    <a:pt x="483393" y="223837"/>
                  </a:lnTo>
                  <a:lnTo>
                    <a:pt x="400050" y="259556"/>
                  </a:lnTo>
                  <a:lnTo>
                    <a:pt x="280987" y="338137"/>
                  </a:lnTo>
                  <a:lnTo>
                    <a:pt x="200025" y="373856"/>
                  </a:lnTo>
                  <a:lnTo>
                    <a:pt x="140493" y="376237"/>
                  </a:lnTo>
                  <a:lnTo>
                    <a:pt x="88106" y="361950"/>
                  </a:lnTo>
                  <a:lnTo>
                    <a:pt x="61912" y="342900"/>
                  </a:lnTo>
                  <a:lnTo>
                    <a:pt x="14287" y="345281"/>
                  </a:lnTo>
                  <a:lnTo>
                    <a:pt x="21431" y="359569"/>
                  </a:lnTo>
                  <a:lnTo>
                    <a:pt x="40481" y="388144"/>
                  </a:lnTo>
                  <a:lnTo>
                    <a:pt x="45243" y="416719"/>
                  </a:lnTo>
                  <a:lnTo>
                    <a:pt x="26193" y="411956"/>
                  </a:lnTo>
                  <a:lnTo>
                    <a:pt x="0" y="414337"/>
                  </a:lnTo>
                  <a:lnTo>
                    <a:pt x="33337" y="466725"/>
                  </a:lnTo>
                  <a:lnTo>
                    <a:pt x="185737" y="416719"/>
                  </a:lnTo>
                  <a:lnTo>
                    <a:pt x="345281" y="371475"/>
                  </a:lnTo>
                  <a:lnTo>
                    <a:pt x="497681" y="271462"/>
                  </a:lnTo>
                  <a:lnTo>
                    <a:pt x="678656" y="295275"/>
                  </a:lnTo>
                  <a:lnTo>
                    <a:pt x="800100" y="352425"/>
                  </a:lnTo>
                  <a:lnTo>
                    <a:pt x="912018" y="409575"/>
                  </a:lnTo>
                  <a:lnTo>
                    <a:pt x="1100137" y="421481"/>
                  </a:lnTo>
                  <a:lnTo>
                    <a:pt x="1231106" y="392906"/>
                  </a:lnTo>
                  <a:lnTo>
                    <a:pt x="1390650" y="395287"/>
                  </a:lnTo>
                  <a:lnTo>
                    <a:pt x="1502568" y="292894"/>
                  </a:lnTo>
                  <a:lnTo>
                    <a:pt x="1571625" y="180975"/>
                  </a:lnTo>
                  <a:lnTo>
                    <a:pt x="1538287" y="78581"/>
                  </a:lnTo>
                  <a:lnTo>
                    <a:pt x="1476375" y="0"/>
                  </a:lnTo>
                  <a:lnTo>
                    <a:pt x="1395412" y="238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493614" y="3193927"/>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750594" y="3698082"/>
              <a:ext cx="607219" cy="180975"/>
            </a:xfrm>
            <a:custGeom>
              <a:avLst/>
              <a:gdLst>
                <a:gd name="connsiteX0" fmla="*/ 19050 w 607219"/>
                <a:gd name="connsiteY0" fmla="*/ 150018 h 180975"/>
                <a:gd name="connsiteX1" fmla="*/ 0 w 607219"/>
                <a:gd name="connsiteY1" fmla="*/ 73818 h 180975"/>
                <a:gd name="connsiteX2" fmla="*/ 66675 w 607219"/>
                <a:gd name="connsiteY2" fmla="*/ 7143 h 180975"/>
                <a:gd name="connsiteX3" fmla="*/ 140494 w 607219"/>
                <a:gd name="connsiteY3" fmla="*/ 0 h 180975"/>
                <a:gd name="connsiteX4" fmla="*/ 245269 w 607219"/>
                <a:gd name="connsiteY4" fmla="*/ 59531 h 180975"/>
                <a:gd name="connsiteX5" fmla="*/ 373856 w 607219"/>
                <a:gd name="connsiteY5" fmla="*/ 142875 h 180975"/>
                <a:gd name="connsiteX6" fmla="*/ 442912 w 607219"/>
                <a:gd name="connsiteY6" fmla="*/ 147637 h 180975"/>
                <a:gd name="connsiteX7" fmla="*/ 509587 w 607219"/>
                <a:gd name="connsiteY7" fmla="*/ 64293 h 180975"/>
                <a:gd name="connsiteX8" fmla="*/ 559594 w 607219"/>
                <a:gd name="connsiteY8" fmla="*/ 23812 h 180975"/>
                <a:gd name="connsiteX9" fmla="*/ 590550 w 607219"/>
                <a:gd name="connsiteY9" fmla="*/ 14287 h 180975"/>
                <a:gd name="connsiteX10" fmla="*/ 607219 w 607219"/>
                <a:gd name="connsiteY10" fmla="*/ 42862 h 180975"/>
                <a:gd name="connsiteX11" fmla="*/ 607219 w 607219"/>
                <a:gd name="connsiteY11" fmla="*/ 42862 h 180975"/>
                <a:gd name="connsiteX12" fmla="*/ 578644 w 607219"/>
                <a:gd name="connsiteY12" fmla="*/ 52387 h 180975"/>
                <a:gd name="connsiteX13" fmla="*/ 552450 w 607219"/>
                <a:gd name="connsiteY13" fmla="*/ 59531 h 180975"/>
                <a:gd name="connsiteX14" fmla="*/ 550069 w 607219"/>
                <a:gd name="connsiteY14" fmla="*/ 90487 h 180975"/>
                <a:gd name="connsiteX15" fmla="*/ 526256 w 607219"/>
                <a:gd name="connsiteY15" fmla="*/ 107156 h 180975"/>
                <a:gd name="connsiteX16" fmla="*/ 526256 w 607219"/>
                <a:gd name="connsiteY16" fmla="*/ 119062 h 180975"/>
                <a:gd name="connsiteX17" fmla="*/ 519112 w 607219"/>
                <a:gd name="connsiteY17" fmla="*/ 138112 h 180975"/>
                <a:gd name="connsiteX18" fmla="*/ 459581 w 607219"/>
                <a:gd name="connsiteY18" fmla="*/ 157162 h 180975"/>
                <a:gd name="connsiteX19" fmla="*/ 438150 w 607219"/>
                <a:gd name="connsiteY19" fmla="*/ 169068 h 180975"/>
                <a:gd name="connsiteX20" fmla="*/ 421481 w 607219"/>
                <a:gd name="connsiteY20" fmla="*/ 180975 h 180975"/>
                <a:gd name="connsiteX21" fmla="*/ 364331 w 607219"/>
                <a:gd name="connsiteY21" fmla="*/ 178593 h 180975"/>
                <a:gd name="connsiteX22" fmla="*/ 266700 w 607219"/>
                <a:gd name="connsiteY22" fmla="*/ 114300 h 180975"/>
                <a:gd name="connsiteX23" fmla="*/ 207169 w 607219"/>
                <a:gd name="connsiteY23" fmla="*/ 69056 h 180975"/>
                <a:gd name="connsiteX24" fmla="*/ 176212 w 607219"/>
                <a:gd name="connsiteY24" fmla="*/ 73818 h 180975"/>
                <a:gd name="connsiteX25" fmla="*/ 133350 w 607219"/>
                <a:gd name="connsiteY25" fmla="*/ 40481 h 180975"/>
                <a:gd name="connsiteX26" fmla="*/ 97631 w 607219"/>
                <a:gd name="connsiteY26" fmla="*/ 45243 h 180975"/>
                <a:gd name="connsiteX27" fmla="*/ 76200 w 607219"/>
                <a:gd name="connsiteY27" fmla="*/ 66675 h 180975"/>
                <a:gd name="connsiteX28" fmla="*/ 52387 w 607219"/>
                <a:gd name="connsiteY28" fmla="*/ 104775 h 180975"/>
                <a:gd name="connsiteX29" fmla="*/ 19050 w 607219"/>
                <a:gd name="connsiteY29" fmla="*/ 15001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19" h="180975">
                  <a:moveTo>
                    <a:pt x="19050" y="150018"/>
                  </a:moveTo>
                  <a:lnTo>
                    <a:pt x="0" y="73818"/>
                  </a:lnTo>
                  <a:lnTo>
                    <a:pt x="66675" y="7143"/>
                  </a:lnTo>
                  <a:lnTo>
                    <a:pt x="140494" y="0"/>
                  </a:lnTo>
                  <a:lnTo>
                    <a:pt x="245269" y="59531"/>
                  </a:lnTo>
                  <a:lnTo>
                    <a:pt x="373856" y="142875"/>
                  </a:lnTo>
                  <a:lnTo>
                    <a:pt x="442912" y="147637"/>
                  </a:lnTo>
                  <a:lnTo>
                    <a:pt x="509587" y="64293"/>
                  </a:lnTo>
                  <a:lnTo>
                    <a:pt x="559594" y="23812"/>
                  </a:lnTo>
                  <a:lnTo>
                    <a:pt x="590550" y="14287"/>
                  </a:lnTo>
                  <a:lnTo>
                    <a:pt x="607219" y="42862"/>
                  </a:lnTo>
                  <a:lnTo>
                    <a:pt x="607219" y="42862"/>
                  </a:lnTo>
                  <a:lnTo>
                    <a:pt x="578644" y="52387"/>
                  </a:lnTo>
                  <a:lnTo>
                    <a:pt x="552450" y="59531"/>
                  </a:lnTo>
                  <a:lnTo>
                    <a:pt x="550069" y="90487"/>
                  </a:lnTo>
                  <a:lnTo>
                    <a:pt x="526256" y="107156"/>
                  </a:lnTo>
                  <a:lnTo>
                    <a:pt x="526256" y="119062"/>
                  </a:lnTo>
                  <a:lnTo>
                    <a:pt x="519112" y="138112"/>
                  </a:lnTo>
                  <a:lnTo>
                    <a:pt x="459581" y="157162"/>
                  </a:lnTo>
                  <a:lnTo>
                    <a:pt x="438150" y="169068"/>
                  </a:lnTo>
                  <a:lnTo>
                    <a:pt x="421481" y="180975"/>
                  </a:lnTo>
                  <a:lnTo>
                    <a:pt x="364331" y="178593"/>
                  </a:lnTo>
                  <a:lnTo>
                    <a:pt x="266700" y="114300"/>
                  </a:lnTo>
                  <a:lnTo>
                    <a:pt x="207169" y="69056"/>
                  </a:lnTo>
                  <a:lnTo>
                    <a:pt x="176212" y="73818"/>
                  </a:lnTo>
                  <a:lnTo>
                    <a:pt x="133350" y="40481"/>
                  </a:lnTo>
                  <a:lnTo>
                    <a:pt x="97631" y="45243"/>
                  </a:lnTo>
                  <a:lnTo>
                    <a:pt x="76200" y="66675"/>
                  </a:lnTo>
                  <a:lnTo>
                    <a:pt x="52387" y="104775"/>
                  </a:lnTo>
                  <a:lnTo>
                    <a:pt x="19050" y="15001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305300" y="3212306"/>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830491" y="3793801"/>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481388" y="2843213"/>
              <a:ext cx="502443" cy="716756"/>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443" h="716756">
                  <a:moveTo>
                    <a:pt x="33337" y="0"/>
                  </a:moveTo>
                  <a:lnTo>
                    <a:pt x="47625" y="126206"/>
                  </a:lnTo>
                  <a:lnTo>
                    <a:pt x="38100" y="142875"/>
                  </a:lnTo>
                  <a:lnTo>
                    <a:pt x="33337" y="159543"/>
                  </a:lnTo>
                  <a:lnTo>
                    <a:pt x="33337" y="176212"/>
                  </a:lnTo>
                  <a:lnTo>
                    <a:pt x="33337" y="204787"/>
                  </a:lnTo>
                  <a:lnTo>
                    <a:pt x="19050" y="192881"/>
                  </a:lnTo>
                  <a:lnTo>
                    <a:pt x="26193" y="228600"/>
                  </a:lnTo>
                  <a:lnTo>
                    <a:pt x="7143" y="230981"/>
                  </a:lnTo>
                  <a:lnTo>
                    <a:pt x="0" y="240506"/>
                  </a:lnTo>
                  <a:lnTo>
                    <a:pt x="4762" y="257175"/>
                  </a:lnTo>
                  <a:lnTo>
                    <a:pt x="45243" y="280987"/>
                  </a:lnTo>
                  <a:lnTo>
                    <a:pt x="54768" y="302419"/>
                  </a:lnTo>
                  <a:lnTo>
                    <a:pt x="104775" y="357187"/>
                  </a:lnTo>
                  <a:lnTo>
                    <a:pt x="95250" y="371475"/>
                  </a:lnTo>
                  <a:lnTo>
                    <a:pt x="140493" y="466725"/>
                  </a:lnTo>
                  <a:lnTo>
                    <a:pt x="176212" y="476250"/>
                  </a:lnTo>
                  <a:lnTo>
                    <a:pt x="207168" y="490537"/>
                  </a:lnTo>
                  <a:lnTo>
                    <a:pt x="204787" y="511968"/>
                  </a:lnTo>
                  <a:lnTo>
                    <a:pt x="185737" y="528637"/>
                  </a:lnTo>
                  <a:lnTo>
                    <a:pt x="173831" y="533400"/>
                  </a:lnTo>
                  <a:lnTo>
                    <a:pt x="166687" y="526256"/>
                  </a:lnTo>
                  <a:lnTo>
                    <a:pt x="188118" y="569118"/>
                  </a:lnTo>
                  <a:lnTo>
                    <a:pt x="307181" y="566737"/>
                  </a:lnTo>
                  <a:lnTo>
                    <a:pt x="342900" y="578643"/>
                  </a:lnTo>
                  <a:lnTo>
                    <a:pt x="371475" y="585787"/>
                  </a:lnTo>
                  <a:lnTo>
                    <a:pt x="423862" y="638175"/>
                  </a:lnTo>
                  <a:lnTo>
                    <a:pt x="419100" y="664368"/>
                  </a:lnTo>
                  <a:lnTo>
                    <a:pt x="411956" y="685800"/>
                  </a:lnTo>
                  <a:lnTo>
                    <a:pt x="381000" y="685800"/>
                  </a:lnTo>
                  <a:lnTo>
                    <a:pt x="345281" y="685800"/>
                  </a:lnTo>
                  <a:lnTo>
                    <a:pt x="283368" y="642937"/>
                  </a:lnTo>
                  <a:lnTo>
                    <a:pt x="254793" y="626268"/>
                  </a:lnTo>
                  <a:lnTo>
                    <a:pt x="221456" y="626268"/>
                  </a:lnTo>
                  <a:lnTo>
                    <a:pt x="209550" y="640556"/>
                  </a:lnTo>
                  <a:lnTo>
                    <a:pt x="192881" y="640556"/>
                  </a:lnTo>
                  <a:lnTo>
                    <a:pt x="185737" y="638175"/>
                  </a:lnTo>
                  <a:lnTo>
                    <a:pt x="176212" y="664368"/>
                  </a:lnTo>
                  <a:lnTo>
                    <a:pt x="178593" y="678656"/>
                  </a:lnTo>
                  <a:lnTo>
                    <a:pt x="207168" y="702468"/>
                  </a:lnTo>
                  <a:lnTo>
                    <a:pt x="216693" y="716756"/>
                  </a:lnTo>
                  <a:lnTo>
                    <a:pt x="397668" y="702468"/>
                  </a:lnTo>
                  <a:cubicBezTo>
                    <a:pt x="400843" y="701674"/>
                    <a:pt x="399256" y="686594"/>
                    <a:pt x="402431" y="685800"/>
                  </a:cubicBezTo>
                  <a:lnTo>
                    <a:pt x="452437" y="683418"/>
                  </a:lnTo>
                  <a:lnTo>
                    <a:pt x="471487" y="685800"/>
                  </a:lnTo>
                  <a:lnTo>
                    <a:pt x="471487" y="685800"/>
                  </a:lnTo>
                  <a:lnTo>
                    <a:pt x="490537" y="707231"/>
                  </a:lnTo>
                  <a:lnTo>
                    <a:pt x="502443" y="711993"/>
                  </a:lnTo>
                  <a:lnTo>
                    <a:pt x="502443" y="711993"/>
                  </a:lnTo>
                  <a:lnTo>
                    <a:pt x="459581" y="635793"/>
                  </a:lnTo>
                  <a:lnTo>
                    <a:pt x="390525" y="581025"/>
                  </a:lnTo>
                  <a:lnTo>
                    <a:pt x="330993" y="559593"/>
                  </a:lnTo>
                  <a:lnTo>
                    <a:pt x="330993" y="535781"/>
                  </a:lnTo>
                  <a:lnTo>
                    <a:pt x="338137" y="509587"/>
                  </a:lnTo>
                  <a:lnTo>
                    <a:pt x="376237" y="509587"/>
                  </a:lnTo>
                  <a:lnTo>
                    <a:pt x="395287" y="495299"/>
                  </a:lnTo>
                  <a:lnTo>
                    <a:pt x="357187" y="471487"/>
                  </a:lnTo>
                  <a:lnTo>
                    <a:pt x="388143" y="452437"/>
                  </a:lnTo>
                  <a:lnTo>
                    <a:pt x="400050" y="440531"/>
                  </a:lnTo>
                  <a:lnTo>
                    <a:pt x="435769" y="464343"/>
                  </a:lnTo>
                  <a:lnTo>
                    <a:pt x="385762" y="414337"/>
                  </a:lnTo>
                  <a:lnTo>
                    <a:pt x="354806" y="373856"/>
                  </a:lnTo>
                  <a:lnTo>
                    <a:pt x="361950" y="264318"/>
                  </a:lnTo>
                  <a:lnTo>
                    <a:pt x="381000" y="276225"/>
                  </a:lnTo>
                  <a:lnTo>
                    <a:pt x="400050" y="259556"/>
                  </a:lnTo>
                  <a:lnTo>
                    <a:pt x="333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898106" y="3024188"/>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3679031" y="3567112"/>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897434" y="3369468"/>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355056" y="2493169"/>
              <a:ext cx="50007" cy="12858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7" h="128587">
                  <a:moveTo>
                    <a:pt x="50007" y="0"/>
                  </a:moveTo>
                  <a:lnTo>
                    <a:pt x="9525" y="52387"/>
                  </a:lnTo>
                  <a:lnTo>
                    <a:pt x="0" y="128587"/>
                  </a:lnTo>
                  <a:lnTo>
                    <a:pt x="23813" y="90487"/>
                  </a:lnTo>
                  <a:lnTo>
                    <a:pt x="40482" y="66675"/>
                  </a:lnTo>
                  <a:lnTo>
                    <a:pt x="5000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646635" y="2195512"/>
              <a:ext cx="73818" cy="145257"/>
            </a:xfrm>
            <a:custGeom>
              <a:avLst/>
              <a:gdLst>
                <a:gd name="connsiteX0" fmla="*/ 30956 w 73818"/>
                <a:gd name="connsiteY0" fmla="*/ 123825 h 123825"/>
                <a:gd name="connsiteX1" fmla="*/ 0 w 73818"/>
                <a:gd name="connsiteY1" fmla="*/ 76200 h 123825"/>
                <a:gd name="connsiteX2" fmla="*/ 9525 w 73818"/>
                <a:gd name="connsiteY2" fmla="*/ 28575 h 123825"/>
                <a:gd name="connsiteX3" fmla="*/ 59531 w 73818"/>
                <a:gd name="connsiteY3" fmla="*/ 0 h 123825"/>
                <a:gd name="connsiteX4" fmla="*/ 71437 w 73818"/>
                <a:gd name="connsiteY4" fmla="*/ 16669 h 123825"/>
                <a:gd name="connsiteX5" fmla="*/ 73818 w 73818"/>
                <a:gd name="connsiteY5" fmla="*/ 57150 h 123825"/>
                <a:gd name="connsiteX6" fmla="*/ 30956 w 73818"/>
                <a:gd name="connsiteY6" fmla="*/ 123825 h 123825"/>
                <a:gd name="connsiteX0" fmla="*/ 50006 w 73818"/>
                <a:gd name="connsiteY0" fmla="*/ 152400 h 152400"/>
                <a:gd name="connsiteX1" fmla="*/ 0 w 73818"/>
                <a:gd name="connsiteY1" fmla="*/ 76200 h 152400"/>
                <a:gd name="connsiteX2" fmla="*/ 9525 w 73818"/>
                <a:gd name="connsiteY2" fmla="*/ 28575 h 152400"/>
                <a:gd name="connsiteX3" fmla="*/ 59531 w 73818"/>
                <a:gd name="connsiteY3" fmla="*/ 0 h 152400"/>
                <a:gd name="connsiteX4" fmla="*/ 71437 w 73818"/>
                <a:gd name="connsiteY4" fmla="*/ 16669 h 152400"/>
                <a:gd name="connsiteX5" fmla="*/ 73818 w 73818"/>
                <a:gd name="connsiteY5" fmla="*/ 57150 h 152400"/>
                <a:gd name="connsiteX6" fmla="*/ 50006 w 73818"/>
                <a:gd name="connsiteY6" fmla="*/ 152400 h 152400"/>
                <a:gd name="connsiteX0" fmla="*/ 50006 w 73818"/>
                <a:gd name="connsiteY0" fmla="*/ 145257 h 145257"/>
                <a:gd name="connsiteX1" fmla="*/ 0 w 73818"/>
                <a:gd name="connsiteY1" fmla="*/ 76200 h 145257"/>
                <a:gd name="connsiteX2" fmla="*/ 9525 w 73818"/>
                <a:gd name="connsiteY2" fmla="*/ 28575 h 145257"/>
                <a:gd name="connsiteX3" fmla="*/ 59531 w 73818"/>
                <a:gd name="connsiteY3" fmla="*/ 0 h 145257"/>
                <a:gd name="connsiteX4" fmla="*/ 71437 w 73818"/>
                <a:gd name="connsiteY4" fmla="*/ 16669 h 145257"/>
                <a:gd name="connsiteX5" fmla="*/ 73818 w 73818"/>
                <a:gd name="connsiteY5" fmla="*/ 57150 h 145257"/>
                <a:gd name="connsiteX6" fmla="*/ 50006 w 73818"/>
                <a:gd name="connsiteY6" fmla="*/ 14525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 h="145257">
                  <a:moveTo>
                    <a:pt x="50006" y="145257"/>
                  </a:moveTo>
                  <a:lnTo>
                    <a:pt x="0" y="76200"/>
                  </a:lnTo>
                  <a:lnTo>
                    <a:pt x="9525" y="28575"/>
                  </a:lnTo>
                  <a:lnTo>
                    <a:pt x="59531" y="0"/>
                  </a:lnTo>
                  <a:lnTo>
                    <a:pt x="71437" y="16669"/>
                  </a:lnTo>
                  <a:lnTo>
                    <a:pt x="73818" y="57150"/>
                  </a:lnTo>
                  <a:lnTo>
                    <a:pt x="50006" y="14525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774031" y="2095500"/>
              <a:ext cx="504825" cy="180975"/>
            </a:xfrm>
            <a:custGeom>
              <a:avLst/>
              <a:gdLst>
                <a:gd name="connsiteX0" fmla="*/ 0 w 504825"/>
                <a:gd name="connsiteY0" fmla="*/ 52388 h 180975"/>
                <a:gd name="connsiteX1" fmla="*/ 38100 w 504825"/>
                <a:gd name="connsiteY1" fmla="*/ 0 h 180975"/>
                <a:gd name="connsiteX2" fmla="*/ 123825 w 504825"/>
                <a:gd name="connsiteY2" fmla="*/ 23813 h 180975"/>
                <a:gd name="connsiteX3" fmla="*/ 235744 w 504825"/>
                <a:gd name="connsiteY3" fmla="*/ 97631 h 180975"/>
                <a:gd name="connsiteX4" fmla="*/ 304800 w 504825"/>
                <a:gd name="connsiteY4" fmla="*/ 152400 h 180975"/>
                <a:gd name="connsiteX5" fmla="*/ 371475 w 504825"/>
                <a:gd name="connsiteY5" fmla="*/ 138113 h 180975"/>
                <a:gd name="connsiteX6" fmla="*/ 500063 w 504825"/>
                <a:gd name="connsiteY6" fmla="*/ 92869 h 180975"/>
                <a:gd name="connsiteX7" fmla="*/ 504825 w 504825"/>
                <a:gd name="connsiteY7" fmla="*/ 130969 h 180975"/>
                <a:gd name="connsiteX8" fmla="*/ 426244 w 504825"/>
                <a:gd name="connsiteY8" fmla="*/ 147638 h 180975"/>
                <a:gd name="connsiteX9" fmla="*/ 383382 w 504825"/>
                <a:gd name="connsiteY9" fmla="*/ 152400 h 180975"/>
                <a:gd name="connsiteX10" fmla="*/ 347663 w 504825"/>
                <a:gd name="connsiteY10" fmla="*/ 173831 h 180975"/>
                <a:gd name="connsiteX11" fmla="*/ 330994 w 504825"/>
                <a:gd name="connsiteY11" fmla="*/ 180975 h 180975"/>
                <a:gd name="connsiteX12" fmla="*/ 276225 w 504825"/>
                <a:gd name="connsiteY12" fmla="*/ 176213 h 180975"/>
                <a:gd name="connsiteX13" fmla="*/ 261938 w 504825"/>
                <a:gd name="connsiteY13" fmla="*/ 161925 h 180975"/>
                <a:gd name="connsiteX14" fmla="*/ 176213 w 504825"/>
                <a:gd name="connsiteY14" fmla="*/ 102394 h 180975"/>
                <a:gd name="connsiteX15" fmla="*/ 130969 w 504825"/>
                <a:gd name="connsiteY15" fmla="*/ 76200 h 180975"/>
                <a:gd name="connsiteX16" fmla="*/ 102394 w 504825"/>
                <a:gd name="connsiteY16" fmla="*/ 52388 h 180975"/>
                <a:gd name="connsiteX17" fmla="*/ 64294 w 504825"/>
                <a:gd name="connsiteY17" fmla="*/ 42863 h 180975"/>
                <a:gd name="connsiteX18" fmla="*/ 0 w 504825"/>
                <a:gd name="connsiteY18" fmla="*/ 523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80975">
                  <a:moveTo>
                    <a:pt x="0" y="52388"/>
                  </a:moveTo>
                  <a:lnTo>
                    <a:pt x="38100" y="0"/>
                  </a:lnTo>
                  <a:lnTo>
                    <a:pt x="123825" y="23813"/>
                  </a:lnTo>
                  <a:lnTo>
                    <a:pt x="235744" y="97631"/>
                  </a:lnTo>
                  <a:lnTo>
                    <a:pt x="304800" y="152400"/>
                  </a:lnTo>
                  <a:lnTo>
                    <a:pt x="371475" y="138113"/>
                  </a:lnTo>
                  <a:lnTo>
                    <a:pt x="500063" y="92869"/>
                  </a:lnTo>
                  <a:lnTo>
                    <a:pt x="504825" y="130969"/>
                  </a:lnTo>
                  <a:lnTo>
                    <a:pt x="426244" y="147638"/>
                  </a:lnTo>
                  <a:lnTo>
                    <a:pt x="383382" y="152400"/>
                  </a:lnTo>
                  <a:lnTo>
                    <a:pt x="347663" y="173831"/>
                  </a:lnTo>
                  <a:lnTo>
                    <a:pt x="330994" y="180975"/>
                  </a:lnTo>
                  <a:lnTo>
                    <a:pt x="276225" y="176213"/>
                  </a:lnTo>
                  <a:lnTo>
                    <a:pt x="261938" y="161925"/>
                  </a:lnTo>
                  <a:lnTo>
                    <a:pt x="176213" y="102394"/>
                  </a:lnTo>
                  <a:lnTo>
                    <a:pt x="130969" y="76200"/>
                  </a:lnTo>
                  <a:lnTo>
                    <a:pt x="102394" y="52388"/>
                  </a:lnTo>
                  <a:lnTo>
                    <a:pt x="64294" y="42863"/>
                  </a:lnTo>
                  <a:lnTo>
                    <a:pt x="0" y="5238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678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6" name="ZoneTexte 125"/>
          <p:cNvSpPr txBox="1"/>
          <p:nvPr/>
        </p:nvSpPr>
        <p:spPr>
          <a:xfrm>
            <a:off x="3744281" y="3440668"/>
            <a:ext cx="996555" cy="369332"/>
          </a:xfrm>
          <a:prstGeom prst="rect">
            <a:avLst/>
          </a:prstGeom>
          <a:noFill/>
        </p:spPr>
        <p:txBody>
          <a:bodyPr wrap="square" rtlCol="0">
            <a:spAutoFit/>
          </a:bodyPr>
          <a:lstStyle/>
          <a:p>
            <a:r>
              <a:rPr lang="fr-FR" dirty="0"/>
              <a:t>Sparte</a:t>
            </a:r>
          </a:p>
        </p:txBody>
      </p:sp>
      <p:sp>
        <p:nvSpPr>
          <p:cNvPr id="4" name="ZoneTexte 3"/>
          <p:cNvSpPr txBox="1"/>
          <p:nvPr/>
        </p:nvSpPr>
        <p:spPr>
          <a:xfrm>
            <a:off x="3835253" y="3140968"/>
            <a:ext cx="996555" cy="369332"/>
          </a:xfrm>
          <a:prstGeom prst="rect">
            <a:avLst/>
          </a:prstGeom>
          <a:noFill/>
        </p:spPr>
        <p:txBody>
          <a:bodyPr wrap="square" rtlCol="0">
            <a:spAutoFit/>
          </a:bodyPr>
          <a:lstStyle/>
          <a:p>
            <a:r>
              <a:rPr lang="fr-FR" dirty="0"/>
              <a:t>Athènes</a:t>
            </a:r>
          </a:p>
        </p:txBody>
      </p:sp>
      <p:sp>
        <p:nvSpPr>
          <p:cNvPr id="157" name="Forme libre 156"/>
          <p:cNvSpPr/>
          <p:nvPr/>
        </p:nvSpPr>
        <p:spPr>
          <a:xfrm>
            <a:off x="5497513" y="3719432"/>
            <a:ext cx="862806" cy="626349"/>
          </a:xfrm>
          <a:custGeom>
            <a:avLst/>
            <a:gdLst>
              <a:gd name="connsiteX0" fmla="*/ 0 w 850106"/>
              <a:gd name="connsiteY0" fmla="*/ 565725 h 565725"/>
              <a:gd name="connsiteX1" fmla="*/ 197643 w 850106"/>
              <a:gd name="connsiteY1" fmla="*/ 18038 h 565725"/>
              <a:gd name="connsiteX2" fmla="*/ 850106 w 850106"/>
              <a:gd name="connsiteY2" fmla="*/ 132338 h 565725"/>
              <a:gd name="connsiteX0" fmla="*/ 0 w 862806"/>
              <a:gd name="connsiteY0" fmla="*/ 626349 h 626349"/>
              <a:gd name="connsiteX1" fmla="*/ 210343 w 862806"/>
              <a:gd name="connsiteY1" fmla="*/ 21512 h 626349"/>
              <a:gd name="connsiteX2" fmla="*/ 862806 w 862806"/>
              <a:gd name="connsiteY2" fmla="*/ 135812 h 626349"/>
            </a:gdLst>
            <a:ahLst/>
            <a:cxnLst>
              <a:cxn ang="0">
                <a:pos x="connsiteX0" y="connsiteY0"/>
              </a:cxn>
              <a:cxn ang="0">
                <a:pos x="connsiteX1" y="connsiteY1"/>
              </a:cxn>
              <a:cxn ang="0">
                <a:pos x="connsiteX2" y="connsiteY2"/>
              </a:cxn>
            </a:cxnLst>
            <a:rect l="l" t="t" r="r" b="b"/>
            <a:pathLst>
              <a:path w="862806" h="626349">
                <a:moveTo>
                  <a:pt x="0" y="626349"/>
                </a:moveTo>
                <a:cubicBezTo>
                  <a:pt x="27979" y="388621"/>
                  <a:pt x="66542" y="103268"/>
                  <a:pt x="210343" y="21512"/>
                </a:cubicBezTo>
                <a:cubicBezTo>
                  <a:pt x="354144" y="-60244"/>
                  <a:pt x="754459" y="115968"/>
                  <a:pt x="862806" y="135812"/>
                </a:cubicBezTo>
              </a:path>
            </a:pathLst>
          </a:custGeom>
          <a:noFill/>
          <a:ln w="38100">
            <a:solidFill>
              <a:srgbClr val="92D05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4432816" y="4293096"/>
            <a:ext cx="1147296" cy="369332"/>
          </a:xfrm>
          <a:prstGeom prst="rect">
            <a:avLst/>
          </a:prstGeom>
          <a:noFill/>
        </p:spPr>
        <p:txBody>
          <a:bodyPr wrap="square" rtlCol="0">
            <a:spAutoFit/>
          </a:bodyPr>
          <a:lstStyle/>
          <a:p>
            <a:r>
              <a:rPr lang="fr-FR" dirty="0"/>
              <a:t>Jérusalem</a:t>
            </a:r>
          </a:p>
        </p:txBody>
      </p:sp>
      <p:grpSp>
        <p:nvGrpSpPr>
          <p:cNvPr id="41" name="Groupe 40"/>
          <p:cNvGrpSpPr/>
          <p:nvPr/>
        </p:nvGrpSpPr>
        <p:grpSpPr>
          <a:xfrm>
            <a:off x="5461888" y="4196801"/>
            <a:ext cx="1137032" cy="555696"/>
            <a:chOff x="5461888" y="4196801"/>
            <a:chExt cx="1137032" cy="555696"/>
          </a:xfrm>
        </p:grpSpPr>
        <p:sp>
          <p:nvSpPr>
            <p:cNvPr id="7" name="Forme libre 6"/>
            <p:cNvSpPr/>
            <p:nvPr/>
          </p:nvSpPr>
          <p:spPr>
            <a:xfrm>
              <a:off x="5532120" y="4196801"/>
              <a:ext cx="1066800" cy="321859"/>
            </a:xfrm>
            <a:custGeom>
              <a:avLst/>
              <a:gdLst>
                <a:gd name="connsiteX0" fmla="*/ 1066800 w 1066800"/>
                <a:gd name="connsiteY0" fmla="*/ 215179 h 321859"/>
                <a:gd name="connsiteX1" fmla="*/ 800100 w 1066800"/>
                <a:gd name="connsiteY1" fmla="*/ 1819 h 321859"/>
                <a:gd name="connsiteX2" fmla="*/ 0 w 1066800"/>
                <a:gd name="connsiteY2" fmla="*/ 321859 h 321859"/>
              </a:gdLst>
              <a:ahLst/>
              <a:cxnLst>
                <a:cxn ang="0">
                  <a:pos x="connsiteX0" y="connsiteY0"/>
                </a:cxn>
                <a:cxn ang="0">
                  <a:pos x="connsiteX1" y="connsiteY1"/>
                </a:cxn>
                <a:cxn ang="0">
                  <a:pos x="connsiteX2" y="connsiteY2"/>
                </a:cxn>
              </a:cxnLst>
              <a:rect l="l" t="t" r="r" b="b"/>
              <a:pathLst>
                <a:path w="1066800" h="321859">
                  <a:moveTo>
                    <a:pt x="1066800" y="215179"/>
                  </a:moveTo>
                  <a:cubicBezTo>
                    <a:pt x="1022350" y="99609"/>
                    <a:pt x="977900" y="-15961"/>
                    <a:pt x="800100" y="1819"/>
                  </a:cubicBezTo>
                  <a:cubicBezTo>
                    <a:pt x="622300" y="19599"/>
                    <a:pt x="311150" y="170729"/>
                    <a:pt x="0" y="321859"/>
                  </a:cubicBezTo>
                </a:path>
              </a:pathLst>
            </a:custGeom>
            <a:noFill/>
            <a:ln w="38100">
              <a:solidFill>
                <a:srgbClr val="4A7EBB"/>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flipH="1">
              <a:off x="5461888" y="4403247"/>
              <a:ext cx="366077" cy="349250"/>
            </a:xfrm>
            <a:prstGeom prst="line">
              <a:avLst/>
            </a:prstGeom>
            <a:ln w="381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sp>
        <p:nvSpPr>
          <p:cNvPr id="47" name="Forme libre 46"/>
          <p:cNvSpPr/>
          <p:nvPr/>
        </p:nvSpPr>
        <p:spPr>
          <a:xfrm>
            <a:off x="5501640" y="4336041"/>
            <a:ext cx="1097280" cy="479799"/>
          </a:xfrm>
          <a:custGeom>
            <a:avLst/>
            <a:gdLst>
              <a:gd name="connsiteX0" fmla="*/ 0 w 1097280"/>
              <a:gd name="connsiteY0" fmla="*/ 479799 h 479799"/>
              <a:gd name="connsiteX1" fmla="*/ 441960 w 1097280"/>
              <a:gd name="connsiteY1" fmla="*/ 37839 h 479799"/>
              <a:gd name="connsiteX2" fmla="*/ 1097280 w 1097280"/>
              <a:gd name="connsiteY2" fmla="*/ 53079 h 479799"/>
            </a:gdLst>
            <a:ahLst/>
            <a:cxnLst>
              <a:cxn ang="0">
                <a:pos x="connsiteX0" y="connsiteY0"/>
              </a:cxn>
              <a:cxn ang="0">
                <a:pos x="connsiteX1" y="connsiteY1"/>
              </a:cxn>
              <a:cxn ang="0">
                <a:pos x="connsiteX2" y="connsiteY2"/>
              </a:cxn>
            </a:cxnLst>
            <a:rect l="l" t="t" r="r" b="b"/>
            <a:pathLst>
              <a:path w="1097280" h="479799">
                <a:moveTo>
                  <a:pt x="0" y="479799"/>
                </a:moveTo>
                <a:cubicBezTo>
                  <a:pt x="129540" y="294379"/>
                  <a:pt x="259080" y="108959"/>
                  <a:pt x="441960" y="37839"/>
                </a:cubicBezTo>
                <a:cubicBezTo>
                  <a:pt x="624840" y="-33281"/>
                  <a:pt x="861060" y="9899"/>
                  <a:pt x="1097280" y="53079"/>
                </a:cubicBezTo>
              </a:path>
            </a:pathLst>
          </a:custGeom>
          <a:noFill/>
          <a:ln w="38100">
            <a:solidFill>
              <a:srgbClr val="FF0000"/>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6611620" y="4239696"/>
            <a:ext cx="1147296" cy="369332"/>
          </a:xfrm>
          <a:prstGeom prst="rect">
            <a:avLst/>
          </a:prstGeom>
          <a:noFill/>
        </p:spPr>
        <p:txBody>
          <a:bodyPr wrap="square" rtlCol="0">
            <a:spAutoFit/>
          </a:bodyPr>
          <a:lstStyle/>
          <a:p>
            <a:r>
              <a:rPr lang="fr-FR" dirty="0"/>
              <a:t>Babylone</a:t>
            </a:r>
          </a:p>
        </p:txBody>
      </p:sp>
      <p:cxnSp>
        <p:nvCxnSpPr>
          <p:cNvPr id="65" name="Connecteur droit avec flèche 64"/>
          <p:cNvCxnSpPr/>
          <p:nvPr/>
        </p:nvCxnSpPr>
        <p:spPr>
          <a:xfrm flipV="1">
            <a:off x="5474588" y="4501382"/>
            <a:ext cx="1137032" cy="349457"/>
          </a:xfrm>
          <a:prstGeom prst="straightConnector1">
            <a:avLst/>
          </a:prstGeom>
          <a:ln w="38100">
            <a:solidFill>
              <a:srgbClr val="FF000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0129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280920" cy="6555641"/>
          </a:xfrm>
          <a:prstGeom prst="rect">
            <a:avLst/>
          </a:prstGeom>
          <a:noFill/>
        </p:spPr>
        <p:txBody>
          <a:bodyPr wrap="square" rtlCol="0">
            <a:spAutoFit/>
          </a:bodyPr>
          <a:lstStyle/>
          <a:p>
            <a:r>
              <a:rPr lang="fr-FR" sz="2800" b="1" u="sng" dirty="0"/>
              <a:t>III. La naissance du monothéisme juif</a:t>
            </a:r>
          </a:p>
          <a:p>
            <a:endParaRPr lang="fr-FR" sz="2800" b="1" u="sng" dirty="0"/>
          </a:p>
          <a:p>
            <a:pPr lvl="2"/>
            <a:r>
              <a:rPr lang="fr-FR" sz="2800" dirty="0"/>
              <a:t>Royaume d’Israël.</a:t>
            </a:r>
          </a:p>
          <a:p>
            <a:pPr lvl="2"/>
            <a:endParaRPr lang="fr-FR" sz="2800" dirty="0"/>
          </a:p>
          <a:p>
            <a:pPr lvl="2"/>
            <a:r>
              <a:rPr lang="fr-FR" sz="2800" dirty="0"/>
              <a:t>Royaume de Juda.</a:t>
            </a:r>
          </a:p>
          <a:p>
            <a:endParaRPr lang="fr-FR" sz="2800" dirty="0"/>
          </a:p>
          <a:p>
            <a:r>
              <a:rPr lang="fr-FR" sz="2800" dirty="0"/>
              <a:t>	Attaque assyrienne (VIII</a:t>
            </a:r>
            <a:r>
              <a:rPr lang="fr-FR" sz="2800" baseline="30000" dirty="0"/>
              <a:t>e</a:t>
            </a:r>
            <a:r>
              <a:rPr lang="fr-FR" sz="2800" dirty="0"/>
              <a:t> siècle av. J.-C.).</a:t>
            </a:r>
          </a:p>
          <a:p>
            <a:endParaRPr lang="fr-FR" sz="2800" dirty="0"/>
          </a:p>
          <a:p>
            <a:r>
              <a:rPr lang="fr-FR" sz="2800" dirty="0"/>
              <a:t>	Capitale du royaume de Juda.</a:t>
            </a:r>
          </a:p>
          <a:p>
            <a:endParaRPr lang="fr-FR" sz="2800" dirty="0"/>
          </a:p>
          <a:p>
            <a:r>
              <a:rPr lang="fr-FR" sz="2800" dirty="0"/>
              <a:t>	Attaque babylonienne (VI</a:t>
            </a:r>
            <a:r>
              <a:rPr lang="fr-FR" sz="2800" baseline="30000" dirty="0"/>
              <a:t>e</a:t>
            </a:r>
            <a:r>
              <a:rPr lang="fr-FR" sz="2800" dirty="0"/>
              <a:t> siècle av. J.-C.).</a:t>
            </a:r>
          </a:p>
          <a:p>
            <a:endParaRPr lang="fr-FR" sz="2800" dirty="0"/>
          </a:p>
          <a:p>
            <a:r>
              <a:rPr lang="fr-FR" sz="2800" dirty="0"/>
              <a:t>	Déportation des Hébreux.</a:t>
            </a:r>
          </a:p>
          <a:p>
            <a:endParaRPr lang="fr-FR" sz="2800" dirty="0"/>
          </a:p>
          <a:p>
            <a:r>
              <a:rPr lang="fr-FR" sz="2800" dirty="0"/>
              <a:t>	Retour des Hébreux.</a:t>
            </a:r>
          </a:p>
        </p:txBody>
      </p:sp>
      <p:cxnSp>
        <p:nvCxnSpPr>
          <p:cNvPr id="6" name="Connecteur droit avec flèche 5"/>
          <p:cNvCxnSpPr/>
          <p:nvPr/>
        </p:nvCxnSpPr>
        <p:spPr>
          <a:xfrm>
            <a:off x="416529" y="3324106"/>
            <a:ext cx="685394" cy="0"/>
          </a:xfrm>
          <a:prstGeom prst="straightConnector1">
            <a:avLst/>
          </a:prstGeom>
          <a:ln w="38100">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31" y="1412776"/>
            <a:ext cx="870791" cy="43204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3831" y="2204864"/>
            <a:ext cx="870791" cy="432048"/>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7226" y="4059533"/>
            <a:ext cx="144000" cy="144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avec flèche 7"/>
          <p:cNvCxnSpPr/>
          <p:nvPr/>
        </p:nvCxnSpPr>
        <p:spPr>
          <a:xfrm>
            <a:off x="416529" y="5085184"/>
            <a:ext cx="685394" cy="0"/>
          </a:xfrm>
          <a:prstGeom prst="straightConnector1">
            <a:avLst/>
          </a:prstGeom>
          <a:ln w="38100">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16529" y="5877272"/>
            <a:ext cx="685394" cy="0"/>
          </a:xfrm>
          <a:prstGeom prst="straightConnector1">
            <a:avLst/>
          </a:prstGeom>
          <a:ln w="381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16529" y="6741368"/>
            <a:ext cx="685394" cy="0"/>
          </a:xfrm>
          <a:prstGeom prst="straightConnector1">
            <a:avLst/>
          </a:prstGeom>
          <a:ln w="38100">
            <a:solidFill>
              <a:srgbClr val="FF000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616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568952" cy="954107"/>
          </a:xfrm>
          <a:prstGeom prst="rect">
            <a:avLst/>
          </a:prstGeom>
          <a:noFill/>
        </p:spPr>
        <p:txBody>
          <a:bodyPr wrap="square" rtlCol="0">
            <a:spAutoFit/>
          </a:bodyPr>
          <a:lstStyle/>
          <a:p>
            <a:endParaRPr lang="fr-FR" sz="2800" b="1" u="sng" dirty="0"/>
          </a:p>
          <a:p>
            <a:pPr lvl="2"/>
            <a:r>
              <a:rPr lang="fr-FR" sz="2800" dirty="0"/>
              <a:t>Principales communautés juives après la diaspora.</a:t>
            </a:r>
          </a:p>
        </p:txBody>
      </p:sp>
      <p:sp>
        <p:nvSpPr>
          <p:cNvPr id="2" name="Ellipse 1"/>
          <p:cNvSpPr/>
          <p:nvPr/>
        </p:nvSpPr>
        <p:spPr>
          <a:xfrm>
            <a:off x="323528" y="942250"/>
            <a:ext cx="936104" cy="47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2126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73"/>
            <a:ext cx="9144000" cy="593915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9" name="Groupe 38"/>
          <p:cNvGrpSpPr/>
          <p:nvPr/>
        </p:nvGrpSpPr>
        <p:grpSpPr>
          <a:xfrm>
            <a:off x="1081088" y="1991114"/>
            <a:ext cx="5153025" cy="2519363"/>
            <a:chOff x="1081088" y="2009775"/>
            <a:chExt cx="5153025" cy="2519363"/>
          </a:xfrm>
        </p:grpSpPr>
        <p:sp>
          <p:nvSpPr>
            <p:cNvPr id="5" name="Forme libre 4"/>
            <p:cNvSpPr/>
            <p:nvPr/>
          </p:nvSpPr>
          <p:spPr>
            <a:xfrm>
              <a:off x="1081088" y="2631281"/>
              <a:ext cx="100012" cy="173832"/>
            </a:xfrm>
            <a:custGeom>
              <a:avLst/>
              <a:gdLst>
                <a:gd name="connsiteX0" fmla="*/ 0 w 100012"/>
                <a:gd name="connsiteY0" fmla="*/ 166688 h 166688"/>
                <a:gd name="connsiteX1" fmla="*/ 11906 w 100012"/>
                <a:gd name="connsiteY1" fmla="*/ 88106 h 166688"/>
                <a:gd name="connsiteX2" fmla="*/ 69056 w 100012"/>
                <a:gd name="connsiteY2" fmla="*/ 0 h 166688"/>
                <a:gd name="connsiteX3" fmla="*/ 78581 w 100012"/>
                <a:gd name="connsiteY3" fmla="*/ 71438 h 166688"/>
                <a:gd name="connsiteX4" fmla="*/ 100012 w 100012"/>
                <a:gd name="connsiteY4" fmla="*/ 95250 h 166688"/>
                <a:gd name="connsiteX5" fmla="*/ 100012 w 100012"/>
                <a:gd name="connsiteY5" fmla="*/ 119063 h 166688"/>
                <a:gd name="connsiteX6" fmla="*/ 61912 w 100012"/>
                <a:gd name="connsiteY6" fmla="*/ 133350 h 166688"/>
                <a:gd name="connsiteX7" fmla="*/ 0 w 100012"/>
                <a:gd name="connsiteY7" fmla="*/ 166688 h 166688"/>
                <a:gd name="connsiteX0" fmla="*/ 0 w 100012"/>
                <a:gd name="connsiteY0" fmla="*/ 173832 h 173832"/>
                <a:gd name="connsiteX1" fmla="*/ 11906 w 100012"/>
                <a:gd name="connsiteY1" fmla="*/ 95250 h 173832"/>
                <a:gd name="connsiteX2" fmla="*/ 80962 w 100012"/>
                <a:gd name="connsiteY2" fmla="*/ 0 h 173832"/>
                <a:gd name="connsiteX3" fmla="*/ 78581 w 100012"/>
                <a:gd name="connsiteY3" fmla="*/ 78582 h 173832"/>
                <a:gd name="connsiteX4" fmla="*/ 100012 w 100012"/>
                <a:gd name="connsiteY4" fmla="*/ 102394 h 173832"/>
                <a:gd name="connsiteX5" fmla="*/ 100012 w 100012"/>
                <a:gd name="connsiteY5" fmla="*/ 126207 h 173832"/>
                <a:gd name="connsiteX6" fmla="*/ 61912 w 100012"/>
                <a:gd name="connsiteY6" fmla="*/ 140494 h 173832"/>
                <a:gd name="connsiteX7" fmla="*/ 0 w 100012"/>
                <a:gd name="connsiteY7" fmla="*/ 1738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73832">
                  <a:moveTo>
                    <a:pt x="0" y="173832"/>
                  </a:moveTo>
                  <a:lnTo>
                    <a:pt x="11906" y="95250"/>
                  </a:lnTo>
                  <a:lnTo>
                    <a:pt x="80962" y="0"/>
                  </a:lnTo>
                  <a:cubicBezTo>
                    <a:pt x="80168" y="26194"/>
                    <a:pt x="79375" y="52388"/>
                    <a:pt x="78581" y="78582"/>
                  </a:cubicBezTo>
                  <a:lnTo>
                    <a:pt x="100012" y="102394"/>
                  </a:lnTo>
                  <a:lnTo>
                    <a:pt x="100012" y="126207"/>
                  </a:lnTo>
                  <a:lnTo>
                    <a:pt x="61912" y="140494"/>
                  </a:lnTo>
                  <a:lnTo>
                    <a:pt x="0" y="173832"/>
                  </a:lnTo>
                  <a:close/>
                </a:path>
              </a:pathLst>
            </a:cu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2816225" y="2822575"/>
              <a:ext cx="531019" cy="574675"/>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1019" h="574675">
                  <a:moveTo>
                    <a:pt x="0" y="0"/>
                  </a:moveTo>
                  <a:lnTo>
                    <a:pt x="292100" y="63500"/>
                  </a:lnTo>
                  <a:lnTo>
                    <a:pt x="336550" y="82550"/>
                  </a:lnTo>
                  <a:lnTo>
                    <a:pt x="365125" y="120650"/>
                  </a:lnTo>
                  <a:lnTo>
                    <a:pt x="387350" y="123825"/>
                  </a:lnTo>
                  <a:lnTo>
                    <a:pt x="422275" y="149225"/>
                  </a:lnTo>
                  <a:lnTo>
                    <a:pt x="460375" y="180975"/>
                  </a:lnTo>
                  <a:lnTo>
                    <a:pt x="501650" y="219075"/>
                  </a:lnTo>
                  <a:lnTo>
                    <a:pt x="527050" y="257175"/>
                  </a:lnTo>
                  <a:lnTo>
                    <a:pt x="530225" y="301625"/>
                  </a:lnTo>
                  <a:cubicBezTo>
                    <a:pt x="530490" y="308240"/>
                    <a:pt x="530754" y="314854"/>
                    <a:pt x="531019" y="321469"/>
                  </a:cubicBezTo>
                  <a:lnTo>
                    <a:pt x="511175" y="317500"/>
                  </a:lnTo>
                  <a:lnTo>
                    <a:pt x="514350" y="282575"/>
                  </a:lnTo>
                  <a:lnTo>
                    <a:pt x="508000" y="254000"/>
                  </a:lnTo>
                  <a:lnTo>
                    <a:pt x="450850" y="228600"/>
                  </a:lnTo>
                  <a:lnTo>
                    <a:pt x="434975" y="206375"/>
                  </a:lnTo>
                  <a:lnTo>
                    <a:pt x="422275" y="190500"/>
                  </a:lnTo>
                  <a:lnTo>
                    <a:pt x="406400" y="184150"/>
                  </a:lnTo>
                  <a:lnTo>
                    <a:pt x="355600" y="184150"/>
                  </a:lnTo>
                  <a:lnTo>
                    <a:pt x="304800" y="263525"/>
                  </a:lnTo>
                  <a:lnTo>
                    <a:pt x="295275" y="307975"/>
                  </a:lnTo>
                  <a:lnTo>
                    <a:pt x="304800" y="333375"/>
                  </a:lnTo>
                  <a:lnTo>
                    <a:pt x="342900" y="371475"/>
                  </a:lnTo>
                  <a:lnTo>
                    <a:pt x="352425" y="371475"/>
                  </a:lnTo>
                  <a:lnTo>
                    <a:pt x="352425" y="434975"/>
                  </a:lnTo>
                  <a:lnTo>
                    <a:pt x="333375" y="438150"/>
                  </a:lnTo>
                  <a:lnTo>
                    <a:pt x="292100" y="438150"/>
                  </a:lnTo>
                  <a:cubicBezTo>
                    <a:pt x="289983" y="438150"/>
                    <a:pt x="285221" y="436959"/>
                    <a:pt x="285750" y="438150"/>
                  </a:cubicBezTo>
                  <a:cubicBezTo>
                    <a:pt x="286279" y="439341"/>
                    <a:pt x="292100" y="442913"/>
                    <a:pt x="295275" y="445294"/>
                  </a:cubicBezTo>
                  <a:lnTo>
                    <a:pt x="260350" y="492125"/>
                  </a:lnTo>
                  <a:lnTo>
                    <a:pt x="193675" y="574675"/>
                  </a:lnTo>
                  <a:lnTo>
                    <a:pt x="168275" y="571500"/>
                  </a:lnTo>
                  <a:lnTo>
                    <a:pt x="184943" y="519906"/>
                  </a:lnTo>
                  <a:cubicBezTo>
                    <a:pt x="196320" y="509587"/>
                    <a:pt x="213651" y="497681"/>
                    <a:pt x="219075" y="488950"/>
                  </a:cubicBezTo>
                  <a:cubicBezTo>
                    <a:pt x="224499" y="480219"/>
                    <a:pt x="213255" y="473869"/>
                    <a:pt x="217488" y="467519"/>
                  </a:cubicBezTo>
                  <a:lnTo>
                    <a:pt x="241300" y="457200"/>
                  </a:lnTo>
                  <a:lnTo>
                    <a:pt x="241300" y="457200"/>
                  </a:lnTo>
                  <a:lnTo>
                    <a:pt x="244475" y="358775"/>
                  </a:lnTo>
                  <a:lnTo>
                    <a:pt x="241300" y="327025"/>
                  </a:lnTo>
                  <a:lnTo>
                    <a:pt x="222250" y="314325"/>
                  </a:lnTo>
                  <a:lnTo>
                    <a:pt x="241300" y="273050"/>
                  </a:lnTo>
                  <a:lnTo>
                    <a:pt x="209550" y="241300"/>
                  </a:lnTo>
                  <a:lnTo>
                    <a:pt x="171450" y="219075"/>
                  </a:lnTo>
                  <a:lnTo>
                    <a:pt x="149225" y="200025"/>
                  </a:lnTo>
                  <a:lnTo>
                    <a:pt x="152400" y="152400"/>
                  </a:lnTo>
                  <a:lnTo>
                    <a:pt x="140494" y="119063"/>
                  </a:lnTo>
                  <a:lnTo>
                    <a:pt x="105568" y="108744"/>
                  </a:lnTo>
                  <a:cubicBezTo>
                    <a:pt x="98425" y="91281"/>
                    <a:pt x="88899" y="88107"/>
                    <a:pt x="81756" y="70644"/>
                  </a:cubicBezTo>
                  <a:lnTo>
                    <a:pt x="75406" y="50800"/>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76513" y="332184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471756" y="4381500"/>
              <a:ext cx="257281" cy="147638"/>
            </a:xfrm>
            <a:custGeom>
              <a:avLst/>
              <a:gdLst>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47625 w 254794"/>
                <a:gd name="connsiteY8" fmla="*/ 47625 h 147638"/>
                <a:gd name="connsiteX9" fmla="*/ 28575 w 254794"/>
                <a:gd name="connsiteY9" fmla="*/ 52388 h 147638"/>
                <a:gd name="connsiteX10" fmla="*/ 0 w 254794"/>
                <a:gd name="connsiteY10" fmla="*/ 88106 h 147638"/>
                <a:gd name="connsiteX11" fmla="*/ 16669 w 254794"/>
                <a:gd name="connsiteY11" fmla="*/ 147638 h 147638"/>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38100 w 254794"/>
                <a:gd name="connsiteY8" fmla="*/ 35718 h 147638"/>
                <a:gd name="connsiteX9" fmla="*/ 28575 w 254794"/>
                <a:gd name="connsiteY9" fmla="*/ 52388 h 147638"/>
                <a:gd name="connsiteX10" fmla="*/ 0 w 254794"/>
                <a:gd name="connsiteY10" fmla="*/ 88106 h 147638"/>
                <a:gd name="connsiteX11" fmla="*/ 16669 w 254794"/>
                <a:gd name="connsiteY11" fmla="*/ 147638 h 147638"/>
                <a:gd name="connsiteX0" fmla="*/ 26234 w 264359"/>
                <a:gd name="connsiteY0" fmla="*/ 147638 h 147638"/>
                <a:gd name="connsiteX1" fmla="*/ 264359 w 264359"/>
                <a:gd name="connsiteY1" fmla="*/ 42863 h 147638"/>
                <a:gd name="connsiteX2" fmla="*/ 214352 w 264359"/>
                <a:gd name="connsiteY2" fmla="*/ 0 h 147638"/>
                <a:gd name="connsiteX3" fmla="*/ 159584 w 264359"/>
                <a:gd name="connsiteY3" fmla="*/ 4763 h 147638"/>
                <a:gd name="connsiteX4" fmla="*/ 157202 w 264359"/>
                <a:gd name="connsiteY4" fmla="*/ 21431 h 147638"/>
                <a:gd name="connsiteX5" fmla="*/ 123865 w 264359"/>
                <a:gd name="connsiteY5" fmla="*/ 19050 h 147638"/>
                <a:gd name="connsiteX6" fmla="*/ 109577 w 264359"/>
                <a:gd name="connsiteY6" fmla="*/ 30956 h 147638"/>
                <a:gd name="connsiteX7" fmla="*/ 66715 w 264359"/>
                <a:gd name="connsiteY7" fmla="*/ 28575 h 147638"/>
                <a:gd name="connsiteX8" fmla="*/ 47665 w 264359"/>
                <a:gd name="connsiteY8" fmla="*/ 35718 h 147638"/>
                <a:gd name="connsiteX9" fmla="*/ 38140 w 264359"/>
                <a:gd name="connsiteY9" fmla="*/ 52388 h 147638"/>
                <a:gd name="connsiteX10" fmla="*/ 9565 w 264359"/>
                <a:gd name="connsiteY10" fmla="*/ 88106 h 147638"/>
                <a:gd name="connsiteX11" fmla="*/ 40 w 264359"/>
                <a:gd name="connsiteY11" fmla="*/ 121444 h 147638"/>
                <a:gd name="connsiteX12" fmla="*/ 26234 w 264359"/>
                <a:gd name="connsiteY12" fmla="*/ 147638 h 147638"/>
                <a:gd name="connsiteX0" fmla="*/ 19156 w 257281"/>
                <a:gd name="connsiteY0" fmla="*/ 147638 h 147638"/>
                <a:gd name="connsiteX1" fmla="*/ 257281 w 257281"/>
                <a:gd name="connsiteY1" fmla="*/ 42863 h 147638"/>
                <a:gd name="connsiteX2" fmla="*/ 207274 w 257281"/>
                <a:gd name="connsiteY2" fmla="*/ 0 h 147638"/>
                <a:gd name="connsiteX3" fmla="*/ 152506 w 257281"/>
                <a:gd name="connsiteY3" fmla="*/ 4763 h 147638"/>
                <a:gd name="connsiteX4" fmla="*/ 150124 w 257281"/>
                <a:gd name="connsiteY4" fmla="*/ 21431 h 147638"/>
                <a:gd name="connsiteX5" fmla="*/ 116787 w 257281"/>
                <a:gd name="connsiteY5" fmla="*/ 19050 h 147638"/>
                <a:gd name="connsiteX6" fmla="*/ 102499 w 257281"/>
                <a:gd name="connsiteY6" fmla="*/ 30956 h 147638"/>
                <a:gd name="connsiteX7" fmla="*/ 59637 w 257281"/>
                <a:gd name="connsiteY7" fmla="*/ 28575 h 147638"/>
                <a:gd name="connsiteX8" fmla="*/ 40587 w 257281"/>
                <a:gd name="connsiteY8" fmla="*/ 35718 h 147638"/>
                <a:gd name="connsiteX9" fmla="*/ 31062 w 257281"/>
                <a:gd name="connsiteY9" fmla="*/ 52388 h 147638"/>
                <a:gd name="connsiteX10" fmla="*/ 2487 w 257281"/>
                <a:gd name="connsiteY10" fmla="*/ 88106 h 147638"/>
                <a:gd name="connsiteX11" fmla="*/ 106 w 257281"/>
                <a:gd name="connsiteY11" fmla="*/ 121444 h 147638"/>
                <a:gd name="connsiteX12" fmla="*/ 19156 w 257281"/>
                <a:gd name="connsiteY12"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281" h="147638">
                  <a:moveTo>
                    <a:pt x="19156" y="147638"/>
                  </a:moveTo>
                  <a:lnTo>
                    <a:pt x="257281" y="42863"/>
                  </a:lnTo>
                  <a:lnTo>
                    <a:pt x="207274" y="0"/>
                  </a:lnTo>
                  <a:lnTo>
                    <a:pt x="152506" y="4763"/>
                  </a:lnTo>
                  <a:lnTo>
                    <a:pt x="150124" y="21431"/>
                  </a:lnTo>
                  <a:lnTo>
                    <a:pt x="116787" y="19050"/>
                  </a:lnTo>
                  <a:lnTo>
                    <a:pt x="102499" y="30956"/>
                  </a:lnTo>
                  <a:lnTo>
                    <a:pt x="59637" y="28575"/>
                  </a:lnTo>
                  <a:lnTo>
                    <a:pt x="40587" y="35718"/>
                  </a:lnTo>
                  <a:lnTo>
                    <a:pt x="31062" y="52388"/>
                  </a:lnTo>
                  <a:lnTo>
                    <a:pt x="2487" y="88106"/>
                  </a:lnTo>
                  <a:cubicBezTo>
                    <a:pt x="3281" y="99219"/>
                    <a:pt x="-688" y="110331"/>
                    <a:pt x="106" y="121444"/>
                  </a:cubicBezTo>
                  <a:lnTo>
                    <a:pt x="19156" y="14763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911600" y="3933825"/>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136356" y="3948113"/>
              <a:ext cx="204788" cy="89251"/>
            </a:xfrm>
            <a:custGeom>
              <a:avLst/>
              <a:gdLst>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54769 w 204788"/>
                <a:gd name="connsiteY10" fmla="*/ 80962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9251"/>
                <a:gd name="connsiteX1" fmla="*/ 123825 w 204788"/>
                <a:gd name="connsiteY1" fmla="*/ 85725 h 89251"/>
                <a:gd name="connsiteX2" fmla="*/ 119063 w 204788"/>
                <a:gd name="connsiteY2" fmla="*/ 59531 h 89251"/>
                <a:gd name="connsiteX3" fmla="*/ 145257 w 204788"/>
                <a:gd name="connsiteY3" fmla="*/ 52387 h 89251"/>
                <a:gd name="connsiteX4" fmla="*/ 171450 w 204788"/>
                <a:gd name="connsiteY4" fmla="*/ 33337 h 89251"/>
                <a:gd name="connsiteX5" fmla="*/ 204788 w 204788"/>
                <a:gd name="connsiteY5" fmla="*/ 0 h 89251"/>
                <a:gd name="connsiteX6" fmla="*/ 142875 w 204788"/>
                <a:gd name="connsiteY6" fmla="*/ 38100 h 89251"/>
                <a:gd name="connsiteX7" fmla="*/ 126207 w 204788"/>
                <a:gd name="connsiteY7" fmla="*/ 54768 h 89251"/>
                <a:gd name="connsiteX8" fmla="*/ 90488 w 204788"/>
                <a:gd name="connsiteY8" fmla="*/ 66675 h 89251"/>
                <a:gd name="connsiteX9" fmla="*/ 85725 w 204788"/>
                <a:gd name="connsiteY9" fmla="*/ 78581 h 89251"/>
                <a:gd name="connsiteX10" fmla="*/ 42863 w 204788"/>
                <a:gd name="connsiteY10" fmla="*/ 88106 h 89251"/>
                <a:gd name="connsiteX11" fmla="*/ 16669 w 204788"/>
                <a:gd name="connsiteY11" fmla="*/ 47625 h 89251"/>
                <a:gd name="connsiteX12" fmla="*/ 0 w 204788"/>
                <a:gd name="connsiteY12" fmla="*/ 85725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8" h="89251">
                  <a:moveTo>
                    <a:pt x="0" y="85725"/>
                  </a:moveTo>
                  <a:lnTo>
                    <a:pt x="123825" y="85725"/>
                  </a:lnTo>
                  <a:lnTo>
                    <a:pt x="119063" y="59531"/>
                  </a:lnTo>
                  <a:lnTo>
                    <a:pt x="145257" y="52387"/>
                  </a:lnTo>
                  <a:lnTo>
                    <a:pt x="171450" y="33337"/>
                  </a:lnTo>
                  <a:lnTo>
                    <a:pt x="204788" y="0"/>
                  </a:lnTo>
                  <a:lnTo>
                    <a:pt x="142875" y="38100"/>
                  </a:lnTo>
                  <a:lnTo>
                    <a:pt x="126207" y="54768"/>
                  </a:lnTo>
                  <a:lnTo>
                    <a:pt x="90488" y="66675"/>
                  </a:lnTo>
                  <a:lnTo>
                    <a:pt x="85725" y="78581"/>
                  </a:lnTo>
                  <a:cubicBezTo>
                    <a:pt x="80169" y="79375"/>
                    <a:pt x="54372" y="93265"/>
                    <a:pt x="42863" y="88106"/>
                  </a:cubicBezTo>
                  <a:cubicBezTo>
                    <a:pt x="31354" y="82947"/>
                    <a:pt x="26194" y="45244"/>
                    <a:pt x="16669" y="47625"/>
                  </a:cubicBezTo>
                  <a:lnTo>
                    <a:pt x="0" y="857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71649" y="3871736"/>
              <a:ext cx="36058" cy="44108"/>
            </a:xfrm>
            <a:custGeom>
              <a:avLst/>
              <a:gdLst>
                <a:gd name="connsiteX0" fmla="*/ 7144 w 7144"/>
                <a:gd name="connsiteY0" fmla="*/ 0 h 26193"/>
                <a:gd name="connsiteX1" fmla="*/ 0 w 7144"/>
                <a:gd name="connsiteY1" fmla="*/ 26193 h 26193"/>
                <a:gd name="connsiteX2" fmla="*/ 7144 w 7144"/>
                <a:gd name="connsiteY2" fmla="*/ 0 h 26193"/>
                <a:gd name="connsiteX0" fmla="*/ 13756 w 67087"/>
                <a:gd name="connsiteY0" fmla="*/ 386 h 24162"/>
                <a:gd name="connsiteX1" fmla="*/ 3756 w 67087"/>
                <a:gd name="connsiteY1" fmla="*/ 10386 h 24162"/>
                <a:gd name="connsiteX2" fmla="*/ 67087 w 67087"/>
                <a:gd name="connsiteY2" fmla="*/ 24023 h 24162"/>
                <a:gd name="connsiteX3" fmla="*/ 13756 w 67087"/>
                <a:gd name="connsiteY3" fmla="*/ 386 h 24162"/>
                <a:gd name="connsiteX0" fmla="*/ 20472 w 73803"/>
                <a:gd name="connsiteY0" fmla="*/ 338 h 24336"/>
                <a:gd name="connsiteX1" fmla="*/ 10472 w 73803"/>
                <a:gd name="connsiteY1" fmla="*/ 10338 h 24336"/>
                <a:gd name="connsiteX2" fmla="*/ 3807 w 73803"/>
                <a:gd name="connsiteY2" fmla="*/ 14884 h 24336"/>
                <a:gd name="connsiteX3" fmla="*/ 73803 w 73803"/>
                <a:gd name="connsiteY3" fmla="*/ 23975 h 24336"/>
                <a:gd name="connsiteX4" fmla="*/ 20472 w 73803"/>
                <a:gd name="connsiteY4" fmla="*/ 338 h 24336"/>
                <a:gd name="connsiteX0" fmla="*/ 20472 w 70470"/>
                <a:gd name="connsiteY0" fmla="*/ 266 h 22519"/>
                <a:gd name="connsiteX1" fmla="*/ 10472 w 70470"/>
                <a:gd name="connsiteY1" fmla="*/ 10266 h 22519"/>
                <a:gd name="connsiteX2" fmla="*/ 3807 w 70470"/>
                <a:gd name="connsiteY2" fmla="*/ 14812 h 22519"/>
                <a:gd name="connsiteX3" fmla="*/ 70470 w 70470"/>
                <a:gd name="connsiteY3" fmla="*/ 22085 h 22519"/>
                <a:gd name="connsiteX4" fmla="*/ 20472 w 70470"/>
                <a:gd name="connsiteY4" fmla="*/ 266 h 22519"/>
                <a:gd name="connsiteX0" fmla="*/ 20472 w 73803"/>
                <a:gd name="connsiteY0" fmla="*/ 232 h 21624"/>
                <a:gd name="connsiteX1" fmla="*/ 10472 w 73803"/>
                <a:gd name="connsiteY1" fmla="*/ 10232 h 21624"/>
                <a:gd name="connsiteX2" fmla="*/ 3807 w 73803"/>
                <a:gd name="connsiteY2" fmla="*/ 14778 h 21624"/>
                <a:gd name="connsiteX3" fmla="*/ 73803 w 73803"/>
                <a:gd name="connsiteY3" fmla="*/ 21142 h 21624"/>
                <a:gd name="connsiteX4" fmla="*/ 20472 w 73803"/>
                <a:gd name="connsiteY4" fmla="*/ 232 h 21624"/>
                <a:gd name="connsiteX0" fmla="*/ 20472 w 77137"/>
                <a:gd name="connsiteY0" fmla="*/ 232 h 21624"/>
                <a:gd name="connsiteX1" fmla="*/ 10472 w 77137"/>
                <a:gd name="connsiteY1" fmla="*/ 10232 h 21624"/>
                <a:gd name="connsiteX2" fmla="*/ 3807 w 77137"/>
                <a:gd name="connsiteY2" fmla="*/ 14778 h 21624"/>
                <a:gd name="connsiteX3" fmla="*/ 77137 w 77137"/>
                <a:gd name="connsiteY3" fmla="*/ 21142 h 21624"/>
                <a:gd name="connsiteX4" fmla="*/ 20472 w 77137"/>
                <a:gd name="connsiteY4" fmla="*/ 232 h 21624"/>
                <a:gd name="connsiteX0" fmla="*/ 20472 w 67138"/>
                <a:gd name="connsiteY0" fmla="*/ 141 h 19043"/>
                <a:gd name="connsiteX1" fmla="*/ 10472 w 67138"/>
                <a:gd name="connsiteY1" fmla="*/ 10141 h 19043"/>
                <a:gd name="connsiteX2" fmla="*/ 3807 w 67138"/>
                <a:gd name="connsiteY2" fmla="*/ 14687 h 19043"/>
                <a:gd name="connsiteX3" fmla="*/ 67138 w 67138"/>
                <a:gd name="connsiteY3" fmla="*/ 18324 h 19043"/>
                <a:gd name="connsiteX4" fmla="*/ 20472 w 67138"/>
                <a:gd name="connsiteY4" fmla="*/ 141 h 19043"/>
                <a:gd name="connsiteX0" fmla="*/ 20472 w 50472"/>
                <a:gd name="connsiteY0" fmla="*/ 68 h 16840"/>
                <a:gd name="connsiteX1" fmla="*/ 10472 w 50472"/>
                <a:gd name="connsiteY1" fmla="*/ 10068 h 16840"/>
                <a:gd name="connsiteX2" fmla="*/ 3807 w 50472"/>
                <a:gd name="connsiteY2" fmla="*/ 14614 h 16840"/>
                <a:gd name="connsiteX3" fmla="*/ 50472 w 50472"/>
                <a:gd name="connsiteY3" fmla="*/ 15524 h 16840"/>
                <a:gd name="connsiteX4" fmla="*/ 20472 w 50472"/>
                <a:gd name="connsiteY4" fmla="*/ 68 h 1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6840">
                  <a:moveTo>
                    <a:pt x="20472" y="68"/>
                  </a:moveTo>
                  <a:cubicBezTo>
                    <a:pt x="13805" y="-841"/>
                    <a:pt x="13249" y="7644"/>
                    <a:pt x="10472" y="10068"/>
                  </a:cubicBezTo>
                  <a:cubicBezTo>
                    <a:pt x="7695" y="12492"/>
                    <a:pt x="-6748" y="12341"/>
                    <a:pt x="3807" y="14614"/>
                  </a:cubicBezTo>
                  <a:cubicBezTo>
                    <a:pt x="14362" y="16887"/>
                    <a:pt x="49361" y="17797"/>
                    <a:pt x="50472" y="15524"/>
                  </a:cubicBezTo>
                  <a:cubicBezTo>
                    <a:pt x="32695" y="7645"/>
                    <a:pt x="27139" y="977"/>
                    <a:pt x="20472" y="6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124325" y="3711575"/>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238625" y="3721894"/>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4183857" y="3709989"/>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4155282" y="3250406"/>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4269104" y="3621214"/>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4366741" y="3759992"/>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4331026" y="3605212"/>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4250532" y="3362325"/>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582938" y="3503389"/>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568650" y="3421857"/>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3582954" y="3359937"/>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398169" y="2088356"/>
              <a:ext cx="728662" cy="981075"/>
            </a:xfrm>
            <a:custGeom>
              <a:avLst/>
              <a:gdLst>
                <a:gd name="connsiteX0" fmla="*/ 602456 w 728662"/>
                <a:gd name="connsiteY0" fmla="*/ 209550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2456 w 728662"/>
                <a:gd name="connsiteY58" fmla="*/ 209550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1932 w 728662"/>
                <a:gd name="connsiteY40" fmla="*/ 962026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8662" h="981075">
                  <a:moveTo>
                    <a:pt x="609600" y="197643"/>
                  </a:moveTo>
                  <a:lnTo>
                    <a:pt x="633412" y="169069"/>
                  </a:lnTo>
                  <a:lnTo>
                    <a:pt x="638175" y="157163"/>
                  </a:lnTo>
                  <a:lnTo>
                    <a:pt x="621506" y="147638"/>
                  </a:lnTo>
                  <a:lnTo>
                    <a:pt x="602456" y="142875"/>
                  </a:lnTo>
                  <a:lnTo>
                    <a:pt x="664369" y="140494"/>
                  </a:lnTo>
                  <a:lnTo>
                    <a:pt x="676275" y="123825"/>
                  </a:lnTo>
                  <a:lnTo>
                    <a:pt x="666750" y="97632"/>
                  </a:lnTo>
                  <a:lnTo>
                    <a:pt x="628650" y="78582"/>
                  </a:lnTo>
                  <a:lnTo>
                    <a:pt x="592931" y="69057"/>
                  </a:lnTo>
                  <a:lnTo>
                    <a:pt x="545306" y="66675"/>
                  </a:lnTo>
                  <a:lnTo>
                    <a:pt x="485775" y="100013"/>
                  </a:lnTo>
                  <a:lnTo>
                    <a:pt x="450056" y="119063"/>
                  </a:lnTo>
                  <a:lnTo>
                    <a:pt x="433387" y="161925"/>
                  </a:lnTo>
                  <a:lnTo>
                    <a:pt x="409575" y="130969"/>
                  </a:lnTo>
                  <a:lnTo>
                    <a:pt x="400050" y="152400"/>
                  </a:lnTo>
                  <a:lnTo>
                    <a:pt x="381000" y="171450"/>
                  </a:lnTo>
                  <a:lnTo>
                    <a:pt x="378619" y="185738"/>
                  </a:lnTo>
                  <a:lnTo>
                    <a:pt x="395287" y="202407"/>
                  </a:lnTo>
                  <a:lnTo>
                    <a:pt x="352425" y="238125"/>
                  </a:lnTo>
                  <a:lnTo>
                    <a:pt x="319087" y="209550"/>
                  </a:lnTo>
                  <a:lnTo>
                    <a:pt x="304800" y="245269"/>
                  </a:lnTo>
                  <a:lnTo>
                    <a:pt x="300037" y="366713"/>
                  </a:lnTo>
                  <a:lnTo>
                    <a:pt x="245269" y="421482"/>
                  </a:lnTo>
                  <a:lnTo>
                    <a:pt x="242887" y="414338"/>
                  </a:lnTo>
                  <a:lnTo>
                    <a:pt x="188119" y="469107"/>
                  </a:lnTo>
                  <a:lnTo>
                    <a:pt x="188119" y="554832"/>
                  </a:lnTo>
                  <a:lnTo>
                    <a:pt x="188119" y="566738"/>
                  </a:lnTo>
                  <a:lnTo>
                    <a:pt x="164306" y="578644"/>
                  </a:lnTo>
                  <a:lnTo>
                    <a:pt x="169069" y="600075"/>
                  </a:lnTo>
                  <a:lnTo>
                    <a:pt x="102394" y="638175"/>
                  </a:lnTo>
                  <a:lnTo>
                    <a:pt x="95250" y="666750"/>
                  </a:lnTo>
                  <a:lnTo>
                    <a:pt x="97631" y="695325"/>
                  </a:lnTo>
                  <a:lnTo>
                    <a:pt x="57150" y="752475"/>
                  </a:lnTo>
                  <a:lnTo>
                    <a:pt x="54769" y="773907"/>
                  </a:lnTo>
                  <a:lnTo>
                    <a:pt x="95250" y="816769"/>
                  </a:lnTo>
                  <a:lnTo>
                    <a:pt x="95250" y="878682"/>
                  </a:lnTo>
                  <a:lnTo>
                    <a:pt x="159544" y="926307"/>
                  </a:lnTo>
                  <a:lnTo>
                    <a:pt x="190500" y="950119"/>
                  </a:lnTo>
                  <a:lnTo>
                    <a:pt x="211931" y="954882"/>
                  </a:lnTo>
                  <a:cubicBezTo>
                    <a:pt x="211931" y="957263"/>
                    <a:pt x="211932" y="959645"/>
                    <a:pt x="211932" y="962026"/>
                  </a:cubicBezTo>
                  <a:lnTo>
                    <a:pt x="180975" y="981075"/>
                  </a:lnTo>
                  <a:lnTo>
                    <a:pt x="152400" y="976313"/>
                  </a:lnTo>
                  <a:lnTo>
                    <a:pt x="88106" y="940594"/>
                  </a:lnTo>
                  <a:lnTo>
                    <a:pt x="11906" y="840582"/>
                  </a:lnTo>
                  <a:lnTo>
                    <a:pt x="0" y="759619"/>
                  </a:lnTo>
                  <a:lnTo>
                    <a:pt x="26194" y="669132"/>
                  </a:lnTo>
                  <a:lnTo>
                    <a:pt x="100012" y="535782"/>
                  </a:lnTo>
                  <a:lnTo>
                    <a:pt x="128587" y="469107"/>
                  </a:lnTo>
                  <a:lnTo>
                    <a:pt x="192881" y="385763"/>
                  </a:lnTo>
                  <a:lnTo>
                    <a:pt x="242887" y="283369"/>
                  </a:lnTo>
                  <a:lnTo>
                    <a:pt x="257175" y="214313"/>
                  </a:lnTo>
                  <a:lnTo>
                    <a:pt x="333375" y="114300"/>
                  </a:lnTo>
                  <a:lnTo>
                    <a:pt x="445294" y="42863"/>
                  </a:lnTo>
                  <a:lnTo>
                    <a:pt x="542925" y="0"/>
                  </a:lnTo>
                  <a:lnTo>
                    <a:pt x="654844" y="7144"/>
                  </a:lnTo>
                  <a:lnTo>
                    <a:pt x="728662" y="78582"/>
                  </a:lnTo>
                  <a:lnTo>
                    <a:pt x="721519" y="128588"/>
                  </a:lnTo>
                  <a:lnTo>
                    <a:pt x="609600" y="19764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Forme libre 1023"/>
            <p:cNvSpPr/>
            <p:nvPr/>
          </p:nvSpPr>
          <p:spPr>
            <a:xfrm>
              <a:off x="5183981" y="2386013"/>
              <a:ext cx="288132" cy="161924"/>
            </a:xfrm>
            <a:custGeom>
              <a:avLst/>
              <a:gdLst>
                <a:gd name="connsiteX0" fmla="*/ 0 w 288132"/>
                <a:gd name="connsiteY0" fmla="*/ 121443 h 152400"/>
                <a:gd name="connsiteX1" fmla="*/ 126207 w 288132"/>
                <a:gd name="connsiteY1" fmla="*/ 47625 h 152400"/>
                <a:gd name="connsiteX2" fmla="*/ 164307 w 288132"/>
                <a:gd name="connsiteY2" fmla="*/ 21431 h 152400"/>
                <a:gd name="connsiteX3" fmla="*/ 204788 w 288132"/>
                <a:gd name="connsiteY3" fmla="*/ 0 h 152400"/>
                <a:gd name="connsiteX4" fmla="*/ 240507 w 288132"/>
                <a:gd name="connsiteY4" fmla="*/ 14287 h 152400"/>
                <a:gd name="connsiteX5" fmla="*/ 276225 w 288132"/>
                <a:gd name="connsiteY5" fmla="*/ 4762 h 152400"/>
                <a:gd name="connsiteX6" fmla="*/ 288132 w 288132"/>
                <a:gd name="connsiteY6" fmla="*/ 4762 h 152400"/>
                <a:gd name="connsiteX7" fmla="*/ 285750 w 288132"/>
                <a:gd name="connsiteY7" fmla="*/ 52387 h 152400"/>
                <a:gd name="connsiteX8" fmla="*/ 259557 w 288132"/>
                <a:gd name="connsiteY8" fmla="*/ 14287 h 152400"/>
                <a:gd name="connsiteX9" fmla="*/ 216694 w 288132"/>
                <a:gd name="connsiteY9" fmla="*/ 19050 h 152400"/>
                <a:gd name="connsiteX10" fmla="*/ 140494 w 288132"/>
                <a:gd name="connsiteY10" fmla="*/ 69056 h 152400"/>
                <a:gd name="connsiteX11" fmla="*/ 114300 w 288132"/>
                <a:gd name="connsiteY11" fmla="*/ 97631 h 152400"/>
                <a:gd name="connsiteX12" fmla="*/ 45244 w 288132"/>
                <a:gd name="connsiteY12" fmla="*/ 152400 h 152400"/>
                <a:gd name="connsiteX13" fmla="*/ 45244 w 288132"/>
                <a:gd name="connsiteY13" fmla="*/ 152400 h 152400"/>
                <a:gd name="connsiteX14" fmla="*/ 0 w 288132"/>
                <a:gd name="connsiteY14" fmla="*/ 121443 h 152400"/>
                <a:gd name="connsiteX0" fmla="*/ 0 w 288132"/>
                <a:gd name="connsiteY0" fmla="*/ 121443 h 180975"/>
                <a:gd name="connsiteX1" fmla="*/ 126207 w 288132"/>
                <a:gd name="connsiteY1" fmla="*/ 47625 h 180975"/>
                <a:gd name="connsiteX2" fmla="*/ 164307 w 288132"/>
                <a:gd name="connsiteY2" fmla="*/ 21431 h 180975"/>
                <a:gd name="connsiteX3" fmla="*/ 204788 w 288132"/>
                <a:gd name="connsiteY3" fmla="*/ 0 h 180975"/>
                <a:gd name="connsiteX4" fmla="*/ 240507 w 288132"/>
                <a:gd name="connsiteY4" fmla="*/ 14287 h 180975"/>
                <a:gd name="connsiteX5" fmla="*/ 276225 w 288132"/>
                <a:gd name="connsiteY5" fmla="*/ 4762 h 180975"/>
                <a:gd name="connsiteX6" fmla="*/ 288132 w 288132"/>
                <a:gd name="connsiteY6" fmla="*/ 4762 h 180975"/>
                <a:gd name="connsiteX7" fmla="*/ 285750 w 288132"/>
                <a:gd name="connsiteY7" fmla="*/ 52387 h 180975"/>
                <a:gd name="connsiteX8" fmla="*/ 259557 w 288132"/>
                <a:gd name="connsiteY8" fmla="*/ 14287 h 180975"/>
                <a:gd name="connsiteX9" fmla="*/ 216694 w 288132"/>
                <a:gd name="connsiteY9" fmla="*/ 19050 h 180975"/>
                <a:gd name="connsiteX10" fmla="*/ 140494 w 288132"/>
                <a:gd name="connsiteY10" fmla="*/ 69056 h 180975"/>
                <a:gd name="connsiteX11" fmla="*/ 114300 w 288132"/>
                <a:gd name="connsiteY11" fmla="*/ 97631 h 180975"/>
                <a:gd name="connsiteX12" fmla="*/ 45244 w 288132"/>
                <a:gd name="connsiteY12" fmla="*/ 152400 h 180975"/>
                <a:gd name="connsiteX13" fmla="*/ 19050 w 288132"/>
                <a:gd name="connsiteY13" fmla="*/ 180975 h 180975"/>
                <a:gd name="connsiteX14" fmla="*/ 0 w 288132"/>
                <a:gd name="connsiteY14" fmla="*/ 121443 h 180975"/>
                <a:gd name="connsiteX0" fmla="*/ 0 w 288132"/>
                <a:gd name="connsiteY0" fmla="*/ 121443 h 173831"/>
                <a:gd name="connsiteX1" fmla="*/ 126207 w 288132"/>
                <a:gd name="connsiteY1" fmla="*/ 47625 h 173831"/>
                <a:gd name="connsiteX2" fmla="*/ 164307 w 288132"/>
                <a:gd name="connsiteY2" fmla="*/ 21431 h 173831"/>
                <a:gd name="connsiteX3" fmla="*/ 204788 w 288132"/>
                <a:gd name="connsiteY3" fmla="*/ 0 h 173831"/>
                <a:gd name="connsiteX4" fmla="*/ 240507 w 288132"/>
                <a:gd name="connsiteY4" fmla="*/ 14287 h 173831"/>
                <a:gd name="connsiteX5" fmla="*/ 276225 w 288132"/>
                <a:gd name="connsiteY5" fmla="*/ 4762 h 173831"/>
                <a:gd name="connsiteX6" fmla="*/ 288132 w 288132"/>
                <a:gd name="connsiteY6" fmla="*/ 4762 h 173831"/>
                <a:gd name="connsiteX7" fmla="*/ 285750 w 288132"/>
                <a:gd name="connsiteY7" fmla="*/ 52387 h 173831"/>
                <a:gd name="connsiteX8" fmla="*/ 259557 w 288132"/>
                <a:gd name="connsiteY8" fmla="*/ 14287 h 173831"/>
                <a:gd name="connsiteX9" fmla="*/ 216694 w 288132"/>
                <a:gd name="connsiteY9" fmla="*/ 19050 h 173831"/>
                <a:gd name="connsiteX10" fmla="*/ 140494 w 288132"/>
                <a:gd name="connsiteY10" fmla="*/ 69056 h 173831"/>
                <a:gd name="connsiteX11" fmla="*/ 114300 w 288132"/>
                <a:gd name="connsiteY11" fmla="*/ 97631 h 173831"/>
                <a:gd name="connsiteX12" fmla="*/ 45244 w 288132"/>
                <a:gd name="connsiteY12" fmla="*/ 152400 h 173831"/>
                <a:gd name="connsiteX13" fmla="*/ 23812 w 288132"/>
                <a:gd name="connsiteY13" fmla="*/ 173831 h 173831"/>
                <a:gd name="connsiteX14" fmla="*/ 0 w 288132"/>
                <a:gd name="connsiteY14" fmla="*/ 121443 h 173831"/>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45243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132" h="161924">
                  <a:moveTo>
                    <a:pt x="0" y="121443"/>
                  </a:moveTo>
                  <a:lnTo>
                    <a:pt x="126207" y="47625"/>
                  </a:lnTo>
                  <a:lnTo>
                    <a:pt x="166688" y="30956"/>
                  </a:lnTo>
                  <a:lnTo>
                    <a:pt x="204788" y="0"/>
                  </a:lnTo>
                  <a:lnTo>
                    <a:pt x="240507" y="14287"/>
                  </a:lnTo>
                  <a:lnTo>
                    <a:pt x="276225" y="4762"/>
                  </a:lnTo>
                  <a:lnTo>
                    <a:pt x="288132" y="4762"/>
                  </a:lnTo>
                  <a:lnTo>
                    <a:pt x="285750" y="45243"/>
                  </a:lnTo>
                  <a:lnTo>
                    <a:pt x="259557" y="14287"/>
                  </a:lnTo>
                  <a:lnTo>
                    <a:pt x="216694" y="19050"/>
                  </a:lnTo>
                  <a:lnTo>
                    <a:pt x="140494" y="69056"/>
                  </a:lnTo>
                  <a:lnTo>
                    <a:pt x="114300" y="97631"/>
                  </a:lnTo>
                  <a:lnTo>
                    <a:pt x="45244" y="152400"/>
                  </a:lnTo>
                  <a:lnTo>
                    <a:pt x="35719" y="161924"/>
                  </a:lnTo>
                  <a:cubicBezTo>
                    <a:pt x="9526" y="150811"/>
                    <a:pt x="11906" y="134937"/>
                    <a:pt x="0" y="12144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Forme libre 1025"/>
            <p:cNvSpPr/>
            <p:nvPr/>
          </p:nvSpPr>
          <p:spPr>
            <a:xfrm>
              <a:off x="5727700" y="2009775"/>
              <a:ext cx="130175" cy="120650"/>
            </a:xfrm>
            <a:custGeom>
              <a:avLst/>
              <a:gdLst>
                <a:gd name="connsiteX0" fmla="*/ 0 w 130175"/>
                <a:gd name="connsiteY0" fmla="*/ 34925 h 120650"/>
                <a:gd name="connsiteX1" fmla="*/ 57150 w 130175"/>
                <a:gd name="connsiteY1" fmla="*/ 38100 h 120650"/>
                <a:gd name="connsiteX2" fmla="*/ 76200 w 130175"/>
                <a:gd name="connsiteY2" fmla="*/ 69850 h 120650"/>
                <a:gd name="connsiteX3" fmla="*/ 66675 w 130175"/>
                <a:gd name="connsiteY3" fmla="*/ 98425 h 120650"/>
                <a:gd name="connsiteX4" fmla="*/ 50800 w 130175"/>
                <a:gd name="connsiteY4" fmla="*/ 117475 h 120650"/>
                <a:gd name="connsiteX5" fmla="*/ 88900 w 130175"/>
                <a:gd name="connsiteY5" fmla="*/ 120650 h 120650"/>
                <a:gd name="connsiteX6" fmla="*/ 130175 w 130175"/>
                <a:gd name="connsiteY6" fmla="*/ 63500 h 120650"/>
                <a:gd name="connsiteX7" fmla="*/ 104775 w 130175"/>
                <a:gd name="connsiteY7" fmla="*/ 25400 h 120650"/>
                <a:gd name="connsiteX8" fmla="*/ 50800 w 130175"/>
                <a:gd name="connsiteY8" fmla="*/ 0 h 120650"/>
                <a:gd name="connsiteX9" fmla="*/ 0 w 130175"/>
                <a:gd name="connsiteY9" fmla="*/ 34925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75" h="120650">
                  <a:moveTo>
                    <a:pt x="0" y="34925"/>
                  </a:moveTo>
                  <a:lnTo>
                    <a:pt x="57150" y="38100"/>
                  </a:lnTo>
                  <a:lnTo>
                    <a:pt x="76200" y="69850"/>
                  </a:lnTo>
                  <a:lnTo>
                    <a:pt x="66675" y="98425"/>
                  </a:lnTo>
                  <a:lnTo>
                    <a:pt x="50800" y="117475"/>
                  </a:lnTo>
                  <a:lnTo>
                    <a:pt x="88900" y="120650"/>
                  </a:lnTo>
                  <a:lnTo>
                    <a:pt x="130175" y="63500"/>
                  </a:lnTo>
                  <a:lnTo>
                    <a:pt x="104775" y="25400"/>
                  </a:lnTo>
                  <a:lnTo>
                    <a:pt x="50800" y="0"/>
                  </a:lnTo>
                  <a:lnTo>
                    <a:pt x="0" y="349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7" name="Forme libre 1026"/>
            <p:cNvSpPr/>
            <p:nvPr/>
          </p:nvSpPr>
          <p:spPr>
            <a:xfrm>
              <a:off x="5534025" y="2397919"/>
              <a:ext cx="71438" cy="47625"/>
            </a:xfrm>
            <a:custGeom>
              <a:avLst/>
              <a:gdLst>
                <a:gd name="connsiteX0" fmla="*/ 0 w 50007"/>
                <a:gd name="connsiteY0" fmla="*/ 0 h 47625"/>
                <a:gd name="connsiteX1" fmla="*/ 50007 w 50007"/>
                <a:gd name="connsiteY1" fmla="*/ 4762 h 47625"/>
                <a:gd name="connsiteX2" fmla="*/ 19050 w 50007"/>
                <a:gd name="connsiteY2" fmla="*/ 47625 h 47625"/>
                <a:gd name="connsiteX3" fmla="*/ 0 w 50007"/>
                <a:gd name="connsiteY3" fmla="*/ 0 h 47625"/>
                <a:gd name="connsiteX0" fmla="*/ 21431 w 71438"/>
                <a:gd name="connsiteY0" fmla="*/ 0 h 47625"/>
                <a:gd name="connsiteX1" fmla="*/ 71438 w 71438"/>
                <a:gd name="connsiteY1" fmla="*/ 4762 h 47625"/>
                <a:gd name="connsiteX2" fmla="*/ 40481 w 71438"/>
                <a:gd name="connsiteY2" fmla="*/ 47625 h 47625"/>
                <a:gd name="connsiteX3" fmla="*/ 0 w 71438"/>
                <a:gd name="connsiteY3" fmla="*/ 14287 h 47625"/>
                <a:gd name="connsiteX4" fmla="*/ 21431 w 71438"/>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47625">
                  <a:moveTo>
                    <a:pt x="21431" y="0"/>
                  </a:moveTo>
                  <a:lnTo>
                    <a:pt x="71438" y="4762"/>
                  </a:lnTo>
                  <a:lnTo>
                    <a:pt x="40481" y="47625"/>
                  </a:lnTo>
                  <a:cubicBezTo>
                    <a:pt x="37306" y="38100"/>
                    <a:pt x="3175" y="23812"/>
                    <a:pt x="0" y="14287"/>
                  </a:cubicBezTo>
                  <a:lnTo>
                    <a:pt x="21431"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Forme libre 1028"/>
            <p:cNvSpPr/>
            <p:nvPr/>
          </p:nvSpPr>
          <p:spPr>
            <a:xfrm>
              <a:off x="4662488" y="2731294"/>
              <a:ext cx="1571625" cy="466725"/>
            </a:xfrm>
            <a:custGeom>
              <a:avLst/>
              <a:gdLst>
                <a:gd name="connsiteX0" fmla="*/ 1395412 w 1571625"/>
                <a:gd name="connsiteY0" fmla="*/ 2381 h 466725"/>
                <a:gd name="connsiteX1" fmla="*/ 1469231 w 1571625"/>
                <a:gd name="connsiteY1" fmla="*/ 95250 h 466725"/>
                <a:gd name="connsiteX2" fmla="*/ 1483518 w 1571625"/>
                <a:gd name="connsiteY2" fmla="*/ 133350 h 466725"/>
                <a:gd name="connsiteX3" fmla="*/ 1500187 w 1571625"/>
                <a:gd name="connsiteY3" fmla="*/ 150019 h 466725"/>
                <a:gd name="connsiteX4" fmla="*/ 1495425 w 1571625"/>
                <a:gd name="connsiteY4" fmla="*/ 219075 h 466725"/>
                <a:gd name="connsiteX5" fmla="*/ 1359693 w 1571625"/>
                <a:gd name="connsiteY5" fmla="*/ 342900 h 466725"/>
                <a:gd name="connsiteX6" fmla="*/ 1338262 w 1571625"/>
                <a:gd name="connsiteY6" fmla="*/ 352425 h 466725"/>
                <a:gd name="connsiteX7" fmla="*/ 1269206 w 1571625"/>
                <a:gd name="connsiteY7" fmla="*/ 352425 h 466725"/>
                <a:gd name="connsiteX8" fmla="*/ 1231106 w 1571625"/>
                <a:gd name="connsiteY8" fmla="*/ 328612 h 466725"/>
                <a:gd name="connsiteX9" fmla="*/ 1226343 w 1571625"/>
                <a:gd name="connsiteY9" fmla="*/ 319087 h 466725"/>
                <a:gd name="connsiteX10" fmla="*/ 1190625 w 1571625"/>
                <a:gd name="connsiteY10" fmla="*/ 319087 h 466725"/>
                <a:gd name="connsiteX11" fmla="*/ 1171575 w 1571625"/>
                <a:gd name="connsiteY11" fmla="*/ 328612 h 466725"/>
                <a:gd name="connsiteX12" fmla="*/ 1121568 w 1571625"/>
                <a:gd name="connsiteY12" fmla="*/ 359569 h 466725"/>
                <a:gd name="connsiteX13" fmla="*/ 1035843 w 1571625"/>
                <a:gd name="connsiteY13" fmla="*/ 364331 h 466725"/>
                <a:gd name="connsiteX14" fmla="*/ 1021556 w 1571625"/>
                <a:gd name="connsiteY14" fmla="*/ 342900 h 466725"/>
                <a:gd name="connsiteX15" fmla="*/ 952500 w 1571625"/>
                <a:gd name="connsiteY15" fmla="*/ 342900 h 466725"/>
                <a:gd name="connsiteX16" fmla="*/ 928687 w 1571625"/>
                <a:gd name="connsiteY16" fmla="*/ 335756 h 466725"/>
                <a:gd name="connsiteX17" fmla="*/ 902493 w 1571625"/>
                <a:gd name="connsiteY17" fmla="*/ 319087 h 466725"/>
                <a:gd name="connsiteX18" fmla="*/ 871537 w 1571625"/>
                <a:gd name="connsiteY18" fmla="*/ 333375 h 466725"/>
                <a:gd name="connsiteX19" fmla="*/ 828675 w 1571625"/>
                <a:gd name="connsiteY19" fmla="*/ 333375 h 466725"/>
                <a:gd name="connsiteX20" fmla="*/ 776287 w 1571625"/>
                <a:gd name="connsiteY20" fmla="*/ 254794 h 466725"/>
                <a:gd name="connsiteX21" fmla="*/ 731043 w 1571625"/>
                <a:gd name="connsiteY21" fmla="*/ 252412 h 466725"/>
                <a:gd name="connsiteX22" fmla="*/ 704850 w 1571625"/>
                <a:gd name="connsiteY22" fmla="*/ 204787 h 466725"/>
                <a:gd name="connsiteX23" fmla="*/ 690562 w 1571625"/>
                <a:gd name="connsiteY23" fmla="*/ 200025 h 466725"/>
                <a:gd name="connsiteX24" fmla="*/ 659606 w 1571625"/>
                <a:gd name="connsiteY24" fmla="*/ 233362 h 466725"/>
                <a:gd name="connsiteX25" fmla="*/ 545306 w 1571625"/>
                <a:gd name="connsiteY25" fmla="*/ 219075 h 466725"/>
                <a:gd name="connsiteX26" fmla="*/ 483393 w 1571625"/>
                <a:gd name="connsiteY26" fmla="*/ 223837 h 466725"/>
                <a:gd name="connsiteX27" fmla="*/ 400050 w 1571625"/>
                <a:gd name="connsiteY27" fmla="*/ 259556 h 466725"/>
                <a:gd name="connsiteX28" fmla="*/ 280987 w 1571625"/>
                <a:gd name="connsiteY28" fmla="*/ 338137 h 466725"/>
                <a:gd name="connsiteX29" fmla="*/ 200025 w 1571625"/>
                <a:gd name="connsiteY29" fmla="*/ 373856 h 466725"/>
                <a:gd name="connsiteX30" fmla="*/ 140493 w 1571625"/>
                <a:gd name="connsiteY30" fmla="*/ 376237 h 466725"/>
                <a:gd name="connsiteX31" fmla="*/ 88106 w 1571625"/>
                <a:gd name="connsiteY31" fmla="*/ 361950 h 466725"/>
                <a:gd name="connsiteX32" fmla="*/ 61912 w 1571625"/>
                <a:gd name="connsiteY32" fmla="*/ 342900 h 466725"/>
                <a:gd name="connsiteX33" fmla="*/ 14287 w 1571625"/>
                <a:gd name="connsiteY33" fmla="*/ 345281 h 466725"/>
                <a:gd name="connsiteX34" fmla="*/ 21431 w 1571625"/>
                <a:gd name="connsiteY34" fmla="*/ 359569 h 466725"/>
                <a:gd name="connsiteX35" fmla="*/ 40481 w 1571625"/>
                <a:gd name="connsiteY35" fmla="*/ 388144 h 466725"/>
                <a:gd name="connsiteX36" fmla="*/ 45243 w 1571625"/>
                <a:gd name="connsiteY36" fmla="*/ 416719 h 466725"/>
                <a:gd name="connsiteX37" fmla="*/ 26193 w 1571625"/>
                <a:gd name="connsiteY37" fmla="*/ 411956 h 466725"/>
                <a:gd name="connsiteX38" fmla="*/ 0 w 1571625"/>
                <a:gd name="connsiteY38" fmla="*/ 414337 h 466725"/>
                <a:gd name="connsiteX39" fmla="*/ 33337 w 1571625"/>
                <a:gd name="connsiteY39" fmla="*/ 466725 h 466725"/>
                <a:gd name="connsiteX40" fmla="*/ 185737 w 1571625"/>
                <a:gd name="connsiteY40" fmla="*/ 416719 h 466725"/>
                <a:gd name="connsiteX41" fmla="*/ 345281 w 1571625"/>
                <a:gd name="connsiteY41" fmla="*/ 371475 h 466725"/>
                <a:gd name="connsiteX42" fmla="*/ 497681 w 1571625"/>
                <a:gd name="connsiteY42" fmla="*/ 271462 h 466725"/>
                <a:gd name="connsiteX43" fmla="*/ 678656 w 1571625"/>
                <a:gd name="connsiteY43" fmla="*/ 295275 h 466725"/>
                <a:gd name="connsiteX44" fmla="*/ 800100 w 1571625"/>
                <a:gd name="connsiteY44" fmla="*/ 352425 h 466725"/>
                <a:gd name="connsiteX45" fmla="*/ 912018 w 1571625"/>
                <a:gd name="connsiteY45" fmla="*/ 409575 h 466725"/>
                <a:gd name="connsiteX46" fmla="*/ 1100137 w 1571625"/>
                <a:gd name="connsiteY46" fmla="*/ 421481 h 466725"/>
                <a:gd name="connsiteX47" fmla="*/ 1231106 w 1571625"/>
                <a:gd name="connsiteY47" fmla="*/ 392906 h 466725"/>
                <a:gd name="connsiteX48" fmla="*/ 1390650 w 1571625"/>
                <a:gd name="connsiteY48" fmla="*/ 395287 h 466725"/>
                <a:gd name="connsiteX49" fmla="*/ 1502568 w 1571625"/>
                <a:gd name="connsiteY49" fmla="*/ 292894 h 466725"/>
                <a:gd name="connsiteX50" fmla="*/ 1571625 w 1571625"/>
                <a:gd name="connsiteY50" fmla="*/ 180975 h 466725"/>
                <a:gd name="connsiteX51" fmla="*/ 1538287 w 1571625"/>
                <a:gd name="connsiteY51" fmla="*/ 78581 h 466725"/>
                <a:gd name="connsiteX52" fmla="*/ 1476375 w 1571625"/>
                <a:gd name="connsiteY52" fmla="*/ 0 h 466725"/>
                <a:gd name="connsiteX53" fmla="*/ 1395412 w 1571625"/>
                <a:gd name="connsiteY53" fmla="*/ 23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71625" h="466725">
                  <a:moveTo>
                    <a:pt x="1395412" y="2381"/>
                  </a:moveTo>
                  <a:lnTo>
                    <a:pt x="1469231" y="95250"/>
                  </a:lnTo>
                  <a:lnTo>
                    <a:pt x="1483518" y="133350"/>
                  </a:lnTo>
                  <a:lnTo>
                    <a:pt x="1500187" y="150019"/>
                  </a:lnTo>
                  <a:lnTo>
                    <a:pt x="1495425" y="219075"/>
                  </a:lnTo>
                  <a:lnTo>
                    <a:pt x="1359693" y="342900"/>
                  </a:lnTo>
                  <a:lnTo>
                    <a:pt x="1338262" y="352425"/>
                  </a:lnTo>
                  <a:lnTo>
                    <a:pt x="1269206" y="352425"/>
                  </a:lnTo>
                  <a:lnTo>
                    <a:pt x="1231106" y="328612"/>
                  </a:lnTo>
                  <a:lnTo>
                    <a:pt x="1226343" y="319087"/>
                  </a:lnTo>
                  <a:lnTo>
                    <a:pt x="1190625" y="319087"/>
                  </a:lnTo>
                  <a:lnTo>
                    <a:pt x="1171575" y="328612"/>
                  </a:lnTo>
                  <a:lnTo>
                    <a:pt x="1121568" y="359569"/>
                  </a:lnTo>
                  <a:lnTo>
                    <a:pt x="1035843" y="364331"/>
                  </a:lnTo>
                  <a:lnTo>
                    <a:pt x="1021556" y="342900"/>
                  </a:lnTo>
                  <a:lnTo>
                    <a:pt x="952500" y="342900"/>
                  </a:lnTo>
                  <a:lnTo>
                    <a:pt x="928687" y="335756"/>
                  </a:lnTo>
                  <a:lnTo>
                    <a:pt x="902493" y="319087"/>
                  </a:lnTo>
                  <a:lnTo>
                    <a:pt x="871537" y="333375"/>
                  </a:lnTo>
                  <a:lnTo>
                    <a:pt x="828675" y="333375"/>
                  </a:lnTo>
                  <a:lnTo>
                    <a:pt x="776287" y="254794"/>
                  </a:lnTo>
                  <a:lnTo>
                    <a:pt x="731043" y="252412"/>
                  </a:lnTo>
                  <a:lnTo>
                    <a:pt x="704850" y="204787"/>
                  </a:lnTo>
                  <a:lnTo>
                    <a:pt x="690562" y="200025"/>
                  </a:lnTo>
                  <a:lnTo>
                    <a:pt x="659606" y="233362"/>
                  </a:lnTo>
                  <a:lnTo>
                    <a:pt x="545306" y="219075"/>
                  </a:lnTo>
                  <a:lnTo>
                    <a:pt x="483393" y="223837"/>
                  </a:lnTo>
                  <a:lnTo>
                    <a:pt x="400050" y="259556"/>
                  </a:lnTo>
                  <a:lnTo>
                    <a:pt x="280987" y="338137"/>
                  </a:lnTo>
                  <a:lnTo>
                    <a:pt x="200025" y="373856"/>
                  </a:lnTo>
                  <a:lnTo>
                    <a:pt x="140493" y="376237"/>
                  </a:lnTo>
                  <a:lnTo>
                    <a:pt x="88106" y="361950"/>
                  </a:lnTo>
                  <a:lnTo>
                    <a:pt x="61912" y="342900"/>
                  </a:lnTo>
                  <a:lnTo>
                    <a:pt x="14287" y="345281"/>
                  </a:lnTo>
                  <a:lnTo>
                    <a:pt x="21431" y="359569"/>
                  </a:lnTo>
                  <a:lnTo>
                    <a:pt x="40481" y="388144"/>
                  </a:lnTo>
                  <a:lnTo>
                    <a:pt x="45243" y="416719"/>
                  </a:lnTo>
                  <a:lnTo>
                    <a:pt x="26193" y="411956"/>
                  </a:lnTo>
                  <a:lnTo>
                    <a:pt x="0" y="414337"/>
                  </a:lnTo>
                  <a:lnTo>
                    <a:pt x="33337" y="466725"/>
                  </a:lnTo>
                  <a:lnTo>
                    <a:pt x="185737" y="416719"/>
                  </a:lnTo>
                  <a:lnTo>
                    <a:pt x="345281" y="371475"/>
                  </a:lnTo>
                  <a:lnTo>
                    <a:pt x="497681" y="271462"/>
                  </a:lnTo>
                  <a:lnTo>
                    <a:pt x="678656" y="295275"/>
                  </a:lnTo>
                  <a:lnTo>
                    <a:pt x="800100" y="352425"/>
                  </a:lnTo>
                  <a:lnTo>
                    <a:pt x="912018" y="409575"/>
                  </a:lnTo>
                  <a:lnTo>
                    <a:pt x="1100137" y="421481"/>
                  </a:lnTo>
                  <a:lnTo>
                    <a:pt x="1231106" y="392906"/>
                  </a:lnTo>
                  <a:lnTo>
                    <a:pt x="1390650" y="395287"/>
                  </a:lnTo>
                  <a:lnTo>
                    <a:pt x="1502568" y="292894"/>
                  </a:lnTo>
                  <a:lnTo>
                    <a:pt x="1571625" y="180975"/>
                  </a:lnTo>
                  <a:lnTo>
                    <a:pt x="1538287" y="78581"/>
                  </a:lnTo>
                  <a:lnTo>
                    <a:pt x="1476375" y="0"/>
                  </a:lnTo>
                  <a:lnTo>
                    <a:pt x="1395412" y="238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493614" y="3193927"/>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0000">
                <a:alpha val="7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750594" y="3698082"/>
              <a:ext cx="607219" cy="180975"/>
            </a:xfrm>
            <a:custGeom>
              <a:avLst/>
              <a:gdLst>
                <a:gd name="connsiteX0" fmla="*/ 19050 w 607219"/>
                <a:gd name="connsiteY0" fmla="*/ 150018 h 180975"/>
                <a:gd name="connsiteX1" fmla="*/ 0 w 607219"/>
                <a:gd name="connsiteY1" fmla="*/ 73818 h 180975"/>
                <a:gd name="connsiteX2" fmla="*/ 66675 w 607219"/>
                <a:gd name="connsiteY2" fmla="*/ 7143 h 180975"/>
                <a:gd name="connsiteX3" fmla="*/ 140494 w 607219"/>
                <a:gd name="connsiteY3" fmla="*/ 0 h 180975"/>
                <a:gd name="connsiteX4" fmla="*/ 245269 w 607219"/>
                <a:gd name="connsiteY4" fmla="*/ 59531 h 180975"/>
                <a:gd name="connsiteX5" fmla="*/ 373856 w 607219"/>
                <a:gd name="connsiteY5" fmla="*/ 142875 h 180975"/>
                <a:gd name="connsiteX6" fmla="*/ 442912 w 607219"/>
                <a:gd name="connsiteY6" fmla="*/ 147637 h 180975"/>
                <a:gd name="connsiteX7" fmla="*/ 509587 w 607219"/>
                <a:gd name="connsiteY7" fmla="*/ 64293 h 180975"/>
                <a:gd name="connsiteX8" fmla="*/ 559594 w 607219"/>
                <a:gd name="connsiteY8" fmla="*/ 23812 h 180975"/>
                <a:gd name="connsiteX9" fmla="*/ 590550 w 607219"/>
                <a:gd name="connsiteY9" fmla="*/ 14287 h 180975"/>
                <a:gd name="connsiteX10" fmla="*/ 607219 w 607219"/>
                <a:gd name="connsiteY10" fmla="*/ 42862 h 180975"/>
                <a:gd name="connsiteX11" fmla="*/ 607219 w 607219"/>
                <a:gd name="connsiteY11" fmla="*/ 42862 h 180975"/>
                <a:gd name="connsiteX12" fmla="*/ 578644 w 607219"/>
                <a:gd name="connsiteY12" fmla="*/ 52387 h 180975"/>
                <a:gd name="connsiteX13" fmla="*/ 552450 w 607219"/>
                <a:gd name="connsiteY13" fmla="*/ 59531 h 180975"/>
                <a:gd name="connsiteX14" fmla="*/ 550069 w 607219"/>
                <a:gd name="connsiteY14" fmla="*/ 90487 h 180975"/>
                <a:gd name="connsiteX15" fmla="*/ 526256 w 607219"/>
                <a:gd name="connsiteY15" fmla="*/ 107156 h 180975"/>
                <a:gd name="connsiteX16" fmla="*/ 526256 w 607219"/>
                <a:gd name="connsiteY16" fmla="*/ 119062 h 180975"/>
                <a:gd name="connsiteX17" fmla="*/ 519112 w 607219"/>
                <a:gd name="connsiteY17" fmla="*/ 138112 h 180975"/>
                <a:gd name="connsiteX18" fmla="*/ 459581 w 607219"/>
                <a:gd name="connsiteY18" fmla="*/ 157162 h 180975"/>
                <a:gd name="connsiteX19" fmla="*/ 438150 w 607219"/>
                <a:gd name="connsiteY19" fmla="*/ 169068 h 180975"/>
                <a:gd name="connsiteX20" fmla="*/ 421481 w 607219"/>
                <a:gd name="connsiteY20" fmla="*/ 180975 h 180975"/>
                <a:gd name="connsiteX21" fmla="*/ 364331 w 607219"/>
                <a:gd name="connsiteY21" fmla="*/ 178593 h 180975"/>
                <a:gd name="connsiteX22" fmla="*/ 266700 w 607219"/>
                <a:gd name="connsiteY22" fmla="*/ 114300 h 180975"/>
                <a:gd name="connsiteX23" fmla="*/ 207169 w 607219"/>
                <a:gd name="connsiteY23" fmla="*/ 69056 h 180975"/>
                <a:gd name="connsiteX24" fmla="*/ 176212 w 607219"/>
                <a:gd name="connsiteY24" fmla="*/ 73818 h 180975"/>
                <a:gd name="connsiteX25" fmla="*/ 133350 w 607219"/>
                <a:gd name="connsiteY25" fmla="*/ 40481 h 180975"/>
                <a:gd name="connsiteX26" fmla="*/ 97631 w 607219"/>
                <a:gd name="connsiteY26" fmla="*/ 45243 h 180975"/>
                <a:gd name="connsiteX27" fmla="*/ 76200 w 607219"/>
                <a:gd name="connsiteY27" fmla="*/ 66675 h 180975"/>
                <a:gd name="connsiteX28" fmla="*/ 52387 w 607219"/>
                <a:gd name="connsiteY28" fmla="*/ 104775 h 180975"/>
                <a:gd name="connsiteX29" fmla="*/ 19050 w 607219"/>
                <a:gd name="connsiteY29" fmla="*/ 15001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19" h="180975">
                  <a:moveTo>
                    <a:pt x="19050" y="150018"/>
                  </a:moveTo>
                  <a:lnTo>
                    <a:pt x="0" y="73818"/>
                  </a:lnTo>
                  <a:lnTo>
                    <a:pt x="66675" y="7143"/>
                  </a:lnTo>
                  <a:lnTo>
                    <a:pt x="140494" y="0"/>
                  </a:lnTo>
                  <a:lnTo>
                    <a:pt x="245269" y="59531"/>
                  </a:lnTo>
                  <a:lnTo>
                    <a:pt x="373856" y="142875"/>
                  </a:lnTo>
                  <a:lnTo>
                    <a:pt x="442912" y="147637"/>
                  </a:lnTo>
                  <a:lnTo>
                    <a:pt x="509587" y="64293"/>
                  </a:lnTo>
                  <a:lnTo>
                    <a:pt x="559594" y="23812"/>
                  </a:lnTo>
                  <a:lnTo>
                    <a:pt x="590550" y="14287"/>
                  </a:lnTo>
                  <a:lnTo>
                    <a:pt x="607219" y="42862"/>
                  </a:lnTo>
                  <a:lnTo>
                    <a:pt x="607219" y="42862"/>
                  </a:lnTo>
                  <a:lnTo>
                    <a:pt x="578644" y="52387"/>
                  </a:lnTo>
                  <a:lnTo>
                    <a:pt x="552450" y="59531"/>
                  </a:lnTo>
                  <a:lnTo>
                    <a:pt x="550069" y="90487"/>
                  </a:lnTo>
                  <a:lnTo>
                    <a:pt x="526256" y="107156"/>
                  </a:lnTo>
                  <a:lnTo>
                    <a:pt x="526256" y="119062"/>
                  </a:lnTo>
                  <a:lnTo>
                    <a:pt x="519112" y="138112"/>
                  </a:lnTo>
                  <a:lnTo>
                    <a:pt x="459581" y="157162"/>
                  </a:lnTo>
                  <a:lnTo>
                    <a:pt x="438150" y="169068"/>
                  </a:lnTo>
                  <a:lnTo>
                    <a:pt x="421481" y="180975"/>
                  </a:lnTo>
                  <a:lnTo>
                    <a:pt x="364331" y="178593"/>
                  </a:lnTo>
                  <a:lnTo>
                    <a:pt x="266700" y="114300"/>
                  </a:lnTo>
                  <a:lnTo>
                    <a:pt x="207169" y="69056"/>
                  </a:lnTo>
                  <a:lnTo>
                    <a:pt x="176212" y="73818"/>
                  </a:lnTo>
                  <a:lnTo>
                    <a:pt x="133350" y="40481"/>
                  </a:lnTo>
                  <a:lnTo>
                    <a:pt x="97631" y="45243"/>
                  </a:lnTo>
                  <a:lnTo>
                    <a:pt x="76200" y="66675"/>
                  </a:lnTo>
                  <a:lnTo>
                    <a:pt x="52387" y="104775"/>
                  </a:lnTo>
                  <a:lnTo>
                    <a:pt x="19050" y="15001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305300" y="3212306"/>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830491" y="3793801"/>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481388" y="2843213"/>
              <a:ext cx="502443" cy="716756"/>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443" h="716756">
                  <a:moveTo>
                    <a:pt x="33337" y="0"/>
                  </a:moveTo>
                  <a:lnTo>
                    <a:pt x="47625" y="126206"/>
                  </a:lnTo>
                  <a:lnTo>
                    <a:pt x="38100" y="142875"/>
                  </a:lnTo>
                  <a:lnTo>
                    <a:pt x="33337" y="159543"/>
                  </a:lnTo>
                  <a:lnTo>
                    <a:pt x="33337" y="176212"/>
                  </a:lnTo>
                  <a:lnTo>
                    <a:pt x="33337" y="204787"/>
                  </a:lnTo>
                  <a:lnTo>
                    <a:pt x="19050" y="192881"/>
                  </a:lnTo>
                  <a:lnTo>
                    <a:pt x="26193" y="228600"/>
                  </a:lnTo>
                  <a:lnTo>
                    <a:pt x="7143" y="230981"/>
                  </a:lnTo>
                  <a:lnTo>
                    <a:pt x="0" y="240506"/>
                  </a:lnTo>
                  <a:lnTo>
                    <a:pt x="4762" y="257175"/>
                  </a:lnTo>
                  <a:lnTo>
                    <a:pt x="45243" y="280987"/>
                  </a:lnTo>
                  <a:lnTo>
                    <a:pt x="54768" y="302419"/>
                  </a:lnTo>
                  <a:lnTo>
                    <a:pt x="104775" y="357187"/>
                  </a:lnTo>
                  <a:lnTo>
                    <a:pt x="95250" y="371475"/>
                  </a:lnTo>
                  <a:lnTo>
                    <a:pt x="140493" y="466725"/>
                  </a:lnTo>
                  <a:lnTo>
                    <a:pt x="176212" y="476250"/>
                  </a:lnTo>
                  <a:lnTo>
                    <a:pt x="207168" y="490537"/>
                  </a:lnTo>
                  <a:lnTo>
                    <a:pt x="204787" y="511968"/>
                  </a:lnTo>
                  <a:lnTo>
                    <a:pt x="185737" y="528637"/>
                  </a:lnTo>
                  <a:lnTo>
                    <a:pt x="173831" y="533400"/>
                  </a:lnTo>
                  <a:lnTo>
                    <a:pt x="166687" y="526256"/>
                  </a:lnTo>
                  <a:lnTo>
                    <a:pt x="188118" y="569118"/>
                  </a:lnTo>
                  <a:lnTo>
                    <a:pt x="307181" y="566737"/>
                  </a:lnTo>
                  <a:lnTo>
                    <a:pt x="342900" y="578643"/>
                  </a:lnTo>
                  <a:lnTo>
                    <a:pt x="371475" y="585787"/>
                  </a:lnTo>
                  <a:lnTo>
                    <a:pt x="423862" y="638175"/>
                  </a:lnTo>
                  <a:lnTo>
                    <a:pt x="419100" y="664368"/>
                  </a:lnTo>
                  <a:lnTo>
                    <a:pt x="411956" y="685800"/>
                  </a:lnTo>
                  <a:lnTo>
                    <a:pt x="381000" y="685800"/>
                  </a:lnTo>
                  <a:lnTo>
                    <a:pt x="345281" y="685800"/>
                  </a:lnTo>
                  <a:lnTo>
                    <a:pt x="283368" y="642937"/>
                  </a:lnTo>
                  <a:lnTo>
                    <a:pt x="254793" y="626268"/>
                  </a:lnTo>
                  <a:lnTo>
                    <a:pt x="221456" y="626268"/>
                  </a:lnTo>
                  <a:lnTo>
                    <a:pt x="209550" y="640556"/>
                  </a:lnTo>
                  <a:lnTo>
                    <a:pt x="192881" y="640556"/>
                  </a:lnTo>
                  <a:lnTo>
                    <a:pt x="185737" y="638175"/>
                  </a:lnTo>
                  <a:lnTo>
                    <a:pt x="176212" y="664368"/>
                  </a:lnTo>
                  <a:lnTo>
                    <a:pt x="178593" y="678656"/>
                  </a:lnTo>
                  <a:lnTo>
                    <a:pt x="207168" y="702468"/>
                  </a:lnTo>
                  <a:lnTo>
                    <a:pt x="216693" y="716756"/>
                  </a:lnTo>
                  <a:lnTo>
                    <a:pt x="397668" y="702468"/>
                  </a:lnTo>
                  <a:cubicBezTo>
                    <a:pt x="400843" y="701674"/>
                    <a:pt x="399256" y="686594"/>
                    <a:pt x="402431" y="685800"/>
                  </a:cubicBezTo>
                  <a:lnTo>
                    <a:pt x="452437" y="683418"/>
                  </a:lnTo>
                  <a:lnTo>
                    <a:pt x="471487" y="685800"/>
                  </a:lnTo>
                  <a:lnTo>
                    <a:pt x="471487" y="685800"/>
                  </a:lnTo>
                  <a:lnTo>
                    <a:pt x="490537" y="707231"/>
                  </a:lnTo>
                  <a:lnTo>
                    <a:pt x="502443" y="711993"/>
                  </a:lnTo>
                  <a:lnTo>
                    <a:pt x="502443" y="711993"/>
                  </a:lnTo>
                  <a:lnTo>
                    <a:pt x="459581" y="635793"/>
                  </a:lnTo>
                  <a:lnTo>
                    <a:pt x="390525" y="581025"/>
                  </a:lnTo>
                  <a:lnTo>
                    <a:pt x="330993" y="559593"/>
                  </a:lnTo>
                  <a:lnTo>
                    <a:pt x="330993" y="535781"/>
                  </a:lnTo>
                  <a:lnTo>
                    <a:pt x="338137" y="509587"/>
                  </a:lnTo>
                  <a:lnTo>
                    <a:pt x="376237" y="509587"/>
                  </a:lnTo>
                  <a:lnTo>
                    <a:pt x="395287" y="495299"/>
                  </a:lnTo>
                  <a:lnTo>
                    <a:pt x="357187" y="471487"/>
                  </a:lnTo>
                  <a:lnTo>
                    <a:pt x="388143" y="452437"/>
                  </a:lnTo>
                  <a:lnTo>
                    <a:pt x="400050" y="440531"/>
                  </a:lnTo>
                  <a:lnTo>
                    <a:pt x="435769" y="464343"/>
                  </a:lnTo>
                  <a:lnTo>
                    <a:pt x="385762" y="414337"/>
                  </a:lnTo>
                  <a:lnTo>
                    <a:pt x="354806" y="373856"/>
                  </a:lnTo>
                  <a:lnTo>
                    <a:pt x="361950" y="264318"/>
                  </a:lnTo>
                  <a:lnTo>
                    <a:pt x="381000" y="276225"/>
                  </a:lnTo>
                  <a:lnTo>
                    <a:pt x="400050" y="259556"/>
                  </a:lnTo>
                  <a:lnTo>
                    <a:pt x="333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898106" y="3024188"/>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3679031" y="3567112"/>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897434" y="3369468"/>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355056" y="2493169"/>
              <a:ext cx="50007" cy="12858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7" h="128587">
                  <a:moveTo>
                    <a:pt x="50007" y="0"/>
                  </a:moveTo>
                  <a:lnTo>
                    <a:pt x="9525" y="52387"/>
                  </a:lnTo>
                  <a:lnTo>
                    <a:pt x="0" y="128587"/>
                  </a:lnTo>
                  <a:lnTo>
                    <a:pt x="23813" y="90487"/>
                  </a:lnTo>
                  <a:lnTo>
                    <a:pt x="40482" y="66675"/>
                  </a:lnTo>
                  <a:lnTo>
                    <a:pt x="5000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646635" y="2195512"/>
              <a:ext cx="73818" cy="145257"/>
            </a:xfrm>
            <a:custGeom>
              <a:avLst/>
              <a:gdLst>
                <a:gd name="connsiteX0" fmla="*/ 30956 w 73818"/>
                <a:gd name="connsiteY0" fmla="*/ 123825 h 123825"/>
                <a:gd name="connsiteX1" fmla="*/ 0 w 73818"/>
                <a:gd name="connsiteY1" fmla="*/ 76200 h 123825"/>
                <a:gd name="connsiteX2" fmla="*/ 9525 w 73818"/>
                <a:gd name="connsiteY2" fmla="*/ 28575 h 123825"/>
                <a:gd name="connsiteX3" fmla="*/ 59531 w 73818"/>
                <a:gd name="connsiteY3" fmla="*/ 0 h 123825"/>
                <a:gd name="connsiteX4" fmla="*/ 71437 w 73818"/>
                <a:gd name="connsiteY4" fmla="*/ 16669 h 123825"/>
                <a:gd name="connsiteX5" fmla="*/ 73818 w 73818"/>
                <a:gd name="connsiteY5" fmla="*/ 57150 h 123825"/>
                <a:gd name="connsiteX6" fmla="*/ 30956 w 73818"/>
                <a:gd name="connsiteY6" fmla="*/ 123825 h 123825"/>
                <a:gd name="connsiteX0" fmla="*/ 50006 w 73818"/>
                <a:gd name="connsiteY0" fmla="*/ 152400 h 152400"/>
                <a:gd name="connsiteX1" fmla="*/ 0 w 73818"/>
                <a:gd name="connsiteY1" fmla="*/ 76200 h 152400"/>
                <a:gd name="connsiteX2" fmla="*/ 9525 w 73818"/>
                <a:gd name="connsiteY2" fmla="*/ 28575 h 152400"/>
                <a:gd name="connsiteX3" fmla="*/ 59531 w 73818"/>
                <a:gd name="connsiteY3" fmla="*/ 0 h 152400"/>
                <a:gd name="connsiteX4" fmla="*/ 71437 w 73818"/>
                <a:gd name="connsiteY4" fmla="*/ 16669 h 152400"/>
                <a:gd name="connsiteX5" fmla="*/ 73818 w 73818"/>
                <a:gd name="connsiteY5" fmla="*/ 57150 h 152400"/>
                <a:gd name="connsiteX6" fmla="*/ 50006 w 73818"/>
                <a:gd name="connsiteY6" fmla="*/ 152400 h 152400"/>
                <a:gd name="connsiteX0" fmla="*/ 50006 w 73818"/>
                <a:gd name="connsiteY0" fmla="*/ 145257 h 145257"/>
                <a:gd name="connsiteX1" fmla="*/ 0 w 73818"/>
                <a:gd name="connsiteY1" fmla="*/ 76200 h 145257"/>
                <a:gd name="connsiteX2" fmla="*/ 9525 w 73818"/>
                <a:gd name="connsiteY2" fmla="*/ 28575 h 145257"/>
                <a:gd name="connsiteX3" fmla="*/ 59531 w 73818"/>
                <a:gd name="connsiteY3" fmla="*/ 0 h 145257"/>
                <a:gd name="connsiteX4" fmla="*/ 71437 w 73818"/>
                <a:gd name="connsiteY4" fmla="*/ 16669 h 145257"/>
                <a:gd name="connsiteX5" fmla="*/ 73818 w 73818"/>
                <a:gd name="connsiteY5" fmla="*/ 57150 h 145257"/>
                <a:gd name="connsiteX6" fmla="*/ 50006 w 73818"/>
                <a:gd name="connsiteY6" fmla="*/ 14525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 h="145257">
                  <a:moveTo>
                    <a:pt x="50006" y="145257"/>
                  </a:moveTo>
                  <a:lnTo>
                    <a:pt x="0" y="76200"/>
                  </a:lnTo>
                  <a:lnTo>
                    <a:pt x="9525" y="28575"/>
                  </a:lnTo>
                  <a:lnTo>
                    <a:pt x="59531" y="0"/>
                  </a:lnTo>
                  <a:lnTo>
                    <a:pt x="71437" y="16669"/>
                  </a:lnTo>
                  <a:lnTo>
                    <a:pt x="73818" y="57150"/>
                  </a:lnTo>
                  <a:lnTo>
                    <a:pt x="50006" y="14525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774031" y="2095500"/>
              <a:ext cx="504825" cy="180975"/>
            </a:xfrm>
            <a:custGeom>
              <a:avLst/>
              <a:gdLst>
                <a:gd name="connsiteX0" fmla="*/ 0 w 504825"/>
                <a:gd name="connsiteY0" fmla="*/ 52388 h 180975"/>
                <a:gd name="connsiteX1" fmla="*/ 38100 w 504825"/>
                <a:gd name="connsiteY1" fmla="*/ 0 h 180975"/>
                <a:gd name="connsiteX2" fmla="*/ 123825 w 504825"/>
                <a:gd name="connsiteY2" fmla="*/ 23813 h 180975"/>
                <a:gd name="connsiteX3" fmla="*/ 235744 w 504825"/>
                <a:gd name="connsiteY3" fmla="*/ 97631 h 180975"/>
                <a:gd name="connsiteX4" fmla="*/ 304800 w 504825"/>
                <a:gd name="connsiteY4" fmla="*/ 152400 h 180975"/>
                <a:gd name="connsiteX5" fmla="*/ 371475 w 504825"/>
                <a:gd name="connsiteY5" fmla="*/ 138113 h 180975"/>
                <a:gd name="connsiteX6" fmla="*/ 500063 w 504825"/>
                <a:gd name="connsiteY6" fmla="*/ 92869 h 180975"/>
                <a:gd name="connsiteX7" fmla="*/ 504825 w 504825"/>
                <a:gd name="connsiteY7" fmla="*/ 130969 h 180975"/>
                <a:gd name="connsiteX8" fmla="*/ 426244 w 504825"/>
                <a:gd name="connsiteY8" fmla="*/ 147638 h 180975"/>
                <a:gd name="connsiteX9" fmla="*/ 383382 w 504825"/>
                <a:gd name="connsiteY9" fmla="*/ 152400 h 180975"/>
                <a:gd name="connsiteX10" fmla="*/ 347663 w 504825"/>
                <a:gd name="connsiteY10" fmla="*/ 173831 h 180975"/>
                <a:gd name="connsiteX11" fmla="*/ 330994 w 504825"/>
                <a:gd name="connsiteY11" fmla="*/ 180975 h 180975"/>
                <a:gd name="connsiteX12" fmla="*/ 276225 w 504825"/>
                <a:gd name="connsiteY12" fmla="*/ 176213 h 180975"/>
                <a:gd name="connsiteX13" fmla="*/ 261938 w 504825"/>
                <a:gd name="connsiteY13" fmla="*/ 161925 h 180975"/>
                <a:gd name="connsiteX14" fmla="*/ 176213 w 504825"/>
                <a:gd name="connsiteY14" fmla="*/ 102394 h 180975"/>
                <a:gd name="connsiteX15" fmla="*/ 130969 w 504825"/>
                <a:gd name="connsiteY15" fmla="*/ 76200 h 180975"/>
                <a:gd name="connsiteX16" fmla="*/ 102394 w 504825"/>
                <a:gd name="connsiteY16" fmla="*/ 52388 h 180975"/>
                <a:gd name="connsiteX17" fmla="*/ 64294 w 504825"/>
                <a:gd name="connsiteY17" fmla="*/ 42863 h 180975"/>
                <a:gd name="connsiteX18" fmla="*/ 0 w 504825"/>
                <a:gd name="connsiteY18" fmla="*/ 523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80975">
                  <a:moveTo>
                    <a:pt x="0" y="52388"/>
                  </a:moveTo>
                  <a:lnTo>
                    <a:pt x="38100" y="0"/>
                  </a:lnTo>
                  <a:lnTo>
                    <a:pt x="123825" y="23813"/>
                  </a:lnTo>
                  <a:lnTo>
                    <a:pt x="235744" y="97631"/>
                  </a:lnTo>
                  <a:lnTo>
                    <a:pt x="304800" y="152400"/>
                  </a:lnTo>
                  <a:lnTo>
                    <a:pt x="371475" y="138113"/>
                  </a:lnTo>
                  <a:lnTo>
                    <a:pt x="500063" y="92869"/>
                  </a:lnTo>
                  <a:lnTo>
                    <a:pt x="504825" y="130969"/>
                  </a:lnTo>
                  <a:lnTo>
                    <a:pt x="426244" y="147638"/>
                  </a:lnTo>
                  <a:lnTo>
                    <a:pt x="383382" y="152400"/>
                  </a:lnTo>
                  <a:lnTo>
                    <a:pt x="347663" y="173831"/>
                  </a:lnTo>
                  <a:lnTo>
                    <a:pt x="330994" y="180975"/>
                  </a:lnTo>
                  <a:lnTo>
                    <a:pt x="276225" y="176213"/>
                  </a:lnTo>
                  <a:lnTo>
                    <a:pt x="261938" y="161925"/>
                  </a:lnTo>
                  <a:lnTo>
                    <a:pt x="176213" y="102394"/>
                  </a:lnTo>
                  <a:lnTo>
                    <a:pt x="130969" y="76200"/>
                  </a:lnTo>
                  <a:lnTo>
                    <a:pt x="102394" y="52388"/>
                  </a:lnTo>
                  <a:lnTo>
                    <a:pt x="64294" y="42863"/>
                  </a:lnTo>
                  <a:lnTo>
                    <a:pt x="0" y="5238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678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6" name="ZoneTexte 125"/>
          <p:cNvSpPr txBox="1"/>
          <p:nvPr/>
        </p:nvSpPr>
        <p:spPr>
          <a:xfrm>
            <a:off x="3744281" y="3440668"/>
            <a:ext cx="996555" cy="369332"/>
          </a:xfrm>
          <a:prstGeom prst="rect">
            <a:avLst/>
          </a:prstGeom>
          <a:noFill/>
        </p:spPr>
        <p:txBody>
          <a:bodyPr wrap="square" rtlCol="0">
            <a:spAutoFit/>
          </a:bodyPr>
          <a:lstStyle/>
          <a:p>
            <a:r>
              <a:rPr lang="fr-FR" dirty="0"/>
              <a:t>Sparte</a:t>
            </a:r>
          </a:p>
        </p:txBody>
      </p:sp>
      <p:sp>
        <p:nvSpPr>
          <p:cNvPr id="4" name="ZoneTexte 3"/>
          <p:cNvSpPr txBox="1"/>
          <p:nvPr/>
        </p:nvSpPr>
        <p:spPr>
          <a:xfrm>
            <a:off x="3835253" y="3140968"/>
            <a:ext cx="996555" cy="369332"/>
          </a:xfrm>
          <a:prstGeom prst="rect">
            <a:avLst/>
          </a:prstGeom>
          <a:noFill/>
        </p:spPr>
        <p:txBody>
          <a:bodyPr wrap="square" rtlCol="0">
            <a:spAutoFit/>
          </a:bodyPr>
          <a:lstStyle/>
          <a:p>
            <a:r>
              <a:rPr lang="fr-FR" dirty="0"/>
              <a:t>Athènes</a:t>
            </a:r>
          </a:p>
        </p:txBody>
      </p:sp>
      <p:sp>
        <p:nvSpPr>
          <p:cNvPr id="157" name="Forme libre 156"/>
          <p:cNvSpPr/>
          <p:nvPr/>
        </p:nvSpPr>
        <p:spPr>
          <a:xfrm>
            <a:off x="5497513" y="3719432"/>
            <a:ext cx="862806" cy="626349"/>
          </a:xfrm>
          <a:custGeom>
            <a:avLst/>
            <a:gdLst>
              <a:gd name="connsiteX0" fmla="*/ 0 w 850106"/>
              <a:gd name="connsiteY0" fmla="*/ 565725 h 565725"/>
              <a:gd name="connsiteX1" fmla="*/ 197643 w 850106"/>
              <a:gd name="connsiteY1" fmla="*/ 18038 h 565725"/>
              <a:gd name="connsiteX2" fmla="*/ 850106 w 850106"/>
              <a:gd name="connsiteY2" fmla="*/ 132338 h 565725"/>
              <a:gd name="connsiteX0" fmla="*/ 0 w 862806"/>
              <a:gd name="connsiteY0" fmla="*/ 626349 h 626349"/>
              <a:gd name="connsiteX1" fmla="*/ 210343 w 862806"/>
              <a:gd name="connsiteY1" fmla="*/ 21512 h 626349"/>
              <a:gd name="connsiteX2" fmla="*/ 862806 w 862806"/>
              <a:gd name="connsiteY2" fmla="*/ 135812 h 626349"/>
            </a:gdLst>
            <a:ahLst/>
            <a:cxnLst>
              <a:cxn ang="0">
                <a:pos x="connsiteX0" y="connsiteY0"/>
              </a:cxn>
              <a:cxn ang="0">
                <a:pos x="connsiteX1" y="connsiteY1"/>
              </a:cxn>
              <a:cxn ang="0">
                <a:pos x="connsiteX2" y="connsiteY2"/>
              </a:cxn>
            </a:cxnLst>
            <a:rect l="l" t="t" r="r" b="b"/>
            <a:pathLst>
              <a:path w="862806" h="626349">
                <a:moveTo>
                  <a:pt x="0" y="626349"/>
                </a:moveTo>
                <a:cubicBezTo>
                  <a:pt x="27979" y="388621"/>
                  <a:pt x="66542" y="103268"/>
                  <a:pt x="210343" y="21512"/>
                </a:cubicBezTo>
                <a:cubicBezTo>
                  <a:pt x="354144" y="-60244"/>
                  <a:pt x="754459" y="115968"/>
                  <a:pt x="862806" y="135812"/>
                </a:cubicBezTo>
              </a:path>
            </a:pathLst>
          </a:custGeom>
          <a:noFill/>
          <a:ln w="38100">
            <a:solidFill>
              <a:srgbClr val="92D05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4432816" y="4293096"/>
            <a:ext cx="1147296" cy="369332"/>
          </a:xfrm>
          <a:prstGeom prst="rect">
            <a:avLst/>
          </a:prstGeom>
          <a:noFill/>
        </p:spPr>
        <p:txBody>
          <a:bodyPr wrap="square" rtlCol="0">
            <a:spAutoFit/>
          </a:bodyPr>
          <a:lstStyle/>
          <a:p>
            <a:r>
              <a:rPr lang="fr-FR" dirty="0"/>
              <a:t>Jérusalem</a:t>
            </a:r>
          </a:p>
        </p:txBody>
      </p:sp>
      <p:grpSp>
        <p:nvGrpSpPr>
          <p:cNvPr id="41" name="Groupe 40"/>
          <p:cNvGrpSpPr/>
          <p:nvPr/>
        </p:nvGrpSpPr>
        <p:grpSpPr>
          <a:xfrm>
            <a:off x="5461888" y="4196801"/>
            <a:ext cx="1137032" cy="555696"/>
            <a:chOff x="5461888" y="4196801"/>
            <a:chExt cx="1137032" cy="555696"/>
          </a:xfrm>
        </p:grpSpPr>
        <p:sp>
          <p:nvSpPr>
            <p:cNvPr id="7" name="Forme libre 6"/>
            <p:cNvSpPr/>
            <p:nvPr/>
          </p:nvSpPr>
          <p:spPr>
            <a:xfrm>
              <a:off x="5532120" y="4196801"/>
              <a:ext cx="1066800" cy="321859"/>
            </a:xfrm>
            <a:custGeom>
              <a:avLst/>
              <a:gdLst>
                <a:gd name="connsiteX0" fmla="*/ 1066800 w 1066800"/>
                <a:gd name="connsiteY0" fmla="*/ 215179 h 321859"/>
                <a:gd name="connsiteX1" fmla="*/ 800100 w 1066800"/>
                <a:gd name="connsiteY1" fmla="*/ 1819 h 321859"/>
                <a:gd name="connsiteX2" fmla="*/ 0 w 1066800"/>
                <a:gd name="connsiteY2" fmla="*/ 321859 h 321859"/>
              </a:gdLst>
              <a:ahLst/>
              <a:cxnLst>
                <a:cxn ang="0">
                  <a:pos x="connsiteX0" y="connsiteY0"/>
                </a:cxn>
                <a:cxn ang="0">
                  <a:pos x="connsiteX1" y="connsiteY1"/>
                </a:cxn>
                <a:cxn ang="0">
                  <a:pos x="connsiteX2" y="connsiteY2"/>
                </a:cxn>
              </a:cxnLst>
              <a:rect l="l" t="t" r="r" b="b"/>
              <a:pathLst>
                <a:path w="1066800" h="321859">
                  <a:moveTo>
                    <a:pt x="1066800" y="215179"/>
                  </a:moveTo>
                  <a:cubicBezTo>
                    <a:pt x="1022350" y="99609"/>
                    <a:pt x="977900" y="-15961"/>
                    <a:pt x="800100" y="1819"/>
                  </a:cubicBezTo>
                  <a:cubicBezTo>
                    <a:pt x="622300" y="19599"/>
                    <a:pt x="311150" y="170729"/>
                    <a:pt x="0" y="321859"/>
                  </a:cubicBezTo>
                </a:path>
              </a:pathLst>
            </a:custGeom>
            <a:noFill/>
            <a:ln w="38100">
              <a:solidFill>
                <a:srgbClr val="4A7EBB"/>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flipH="1">
              <a:off x="5461888" y="4403247"/>
              <a:ext cx="366077" cy="349250"/>
            </a:xfrm>
            <a:prstGeom prst="line">
              <a:avLst/>
            </a:prstGeom>
            <a:ln w="381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sp>
        <p:nvSpPr>
          <p:cNvPr id="47" name="Forme libre 46"/>
          <p:cNvSpPr/>
          <p:nvPr/>
        </p:nvSpPr>
        <p:spPr>
          <a:xfrm>
            <a:off x="5501640" y="4336041"/>
            <a:ext cx="1097280" cy="479799"/>
          </a:xfrm>
          <a:custGeom>
            <a:avLst/>
            <a:gdLst>
              <a:gd name="connsiteX0" fmla="*/ 0 w 1097280"/>
              <a:gd name="connsiteY0" fmla="*/ 479799 h 479799"/>
              <a:gd name="connsiteX1" fmla="*/ 441960 w 1097280"/>
              <a:gd name="connsiteY1" fmla="*/ 37839 h 479799"/>
              <a:gd name="connsiteX2" fmla="*/ 1097280 w 1097280"/>
              <a:gd name="connsiteY2" fmla="*/ 53079 h 479799"/>
            </a:gdLst>
            <a:ahLst/>
            <a:cxnLst>
              <a:cxn ang="0">
                <a:pos x="connsiteX0" y="connsiteY0"/>
              </a:cxn>
              <a:cxn ang="0">
                <a:pos x="connsiteX1" y="connsiteY1"/>
              </a:cxn>
              <a:cxn ang="0">
                <a:pos x="connsiteX2" y="connsiteY2"/>
              </a:cxn>
            </a:cxnLst>
            <a:rect l="l" t="t" r="r" b="b"/>
            <a:pathLst>
              <a:path w="1097280" h="479799">
                <a:moveTo>
                  <a:pt x="0" y="479799"/>
                </a:moveTo>
                <a:cubicBezTo>
                  <a:pt x="129540" y="294379"/>
                  <a:pt x="259080" y="108959"/>
                  <a:pt x="441960" y="37839"/>
                </a:cubicBezTo>
                <a:cubicBezTo>
                  <a:pt x="624840" y="-33281"/>
                  <a:pt x="861060" y="9899"/>
                  <a:pt x="1097280" y="53079"/>
                </a:cubicBezTo>
              </a:path>
            </a:pathLst>
          </a:custGeom>
          <a:noFill/>
          <a:ln w="38100">
            <a:solidFill>
              <a:srgbClr val="FF0000"/>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6611620" y="4239696"/>
            <a:ext cx="1147296" cy="369332"/>
          </a:xfrm>
          <a:prstGeom prst="rect">
            <a:avLst/>
          </a:prstGeom>
          <a:noFill/>
        </p:spPr>
        <p:txBody>
          <a:bodyPr wrap="square" rtlCol="0">
            <a:spAutoFit/>
          </a:bodyPr>
          <a:lstStyle/>
          <a:p>
            <a:r>
              <a:rPr lang="fr-FR" dirty="0"/>
              <a:t>Babylone</a:t>
            </a:r>
          </a:p>
        </p:txBody>
      </p:sp>
      <p:cxnSp>
        <p:nvCxnSpPr>
          <p:cNvPr id="65" name="Connecteur droit avec flèche 64"/>
          <p:cNvCxnSpPr/>
          <p:nvPr/>
        </p:nvCxnSpPr>
        <p:spPr>
          <a:xfrm flipV="1">
            <a:off x="5474588" y="4501382"/>
            <a:ext cx="1137032" cy="349457"/>
          </a:xfrm>
          <a:prstGeom prst="straightConnector1">
            <a:avLst/>
          </a:prstGeom>
          <a:ln w="38100">
            <a:solidFill>
              <a:srgbClr val="FF000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66" name="Groupe 65"/>
          <p:cNvGrpSpPr/>
          <p:nvPr/>
        </p:nvGrpSpPr>
        <p:grpSpPr>
          <a:xfrm>
            <a:off x="343536" y="838517"/>
            <a:ext cx="6509989" cy="4712326"/>
            <a:chOff x="0" y="0"/>
            <a:chExt cx="6510215" cy="4712677"/>
          </a:xfrm>
        </p:grpSpPr>
        <p:pic>
          <p:nvPicPr>
            <p:cNvPr id="67" name="Image 6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38" y="906585"/>
              <a:ext cx="117231" cy="93784"/>
            </a:xfrm>
            <a:prstGeom prst="rect">
              <a:avLst/>
            </a:prstGeom>
            <a:noFill/>
            <a:ln>
              <a:noFill/>
            </a:ln>
          </p:spPr>
        </p:pic>
        <p:pic>
          <p:nvPicPr>
            <p:cNvPr id="68" name="Image 6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38" y="1352062"/>
              <a:ext cx="117231" cy="93784"/>
            </a:xfrm>
            <a:prstGeom prst="rect">
              <a:avLst/>
            </a:prstGeom>
            <a:noFill/>
            <a:ln>
              <a:noFill/>
            </a:ln>
          </p:spPr>
        </p:pic>
        <p:pic>
          <p:nvPicPr>
            <p:cNvPr id="69" name="Image 6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492" y="1117600"/>
              <a:ext cx="117231" cy="93785"/>
            </a:xfrm>
            <a:prstGeom prst="rect">
              <a:avLst/>
            </a:prstGeom>
            <a:noFill/>
            <a:ln>
              <a:noFill/>
            </a:ln>
          </p:spPr>
        </p:pic>
        <p:pic>
          <p:nvPicPr>
            <p:cNvPr id="70" name="Image 6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554" y="156308"/>
              <a:ext cx="117231" cy="93784"/>
            </a:xfrm>
            <a:prstGeom prst="rect">
              <a:avLst/>
            </a:prstGeom>
            <a:noFill/>
            <a:ln>
              <a:noFill/>
            </a:ln>
          </p:spPr>
        </p:pic>
        <p:pic>
          <p:nvPicPr>
            <p:cNvPr id="71" name="Image 7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785" y="93785"/>
              <a:ext cx="117230" cy="93784"/>
            </a:xfrm>
            <a:prstGeom prst="rect">
              <a:avLst/>
            </a:prstGeom>
            <a:noFill/>
            <a:ln>
              <a:noFill/>
            </a:ln>
          </p:spPr>
        </p:pic>
        <p:pic>
          <p:nvPicPr>
            <p:cNvPr id="72" name="Image 7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554" y="0"/>
              <a:ext cx="117231" cy="93785"/>
            </a:xfrm>
            <a:prstGeom prst="rect">
              <a:avLst/>
            </a:prstGeom>
            <a:noFill/>
            <a:ln>
              <a:noFill/>
            </a:ln>
          </p:spPr>
        </p:pic>
        <p:pic>
          <p:nvPicPr>
            <p:cNvPr id="73" name="Image 7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1484923"/>
              <a:ext cx="117231" cy="93785"/>
            </a:xfrm>
            <a:prstGeom prst="rect">
              <a:avLst/>
            </a:prstGeom>
            <a:noFill/>
            <a:ln>
              <a:noFill/>
            </a:ln>
          </p:spPr>
        </p:pic>
        <p:pic>
          <p:nvPicPr>
            <p:cNvPr id="74" name="Image 7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46" y="1688123"/>
              <a:ext cx="117231" cy="93785"/>
            </a:xfrm>
            <a:prstGeom prst="rect">
              <a:avLst/>
            </a:prstGeom>
            <a:noFill/>
            <a:ln>
              <a:noFill/>
            </a:ln>
          </p:spPr>
        </p:pic>
        <p:pic>
          <p:nvPicPr>
            <p:cNvPr id="75" name="Image 7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77" y="1617785"/>
              <a:ext cx="117231" cy="93784"/>
            </a:xfrm>
            <a:prstGeom prst="rect">
              <a:avLst/>
            </a:prstGeom>
            <a:noFill/>
            <a:ln>
              <a:noFill/>
            </a:ln>
          </p:spPr>
        </p:pic>
        <p:pic>
          <p:nvPicPr>
            <p:cNvPr id="76" name="Image 7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46" y="1680308"/>
              <a:ext cx="117231" cy="93784"/>
            </a:xfrm>
            <a:prstGeom prst="rect">
              <a:avLst/>
            </a:prstGeom>
            <a:noFill/>
            <a:ln>
              <a:noFill/>
            </a:ln>
          </p:spPr>
        </p:pic>
        <p:pic>
          <p:nvPicPr>
            <p:cNvPr id="77" name="Image 7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69" y="1836616"/>
              <a:ext cx="117231" cy="93784"/>
            </a:xfrm>
            <a:prstGeom prst="rect">
              <a:avLst/>
            </a:prstGeom>
            <a:noFill/>
            <a:ln>
              <a:noFill/>
            </a:ln>
          </p:spPr>
        </p:pic>
        <p:pic>
          <p:nvPicPr>
            <p:cNvPr id="78" name="Image 7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91323"/>
              <a:ext cx="117231" cy="93785"/>
            </a:xfrm>
            <a:prstGeom prst="rect">
              <a:avLst/>
            </a:prstGeom>
            <a:noFill/>
            <a:ln>
              <a:noFill/>
            </a:ln>
          </p:spPr>
        </p:pic>
        <p:pic>
          <p:nvPicPr>
            <p:cNvPr id="79" name="Image 7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062" y="2579077"/>
              <a:ext cx="117230" cy="93785"/>
            </a:xfrm>
            <a:prstGeom prst="rect">
              <a:avLst/>
            </a:prstGeom>
            <a:noFill/>
            <a:ln>
              <a:noFill/>
            </a:ln>
          </p:spPr>
        </p:pic>
        <p:pic>
          <p:nvPicPr>
            <p:cNvPr id="80" name="Image 7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246" y="2524369"/>
              <a:ext cx="117231" cy="93785"/>
            </a:xfrm>
            <a:prstGeom prst="rect">
              <a:avLst/>
            </a:prstGeom>
            <a:noFill/>
            <a:ln>
              <a:noFill/>
            </a:ln>
          </p:spPr>
        </p:pic>
        <p:pic>
          <p:nvPicPr>
            <p:cNvPr id="81" name="Image 8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477" y="1930400"/>
              <a:ext cx="117231" cy="93785"/>
            </a:xfrm>
            <a:prstGeom prst="rect">
              <a:avLst/>
            </a:prstGeom>
            <a:noFill/>
            <a:ln>
              <a:noFill/>
            </a:ln>
          </p:spPr>
        </p:pic>
        <p:pic>
          <p:nvPicPr>
            <p:cNvPr id="82" name="Image 8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446" y="1867877"/>
              <a:ext cx="117231" cy="93785"/>
            </a:xfrm>
            <a:prstGeom prst="rect">
              <a:avLst/>
            </a:prstGeom>
            <a:noFill/>
            <a:ln>
              <a:noFill/>
            </a:ln>
          </p:spPr>
        </p:pic>
        <p:pic>
          <p:nvPicPr>
            <p:cNvPr id="83" name="Image 8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708" y="2086708"/>
              <a:ext cx="117230" cy="93784"/>
            </a:xfrm>
            <a:prstGeom prst="rect">
              <a:avLst/>
            </a:prstGeom>
            <a:noFill/>
            <a:ln>
              <a:noFill/>
            </a:ln>
          </p:spPr>
        </p:pic>
        <p:pic>
          <p:nvPicPr>
            <p:cNvPr id="84" name="Image 8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785" y="1992923"/>
              <a:ext cx="117230" cy="93785"/>
            </a:xfrm>
            <a:prstGeom prst="rect">
              <a:avLst/>
            </a:prstGeom>
            <a:noFill/>
            <a:ln>
              <a:noFill/>
            </a:ln>
          </p:spPr>
        </p:pic>
        <p:pic>
          <p:nvPicPr>
            <p:cNvPr id="85" name="Image 8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385" y="2055446"/>
              <a:ext cx="117230" cy="93785"/>
            </a:xfrm>
            <a:prstGeom prst="rect">
              <a:avLst/>
            </a:prstGeom>
            <a:noFill/>
            <a:ln>
              <a:noFill/>
            </a:ln>
          </p:spPr>
        </p:pic>
        <p:pic>
          <p:nvPicPr>
            <p:cNvPr id="86" name="Image 8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9169" y="2086708"/>
              <a:ext cx="117231" cy="93784"/>
            </a:xfrm>
            <a:prstGeom prst="rect">
              <a:avLst/>
            </a:prstGeom>
            <a:noFill/>
            <a:ln>
              <a:noFill/>
            </a:ln>
          </p:spPr>
        </p:pic>
        <p:pic>
          <p:nvPicPr>
            <p:cNvPr id="87" name="Image 8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790092"/>
              <a:ext cx="117231" cy="93785"/>
            </a:xfrm>
            <a:prstGeom prst="rect">
              <a:avLst/>
            </a:prstGeom>
            <a:noFill/>
            <a:ln>
              <a:noFill/>
            </a:ln>
          </p:spPr>
        </p:pic>
        <p:pic>
          <p:nvPicPr>
            <p:cNvPr id="88" name="Image 8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618154"/>
              <a:ext cx="117231" cy="93785"/>
            </a:xfrm>
            <a:prstGeom prst="rect">
              <a:avLst/>
            </a:prstGeom>
            <a:noFill/>
            <a:ln>
              <a:noFill/>
            </a:ln>
          </p:spPr>
        </p:pic>
        <p:pic>
          <p:nvPicPr>
            <p:cNvPr id="89" name="Image 8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185" y="2586892"/>
              <a:ext cx="117230" cy="93785"/>
            </a:xfrm>
            <a:prstGeom prst="rect">
              <a:avLst/>
            </a:prstGeom>
            <a:noFill/>
            <a:ln>
              <a:noFill/>
            </a:ln>
          </p:spPr>
        </p:pic>
        <p:pic>
          <p:nvPicPr>
            <p:cNvPr id="90" name="Image 8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538" y="2493108"/>
              <a:ext cx="117231" cy="93784"/>
            </a:xfrm>
            <a:prstGeom prst="rect">
              <a:avLst/>
            </a:prstGeom>
            <a:noFill/>
            <a:ln>
              <a:noFill/>
            </a:ln>
          </p:spPr>
        </p:pic>
        <p:pic>
          <p:nvPicPr>
            <p:cNvPr id="91" name="Image 9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446216"/>
              <a:ext cx="117231" cy="93784"/>
            </a:xfrm>
            <a:prstGeom prst="rect">
              <a:avLst/>
            </a:prstGeom>
            <a:noFill/>
            <a:ln>
              <a:noFill/>
            </a:ln>
          </p:spPr>
        </p:pic>
        <p:pic>
          <p:nvPicPr>
            <p:cNvPr id="92" name="Image 9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646" y="2094523"/>
              <a:ext cx="117231" cy="93785"/>
            </a:xfrm>
            <a:prstGeom prst="rect">
              <a:avLst/>
            </a:prstGeom>
            <a:noFill/>
            <a:ln>
              <a:noFill/>
            </a:ln>
          </p:spPr>
        </p:pic>
        <p:pic>
          <p:nvPicPr>
            <p:cNvPr id="93" name="Image 9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877" y="2289908"/>
              <a:ext cx="117231" cy="93784"/>
            </a:xfrm>
            <a:prstGeom prst="rect">
              <a:avLst/>
            </a:prstGeom>
            <a:noFill/>
            <a:ln>
              <a:noFill/>
            </a:ln>
          </p:spPr>
        </p:pic>
        <p:pic>
          <p:nvPicPr>
            <p:cNvPr id="94" name="Image 9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031" y="2180492"/>
              <a:ext cx="117231" cy="93785"/>
            </a:xfrm>
            <a:prstGeom prst="rect">
              <a:avLst/>
            </a:prstGeom>
            <a:noFill/>
            <a:ln>
              <a:noFill/>
            </a:ln>
          </p:spPr>
        </p:pic>
        <p:pic>
          <p:nvPicPr>
            <p:cNvPr id="95" name="Image 9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8523" y="2141416"/>
              <a:ext cx="117231" cy="93784"/>
            </a:xfrm>
            <a:prstGeom prst="rect">
              <a:avLst/>
            </a:prstGeom>
            <a:noFill/>
            <a:ln>
              <a:noFill/>
            </a:ln>
          </p:spPr>
        </p:pic>
        <p:pic>
          <p:nvPicPr>
            <p:cNvPr id="96" name="Image 9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292" y="2485292"/>
              <a:ext cx="117231" cy="93785"/>
            </a:xfrm>
            <a:prstGeom prst="rect">
              <a:avLst/>
            </a:prstGeom>
            <a:noFill/>
            <a:ln>
              <a:noFill/>
            </a:ln>
          </p:spPr>
        </p:pic>
        <p:pic>
          <p:nvPicPr>
            <p:cNvPr id="97" name="Image 9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523" y="2571262"/>
              <a:ext cx="117231" cy="93784"/>
            </a:xfrm>
            <a:prstGeom prst="rect">
              <a:avLst/>
            </a:prstGeom>
            <a:noFill/>
            <a:ln>
              <a:noFill/>
            </a:ln>
          </p:spPr>
        </p:pic>
        <p:pic>
          <p:nvPicPr>
            <p:cNvPr id="98" name="Image 9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185" y="2657231"/>
              <a:ext cx="117230" cy="93785"/>
            </a:xfrm>
            <a:prstGeom prst="rect">
              <a:avLst/>
            </a:prstGeom>
            <a:noFill/>
            <a:ln>
              <a:noFill/>
            </a:ln>
          </p:spPr>
        </p:pic>
        <p:pic>
          <p:nvPicPr>
            <p:cNvPr id="99" name="Image 9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754" y="2844800"/>
              <a:ext cx="117231" cy="93785"/>
            </a:xfrm>
            <a:prstGeom prst="rect">
              <a:avLst/>
            </a:prstGeom>
            <a:noFill/>
            <a:ln>
              <a:noFill/>
            </a:ln>
          </p:spPr>
        </p:pic>
        <p:pic>
          <p:nvPicPr>
            <p:cNvPr id="100" name="Image 9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985" y="2899508"/>
              <a:ext cx="117230" cy="93784"/>
            </a:xfrm>
            <a:prstGeom prst="rect">
              <a:avLst/>
            </a:prstGeom>
            <a:noFill/>
            <a:ln>
              <a:noFill/>
            </a:ln>
          </p:spPr>
        </p:pic>
        <p:pic>
          <p:nvPicPr>
            <p:cNvPr id="101" name="Image 10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44800"/>
              <a:ext cx="117231" cy="93785"/>
            </a:xfrm>
            <a:prstGeom prst="rect">
              <a:avLst/>
            </a:prstGeom>
            <a:noFill/>
            <a:ln>
              <a:noFill/>
            </a:ln>
          </p:spPr>
        </p:pic>
        <p:pic>
          <p:nvPicPr>
            <p:cNvPr id="102" name="Image 10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292" y="2657231"/>
              <a:ext cx="117231" cy="93785"/>
            </a:xfrm>
            <a:prstGeom prst="rect">
              <a:avLst/>
            </a:prstGeom>
            <a:noFill/>
            <a:ln>
              <a:noFill/>
            </a:ln>
          </p:spPr>
        </p:pic>
        <p:pic>
          <p:nvPicPr>
            <p:cNvPr id="103" name="Image 10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415" y="3227754"/>
              <a:ext cx="117231" cy="93785"/>
            </a:xfrm>
            <a:prstGeom prst="rect">
              <a:avLst/>
            </a:prstGeom>
            <a:noFill/>
            <a:ln>
              <a:noFill/>
            </a:ln>
          </p:spPr>
        </p:pic>
        <p:pic>
          <p:nvPicPr>
            <p:cNvPr id="104" name="Image 10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338" y="3141785"/>
              <a:ext cx="117231" cy="93784"/>
            </a:xfrm>
            <a:prstGeom prst="rect">
              <a:avLst/>
            </a:prstGeom>
            <a:noFill/>
            <a:ln>
              <a:noFill/>
            </a:ln>
          </p:spPr>
        </p:pic>
        <p:pic>
          <p:nvPicPr>
            <p:cNvPr id="105" name="Image 10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523" y="3040185"/>
              <a:ext cx="117231" cy="93784"/>
            </a:xfrm>
            <a:prstGeom prst="rect">
              <a:avLst/>
            </a:prstGeom>
            <a:noFill/>
            <a:ln>
              <a:noFill/>
            </a:ln>
          </p:spPr>
        </p:pic>
        <p:pic>
          <p:nvPicPr>
            <p:cNvPr id="106" name="Image 10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231" y="2844800"/>
              <a:ext cx="117231" cy="93785"/>
            </a:xfrm>
            <a:prstGeom prst="rect">
              <a:avLst/>
            </a:prstGeom>
            <a:noFill/>
            <a:ln>
              <a:noFill/>
            </a:ln>
          </p:spPr>
        </p:pic>
        <p:pic>
          <p:nvPicPr>
            <p:cNvPr id="107" name="Image 10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277" y="3665416"/>
              <a:ext cx="117231" cy="93784"/>
            </a:xfrm>
            <a:prstGeom prst="rect">
              <a:avLst/>
            </a:prstGeom>
            <a:noFill/>
            <a:ln>
              <a:noFill/>
            </a:ln>
          </p:spPr>
        </p:pic>
        <p:pic>
          <p:nvPicPr>
            <p:cNvPr id="108" name="Image 10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262" y="3509108"/>
              <a:ext cx="117230" cy="93784"/>
            </a:xfrm>
            <a:prstGeom prst="rect">
              <a:avLst/>
            </a:prstGeom>
            <a:noFill/>
            <a:ln>
              <a:noFill/>
            </a:ln>
          </p:spPr>
        </p:pic>
        <p:pic>
          <p:nvPicPr>
            <p:cNvPr id="109" name="Image 10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985" y="3446585"/>
              <a:ext cx="117230" cy="93784"/>
            </a:xfrm>
            <a:prstGeom prst="rect">
              <a:avLst/>
            </a:prstGeom>
            <a:noFill/>
            <a:ln>
              <a:noFill/>
            </a:ln>
          </p:spPr>
        </p:pic>
        <p:pic>
          <p:nvPicPr>
            <p:cNvPr id="110" name="Image 10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492" y="3321539"/>
              <a:ext cx="117231" cy="93784"/>
            </a:xfrm>
            <a:prstGeom prst="rect">
              <a:avLst/>
            </a:prstGeom>
            <a:noFill/>
            <a:ln>
              <a:noFill/>
            </a:ln>
          </p:spPr>
        </p:pic>
        <p:pic>
          <p:nvPicPr>
            <p:cNvPr id="111" name="Image 11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492" y="3133969"/>
              <a:ext cx="117231" cy="93785"/>
            </a:xfrm>
            <a:prstGeom prst="rect">
              <a:avLst/>
            </a:prstGeom>
            <a:noFill/>
            <a:ln>
              <a:noFill/>
            </a:ln>
          </p:spPr>
        </p:pic>
        <p:pic>
          <p:nvPicPr>
            <p:cNvPr id="112" name="Image 11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677" y="2711939"/>
              <a:ext cx="117231" cy="93784"/>
            </a:xfrm>
            <a:prstGeom prst="rect">
              <a:avLst/>
            </a:prstGeom>
            <a:noFill/>
            <a:ln>
              <a:noFill/>
            </a:ln>
          </p:spPr>
        </p:pic>
        <p:pic>
          <p:nvPicPr>
            <p:cNvPr id="113" name="Image 11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769" y="2711939"/>
              <a:ext cx="117231" cy="93784"/>
            </a:xfrm>
            <a:prstGeom prst="rect">
              <a:avLst/>
            </a:prstGeom>
            <a:noFill/>
            <a:ln>
              <a:noFill/>
            </a:ln>
          </p:spPr>
        </p:pic>
        <p:pic>
          <p:nvPicPr>
            <p:cNvPr id="114" name="Image 11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062" y="2836985"/>
              <a:ext cx="117230" cy="93784"/>
            </a:xfrm>
            <a:prstGeom prst="rect">
              <a:avLst/>
            </a:prstGeom>
            <a:noFill/>
            <a:ln>
              <a:noFill/>
            </a:ln>
          </p:spPr>
        </p:pic>
        <p:pic>
          <p:nvPicPr>
            <p:cNvPr id="115" name="Image 11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169" y="2493108"/>
              <a:ext cx="117231" cy="93784"/>
            </a:xfrm>
            <a:prstGeom prst="rect">
              <a:avLst/>
            </a:prstGeom>
            <a:noFill/>
            <a:ln>
              <a:noFill/>
            </a:ln>
          </p:spPr>
        </p:pic>
        <p:pic>
          <p:nvPicPr>
            <p:cNvPr id="116" name="Image 11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954" y="2047631"/>
              <a:ext cx="117231" cy="93785"/>
            </a:xfrm>
            <a:prstGeom prst="rect">
              <a:avLst/>
            </a:prstGeom>
            <a:noFill/>
            <a:ln>
              <a:noFill/>
            </a:ln>
          </p:spPr>
        </p:pic>
        <p:pic>
          <p:nvPicPr>
            <p:cNvPr id="117" name="Image 11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108" y="2141416"/>
              <a:ext cx="117230" cy="93784"/>
            </a:xfrm>
            <a:prstGeom prst="rect">
              <a:avLst/>
            </a:prstGeom>
            <a:noFill/>
            <a:ln>
              <a:noFill/>
            </a:ln>
          </p:spPr>
        </p:pic>
        <p:pic>
          <p:nvPicPr>
            <p:cNvPr id="118" name="Image 11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708" y="2352431"/>
              <a:ext cx="117230" cy="93785"/>
            </a:xfrm>
            <a:prstGeom prst="rect">
              <a:avLst/>
            </a:prstGeom>
            <a:noFill/>
            <a:ln>
              <a:noFill/>
            </a:ln>
          </p:spPr>
        </p:pic>
        <p:pic>
          <p:nvPicPr>
            <p:cNvPr id="127" name="Image 12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462" y="4618892"/>
              <a:ext cx="117230" cy="93785"/>
            </a:xfrm>
            <a:prstGeom prst="rect">
              <a:avLst/>
            </a:prstGeom>
            <a:noFill/>
            <a:ln>
              <a:noFill/>
            </a:ln>
          </p:spPr>
        </p:pic>
        <p:pic>
          <p:nvPicPr>
            <p:cNvPr id="130" name="Image 12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508" y="4259385"/>
              <a:ext cx="117230" cy="93784"/>
            </a:xfrm>
            <a:prstGeom prst="rect">
              <a:avLst/>
            </a:prstGeom>
            <a:noFill/>
            <a:ln>
              <a:noFill/>
            </a:ln>
          </p:spPr>
        </p:pic>
        <p:pic>
          <p:nvPicPr>
            <p:cNvPr id="131" name="Image 13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169" y="3821723"/>
              <a:ext cx="117231" cy="93785"/>
            </a:xfrm>
            <a:prstGeom prst="rect">
              <a:avLst/>
            </a:prstGeom>
            <a:noFill/>
            <a:ln>
              <a:noFill/>
            </a:ln>
          </p:spPr>
        </p:pic>
      </p:grpSp>
      <p:sp>
        <p:nvSpPr>
          <p:cNvPr id="132" name="Ellipse 131"/>
          <p:cNvSpPr/>
          <p:nvPr/>
        </p:nvSpPr>
        <p:spPr>
          <a:xfrm>
            <a:off x="240190" y="2364568"/>
            <a:ext cx="682969" cy="47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p:cNvSpPr/>
          <p:nvPr/>
        </p:nvSpPr>
        <p:spPr>
          <a:xfrm>
            <a:off x="2203534" y="681556"/>
            <a:ext cx="472564" cy="47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3477646" y="2799868"/>
            <a:ext cx="855883" cy="101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2968625" y="2799868"/>
            <a:ext cx="472564" cy="47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4322652" y="3112624"/>
            <a:ext cx="1005395" cy="765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5422408" y="3303184"/>
            <a:ext cx="678761" cy="931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4490440" y="4627821"/>
            <a:ext cx="678761" cy="931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074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heel(1)">
                                      <p:cBhvr>
                                        <p:cTn id="7" dur="2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wheel(1)">
                                      <p:cBhvr>
                                        <p:cTn id="12" dur="20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wheel(1)">
                                      <p:cBhvr>
                                        <p:cTn id="17" dur="20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wheel(1)">
                                      <p:cBhvr>
                                        <p:cTn id="22" dur="2000"/>
                                        <p:tgtEl>
                                          <p:spTgt spid="1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heel(1)">
                                      <p:cBhvr>
                                        <p:cTn id="27" dur="2000"/>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wheel(1)">
                                      <p:cBhvr>
                                        <p:cTn id="32" dur="20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wheel(1)">
                                      <p:cBhvr>
                                        <p:cTn id="3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6" grpId="0" animBg="1"/>
      <p:bldP spid="137" grpId="0" animBg="1"/>
      <p:bldP spid="1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ronde 1"/>
          <p:cNvSpPr/>
          <p:nvPr/>
        </p:nvSpPr>
        <p:spPr>
          <a:xfrm>
            <a:off x="5004048" y="278642"/>
            <a:ext cx="3368040" cy="2459990"/>
          </a:xfrm>
          <a:prstGeom prst="wedgeEllipseCallout">
            <a:avLst>
              <a:gd name="adj1" fmla="val -38313"/>
              <a:gd name="adj2" fmla="val 63922"/>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Quelle signification ?</a:t>
            </a:r>
          </a:p>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 nous apprend ce récit sur les croyances religieuses des juifs ?)</a:t>
            </a:r>
            <a:endParaRPr lang="fr-FR" sz="1200" dirty="0">
              <a:effectLst/>
              <a:latin typeface="Arial" panose="020B0604020202020204" pitchFamily="34" charset="0"/>
              <a:ea typeface="Times New Roman"/>
              <a:cs typeface="Arial" panose="020B0604020202020204" pitchFamily="34" charset="0"/>
            </a:endParaRPr>
          </a:p>
          <a:p>
            <a:pPr>
              <a:spcAft>
                <a:spcPts val="0"/>
              </a:spcAft>
              <a:tabLst>
                <a:tab pos="4476750" algn="l"/>
              </a:tabLst>
            </a:pPr>
            <a:r>
              <a:rPr lang="fr-FR" sz="1000" b="1" u="none" strike="noStrike" dirty="0">
                <a:solidFill>
                  <a:srgbClr val="000000"/>
                </a:solidFill>
                <a:effectLst/>
                <a:latin typeface="Arial" panose="020B0604020202020204" pitchFamily="34" charset="0"/>
                <a:ea typeface="Times New Roman"/>
                <a:cs typeface="Arial" panose="020B0604020202020204" pitchFamily="34" charset="0"/>
              </a:rPr>
              <a:t> </a:t>
            </a:r>
            <a:endParaRPr lang="fr-FR" sz="1200" dirty="0">
              <a:effectLst/>
              <a:latin typeface="Arial" panose="020B0604020202020204" pitchFamily="34" charset="0"/>
              <a:ea typeface="Times New Roman"/>
              <a:cs typeface="Arial" panose="020B0604020202020204" pitchFamily="34" charset="0"/>
            </a:endParaRPr>
          </a:p>
          <a:p>
            <a:pPr marL="171450" indent="-171450" algn="just">
              <a:spcAft>
                <a:spcPts val="0"/>
              </a:spcAft>
              <a:buFontTx/>
              <a:buChar char="-"/>
              <a:tabLst>
                <a:tab pos="4476750" algn="l"/>
              </a:tabLst>
            </a:pPr>
            <a:r>
              <a:rPr lang="fr-FR" sz="900" dirty="0">
                <a:solidFill>
                  <a:srgbClr val="000000"/>
                </a:solidFill>
                <a:effectLst/>
                <a:latin typeface="Arial" panose="020B0604020202020204" pitchFamily="34" charset="0"/>
                <a:ea typeface="Times New Roman"/>
                <a:cs typeface="Arial" panose="020B0604020202020204" pitchFamily="34" charset="0"/>
              </a:rPr>
              <a:t>Ce récit nous présente un dieu unique, créateur, universel, donc une croyance monothéiste</a:t>
            </a:r>
            <a:r>
              <a:rPr lang="fr-FR" sz="900" dirty="0">
                <a:solidFill>
                  <a:srgbClr val="000000"/>
                </a:solidFill>
                <a:latin typeface="Arial" panose="020B0604020202020204" pitchFamily="34" charset="0"/>
                <a:ea typeface="Times New Roman"/>
                <a:cs typeface="Arial" panose="020B0604020202020204" pitchFamily="34" charset="0"/>
              </a:rPr>
              <a:t>.</a:t>
            </a:r>
          </a:p>
          <a:p>
            <a:pPr marL="171450" indent="-171450" algn="just">
              <a:spcAft>
                <a:spcPts val="0"/>
              </a:spcAft>
              <a:buFontTx/>
              <a:buChar char="-"/>
              <a:tabLst>
                <a:tab pos="4476750" algn="l"/>
              </a:tabLst>
            </a:pPr>
            <a:r>
              <a:rPr lang="fr-FR" sz="900" dirty="0">
                <a:solidFill>
                  <a:srgbClr val="000000"/>
                </a:solidFill>
                <a:latin typeface="Arial" panose="020B0604020202020204" pitchFamily="34" charset="0"/>
                <a:ea typeface="Times New Roman"/>
                <a:cs typeface="Arial" panose="020B0604020202020204" pitchFamily="34" charset="0"/>
              </a:rPr>
              <a:t>Mais les historiens ont découvert que cette croyance s’est construite lentement : les Juifs sont passés du polythéisme, à la monolâtrie puis au monothéisme entre le 8e et le 6e siècle avant J.C..</a:t>
            </a:r>
            <a:endParaRPr lang="fr-FR" sz="12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endParaRPr lang="fr-FR" sz="1200" dirty="0">
              <a:effectLst/>
              <a:latin typeface="Arial" panose="020B0604020202020204" pitchFamily="34" charset="0"/>
              <a:ea typeface="Times New Roman"/>
              <a:cs typeface="Arial" panose="020B0604020202020204" pitchFamily="34" charset="0"/>
            </a:endParaRPr>
          </a:p>
          <a:p>
            <a:pPr>
              <a:spcAft>
                <a:spcPts val="0"/>
              </a:spcAft>
            </a:pPr>
            <a:r>
              <a:rPr lang="fr-FR" sz="1200" dirty="0">
                <a:effectLst/>
                <a:latin typeface="Arial" panose="020B0604020202020204" pitchFamily="34" charset="0"/>
                <a:ea typeface="Times New Roman"/>
                <a:cs typeface="Arial" panose="020B0604020202020204" pitchFamily="34" charset="0"/>
              </a:rPr>
              <a:t> </a:t>
            </a:r>
          </a:p>
        </p:txBody>
      </p:sp>
      <p:sp>
        <p:nvSpPr>
          <p:cNvPr id="3" name="Bulle ronde 2"/>
          <p:cNvSpPr/>
          <p:nvPr/>
        </p:nvSpPr>
        <p:spPr>
          <a:xfrm>
            <a:off x="355512" y="37148"/>
            <a:ext cx="3875479" cy="2764988"/>
          </a:xfrm>
          <a:prstGeom prst="wedgeEllipseCallout">
            <a:avLst>
              <a:gd name="adj1" fmla="val 34701"/>
              <a:gd name="adj2" fmla="val 6020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Quelle réalité historique ?</a:t>
            </a:r>
          </a:p>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(ce récit repose-t-il sur une réalité historique ?)</a:t>
            </a:r>
            <a:endParaRPr lang="fr-FR" sz="1200" dirty="0">
              <a:effectLst/>
              <a:latin typeface="Arial" panose="020B0604020202020204" pitchFamily="34" charset="0"/>
              <a:ea typeface="Times New Roman"/>
              <a:cs typeface="Arial" panose="020B0604020202020204" pitchFamily="34" charset="0"/>
            </a:endParaRPr>
          </a:p>
        </p:txBody>
      </p:sp>
      <p:sp>
        <p:nvSpPr>
          <p:cNvPr id="4" name="Zone de texte 7"/>
          <p:cNvSpPr txBox="1"/>
          <p:nvPr/>
        </p:nvSpPr>
        <p:spPr>
          <a:xfrm>
            <a:off x="2924810" y="3110672"/>
            <a:ext cx="3094355" cy="60636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fr-FR" sz="1000" b="1" dirty="0">
                <a:effectLst/>
                <a:latin typeface="Arial" panose="020B0604020202020204" pitchFamily="34" charset="0"/>
                <a:ea typeface="Times New Roman"/>
                <a:cs typeface="Arial" panose="020B0604020202020204" pitchFamily="34" charset="0"/>
              </a:rPr>
              <a:t>Le récit de création du monde, placé au début de la Bible, est un récit fondateur pour les Juifs.</a:t>
            </a:r>
            <a:endParaRPr lang="fr-FR" sz="1200" dirty="0">
              <a:effectLst/>
              <a:latin typeface="Arial" panose="020B0604020202020204" pitchFamily="34" charset="0"/>
              <a:ea typeface="Times New Roman"/>
              <a:cs typeface="Arial" panose="020B0604020202020204" pitchFamily="34" charset="0"/>
            </a:endParaRPr>
          </a:p>
          <a:p>
            <a:pPr>
              <a:spcAft>
                <a:spcPts val="0"/>
              </a:spcAft>
            </a:pPr>
            <a:r>
              <a:rPr lang="fr-FR" sz="1200" dirty="0">
                <a:effectLst/>
                <a:latin typeface="Arial" panose="020B0604020202020204" pitchFamily="34" charset="0"/>
                <a:ea typeface="Times New Roman"/>
                <a:cs typeface="Arial" panose="020B0604020202020204" pitchFamily="34" charset="0"/>
              </a:rPr>
              <a:t> </a:t>
            </a:r>
          </a:p>
        </p:txBody>
      </p:sp>
      <p:sp>
        <p:nvSpPr>
          <p:cNvPr id="5" name="Bulle ronde 4"/>
          <p:cNvSpPr/>
          <p:nvPr/>
        </p:nvSpPr>
        <p:spPr>
          <a:xfrm>
            <a:off x="1979712" y="4221088"/>
            <a:ext cx="4691998" cy="2592288"/>
          </a:xfrm>
          <a:prstGeom prst="wedgeEllipseCallout">
            <a:avLst>
              <a:gd name="adj1" fmla="val -2086"/>
              <a:gd name="adj2" fmla="val -69779"/>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Quelle finalité ?</a:t>
            </a:r>
          </a:p>
          <a:p>
            <a:pPr algn="ctr">
              <a:spcAft>
                <a:spcPts val="0"/>
              </a:spcAft>
              <a:tabLst>
                <a:tab pos="4476750" algn="l"/>
              </a:tabLst>
            </a:pPr>
            <a:r>
              <a:rPr lang="fr-FR" sz="1000" b="1" u="sng" dirty="0">
                <a:solidFill>
                  <a:srgbClr val="000000"/>
                </a:solidFill>
                <a:effectLst/>
                <a:latin typeface="Arial" panose="020B0604020202020204" pitchFamily="34" charset="0"/>
                <a:ea typeface="Times New Roman"/>
                <a:cs typeface="Arial" panose="020B0604020202020204" pitchFamily="34" charset="0"/>
              </a:rPr>
              <a:t>(à quoi ce récit sert-il ?)</a:t>
            </a:r>
            <a:endParaRPr lang="fr-FR" sz="1200" dirty="0">
              <a:effectLst/>
              <a:latin typeface="Arial" panose="020B0604020202020204" pitchFamily="34" charset="0"/>
              <a:ea typeface="Times New Roman"/>
              <a:cs typeface="Arial" panose="020B0604020202020204" pitchFamily="34" charset="0"/>
            </a:endParaRPr>
          </a:p>
          <a:p>
            <a:pPr>
              <a:spcAft>
                <a:spcPts val="0"/>
              </a:spcAft>
              <a:tabLst>
                <a:tab pos="4476750" algn="l"/>
              </a:tabLst>
            </a:pPr>
            <a:r>
              <a:rPr lang="fr-FR" sz="1000" b="1" u="none" strike="noStrike" dirty="0">
                <a:solidFill>
                  <a:srgbClr val="000000"/>
                </a:solidFill>
                <a:effectLst/>
                <a:latin typeface="Arial" panose="020B0604020202020204" pitchFamily="34" charset="0"/>
                <a:ea typeface="Times New Roman"/>
                <a:cs typeface="Arial" panose="020B0604020202020204" pitchFamily="34" charset="0"/>
              </a:rPr>
              <a:t> </a:t>
            </a:r>
            <a:endParaRPr lang="fr-FR" sz="1200" dirty="0">
              <a:effectLst/>
              <a:latin typeface="Arial" panose="020B0604020202020204" pitchFamily="34" charset="0"/>
              <a:ea typeface="Times New Roman"/>
              <a:cs typeface="Arial" panose="020B0604020202020204" pitchFamily="34" charset="0"/>
            </a:endParaRPr>
          </a:p>
          <a:p>
            <a:pPr marL="171450" indent="-171450" algn="just">
              <a:spcAft>
                <a:spcPts val="0"/>
              </a:spcAft>
              <a:buFontTx/>
              <a:buChar char="-"/>
              <a:tabLst>
                <a:tab pos="4476750" algn="l"/>
              </a:tabLst>
            </a:pPr>
            <a:r>
              <a:rPr lang="fr-FR" sz="1000" dirty="0">
                <a:solidFill>
                  <a:srgbClr val="000000"/>
                </a:solidFill>
                <a:effectLst/>
                <a:latin typeface="Arial" panose="020B0604020202020204" pitchFamily="34" charset="0"/>
                <a:ea typeface="Times New Roman"/>
                <a:cs typeface="Arial" panose="020B0604020202020204" pitchFamily="34" charset="0"/>
              </a:rPr>
              <a:t>Ce récit permet aux Juifs de l’Antiquité d’expliquer le monde</a:t>
            </a:r>
            <a:r>
              <a:rPr lang="fr-FR" sz="1000" dirty="0">
                <a:solidFill>
                  <a:srgbClr val="000000"/>
                </a:solidFill>
                <a:latin typeface="Arial" panose="020B0604020202020204" pitchFamily="34" charset="0"/>
                <a:ea typeface="Times New Roman"/>
                <a:cs typeface="Arial" panose="020B0604020202020204" pitchFamily="34" charset="0"/>
              </a:rPr>
              <a:t>.</a:t>
            </a:r>
          </a:p>
          <a:p>
            <a:pPr marL="171450" indent="-171450" algn="just">
              <a:spcAft>
                <a:spcPts val="0"/>
              </a:spcAft>
              <a:buFontTx/>
              <a:buChar char="-"/>
              <a:tabLst>
                <a:tab pos="4476750" algn="l"/>
              </a:tabLst>
            </a:pPr>
            <a:r>
              <a:rPr lang="fr-FR" sz="1000" dirty="0">
                <a:solidFill>
                  <a:srgbClr val="000000"/>
                </a:solidFill>
                <a:latin typeface="Arial" panose="020B0604020202020204" pitchFamily="34" charset="0"/>
                <a:ea typeface="Times New Roman"/>
                <a:cs typeface="Arial" panose="020B0604020202020204" pitchFamily="34" charset="0"/>
              </a:rPr>
              <a:t>Il permet de souder les Hébreux autour du projet du roi Josias au 7e siècle avant J.C. : l’affirmation d’un Etat : Juda, d’une capitale : Jérusalem, de la croyance en un seul dieu : Yahvé, d’un  temple : le temple de Jérusalem.</a:t>
            </a:r>
          </a:p>
          <a:p>
            <a:pPr marL="171450" indent="-171450" algn="just">
              <a:spcAft>
                <a:spcPts val="0"/>
              </a:spcAft>
              <a:buFontTx/>
              <a:buChar char="-"/>
              <a:tabLst>
                <a:tab pos="4476750" algn="l"/>
              </a:tabLst>
            </a:pPr>
            <a:r>
              <a:rPr lang="fr-FR" sz="1000" dirty="0">
                <a:solidFill>
                  <a:srgbClr val="000000"/>
                </a:solidFill>
                <a:latin typeface="Arial" panose="020B0604020202020204" pitchFamily="34" charset="0"/>
                <a:ea typeface="Times New Roman"/>
                <a:cs typeface="Arial" panose="020B0604020202020204" pitchFamily="34" charset="0"/>
              </a:rPr>
              <a:t>A partir de l’Exil, il permet aux Juifs de conserver leur identité dans un monde polythéiste. (Séance 3)</a:t>
            </a:r>
            <a:endParaRPr lang="fr-FR" sz="1200" dirty="0">
              <a:effectLst/>
              <a:latin typeface="Arial" panose="020B0604020202020204" pitchFamily="34" charset="0"/>
              <a:ea typeface="Times New Roman"/>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022983772"/>
              </p:ext>
            </p:extLst>
          </p:nvPr>
        </p:nvGraphicFramePr>
        <p:xfrm>
          <a:off x="817087" y="929928"/>
          <a:ext cx="2952328" cy="140208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0000"/>
                    </a:ext>
                  </a:extLst>
                </a:gridCol>
                <a:gridCol w="1476164">
                  <a:extLst>
                    <a:ext uri="{9D8B030D-6E8A-4147-A177-3AD203B41FA5}">
                      <a16:colId xmlns:a16="http://schemas.microsoft.com/office/drawing/2014/main" val="20001"/>
                    </a:ext>
                  </a:extLst>
                </a:gridCol>
              </a:tblGrid>
              <a:tr h="2927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effectLst/>
                          <a:latin typeface="Arial" panose="020B0604020202020204" pitchFamily="34" charset="0"/>
                          <a:ea typeface="Times New Roman"/>
                          <a:cs typeface="Arial" panose="020B0604020202020204" pitchFamily="34" charset="0"/>
                        </a:rPr>
                        <a:t>Le récit de création du monde dans la Bible est une fiction.</a:t>
                      </a:r>
                      <a:endParaRPr lang="fr-FR" sz="80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effectLst/>
                          <a:latin typeface="Arial" panose="020B0604020202020204" pitchFamily="34" charset="0"/>
                          <a:ea typeface="Times New Roman"/>
                          <a:cs typeface="Arial" panose="020B0604020202020204" pitchFamily="34" charset="0"/>
                        </a:rPr>
                        <a:t>Ce que nous disent les scientifiques.</a:t>
                      </a:r>
                      <a:endParaRPr lang="fr-FR" sz="80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20366">
                <a:tc>
                  <a:txBody>
                    <a:bodyPr/>
                    <a:lstStyle/>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Dieu crée le monde en 6 jours, il y a 6000 ans.</a:t>
                      </a:r>
                      <a:endParaRPr lang="fr-FR" sz="8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Dieu façonne l’homme à partir de la glaise, et la femme à partir d’une côte du premier homme.</a:t>
                      </a:r>
                      <a:endParaRPr lang="fr-FR" sz="8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L’histoire de la vie sur la terre a commencé, il y a près de 5 milliards d’années.</a:t>
                      </a:r>
                      <a:endParaRPr lang="fr-FR" sz="800" dirty="0">
                        <a:effectLst/>
                        <a:latin typeface="Arial" panose="020B0604020202020204" pitchFamily="34" charset="0"/>
                        <a:ea typeface="Times New Roman"/>
                        <a:cs typeface="Arial" panose="020B0604020202020204" pitchFamily="34" charset="0"/>
                      </a:endParaRPr>
                    </a:p>
                    <a:p>
                      <a:pPr algn="just">
                        <a:spcAft>
                          <a:spcPts val="0"/>
                        </a:spcAft>
                        <a:tabLst>
                          <a:tab pos="4476750" algn="l"/>
                        </a:tabLst>
                      </a:pPr>
                      <a:r>
                        <a:rPr lang="fr-FR" sz="800" dirty="0">
                          <a:solidFill>
                            <a:srgbClr val="000000"/>
                          </a:solidFill>
                          <a:effectLst/>
                          <a:latin typeface="Arial" panose="020B0604020202020204" pitchFamily="34" charset="0"/>
                          <a:ea typeface="Times New Roman"/>
                          <a:cs typeface="Arial" panose="020B0604020202020204" pitchFamily="34" charset="0"/>
                        </a:rPr>
                        <a:t>- Les premiers hommes modernes sont apparus vers – 200 000.</a:t>
                      </a:r>
                      <a:endParaRPr lang="fr-FR" sz="8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38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0" y="1659285"/>
            <a:ext cx="9000000" cy="3970318"/>
          </a:xfrm>
          <a:prstGeom prst="rect">
            <a:avLst/>
          </a:prstGeom>
          <a:noFill/>
        </p:spPr>
        <p:txBody>
          <a:bodyPr wrap="square" rtlCol="0">
            <a:spAutoFit/>
          </a:bodyPr>
          <a:lstStyle/>
          <a:p>
            <a:pPr algn="just"/>
            <a:r>
              <a:rPr lang="fr-FR" sz="2800" i="1" dirty="0"/>
              <a:t>Précisions sur la carte</a:t>
            </a:r>
          </a:p>
          <a:p>
            <a:pPr algn="just"/>
            <a:endParaRPr lang="fr-FR" sz="2800" dirty="0"/>
          </a:p>
          <a:p>
            <a:pPr marL="342900" indent="-342900" algn="just">
              <a:buFont typeface="Arial" panose="020B0604020202020204" pitchFamily="34" charset="0"/>
              <a:buChar char="•"/>
            </a:pPr>
            <a:r>
              <a:rPr lang="fr-FR" sz="2800" dirty="0"/>
              <a:t>Elle peut être réalisée au fur et à mesure de la séquence ou en fin de séquence. Pour la carte de fin de séquence, voir le fichier du même nom.</a:t>
            </a:r>
          </a:p>
          <a:p>
            <a:pPr marL="342900" indent="-342900" algn="just">
              <a:buFont typeface="Arial" panose="020B0604020202020204" pitchFamily="34" charset="0"/>
              <a:buChar char="•"/>
            </a:pPr>
            <a:r>
              <a:rPr lang="fr-FR" sz="2800" dirty="0"/>
              <a:t>Elle peut être travaillée et enrichie dans les séquences sur la Grèce et sur Rome.</a:t>
            </a:r>
          </a:p>
          <a:p>
            <a:pPr algn="just"/>
            <a:r>
              <a:rPr lang="fr-FR" sz="2800" dirty="0"/>
              <a:t>Une feuille de calque permettra de superposer l’empire romain sur la carte.</a:t>
            </a:r>
          </a:p>
        </p:txBody>
      </p:sp>
    </p:spTree>
    <p:extLst>
      <p:ext uri="{BB962C8B-B14F-4D97-AF65-F5344CB8AC3E}">
        <p14:creationId xmlns:p14="http://schemas.microsoft.com/office/powerpoint/2010/main" val="136206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260648"/>
            <a:ext cx="7992888" cy="3570208"/>
          </a:xfrm>
          <a:prstGeom prst="rect">
            <a:avLst/>
          </a:prstGeom>
          <a:noFill/>
        </p:spPr>
        <p:txBody>
          <a:bodyPr wrap="square" rtlCol="0">
            <a:spAutoFit/>
          </a:bodyPr>
          <a:lstStyle/>
          <a:p>
            <a:r>
              <a:rPr lang="fr-FR" sz="2800" b="1" u="sng" dirty="0"/>
              <a:t>I. Le monde des cités grecques</a:t>
            </a:r>
          </a:p>
          <a:p>
            <a:endParaRPr lang="fr-FR" dirty="0"/>
          </a:p>
          <a:p>
            <a:endParaRPr lang="fr-FR" dirty="0"/>
          </a:p>
          <a:p>
            <a:r>
              <a:rPr lang="fr-FR" sz="2400" dirty="0"/>
              <a:t>	Le monde grec au VIII</a:t>
            </a:r>
            <a:r>
              <a:rPr lang="fr-FR" sz="2400" baseline="30000" dirty="0"/>
              <a:t>e</a:t>
            </a:r>
            <a:r>
              <a:rPr lang="fr-FR" sz="2400" dirty="0"/>
              <a:t> siècle av. J.-C..</a:t>
            </a:r>
          </a:p>
          <a:p>
            <a:endParaRPr lang="fr-FR" dirty="0"/>
          </a:p>
          <a:p>
            <a:endParaRPr lang="fr-FR" dirty="0"/>
          </a:p>
          <a:p>
            <a:r>
              <a:rPr lang="fr-FR" dirty="0"/>
              <a:t>	</a:t>
            </a:r>
            <a:r>
              <a:rPr lang="fr-FR" sz="2400" dirty="0"/>
              <a:t>Des cités parfois rivales.</a:t>
            </a:r>
          </a:p>
          <a:p>
            <a:endParaRPr lang="fr-FR" dirty="0"/>
          </a:p>
          <a:p>
            <a:r>
              <a:rPr lang="fr-FR" sz="2400" dirty="0"/>
              <a:t>	Sanctuaire panhellénique (Delphes).</a:t>
            </a:r>
          </a:p>
          <a:p>
            <a:endParaRPr lang="fr-FR" dirty="0"/>
          </a:p>
          <a:p>
            <a:endParaRPr lang="fr-FR" dirty="0"/>
          </a:p>
        </p:txBody>
      </p:sp>
      <p:sp>
        <p:nvSpPr>
          <p:cNvPr id="5" name="Rectangle 4"/>
          <p:cNvSpPr/>
          <p:nvPr/>
        </p:nvSpPr>
        <p:spPr>
          <a:xfrm>
            <a:off x="539552" y="1145493"/>
            <a:ext cx="792088"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845596" y="2240308"/>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Triangle isocèle 7"/>
          <p:cNvSpPr/>
          <p:nvPr/>
        </p:nvSpPr>
        <p:spPr>
          <a:xfrm>
            <a:off x="803726" y="2855520"/>
            <a:ext cx="263739" cy="288032"/>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5980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3812"/>
            <a:ext cx="9144000" cy="5939155"/>
          </a:xfrm>
          <a:prstGeom prst="rect">
            <a:avLst/>
          </a:prstGeom>
          <a:noFill/>
          <a:extLst>
            <a:ext uri="{909E8E84-426E-40DD-AFC4-6F175D3DCCD1}">
              <a14:hiddenFill xmlns:a14="http://schemas.microsoft.com/office/drawing/2010/main">
                <a:solidFill>
                  <a:srgbClr val="FFFFFF"/>
                </a:solidFill>
              </a14:hiddenFill>
            </a:ext>
          </a:extLst>
        </p:spPr>
      </p:pic>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9" name="Groupe 38"/>
          <p:cNvGrpSpPr/>
          <p:nvPr/>
        </p:nvGrpSpPr>
        <p:grpSpPr>
          <a:xfrm>
            <a:off x="1081088" y="1991114"/>
            <a:ext cx="5153025" cy="2519363"/>
            <a:chOff x="1081088" y="2009775"/>
            <a:chExt cx="5153025" cy="2519363"/>
          </a:xfrm>
        </p:grpSpPr>
        <p:sp>
          <p:nvSpPr>
            <p:cNvPr id="5" name="Forme libre 4"/>
            <p:cNvSpPr/>
            <p:nvPr/>
          </p:nvSpPr>
          <p:spPr>
            <a:xfrm>
              <a:off x="1081088" y="2631281"/>
              <a:ext cx="100012" cy="173832"/>
            </a:xfrm>
            <a:custGeom>
              <a:avLst/>
              <a:gdLst>
                <a:gd name="connsiteX0" fmla="*/ 0 w 100012"/>
                <a:gd name="connsiteY0" fmla="*/ 166688 h 166688"/>
                <a:gd name="connsiteX1" fmla="*/ 11906 w 100012"/>
                <a:gd name="connsiteY1" fmla="*/ 88106 h 166688"/>
                <a:gd name="connsiteX2" fmla="*/ 69056 w 100012"/>
                <a:gd name="connsiteY2" fmla="*/ 0 h 166688"/>
                <a:gd name="connsiteX3" fmla="*/ 78581 w 100012"/>
                <a:gd name="connsiteY3" fmla="*/ 71438 h 166688"/>
                <a:gd name="connsiteX4" fmla="*/ 100012 w 100012"/>
                <a:gd name="connsiteY4" fmla="*/ 95250 h 166688"/>
                <a:gd name="connsiteX5" fmla="*/ 100012 w 100012"/>
                <a:gd name="connsiteY5" fmla="*/ 119063 h 166688"/>
                <a:gd name="connsiteX6" fmla="*/ 61912 w 100012"/>
                <a:gd name="connsiteY6" fmla="*/ 133350 h 166688"/>
                <a:gd name="connsiteX7" fmla="*/ 0 w 100012"/>
                <a:gd name="connsiteY7" fmla="*/ 166688 h 166688"/>
                <a:gd name="connsiteX0" fmla="*/ 0 w 100012"/>
                <a:gd name="connsiteY0" fmla="*/ 173832 h 173832"/>
                <a:gd name="connsiteX1" fmla="*/ 11906 w 100012"/>
                <a:gd name="connsiteY1" fmla="*/ 95250 h 173832"/>
                <a:gd name="connsiteX2" fmla="*/ 80962 w 100012"/>
                <a:gd name="connsiteY2" fmla="*/ 0 h 173832"/>
                <a:gd name="connsiteX3" fmla="*/ 78581 w 100012"/>
                <a:gd name="connsiteY3" fmla="*/ 78582 h 173832"/>
                <a:gd name="connsiteX4" fmla="*/ 100012 w 100012"/>
                <a:gd name="connsiteY4" fmla="*/ 102394 h 173832"/>
                <a:gd name="connsiteX5" fmla="*/ 100012 w 100012"/>
                <a:gd name="connsiteY5" fmla="*/ 126207 h 173832"/>
                <a:gd name="connsiteX6" fmla="*/ 61912 w 100012"/>
                <a:gd name="connsiteY6" fmla="*/ 140494 h 173832"/>
                <a:gd name="connsiteX7" fmla="*/ 0 w 100012"/>
                <a:gd name="connsiteY7" fmla="*/ 1738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73832">
                  <a:moveTo>
                    <a:pt x="0" y="173832"/>
                  </a:moveTo>
                  <a:lnTo>
                    <a:pt x="11906" y="95250"/>
                  </a:lnTo>
                  <a:lnTo>
                    <a:pt x="80962" y="0"/>
                  </a:lnTo>
                  <a:cubicBezTo>
                    <a:pt x="80168" y="26194"/>
                    <a:pt x="79375" y="52388"/>
                    <a:pt x="78581" y="78582"/>
                  </a:cubicBezTo>
                  <a:lnTo>
                    <a:pt x="100012" y="102394"/>
                  </a:lnTo>
                  <a:lnTo>
                    <a:pt x="100012" y="126207"/>
                  </a:lnTo>
                  <a:lnTo>
                    <a:pt x="61912" y="140494"/>
                  </a:lnTo>
                  <a:lnTo>
                    <a:pt x="0" y="173832"/>
                  </a:lnTo>
                  <a:close/>
                </a:path>
              </a:pathLst>
            </a:cu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2816225" y="2822575"/>
              <a:ext cx="531019" cy="574675"/>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1019" h="574675">
                  <a:moveTo>
                    <a:pt x="0" y="0"/>
                  </a:moveTo>
                  <a:lnTo>
                    <a:pt x="292100" y="63500"/>
                  </a:lnTo>
                  <a:lnTo>
                    <a:pt x="336550" y="82550"/>
                  </a:lnTo>
                  <a:lnTo>
                    <a:pt x="365125" y="120650"/>
                  </a:lnTo>
                  <a:lnTo>
                    <a:pt x="387350" y="123825"/>
                  </a:lnTo>
                  <a:lnTo>
                    <a:pt x="422275" y="149225"/>
                  </a:lnTo>
                  <a:lnTo>
                    <a:pt x="460375" y="180975"/>
                  </a:lnTo>
                  <a:lnTo>
                    <a:pt x="501650" y="219075"/>
                  </a:lnTo>
                  <a:lnTo>
                    <a:pt x="527050" y="257175"/>
                  </a:lnTo>
                  <a:lnTo>
                    <a:pt x="530225" y="301625"/>
                  </a:lnTo>
                  <a:cubicBezTo>
                    <a:pt x="530490" y="308240"/>
                    <a:pt x="530754" y="314854"/>
                    <a:pt x="531019" y="321469"/>
                  </a:cubicBezTo>
                  <a:lnTo>
                    <a:pt x="511175" y="317500"/>
                  </a:lnTo>
                  <a:lnTo>
                    <a:pt x="514350" y="282575"/>
                  </a:lnTo>
                  <a:lnTo>
                    <a:pt x="508000" y="254000"/>
                  </a:lnTo>
                  <a:lnTo>
                    <a:pt x="450850" y="228600"/>
                  </a:lnTo>
                  <a:lnTo>
                    <a:pt x="434975" y="206375"/>
                  </a:lnTo>
                  <a:lnTo>
                    <a:pt x="422275" y="190500"/>
                  </a:lnTo>
                  <a:lnTo>
                    <a:pt x="406400" y="184150"/>
                  </a:lnTo>
                  <a:lnTo>
                    <a:pt x="355600" y="184150"/>
                  </a:lnTo>
                  <a:lnTo>
                    <a:pt x="304800" y="263525"/>
                  </a:lnTo>
                  <a:lnTo>
                    <a:pt x="295275" y="307975"/>
                  </a:lnTo>
                  <a:lnTo>
                    <a:pt x="304800" y="333375"/>
                  </a:lnTo>
                  <a:lnTo>
                    <a:pt x="342900" y="371475"/>
                  </a:lnTo>
                  <a:lnTo>
                    <a:pt x="352425" y="371475"/>
                  </a:lnTo>
                  <a:lnTo>
                    <a:pt x="352425" y="434975"/>
                  </a:lnTo>
                  <a:lnTo>
                    <a:pt x="333375" y="438150"/>
                  </a:lnTo>
                  <a:lnTo>
                    <a:pt x="292100" y="438150"/>
                  </a:lnTo>
                  <a:cubicBezTo>
                    <a:pt x="289983" y="438150"/>
                    <a:pt x="285221" y="436959"/>
                    <a:pt x="285750" y="438150"/>
                  </a:cubicBezTo>
                  <a:cubicBezTo>
                    <a:pt x="286279" y="439341"/>
                    <a:pt x="292100" y="442913"/>
                    <a:pt x="295275" y="445294"/>
                  </a:cubicBezTo>
                  <a:lnTo>
                    <a:pt x="260350" y="492125"/>
                  </a:lnTo>
                  <a:lnTo>
                    <a:pt x="193675" y="574675"/>
                  </a:lnTo>
                  <a:lnTo>
                    <a:pt x="168275" y="571500"/>
                  </a:lnTo>
                  <a:lnTo>
                    <a:pt x="184943" y="519906"/>
                  </a:lnTo>
                  <a:cubicBezTo>
                    <a:pt x="196320" y="509587"/>
                    <a:pt x="213651" y="497681"/>
                    <a:pt x="219075" y="488950"/>
                  </a:cubicBezTo>
                  <a:cubicBezTo>
                    <a:pt x="224499" y="480219"/>
                    <a:pt x="213255" y="473869"/>
                    <a:pt x="217488" y="467519"/>
                  </a:cubicBezTo>
                  <a:lnTo>
                    <a:pt x="241300" y="457200"/>
                  </a:lnTo>
                  <a:lnTo>
                    <a:pt x="241300" y="457200"/>
                  </a:lnTo>
                  <a:lnTo>
                    <a:pt x="244475" y="358775"/>
                  </a:lnTo>
                  <a:lnTo>
                    <a:pt x="241300" y="327025"/>
                  </a:lnTo>
                  <a:lnTo>
                    <a:pt x="222250" y="314325"/>
                  </a:lnTo>
                  <a:lnTo>
                    <a:pt x="241300" y="273050"/>
                  </a:lnTo>
                  <a:lnTo>
                    <a:pt x="209550" y="241300"/>
                  </a:lnTo>
                  <a:lnTo>
                    <a:pt x="171450" y="219075"/>
                  </a:lnTo>
                  <a:lnTo>
                    <a:pt x="149225" y="200025"/>
                  </a:lnTo>
                  <a:lnTo>
                    <a:pt x="152400" y="152400"/>
                  </a:lnTo>
                  <a:lnTo>
                    <a:pt x="140494" y="119063"/>
                  </a:lnTo>
                  <a:lnTo>
                    <a:pt x="105568" y="108744"/>
                  </a:lnTo>
                  <a:cubicBezTo>
                    <a:pt x="98425" y="91281"/>
                    <a:pt x="88899" y="88107"/>
                    <a:pt x="81756" y="70644"/>
                  </a:cubicBezTo>
                  <a:lnTo>
                    <a:pt x="75406" y="50800"/>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76513" y="332184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471756" y="4381500"/>
              <a:ext cx="257281" cy="147638"/>
            </a:xfrm>
            <a:custGeom>
              <a:avLst/>
              <a:gdLst>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47625 w 254794"/>
                <a:gd name="connsiteY8" fmla="*/ 47625 h 147638"/>
                <a:gd name="connsiteX9" fmla="*/ 28575 w 254794"/>
                <a:gd name="connsiteY9" fmla="*/ 52388 h 147638"/>
                <a:gd name="connsiteX10" fmla="*/ 0 w 254794"/>
                <a:gd name="connsiteY10" fmla="*/ 88106 h 147638"/>
                <a:gd name="connsiteX11" fmla="*/ 16669 w 254794"/>
                <a:gd name="connsiteY11" fmla="*/ 147638 h 147638"/>
                <a:gd name="connsiteX0" fmla="*/ 16669 w 254794"/>
                <a:gd name="connsiteY0" fmla="*/ 147638 h 147638"/>
                <a:gd name="connsiteX1" fmla="*/ 254794 w 254794"/>
                <a:gd name="connsiteY1" fmla="*/ 42863 h 147638"/>
                <a:gd name="connsiteX2" fmla="*/ 204787 w 254794"/>
                <a:gd name="connsiteY2" fmla="*/ 0 h 147638"/>
                <a:gd name="connsiteX3" fmla="*/ 150019 w 254794"/>
                <a:gd name="connsiteY3" fmla="*/ 4763 h 147638"/>
                <a:gd name="connsiteX4" fmla="*/ 147637 w 254794"/>
                <a:gd name="connsiteY4" fmla="*/ 21431 h 147638"/>
                <a:gd name="connsiteX5" fmla="*/ 114300 w 254794"/>
                <a:gd name="connsiteY5" fmla="*/ 19050 h 147638"/>
                <a:gd name="connsiteX6" fmla="*/ 100012 w 254794"/>
                <a:gd name="connsiteY6" fmla="*/ 30956 h 147638"/>
                <a:gd name="connsiteX7" fmla="*/ 57150 w 254794"/>
                <a:gd name="connsiteY7" fmla="*/ 28575 h 147638"/>
                <a:gd name="connsiteX8" fmla="*/ 38100 w 254794"/>
                <a:gd name="connsiteY8" fmla="*/ 35718 h 147638"/>
                <a:gd name="connsiteX9" fmla="*/ 28575 w 254794"/>
                <a:gd name="connsiteY9" fmla="*/ 52388 h 147638"/>
                <a:gd name="connsiteX10" fmla="*/ 0 w 254794"/>
                <a:gd name="connsiteY10" fmla="*/ 88106 h 147638"/>
                <a:gd name="connsiteX11" fmla="*/ 16669 w 254794"/>
                <a:gd name="connsiteY11" fmla="*/ 147638 h 147638"/>
                <a:gd name="connsiteX0" fmla="*/ 26234 w 264359"/>
                <a:gd name="connsiteY0" fmla="*/ 147638 h 147638"/>
                <a:gd name="connsiteX1" fmla="*/ 264359 w 264359"/>
                <a:gd name="connsiteY1" fmla="*/ 42863 h 147638"/>
                <a:gd name="connsiteX2" fmla="*/ 214352 w 264359"/>
                <a:gd name="connsiteY2" fmla="*/ 0 h 147638"/>
                <a:gd name="connsiteX3" fmla="*/ 159584 w 264359"/>
                <a:gd name="connsiteY3" fmla="*/ 4763 h 147638"/>
                <a:gd name="connsiteX4" fmla="*/ 157202 w 264359"/>
                <a:gd name="connsiteY4" fmla="*/ 21431 h 147638"/>
                <a:gd name="connsiteX5" fmla="*/ 123865 w 264359"/>
                <a:gd name="connsiteY5" fmla="*/ 19050 h 147638"/>
                <a:gd name="connsiteX6" fmla="*/ 109577 w 264359"/>
                <a:gd name="connsiteY6" fmla="*/ 30956 h 147638"/>
                <a:gd name="connsiteX7" fmla="*/ 66715 w 264359"/>
                <a:gd name="connsiteY7" fmla="*/ 28575 h 147638"/>
                <a:gd name="connsiteX8" fmla="*/ 47665 w 264359"/>
                <a:gd name="connsiteY8" fmla="*/ 35718 h 147638"/>
                <a:gd name="connsiteX9" fmla="*/ 38140 w 264359"/>
                <a:gd name="connsiteY9" fmla="*/ 52388 h 147638"/>
                <a:gd name="connsiteX10" fmla="*/ 9565 w 264359"/>
                <a:gd name="connsiteY10" fmla="*/ 88106 h 147638"/>
                <a:gd name="connsiteX11" fmla="*/ 40 w 264359"/>
                <a:gd name="connsiteY11" fmla="*/ 121444 h 147638"/>
                <a:gd name="connsiteX12" fmla="*/ 26234 w 264359"/>
                <a:gd name="connsiteY12" fmla="*/ 147638 h 147638"/>
                <a:gd name="connsiteX0" fmla="*/ 19156 w 257281"/>
                <a:gd name="connsiteY0" fmla="*/ 147638 h 147638"/>
                <a:gd name="connsiteX1" fmla="*/ 257281 w 257281"/>
                <a:gd name="connsiteY1" fmla="*/ 42863 h 147638"/>
                <a:gd name="connsiteX2" fmla="*/ 207274 w 257281"/>
                <a:gd name="connsiteY2" fmla="*/ 0 h 147638"/>
                <a:gd name="connsiteX3" fmla="*/ 152506 w 257281"/>
                <a:gd name="connsiteY3" fmla="*/ 4763 h 147638"/>
                <a:gd name="connsiteX4" fmla="*/ 150124 w 257281"/>
                <a:gd name="connsiteY4" fmla="*/ 21431 h 147638"/>
                <a:gd name="connsiteX5" fmla="*/ 116787 w 257281"/>
                <a:gd name="connsiteY5" fmla="*/ 19050 h 147638"/>
                <a:gd name="connsiteX6" fmla="*/ 102499 w 257281"/>
                <a:gd name="connsiteY6" fmla="*/ 30956 h 147638"/>
                <a:gd name="connsiteX7" fmla="*/ 59637 w 257281"/>
                <a:gd name="connsiteY7" fmla="*/ 28575 h 147638"/>
                <a:gd name="connsiteX8" fmla="*/ 40587 w 257281"/>
                <a:gd name="connsiteY8" fmla="*/ 35718 h 147638"/>
                <a:gd name="connsiteX9" fmla="*/ 31062 w 257281"/>
                <a:gd name="connsiteY9" fmla="*/ 52388 h 147638"/>
                <a:gd name="connsiteX10" fmla="*/ 2487 w 257281"/>
                <a:gd name="connsiteY10" fmla="*/ 88106 h 147638"/>
                <a:gd name="connsiteX11" fmla="*/ 106 w 257281"/>
                <a:gd name="connsiteY11" fmla="*/ 121444 h 147638"/>
                <a:gd name="connsiteX12" fmla="*/ 19156 w 257281"/>
                <a:gd name="connsiteY12" fmla="*/ 147638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281" h="147638">
                  <a:moveTo>
                    <a:pt x="19156" y="147638"/>
                  </a:moveTo>
                  <a:lnTo>
                    <a:pt x="257281" y="42863"/>
                  </a:lnTo>
                  <a:lnTo>
                    <a:pt x="207274" y="0"/>
                  </a:lnTo>
                  <a:lnTo>
                    <a:pt x="152506" y="4763"/>
                  </a:lnTo>
                  <a:lnTo>
                    <a:pt x="150124" y="21431"/>
                  </a:lnTo>
                  <a:lnTo>
                    <a:pt x="116787" y="19050"/>
                  </a:lnTo>
                  <a:lnTo>
                    <a:pt x="102499" y="30956"/>
                  </a:lnTo>
                  <a:lnTo>
                    <a:pt x="59637" y="28575"/>
                  </a:lnTo>
                  <a:lnTo>
                    <a:pt x="40587" y="35718"/>
                  </a:lnTo>
                  <a:lnTo>
                    <a:pt x="31062" y="52388"/>
                  </a:lnTo>
                  <a:lnTo>
                    <a:pt x="2487" y="88106"/>
                  </a:lnTo>
                  <a:cubicBezTo>
                    <a:pt x="3281" y="99219"/>
                    <a:pt x="-688" y="110331"/>
                    <a:pt x="106" y="121444"/>
                  </a:cubicBezTo>
                  <a:lnTo>
                    <a:pt x="19156" y="14763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911600" y="3933825"/>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136356" y="3948113"/>
              <a:ext cx="204788" cy="89251"/>
            </a:xfrm>
            <a:custGeom>
              <a:avLst/>
              <a:gdLst>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54769 w 204788"/>
                <a:gd name="connsiteY10" fmla="*/ 80962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5725"/>
                <a:gd name="connsiteX1" fmla="*/ 123825 w 204788"/>
                <a:gd name="connsiteY1" fmla="*/ 85725 h 85725"/>
                <a:gd name="connsiteX2" fmla="*/ 119063 w 204788"/>
                <a:gd name="connsiteY2" fmla="*/ 59531 h 85725"/>
                <a:gd name="connsiteX3" fmla="*/ 145257 w 204788"/>
                <a:gd name="connsiteY3" fmla="*/ 52387 h 85725"/>
                <a:gd name="connsiteX4" fmla="*/ 171450 w 204788"/>
                <a:gd name="connsiteY4" fmla="*/ 33337 h 85725"/>
                <a:gd name="connsiteX5" fmla="*/ 204788 w 204788"/>
                <a:gd name="connsiteY5" fmla="*/ 0 h 85725"/>
                <a:gd name="connsiteX6" fmla="*/ 142875 w 204788"/>
                <a:gd name="connsiteY6" fmla="*/ 38100 h 85725"/>
                <a:gd name="connsiteX7" fmla="*/ 126207 w 204788"/>
                <a:gd name="connsiteY7" fmla="*/ 54768 h 85725"/>
                <a:gd name="connsiteX8" fmla="*/ 90488 w 204788"/>
                <a:gd name="connsiteY8" fmla="*/ 66675 h 85725"/>
                <a:gd name="connsiteX9" fmla="*/ 85725 w 204788"/>
                <a:gd name="connsiteY9" fmla="*/ 78581 h 85725"/>
                <a:gd name="connsiteX10" fmla="*/ 16669 w 204788"/>
                <a:gd name="connsiteY10" fmla="*/ 47625 h 85725"/>
                <a:gd name="connsiteX11" fmla="*/ 0 w 204788"/>
                <a:gd name="connsiteY11" fmla="*/ 85725 h 85725"/>
                <a:gd name="connsiteX0" fmla="*/ 0 w 204788"/>
                <a:gd name="connsiteY0" fmla="*/ 85725 h 89251"/>
                <a:gd name="connsiteX1" fmla="*/ 123825 w 204788"/>
                <a:gd name="connsiteY1" fmla="*/ 85725 h 89251"/>
                <a:gd name="connsiteX2" fmla="*/ 119063 w 204788"/>
                <a:gd name="connsiteY2" fmla="*/ 59531 h 89251"/>
                <a:gd name="connsiteX3" fmla="*/ 145257 w 204788"/>
                <a:gd name="connsiteY3" fmla="*/ 52387 h 89251"/>
                <a:gd name="connsiteX4" fmla="*/ 171450 w 204788"/>
                <a:gd name="connsiteY4" fmla="*/ 33337 h 89251"/>
                <a:gd name="connsiteX5" fmla="*/ 204788 w 204788"/>
                <a:gd name="connsiteY5" fmla="*/ 0 h 89251"/>
                <a:gd name="connsiteX6" fmla="*/ 142875 w 204788"/>
                <a:gd name="connsiteY6" fmla="*/ 38100 h 89251"/>
                <a:gd name="connsiteX7" fmla="*/ 126207 w 204788"/>
                <a:gd name="connsiteY7" fmla="*/ 54768 h 89251"/>
                <a:gd name="connsiteX8" fmla="*/ 90488 w 204788"/>
                <a:gd name="connsiteY8" fmla="*/ 66675 h 89251"/>
                <a:gd name="connsiteX9" fmla="*/ 85725 w 204788"/>
                <a:gd name="connsiteY9" fmla="*/ 78581 h 89251"/>
                <a:gd name="connsiteX10" fmla="*/ 42863 w 204788"/>
                <a:gd name="connsiteY10" fmla="*/ 88106 h 89251"/>
                <a:gd name="connsiteX11" fmla="*/ 16669 w 204788"/>
                <a:gd name="connsiteY11" fmla="*/ 47625 h 89251"/>
                <a:gd name="connsiteX12" fmla="*/ 0 w 204788"/>
                <a:gd name="connsiteY12" fmla="*/ 85725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8" h="89251">
                  <a:moveTo>
                    <a:pt x="0" y="85725"/>
                  </a:moveTo>
                  <a:lnTo>
                    <a:pt x="123825" y="85725"/>
                  </a:lnTo>
                  <a:lnTo>
                    <a:pt x="119063" y="59531"/>
                  </a:lnTo>
                  <a:lnTo>
                    <a:pt x="145257" y="52387"/>
                  </a:lnTo>
                  <a:lnTo>
                    <a:pt x="171450" y="33337"/>
                  </a:lnTo>
                  <a:lnTo>
                    <a:pt x="204788" y="0"/>
                  </a:lnTo>
                  <a:lnTo>
                    <a:pt x="142875" y="38100"/>
                  </a:lnTo>
                  <a:lnTo>
                    <a:pt x="126207" y="54768"/>
                  </a:lnTo>
                  <a:lnTo>
                    <a:pt x="90488" y="66675"/>
                  </a:lnTo>
                  <a:lnTo>
                    <a:pt x="85725" y="78581"/>
                  </a:lnTo>
                  <a:cubicBezTo>
                    <a:pt x="80169" y="79375"/>
                    <a:pt x="54372" y="93265"/>
                    <a:pt x="42863" y="88106"/>
                  </a:cubicBezTo>
                  <a:cubicBezTo>
                    <a:pt x="31354" y="82947"/>
                    <a:pt x="26194" y="45244"/>
                    <a:pt x="16669" y="47625"/>
                  </a:cubicBezTo>
                  <a:lnTo>
                    <a:pt x="0" y="857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71649" y="3871736"/>
              <a:ext cx="36058" cy="44108"/>
            </a:xfrm>
            <a:custGeom>
              <a:avLst/>
              <a:gdLst>
                <a:gd name="connsiteX0" fmla="*/ 7144 w 7144"/>
                <a:gd name="connsiteY0" fmla="*/ 0 h 26193"/>
                <a:gd name="connsiteX1" fmla="*/ 0 w 7144"/>
                <a:gd name="connsiteY1" fmla="*/ 26193 h 26193"/>
                <a:gd name="connsiteX2" fmla="*/ 7144 w 7144"/>
                <a:gd name="connsiteY2" fmla="*/ 0 h 26193"/>
                <a:gd name="connsiteX0" fmla="*/ 13756 w 67087"/>
                <a:gd name="connsiteY0" fmla="*/ 386 h 24162"/>
                <a:gd name="connsiteX1" fmla="*/ 3756 w 67087"/>
                <a:gd name="connsiteY1" fmla="*/ 10386 h 24162"/>
                <a:gd name="connsiteX2" fmla="*/ 67087 w 67087"/>
                <a:gd name="connsiteY2" fmla="*/ 24023 h 24162"/>
                <a:gd name="connsiteX3" fmla="*/ 13756 w 67087"/>
                <a:gd name="connsiteY3" fmla="*/ 386 h 24162"/>
                <a:gd name="connsiteX0" fmla="*/ 20472 w 73803"/>
                <a:gd name="connsiteY0" fmla="*/ 338 h 24336"/>
                <a:gd name="connsiteX1" fmla="*/ 10472 w 73803"/>
                <a:gd name="connsiteY1" fmla="*/ 10338 h 24336"/>
                <a:gd name="connsiteX2" fmla="*/ 3807 w 73803"/>
                <a:gd name="connsiteY2" fmla="*/ 14884 h 24336"/>
                <a:gd name="connsiteX3" fmla="*/ 73803 w 73803"/>
                <a:gd name="connsiteY3" fmla="*/ 23975 h 24336"/>
                <a:gd name="connsiteX4" fmla="*/ 20472 w 73803"/>
                <a:gd name="connsiteY4" fmla="*/ 338 h 24336"/>
                <a:gd name="connsiteX0" fmla="*/ 20472 w 70470"/>
                <a:gd name="connsiteY0" fmla="*/ 266 h 22519"/>
                <a:gd name="connsiteX1" fmla="*/ 10472 w 70470"/>
                <a:gd name="connsiteY1" fmla="*/ 10266 h 22519"/>
                <a:gd name="connsiteX2" fmla="*/ 3807 w 70470"/>
                <a:gd name="connsiteY2" fmla="*/ 14812 h 22519"/>
                <a:gd name="connsiteX3" fmla="*/ 70470 w 70470"/>
                <a:gd name="connsiteY3" fmla="*/ 22085 h 22519"/>
                <a:gd name="connsiteX4" fmla="*/ 20472 w 70470"/>
                <a:gd name="connsiteY4" fmla="*/ 266 h 22519"/>
                <a:gd name="connsiteX0" fmla="*/ 20472 w 73803"/>
                <a:gd name="connsiteY0" fmla="*/ 232 h 21624"/>
                <a:gd name="connsiteX1" fmla="*/ 10472 w 73803"/>
                <a:gd name="connsiteY1" fmla="*/ 10232 h 21624"/>
                <a:gd name="connsiteX2" fmla="*/ 3807 w 73803"/>
                <a:gd name="connsiteY2" fmla="*/ 14778 h 21624"/>
                <a:gd name="connsiteX3" fmla="*/ 73803 w 73803"/>
                <a:gd name="connsiteY3" fmla="*/ 21142 h 21624"/>
                <a:gd name="connsiteX4" fmla="*/ 20472 w 73803"/>
                <a:gd name="connsiteY4" fmla="*/ 232 h 21624"/>
                <a:gd name="connsiteX0" fmla="*/ 20472 w 77137"/>
                <a:gd name="connsiteY0" fmla="*/ 232 h 21624"/>
                <a:gd name="connsiteX1" fmla="*/ 10472 w 77137"/>
                <a:gd name="connsiteY1" fmla="*/ 10232 h 21624"/>
                <a:gd name="connsiteX2" fmla="*/ 3807 w 77137"/>
                <a:gd name="connsiteY2" fmla="*/ 14778 h 21624"/>
                <a:gd name="connsiteX3" fmla="*/ 77137 w 77137"/>
                <a:gd name="connsiteY3" fmla="*/ 21142 h 21624"/>
                <a:gd name="connsiteX4" fmla="*/ 20472 w 77137"/>
                <a:gd name="connsiteY4" fmla="*/ 232 h 21624"/>
                <a:gd name="connsiteX0" fmla="*/ 20472 w 67138"/>
                <a:gd name="connsiteY0" fmla="*/ 141 h 19043"/>
                <a:gd name="connsiteX1" fmla="*/ 10472 w 67138"/>
                <a:gd name="connsiteY1" fmla="*/ 10141 h 19043"/>
                <a:gd name="connsiteX2" fmla="*/ 3807 w 67138"/>
                <a:gd name="connsiteY2" fmla="*/ 14687 h 19043"/>
                <a:gd name="connsiteX3" fmla="*/ 67138 w 67138"/>
                <a:gd name="connsiteY3" fmla="*/ 18324 h 19043"/>
                <a:gd name="connsiteX4" fmla="*/ 20472 w 67138"/>
                <a:gd name="connsiteY4" fmla="*/ 141 h 19043"/>
                <a:gd name="connsiteX0" fmla="*/ 20472 w 50472"/>
                <a:gd name="connsiteY0" fmla="*/ 68 h 16840"/>
                <a:gd name="connsiteX1" fmla="*/ 10472 w 50472"/>
                <a:gd name="connsiteY1" fmla="*/ 10068 h 16840"/>
                <a:gd name="connsiteX2" fmla="*/ 3807 w 50472"/>
                <a:gd name="connsiteY2" fmla="*/ 14614 h 16840"/>
                <a:gd name="connsiteX3" fmla="*/ 50472 w 50472"/>
                <a:gd name="connsiteY3" fmla="*/ 15524 h 16840"/>
                <a:gd name="connsiteX4" fmla="*/ 20472 w 50472"/>
                <a:gd name="connsiteY4" fmla="*/ 68 h 1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6840">
                  <a:moveTo>
                    <a:pt x="20472" y="68"/>
                  </a:moveTo>
                  <a:cubicBezTo>
                    <a:pt x="13805" y="-841"/>
                    <a:pt x="13249" y="7644"/>
                    <a:pt x="10472" y="10068"/>
                  </a:cubicBezTo>
                  <a:cubicBezTo>
                    <a:pt x="7695" y="12492"/>
                    <a:pt x="-6748" y="12341"/>
                    <a:pt x="3807" y="14614"/>
                  </a:cubicBezTo>
                  <a:cubicBezTo>
                    <a:pt x="14362" y="16887"/>
                    <a:pt x="49361" y="17797"/>
                    <a:pt x="50472" y="15524"/>
                  </a:cubicBezTo>
                  <a:cubicBezTo>
                    <a:pt x="32695" y="7645"/>
                    <a:pt x="27139" y="977"/>
                    <a:pt x="20472" y="6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124325" y="3711575"/>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238625" y="3721894"/>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4183857" y="3709989"/>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4155282" y="3250406"/>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4269104" y="3621214"/>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4366741" y="3759992"/>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4331026" y="3605212"/>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4250532" y="3362325"/>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582938" y="3503389"/>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568650" y="3421857"/>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3582954" y="3359937"/>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398169" y="2088356"/>
              <a:ext cx="728662" cy="981075"/>
            </a:xfrm>
            <a:custGeom>
              <a:avLst/>
              <a:gdLst>
                <a:gd name="connsiteX0" fmla="*/ 602456 w 728662"/>
                <a:gd name="connsiteY0" fmla="*/ 209550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2456 w 728662"/>
                <a:gd name="connsiteY58" fmla="*/ 209550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9075 w 728662"/>
                <a:gd name="connsiteY40" fmla="*/ 966788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 name="connsiteX0" fmla="*/ 609600 w 728662"/>
                <a:gd name="connsiteY0" fmla="*/ 197643 h 981075"/>
                <a:gd name="connsiteX1" fmla="*/ 633412 w 728662"/>
                <a:gd name="connsiteY1" fmla="*/ 169069 h 981075"/>
                <a:gd name="connsiteX2" fmla="*/ 638175 w 728662"/>
                <a:gd name="connsiteY2" fmla="*/ 157163 h 981075"/>
                <a:gd name="connsiteX3" fmla="*/ 621506 w 728662"/>
                <a:gd name="connsiteY3" fmla="*/ 147638 h 981075"/>
                <a:gd name="connsiteX4" fmla="*/ 602456 w 728662"/>
                <a:gd name="connsiteY4" fmla="*/ 142875 h 981075"/>
                <a:gd name="connsiteX5" fmla="*/ 664369 w 728662"/>
                <a:gd name="connsiteY5" fmla="*/ 140494 h 981075"/>
                <a:gd name="connsiteX6" fmla="*/ 676275 w 728662"/>
                <a:gd name="connsiteY6" fmla="*/ 123825 h 981075"/>
                <a:gd name="connsiteX7" fmla="*/ 666750 w 728662"/>
                <a:gd name="connsiteY7" fmla="*/ 97632 h 981075"/>
                <a:gd name="connsiteX8" fmla="*/ 628650 w 728662"/>
                <a:gd name="connsiteY8" fmla="*/ 78582 h 981075"/>
                <a:gd name="connsiteX9" fmla="*/ 592931 w 728662"/>
                <a:gd name="connsiteY9" fmla="*/ 69057 h 981075"/>
                <a:gd name="connsiteX10" fmla="*/ 545306 w 728662"/>
                <a:gd name="connsiteY10" fmla="*/ 66675 h 981075"/>
                <a:gd name="connsiteX11" fmla="*/ 485775 w 728662"/>
                <a:gd name="connsiteY11" fmla="*/ 100013 h 981075"/>
                <a:gd name="connsiteX12" fmla="*/ 450056 w 728662"/>
                <a:gd name="connsiteY12" fmla="*/ 119063 h 981075"/>
                <a:gd name="connsiteX13" fmla="*/ 433387 w 728662"/>
                <a:gd name="connsiteY13" fmla="*/ 161925 h 981075"/>
                <a:gd name="connsiteX14" fmla="*/ 409575 w 728662"/>
                <a:gd name="connsiteY14" fmla="*/ 130969 h 981075"/>
                <a:gd name="connsiteX15" fmla="*/ 400050 w 728662"/>
                <a:gd name="connsiteY15" fmla="*/ 152400 h 981075"/>
                <a:gd name="connsiteX16" fmla="*/ 381000 w 728662"/>
                <a:gd name="connsiteY16" fmla="*/ 171450 h 981075"/>
                <a:gd name="connsiteX17" fmla="*/ 378619 w 728662"/>
                <a:gd name="connsiteY17" fmla="*/ 185738 h 981075"/>
                <a:gd name="connsiteX18" fmla="*/ 395287 w 728662"/>
                <a:gd name="connsiteY18" fmla="*/ 202407 h 981075"/>
                <a:gd name="connsiteX19" fmla="*/ 352425 w 728662"/>
                <a:gd name="connsiteY19" fmla="*/ 238125 h 981075"/>
                <a:gd name="connsiteX20" fmla="*/ 319087 w 728662"/>
                <a:gd name="connsiteY20" fmla="*/ 209550 h 981075"/>
                <a:gd name="connsiteX21" fmla="*/ 304800 w 728662"/>
                <a:gd name="connsiteY21" fmla="*/ 245269 h 981075"/>
                <a:gd name="connsiteX22" fmla="*/ 300037 w 728662"/>
                <a:gd name="connsiteY22" fmla="*/ 366713 h 981075"/>
                <a:gd name="connsiteX23" fmla="*/ 245269 w 728662"/>
                <a:gd name="connsiteY23" fmla="*/ 421482 h 981075"/>
                <a:gd name="connsiteX24" fmla="*/ 242887 w 728662"/>
                <a:gd name="connsiteY24" fmla="*/ 414338 h 981075"/>
                <a:gd name="connsiteX25" fmla="*/ 188119 w 728662"/>
                <a:gd name="connsiteY25" fmla="*/ 469107 h 981075"/>
                <a:gd name="connsiteX26" fmla="*/ 188119 w 728662"/>
                <a:gd name="connsiteY26" fmla="*/ 554832 h 981075"/>
                <a:gd name="connsiteX27" fmla="*/ 188119 w 728662"/>
                <a:gd name="connsiteY27" fmla="*/ 566738 h 981075"/>
                <a:gd name="connsiteX28" fmla="*/ 164306 w 728662"/>
                <a:gd name="connsiteY28" fmla="*/ 578644 h 981075"/>
                <a:gd name="connsiteX29" fmla="*/ 169069 w 728662"/>
                <a:gd name="connsiteY29" fmla="*/ 600075 h 981075"/>
                <a:gd name="connsiteX30" fmla="*/ 102394 w 728662"/>
                <a:gd name="connsiteY30" fmla="*/ 638175 h 981075"/>
                <a:gd name="connsiteX31" fmla="*/ 95250 w 728662"/>
                <a:gd name="connsiteY31" fmla="*/ 666750 h 981075"/>
                <a:gd name="connsiteX32" fmla="*/ 97631 w 728662"/>
                <a:gd name="connsiteY32" fmla="*/ 695325 h 981075"/>
                <a:gd name="connsiteX33" fmla="*/ 57150 w 728662"/>
                <a:gd name="connsiteY33" fmla="*/ 752475 h 981075"/>
                <a:gd name="connsiteX34" fmla="*/ 54769 w 728662"/>
                <a:gd name="connsiteY34" fmla="*/ 773907 h 981075"/>
                <a:gd name="connsiteX35" fmla="*/ 95250 w 728662"/>
                <a:gd name="connsiteY35" fmla="*/ 816769 h 981075"/>
                <a:gd name="connsiteX36" fmla="*/ 95250 w 728662"/>
                <a:gd name="connsiteY36" fmla="*/ 878682 h 981075"/>
                <a:gd name="connsiteX37" fmla="*/ 159544 w 728662"/>
                <a:gd name="connsiteY37" fmla="*/ 926307 h 981075"/>
                <a:gd name="connsiteX38" fmla="*/ 190500 w 728662"/>
                <a:gd name="connsiteY38" fmla="*/ 950119 h 981075"/>
                <a:gd name="connsiteX39" fmla="*/ 211931 w 728662"/>
                <a:gd name="connsiteY39" fmla="*/ 954882 h 981075"/>
                <a:gd name="connsiteX40" fmla="*/ 211932 w 728662"/>
                <a:gd name="connsiteY40" fmla="*/ 962026 h 981075"/>
                <a:gd name="connsiteX41" fmla="*/ 180975 w 728662"/>
                <a:gd name="connsiteY41" fmla="*/ 981075 h 981075"/>
                <a:gd name="connsiteX42" fmla="*/ 152400 w 728662"/>
                <a:gd name="connsiteY42" fmla="*/ 976313 h 981075"/>
                <a:gd name="connsiteX43" fmla="*/ 88106 w 728662"/>
                <a:gd name="connsiteY43" fmla="*/ 940594 h 981075"/>
                <a:gd name="connsiteX44" fmla="*/ 11906 w 728662"/>
                <a:gd name="connsiteY44" fmla="*/ 840582 h 981075"/>
                <a:gd name="connsiteX45" fmla="*/ 0 w 728662"/>
                <a:gd name="connsiteY45" fmla="*/ 759619 h 981075"/>
                <a:gd name="connsiteX46" fmla="*/ 26194 w 728662"/>
                <a:gd name="connsiteY46" fmla="*/ 669132 h 981075"/>
                <a:gd name="connsiteX47" fmla="*/ 100012 w 728662"/>
                <a:gd name="connsiteY47" fmla="*/ 535782 h 981075"/>
                <a:gd name="connsiteX48" fmla="*/ 128587 w 728662"/>
                <a:gd name="connsiteY48" fmla="*/ 469107 h 981075"/>
                <a:gd name="connsiteX49" fmla="*/ 192881 w 728662"/>
                <a:gd name="connsiteY49" fmla="*/ 385763 h 981075"/>
                <a:gd name="connsiteX50" fmla="*/ 242887 w 728662"/>
                <a:gd name="connsiteY50" fmla="*/ 283369 h 981075"/>
                <a:gd name="connsiteX51" fmla="*/ 257175 w 728662"/>
                <a:gd name="connsiteY51" fmla="*/ 214313 h 981075"/>
                <a:gd name="connsiteX52" fmla="*/ 333375 w 728662"/>
                <a:gd name="connsiteY52" fmla="*/ 114300 h 981075"/>
                <a:gd name="connsiteX53" fmla="*/ 445294 w 728662"/>
                <a:gd name="connsiteY53" fmla="*/ 42863 h 981075"/>
                <a:gd name="connsiteX54" fmla="*/ 542925 w 728662"/>
                <a:gd name="connsiteY54" fmla="*/ 0 h 981075"/>
                <a:gd name="connsiteX55" fmla="*/ 654844 w 728662"/>
                <a:gd name="connsiteY55" fmla="*/ 7144 h 981075"/>
                <a:gd name="connsiteX56" fmla="*/ 728662 w 728662"/>
                <a:gd name="connsiteY56" fmla="*/ 78582 h 981075"/>
                <a:gd name="connsiteX57" fmla="*/ 721519 w 728662"/>
                <a:gd name="connsiteY57" fmla="*/ 128588 h 981075"/>
                <a:gd name="connsiteX58" fmla="*/ 609600 w 728662"/>
                <a:gd name="connsiteY58" fmla="*/ 19764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8662" h="981075">
                  <a:moveTo>
                    <a:pt x="609600" y="197643"/>
                  </a:moveTo>
                  <a:lnTo>
                    <a:pt x="633412" y="169069"/>
                  </a:lnTo>
                  <a:lnTo>
                    <a:pt x="638175" y="157163"/>
                  </a:lnTo>
                  <a:lnTo>
                    <a:pt x="621506" y="147638"/>
                  </a:lnTo>
                  <a:lnTo>
                    <a:pt x="602456" y="142875"/>
                  </a:lnTo>
                  <a:lnTo>
                    <a:pt x="664369" y="140494"/>
                  </a:lnTo>
                  <a:lnTo>
                    <a:pt x="676275" y="123825"/>
                  </a:lnTo>
                  <a:lnTo>
                    <a:pt x="666750" y="97632"/>
                  </a:lnTo>
                  <a:lnTo>
                    <a:pt x="628650" y="78582"/>
                  </a:lnTo>
                  <a:lnTo>
                    <a:pt x="592931" y="69057"/>
                  </a:lnTo>
                  <a:lnTo>
                    <a:pt x="545306" y="66675"/>
                  </a:lnTo>
                  <a:lnTo>
                    <a:pt x="485775" y="100013"/>
                  </a:lnTo>
                  <a:lnTo>
                    <a:pt x="450056" y="119063"/>
                  </a:lnTo>
                  <a:lnTo>
                    <a:pt x="433387" y="161925"/>
                  </a:lnTo>
                  <a:lnTo>
                    <a:pt x="409575" y="130969"/>
                  </a:lnTo>
                  <a:lnTo>
                    <a:pt x="400050" y="152400"/>
                  </a:lnTo>
                  <a:lnTo>
                    <a:pt x="381000" y="171450"/>
                  </a:lnTo>
                  <a:lnTo>
                    <a:pt x="378619" y="185738"/>
                  </a:lnTo>
                  <a:lnTo>
                    <a:pt x="395287" y="202407"/>
                  </a:lnTo>
                  <a:lnTo>
                    <a:pt x="352425" y="238125"/>
                  </a:lnTo>
                  <a:lnTo>
                    <a:pt x="319087" y="209550"/>
                  </a:lnTo>
                  <a:lnTo>
                    <a:pt x="304800" y="245269"/>
                  </a:lnTo>
                  <a:lnTo>
                    <a:pt x="300037" y="366713"/>
                  </a:lnTo>
                  <a:lnTo>
                    <a:pt x="245269" y="421482"/>
                  </a:lnTo>
                  <a:lnTo>
                    <a:pt x="242887" y="414338"/>
                  </a:lnTo>
                  <a:lnTo>
                    <a:pt x="188119" y="469107"/>
                  </a:lnTo>
                  <a:lnTo>
                    <a:pt x="188119" y="554832"/>
                  </a:lnTo>
                  <a:lnTo>
                    <a:pt x="188119" y="566738"/>
                  </a:lnTo>
                  <a:lnTo>
                    <a:pt x="164306" y="578644"/>
                  </a:lnTo>
                  <a:lnTo>
                    <a:pt x="169069" y="600075"/>
                  </a:lnTo>
                  <a:lnTo>
                    <a:pt x="102394" y="638175"/>
                  </a:lnTo>
                  <a:lnTo>
                    <a:pt x="95250" y="666750"/>
                  </a:lnTo>
                  <a:lnTo>
                    <a:pt x="97631" y="695325"/>
                  </a:lnTo>
                  <a:lnTo>
                    <a:pt x="57150" y="752475"/>
                  </a:lnTo>
                  <a:lnTo>
                    <a:pt x="54769" y="773907"/>
                  </a:lnTo>
                  <a:lnTo>
                    <a:pt x="95250" y="816769"/>
                  </a:lnTo>
                  <a:lnTo>
                    <a:pt x="95250" y="878682"/>
                  </a:lnTo>
                  <a:lnTo>
                    <a:pt x="159544" y="926307"/>
                  </a:lnTo>
                  <a:lnTo>
                    <a:pt x="190500" y="950119"/>
                  </a:lnTo>
                  <a:lnTo>
                    <a:pt x="211931" y="954882"/>
                  </a:lnTo>
                  <a:cubicBezTo>
                    <a:pt x="211931" y="957263"/>
                    <a:pt x="211932" y="959645"/>
                    <a:pt x="211932" y="962026"/>
                  </a:cubicBezTo>
                  <a:lnTo>
                    <a:pt x="180975" y="981075"/>
                  </a:lnTo>
                  <a:lnTo>
                    <a:pt x="152400" y="976313"/>
                  </a:lnTo>
                  <a:lnTo>
                    <a:pt x="88106" y="940594"/>
                  </a:lnTo>
                  <a:lnTo>
                    <a:pt x="11906" y="840582"/>
                  </a:lnTo>
                  <a:lnTo>
                    <a:pt x="0" y="759619"/>
                  </a:lnTo>
                  <a:lnTo>
                    <a:pt x="26194" y="669132"/>
                  </a:lnTo>
                  <a:lnTo>
                    <a:pt x="100012" y="535782"/>
                  </a:lnTo>
                  <a:lnTo>
                    <a:pt x="128587" y="469107"/>
                  </a:lnTo>
                  <a:lnTo>
                    <a:pt x="192881" y="385763"/>
                  </a:lnTo>
                  <a:lnTo>
                    <a:pt x="242887" y="283369"/>
                  </a:lnTo>
                  <a:lnTo>
                    <a:pt x="257175" y="214313"/>
                  </a:lnTo>
                  <a:lnTo>
                    <a:pt x="333375" y="114300"/>
                  </a:lnTo>
                  <a:lnTo>
                    <a:pt x="445294" y="42863"/>
                  </a:lnTo>
                  <a:lnTo>
                    <a:pt x="542925" y="0"/>
                  </a:lnTo>
                  <a:lnTo>
                    <a:pt x="654844" y="7144"/>
                  </a:lnTo>
                  <a:lnTo>
                    <a:pt x="728662" y="78582"/>
                  </a:lnTo>
                  <a:lnTo>
                    <a:pt x="721519" y="128588"/>
                  </a:lnTo>
                  <a:lnTo>
                    <a:pt x="609600" y="19764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Forme libre 1023"/>
            <p:cNvSpPr/>
            <p:nvPr/>
          </p:nvSpPr>
          <p:spPr>
            <a:xfrm>
              <a:off x="5183981" y="2386013"/>
              <a:ext cx="288132" cy="161924"/>
            </a:xfrm>
            <a:custGeom>
              <a:avLst/>
              <a:gdLst>
                <a:gd name="connsiteX0" fmla="*/ 0 w 288132"/>
                <a:gd name="connsiteY0" fmla="*/ 121443 h 152400"/>
                <a:gd name="connsiteX1" fmla="*/ 126207 w 288132"/>
                <a:gd name="connsiteY1" fmla="*/ 47625 h 152400"/>
                <a:gd name="connsiteX2" fmla="*/ 164307 w 288132"/>
                <a:gd name="connsiteY2" fmla="*/ 21431 h 152400"/>
                <a:gd name="connsiteX3" fmla="*/ 204788 w 288132"/>
                <a:gd name="connsiteY3" fmla="*/ 0 h 152400"/>
                <a:gd name="connsiteX4" fmla="*/ 240507 w 288132"/>
                <a:gd name="connsiteY4" fmla="*/ 14287 h 152400"/>
                <a:gd name="connsiteX5" fmla="*/ 276225 w 288132"/>
                <a:gd name="connsiteY5" fmla="*/ 4762 h 152400"/>
                <a:gd name="connsiteX6" fmla="*/ 288132 w 288132"/>
                <a:gd name="connsiteY6" fmla="*/ 4762 h 152400"/>
                <a:gd name="connsiteX7" fmla="*/ 285750 w 288132"/>
                <a:gd name="connsiteY7" fmla="*/ 52387 h 152400"/>
                <a:gd name="connsiteX8" fmla="*/ 259557 w 288132"/>
                <a:gd name="connsiteY8" fmla="*/ 14287 h 152400"/>
                <a:gd name="connsiteX9" fmla="*/ 216694 w 288132"/>
                <a:gd name="connsiteY9" fmla="*/ 19050 h 152400"/>
                <a:gd name="connsiteX10" fmla="*/ 140494 w 288132"/>
                <a:gd name="connsiteY10" fmla="*/ 69056 h 152400"/>
                <a:gd name="connsiteX11" fmla="*/ 114300 w 288132"/>
                <a:gd name="connsiteY11" fmla="*/ 97631 h 152400"/>
                <a:gd name="connsiteX12" fmla="*/ 45244 w 288132"/>
                <a:gd name="connsiteY12" fmla="*/ 152400 h 152400"/>
                <a:gd name="connsiteX13" fmla="*/ 45244 w 288132"/>
                <a:gd name="connsiteY13" fmla="*/ 152400 h 152400"/>
                <a:gd name="connsiteX14" fmla="*/ 0 w 288132"/>
                <a:gd name="connsiteY14" fmla="*/ 121443 h 152400"/>
                <a:gd name="connsiteX0" fmla="*/ 0 w 288132"/>
                <a:gd name="connsiteY0" fmla="*/ 121443 h 180975"/>
                <a:gd name="connsiteX1" fmla="*/ 126207 w 288132"/>
                <a:gd name="connsiteY1" fmla="*/ 47625 h 180975"/>
                <a:gd name="connsiteX2" fmla="*/ 164307 w 288132"/>
                <a:gd name="connsiteY2" fmla="*/ 21431 h 180975"/>
                <a:gd name="connsiteX3" fmla="*/ 204788 w 288132"/>
                <a:gd name="connsiteY3" fmla="*/ 0 h 180975"/>
                <a:gd name="connsiteX4" fmla="*/ 240507 w 288132"/>
                <a:gd name="connsiteY4" fmla="*/ 14287 h 180975"/>
                <a:gd name="connsiteX5" fmla="*/ 276225 w 288132"/>
                <a:gd name="connsiteY5" fmla="*/ 4762 h 180975"/>
                <a:gd name="connsiteX6" fmla="*/ 288132 w 288132"/>
                <a:gd name="connsiteY6" fmla="*/ 4762 h 180975"/>
                <a:gd name="connsiteX7" fmla="*/ 285750 w 288132"/>
                <a:gd name="connsiteY7" fmla="*/ 52387 h 180975"/>
                <a:gd name="connsiteX8" fmla="*/ 259557 w 288132"/>
                <a:gd name="connsiteY8" fmla="*/ 14287 h 180975"/>
                <a:gd name="connsiteX9" fmla="*/ 216694 w 288132"/>
                <a:gd name="connsiteY9" fmla="*/ 19050 h 180975"/>
                <a:gd name="connsiteX10" fmla="*/ 140494 w 288132"/>
                <a:gd name="connsiteY10" fmla="*/ 69056 h 180975"/>
                <a:gd name="connsiteX11" fmla="*/ 114300 w 288132"/>
                <a:gd name="connsiteY11" fmla="*/ 97631 h 180975"/>
                <a:gd name="connsiteX12" fmla="*/ 45244 w 288132"/>
                <a:gd name="connsiteY12" fmla="*/ 152400 h 180975"/>
                <a:gd name="connsiteX13" fmla="*/ 19050 w 288132"/>
                <a:gd name="connsiteY13" fmla="*/ 180975 h 180975"/>
                <a:gd name="connsiteX14" fmla="*/ 0 w 288132"/>
                <a:gd name="connsiteY14" fmla="*/ 121443 h 180975"/>
                <a:gd name="connsiteX0" fmla="*/ 0 w 288132"/>
                <a:gd name="connsiteY0" fmla="*/ 121443 h 173831"/>
                <a:gd name="connsiteX1" fmla="*/ 126207 w 288132"/>
                <a:gd name="connsiteY1" fmla="*/ 47625 h 173831"/>
                <a:gd name="connsiteX2" fmla="*/ 164307 w 288132"/>
                <a:gd name="connsiteY2" fmla="*/ 21431 h 173831"/>
                <a:gd name="connsiteX3" fmla="*/ 204788 w 288132"/>
                <a:gd name="connsiteY3" fmla="*/ 0 h 173831"/>
                <a:gd name="connsiteX4" fmla="*/ 240507 w 288132"/>
                <a:gd name="connsiteY4" fmla="*/ 14287 h 173831"/>
                <a:gd name="connsiteX5" fmla="*/ 276225 w 288132"/>
                <a:gd name="connsiteY5" fmla="*/ 4762 h 173831"/>
                <a:gd name="connsiteX6" fmla="*/ 288132 w 288132"/>
                <a:gd name="connsiteY6" fmla="*/ 4762 h 173831"/>
                <a:gd name="connsiteX7" fmla="*/ 285750 w 288132"/>
                <a:gd name="connsiteY7" fmla="*/ 52387 h 173831"/>
                <a:gd name="connsiteX8" fmla="*/ 259557 w 288132"/>
                <a:gd name="connsiteY8" fmla="*/ 14287 h 173831"/>
                <a:gd name="connsiteX9" fmla="*/ 216694 w 288132"/>
                <a:gd name="connsiteY9" fmla="*/ 19050 h 173831"/>
                <a:gd name="connsiteX10" fmla="*/ 140494 w 288132"/>
                <a:gd name="connsiteY10" fmla="*/ 69056 h 173831"/>
                <a:gd name="connsiteX11" fmla="*/ 114300 w 288132"/>
                <a:gd name="connsiteY11" fmla="*/ 97631 h 173831"/>
                <a:gd name="connsiteX12" fmla="*/ 45244 w 288132"/>
                <a:gd name="connsiteY12" fmla="*/ 152400 h 173831"/>
                <a:gd name="connsiteX13" fmla="*/ 23812 w 288132"/>
                <a:gd name="connsiteY13" fmla="*/ 173831 h 173831"/>
                <a:gd name="connsiteX14" fmla="*/ 0 w 288132"/>
                <a:gd name="connsiteY14" fmla="*/ 121443 h 173831"/>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4307 w 288132"/>
                <a:gd name="connsiteY2" fmla="*/ 21431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52387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 name="connsiteX0" fmla="*/ 0 w 288132"/>
                <a:gd name="connsiteY0" fmla="*/ 121443 h 161924"/>
                <a:gd name="connsiteX1" fmla="*/ 126207 w 288132"/>
                <a:gd name="connsiteY1" fmla="*/ 47625 h 161924"/>
                <a:gd name="connsiteX2" fmla="*/ 166688 w 288132"/>
                <a:gd name="connsiteY2" fmla="*/ 30956 h 161924"/>
                <a:gd name="connsiteX3" fmla="*/ 204788 w 288132"/>
                <a:gd name="connsiteY3" fmla="*/ 0 h 161924"/>
                <a:gd name="connsiteX4" fmla="*/ 240507 w 288132"/>
                <a:gd name="connsiteY4" fmla="*/ 14287 h 161924"/>
                <a:gd name="connsiteX5" fmla="*/ 276225 w 288132"/>
                <a:gd name="connsiteY5" fmla="*/ 4762 h 161924"/>
                <a:gd name="connsiteX6" fmla="*/ 288132 w 288132"/>
                <a:gd name="connsiteY6" fmla="*/ 4762 h 161924"/>
                <a:gd name="connsiteX7" fmla="*/ 285750 w 288132"/>
                <a:gd name="connsiteY7" fmla="*/ 45243 h 161924"/>
                <a:gd name="connsiteX8" fmla="*/ 259557 w 288132"/>
                <a:gd name="connsiteY8" fmla="*/ 14287 h 161924"/>
                <a:gd name="connsiteX9" fmla="*/ 216694 w 288132"/>
                <a:gd name="connsiteY9" fmla="*/ 19050 h 161924"/>
                <a:gd name="connsiteX10" fmla="*/ 140494 w 288132"/>
                <a:gd name="connsiteY10" fmla="*/ 69056 h 161924"/>
                <a:gd name="connsiteX11" fmla="*/ 114300 w 288132"/>
                <a:gd name="connsiteY11" fmla="*/ 97631 h 161924"/>
                <a:gd name="connsiteX12" fmla="*/ 45244 w 288132"/>
                <a:gd name="connsiteY12" fmla="*/ 152400 h 161924"/>
                <a:gd name="connsiteX13" fmla="*/ 35719 w 288132"/>
                <a:gd name="connsiteY13" fmla="*/ 161924 h 161924"/>
                <a:gd name="connsiteX14" fmla="*/ 0 w 288132"/>
                <a:gd name="connsiteY14" fmla="*/ 121443 h 1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132" h="161924">
                  <a:moveTo>
                    <a:pt x="0" y="121443"/>
                  </a:moveTo>
                  <a:lnTo>
                    <a:pt x="126207" y="47625"/>
                  </a:lnTo>
                  <a:lnTo>
                    <a:pt x="166688" y="30956"/>
                  </a:lnTo>
                  <a:lnTo>
                    <a:pt x="204788" y="0"/>
                  </a:lnTo>
                  <a:lnTo>
                    <a:pt x="240507" y="14287"/>
                  </a:lnTo>
                  <a:lnTo>
                    <a:pt x="276225" y="4762"/>
                  </a:lnTo>
                  <a:lnTo>
                    <a:pt x="288132" y="4762"/>
                  </a:lnTo>
                  <a:lnTo>
                    <a:pt x="285750" y="45243"/>
                  </a:lnTo>
                  <a:lnTo>
                    <a:pt x="259557" y="14287"/>
                  </a:lnTo>
                  <a:lnTo>
                    <a:pt x="216694" y="19050"/>
                  </a:lnTo>
                  <a:lnTo>
                    <a:pt x="140494" y="69056"/>
                  </a:lnTo>
                  <a:lnTo>
                    <a:pt x="114300" y="97631"/>
                  </a:lnTo>
                  <a:lnTo>
                    <a:pt x="45244" y="152400"/>
                  </a:lnTo>
                  <a:lnTo>
                    <a:pt x="35719" y="161924"/>
                  </a:lnTo>
                  <a:cubicBezTo>
                    <a:pt x="9526" y="150811"/>
                    <a:pt x="11906" y="134937"/>
                    <a:pt x="0" y="12144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Forme libre 1025"/>
            <p:cNvSpPr/>
            <p:nvPr/>
          </p:nvSpPr>
          <p:spPr>
            <a:xfrm>
              <a:off x="5727700" y="2009775"/>
              <a:ext cx="130175" cy="120650"/>
            </a:xfrm>
            <a:custGeom>
              <a:avLst/>
              <a:gdLst>
                <a:gd name="connsiteX0" fmla="*/ 0 w 130175"/>
                <a:gd name="connsiteY0" fmla="*/ 34925 h 120650"/>
                <a:gd name="connsiteX1" fmla="*/ 57150 w 130175"/>
                <a:gd name="connsiteY1" fmla="*/ 38100 h 120650"/>
                <a:gd name="connsiteX2" fmla="*/ 76200 w 130175"/>
                <a:gd name="connsiteY2" fmla="*/ 69850 h 120650"/>
                <a:gd name="connsiteX3" fmla="*/ 66675 w 130175"/>
                <a:gd name="connsiteY3" fmla="*/ 98425 h 120650"/>
                <a:gd name="connsiteX4" fmla="*/ 50800 w 130175"/>
                <a:gd name="connsiteY4" fmla="*/ 117475 h 120650"/>
                <a:gd name="connsiteX5" fmla="*/ 88900 w 130175"/>
                <a:gd name="connsiteY5" fmla="*/ 120650 h 120650"/>
                <a:gd name="connsiteX6" fmla="*/ 130175 w 130175"/>
                <a:gd name="connsiteY6" fmla="*/ 63500 h 120650"/>
                <a:gd name="connsiteX7" fmla="*/ 104775 w 130175"/>
                <a:gd name="connsiteY7" fmla="*/ 25400 h 120650"/>
                <a:gd name="connsiteX8" fmla="*/ 50800 w 130175"/>
                <a:gd name="connsiteY8" fmla="*/ 0 h 120650"/>
                <a:gd name="connsiteX9" fmla="*/ 0 w 130175"/>
                <a:gd name="connsiteY9" fmla="*/ 34925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75" h="120650">
                  <a:moveTo>
                    <a:pt x="0" y="34925"/>
                  </a:moveTo>
                  <a:lnTo>
                    <a:pt x="57150" y="38100"/>
                  </a:lnTo>
                  <a:lnTo>
                    <a:pt x="76200" y="69850"/>
                  </a:lnTo>
                  <a:lnTo>
                    <a:pt x="66675" y="98425"/>
                  </a:lnTo>
                  <a:lnTo>
                    <a:pt x="50800" y="117475"/>
                  </a:lnTo>
                  <a:lnTo>
                    <a:pt x="88900" y="120650"/>
                  </a:lnTo>
                  <a:lnTo>
                    <a:pt x="130175" y="63500"/>
                  </a:lnTo>
                  <a:lnTo>
                    <a:pt x="104775" y="25400"/>
                  </a:lnTo>
                  <a:lnTo>
                    <a:pt x="50800" y="0"/>
                  </a:lnTo>
                  <a:lnTo>
                    <a:pt x="0" y="349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7" name="Forme libre 1026"/>
            <p:cNvSpPr/>
            <p:nvPr/>
          </p:nvSpPr>
          <p:spPr>
            <a:xfrm>
              <a:off x="5534025" y="2397919"/>
              <a:ext cx="71438" cy="47625"/>
            </a:xfrm>
            <a:custGeom>
              <a:avLst/>
              <a:gdLst>
                <a:gd name="connsiteX0" fmla="*/ 0 w 50007"/>
                <a:gd name="connsiteY0" fmla="*/ 0 h 47625"/>
                <a:gd name="connsiteX1" fmla="*/ 50007 w 50007"/>
                <a:gd name="connsiteY1" fmla="*/ 4762 h 47625"/>
                <a:gd name="connsiteX2" fmla="*/ 19050 w 50007"/>
                <a:gd name="connsiteY2" fmla="*/ 47625 h 47625"/>
                <a:gd name="connsiteX3" fmla="*/ 0 w 50007"/>
                <a:gd name="connsiteY3" fmla="*/ 0 h 47625"/>
                <a:gd name="connsiteX0" fmla="*/ 21431 w 71438"/>
                <a:gd name="connsiteY0" fmla="*/ 0 h 47625"/>
                <a:gd name="connsiteX1" fmla="*/ 71438 w 71438"/>
                <a:gd name="connsiteY1" fmla="*/ 4762 h 47625"/>
                <a:gd name="connsiteX2" fmla="*/ 40481 w 71438"/>
                <a:gd name="connsiteY2" fmla="*/ 47625 h 47625"/>
                <a:gd name="connsiteX3" fmla="*/ 0 w 71438"/>
                <a:gd name="connsiteY3" fmla="*/ 14287 h 47625"/>
                <a:gd name="connsiteX4" fmla="*/ 21431 w 71438"/>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47625">
                  <a:moveTo>
                    <a:pt x="21431" y="0"/>
                  </a:moveTo>
                  <a:lnTo>
                    <a:pt x="71438" y="4762"/>
                  </a:lnTo>
                  <a:lnTo>
                    <a:pt x="40481" y="47625"/>
                  </a:lnTo>
                  <a:cubicBezTo>
                    <a:pt x="37306" y="38100"/>
                    <a:pt x="3175" y="23812"/>
                    <a:pt x="0" y="14287"/>
                  </a:cubicBezTo>
                  <a:lnTo>
                    <a:pt x="21431"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Forme libre 1028"/>
            <p:cNvSpPr/>
            <p:nvPr/>
          </p:nvSpPr>
          <p:spPr>
            <a:xfrm>
              <a:off x="4662488" y="2731294"/>
              <a:ext cx="1571625" cy="466725"/>
            </a:xfrm>
            <a:custGeom>
              <a:avLst/>
              <a:gdLst>
                <a:gd name="connsiteX0" fmla="*/ 1395412 w 1571625"/>
                <a:gd name="connsiteY0" fmla="*/ 2381 h 466725"/>
                <a:gd name="connsiteX1" fmla="*/ 1469231 w 1571625"/>
                <a:gd name="connsiteY1" fmla="*/ 95250 h 466725"/>
                <a:gd name="connsiteX2" fmla="*/ 1483518 w 1571625"/>
                <a:gd name="connsiteY2" fmla="*/ 133350 h 466725"/>
                <a:gd name="connsiteX3" fmla="*/ 1500187 w 1571625"/>
                <a:gd name="connsiteY3" fmla="*/ 150019 h 466725"/>
                <a:gd name="connsiteX4" fmla="*/ 1495425 w 1571625"/>
                <a:gd name="connsiteY4" fmla="*/ 219075 h 466725"/>
                <a:gd name="connsiteX5" fmla="*/ 1359693 w 1571625"/>
                <a:gd name="connsiteY5" fmla="*/ 342900 h 466725"/>
                <a:gd name="connsiteX6" fmla="*/ 1338262 w 1571625"/>
                <a:gd name="connsiteY6" fmla="*/ 352425 h 466725"/>
                <a:gd name="connsiteX7" fmla="*/ 1269206 w 1571625"/>
                <a:gd name="connsiteY7" fmla="*/ 352425 h 466725"/>
                <a:gd name="connsiteX8" fmla="*/ 1231106 w 1571625"/>
                <a:gd name="connsiteY8" fmla="*/ 328612 h 466725"/>
                <a:gd name="connsiteX9" fmla="*/ 1226343 w 1571625"/>
                <a:gd name="connsiteY9" fmla="*/ 319087 h 466725"/>
                <a:gd name="connsiteX10" fmla="*/ 1190625 w 1571625"/>
                <a:gd name="connsiteY10" fmla="*/ 319087 h 466725"/>
                <a:gd name="connsiteX11" fmla="*/ 1171575 w 1571625"/>
                <a:gd name="connsiteY11" fmla="*/ 328612 h 466725"/>
                <a:gd name="connsiteX12" fmla="*/ 1121568 w 1571625"/>
                <a:gd name="connsiteY12" fmla="*/ 359569 h 466725"/>
                <a:gd name="connsiteX13" fmla="*/ 1035843 w 1571625"/>
                <a:gd name="connsiteY13" fmla="*/ 364331 h 466725"/>
                <a:gd name="connsiteX14" fmla="*/ 1021556 w 1571625"/>
                <a:gd name="connsiteY14" fmla="*/ 342900 h 466725"/>
                <a:gd name="connsiteX15" fmla="*/ 952500 w 1571625"/>
                <a:gd name="connsiteY15" fmla="*/ 342900 h 466725"/>
                <a:gd name="connsiteX16" fmla="*/ 928687 w 1571625"/>
                <a:gd name="connsiteY16" fmla="*/ 335756 h 466725"/>
                <a:gd name="connsiteX17" fmla="*/ 902493 w 1571625"/>
                <a:gd name="connsiteY17" fmla="*/ 319087 h 466725"/>
                <a:gd name="connsiteX18" fmla="*/ 871537 w 1571625"/>
                <a:gd name="connsiteY18" fmla="*/ 333375 h 466725"/>
                <a:gd name="connsiteX19" fmla="*/ 828675 w 1571625"/>
                <a:gd name="connsiteY19" fmla="*/ 333375 h 466725"/>
                <a:gd name="connsiteX20" fmla="*/ 776287 w 1571625"/>
                <a:gd name="connsiteY20" fmla="*/ 254794 h 466725"/>
                <a:gd name="connsiteX21" fmla="*/ 731043 w 1571625"/>
                <a:gd name="connsiteY21" fmla="*/ 252412 h 466725"/>
                <a:gd name="connsiteX22" fmla="*/ 704850 w 1571625"/>
                <a:gd name="connsiteY22" fmla="*/ 204787 h 466725"/>
                <a:gd name="connsiteX23" fmla="*/ 690562 w 1571625"/>
                <a:gd name="connsiteY23" fmla="*/ 200025 h 466725"/>
                <a:gd name="connsiteX24" fmla="*/ 659606 w 1571625"/>
                <a:gd name="connsiteY24" fmla="*/ 233362 h 466725"/>
                <a:gd name="connsiteX25" fmla="*/ 545306 w 1571625"/>
                <a:gd name="connsiteY25" fmla="*/ 219075 h 466725"/>
                <a:gd name="connsiteX26" fmla="*/ 483393 w 1571625"/>
                <a:gd name="connsiteY26" fmla="*/ 223837 h 466725"/>
                <a:gd name="connsiteX27" fmla="*/ 400050 w 1571625"/>
                <a:gd name="connsiteY27" fmla="*/ 259556 h 466725"/>
                <a:gd name="connsiteX28" fmla="*/ 280987 w 1571625"/>
                <a:gd name="connsiteY28" fmla="*/ 338137 h 466725"/>
                <a:gd name="connsiteX29" fmla="*/ 200025 w 1571625"/>
                <a:gd name="connsiteY29" fmla="*/ 373856 h 466725"/>
                <a:gd name="connsiteX30" fmla="*/ 140493 w 1571625"/>
                <a:gd name="connsiteY30" fmla="*/ 376237 h 466725"/>
                <a:gd name="connsiteX31" fmla="*/ 88106 w 1571625"/>
                <a:gd name="connsiteY31" fmla="*/ 361950 h 466725"/>
                <a:gd name="connsiteX32" fmla="*/ 61912 w 1571625"/>
                <a:gd name="connsiteY32" fmla="*/ 342900 h 466725"/>
                <a:gd name="connsiteX33" fmla="*/ 14287 w 1571625"/>
                <a:gd name="connsiteY33" fmla="*/ 345281 h 466725"/>
                <a:gd name="connsiteX34" fmla="*/ 21431 w 1571625"/>
                <a:gd name="connsiteY34" fmla="*/ 359569 h 466725"/>
                <a:gd name="connsiteX35" fmla="*/ 40481 w 1571625"/>
                <a:gd name="connsiteY35" fmla="*/ 388144 h 466725"/>
                <a:gd name="connsiteX36" fmla="*/ 45243 w 1571625"/>
                <a:gd name="connsiteY36" fmla="*/ 416719 h 466725"/>
                <a:gd name="connsiteX37" fmla="*/ 26193 w 1571625"/>
                <a:gd name="connsiteY37" fmla="*/ 411956 h 466725"/>
                <a:gd name="connsiteX38" fmla="*/ 0 w 1571625"/>
                <a:gd name="connsiteY38" fmla="*/ 414337 h 466725"/>
                <a:gd name="connsiteX39" fmla="*/ 33337 w 1571625"/>
                <a:gd name="connsiteY39" fmla="*/ 466725 h 466725"/>
                <a:gd name="connsiteX40" fmla="*/ 185737 w 1571625"/>
                <a:gd name="connsiteY40" fmla="*/ 416719 h 466725"/>
                <a:gd name="connsiteX41" fmla="*/ 345281 w 1571625"/>
                <a:gd name="connsiteY41" fmla="*/ 371475 h 466725"/>
                <a:gd name="connsiteX42" fmla="*/ 497681 w 1571625"/>
                <a:gd name="connsiteY42" fmla="*/ 271462 h 466725"/>
                <a:gd name="connsiteX43" fmla="*/ 678656 w 1571625"/>
                <a:gd name="connsiteY43" fmla="*/ 295275 h 466725"/>
                <a:gd name="connsiteX44" fmla="*/ 800100 w 1571625"/>
                <a:gd name="connsiteY44" fmla="*/ 352425 h 466725"/>
                <a:gd name="connsiteX45" fmla="*/ 912018 w 1571625"/>
                <a:gd name="connsiteY45" fmla="*/ 409575 h 466725"/>
                <a:gd name="connsiteX46" fmla="*/ 1100137 w 1571625"/>
                <a:gd name="connsiteY46" fmla="*/ 421481 h 466725"/>
                <a:gd name="connsiteX47" fmla="*/ 1231106 w 1571625"/>
                <a:gd name="connsiteY47" fmla="*/ 392906 h 466725"/>
                <a:gd name="connsiteX48" fmla="*/ 1390650 w 1571625"/>
                <a:gd name="connsiteY48" fmla="*/ 395287 h 466725"/>
                <a:gd name="connsiteX49" fmla="*/ 1502568 w 1571625"/>
                <a:gd name="connsiteY49" fmla="*/ 292894 h 466725"/>
                <a:gd name="connsiteX50" fmla="*/ 1571625 w 1571625"/>
                <a:gd name="connsiteY50" fmla="*/ 180975 h 466725"/>
                <a:gd name="connsiteX51" fmla="*/ 1538287 w 1571625"/>
                <a:gd name="connsiteY51" fmla="*/ 78581 h 466725"/>
                <a:gd name="connsiteX52" fmla="*/ 1476375 w 1571625"/>
                <a:gd name="connsiteY52" fmla="*/ 0 h 466725"/>
                <a:gd name="connsiteX53" fmla="*/ 1395412 w 1571625"/>
                <a:gd name="connsiteY53" fmla="*/ 23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71625" h="466725">
                  <a:moveTo>
                    <a:pt x="1395412" y="2381"/>
                  </a:moveTo>
                  <a:lnTo>
                    <a:pt x="1469231" y="95250"/>
                  </a:lnTo>
                  <a:lnTo>
                    <a:pt x="1483518" y="133350"/>
                  </a:lnTo>
                  <a:lnTo>
                    <a:pt x="1500187" y="150019"/>
                  </a:lnTo>
                  <a:lnTo>
                    <a:pt x="1495425" y="219075"/>
                  </a:lnTo>
                  <a:lnTo>
                    <a:pt x="1359693" y="342900"/>
                  </a:lnTo>
                  <a:lnTo>
                    <a:pt x="1338262" y="352425"/>
                  </a:lnTo>
                  <a:lnTo>
                    <a:pt x="1269206" y="352425"/>
                  </a:lnTo>
                  <a:lnTo>
                    <a:pt x="1231106" y="328612"/>
                  </a:lnTo>
                  <a:lnTo>
                    <a:pt x="1226343" y="319087"/>
                  </a:lnTo>
                  <a:lnTo>
                    <a:pt x="1190625" y="319087"/>
                  </a:lnTo>
                  <a:lnTo>
                    <a:pt x="1171575" y="328612"/>
                  </a:lnTo>
                  <a:lnTo>
                    <a:pt x="1121568" y="359569"/>
                  </a:lnTo>
                  <a:lnTo>
                    <a:pt x="1035843" y="364331"/>
                  </a:lnTo>
                  <a:lnTo>
                    <a:pt x="1021556" y="342900"/>
                  </a:lnTo>
                  <a:lnTo>
                    <a:pt x="952500" y="342900"/>
                  </a:lnTo>
                  <a:lnTo>
                    <a:pt x="928687" y="335756"/>
                  </a:lnTo>
                  <a:lnTo>
                    <a:pt x="902493" y="319087"/>
                  </a:lnTo>
                  <a:lnTo>
                    <a:pt x="871537" y="333375"/>
                  </a:lnTo>
                  <a:lnTo>
                    <a:pt x="828675" y="333375"/>
                  </a:lnTo>
                  <a:lnTo>
                    <a:pt x="776287" y="254794"/>
                  </a:lnTo>
                  <a:lnTo>
                    <a:pt x="731043" y="252412"/>
                  </a:lnTo>
                  <a:lnTo>
                    <a:pt x="704850" y="204787"/>
                  </a:lnTo>
                  <a:lnTo>
                    <a:pt x="690562" y="200025"/>
                  </a:lnTo>
                  <a:lnTo>
                    <a:pt x="659606" y="233362"/>
                  </a:lnTo>
                  <a:lnTo>
                    <a:pt x="545306" y="219075"/>
                  </a:lnTo>
                  <a:lnTo>
                    <a:pt x="483393" y="223837"/>
                  </a:lnTo>
                  <a:lnTo>
                    <a:pt x="400050" y="259556"/>
                  </a:lnTo>
                  <a:lnTo>
                    <a:pt x="280987" y="338137"/>
                  </a:lnTo>
                  <a:lnTo>
                    <a:pt x="200025" y="373856"/>
                  </a:lnTo>
                  <a:lnTo>
                    <a:pt x="140493" y="376237"/>
                  </a:lnTo>
                  <a:lnTo>
                    <a:pt x="88106" y="361950"/>
                  </a:lnTo>
                  <a:lnTo>
                    <a:pt x="61912" y="342900"/>
                  </a:lnTo>
                  <a:lnTo>
                    <a:pt x="14287" y="345281"/>
                  </a:lnTo>
                  <a:lnTo>
                    <a:pt x="21431" y="359569"/>
                  </a:lnTo>
                  <a:lnTo>
                    <a:pt x="40481" y="388144"/>
                  </a:lnTo>
                  <a:lnTo>
                    <a:pt x="45243" y="416719"/>
                  </a:lnTo>
                  <a:lnTo>
                    <a:pt x="26193" y="411956"/>
                  </a:lnTo>
                  <a:lnTo>
                    <a:pt x="0" y="414337"/>
                  </a:lnTo>
                  <a:lnTo>
                    <a:pt x="33337" y="466725"/>
                  </a:lnTo>
                  <a:lnTo>
                    <a:pt x="185737" y="416719"/>
                  </a:lnTo>
                  <a:lnTo>
                    <a:pt x="345281" y="371475"/>
                  </a:lnTo>
                  <a:lnTo>
                    <a:pt x="497681" y="271462"/>
                  </a:lnTo>
                  <a:lnTo>
                    <a:pt x="678656" y="295275"/>
                  </a:lnTo>
                  <a:lnTo>
                    <a:pt x="800100" y="352425"/>
                  </a:lnTo>
                  <a:lnTo>
                    <a:pt x="912018" y="409575"/>
                  </a:lnTo>
                  <a:lnTo>
                    <a:pt x="1100137" y="421481"/>
                  </a:lnTo>
                  <a:lnTo>
                    <a:pt x="1231106" y="392906"/>
                  </a:lnTo>
                  <a:lnTo>
                    <a:pt x="1390650" y="395287"/>
                  </a:lnTo>
                  <a:lnTo>
                    <a:pt x="1502568" y="292894"/>
                  </a:lnTo>
                  <a:lnTo>
                    <a:pt x="1571625" y="180975"/>
                  </a:lnTo>
                  <a:lnTo>
                    <a:pt x="1538287" y="78581"/>
                  </a:lnTo>
                  <a:lnTo>
                    <a:pt x="1476375" y="0"/>
                  </a:lnTo>
                  <a:lnTo>
                    <a:pt x="1395412" y="238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493614" y="3193927"/>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750594" y="3698082"/>
              <a:ext cx="607219" cy="180975"/>
            </a:xfrm>
            <a:custGeom>
              <a:avLst/>
              <a:gdLst>
                <a:gd name="connsiteX0" fmla="*/ 19050 w 607219"/>
                <a:gd name="connsiteY0" fmla="*/ 150018 h 180975"/>
                <a:gd name="connsiteX1" fmla="*/ 0 w 607219"/>
                <a:gd name="connsiteY1" fmla="*/ 73818 h 180975"/>
                <a:gd name="connsiteX2" fmla="*/ 66675 w 607219"/>
                <a:gd name="connsiteY2" fmla="*/ 7143 h 180975"/>
                <a:gd name="connsiteX3" fmla="*/ 140494 w 607219"/>
                <a:gd name="connsiteY3" fmla="*/ 0 h 180975"/>
                <a:gd name="connsiteX4" fmla="*/ 245269 w 607219"/>
                <a:gd name="connsiteY4" fmla="*/ 59531 h 180975"/>
                <a:gd name="connsiteX5" fmla="*/ 373856 w 607219"/>
                <a:gd name="connsiteY5" fmla="*/ 142875 h 180975"/>
                <a:gd name="connsiteX6" fmla="*/ 442912 w 607219"/>
                <a:gd name="connsiteY6" fmla="*/ 147637 h 180975"/>
                <a:gd name="connsiteX7" fmla="*/ 509587 w 607219"/>
                <a:gd name="connsiteY7" fmla="*/ 64293 h 180975"/>
                <a:gd name="connsiteX8" fmla="*/ 559594 w 607219"/>
                <a:gd name="connsiteY8" fmla="*/ 23812 h 180975"/>
                <a:gd name="connsiteX9" fmla="*/ 590550 w 607219"/>
                <a:gd name="connsiteY9" fmla="*/ 14287 h 180975"/>
                <a:gd name="connsiteX10" fmla="*/ 607219 w 607219"/>
                <a:gd name="connsiteY10" fmla="*/ 42862 h 180975"/>
                <a:gd name="connsiteX11" fmla="*/ 607219 w 607219"/>
                <a:gd name="connsiteY11" fmla="*/ 42862 h 180975"/>
                <a:gd name="connsiteX12" fmla="*/ 578644 w 607219"/>
                <a:gd name="connsiteY12" fmla="*/ 52387 h 180975"/>
                <a:gd name="connsiteX13" fmla="*/ 552450 w 607219"/>
                <a:gd name="connsiteY13" fmla="*/ 59531 h 180975"/>
                <a:gd name="connsiteX14" fmla="*/ 550069 w 607219"/>
                <a:gd name="connsiteY14" fmla="*/ 90487 h 180975"/>
                <a:gd name="connsiteX15" fmla="*/ 526256 w 607219"/>
                <a:gd name="connsiteY15" fmla="*/ 107156 h 180975"/>
                <a:gd name="connsiteX16" fmla="*/ 526256 w 607219"/>
                <a:gd name="connsiteY16" fmla="*/ 119062 h 180975"/>
                <a:gd name="connsiteX17" fmla="*/ 519112 w 607219"/>
                <a:gd name="connsiteY17" fmla="*/ 138112 h 180975"/>
                <a:gd name="connsiteX18" fmla="*/ 459581 w 607219"/>
                <a:gd name="connsiteY18" fmla="*/ 157162 h 180975"/>
                <a:gd name="connsiteX19" fmla="*/ 438150 w 607219"/>
                <a:gd name="connsiteY19" fmla="*/ 169068 h 180975"/>
                <a:gd name="connsiteX20" fmla="*/ 421481 w 607219"/>
                <a:gd name="connsiteY20" fmla="*/ 180975 h 180975"/>
                <a:gd name="connsiteX21" fmla="*/ 364331 w 607219"/>
                <a:gd name="connsiteY21" fmla="*/ 178593 h 180975"/>
                <a:gd name="connsiteX22" fmla="*/ 266700 w 607219"/>
                <a:gd name="connsiteY22" fmla="*/ 114300 h 180975"/>
                <a:gd name="connsiteX23" fmla="*/ 207169 w 607219"/>
                <a:gd name="connsiteY23" fmla="*/ 69056 h 180975"/>
                <a:gd name="connsiteX24" fmla="*/ 176212 w 607219"/>
                <a:gd name="connsiteY24" fmla="*/ 73818 h 180975"/>
                <a:gd name="connsiteX25" fmla="*/ 133350 w 607219"/>
                <a:gd name="connsiteY25" fmla="*/ 40481 h 180975"/>
                <a:gd name="connsiteX26" fmla="*/ 97631 w 607219"/>
                <a:gd name="connsiteY26" fmla="*/ 45243 h 180975"/>
                <a:gd name="connsiteX27" fmla="*/ 76200 w 607219"/>
                <a:gd name="connsiteY27" fmla="*/ 66675 h 180975"/>
                <a:gd name="connsiteX28" fmla="*/ 52387 w 607219"/>
                <a:gd name="connsiteY28" fmla="*/ 104775 h 180975"/>
                <a:gd name="connsiteX29" fmla="*/ 19050 w 607219"/>
                <a:gd name="connsiteY29" fmla="*/ 15001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19" h="180975">
                  <a:moveTo>
                    <a:pt x="19050" y="150018"/>
                  </a:moveTo>
                  <a:lnTo>
                    <a:pt x="0" y="73818"/>
                  </a:lnTo>
                  <a:lnTo>
                    <a:pt x="66675" y="7143"/>
                  </a:lnTo>
                  <a:lnTo>
                    <a:pt x="140494" y="0"/>
                  </a:lnTo>
                  <a:lnTo>
                    <a:pt x="245269" y="59531"/>
                  </a:lnTo>
                  <a:lnTo>
                    <a:pt x="373856" y="142875"/>
                  </a:lnTo>
                  <a:lnTo>
                    <a:pt x="442912" y="147637"/>
                  </a:lnTo>
                  <a:lnTo>
                    <a:pt x="509587" y="64293"/>
                  </a:lnTo>
                  <a:lnTo>
                    <a:pt x="559594" y="23812"/>
                  </a:lnTo>
                  <a:lnTo>
                    <a:pt x="590550" y="14287"/>
                  </a:lnTo>
                  <a:lnTo>
                    <a:pt x="607219" y="42862"/>
                  </a:lnTo>
                  <a:lnTo>
                    <a:pt x="607219" y="42862"/>
                  </a:lnTo>
                  <a:lnTo>
                    <a:pt x="578644" y="52387"/>
                  </a:lnTo>
                  <a:lnTo>
                    <a:pt x="552450" y="59531"/>
                  </a:lnTo>
                  <a:lnTo>
                    <a:pt x="550069" y="90487"/>
                  </a:lnTo>
                  <a:lnTo>
                    <a:pt x="526256" y="107156"/>
                  </a:lnTo>
                  <a:lnTo>
                    <a:pt x="526256" y="119062"/>
                  </a:lnTo>
                  <a:lnTo>
                    <a:pt x="519112" y="138112"/>
                  </a:lnTo>
                  <a:lnTo>
                    <a:pt x="459581" y="157162"/>
                  </a:lnTo>
                  <a:lnTo>
                    <a:pt x="438150" y="169068"/>
                  </a:lnTo>
                  <a:lnTo>
                    <a:pt x="421481" y="180975"/>
                  </a:lnTo>
                  <a:lnTo>
                    <a:pt x="364331" y="178593"/>
                  </a:lnTo>
                  <a:lnTo>
                    <a:pt x="266700" y="114300"/>
                  </a:lnTo>
                  <a:lnTo>
                    <a:pt x="207169" y="69056"/>
                  </a:lnTo>
                  <a:lnTo>
                    <a:pt x="176212" y="73818"/>
                  </a:lnTo>
                  <a:lnTo>
                    <a:pt x="133350" y="40481"/>
                  </a:lnTo>
                  <a:lnTo>
                    <a:pt x="97631" y="45243"/>
                  </a:lnTo>
                  <a:lnTo>
                    <a:pt x="76200" y="66675"/>
                  </a:lnTo>
                  <a:lnTo>
                    <a:pt x="52387" y="104775"/>
                  </a:lnTo>
                  <a:lnTo>
                    <a:pt x="19050" y="15001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305300" y="3212306"/>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830491" y="3793801"/>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481388" y="2843213"/>
              <a:ext cx="502443" cy="716756"/>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443" h="716756">
                  <a:moveTo>
                    <a:pt x="33337" y="0"/>
                  </a:moveTo>
                  <a:lnTo>
                    <a:pt x="47625" y="126206"/>
                  </a:lnTo>
                  <a:lnTo>
                    <a:pt x="38100" y="142875"/>
                  </a:lnTo>
                  <a:lnTo>
                    <a:pt x="33337" y="159543"/>
                  </a:lnTo>
                  <a:lnTo>
                    <a:pt x="33337" y="176212"/>
                  </a:lnTo>
                  <a:lnTo>
                    <a:pt x="33337" y="204787"/>
                  </a:lnTo>
                  <a:lnTo>
                    <a:pt x="19050" y="192881"/>
                  </a:lnTo>
                  <a:lnTo>
                    <a:pt x="26193" y="228600"/>
                  </a:lnTo>
                  <a:lnTo>
                    <a:pt x="7143" y="230981"/>
                  </a:lnTo>
                  <a:lnTo>
                    <a:pt x="0" y="240506"/>
                  </a:lnTo>
                  <a:lnTo>
                    <a:pt x="4762" y="257175"/>
                  </a:lnTo>
                  <a:lnTo>
                    <a:pt x="45243" y="280987"/>
                  </a:lnTo>
                  <a:lnTo>
                    <a:pt x="54768" y="302419"/>
                  </a:lnTo>
                  <a:lnTo>
                    <a:pt x="104775" y="357187"/>
                  </a:lnTo>
                  <a:lnTo>
                    <a:pt x="95250" y="371475"/>
                  </a:lnTo>
                  <a:lnTo>
                    <a:pt x="140493" y="466725"/>
                  </a:lnTo>
                  <a:lnTo>
                    <a:pt x="176212" y="476250"/>
                  </a:lnTo>
                  <a:lnTo>
                    <a:pt x="207168" y="490537"/>
                  </a:lnTo>
                  <a:lnTo>
                    <a:pt x="204787" y="511968"/>
                  </a:lnTo>
                  <a:lnTo>
                    <a:pt x="185737" y="528637"/>
                  </a:lnTo>
                  <a:lnTo>
                    <a:pt x="173831" y="533400"/>
                  </a:lnTo>
                  <a:lnTo>
                    <a:pt x="166687" y="526256"/>
                  </a:lnTo>
                  <a:lnTo>
                    <a:pt x="188118" y="569118"/>
                  </a:lnTo>
                  <a:lnTo>
                    <a:pt x="307181" y="566737"/>
                  </a:lnTo>
                  <a:lnTo>
                    <a:pt x="342900" y="578643"/>
                  </a:lnTo>
                  <a:lnTo>
                    <a:pt x="371475" y="585787"/>
                  </a:lnTo>
                  <a:lnTo>
                    <a:pt x="423862" y="638175"/>
                  </a:lnTo>
                  <a:lnTo>
                    <a:pt x="419100" y="664368"/>
                  </a:lnTo>
                  <a:lnTo>
                    <a:pt x="411956" y="685800"/>
                  </a:lnTo>
                  <a:lnTo>
                    <a:pt x="381000" y="685800"/>
                  </a:lnTo>
                  <a:lnTo>
                    <a:pt x="345281" y="685800"/>
                  </a:lnTo>
                  <a:lnTo>
                    <a:pt x="283368" y="642937"/>
                  </a:lnTo>
                  <a:lnTo>
                    <a:pt x="254793" y="626268"/>
                  </a:lnTo>
                  <a:lnTo>
                    <a:pt x="221456" y="626268"/>
                  </a:lnTo>
                  <a:lnTo>
                    <a:pt x="209550" y="640556"/>
                  </a:lnTo>
                  <a:lnTo>
                    <a:pt x="192881" y="640556"/>
                  </a:lnTo>
                  <a:lnTo>
                    <a:pt x="185737" y="638175"/>
                  </a:lnTo>
                  <a:lnTo>
                    <a:pt x="176212" y="664368"/>
                  </a:lnTo>
                  <a:lnTo>
                    <a:pt x="178593" y="678656"/>
                  </a:lnTo>
                  <a:lnTo>
                    <a:pt x="207168" y="702468"/>
                  </a:lnTo>
                  <a:lnTo>
                    <a:pt x="216693" y="716756"/>
                  </a:lnTo>
                  <a:lnTo>
                    <a:pt x="397668" y="702468"/>
                  </a:lnTo>
                  <a:cubicBezTo>
                    <a:pt x="400843" y="701674"/>
                    <a:pt x="399256" y="686594"/>
                    <a:pt x="402431" y="685800"/>
                  </a:cubicBezTo>
                  <a:lnTo>
                    <a:pt x="452437" y="683418"/>
                  </a:lnTo>
                  <a:lnTo>
                    <a:pt x="471487" y="685800"/>
                  </a:lnTo>
                  <a:lnTo>
                    <a:pt x="471487" y="685800"/>
                  </a:lnTo>
                  <a:lnTo>
                    <a:pt x="490537" y="707231"/>
                  </a:lnTo>
                  <a:lnTo>
                    <a:pt x="502443" y="711993"/>
                  </a:lnTo>
                  <a:lnTo>
                    <a:pt x="502443" y="711993"/>
                  </a:lnTo>
                  <a:lnTo>
                    <a:pt x="459581" y="635793"/>
                  </a:lnTo>
                  <a:lnTo>
                    <a:pt x="390525" y="581025"/>
                  </a:lnTo>
                  <a:lnTo>
                    <a:pt x="330993" y="559593"/>
                  </a:lnTo>
                  <a:lnTo>
                    <a:pt x="330993" y="535781"/>
                  </a:lnTo>
                  <a:lnTo>
                    <a:pt x="338137" y="509587"/>
                  </a:lnTo>
                  <a:lnTo>
                    <a:pt x="376237" y="509587"/>
                  </a:lnTo>
                  <a:lnTo>
                    <a:pt x="395287" y="495299"/>
                  </a:lnTo>
                  <a:lnTo>
                    <a:pt x="357187" y="471487"/>
                  </a:lnTo>
                  <a:lnTo>
                    <a:pt x="388143" y="452437"/>
                  </a:lnTo>
                  <a:lnTo>
                    <a:pt x="400050" y="440531"/>
                  </a:lnTo>
                  <a:lnTo>
                    <a:pt x="435769" y="464343"/>
                  </a:lnTo>
                  <a:lnTo>
                    <a:pt x="385762" y="414337"/>
                  </a:lnTo>
                  <a:lnTo>
                    <a:pt x="354806" y="373856"/>
                  </a:lnTo>
                  <a:lnTo>
                    <a:pt x="361950" y="264318"/>
                  </a:lnTo>
                  <a:lnTo>
                    <a:pt x="381000" y="276225"/>
                  </a:lnTo>
                  <a:lnTo>
                    <a:pt x="400050" y="259556"/>
                  </a:lnTo>
                  <a:lnTo>
                    <a:pt x="333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898106" y="3024188"/>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3679031" y="3567112"/>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897434" y="3369468"/>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355056" y="2493169"/>
              <a:ext cx="50007" cy="12858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7" h="128587">
                  <a:moveTo>
                    <a:pt x="50007" y="0"/>
                  </a:moveTo>
                  <a:lnTo>
                    <a:pt x="9525" y="52387"/>
                  </a:lnTo>
                  <a:lnTo>
                    <a:pt x="0" y="128587"/>
                  </a:lnTo>
                  <a:lnTo>
                    <a:pt x="23813" y="90487"/>
                  </a:lnTo>
                  <a:lnTo>
                    <a:pt x="40482" y="66675"/>
                  </a:lnTo>
                  <a:lnTo>
                    <a:pt x="5000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646635" y="2195512"/>
              <a:ext cx="73818" cy="145257"/>
            </a:xfrm>
            <a:custGeom>
              <a:avLst/>
              <a:gdLst>
                <a:gd name="connsiteX0" fmla="*/ 30956 w 73818"/>
                <a:gd name="connsiteY0" fmla="*/ 123825 h 123825"/>
                <a:gd name="connsiteX1" fmla="*/ 0 w 73818"/>
                <a:gd name="connsiteY1" fmla="*/ 76200 h 123825"/>
                <a:gd name="connsiteX2" fmla="*/ 9525 w 73818"/>
                <a:gd name="connsiteY2" fmla="*/ 28575 h 123825"/>
                <a:gd name="connsiteX3" fmla="*/ 59531 w 73818"/>
                <a:gd name="connsiteY3" fmla="*/ 0 h 123825"/>
                <a:gd name="connsiteX4" fmla="*/ 71437 w 73818"/>
                <a:gd name="connsiteY4" fmla="*/ 16669 h 123825"/>
                <a:gd name="connsiteX5" fmla="*/ 73818 w 73818"/>
                <a:gd name="connsiteY5" fmla="*/ 57150 h 123825"/>
                <a:gd name="connsiteX6" fmla="*/ 30956 w 73818"/>
                <a:gd name="connsiteY6" fmla="*/ 123825 h 123825"/>
                <a:gd name="connsiteX0" fmla="*/ 50006 w 73818"/>
                <a:gd name="connsiteY0" fmla="*/ 152400 h 152400"/>
                <a:gd name="connsiteX1" fmla="*/ 0 w 73818"/>
                <a:gd name="connsiteY1" fmla="*/ 76200 h 152400"/>
                <a:gd name="connsiteX2" fmla="*/ 9525 w 73818"/>
                <a:gd name="connsiteY2" fmla="*/ 28575 h 152400"/>
                <a:gd name="connsiteX3" fmla="*/ 59531 w 73818"/>
                <a:gd name="connsiteY3" fmla="*/ 0 h 152400"/>
                <a:gd name="connsiteX4" fmla="*/ 71437 w 73818"/>
                <a:gd name="connsiteY4" fmla="*/ 16669 h 152400"/>
                <a:gd name="connsiteX5" fmla="*/ 73818 w 73818"/>
                <a:gd name="connsiteY5" fmla="*/ 57150 h 152400"/>
                <a:gd name="connsiteX6" fmla="*/ 50006 w 73818"/>
                <a:gd name="connsiteY6" fmla="*/ 152400 h 152400"/>
                <a:gd name="connsiteX0" fmla="*/ 50006 w 73818"/>
                <a:gd name="connsiteY0" fmla="*/ 145257 h 145257"/>
                <a:gd name="connsiteX1" fmla="*/ 0 w 73818"/>
                <a:gd name="connsiteY1" fmla="*/ 76200 h 145257"/>
                <a:gd name="connsiteX2" fmla="*/ 9525 w 73818"/>
                <a:gd name="connsiteY2" fmla="*/ 28575 h 145257"/>
                <a:gd name="connsiteX3" fmla="*/ 59531 w 73818"/>
                <a:gd name="connsiteY3" fmla="*/ 0 h 145257"/>
                <a:gd name="connsiteX4" fmla="*/ 71437 w 73818"/>
                <a:gd name="connsiteY4" fmla="*/ 16669 h 145257"/>
                <a:gd name="connsiteX5" fmla="*/ 73818 w 73818"/>
                <a:gd name="connsiteY5" fmla="*/ 57150 h 145257"/>
                <a:gd name="connsiteX6" fmla="*/ 50006 w 73818"/>
                <a:gd name="connsiteY6" fmla="*/ 14525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 h="145257">
                  <a:moveTo>
                    <a:pt x="50006" y="145257"/>
                  </a:moveTo>
                  <a:lnTo>
                    <a:pt x="0" y="76200"/>
                  </a:lnTo>
                  <a:lnTo>
                    <a:pt x="9525" y="28575"/>
                  </a:lnTo>
                  <a:lnTo>
                    <a:pt x="59531" y="0"/>
                  </a:lnTo>
                  <a:lnTo>
                    <a:pt x="71437" y="16669"/>
                  </a:lnTo>
                  <a:lnTo>
                    <a:pt x="73818" y="57150"/>
                  </a:lnTo>
                  <a:lnTo>
                    <a:pt x="50006" y="14525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774031" y="2095500"/>
              <a:ext cx="504825" cy="180975"/>
            </a:xfrm>
            <a:custGeom>
              <a:avLst/>
              <a:gdLst>
                <a:gd name="connsiteX0" fmla="*/ 0 w 504825"/>
                <a:gd name="connsiteY0" fmla="*/ 52388 h 180975"/>
                <a:gd name="connsiteX1" fmla="*/ 38100 w 504825"/>
                <a:gd name="connsiteY1" fmla="*/ 0 h 180975"/>
                <a:gd name="connsiteX2" fmla="*/ 123825 w 504825"/>
                <a:gd name="connsiteY2" fmla="*/ 23813 h 180975"/>
                <a:gd name="connsiteX3" fmla="*/ 235744 w 504825"/>
                <a:gd name="connsiteY3" fmla="*/ 97631 h 180975"/>
                <a:gd name="connsiteX4" fmla="*/ 304800 w 504825"/>
                <a:gd name="connsiteY4" fmla="*/ 152400 h 180975"/>
                <a:gd name="connsiteX5" fmla="*/ 371475 w 504825"/>
                <a:gd name="connsiteY5" fmla="*/ 138113 h 180975"/>
                <a:gd name="connsiteX6" fmla="*/ 500063 w 504825"/>
                <a:gd name="connsiteY6" fmla="*/ 92869 h 180975"/>
                <a:gd name="connsiteX7" fmla="*/ 504825 w 504825"/>
                <a:gd name="connsiteY7" fmla="*/ 130969 h 180975"/>
                <a:gd name="connsiteX8" fmla="*/ 426244 w 504825"/>
                <a:gd name="connsiteY8" fmla="*/ 147638 h 180975"/>
                <a:gd name="connsiteX9" fmla="*/ 383382 w 504825"/>
                <a:gd name="connsiteY9" fmla="*/ 152400 h 180975"/>
                <a:gd name="connsiteX10" fmla="*/ 347663 w 504825"/>
                <a:gd name="connsiteY10" fmla="*/ 173831 h 180975"/>
                <a:gd name="connsiteX11" fmla="*/ 330994 w 504825"/>
                <a:gd name="connsiteY11" fmla="*/ 180975 h 180975"/>
                <a:gd name="connsiteX12" fmla="*/ 276225 w 504825"/>
                <a:gd name="connsiteY12" fmla="*/ 176213 h 180975"/>
                <a:gd name="connsiteX13" fmla="*/ 261938 w 504825"/>
                <a:gd name="connsiteY13" fmla="*/ 161925 h 180975"/>
                <a:gd name="connsiteX14" fmla="*/ 176213 w 504825"/>
                <a:gd name="connsiteY14" fmla="*/ 102394 h 180975"/>
                <a:gd name="connsiteX15" fmla="*/ 130969 w 504825"/>
                <a:gd name="connsiteY15" fmla="*/ 76200 h 180975"/>
                <a:gd name="connsiteX16" fmla="*/ 102394 w 504825"/>
                <a:gd name="connsiteY16" fmla="*/ 52388 h 180975"/>
                <a:gd name="connsiteX17" fmla="*/ 64294 w 504825"/>
                <a:gd name="connsiteY17" fmla="*/ 42863 h 180975"/>
                <a:gd name="connsiteX18" fmla="*/ 0 w 504825"/>
                <a:gd name="connsiteY18" fmla="*/ 523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80975">
                  <a:moveTo>
                    <a:pt x="0" y="52388"/>
                  </a:moveTo>
                  <a:lnTo>
                    <a:pt x="38100" y="0"/>
                  </a:lnTo>
                  <a:lnTo>
                    <a:pt x="123825" y="23813"/>
                  </a:lnTo>
                  <a:lnTo>
                    <a:pt x="235744" y="97631"/>
                  </a:lnTo>
                  <a:lnTo>
                    <a:pt x="304800" y="152400"/>
                  </a:lnTo>
                  <a:lnTo>
                    <a:pt x="371475" y="138113"/>
                  </a:lnTo>
                  <a:lnTo>
                    <a:pt x="500063" y="92869"/>
                  </a:lnTo>
                  <a:lnTo>
                    <a:pt x="504825" y="130969"/>
                  </a:lnTo>
                  <a:lnTo>
                    <a:pt x="426244" y="147638"/>
                  </a:lnTo>
                  <a:lnTo>
                    <a:pt x="383382" y="152400"/>
                  </a:lnTo>
                  <a:lnTo>
                    <a:pt x="347663" y="173831"/>
                  </a:lnTo>
                  <a:lnTo>
                    <a:pt x="330994" y="180975"/>
                  </a:lnTo>
                  <a:lnTo>
                    <a:pt x="276225" y="176213"/>
                  </a:lnTo>
                  <a:lnTo>
                    <a:pt x="261938" y="161925"/>
                  </a:lnTo>
                  <a:lnTo>
                    <a:pt x="176213" y="102394"/>
                  </a:lnTo>
                  <a:lnTo>
                    <a:pt x="130969" y="76200"/>
                  </a:lnTo>
                  <a:lnTo>
                    <a:pt x="102394" y="52388"/>
                  </a:lnTo>
                  <a:lnTo>
                    <a:pt x="64294" y="42863"/>
                  </a:lnTo>
                  <a:lnTo>
                    <a:pt x="0" y="5238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678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grpSp>
        <p:nvGrpSpPr>
          <p:cNvPr id="49" name="Groupe 48"/>
          <p:cNvGrpSpPr/>
          <p:nvPr/>
        </p:nvGrpSpPr>
        <p:grpSpPr>
          <a:xfrm>
            <a:off x="343536" y="838517"/>
            <a:ext cx="6509989" cy="4712326"/>
            <a:chOff x="0" y="0"/>
            <a:chExt cx="6510215" cy="4712677"/>
          </a:xfrm>
        </p:grpSpPr>
        <p:pic>
          <p:nvPicPr>
            <p:cNvPr id="64" name="Image 6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38" y="906585"/>
              <a:ext cx="117231" cy="93784"/>
            </a:xfrm>
            <a:prstGeom prst="rect">
              <a:avLst/>
            </a:prstGeom>
            <a:noFill/>
            <a:ln>
              <a:noFill/>
            </a:ln>
          </p:spPr>
        </p:pic>
        <p:pic>
          <p:nvPicPr>
            <p:cNvPr id="65" name="Image 6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38" y="1352062"/>
              <a:ext cx="117231" cy="93784"/>
            </a:xfrm>
            <a:prstGeom prst="rect">
              <a:avLst/>
            </a:prstGeom>
            <a:noFill/>
            <a:ln>
              <a:noFill/>
            </a:ln>
          </p:spPr>
        </p:pic>
        <p:pic>
          <p:nvPicPr>
            <p:cNvPr id="66" name="Image 6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492" y="1117600"/>
              <a:ext cx="117231" cy="93785"/>
            </a:xfrm>
            <a:prstGeom prst="rect">
              <a:avLst/>
            </a:prstGeom>
            <a:noFill/>
            <a:ln>
              <a:noFill/>
            </a:ln>
          </p:spPr>
        </p:pic>
        <p:pic>
          <p:nvPicPr>
            <p:cNvPr id="67" name="Image 6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554" y="156308"/>
              <a:ext cx="117231" cy="93784"/>
            </a:xfrm>
            <a:prstGeom prst="rect">
              <a:avLst/>
            </a:prstGeom>
            <a:noFill/>
            <a:ln>
              <a:noFill/>
            </a:ln>
          </p:spPr>
        </p:pic>
        <p:pic>
          <p:nvPicPr>
            <p:cNvPr id="68" name="Image 6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785" y="93785"/>
              <a:ext cx="117230" cy="93784"/>
            </a:xfrm>
            <a:prstGeom prst="rect">
              <a:avLst/>
            </a:prstGeom>
            <a:noFill/>
            <a:ln>
              <a:noFill/>
            </a:ln>
          </p:spPr>
        </p:pic>
        <p:pic>
          <p:nvPicPr>
            <p:cNvPr id="69" name="Image 6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554" y="0"/>
              <a:ext cx="117231" cy="93785"/>
            </a:xfrm>
            <a:prstGeom prst="rect">
              <a:avLst/>
            </a:prstGeom>
            <a:noFill/>
            <a:ln>
              <a:noFill/>
            </a:ln>
          </p:spPr>
        </p:pic>
        <p:pic>
          <p:nvPicPr>
            <p:cNvPr id="70" name="Image 6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1484923"/>
              <a:ext cx="117231" cy="93785"/>
            </a:xfrm>
            <a:prstGeom prst="rect">
              <a:avLst/>
            </a:prstGeom>
            <a:noFill/>
            <a:ln>
              <a:noFill/>
            </a:ln>
          </p:spPr>
        </p:pic>
        <p:pic>
          <p:nvPicPr>
            <p:cNvPr id="71" name="Image 7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46" y="1688123"/>
              <a:ext cx="117231" cy="93785"/>
            </a:xfrm>
            <a:prstGeom prst="rect">
              <a:avLst/>
            </a:prstGeom>
            <a:noFill/>
            <a:ln>
              <a:noFill/>
            </a:ln>
          </p:spPr>
        </p:pic>
        <p:pic>
          <p:nvPicPr>
            <p:cNvPr id="72" name="Image 7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77" y="1617785"/>
              <a:ext cx="117231" cy="93784"/>
            </a:xfrm>
            <a:prstGeom prst="rect">
              <a:avLst/>
            </a:prstGeom>
            <a:noFill/>
            <a:ln>
              <a:noFill/>
            </a:ln>
          </p:spPr>
        </p:pic>
        <p:pic>
          <p:nvPicPr>
            <p:cNvPr id="73" name="Image 7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46" y="1680308"/>
              <a:ext cx="117231" cy="93784"/>
            </a:xfrm>
            <a:prstGeom prst="rect">
              <a:avLst/>
            </a:prstGeom>
            <a:noFill/>
            <a:ln>
              <a:noFill/>
            </a:ln>
          </p:spPr>
        </p:pic>
        <p:pic>
          <p:nvPicPr>
            <p:cNvPr id="74" name="Image 7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69" y="1836616"/>
              <a:ext cx="117231" cy="93784"/>
            </a:xfrm>
            <a:prstGeom prst="rect">
              <a:avLst/>
            </a:prstGeom>
            <a:noFill/>
            <a:ln>
              <a:noFill/>
            </a:ln>
          </p:spPr>
        </p:pic>
        <p:pic>
          <p:nvPicPr>
            <p:cNvPr id="75" name="Image 7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91323"/>
              <a:ext cx="117231" cy="93785"/>
            </a:xfrm>
            <a:prstGeom prst="rect">
              <a:avLst/>
            </a:prstGeom>
            <a:noFill/>
            <a:ln>
              <a:noFill/>
            </a:ln>
          </p:spPr>
        </p:pic>
        <p:pic>
          <p:nvPicPr>
            <p:cNvPr id="76" name="Image 7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062" y="2579077"/>
              <a:ext cx="117230" cy="93785"/>
            </a:xfrm>
            <a:prstGeom prst="rect">
              <a:avLst/>
            </a:prstGeom>
            <a:noFill/>
            <a:ln>
              <a:noFill/>
            </a:ln>
          </p:spPr>
        </p:pic>
        <p:pic>
          <p:nvPicPr>
            <p:cNvPr id="77" name="Image 7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246" y="2524369"/>
              <a:ext cx="117231" cy="93785"/>
            </a:xfrm>
            <a:prstGeom prst="rect">
              <a:avLst/>
            </a:prstGeom>
            <a:noFill/>
            <a:ln>
              <a:noFill/>
            </a:ln>
          </p:spPr>
        </p:pic>
        <p:pic>
          <p:nvPicPr>
            <p:cNvPr id="78" name="Image 7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477" y="1930400"/>
              <a:ext cx="117231" cy="93785"/>
            </a:xfrm>
            <a:prstGeom prst="rect">
              <a:avLst/>
            </a:prstGeom>
            <a:noFill/>
            <a:ln>
              <a:noFill/>
            </a:ln>
          </p:spPr>
        </p:pic>
        <p:pic>
          <p:nvPicPr>
            <p:cNvPr id="79" name="Image 7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446" y="1867877"/>
              <a:ext cx="117231" cy="93785"/>
            </a:xfrm>
            <a:prstGeom prst="rect">
              <a:avLst/>
            </a:prstGeom>
            <a:noFill/>
            <a:ln>
              <a:noFill/>
            </a:ln>
          </p:spPr>
        </p:pic>
        <p:pic>
          <p:nvPicPr>
            <p:cNvPr id="80" name="Image 7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708" y="2086708"/>
              <a:ext cx="117230" cy="93784"/>
            </a:xfrm>
            <a:prstGeom prst="rect">
              <a:avLst/>
            </a:prstGeom>
            <a:noFill/>
            <a:ln>
              <a:noFill/>
            </a:ln>
          </p:spPr>
        </p:pic>
        <p:pic>
          <p:nvPicPr>
            <p:cNvPr id="81" name="Image 8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785" y="1992923"/>
              <a:ext cx="117230" cy="93785"/>
            </a:xfrm>
            <a:prstGeom prst="rect">
              <a:avLst/>
            </a:prstGeom>
            <a:noFill/>
            <a:ln>
              <a:noFill/>
            </a:ln>
          </p:spPr>
        </p:pic>
        <p:pic>
          <p:nvPicPr>
            <p:cNvPr id="82" name="Image 8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385" y="2055446"/>
              <a:ext cx="117230" cy="93785"/>
            </a:xfrm>
            <a:prstGeom prst="rect">
              <a:avLst/>
            </a:prstGeom>
            <a:noFill/>
            <a:ln>
              <a:noFill/>
            </a:ln>
          </p:spPr>
        </p:pic>
        <p:pic>
          <p:nvPicPr>
            <p:cNvPr id="83" name="Image 8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9169" y="2086708"/>
              <a:ext cx="117231" cy="93784"/>
            </a:xfrm>
            <a:prstGeom prst="rect">
              <a:avLst/>
            </a:prstGeom>
            <a:noFill/>
            <a:ln>
              <a:noFill/>
            </a:ln>
          </p:spPr>
        </p:pic>
        <p:pic>
          <p:nvPicPr>
            <p:cNvPr id="84" name="Image 8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790092"/>
              <a:ext cx="117231" cy="93785"/>
            </a:xfrm>
            <a:prstGeom prst="rect">
              <a:avLst/>
            </a:prstGeom>
            <a:noFill/>
            <a:ln>
              <a:noFill/>
            </a:ln>
          </p:spPr>
        </p:pic>
        <p:pic>
          <p:nvPicPr>
            <p:cNvPr id="85" name="Image 8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618154"/>
              <a:ext cx="117231" cy="93785"/>
            </a:xfrm>
            <a:prstGeom prst="rect">
              <a:avLst/>
            </a:prstGeom>
            <a:noFill/>
            <a:ln>
              <a:noFill/>
            </a:ln>
          </p:spPr>
        </p:pic>
        <p:pic>
          <p:nvPicPr>
            <p:cNvPr id="86" name="Image 8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185" y="2586892"/>
              <a:ext cx="117230" cy="93785"/>
            </a:xfrm>
            <a:prstGeom prst="rect">
              <a:avLst/>
            </a:prstGeom>
            <a:noFill/>
            <a:ln>
              <a:noFill/>
            </a:ln>
          </p:spPr>
        </p:pic>
        <p:pic>
          <p:nvPicPr>
            <p:cNvPr id="87" name="Image 8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538" y="2493108"/>
              <a:ext cx="117231" cy="93784"/>
            </a:xfrm>
            <a:prstGeom prst="rect">
              <a:avLst/>
            </a:prstGeom>
            <a:noFill/>
            <a:ln>
              <a:noFill/>
            </a:ln>
          </p:spPr>
        </p:pic>
        <p:pic>
          <p:nvPicPr>
            <p:cNvPr id="88" name="Image 8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446216"/>
              <a:ext cx="117231" cy="93784"/>
            </a:xfrm>
            <a:prstGeom prst="rect">
              <a:avLst/>
            </a:prstGeom>
            <a:noFill/>
            <a:ln>
              <a:noFill/>
            </a:ln>
          </p:spPr>
        </p:pic>
        <p:pic>
          <p:nvPicPr>
            <p:cNvPr id="89" name="Image 8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646" y="2094523"/>
              <a:ext cx="117231" cy="93785"/>
            </a:xfrm>
            <a:prstGeom prst="rect">
              <a:avLst/>
            </a:prstGeom>
            <a:noFill/>
            <a:ln>
              <a:noFill/>
            </a:ln>
          </p:spPr>
        </p:pic>
        <p:pic>
          <p:nvPicPr>
            <p:cNvPr id="90" name="Image 8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877" y="2289908"/>
              <a:ext cx="117231" cy="93784"/>
            </a:xfrm>
            <a:prstGeom prst="rect">
              <a:avLst/>
            </a:prstGeom>
            <a:noFill/>
            <a:ln>
              <a:noFill/>
            </a:ln>
          </p:spPr>
        </p:pic>
        <p:pic>
          <p:nvPicPr>
            <p:cNvPr id="91" name="Image 9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031" y="2180492"/>
              <a:ext cx="117231" cy="93785"/>
            </a:xfrm>
            <a:prstGeom prst="rect">
              <a:avLst/>
            </a:prstGeom>
            <a:noFill/>
            <a:ln>
              <a:noFill/>
            </a:ln>
          </p:spPr>
        </p:pic>
        <p:pic>
          <p:nvPicPr>
            <p:cNvPr id="92" name="Image 9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8523" y="2141416"/>
              <a:ext cx="117231" cy="93784"/>
            </a:xfrm>
            <a:prstGeom prst="rect">
              <a:avLst/>
            </a:prstGeom>
            <a:noFill/>
            <a:ln>
              <a:noFill/>
            </a:ln>
          </p:spPr>
        </p:pic>
        <p:pic>
          <p:nvPicPr>
            <p:cNvPr id="93" name="Image 9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292" y="2485292"/>
              <a:ext cx="117231" cy="93785"/>
            </a:xfrm>
            <a:prstGeom prst="rect">
              <a:avLst/>
            </a:prstGeom>
            <a:noFill/>
            <a:ln>
              <a:noFill/>
            </a:ln>
          </p:spPr>
        </p:pic>
        <p:pic>
          <p:nvPicPr>
            <p:cNvPr id="94" name="Image 9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523" y="2571262"/>
              <a:ext cx="117231" cy="93784"/>
            </a:xfrm>
            <a:prstGeom prst="rect">
              <a:avLst/>
            </a:prstGeom>
            <a:noFill/>
            <a:ln>
              <a:noFill/>
            </a:ln>
          </p:spPr>
        </p:pic>
        <p:pic>
          <p:nvPicPr>
            <p:cNvPr id="95" name="Image 9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185" y="2657231"/>
              <a:ext cx="117230" cy="93785"/>
            </a:xfrm>
            <a:prstGeom prst="rect">
              <a:avLst/>
            </a:prstGeom>
            <a:noFill/>
            <a:ln>
              <a:noFill/>
            </a:ln>
          </p:spPr>
        </p:pic>
        <p:pic>
          <p:nvPicPr>
            <p:cNvPr id="96" name="Image 9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754" y="2844800"/>
              <a:ext cx="117231" cy="93785"/>
            </a:xfrm>
            <a:prstGeom prst="rect">
              <a:avLst/>
            </a:prstGeom>
            <a:noFill/>
            <a:ln>
              <a:noFill/>
            </a:ln>
          </p:spPr>
        </p:pic>
        <p:pic>
          <p:nvPicPr>
            <p:cNvPr id="97" name="Image 9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985" y="2899508"/>
              <a:ext cx="117230" cy="93784"/>
            </a:xfrm>
            <a:prstGeom prst="rect">
              <a:avLst/>
            </a:prstGeom>
            <a:noFill/>
            <a:ln>
              <a:noFill/>
            </a:ln>
          </p:spPr>
        </p:pic>
        <p:pic>
          <p:nvPicPr>
            <p:cNvPr id="98" name="Image 9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44800"/>
              <a:ext cx="117231" cy="93785"/>
            </a:xfrm>
            <a:prstGeom prst="rect">
              <a:avLst/>
            </a:prstGeom>
            <a:noFill/>
            <a:ln>
              <a:noFill/>
            </a:ln>
          </p:spPr>
        </p:pic>
        <p:pic>
          <p:nvPicPr>
            <p:cNvPr id="99" name="Image 9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292" y="2657231"/>
              <a:ext cx="117231" cy="93785"/>
            </a:xfrm>
            <a:prstGeom prst="rect">
              <a:avLst/>
            </a:prstGeom>
            <a:noFill/>
            <a:ln>
              <a:noFill/>
            </a:ln>
          </p:spPr>
        </p:pic>
        <p:pic>
          <p:nvPicPr>
            <p:cNvPr id="100" name="Image 9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415" y="3227754"/>
              <a:ext cx="117231" cy="93785"/>
            </a:xfrm>
            <a:prstGeom prst="rect">
              <a:avLst/>
            </a:prstGeom>
            <a:noFill/>
            <a:ln>
              <a:noFill/>
            </a:ln>
          </p:spPr>
        </p:pic>
        <p:pic>
          <p:nvPicPr>
            <p:cNvPr id="101" name="Image 10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338" y="3141785"/>
              <a:ext cx="117231" cy="93784"/>
            </a:xfrm>
            <a:prstGeom prst="rect">
              <a:avLst/>
            </a:prstGeom>
            <a:noFill/>
            <a:ln>
              <a:noFill/>
            </a:ln>
          </p:spPr>
        </p:pic>
        <p:pic>
          <p:nvPicPr>
            <p:cNvPr id="102" name="Image 10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523" y="3040185"/>
              <a:ext cx="117231" cy="93784"/>
            </a:xfrm>
            <a:prstGeom prst="rect">
              <a:avLst/>
            </a:prstGeom>
            <a:noFill/>
            <a:ln>
              <a:noFill/>
            </a:ln>
          </p:spPr>
        </p:pic>
        <p:pic>
          <p:nvPicPr>
            <p:cNvPr id="103" name="Image 10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231" y="2844800"/>
              <a:ext cx="117231" cy="93785"/>
            </a:xfrm>
            <a:prstGeom prst="rect">
              <a:avLst/>
            </a:prstGeom>
            <a:noFill/>
            <a:ln>
              <a:noFill/>
            </a:ln>
          </p:spPr>
        </p:pic>
        <p:pic>
          <p:nvPicPr>
            <p:cNvPr id="104" name="Image 10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277" y="3665416"/>
              <a:ext cx="117231" cy="93784"/>
            </a:xfrm>
            <a:prstGeom prst="rect">
              <a:avLst/>
            </a:prstGeom>
            <a:noFill/>
            <a:ln>
              <a:noFill/>
            </a:ln>
          </p:spPr>
        </p:pic>
        <p:pic>
          <p:nvPicPr>
            <p:cNvPr id="105" name="Image 10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262" y="3509108"/>
              <a:ext cx="117230" cy="93784"/>
            </a:xfrm>
            <a:prstGeom prst="rect">
              <a:avLst/>
            </a:prstGeom>
            <a:noFill/>
            <a:ln>
              <a:noFill/>
            </a:ln>
          </p:spPr>
        </p:pic>
        <p:pic>
          <p:nvPicPr>
            <p:cNvPr id="106" name="Image 10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985" y="3446585"/>
              <a:ext cx="117230" cy="93784"/>
            </a:xfrm>
            <a:prstGeom prst="rect">
              <a:avLst/>
            </a:prstGeom>
            <a:noFill/>
            <a:ln>
              <a:noFill/>
            </a:ln>
          </p:spPr>
        </p:pic>
        <p:pic>
          <p:nvPicPr>
            <p:cNvPr id="107" name="Image 10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492" y="3321539"/>
              <a:ext cx="117231" cy="93784"/>
            </a:xfrm>
            <a:prstGeom prst="rect">
              <a:avLst/>
            </a:prstGeom>
            <a:noFill/>
            <a:ln>
              <a:noFill/>
            </a:ln>
          </p:spPr>
        </p:pic>
        <p:pic>
          <p:nvPicPr>
            <p:cNvPr id="108" name="Image 10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492" y="3133969"/>
              <a:ext cx="117231" cy="93785"/>
            </a:xfrm>
            <a:prstGeom prst="rect">
              <a:avLst/>
            </a:prstGeom>
            <a:noFill/>
            <a:ln>
              <a:noFill/>
            </a:ln>
          </p:spPr>
        </p:pic>
        <p:pic>
          <p:nvPicPr>
            <p:cNvPr id="109" name="Image 10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677" y="2711939"/>
              <a:ext cx="117231" cy="93784"/>
            </a:xfrm>
            <a:prstGeom prst="rect">
              <a:avLst/>
            </a:prstGeom>
            <a:noFill/>
            <a:ln>
              <a:noFill/>
            </a:ln>
          </p:spPr>
        </p:pic>
        <p:pic>
          <p:nvPicPr>
            <p:cNvPr id="110" name="Image 10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769" y="2711939"/>
              <a:ext cx="117231" cy="93784"/>
            </a:xfrm>
            <a:prstGeom prst="rect">
              <a:avLst/>
            </a:prstGeom>
            <a:noFill/>
            <a:ln>
              <a:noFill/>
            </a:ln>
          </p:spPr>
        </p:pic>
        <p:pic>
          <p:nvPicPr>
            <p:cNvPr id="111" name="Image 11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062" y="2836985"/>
              <a:ext cx="117230" cy="93784"/>
            </a:xfrm>
            <a:prstGeom prst="rect">
              <a:avLst/>
            </a:prstGeom>
            <a:noFill/>
            <a:ln>
              <a:noFill/>
            </a:ln>
          </p:spPr>
        </p:pic>
        <p:pic>
          <p:nvPicPr>
            <p:cNvPr id="112" name="Image 11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169" y="2493108"/>
              <a:ext cx="117231" cy="93784"/>
            </a:xfrm>
            <a:prstGeom prst="rect">
              <a:avLst/>
            </a:prstGeom>
            <a:noFill/>
            <a:ln>
              <a:noFill/>
            </a:ln>
          </p:spPr>
        </p:pic>
        <p:pic>
          <p:nvPicPr>
            <p:cNvPr id="113" name="Image 11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954" y="2047631"/>
              <a:ext cx="117231" cy="93785"/>
            </a:xfrm>
            <a:prstGeom prst="rect">
              <a:avLst/>
            </a:prstGeom>
            <a:noFill/>
            <a:ln>
              <a:noFill/>
            </a:ln>
          </p:spPr>
        </p:pic>
        <p:pic>
          <p:nvPicPr>
            <p:cNvPr id="114" name="Image 11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108" y="2141416"/>
              <a:ext cx="117230" cy="93784"/>
            </a:xfrm>
            <a:prstGeom prst="rect">
              <a:avLst/>
            </a:prstGeom>
            <a:noFill/>
            <a:ln>
              <a:noFill/>
            </a:ln>
          </p:spPr>
        </p:pic>
        <p:pic>
          <p:nvPicPr>
            <p:cNvPr id="115" name="Image 11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708" y="2352431"/>
              <a:ext cx="117230" cy="93785"/>
            </a:xfrm>
            <a:prstGeom prst="rect">
              <a:avLst/>
            </a:prstGeom>
            <a:noFill/>
            <a:ln>
              <a:noFill/>
            </a:ln>
          </p:spPr>
        </p:pic>
        <p:pic>
          <p:nvPicPr>
            <p:cNvPr id="116" name="Image 11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462" y="4618892"/>
              <a:ext cx="117230" cy="93785"/>
            </a:xfrm>
            <a:prstGeom prst="rect">
              <a:avLst/>
            </a:prstGeom>
            <a:noFill/>
            <a:ln>
              <a:noFill/>
            </a:ln>
          </p:spPr>
        </p:pic>
        <p:pic>
          <p:nvPicPr>
            <p:cNvPr id="117" name="Image 11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508" y="4259385"/>
              <a:ext cx="117230" cy="93784"/>
            </a:xfrm>
            <a:prstGeom prst="rect">
              <a:avLst/>
            </a:prstGeom>
            <a:noFill/>
            <a:ln>
              <a:noFill/>
            </a:ln>
          </p:spPr>
        </p:pic>
        <p:pic>
          <p:nvPicPr>
            <p:cNvPr id="118" name="Image 11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169" y="3821723"/>
              <a:ext cx="117231" cy="93785"/>
            </a:xfrm>
            <a:prstGeom prst="rect">
              <a:avLst/>
            </a:prstGeom>
            <a:noFill/>
            <a:ln>
              <a:noFill/>
            </a:ln>
          </p:spPr>
        </p:pic>
      </p:grp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ZoneTexte 3"/>
          <p:cNvSpPr txBox="1"/>
          <p:nvPr/>
        </p:nvSpPr>
        <p:spPr>
          <a:xfrm>
            <a:off x="3918822" y="3287439"/>
            <a:ext cx="996555" cy="369332"/>
          </a:xfrm>
          <a:prstGeom prst="rect">
            <a:avLst/>
          </a:prstGeom>
          <a:noFill/>
        </p:spPr>
        <p:txBody>
          <a:bodyPr wrap="square" rtlCol="0">
            <a:spAutoFit/>
          </a:bodyPr>
          <a:lstStyle/>
          <a:p>
            <a:r>
              <a:rPr lang="fr-FR" dirty="0"/>
              <a:t>Athènes</a:t>
            </a:r>
          </a:p>
        </p:txBody>
      </p:sp>
      <p:sp>
        <p:nvSpPr>
          <p:cNvPr id="126" name="ZoneTexte 125"/>
          <p:cNvSpPr txBox="1"/>
          <p:nvPr/>
        </p:nvSpPr>
        <p:spPr>
          <a:xfrm>
            <a:off x="3740347" y="3706004"/>
            <a:ext cx="996555" cy="369332"/>
          </a:xfrm>
          <a:prstGeom prst="rect">
            <a:avLst/>
          </a:prstGeom>
          <a:noFill/>
        </p:spPr>
        <p:txBody>
          <a:bodyPr wrap="square" rtlCol="0">
            <a:spAutoFit/>
          </a:bodyPr>
          <a:lstStyle/>
          <a:p>
            <a:r>
              <a:rPr lang="fr-FR" dirty="0"/>
              <a:t>Sparte</a:t>
            </a:r>
          </a:p>
        </p:txBody>
      </p:sp>
      <p:sp>
        <p:nvSpPr>
          <p:cNvPr id="7" name="Triangle isocèle 6"/>
          <p:cNvSpPr/>
          <p:nvPr/>
        </p:nvSpPr>
        <p:spPr>
          <a:xfrm>
            <a:off x="3686847" y="3522948"/>
            <a:ext cx="50006" cy="54612"/>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3861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260648"/>
            <a:ext cx="7992888" cy="3385542"/>
          </a:xfrm>
          <a:prstGeom prst="rect">
            <a:avLst/>
          </a:prstGeom>
          <a:noFill/>
        </p:spPr>
        <p:txBody>
          <a:bodyPr wrap="square" rtlCol="0">
            <a:spAutoFit/>
          </a:bodyPr>
          <a:lstStyle/>
          <a:p>
            <a:r>
              <a:rPr lang="fr-FR" sz="2800" b="1" u="sng" dirty="0"/>
              <a:t>II. Rome, du mythe à l’histoire</a:t>
            </a:r>
          </a:p>
          <a:p>
            <a:endParaRPr lang="fr-FR" dirty="0"/>
          </a:p>
          <a:p>
            <a:endParaRPr lang="fr-FR" dirty="0"/>
          </a:p>
          <a:p>
            <a:r>
              <a:rPr lang="fr-FR" dirty="0"/>
              <a:t>	</a:t>
            </a:r>
            <a:r>
              <a:rPr lang="fr-FR" sz="2400" dirty="0"/>
              <a:t>Rome, capitale de l’empire romain.</a:t>
            </a:r>
          </a:p>
          <a:p>
            <a:endParaRPr lang="fr-FR" dirty="0"/>
          </a:p>
          <a:p>
            <a:r>
              <a:rPr lang="fr-FR" sz="2400" dirty="0"/>
              <a:t>	Territoires dominés par l’empire en 27 av. J.-C..</a:t>
            </a:r>
          </a:p>
          <a:p>
            <a:endParaRPr lang="fr-FR" sz="2400" dirty="0"/>
          </a:p>
          <a:p>
            <a:r>
              <a:rPr lang="fr-FR" sz="2400" dirty="0"/>
              <a:t>	Territoires dominés par l’empire au II</a:t>
            </a:r>
            <a:r>
              <a:rPr lang="fr-FR" sz="2400" baseline="30000" dirty="0"/>
              <a:t>e</a:t>
            </a:r>
            <a:r>
              <a:rPr lang="fr-FR" sz="2400" dirty="0"/>
              <a:t> siècle </a:t>
            </a:r>
            <a:r>
              <a:rPr lang="fr-FR" sz="2400" dirty="0" err="1"/>
              <a:t>ap</a:t>
            </a:r>
            <a:r>
              <a:rPr lang="fr-FR" sz="2400" dirty="0"/>
              <a:t>. J.-C..</a:t>
            </a:r>
          </a:p>
          <a:p>
            <a:endParaRPr lang="fr-FR" dirty="0"/>
          </a:p>
          <a:p>
            <a:endParaRPr lang="fr-FR" dirty="0"/>
          </a:p>
        </p:txBody>
      </p:sp>
      <p:sp>
        <p:nvSpPr>
          <p:cNvPr id="5" name="Rectangle 4"/>
          <p:cNvSpPr/>
          <p:nvPr/>
        </p:nvSpPr>
        <p:spPr>
          <a:xfrm>
            <a:off x="539550" y="1772816"/>
            <a:ext cx="792088" cy="432048"/>
          </a:xfrm>
          <a:prstGeom prst="rect">
            <a:avLst/>
          </a:prstGeom>
          <a:solidFill>
            <a:srgbClr val="FF0000">
              <a:alpha val="7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737573" y="1266183"/>
            <a:ext cx="396043" cy="374556"/>
            <a:chOff x="737574" y="2152460"/>
            <a:chExt cx="396043" cy="374556"/>
          </a:xfrm>
        </p:grpSpPr>
        <p:sp>
          <p:nvSpPr>
            <p:cNvPr id="6" name="Ellipse 5"/>
            <p:cNvSpPr/>
            <p:nvPr/>
          </p:nvSpPr>
          <p:spPr>
            <a:xfrm>
              <a:off x="845596" y="2240308"/>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 name="Ellipse 1"/>
            <p:cNvSpPr/>
            <p:nvPr/>
          </p:nvSpPr>
          <p:spPr>
            <a:xfrm>
              <a:off x="737574" y="2152460"/>
              <a:ext cx="396043" cy="374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Rectangle 8"/>
          <p:cNvSpPr/>
          <p:nvPr/>
        </p:nvSpPr>
        <p:spPr>
          <a:xfrm>
            <a:off x="539550" y="2492896"/>
            <a:ext cx="792088" cy="43204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713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540" y="332656"/>
            <a:ext cx="8280920" cy="369332"/>
          </a:xfrm>
          <a:prstGeom prst="rect">
            <a:avLst/>
          </a:prstGeom>
        </p:spPr>
        <p:txBody>
          <a:bodyPr wrap="square">
            <a:spAutoFit/>
          </a:bodyPr>
          <a:lstStyle/>
          <a:p>
            <a:pPr algn="ctr"/>
            <a:r>
              <a:rPr lang="fr-FR" u="sng" dirty="0">
                <a:hlinkClick r:id="rId2"/>
              </a:rPr>
              <a:t>http://www.vatican.va/various/cappelle/sistina_vr/index.html</a:t>
            </a:r>
            <a:endParaRPr lang="fr-FR" dirty="0"/>
          </a:p>
        </p:txBody>
      </p:sp>
      <p:sp>
        <p:nvSpPr>
          <p:cNvPr id="3" name="Rectangle 2"/>
          <p:cNvSpPr/>
          <p:nvPr/>
        </p:nvSpPr>
        <p:spPr>
          <a:xfrm>
            <a:off x="72000" y="701988"/>
            <a:ext cx="9000000" cy="954107"/>
          </a:xfrm>
          <a:prstGeom prst="rect">
            <a:avLst/>
          </a:prstGeom>
        </p:spPr>
        <p:txBody>
          <a:bodyPr>
            <a:spAutoFit/>
          </a:bodyPr>
          <a:lstStyle/>
          <a:p>
            <a:pPr algn="just"/>
            <a:r>
              <a:rPr lang="fr-FR" sz="2800" dirty="0"/>
              <a:t>Site du Vatican présentant la Chapelle Sixtine, peinte par Michel-Ange.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12776"/>
            <a:ext cx="435607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3622" y="2708920"/>
            <a:ext cx="4572000" cy="3785652"/>
          </a:xfrm>
          <a:prstGeom prst="rect">
            <a:avLst/>
          </a:prstGeom>
        </p:spPr>
        <p:txBody>
          <a:bodyPr>
            <a:spAutoFit/>
          </a:bodyPr>
          <a:lstStyle/>
          <a:p>
            <a:pPr algn="just"/>
            <a:r>
              <a:rPr lang="fr-FR" sz="2000" b="1" u="sng" dirty="0"/>
              <a:t>Consignes : </a:t>
            </a:r>
          </a:p>
          <a:p>
            <a:pPr algn="just"/>
            <a:r>
              <a:rPr lang="fr-FR" sz="2000" b="1" u="sng" dirty="0"/>
              <a:t>Etape 2</a:t>
            </a:r>
            <a:endParaRPr lang="fr-FR" sz="2000" dirty="0"/>
          </a:p>
          <a:p>
            <a:pPr lvl="0" algn="just"/>
            <a:r>
              <a:rPr lang="fr-FR" sz="2000" dirty="0"/>
              <a:t>3. Clique sur le lien ci-dessus.</a:t>
            </a:r>
          </a:p>
          <a:p>
            <a:pPr lvl="0" algn="just"/>
            <a:r>
              <a:rPr lang="fr-FR" sz="2000" dirty="0"/>
              <a:t>4. Recherche la scène dont se serait inspiré Steven Spielberg pour son film </a:t>
            </a:r>
            <a:r>
              <a:rPr lang="fr-FR" sz="2000" i="1" dirty="0"/>
              <a:t>E.T. l'extra-terrestre</a:t>
            </a:r>
            <a:r>
              <a:rPr lang="fr-FR" sz="2000" dirty="0"/>
              <a:t>.</a:t>
            </a:r>
          </a:p>
          <a:p>
            <a:pPr algn="just"/>
            <a:r>
              <a:rPr lang="fr-FR" sz="2000" dirty="0"/>
              <a:t>5. Réalise une capture d’écran de la scène repérée.</a:t>
            </a:r>
          </a:p>
          <a:p>
            <a:pPr algn="just"/>
            <a:r>
              <a:rPr lang="fr-FR" sz="2000" dirty="0"/>
              <a:t>6. Ouvre un logiciel de traitement de texte, colle l’image. Mets également le lien internet où tu as trouvé cette image (la source) et décris-là. </a:t>
            </a:r>
          </a:p>
        </p:txBody>
      </p:sp>
      <p:grpSp>
        <p:nvGrpSpPr>
          <p:cNvPr id="5" name="Groupe 4"/>
          <p:cNvGrpSpPr/>
          <p:nvPr/>
        </p:nvGrpSpPr>
        <p:grpSpPr>
          <a:xfrm>
            <a:off x="3309697" y="4699529"/>
            <a:ext cx="5692958" cy="1323439"/>
            <a:chOff x="2911490" y="5373216"/>
            <a:chExt cx="5692958" cy="1323439"/>
          </a:xfrm>
        </p:grpSpPr>
        <p:sp>
          <p:nvSpPr>
            <p:cNvPr id="4" name="Rectangle 3"/>
            <p:cNvSpPr/>
            <p:nvPr/>
          </p:nvSpPr>
          <p:spPr>
            <a:xfrm>
              <a:off x="3707904" y="5373216"/>
              <a:ext cx="4896544" cy="1323439"/>
            </a:xfrm>
            <a:prstGeom prst="rect">
              <a:avLst/>
            </a:prstGeom>
            <a:solidFill>
              <a:schemeClr val="bg1"/>
            </a:solidFill>
          </p:spPr>
          <p:txBody>
            <a:bodyPr wrap="square">
              <a:spAutoFit/>
            </a:bodyPr>
            <a:lstStyle/>
            <a:p>
              <a:pPr algn="just"/>
              <a:r>
                <a:rPr lang="fr-FR" sz="2000" dirty="0"/>
                <a:t>Coup de pouce fiche d’activité n°1</a:t>
              </a:r>
            </a:p>
            <a:p>
              <a:pPr algn="just"/>
              <a:r>
                <a:rPr lang="fr-FR" sz="2000" b="1" u="sng" dirty="0"/>
                <a:t>Question 4 :</a:t>
              </a:r>
              <a:r>
                <a:rPr lang="fr-FR" sz="2000" dirty="0"/>
                <a:t> observe attentivement le plafond de la salle.</a:t>
              </a:r>
            </a:p>
            <a:p>
              <a:pPr algn="just"/>
              <a:r>
                <a:rPr lang="fr-FR" sz="2000" dirty="0"/>
                <a:t> </a:t>
              </a:r>
            </a:p>
          </p:txBody>
        </p:sp>
        <p:pic>
          <p:nvPicPr>
            <p:cNvPr id="2052" name="Picture 4" descr="Résultat de recherche d'images pour &quot;aid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1490" y="5373216"/>
              <a:ext cx="900830" cy="1098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e 8"/>
          <p:cNvGrpSpPr/>
          <p:nvPr/>
        </p:nvGrpSpPr>
        <p:grpSpPr>
          <a:xfrm>
            <a:off x="3144112" y="4237863"/>
            <a:ext cx="5793568" cy="2246769"/>
            <a:chOff x="3038060" y="188640"/>
            <a:chExt cx="5793568" cy="2246769"/>
          </a:xfrm>
        </p:grpSpPr>
        <p:sp>
          <p:nvSpPr>
            <p:cNvPr id="10" name="Rectangle 9"/>
            <p:cNvSpPr/>
            <p:nvPr/>
          </p:nvSpPr>
          <p:spPr>
            <a:xfrm>
              <a:off x="3935084" y="188640"/>
              <a:ext cx="4896544" cy="2246769"/>
            </a:xfrm>
            <a:prstGeom prst="rect">
              <a:avLst/>
            </a:prstGeom>
            <a:solidFill>
              <a:schemeClr val="bg1">
                <a:lumMod val="75000"/>
              </a:schemeClr>
            </a:solidFill>
          </p:spPr>
          <p:txBody>
            <a:bodyPr wrap="square">
              <a:spAutoFit/>
            </a:bodyPr>
            <a:lstStyle/>
            <a:p>
              <a:pPr algn="just"/>
              <a:r>
                <a:rPr lang="fr-FR" sz="2000" dirty="0"/>
                <a:t>Coup de pouce fiche d’activité n°1</a:t>
              </a:r>
            </a:p>
            <a:p>
              <a:pPr algn="just"/>
              <a:r>
                <a:rPr lang="fr-FR" sz="2000" b="1" u="sng" dirty="0"/>
                <a:t>Question 6 :</a:t>
              </a:r>
            </a:p>
            <a:p>
              <a:pPr algn="just"/>
              <a:r>
                <a:rPr lang="fr-FR" sz="2000" dirty="0"/>
                <a:t>- Pour décrire :</a:t>
              </a:r>
            </a:p>
            <a:p>
              <a:pPr algn="just"/>
              <a:r>
                <a:rPr lang="fr-FR" sz="2000" dirty="0"/>
                <a:t>• J’observe / Je vois</a:t>
              </a:r>
            </a:p>
            <a:p>
              <a:pPr algn="just"/>
              <a:r>
                <a:rPr lang="fr-FR" sz="2000" dirty="0"/>
                <a:t>• Délimiter les différentes parties de cette fresque pour mieux la décrire.</a:t>
              </a:r>
            </a:p>
            <a:p>
              <a:pPr algn="just"/>
              <a:r>
                <a:rPr lang="fr-FR" sz="2000" dirty="0"/>
                <a:t>- Pour justifier : peut-être / sans doute. </a:t>
              </a:r>
            </a:p>
          </p:txBody>
        </p:sp>
        <p:pic>
          <p:nvPicPr>
            <p:cNvPr id="11" name="Picture 4" descr="Résultat de recherche d'images pour &quot;aid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060" y="742803"/>
              <a:ext cx="900830" cy="10980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77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5"/>
                                        </p:tgtEl>
                                      </p:cBhvr>
                                    </p:animEffect>
                                    <p:anim calcmode="lin" valueType="num">
                                      <p:cBhvr>
                                        <p:cTn id="34" dur="1000"/>
                                        <p:tgtEl>
                                          <p:spTgt spid="5"/>
                                        </p:tgtEl>
                                        <p:attrNameLst>
                                          <p:attrName>ppt_x</p:attrName>
                                        </p:attrNameLst>
                                      </p:cBhvr>
                                      <p:tavLst>
                                        <p:tav tm="0">
                                          <p:val>
                                            <p:strVal val="ppt_x"/>
                                          </p:val>
                                        </p:tav>
                                        <p:tav tm="100000">
                                          <p:val>
                                            <p:strVal val="ppt_x"/>
                                          </p:val>
                                        </p:tav>
                                      </p:tavLst>
                                    </p:anim>
                                    <p:anim calcmode="lin" valueType="num">
                                      <p:cBhvr>
                                        <p:cTn id="35" dur="1000"/>
                                        <p:tgtEl>
                                          <p:spTgt spid="5"/>
                                        </p:tgtEl>
                                        <p:attrNameLst>
                                          <p:attrName>ppt_y</p:attrName>
                                        </p:attrNameLst>
                                      </p:cBhvr>
                                      <p:tavLst>
                                        <p:tav tm="0">
                                          <p:val>
                                            <p:strVal val="ppt_y"/>
                                          </p:val>
                                        </p:tav>
                                        <p:tav tm="100000">
                                          <p:val>
                                            <p:strVal val="ppt_y+.1"/>
                                          </p:val>
                                        </p:tav>
                                      </p:tavLst>
                                    </p:anim>
                                    <p:set>
                                      <p:cBhvr>
                                        <p:cTn id="36" dur="1" fill="hold">
                                          <p:stCondLst>
                                            <p:cond delay="9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500"/>
                                        <p:tgtEl>
                                          <p:spTgt spid="7">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descr="http://houot.alain.pagesperso-orange.fr/Hist/antique/0_prehist/images/3_Met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3812"/>
            <a:ext cx="9144000" cy="5939155"/>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e 50"/>
          <p:cNvGrpSpPr/>
          <p:nvPr/>
        </p:nvGrpSpPr>
        <p:grpSpPr>
          <a:xfrm>
            <a:off x="5289550" y="4291012"/>
            <a:ext cx="299085" cy="651510"/>
            <a:chOff x="0" y="0"/>
            <a:chExt cx="299085" cy="651510"/>
          </a:xfrm>
        </p:grpSpPr>
        <p:sp>
          <p:nvSpPr>
            <p:cNvPr id="62" name="Forme libre 61"/>
            <p:cNvSpPr/>
            <p:nvPr/>
          </p:nvSpPr>
          <p:spPr>
            <a:xfrm>
              <a:off x="78105" y="0"/>
              <a:ext cx="220980" cy="422910"/>
            </a:xfrm>
            <a:custGeom>
              <a:avLst/>
              <a:gdLst>
                <a:gd name="connsiteX0" fmla="*/ 0 w 220980"/>
                <a:gd name="connsiteY0" fmla="*/ 249555 h 422910"/>
                <a:gd name="connsiteX1" fmla="*/ 34290 w 220980"/>
                <a:gd name="connsiteY1" fmla="*/ 118110 h 422910"/>
                <a:gd name="connsiteX2" fmla="*/ 49530 w 220980"/>
                <a:gd name="connsiteY2" fmla="*/ 127635 h 422910"/>
                <a:gd name="connsiteX3" fmla="*/ 93345 w 220980"/>
                <a:gd name="connsiteY3" fmla="*/ 60960 h 422910"/>
                <a:gd name="connsiteX4" fmla="*/ 129540 w 220980"/>
                <a:gd name="connsiteY4" fmla="*/ 0 h 422910"/>
                <a:gd name="connsiteX5" fmla="*/ 139065 w 220980"/>
                <a:gd name="connsiteY5" fmla="*/ 24765 h 422910"/>
                <a:gd name="connsiteX6" fmla="*/ 121920 w 220980"/>
                <a:gd name="connsiteY6" fmla="*/ 66675 h 422910"/>
                <a:gd name="connsiteX7" fmla="*/ 112395 w 220980"/>
                <a:gd name="connsiteY7" fmla="*/ 120015 h 422910"/>
                <a:gd name="connsiteX8" fmla="*/ 106680 w 220980"/>
                <a:gd name="connsiteY8" fmla="*/ 142875 h 422910"/>
                <a:gd name="connsiteX9" fmla="*/ 158115 w 220980"/>
                <a:gd name="connsiteY9" fmla="*/ 148590 h 422910"/>
                <a:gd name="connsiteX10" fmla="*/ 161925 w 220980"/>
                <a:gd name="connsiteY10" fmla="*/ 148590 h 422910"/>
                <a:gd name="connsiteX11" fmla="*/ 161925 w 220980"/>
                <a:gd name="connsiteY11" fmla="*/ 211455 h 422910"/>
                <a:gd name="connsiteX12" fmla="*/ 161925 w 220980"/>
                <a:gd name="connsiteY12" fmla="*/ 266700 h 422910"/>
                <a:gd name="connsiteX13" fmla="*/ 177165 w 220980"/>
                <a:gd name="connsiteY13" fmla="*/ 299085 h 422910"/>
                <a:gd name="connsiteX14" fmla="*/ 220980 w 220980"/>
                <a:gd name="connsiteY14" fmla="*/ 314325 h 422910"/>
                <a:gd name="connsiteX15" fmla="*/ 180975 w 220980"/>
                <a:gd name="connsiteY15" fmla="*/ 422910 h 422910"/>
                <a:gd name="connsiteX16" fmla="*/ 95250 w 220980"/>
                <a:gd name="connsiteY16" fmla="*/ 405765 h 422910"/>
                <a:gd name="connsiteX17" fmla="*/ 110490 w 220980"/>
                <a:gd name="connsiteY17" fmla="*/ 339090 h 422910"/>
                <a:gd name="connsiteX18" fmla="*/ 116205 w 220980"/>
                <a:gd name="connsiteY18" fmla="*/ 287655 h 422910"/>
                <a:gd name="connsiteX19" fmla="*/ 87630 w 220980"/>
                <a:gd name="connsiteY19" fmla="*/ 278130 h 422910"/>
                <a:gd name="connsiteX20" fmla="*/ 59055 w 220980"/>
                <a:gd name="connsiteY20" fmla="*/ 253365 h 422910"/>
                <a:gd name="connsiteX21" fmla="*/ 0 w 220980"/>
                <a:gd name="connsiteY21" fmla="*/ 249555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980" h="422910">
                  <a:moveTo>
                    <a:pt x="0" y="249555"/>
                  </a:moveTo>
                  <a:lnTo>
                    <a:pt x="34290" y="118110"/>
                  </a:lnTo>
                  <a:lnTo>
                    <a:pt x="49530" y="127635"/>
                  </a:lnTo>
                  <a:lnTo>
                    <a:pt x="93345" y="60960"/>
                  </a:lnTo>
                  <a:lnTo>
                    <a:pt x="129540" y="0"/>
                  </a:lnTo>
                  <a:lnTo>
                    <a:pt x="139065" y="24765"/>
                  </a:lnTo>
                  <a:lnTo>
                    <a:pt x="121920" y="66675"/>
                  </a:lnTo>
                  <a:lnTo>
                    <a:pt x="112395" y="120015"/>
                  </a:lnTo>
                  <a:lnTo>
                    <a:pt x="106680" y="142875"/>
                  </a:lnTo>
                  <a:lnTo>
                    <a:pt x="158115" y="148590"/>
                  </a:lnTo>
                  <a:lnTo>
                    <a:pt x="161925" y="148590"/>
                  </a:lnTo>
                  <a:lnTo>
                    <a:pt x="161925" y="211455"/>
                  </a:lnTo>
                  <a:lnTo>
                    <a:pt x="161925" y="266700"/>
                  </a:lnTo>
                  <a:lnTo>
                    <a:pt x="177165" y="299085"/>
                  </a:lnTo>
                  <a:lnTo>
                    <a:pt x="220980" y="314325"/>
                  </a:lnTo>
                  <a:lnTo>
                    <a:pt x="180975" y="422910"/>
                  </a:lnTo>
                  <a:lnTo>
                    <a:pt x="95250" y="405765"/>
                  </a:lnTo>
                  <a:lnTo>
                    <a:pt x="110490" y="339090"/>
                  </a:lnTo>
                  <a:lnTo>
                    <a:pt x="116205" y="287655"/>
                  </a:lnTo>
                  <a:lnTo>
                    <a:pt x="87630" y="278130"/>
                  </a:lnTo>
                  <a:lnTo>
                    <a:pt x="59055" y="253365"/>
                  </a:lnTo>
                  <a:lnTo>
                    <a:pt x="0" y="249555"/>
                  </a:ln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3" name="Forme libre 62"/>
            <p:cNvSpPr/>
            <p:nvPr/>
          </p:nvSpPr>
          <p:spPr>
            <a:xfrm>
              <a:off x="0" y="268605"/>
              <a:ext cx="255270" cy="382905"/>
            </a:xfrm>
            <a:custGeom>
              <a:avLst/>
              <a:gdLst>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87630 w 255270"/>
                <a:gd name="connsiteY13" fmla="*/ 0 h 382905"/>
                <a:gd name="connsiteX0" fmla="*/ 87630 w 255270"/>
                <a:gd name="connsiteY0" fmla="*/ 0 h 382905"/>
                <a:gd name="connsiteX1" fmla="*/ 72390 w 255270"/>
                <a:gd name="connsiteY1" fmla="*/ 57150 h 382905"/>
                <a:gd name="connsiteX2" fmla="*/ 34290 w 255270"/>
                <a:gd name="connsiteY2" fmla="*/ 91440 h 382905"/>
                <a:gd name="connsiteX3" fmla="*/ 1905 w 255270"/>
                <a:gd name="connsiteY3" fmla="*/ 129540 h 382905"/>
                <a:gd name="connsiteX4" fmla="*/ 0 w 255270"/>
                <a:gd name="connsiteY4" fmla="*/ 215265 h 382905"/>
                <a:gd name="connsiteX5" fmla="*/ 3810 w 255270"/>
                <a:gd name="connsiteY5" fmla="*/ 238125 h 382905"/>
                <a:gd name="connsiteX6" fmla="*/ 13335 w 255270"/>
                <a:gd name="connsiteY6" fmla="*/ 259080 h 382905"/>
                <a:gd name="connsiteX7" fmla="*/ 80010 w 255270"/>
                <a:gd name="connsiteY7" fmla="*/ 371475 h 382905"/>
                <a:gd name="connsiteX8" fmla="*/ 114300 w 255270"/>
                <a:gd name="connsiteY8" fmla="*/ 382905 h 382905"/>
                <a:gd name="connsiteX9" fmla="*/ 146685 w 255270"/>
                <a:gd name="connsiteY9" fmla="*/ 342900 h 382905"/>
                <a:gd name="connsiteX10" fmla="*/ 255270 w 255270"/>
                <a:gd name="connsiteY10" fmla="*/ 169545 h 382905"/>
                <a:gd name="connsiteX11" fmla="*/ 158115 w 255270"/>
                <a:gd name="connsiteY11" fmla="*/ 142875 h 382905"/>
                <a:gd name="connsiteX12" fmla="*/ 171450 w 255270"/>
                <a:gd name="connsiteY12" fmla="*/ 28575 h 382905"/>
                <a:gd name="connsiteX13" fmla="*/ 131445 w 255270"/>
                <a:gd name="connsiteY13" fmla="*/ 0 h 382905"/>
                <a:gd name="connsiteX14" fmla="*/ 87630 w 255270"/>
                <a:gd name="connsiteY14" fmla="*/ 0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382905">
                  <a:moveTo>
                    <a:pt x="87630" y="0"/>
                  </a:moveTo>
                  <a:lnTo>
                    <a:pt x="72390" y="57150"/>
                  </a:lnTo>
                  <a:lnTo>
                    <a:pt x="34290" y="91440"/>
                  </a:lnTo>
                  <a:lnTo>
                    <a:pt x="1905" y="129540"/>
                  </a:lnTo>
                  <a:lnTo>
                    <a:pt x="0" y="215265"/>
                  </a:lnTo>
                  <a:lnTo>
                    <a:pt x="3810" y="238125"/>
                  </a:lnTo>
                  <a:cubicBezTo>
                    <a:pt x="13619" y="257743"/>
                    <a:pt x="13335" y="250075"/>
                    <a:pt x="13335" y="259080"/>
                  </a:cubicBezTo>
                  <a:lnTo>
                    <a:pt x="80010" y="371475"/>
                  </a:lnTo>
                  <a:lnTo>
                    <a:pt x="114300" y="382905"/>
                  </a:lnTo>
                  <a:lnTo>
                    <a:pt x="146685" y="342900"/>
                  </a:lnTo>
                  <a:lnTo>
                    <a:pt x="255270" y="169545"/>
                  </a:lnTo>
                  <a:lnTo>
                    <a:pt x="158115" y="142875"/>
                  </a:lnTo>
                  <a:lnTo>
                    <a:pt x="171450" y="28575"/>
                  </a:lnTo>
                  <a:cubicBezTo>
                    <a:pt x="156845" y="24130"/>
                    <a:pt x="146050" y="4445"/>
                    <a:pt x="131445" y="0"/>
                  </a:cubicBezTo>
                  <a:lnTo>
                    <a:pt x="87630"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49" name="Groupe 48"/>
          <p:cNvGrpSpPr/>
          <p:nvPr/>
        </p:nvGrpSpPr>
        <p:grpSpPr>
          <a:xfrm>
            <a:off x="343536" y="838517"/>
            <a:ext cx="6509989" cy="4712326"/>
            <a:chOff x="0" y="0"/>
            <a:chExt cx="6510215" cy="4712677"/>
          </a:xfrm>
        </p:grpSpPr>
        <p:pic>
          <p:nvPicPr>
            <p:cNvPr id="64" name="Image 6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38" y="906585"/>
              <a:ext cx="117231" cy="93784"/>
            </a:xfrm>
            <a:prstGeom prst="rect">
              <a:avLst/>
            </a:prstGeom>
            <a:noFill/>
            <a:ln>
              <a:noFill/>
            </a:ln>
          </p:spPr>
        </p:pic>
        <p:pic>
          <p:nvPicPr>
            <p:cNvPr id="65" name="Image 6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938" y="1352062"/>
              <a:ext cx="117231" cy="93784"/>
            </a:xfrm>
            <a:prstGeom prst="rect">
              <a:avLst/>
            </a:prstGeom>
            <a:noFill/>
            <a:ln>
              <a:noFill/>
            </a:ln>
          </p:spPr>
        </p:pic>
        <p:pic>
          <p:nvPicPr>
            <p:cNvPr id="66" name="Image 6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492" y="1117600"/>
              <a:ext cx="117231" cy="93785"/>
            </a:xfrm>
            <a:prstGeom prst="rect">
              <a:avLst/>
            </a:prstGeom>
            <a:noFill/>
            <a:ln>
              <a:noFill/>
            </a:ln>
          </p:spPr>
        </p:pic>
        <p:pic>
          <p:nvPicPr>
            <p:cNvPr id="67" name="Image 6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554" y="156308"/>
              <a:ext cx="117231" cy="93784"/>
            </a:xfrm>
            <a:prstGeom prst="rect">
              <a:avLst/>
            </a:prstGeom>
            <a:noFill/>
            <a:ln>
              <a:noFill/>
            </a:ln>
          </p:spPr>
        </p:pic>
        <p:pic>
          <p:nvPicPr>
            <p:cNvPr id="68" name="Image 6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785" y="93785"/>
              <a:ext cx="117230" cy="93784"/>
            </a:xfrm>
            <a:prstGeom prst="rect">
              <a:avLst/>
            </a:prstGeom>
            <a:noFill/>
            <a:ln>
              <a:noFill/>
            </a:ln>
          </p:spPr>
        </p:pic>
        <p:pic>
          <p:nvPicPr>
            <p:cNvPr id="69" name="Image 6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554" y="0"/>
              <a:ext cx="117231" cy="93785"/>
            </a:xfrm>
            <a:prstGeom prst="rect">
              <a:avLst/>
            </a:prstGeom>
            <a:noFill/>
            <a:ln>
              <a:noFill/>
            </a:ln>
          </p:spPr>
        </p:pic>
        <p:pic>
          <p:nvPicPr>
            <p:cNvPr id="70" name="Image 6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1484923"/>
              <a:ext cx="117231" cy="93785"/>
            </a:xfrm>
            <a:prstGeom prst="rect">
              <a:avLst/>
            </a:prstGeom>
            <a:noFill/>
            <a:ln>
              <a:noFill/>
            </a:ln>
          </p:spPr>
        </p:pic>
        <p:pic>
          <p:nvPicPr>
            <p:cNvPr id="71" name="Image 7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46" y="1688123"/>
              <a:ext cx="117231" cy="93785"/>
            </a:xfrm>
            <a:prstGeom prst="rect">
              <a:avLst/>
            </a:prstGeom>
            <a:noFill/>
            <a:ln>
              <a:noFill/>
            </a:ln>
          </p:spPr>
        </p:pic>
        <p:pic>
          <p:nvPicPr>
            <p:cNvPr id="72" name="Image 7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77" y="1617785"/>
              <a:ext cx="117231" cy="93784"/>
            </a:xfrm>
            <a:prstGeom prst="rect">
              <a:avLst/>
            </a:prstGeom>
            <a:noFill/>
            <a:ln>
              <a:noFill/>
            </a:ln>
          </p:spPr>
        </p:pic>
        <p:pic>
          <p:nvPicPr>
            <p:cNvPr id="73" name="Image 7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46" y="1680308"/>
              <a:ext cx="117231" cy="93784"/>
            </a:xfrm>
            <a:prstGeom prst="rect">
              <a:avLst/>
            </a:prstGeom>
            <a:noFill/>
            <a:ln>
              <a:noFill/>
            </a:ln>
          </p:spPr>
        </p:pic>
        <p:pic>
          <p:nvPicPr>
            <p:cNvPr id="74" name="Image 7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69" y="1836616"/>
              <a:ext cx="117231" cy="93784"/>
            </a:xfrm>
            <a:prstGeom prst="rect">
              <a:avLst/>
            </a:prstGeom>
            <a:noFill/>
            <a:ln>
              <a:noFill/>
            </a:ln>
          </p:spPr>
        </p:pic>
        <p:pic>
          <p:nvPicPr>
            <p:cNvPr id="75" name="Image 7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91323"/>
              <a:ext cx="117231" cy="93785"/>
            </a:xfrm>
            <a:prstGeom prst="rect">
              <a:avLst/>
            </a:prstGeom>
            <a:noFill/>
            <a:ln>
              <a:noFill/>
            </a:ln>
          </p:spPr>
        </p:pic>
        <p:pic>
          <p:nvPicPr>
            <p:cNvPr id="76" name="Image 7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062" y="2579077"/>
              <a:ext cx="117230" cy="93785"/>
            </a:xfrm>
            <a:prstGeom prst="rect">
              <a:avLst/>
            </a:prstGeom>
            <a:noFill/>
            <a:ln>
              <a:noFill/>
            </a:ln>
          </p:spPr>
        </p:pic>
        <p:pic>
          <p:nvPicPr>
            <p:cNvPr id="77" name="Image 7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246" y="2524369"/>
              <a:ext cx="117231" cy="93785"/>
            </a:xfrm>
            <a:prstGeom prst="rect">
              <a:avLst/>
            </a:prstGeom>
            <a:noFill/>
            <a:ln>
              <a:noFill/>
            </a:ln>
          </p:spPr>
        </p:pic>
        <p:pic>
          <p:nvPicPr>
            <p:cNvPr id="78" name="Image 7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477" y="1930400"/>
              <a:ext cx="117231" cy="93785"/>
            </a:xfrm>
            <a:prstGeom prst="rect">
              <a:avLst/>
            </a:prstGeom>
            <a:noFill/>
            <a:ln>
              <a:noFill/>
            </a:ln>
          </p:spPr>
        </p:pic>
        <p:pic>
          <p:nvPicPr>
            <p:cNvPr id="79" name="Image 7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446" y="1867877"/>
              <a:ext cx="117231" cy="93785"/>
            </a:xfrm>
            <a:prstGeom prst="rect">
              <a:avLst/>
            </a:prstGeom>
            <a:noFill/>
            <a:ln>
              <a:noFill/>
            </a:ln>
          </p:spPr>
        </p:pic>
        <p:pic>
          <p:nvPicPr>
            <p:cNvPr id="80" name="Image 7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708" y="2086708"/>
              <a:ext cx="117230" cy="93784"/>
            </a:xfrm>
            <a:prstGeom prst="rect">
              <a:avLst/>
            </a:prstGeom>
            <a:noFill/>
            <a:ln>
              <a:noFill/>
            </a:ln>
          </p:spPr>
        </p:pic>
        <p:pic>
          <p:nvPicPr>
            <p:cNvPr id="81" name="Image 8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785" y="1992923"/>
              <a:ext cx="117230" cy="93785"/>
            </a:xfrm>
            <a:prstGeom prst="rect">
              <a:avLst/>
            </a:prstGeom>
            <a:noFill/>
            <a:ln>
              <a:noFill/>
            </a:ln>
          </p:spPr>
        </p:pic>
        <p:pic>
          <p:nvPicPr>
            <p:cNvPr id="82" name="Image 8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385" y="2055446"/>
              <a:ext cx="117230" cy="93785"/>
            </a:xfrm>
            <a:prstGeom prst="rect">
              <a:avLst/>
            </a:prstGeom>
            <a:noFill/>
            <a:ln>
              <a:noFill/>
            </a:ln>
          </p:spPr>
        </p:pic>
        <p:pic>
          <p:nvPicPr>
            <p:cNvPr id="83" name="Image 8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9169" y="2086708"/>
              <a:ext cx="117231" cy="93784"/>
            </a:xfrm>
            <a:prstGeom prst="rect">
              <a:avLst/>
            </a:prstGeom>
            <a:noFill/>
            <a:ln>
              <a:noFill/>
            </a:ln>
          </p:spPr>
        </p:pic>
        <p:pic>
          <p:nvPicPr>
            <p:cNvPr id="84" name="Image 8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790092"/>
              <a:ext cx="117231" cy="93785"/>
            </a:xfrm>
            <a:prstGeom prst="rect">
              <a:avLst/>
            </a:prstGeom>
            <a:noFill/>
            <a:ln>
              <a:noFill/>
            </a:ln>
          </p:spPr>
        </p:pic>
        <p:pic>
          <p:nvPicPr>
            <p:cNvPr id="85" name="Image 8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618154"/>
              <a:ext cx="117231" cy="93785"/>
            </a:xfrm>
            <a:prstGeom prst="rect">
              <a:avLst/>
            </a:prstGeom>
            <a:noFill/>
            <a:ln>
              <a:noFill/>
            </a:ln>
          </p:spPr>
        </p:pic>
        <p:pic>
          <p:nvPicPr>
            <p:cNvPr id="86" name="Image 8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185" y="2586892"/>
              <a:ext cx="117230" cy="93785"/>
            </a:xfrm>
            <a:prstGeom prst="rect">
              <a:avLst/>
            </a:prstGeom>
            <a:noFill/>
            <a:ln>
              <a:noFill/>
            </a:ln>
          </p:spPr>
        </p:pic>
        <p:pic>
          <p:nvPicPr>
            <p:cNvPr id="87" name="Image 8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538" y="2493108"/>
              <a:ext cx="117231" cy="93784"/>
            </a:xfrm>
            <a:prstGeom prst="rect">
              <a:avLst/>
            </a:prstGeom>
            <a:noFill/>
            <a:ln>
              <a:noFill/>
            </a:ln>
          </p:spPr>
        </p:pic>
        <p:pic>
          <p:nvPicPr>
            <p:cNvPr id="88" name="Image 8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954" y="2446216"/>
              <a:ext cx="117231" cy="93784"/>
            </a:xfrm>
            <a:prstGeom prst="rect">
              <a:avLst/>
            </a:prstGeom>
            <a:noFill/>
            <a:ln>
              <a:noFill/>
            </a:ln>
          </p:spPr>
        </p:pic>
        <p:pic>
          <p:nvPicPr>
            <p:cNvPr id="89" name="Image 8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646" y="2094523"/>
              <a:ext cx="117231" cy="93785"/>
            </a:xfrm>
            <a:prstGeom prst="rect">
              <a:avLst/>
            </a:prstGeom>
            <a:noFill/>
            <a:ln>
              <a:noFill/>
            </a:ln>
          </p:spPr>
        </p:pic>
        <p:pic>
          <p:nvPicPr>
            <p:cNvPr id="90" name="Image 8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877" y="2289908"/>
              <a:ext cx="117231" cy="93784"/>
            </a:xfrm>
            <a:prstGeom prst="rect">
              <a:avLst/>
            </a:prstGeom>
            <a:noFill/>
            <a:ln>
              <a:noFill/>
            </a:ln>
          </p:spPr>
        </p:pic>
        <p:pic>
          <p:nvPicPr>
            <p:cNvPr id="91" name="Image 9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031" y="2180492"/>
              <a:ext cx="117231" cy="93785"/>
            </a:xfrm>
            <a:prstGeom prst="rect">
              <a:avLst/>
            </a:prstGeom>
            <a:noFill/>
            <a:ln>
              <a:noFill/>
            </a:ln>
          </p:spPr>
        </p:pic>
        <p:pic>
          <p:nvPicPr>
            <p:cNvPr id="92" name="Image 9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8523" y="2141416"/>
              <a:ext cx="117231" cy="93784"/>
            </a:xfrm>
            <a:prstGeom prst="rect">
              <a:avLst/>
            </a:prstGeom>
            <a:noFill/>
            <a:ln>
              <a:noFill/>
            </a:ln>
          </p:spPr>
        </p:pic>
        <p:pic>
          <p:nvPicPr>
            <p:cNvPr id="93" name="Image 9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292" y="2485292"/>
              <a:ext cx="117231" cy="93785"/>
            </a:xfrm>
            <a:prstGeom prst="rect">
              <a:avLst/>
            </a:prstGeom>
            <a:noFill/>
            <a:ln>
              <a:noFill/>
            </a:ln>
          </p:spPr>
        </p:pic>
        <p:pic>
          <p:nvPicPr>
            <p:cNvPr id="94" name="Image 9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523" y="2571262"/>
              <a:ext cx="117231" cy="93784"/>
            </a:xfrm>
            <a:prstGeom prst="rect">
              <a:avLst/>
            </a:prstGeom>
            <a:noFill/>
            <a:ln>
              <a:noFill/>
            </a:ln>
          </p:spPr>
        </p:pic>
        <p:pic>
          <p:nvPicPr>
            <p:cNvPr id="95" name="Image 9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185" y="2657231"/>
              <a:ext cx="117230" cy="93785"/>
            </a:xfrm>
            <a:prstGeom prst="rect">
              <a:avLst/>
            </a:prstGeom>
            <a:noFill/>
            <a:ln>
              <a:noFill/>
            </a:ln>
          </p:spPr>
        </p:pic>
        <p:pic>
          <p:nvPicPr>
            <p:cNvPr id="96" name="Image 9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754" y="2844800"/>
              <a:ext cx="117231" cy="93785"/>
            </a:xfrm>
            <a:prstGeom prst="rect">
              <a:avLst/>
            </a:prstGeom>
            <a:noFill/>
            <a:ln>
              <a:noFill/>
            </a:ln>
          </p:spPr>
        </p:pic>
        <p:pic>
          <p:nvPicPr>
            <p:cNvPr id="97" name="Image 9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985" y="2899508"/>
              <a:ext cx="117230" cy="93784"/>
            </a:xfrm>
            <a:prstGeom prst="rect">
              <a:avLst/>
            </a:prstGeom>
            <a:noFill/>
            <a:ln>
              <a:noFill/>
            </a:ln>
          </p:spPr>
        </p:pic>
        <p:pic>
          <p:nvPicPr>
            <p:cNvPr id="98" name="Image 9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44800"/>
              <a:ext cx="117231" cy="93785"/>
            </a:xfrm>
            <a:prstGeom prst="rect">
              <a:avLst/>
            </a:prstGeom>
            <a:noFill/>
            <a:ln>
              <a:noFill/>
            </a:ln>
          </p:spPr>
        </p:pic>
        <p:pic>
          <p:nvPicPr>
            <p:cNvPr id="99" name="Image 9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292" y="2657231"/>
              <a:ext cx="117231" cy="93785"/>
            </a:xfrm>
            <a:prstGeom prst="rect">
              <a:avLst/>
            </a:prstGeom>
            <a:noFill/>
            <a:ln>
              <a:noFill/>
            </a:ln>
          </p:spPr>
        </p:pic>
        <p:pic>
          <p:nvPicPr>
            <p:cNvPr id="100" name="Image 9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415" y="3227754"/>
              <a:ext cx="117231" cy="93785"/>
            </a:xfrm>
            <a:prstGeom prst="rect">
              <a:avLst/>
            </a:prstGeom>
            <a:noFill/>
            <a:ln>
              <a:noFill/>
            </a:ln>
          </p:spPr>
        </p:pic>
        <p:pic>
          <p:nvPicPr>
            <p:cNvPr id="101" name="Image 10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338" y="3141785"/>
              <a:ext cx="117231" cy="93784"/>
            </a:xfrm>
            <a:prstGeom prst="rect">
              <a:avLst/>
            </a:prstGeom>
            <a:noFill/>
            <a:ln>
              <a:noFill/>
            </a:ln>
          </p:spPr>
        </p:pic>
        <p:pic>
          <p:nvPicPr>
            <p:cNvPr id="102" name="Image 10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523" y="3040185"/>
              <a:ext cx="117231" cy="93784"/>
            </a:xfrm>
            <a:prstGeom prst="rect">
              <a:avLst/>
            </a:prstGeom>
            <a:noFill/>
            <a:ln>
              <a:noFill/>
            </a:ln>
          </p:spPr>
        </p:pic>
        <p:pic>
          <p:nvPicPr>
            <p:cNvPr id="103" name="Image 10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231" y="2844800"/>
              <a:ext cx="117231" cy="93785"/>
            </a:xfrm>
            <a:prstGeom prst="rect">
              <a:avLst/>
            </a:prstGeom>
            <a:noFill/>
            <a:ln>
              <a:noFill/>
            </a:ln>
          </p:spPr>
        </p:pic>
        <p:pic>
          <p:nvPicPr>
            <p:cNvPr id="104" name="Image 10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277" y="3665416"/>
              <a:ext cx="117231" cy="93784"/>
            </a:xfrm>
            <a:prstGeom prst="rect">
              <a:avLst/>
            </a:prstGeom>
            <a:noFill/>
            <a:ln>
              <a:noFill/>
            </a:ln>
          </p:spPr>
        </p:pic>
        <p:pic>
          <p:nvPicPr>
            <p:cNvPr id="105" name="Image 10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262" y="3509108"/>
              <a:ext cx="117230" cy="93784"/>
            </a:xfrm>
            <a:prstGeom prst="rect">
              <a:avLst/>
            </a:prstGeom>
            <a:noFill/>
            <a:ln>
              <a:noFill/>
            </a:ln>
          </p:spPr>
        </p:pic>
        <p:pic>
          <p:nvPicPr>
            <p:cNvPr id="106" name="Image 10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985" y="3446585"/>
              <a:ext cx="117230" cy="93784"/>
            </a:xfrm>
            <a:prstGeom prst="rect">
              <a:avLst/>
            </a:prstGeom>
            <a:noFill/>
            <a:ln>
              <a:noFill/>
            </a:ln>
          </p:spPr>
        </p:pic>
        <p:pic>
          <p:nvPicPr>
            <p:cNvPr id="107" name="Image 10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492" y="3321539"/>
              <a:ext cx="117231" cy="93784"/>
            </a:xfrm>
            <a:prstGeom prst="rect">
              <a:avLst/>
            </a:prstGeom>
            <a:noFill/>
            <a:ln>
              <a:noFill/>
            </a:ln>
          </p:spPr>
        </p:pic>
        <p:pic>
          <p:nvPicPr>
            <p:cNvPr id="108" name="Image 10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492" y="3133969"/>
              <a:ext cx="117231" cy="93785"/>
            </a:xfrm>
            <a:prstGeom prst="rect">
              <a:avLst/>
            </a:prstGeom>
            <a:noFill/>
            <a:ln>
              <a:noFill/>
            </a:ln>
          </p:spPr>
        </p:pic>
        <p:pic>
          <p:nvPicPr>
            <p:cNvPr id="109" name="Image 108"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677" y="2711939"/>
              <a:ext cx="117231" cy="93784"/>
            </a:xfrm>
            <a:prstGeom prst="rect">
              <a:avLst/>
            </a:prstGeom>
            <a:noFill/>
            <a:ln>
              <a:noFill/>
            </a:ln>
          </p:spPr>
        </p:pic>
        <p:pic>
          <p:nvPicPr>
            <p:cNvPr id="110" name="Image 109"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769" y="2711939"/>
              <a:ext cx="117231" cy="93784"/>
            </a:xfrm>
            <a:prstGeom prst="rect">
              <a:avLst/>
            </a:prstGeom>
            <a:noFill/>
            <a:ln>
              <a:noFill/>
            </a:ln>
          </p:spPr>
        </p:pic>
        <p:pic>
          <p:nvPicPr>
            <p:cNvPr id="111" name="Image 110"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062" y="2836985"/>
              <a:ext cx="117230" cy="93784"/>
            </a:xfrm>
            <a:prstGeom prst="rect">
              <a:avLst/>
            </a:prstGeom>
            <a:noFill/>
            <a:ln>
              <a:noFill/>
            </a:ln>
          </p:spPr>
        </p:pic>
        <p:pic>
          <p:nvPicPr>
            <p:cNvPr id="112" name="Image 111"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169" y="2493108"/>
              <a:ext cx="117231" cy="93784"/>
            </a:xfrm>
            <a:prstGeom prst="rect">
              <a:avLst/>
            </a:prstGeom>
            <a:noFill/>
            <a:ln>
              <a:noFill/>
            </a:ln>
          </p:spPr>
        </p:pic>
        <p:pic>
          <p:nvPicPr>
            <p:cNvPr id="113" name="Image 112"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954" y="2047631"/>
              <a:ext cx="117231" cy="93785"/>
            </a:xfrm>
            <a:prstGeom prst="rect">
              <a:avLst/>
            </a:prstGeom>
            <a:noFill/>
            <a:ln>
              <a:noFill/>
            </a:ln>
          </p:spPr>
        </p:pic>
        <p:pic>
          <p:nvPicPr>
            <p:cNvPr id="114" name="Image 113"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108" y="2141416"/>
              <a:ext cx="117230" cy="93784"/>
            </a:xfrm>
            <a:prstGeom prst="rect">
              <a:avLst/>
            </a:prstGeom>
            <a:noFill/>
            <a:ln>
              <a:noFill/>
            </a:ln>
          </p:spPr>
        </p:pic>
        <p:pic>
          <p:nvPicPr>
            <p:cNvPr id="115" name="Image 114"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708" y="2352431"/>
              <a:ext cx="117230" cy="93785"/>
            </a:xfrm>
            <a:prstGeom prst="rect">
              <a:avLst/>
            </a:prstGeom>
            <a:noFill/>
            <a:ln>
              <a:noFill/>
            </a:ln>
          </p:spPr>
        </p:pic>
        <p:pic>
          <p:nvPicPr>
            <p:cNvPr id="116" name="Image 115"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462" y="4618892"/>
              <a:ext cx="117230" cy="93785"/>
            </a:xfrm>
            <a:prstGeom prst="rect">
              <a:avLst/>
            </a:prstGeom>
            <a:noFill/>
            <a:ln>
              <a:noFill/>
            </a:ln>
          </p:spPr>
        </p:pic>
        <p:pic>
          <p:nvPicPr>
            <p:cNvPr id="117" name="Image 116"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508" y="4259385"/>
              <a:ext cx="117230" cy="93784"/>
            </a:xfrm>
            <a:prstGeom prst="rect">
              <a:avLst/>
            </a:prstGeom>
            <a:noFill/>
            <a:ln>
              <a:noFill/>
            </a:ln>
          </p:spPr>
        </p:pic>
        <p:pic>
          <p:nvPicPr>
            <p:cNvPr id="118" name="Image 117" descr="C:\Users\Oger\Downloads\menorah-42470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169" y="3821723"/>
              <a:ext cx="117231" cy="93785"/>
            </a:xfrm>
            <a:prstGeom prst="rect">
              <a:avLst/>
            </a:prstGeom>
            <a:noFill/>
            <a:ln>
              <a:noFill/>
            </a:ln>
          </p:spPr>
        </p:pic>
      </p:grpSp>
      <p:sp>
        <p:nvSpPr>
          <p:cNvPr id="54" name="Ellipse 53"/>
          <p:cNvSpPr/>
          <p:nvPr/>
        </p:nvSpPr>
        <p:spPr>
          <a:xfrm>
            <a:off x="6566535" y="437927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Ellipse 54"/>
          <p:cNvSpPr/>
          <p:nvPr/>
        </p:nvSpPr>
        <p:spPr>
          <a:xfrm>
            <a:off x="3951605" y="34972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Ellipse 55"/>
          <p:cNvSpPr/>
          <p:nvPr/>
        </p:nvSpPr>
        <p:spPr>
          <a:xfrm>
            <a:off x="2736215" y="2705417"/>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Ellipse 60"/>
          <p:cNvSpPr/>
          <p:nvPr/>
        </p:nvSpPr>
        <p:spPr>
          <a:xfrm>
            <a:off x="5409444" y="4593610"/>
            <a:ext cx="54192" cy="451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9" name="Ellipse 128"/>
          <p:cNvSpPr/>
          <p:nvPr/>
        </p:nvSpPr>
        <p:spPr>
          <a:xfrm>
            <a:off x="3819855" y="3660562"/>
            <a:ext cx="45085" cy="4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127" name="Groupe 126"/>
          <p:cNvGrpSpPr/>
          <p:nvPr/>
        </p:nvGrpSpPr>
        <p:grpSpPr>
          <a:xfrm>
            <a:off x="73025" y="852488"/>
            <a:ext cx="5737225" cy="4707732"/>
            <a:chOff x="73025" y="852488"/>
            <a:chExt cx="5737225" cy="4707732"/>
          </a:xfrm>
        </p:grpSpPr>
        <p:grpSp>
          <p:nvGrpSpPr>
            <p:cNvPr id="130" name="Groupe 129"/>
            <p:cNvGrpSpPr/>
            <p:nvPr/>
          </p:nvGrpSpPr>
          <p:grpSpPr>
            <a:xfrm>
              <a:off x="73025" y="852488"/>
              <a:ext cx="5737225" cy="4707732"/>
              <a:chOff x="73025" y="852488"/>
              <a:chExt cx="5737225" cy="4707732"/>
            </a:xfrm>
          </p:grpSpPr>
          <p:grpSp>
            <p:nvGrpSpPr>
              <p:cNvPr id="132" name="Groupe 131"/>
              <p:cNvGrpSpPr/>
              <p:nvPr/>
            </p:nvGrpSpPr>
            <p:grpSpPr>
              <a:xfrm>
                <a:off x="73025" y="852488"/>
                <a:ext cx="5737225" cy="3436143"/>
                <a:chOff x="73025" y="852488"/>
                <a:chExt cx="5737225" cy="3436143"/>
              </a:xfrm>
            </p:grpSpPr>
            <p:grpSp>
              <p:nvGrpSpPr>
                <p:cNvPr id="134" name="Groupe 133"/>
                <p:cNvGrpSpPr/>
                <p:nvPr/>
              </p:nvGrpSpPr>
              <p:grpSpPr>
                <a:xfrm>
                  <a:off x="73025" y="852488"/>
                  <a:ext cx="5737225" cy="3436143"/>
                  <a:chOff x="73025" y="852488"/>
                  <a:chExt cx="5737225" cy="3436143"/>
                </a:xfrm>
              </p:grpSpPr>
              <p:grpSp>
                <p:nvGrpSpPr>
                  <p:cNvPr id="136" name="Groupe 135"/>
                  <p:cNvGrpSpPr/>
                  <p:nvPr/>
                </p:nvGrpSpPr>
                <p:grpSpPr>
                  <a:xfrm>
                    <a:off x="73025" y="852488"/>
                    <a:ext cx="5449094" cy="3161453"/>
                    <a:chOff x="73025" y="852488"/>
                    <a:chExt cx="5449094" cy="3161453"/>
                  </a:xfrm>
                </p:grpSpPr>
                <p:grpSp>
                  <p:nvGrpSpPr>
                    <p:cNvPr id="138" name="Groupe 137"/>
                    <p:cNvGrpSpPr/>
                    <p:nvPr/>
                  </p:nvGrpSpPr>
                  <p:grpSpPr>
                    <a:xfrm>
                      <a:off x="73025" y="852488"/>
                      <a:ext cx="4565650" cy="3161453"/>
                      <a:chOff x="73025" y="852488"/>
                      <a:chExt cx="4565650" cy="3161453"/>
                    </a:xfrm>
                  </p:grpSpPr>
                  <p:grpSp>
                    <p:nvGrpSpPr>
                      <p:cNvPr id="142" name="Groupe 141"/>
                      <p:cNvGrpSpPr/>
                      <p:nvPr/>
                    </p:nvGrpSpPr>
                    <p:grpSpPr>
                      <a:xfrm>
                        <a:off x="73025" y="852488"/>
                        <a:ext cx="4322058" cy="3161453"/>
                        <a:chOff x="73025" y="852488"/>
                        <a:chExt cx="4322058" cy="3161453"/>
                      </a:xfrm>
                    </p:grpSpPr>
                    <p:grpSp>
                      <p:nvGrpSpPr>
                        <p:cNvPr id="145" name="Groupe 144"/>
                        <p:cNvGrpSpPr/>
                        <p:nvPr/>
                      </p:nvGrpSpPr>
                      <p:grpSpPr>
                        <a:xfrm>
                          <a:off x="73025" y="852488"/>
                          <a:ext cx="4197428" cy="3161453"/>
                          <a:chOff x="73025" y="852488"/>
                          <a:chExt cx="4197428" cy="3161453"/>
                        </a:xfrm>
                      </p:grpSpPr>
                      <p:grpSp>
                        <p:nvGrpSpPr>
                          <p:cNvPr id="151" name="Groupe 150"/>
                          <p:cNvGrpSpPr/>
                          <p:nvPr/>
                        </p:nvGrpSpPr>
                        <p:grpSpPr>
                          <a:xfrm>
                            <a:off x="73025" y="852488"/>
                            <a:ext cx="3986151" cy="2903753"/>
                            <a:chOff x="73025" y="852488"/>
                            <a:chExt cx="3986151" cy="2903753"/>
                          </a:xfrm>
                        </p:grpSpPr>
                        <p:grpSp>
                          <p:nvGrpSpPr>
                            <p:cNvPr id="157" name="Groupe 156"/>
                            <p:cNvGrpSpPr/>
                            <p:nvPr/>
                          </p:nvGrpSpPr>
                          <p:grpSpPr>
                            <a:xfrm>
                              <a:off x="73025" y="852488"/>
                              <a:ext cx="3910806" cy="2903753"/>
                              <a:chOff x="73025" y="852488"/>
                              <a:chExt cx="3910806" cy="2903753"/>
                            </a:xfrm>
                          </p:grpSpPr>
                          <p:grpSp>
                            <p:nvGrpSpPr>
                              <p:cNvPr id="159" name="Groupe 158"/>
                              <p:cNvGrpSpPr/>
                              <p:nvPr/>
                            </p:nvGrpSpPr>
                            <p:grpSpPr>
                              <a:xfrm>
                                <a:off x="73025" y="852488"/>
                                <a:ext cx="3910806" cy="2704310"/>
                                <a:chOff x="73025" y="852488"/>
                                <a:chExt cx="3910806" cy="2704310"/>
                              </a:xfrm>
                            </p:grpSpPr>
                            <p:grpSp>
                              <p:nvGrpSpPr>
                                <p:cNvPr id="161" name="Groupe 160"/>
                                <p:cNvGrpSpPr/>
                                <p:nvPr/>
                              </p:nvGrpSpPr>
                              <p:grpSpPr>
                                <a:xfrm>
                                  <a:off x="73025" y="852488"/>
                                  <a:ext cx="3910806" cy="2704310"/>
                                  <a:chOff x="73025" y="852488"/>
                                  <a:chExt cx="3910806" cy="2704310"/>
                                </a:xfrm>
                              </p:grpSpPr>
                              <p:grpSp>
                                <p:nvGrpSpPr>
                                  <p:cNvPr id="166" name="Groupe 165"/>
                                  <p:cNvGrpSpPr/>
                                  <p:nvPr/>
                                </p:nvGrpSpPr>
                                <p:grpSpPr>
                                  <a:xfrm>
                                    <a:off x="73025" y="852488"/>
                                    <a:ext cx="3276072" cy="2704310"/>
                                    <a:chOff x="73025" y="852488"/>
                                    <a:chExt cx="3276072" cy="2704310"/>
                                  </a:xfrm>
                                </p:grpSpPr>
                                <p:sp>
                                  <p:nvSpPr>
                                    <p:cNvPr id="169" name="Forme libre 168"/>
                                    <p:cNvSpPr/>
                                    <p:nvPr/>
                                  </p:nvSpPr>
                                  <p:spPr>
                                    <a:xfrm>
                                      <a:off x="1300163" y="852488"/>
                                      <a:ext cx="1300162" cy="1415378"/>
                                    </a:xfrm>
                                    <a:custGeom>
                                      <a:avLst/>
                                      <a:gdLst>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80975 w 1300162"/>
                                        <a:gd name="connsiteY59" fmla="*/ 538162 h 1414462"/>
                                        <a:gd name="connsiteX60" fmla="*/ 180975 w 1300162"/>
                                        <a:gd name="connsiteY60" fmla="*/ 700087 h 1414462"/>
                                        <a:gd name="connsiteX61" fmla="*/ 180975 w 1300162"/>
                                        <a:gd name="connsiteY61" fmla="*/ 719137 h 1414462"/>
                                        <a:gd name="connsiteX62" fmla="*/ 195262 w 1300162"/>
                                        <a:gd name="connsiteY62" fmla="*/ 790575 h 1414462"/>
                                        <a:gd name="connsiteX63" fmla="*/ 200025 w 1300162"/>
                                        <a:gd name="connsiteY63" fmla="*/ 842962 h 1414462"/>
                                        <a:gd name="connsiteX64" fmla="*/ 157162 w 1300162"/>
                                        <a:gd name="connsiteY64" fmla="*/ 766762 h 1414462"/>
                                        <a:gd name="connsiteX65" fmla="*/ 90487 w 1300162"/>
                                        <a:gd name="connsiteY65" fmla="*/ 914400 h 1414462"/>
                                        <a:gd name="connsiteX66" fmla="*/ 9525 w 1300162"/>
                                        <a:gd name="connsiteY66"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80975 w 1300162"/>
                                        <a:gd name="connsiteY59" fmla="*/ 538162 h 1414462"/>
                                        <a:gd name="connsiteX60" fmla="*/ 180975 w 1300162"/>
                                        <a:gd name="connsiteY60" fmla="*/ 700087 h 1414462"/>
                                        <a:gd name="connsiteX61" fmla="*/ 180975 w 1300162"/>
                                        <a:gd name="connsiteY61" fmla="*/ 719137 h 1414462"/>
                                        <a:gd name="connsiteX62" fmla="*/ 195262 w 1300162"/>
                                        <a:gd name="connsiteY62" fmla="*/ 790575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80975 w 1300162"/>
                                        <a:gd name="connsiteY59" fmla="*/ 538162 h 1414462"/>
                                        <a:gd name="connsiteX60" fmla="*/ 180975 w 1300162"/>
                                        <a:gd name="connsiteY60" fmla="*/ 700087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76212 w 1300162"/>
                                        <a:gd name="connsiteY59" fmla="*/ 557212 h 1414462"/>
                                        <a:gd name="connsiteX60" fmla="*/ 180975 w 1300162"/>
                                        <a:gd name="connsiteY60" fmla="*/ 700087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76212 w 1300162"/>
                                        <a:gd name="connsiteY59" fmla="*/ 557212 h 1414462"/>
                                        <a:gd name="connsiteX60" fmla="*/ 192881 w 1300162"/>
                                        <a:gd name="connsiteY60" fmla="*/ 697706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92880 w 1300162"/>
                                        <a:gd name="connsiteY59" fmla="*/ 566737 h 1414462"/>
                                        <a:gd name="connsiteX60" fmla="*/ 192881 w 1300162"/>
                                        <a:gd name="connsiteY60" fmla="*/ 697706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6212 w 1300162"/>
                                        <a:gd name="connsiteY58" fmla="*/ 438150 h 1414462"/>
                                        <a:gd name="connsiteX59" fmla="*/ 192880 w 1300162"/>
                                        <a:gd name="connsiteY59" fmla="*/ 566737 h 1414462"/>
                                        <a:gd name="connsiteX60" fmla="*/ 192881 w 1300162"/>
                                        <a:gd name="connsiteY60" fmla="*/ 697706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04787 w 1300162"/>
                                        <a:gd name="connsiteY57" fmla="*/ 419100 h 1414462"/>
                                        <a:gd name="connsiteX58" fmla="*/ 173831 w 1300162"/>
                                        <a:gd name="connsiteY58" fmla="*/ 464343 h 1414462"/>
                                        <a:gd name="connsiteX59" fmla="*/ 192880 w 1300162"/>
                                        <a:gd name="connsiteY59" fmla="*/ 566737 h 1414462"/>
                                        <a:gd name="connsiteX60" fmla="*/ 192881 w 1300162"/>
                                        <a:gd name="connsiteY60" fmla="*/ 697706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552450 w 1300162"/>
                                        <a:gd name="connsiteY6" fmla="*/ 1281112 h 1414462"/>
                                        <a:gd name="connsiteX7" fmla="*/ 585787 w 1300162"/>
                                        <a:gd name="connsiteY7" fmla="*/ 1300162 h 1414462"/>
                                        <a:gd name="connsiteX8" fmla="*/ 742950 w 1300162"/>
                                        <a:gd name="connsiteY8" fmla="*/ 1414462 h 1414462"/>
                                        <a:gd name="connsiteX9" fmla="*/ 781050 w 1300162"/>
                                        <a:gd name="connsiteY9" fmla="*/ 1414462 h 1414462"/>
                                        <a:gd name="connsiteX10" fmla="*/ 957262 w 1300162"/>
                                        <a:gd name="connsiteY10" fmla="*/ 1366837 h 1414462"/>
                                        <a:gd name="connsiteX11" fmla="*/ 990600 w 1300162"/>
                                        <a:gd name="connsiteY11" fmla="*/ 1352550 h 1414462"/>
                                        <a:gd name="connsiteX12" fmla="*/ 1076325 w 1300162"/>
                                        <a:gd name="connsiteY12" fmla="*/ 1314450 h 1414462"/>
                                        <a:gd name="connsiteX13" fmla="*/ 1109662 w 1300162"/>
                                        <a:gd name="connsiteY13" fmla="*/ 1319212 h 1414462"/>
                                        <a:gd name="connsiteX14" fmla="*/ 1114425 w 1300162"/>
                                        <a:gd name="connsiteY14" fmla="*/ 1247775 h 1414462"/>
                                        <a:gd name="connsiteX15" fmla="*/ 1042987 w 1300162"/>
                                        <a:gd name="connsiteY15" fmla="*/ 1219200 h 1414462"/>
                                        <a:gd name="connsiteX16" fmla="*/ 1009650 w 1300162"/>
                                        <a:gd name="connsiteY16" fmla="*/ 1128712 h 1414462"/>
                                        <a:gd name="connsiteX17" fmla="*/ 1071562 w 1300162"/>
                                        <a:gd name="connsiteY17" fmla="*/ 914400 h 1414462"/>
                                        <a:gd name="connsiteX18" fmla="*/ 1071562 w 1300162"/>
                                        <a:gd name="connsiteY18" fmla="*/ 909637 h 1414462"/>
                                        <a:gd name="connsiteX19" fmla="*/ 1171575 w 1300162"/>
                                        <a:gd name="connsiteY19" fmla="*/ 852487 h 1414462"/>
                                        <a:gd name="connsiteX20" fmla="*/ 1281112 w 1300162"/>
                                        <a:gd name="connsiteY20" fmla="*/ 800100 h 1414462"/>
                                        <a:gd name="connsiteX21" fmla="*/ 1162050 w 1300162"/>
                                        <a:gd name="connsiteY21" fmla="*/ 766762 h 1414462"/>
                                        <a:gd name="connsiteX22" fmla="*/ 1128712 w 1300162"/>
                                        <a:gd name="connsiteY22" fmla="*/ 704850 h 1414462"/>
                                        <a:gd name="connsiteX23" fmla="*/ 1171575 w 1300162"/>
                                        <a:gd name="connsiteY23" fmla="*/ 623887 h 1414462"/>
                                        <a:gd name="connsiteX24" fmla="*/ 1300162 w 1300162"/>
                                        <a:gd name="connsiteY24" fmla="*/ 461962 h 1414462"/>
                                        <a:gd name="connsiteX25" fmla="*/ 1281112 w 1300162"/>
                                        <a:gd name="connsiteY25" fmla="*/ 342900 h 1414462"/>
                                        <a:gd name="connsiteX26" fmla="*/ 1247775 w 1300162"/>
                                        <a:gd name="connsiteY26" fmla="*/ 166687 h 1414462"/>
                                        <a:gd name="connsiteX27" fmla="*/ 1152525 w 1300162"/>
                                        <a:gd name="connsiteY27" fmla="*/ 52387 h 1414462"/>
                                        <a:gd name="connsiteX28" fmla="*/ 1085850 w 1300162"/>
                                        <a:gd name="connsiteY28" fmla="*/ 0 h 1414462"/>
                                        <a:gd name="connsiteX29" fmla="*/ 1019175 w 1300162"/>
                                        <a:gd name="connsiteY29" fmla="*/ 42862 h 1414462"/>
                                        <a:gd name="connsiteX30" fmla="*/ 919162 w 1300162"/>
                                        <a:gd name="connsiteY30" fmla="*/ 23812 h 1414462"/>
                                        <a:gd name="connsiteX31" fmla="*/ 800100 w 1300162"/>
                                        <a:gd name="connsiteY31" fmla="*/ 23812 h 1414462"/>
                                        <a:gd name="connsiteX32" fmla="*/ 723900 w 1300162"/>
                                        <a:gd name="connsiteY32" fmla="*/ 90487 h 1414462"/>
                                        <a:gd name="connsiteX33" fmla="*/ 723900 w 1300162"/>
                                        <a:gd name="connsiteY33" fmla="*/ 90487 h 1414462"/>
                                        <a:gd name="connsiteX34" fmla="*/ 714375 w 1300162"/>
                                        <a:gd name="connsiteY34" fmla="*/ 138112 h 1414462"/>
                                        <a:gd name="connsiteX35" fmla="*/ 571500 w 1300162"/>
                                        <a:gd name="connsiteY35" fmla="*/ 147637 h 1414462"/>
                                        <a:gd name="connsiteX36" fmla="*/ 571500 w 1300162"/>
                                        <a:gd name="connsiteY36" fmla="*/ 185737 h 1414462"/>
                                        <a:gd name="connsiteX37" fmla="*/ 423862 w 1300162"/>
                                        <a:gd name="connsiteY37" fmla="*/ 142875 h 1414462"/>
                                        <a:gd name="connsiteX38" fmla="*/ 404812 w 1300162"/>
                                        <a:gd name="connsiteY38" fmla="*/ 71437 h 1414462"/>
                                        <a:gd name="connsiteX39" fmla="*/ 361950 w 1300162"/>
                                        <a:gd name="connsiteY39" fmla="*/ 42862 h 1414462"/>
                                        <a:gd name="connsiteX40" fmla="*/ 357187 w 1300162"/>
                                        <a:gd name="connsiteY40" fmla="*/ 142875 h 1414462"/>
                                        <a:gd name="connsiteX41" fmla="*/ 338137 w 1300162"/>
                                        <a:gd name="connsiteY41" fmla="*/ 214312 h 1414462"/>
                                        <a:gd name="connsiteX42" fmla="*/ 304800 w 1300162"/>
                                        <a:gd name="connsiteY42" fmla="*/ 214312 h 1414462"/>
                                        <a:gd name="connsiteX43" fmla="*/ 204787 w 1300162"/>
                                        <a:gd name="connsiteY43" fmla="*/ 157162 h 1414462"/>
                                        <a:gd name="connsiteX44" fmla="*/ 204787 w 1300162"/>
                                        <a:gd name="connsiteY44" fmla="*/ 157162 h 1414462"/>
                                        <a:gd name="connsiteX45" fmla="*/ 190500 w 1300162"/>
                                        <a:gd name="connsiteY45" fmla="*/ 109537 h 1414462"/>
                                        <a:gd name="connsiteX46" fmla="*/ 142875 w 1300162"/>
                                        <a:gd name="connsiteY46" fmla="*/ 109537 h 1414462"/>
                                        <a:gd name="connsiteX47" fmla="*/ 71437 w 1300162"/>
                                        <a:gd name="connsiteY47" fmla="*/ 76200 h 1414462"/>
                                        <a:gd name="connsiteX48" fmla="*/ 14287 w 1300162"/>
                                        <a:gd name="connsiteY48" fmla="*/ 76200 h 1414462"/>
                                        <a:gd name="connsiteX49" fmla="*/ 47625 w 1300162"/>
                                        <a:gd name="connsiteY49" fmla="*/ 133350 h 1414462"/>
                                        <a:gd name="connsiteX50" fmla="*/ 9525 w 1300162"/>
                                        <a:gd name="connsiteY50" fmla="*/ 138112 h 1414462"/>
                                        <a:gd name="connsiteX51" fmla="*/ 33337 w 1300162"/>
                                        <a:gd name="connsiteY51" fmla="*/ 176212 h 1414462"/>
                                        <a:gd name="connsiteX52" fmla="*/ 0 w 1300162"/>
                                        <a:gd name="connsiteY52" fmla="*/ 180975 h 1414462"/>
                                        <a:gd name="connsiteX53" fmla="*/ 57150 w 1300162"/>
                                        <a:gd name="connsiteY53" fmla="*/ 219075 h 1414462"/>
                                        <a:gd name="connsiteX54" fmla="*/ 119062 w 1300162"/>
                                        <a:gd name="connsiteY54" fmla="*/ 309562 h 1414462"/>
                                        <a:gd name="connsiteX55" fmla="*/ 147637 w 1300162"/>
                                        <a:gd name="connsiteY55" fmla="*/ 319087 h 1414462"/>
                                        <a:gd name="connsiteX56" fmla="*/ 157162 w 1300162"/>
                                        <a:gd name="connsiteY56" fmla="*/ 385762 h 1414462"/>
                                        <a:gd name="connsiteX57" fmla="*/ 211931 w 1300162"/>
                                        <a:gd name="connsiteY57" fmla="*/ 431006 h 1414462"/>
                                        <a:gd name="connsiteX58" fmla="*/ 173831 w 1300162"/>
                                        <a:gd name="connsiteY58" fmla="*/ 464343 h 1414462"/>
                                        <a:gd name="connsiteX59" fmla="*/ 192880 w 1300162"/>
                                        <a:gd name="connsiteY59" fmla="*/ 566737 h 1414462"/>
                                        <a:gd name="connsiteX60" fmla="*/ 192881 w 1300162"/>
                                        <a:gd name="connsiteY60" fmla="*/ 697706 h 1414462"/>
                                        <a:gd name="connsiteX61" fmla="*/ 180975 w 1300162"/>
                                        <a:gd name="connsiteY61" fmla="*/ 719137 h 1414462"/>
                                        <a:gd name="connsiteX62" fmla="*/ 204787 w 1300162"/>
                                        <a:gd name="connsiteY62" fmla="*/ 785812 h 1414462"/>
                                        <a:gd name="connsiteX63" fmla="*/ 200025 w 1300162"/>
                                        <a:gd name="connsiteY63" fmla="*/ 842962 h 1414462"/>
                                        <a:gd name="connsiteX64" fmla="*/ 176212 w 1300162"/>
                                        <a:gd name="connsiteY64" fmla="*/ 809625 h 1414462"/>
                                        <a:gd name="connsiteX65" fmla="*/ 157162 w 1300162"/>
                                        <a:gd name="connsiteY65" fmla="*/ 766762 h 1414462"/>
                                        <a:gd name="connsiteX66" fmla="*/ 90487 w 1300162"/>
                                        <a:gd name="connsiteY66" fmla="*/ 914400 h 1414462"/>
                                        <a:gd name="connsiteX67" fmla="*/ 9525 w 1300162"/>
                                        <a:gd name="connsiteY67" fmla="*/ 1023937 h 1414462"/>
                                        <a:gd name="connsiteX0" fmla="*/ 9525 w 1300162"/>
                                        <a:gd name="connsiteY0" fmla="*/ 1023937 h 1414462"/>
                                        <a:gd name="connsiteX1" fmla="*/ 381000 w 1300162"/>
                                        <a:gd name="connsiteY1" fmla="*/ 1300162 h 1414462"/>
                                        <a:gd name="connsiteX2" fmla="*/ 376237 w 1300162"/>
                                        <a:gd name="connsiteY2" fmla="*/ 1338262 h 1414462"/>
                                        <a:gd name="connsiteX3" fmla="*/ 423862 w 1300162"/>
                                        <a:gd name="connsiteY3" fmla="*/ 1366837 h 1414462"/>
                                        <a:gd name="connsiteX4" fmla="*/ 428625 w 1300162"/>
                                        <a:gd name="connsiteY4" fmla="*/ 1309687 h 1414462"/>
                                        <a:gd name="connsiteX5" fmla="*/ 452437 w 1300162"/>
                                        <a:gd name="connsiteY5" fmla="*/ 1276350 h 1414462"/>
                                        <a:gd name="connsiteX6" fmla="*/ 476250 w 1300162"/>
                                        <a:gd name="connsiteY6" fmla="*/ 1283493 h 1414462"/>
                                        <a:gd name="connsiteX7" fmla="*/ 552450 w 1300162"/>
                                        <a:gd name="connsiteY7" fmla="*/ 1281112 h 1414462"/>
                                        <a:gd name="connsiteX8" fmla="*/ 585787 w 1300162"/>
                                        <a:gd name="connsiteY8" fmla="*/ 1300162 h 1414462"/>
                                        <a:gd name="connsiteX9" fmla="*/ 742950 w 1300162"/>
                                        <a:gd name="connsiteY9" fmla="*/ 1414462 h 1414462"/>
                                        <a:gd name="connsiteX10" fmla="*/ 781050 w 1300162"/>
                                        <a:gd name="connsiteY10" fmla="*/ 1414462 h 1414462"/>
                                        <a:gd name="connsiteX11" fmla="*/ 957262 w 1300162"/>
                                        <a:gd name="connsiteY11" fmla="*/ 1366837 h 1414462"/>
                                        <a:gd name="connsiteX12" fmla="*/ 990600 w 1300162"/>
                                        <a:gd name="connsiteY12" fmla="*/ 1352550 h 1414462"/>
                                        <a:gd name="connsiteX13" fmla="*/ 1076325 w 1300162"/>
                                        <a:gd name="connsiteY13" fmla="*/ 1314450 h 1414462"/>
                                        <a:gd name="connsiteX14" fmla="*/ 1109662 w 1300162"/>
                                        <a:gd name="connsiteY14" fmla="*/ 1319212 h 1414462"/>
                                        <a:gd name="connsiteX15" fmla="*/ 1114425 w 1300162"/>
                                        <a:gd name="connsiteY15" fmla="*/ 1247775 h 1414462"/>
                                        <a:gd name="connsiteX16" fmla="*/ 1042987 w 1300162"/>
                                        <a:gd name="connsiteY16" fmla="*/ 1219200 h 1414462"/>
                                        <a:gd name="connsiteX17" fmla="*/ 1009650 w 1300162"/>
                                        <a:gd name="connsiteY17" fmla="*/ 1128712 h 1414462"/>
                                        <a:gd name="connsiteX18" fmla="*/ 1071562 w 1300162"/>
                                        <a:gd name="connsiteY18" fmla="*/ 914400 h 1414462"/>
                                        <a:gd name="connsiteX19" fmla="*/ 1071562 w 1300162"/>
                                        <a:gd name="connsiteY19" fmla="*/ 909637 h 1414462"/>
                                        <a:gd name="connsiteX20" fmla="*/ 1171575 w 1300162"/>
                                        <a:gd name="connsiteY20" fmla="*/ 852487 h 1414462"/>
                                        <a:gd name="connsiteX21" fmla="*/ 1281112 w 1300162"/>
                                        <a:gd name="connsiteY21" fmla="*/ 800100 h 1414462"/>
                                        <a:gd name="connsiteX22" fmla="*/ 1162050 w 1300162"/>
                                        <a:gd name="connsiteY22" fmla="*/ 766762 h 1414462"/>
                                        <a:gd name="connsiteX23" fmla="*/ 1128712 w 1300162"/>
                                        <a:gd name="connsiteY23" fmla="*/ 704850 h 1414462"/>
                                        <a:gd name="connsiteX24" fmla="*/ 1171575 w 1300162"/>
                                        <a:gd name="connsiteY24" fmla="*/ 623887 h 1414462"/>
                                        <a:gd name="connsiteX25" fmla="*/ 1300162 w 1300162"/>
                                        <a:gd name="connsiteY25" fmla="*/ 461962 h 1414462"/>
                                        <a:gd name="connsiteX26" fmla="*/ 1281112 w 1300162"/>
                                        <a:gd name="connsiteY26" fmla="*/ 342900 h 1414462"/>
                                        <a:gd name="connsiteX27" fmla="*/ 1247775 w 1300162"/>
                                        <a:gd name="connsiteY27" fmla="*/ 166687 h 1414462"/>
                                        <a:gd name="connsiteX28" fmla="*/ 1152525 w 1300162"/>
                                        <a:gd name="connsiteY28" fmla="*/ 52387 h 1414462"/>
                                        <a:gd name="connsiteX29" fmla="*/ 1085850 w 1300162"/>
                                        <a:gd name="connsiteY29" fmla="*/ 0 h 1414462"/>
                                        <a:gd name="connsiteX30" fmla="*/ 1019175 w 1300162"/>
                                        <a:gd name="connsiteY30" fmla="*/ 42862 h 1414462"/>
                                        <a:gd name="connsiteX31" fmla="*/ 919162 w 1300162"/>
                                        <a:gd name="connsiteY31" fmla="*/ 23812 h 1414462"/>
                                        <a:gd name="connsiteX32" fmla="*/ 800100 w 1300162"/>
                                        <a:gd name="connsiteY32" fmla="*/ 23812 h 1414462"/>
                                        <a:gd name="connsiteX33" fmla="*/ 723900 w 1300162"/>
                                        <a:gd name="connsiteY33" fmla="*/ 90487 h 1414462"/>
                                        <a:gd name="connsiteX34" fmla="*/ 723900 w 1300162"/>
                                        <a:gd name="connsiteY34" fmla="*/ 90487 h 1414462"/>
                                        <a:gd name="connsiteX35" fmla="*/ 714375 w 1300162"/>
                                        <a:gd name="connsiteY35" fmla="*/ 138112 h 1414462"/>
                                        <a:gd name="connsiteX36" fmla="*/ 571500 w 1300162"/>
                                        <a:gd name="connsiteY36" fmla="*/ 147637 h 1414462"/>
                                        <a:gd name="connsiteX37" fmla="*/ 571500 w 1300162"/>
                                        <a:gd name="connsiteY37" fmla="*/ 185737 h 1414462"/>
                                        <a:gd name="connsiteX38" fmla="*/ 423862 w 1300162"/>
                                        <a:gd name="connsiteY38" fmla="*/ 142875 h 1414462"/>
                                        <a:gd name="connsiteX39" fmla="*/ 404812 w 1300162"/>
                                        <a:gd name="connsiteY39" fmla="*/ 71437 h 1414462"/>
                                        <a:gd name="connsiteX40" fmla="*/ 361950 w 1300162"/>
                                        <a:gd name="connsiteY40" fmla="*/ 42862 h 1414462"/>
                                        <a:gd name="connsiteX41" fmla="*/ 357187 w 1300162"/>
                                        <a:gd name="connsiteY41" fmla="*/ 142875 h 1414462"/>
                                        <a:gd name="connsiteX42" fmla="*/ 338137 w 1300162"/>
                                        <a:gd name="connsiteY42" fmla="*/ 214312 h 1414462"/>
                                        <a:gd name="connsiteX43" fmla="*/ 304800 w 1300162"/>
                                        <a:gd name="connsiteY43" fmla="*/ 214312 h 1414462"/>
                                        <a:gd name="connsiteX44" fmla="*/ 204787 w 1300162"/>
                                        <a:gd name="connsiteY44" fmla="*/ 157162 h 1414462"/>
                                        <a:gd name="connsiteX45" fmla="*/ 204787 w 1300162"/>
                                        <a:gd name="connsiteY45" fmla="*/ 157162 h 1414462"/>
                                        <a:gd name="connsiteX46" fmla="*/ 190500 w 1300162"/>
                                        <a:gd name="connsiteY46" fmla="*/ 109537 h 1414462"/>
                                        <a:gd name="connsiteX47" fmla="*/ 142875 w 1300162"/>
                                        <a:gd name="connsiteY47" fmla="*/ 109537 h 1414462"/>
                                        <a:gd name="connsiteX48" fmla="*/ 71437 w 1300162"/>
                                        <a:gd name="connsiteY48" fmla="*/ 76200 h 1414462"/>
                                        <a:gd name="connsiteX49" fmla="*/ 14287 w 1300162"/>
                                        <a:gd name="connsiteY49" fmla="*/ 76200 h 1414462"/>
                                        <a:gd name="connsiteX50" fmla="*/ 47625 w 1300162"/>
                                        <a:gd name="connsiteY50" fmla="*/ 133350 h 1414462"/>
                                        <a:gd name="connsiteX51" fmla="*/ 9525 w 1300162"/>
                                        <a:gd name="connsiteY51" fmla="*/ 138112 h 1414462"/>
                                        <a:gd name="connsiteX52" fmla="*/ 33337 w 1300162"/>
                                        <a:gd name="connsiteY52" fmla="*/ 176212 h 1414462"/>
                                        <a:gd name="connsiteX53" fmla="*/ 0 w 1300162"/>
                                        <a:gd name="connsiteY53" fmla="*/ 180975 h 1414462"/>
                                        <a:gd name="connsiteX54" fmla="*/ 57150 w 1300162"/>
                                        <a:gd name="connsiteY54" fmla="*/ 219075 h 1414462"/>
                                        <a:gd name="connsiteX55" fmla="*/ 119062 w 1300162"/>
                                        <a:gd name="connsiteY55" fmla="*/ 309562 h 1414462"/>
                                        <a:gd name="connsiteX56" fmla="*/ 147637 w 1300162"/>
                                        <a:gd name="connsiteY56" fmla="*/ 319087 h 1414462"/>
                                        <a:gd name="connsiteX57" fmla="*/ 157162 w 1300162"/>
                                        <a:gd name="connsiteY57" fmla="*/ 385762 h 1414462"/>
                                        <a:gd name="connsiteX58" fmla="*/ 211931 w 1300162"/>
                                        <a:gd name="connsiteY58" fmla="*/ 431006 h 1414462"/>
                                        <a:gd name="connsiteX59" fmla="*/ 173831 w 1300162"/>
                                        <a:gd name="connsiteY59" fmla="*/ 464343 h 1414462"/>
                                        <a:gd name="connsiteX60" fmla="*/ 192880 w 1300162"/>
                                        <a:gd name="connsiteY60" fmla="*/ 566737 h 1414462"/>
                                        <a:gd name="connsiteX61" fmla="*/ 192881 w 1300162"/>
                                        <a:gd name="connsiteY61" fmla="*/ 697706 h 1414462"/>
                                        <a:gd name="connsiteX62" fmla="*/ 180975 w 1300162"/>
                                        <a:gd name="connsiteY62" fmla="*/ 719137 h 1414462"/>
                                        <a:gd name="connsiteX63" fmla="*/ 204787 w 1300162"/>
                                        <a:gd name="connsiteY63" fmla="*/ 785812 h 1414462"/>
                                        <a:gd name="connsiteX64" fmla="*/ 200025 w 1300162"/>
                                        <a:gd name="connsiteY64" fmla="*/ 842962 h 1414462"/>
                                        <a:gd name="connsiteX65" fmla="*/ 176212 w 1300162"/>
                                        <a:gd name="connsiteY65" fmla="*/ 809625 h 1414462"/>
                                        <a:gd name="connsiteX66" fmla="*/ 157162 w 1300162"/>
                                        <a:gd name="connsiteY66" fmla="*/ 766762 h 1414462"/>
                                        <a:gd name="connsiteX67" fmla="*/ 90487 w 1300162"/>
                                        <a:gd name="connsiteY67" fmla="*/ 914400 h 1414462"/>
                                        <a:gd name="connsiteX68" fmla="*/ 9525 w 1300162"/>
                                        <a:gd name="connsiteY68" fmla="*/ 1023937 h 1414462"/>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57262 w 1300162"/>
                                        <a:gd name="connsiteY12" fmla="*/ 1366837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52525 w 1300162"/>
                                        <a:gd name="connsiteY29" fmla="*/ 52387 h 1415378"/>
                                        <a:gd name="connsiteX30" fmla="*/ 1085850 w 1300162"/>
                                        <a:gd name="connsiteY30" fmla="*/ 0 h 1415378"/>
                                        <a:gd name="connsiteX31" fmla="*/ 1019175 w 1300162"/>
                                        <a:gd name="connsiteY31" fmla="*/ 42862 h 1415378"/>
                                        <a:gd name="connsiteX32" fmla="*/ 919162 w 1300162"/>
                                        <a:gd name="connsiteY32" fmla="*/ 23812 h 1415378"/>
                                        <a:gd name="connsiteX33" fmla="*/ 800100 w 1300162"/>
                                        <a:gd name="connsiteY33" fmla="*/ 23812 h 1415378"/>
                                        <a:gd name="connsiteX34" fmla="*/ 723900 w 1300162"/>
                                        <a:gd name="connsiteY34" fmla="*/ 90487 h 1415378"/>
                                        <a:gd name="connsiteX35" fmla="*/ 723900 w 1300162"/>
                                        <a:gd name="connsiteY35" fmla="*/ 90487 h 1415378"/>
                                        <a:gd name="connsiteX36" fmla="*/ 714375 w 1300162"/>
                                        <a:gd name="connsiteY36" fmla="*/ 138112 h 1415378"/>
                                        <a:gd name="connsiteX37" fmla="*/ 571500 w 1300162"/>
                                        <a:gd name="connsiteY37" fmla="*/ 147637 h 1415378"/>
                                        <a:gd name="connsiteX38" fmla="*/ 571500 w 1300162"/>
                                        <a:gd name="connsiteY38" fmla="*/ 185737 h 1415378"/>
                                        <a:gd name="connsiteX39" fmla="*/ 423862 w 1300162"/>
                                        <a:gd name="connsiteY39" fmla="*/ 142875 h 1415378"/>
                                        <a:gd name="connsiteX40" fmla="*/ 404812 w 1300162"/>
                                        <a:gd name="connsiteY40" fmla="*/ 71437 h 1415378"/>
                                        <a:gd name="connsiteX41" fmla="*/ 361950 w 1300162"/>
                                        <a:gd name="connsiteY41" fmla="*/ 42862 h 1415378"/>
                                        <a:gd name="connsiteX42" fmla="*/ 357187 w 1300162"/>
                                        <a:gd name="connsiteY42" fmla="*/ 142875 h 1415378"/>
                                        <a:gd name="connsiteX43" fmla="*/ 338137 w 1300162"/>
                                        <a:gd name="connsiteY43" fmla="*/ 214312 h 1415378"/>
                                        <a:gd name="connsiteX44" fmla="*/ 304800 w 1300162"/>
                                        <a:gd name="connsiteY44" fmla="*/ 214312 h 1415378"/>
                                        <a:gd name="connsiteX45" fmla="*/ 204787 w 1300162"/>
                                        <a:gd name="connsiteY45" fmla="*/ 157162 h 1415378"/>
                                        <a:gd name="connsiteX46" fmla="*/ 204787 w 1300162"/>
                                        <a:gd name="connsiteY46" fmla="*/ 157162 h 1415378"/>
                                        <a:gd name="connsiteX47" fmla="*/ 190500 w 1300162"/>
                                        <a:gd name="connsiteY47" fmla="*/ 109537 h 1415378"/>
                                        <a:gd name="connsiteX48" fmla="*/ 142875 w 1300162"/>
                                        <a:gd name="connsiteY48" fmla="*/ 109537 h 1415378"/>
                                        <a:gd name="connsiteX49" fmla="*/ 71437 w 1300162"/>
                                        <a:gd name="connsiteY49" fmla="*/ 76200 h 1415378"/>
                                        <a:gd name="connsiteX50" fmla="*/ 14287 w 1300162"/>
                                        <a:gd name="connsiteY50" fmla="*/ 76200 h 1415378"/>
                                        <a:gd name="connsiteX51" fmla="*/ 47625 w 1300162"/>
                                        <a:gd name="connsiteY51" fmla="*/ 133350 h 1415378"/>
                                        <a:gd name="connsiteX52" fmla="*/ 9525 w 1300162"/>
                                        <a:gd name="connsiteY52" fmla="*/ 138112 h 1415378"/>
                                        <a:gd name="connsiteX53" fmla="*/ 33337 w 1300162"/>
                                        <a:gd name="connsiteY53" fmla="*/ 176212 h 1415378"/>
                                        <a:gd name="connsiteX54" fmla="*/ 0 w 1300162"/>
                                        <a:gd name="connsiteY54" fmla="*/ 180975 h 1415378"/>
                                        <a:gd name="connsiteX55" fmla="*/ 57150 w 1300162"/>
                                        <a:gd name="connsiteY55" fmla="*/ 219075 h 1415378"/>
                                        <a:gd name="connsiteX56" fmla="*/ 119062 w 1300162"/>
                                        <a:gd name="connsiteY56" fmla="*/ 309562 h 1415378"/>
                                        <a:gd name="connsiteX57" fmla="*/ 147637 w 1300162"/>
                                        <a:gd name="connsiteY57" fmla="*/ 319087 h 1415378"/>
                                        <a:gd name="connsiteX58" fmla="*/ 157162 w 1300162"/>
                                        <a:gd name="connsiteY58" fmla="*/ 385762 h 1415378"/>
                                        <a:gd name="connsiteX59" fmla="*/ 211931 w 1300162"/>
                                        <a:gd name="connsiteY59" fmla="*/ 431006 h 1415378"/>
                                        <a:gd name="connsiteX60" fmla="*/ 173831 w 1300162"/>
                                        <a:gd name="connsiteY60" fmla="*/ 464343 h 1415378"/>
                                        <a:gd name="connsiteX61" fmla="*/ 192880 w 1300162"/>
                                        <a:gd name="connsiteY61" fmla="*/ 566737 h 1415378"/>
                                        <a:gd name="connsiteX62" fmla="*/ 192881 w 1300162"/>
                                        <a:gd name="connsiteY62" fmla="*/ 697706 h 1415378"/>
                                        <a:gd name="connsiteX63" fmla="*/ 180975 w 1300162"/>
                                        <a:gd name="connsiteY63" fmla="*/ 719137 h 1415378"/>
                                        <a:gd name="connsiteX64" fmla="*/ 204787 w 1300162"/>
                                        <a:gd name="connsiteY64" fmla="*/ 785812 h 1415378"/>
                                        <a:gd name="connsiteX65" fmla="*/ 200025 w 1300162"/>
                                        <a:gd name="connsiteY65" fmla="*/ 842962 h 1415378"/>
                                        <a:gd name="connsiteX66" fmla="*/ 176212 w 1300162"/>
                                        <a:gd name="connsiteY66" fmla="*/ 809625 h 1415378"/>
                                        <a:gd name="connsiteX67" fmla="*/ 157162 w 1300162"/>
                                        <a:gd name="connsiteY67" fmla="*/ 766762 h 1415378"/>
                                        <a:gd name="connsiteX68" fmla="*/ 90487 w 1300162"/>
                                        <a:gd name="connsiteY68" fmla="*/ 914400 h 1415378"/>
                                        <a:gd name="connsiteX69" fmla="*/ 9525 w 1300162"/>
                                        <a:gd name="connsiteY69"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52525 w 1300162"/>
                                        <a:gd name="connsiteY29" fmla="*/ 52387 h 1415378"/>
                                        <a:gd name="connsiteX30" fmla="*/ 1085850 w 1300162"/>
                                        <a:gd name="connsiteY30" fmla="*/ 0 h 1415378"/>
                                        <a:gd name="connsiteX31" fmla="*/ 1019175 w 1300162"/>
                                        <a:gd name="connsiteY31" fmla="*/ 42862 h 1415378"/>
                                        <a:gd name="connsiteX32" fmla="*/ 919162 w 1300162"/>
                                        <a:gd name="connsiteY32" fmla="*/ 23812 h 1415378"/>
                                        <a:gd name="connsiteX33" fmla="*/ 800100 w 1300162"/>
                                        <a:gd name="connsiteY33" fmla="*/ 23812 h 1415378"/>
                                        <a:gd name="connsiteX34" fmla="*/ 723900 w 1300162"/>
                                        <a:gd name="connsiteY34" fmla="*/ 90487 h 1415378"/>
                                        <a:gd name="connsiteX35" fmla="*/ 723900 w 1300162"/>
                                        <a:gd name="connsiteY35" fmla="*/ 90487 h 1415378"/>
                                        <a:gd name="connsiteX36" fmla="*/ 714375 w 1300162"/>
                                        <a:gd name="connsiteY36" fmla="*/ 138112 h 1415378"/>
                                        <a:gd name="connsiteX37" fmla="*/ 571500 w 1300162"/>
                                        <a:gd name="connsiteY37" fmla="*/ 147637 h 1415378"/>
                                        <a:gd name="connsiteX38" fmla="*/ 571500 w 1300162"/>
                                        <a:gd name="connsiteY38" fmla="*/ 185737 h 1415378"/>
                                        <a:gd name="connsiteX39" fmla="*/ 423862 w 1300162"/>
                                        <a:gd name="connsiteY39" fmla="*/ 142875 h 1415378"/>
                                        <a:gd name="connsiteX40" fmla="*/ 404812 w 1300162"/>
                                        <a:gd name="connsiteY40" fmla="*/ 71437 h 1415378"/>
                                        <a:gd name="connsiteX41" fmla="*/ 361950 w 1300162"/>
                                        <a:gd name="connsiteY41" fmla="*/ 42862 h 1415378"/>
                                        <a:gd name="connsiteX42" fmla="*/ 357187 w 1300162"/>
                                        <a:gd name="connsiteY42" fmla="*/ 142875 h 1415378"/>
                                        <a:gd name="connsiteX43" fmla="*/ 338137 w 1300162"/>
                                        <a:gd name="connsiteY43" fmla="*/ 214312 h 1415378"/>
                                        <a:gd name="connsiteX44" fmla="*/ 304800 w 1300162"/>
                                        <a:gd name="connsiteY44" fmla="*/ 214312 h 1415378"/>
                                        <a:gd name="connsiteX45" fmla="*/ 204787 w 1300162"/>
                                        <a:gd name="connsiteY45" fmla="*/ 157162 h 1415378"/>
                                        <a:gd name="connsiteX46" fmla="*/ 204787 w 1300162"/>
                                        <a:gd name="connsiteY46" fmla="*/ 157162 h 1415378"/>
                                        <a:gd name="connsiteX47" fmla="*/ 190500 w 1300162"/>
                                        <a:gd name="connsiteY47" fmla="*/ 109537 h 1415378"/>
                                        <a:gd name="connsiteX48" fmla="*/ 142875 w 1300162"/>
                                        <a:gd name="connsiteY48" fmla="*/ 109537 h 1415378"/>
                                        <a:gd name="connsiteX49" fmla="*/ 71437 w 1300162"/>
                                        <a:gd name="connsiteY49" fmla="*/ 76200 h 1415378"/>
                                        <a:gd name="connsiteX50" fmla="*/ 14287 w 1300162"/>
                                        <a:gd name="connsiteY50" fmla="*/ 76200 h 1415378"/>
                                        <a:gd name="connsiteX51" fmla="*/ 47625 w 1300162"/>
                                        <a:gd name="connsiteY51" fmla="*/ 133350 h 1415378"/>
                                        <a:gd name="connsiteX52" fmla="*/ 9525 w 1300162"/>
                                        <a:gd name="connsiteY52" fmla="*/ 138112 h 1415378"/>
                                        <a:gd name="connsiteX53" fmla="*/ 33337 w 1300162"/>
                                        <a:gd name="connsiteY53" fmla="*/ 176212 h 1415378"/>
                                        <a:gd name="connsiteX54" fmla="*/ 0 w 1300162"/>
                                        <a:gd name="connsiteY54" fmla="*/ 180975 h 1415378"/>
                                        <a:gd name="connsiteX55" fmla="*/ 57150 w 1300162"/>
                                        <a:gd name="connsiteY55" fmla="*/ 219075 h 1415378"/>
                                        <a:gd name="connsiteX56" fmla="*/ 119062 w 1300162"/>
                                        <a:gd name="connsiteY56" fmla="*/ 309562 h 1415378"/>
                                        <a:gd name="connsiteX57" fmla="*/ 147637 w 1300162"/>
                                        <a:gd name="connsiteY57" fmla="*/ 319087 h 1415378"/>
                                        <a:gd name="connsiteX58" fmla="*/ 157162 w 1300162"/>
                                        <a:gd name="connsiteY58" fmla="*/ 385762 h 1415378"/>
                                        <a:gd name="connsiteX59" fmla="*/ 211931 w 1300162"/>
                                        <a:gd name="connsiteY59" fmla="*/ 431006 h 1415378"/>
                                        <a:gd name="connsiteX60" fmla="*/ 173831 w 1300162"/>
                                        <a:gd name="connsiteY60" fmla="*/ 464343 h 1415378"/>
                                        <a:gd name="connsiteX61" fmla="*/ 192880 w 1300162"/>
                                        <a:gd name="connsiteY61" fmla="*/ 566737 h 1415378"/>
                                        <a:gd name="connsiteX62" fmla="*/ 192881 w 1300162"/>
                                        <a:gd name="connsiteY62" fmla="*/ 697706 h 1415378"/>
                                        <a:gd name="connsiteX63" fmla="*/ 180975 w 1300162"/>
                                        <a:gd name="connsiteY63" fmla="*/ 719137 h 1415378"/>
                                        <a:gd name="connsiteX64" fmla="*/ 204787 w 1300162"/>
                                        <a:gd name="connsiteY64" fmla="*/ 785812 h 1415378"/>
                                        <a:gd name="connsiteX65" fmla="*/ 200025 w 1300162"/>
                                        <a:gd name="connsiteY65" fmla="*/ 842962 h 1415378"/>
                                        <a:gd name="connsiteX66" fmla="*/ 176212 w 1300162"/>
                                        <a:gd name="connsiteY66" fmla="*/ 809625 h 1415378"/>
                                        <a:gd name="connsiteX67" fmla="*/ 157162 w 1300162"/>
                                        <a:gd name="connsiteY67" fmla="*/ 766762 h 1415378"/>
                                        <a:gd name="connsiteX68" fmla="*/ 90487 w 1300162"/>
                                        <a:gd name="connsiteY68" fmla="*/ 914400 h 1415378"/>
                                        <a:gd name="connsiteX69" fmla="*/ 9525 w 1300162"/>
                                        <a:gd name="connsiteY69"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23812 h 1415378"/>
                                        <a:gd name="connsiteX33" fmla="*/ 800100 w 1300162"/>
                                        <a:gd name="connsiteY33" fmla="*/ 23812 h 1415378"/>
                                        <a:gd name="connsiteX34" fmla="*/ 723900 w 1300162"/>
                                        <a:gd name="connsiteY34" fmla="*/ 90487 h 1415378"/>
                                        <a:gd name="connsiteX35" fmla="*/ 723900 w 1300162"/>
                                        <a:gd name="connsiteY35" fmla="*/ 90487 h 1415378"/>
                                        <a:gd name="connsiteX36" fmla="*/ 714375 w 1300162"/>
                                        <a:gd name="connsiteY36" fmla="*/ 138112 h 1415378"/>
                                        <a:gd name="connsiteX37" fmla="*/ 571500 w 1300162"/>
                                        <a:gd name="connsiteY37" fmla="*/ 147637 h 1415378"/>
                                        <a:gd name="connsiteX38" fmla="*/ 571500 w 1300162"/>
                                        <a:gd name="connsiteY38" fmla="*/ 185737 h 1415378"/>
                                        <a:gd name="connsiteX39" fmla="*/ 423862 w 1300162"/>
                                        <a:gd name="connsiteY39" fmla="*/ 142875 h 1415378"/>
                                        <a:gd name="connsiteX40" fmla="*/ 404812 w 1300162"/>
                                        <a:gd name="connsiteY40" fmla="*/ 71437 h 1415378"/>
                                        <a:gd name="connsiteX41" fmla="*/ 361950 w 1300162"/>
                                        <a:gd name="connsiteY41" fmla="*/ 42862 h 1415378"/>
                                        <a:gd name="connsiteX42" fmla="*/ 357187 w 1300162"/>
                                        <a:gd name="connsiteY42" fmla="*/ 142875 h 1415378"/>
                                        <a:gd name="connsiteX43" fmla="*/ 338137 w 1300162"/>
                                        <a:gd name="connsiteY43" fmla="*/ 214312 h 1415378"/>
                                        <a:gd name="connsiteX44" fmla="*/ 304800 w 1300162"/>
                                        <a:gd name="connsiteY44" fmla="*/ 214312 h 1415378"/>
                                        <a:gd name="connsiteX45" fmla="*/ 204787 w 1300162"/>
                                        <a:gd name="connsiteY45" fmla="*/ 157162 h 1415378"/>
                                        <a:gd name="connsiteX46" fmla="*/ 204787 w 1300162"/>
                                        <a:gd name="connsiteY46" fmla="*/ 157162 h 1415378"/>
                                        <a:gd name="connsiteX47" fmla="*/ 190500 w 1300162"/>
                                        <a:gd name="connsiteY47" fmla="*/ 109537 h 1415378"/>
                                        <a:gd name="connsiteX48" fmla="*/ 142875 w 1300162"/>
                                        <a:gd name="connsiteY48" fmla="*/ 109537 h 1415378"/>
                                        <a:gd name="connsiteX49" fmla="*/ 71437 w 1300162"/>
                                        <a:gd name="connsiteY49" fmla="*/ 76200 h 1415378"/>
                                        <a:gd name="connsiteX50" fmla="*/ 14287 w 1300162"/>
                                        <a:gd name="connsiteY50" fmla="*/ 76200 h 1415378"/>
                                        <a:gd name="connsiteX51" fmla="*/ 47625 w 1300162"/>
                                        <a:gd name="connsiteY51" fmla="*/ 133350 h 1415378"/>
                                        <a:gd name="connsiteX52" fmla="*/ 9525 w 1300162"/>
                                        <a:gd name="connsiteY52" fmla="*/ 138112 h 1415378"/>
                                        <a:gd name="connsiteX53" fmla="*/ 33337 w 1300162"/>
                                        <a:gd name="connsiteY53" fmla="*/ 176212 h 1415378"/>
                                        <a:gd name="connsiteX54" fmla="*/ 0 w 1300162"/>
                                        <a:gd name="connsiteY54" fmla="*/ 180975 h 1415378"/>
                                        <a:gd name="connsiteX55" fmla="*/ 57150 w 1300162"/>
                                        <a:gd name="connsiteY55" fmla="*/ 219075 h 1415378"/>
                                        <a:gd name="connsiteX56" fmla="*/ 119062 w 1300162"/>
                                        <a:gd name="connsiteY56" fmla="*/ 309562 h 1415378"/>
                                        <a:gd name="connsiteX57" fmla="*/ 147637 w 1300162"/>
                                        <a:gd name="connsiteY57" fmla="*/ 319087 h 1415378"/>
                                        <a:gd name="connsiteX58" fmla="*/ 157162 w 1300162"/>
                                        <a:gd name="connsiteY58" fmla="*/ 385762 h 1415378"/>
                                        <a:gd name="connsiteX59" fmla="*/ 211931 w 1300162"/>
                                        <a:gd name="connsiteY59" fmla="*/ 431006 h 1415378"/>
                                        <a:gd name="connsiteX60" fmla="*/ 173831 w 1300162"/>
                                        <a:gd name="connsiteY60" fmla="*/ 464343 h 1415378"/>
                                        <a:gd name="connsiteX61" fmla="*/ 192880 w 1300162"/>
                                        <a:gd name="connsiteY61" fmla="*/ 566737 h 1415378"/>
                                        <a:gd name="connsiteX62" fmla="*/ 192881 w 1300162"/>
                                        <a:gd name="connsiteY62" fmla="*/ 697706 h 1415378"/>
                                        <a:gd name="connsiteX63" fmla="*/ 180975 w 1300162"/>
                                        <a:gd name="connsiteY63" fmla="*/ 719137 h 1415378"/>
                                        <a:gd name="connsiteX64" fmla="*/ 204787 w 1300162"/>
                                        <a:gd name="connsiteY64" fmla="*/ 785812 h 1415378"/>
                                        <a:gd name="connsiteX65" fmla="*/ 200025 w 1300162"/>
                                        <a:gd name="connsiteY65" fmla="*/ 842962 h 1415378"/>
                                        <a:gd name="connsiteX66" fmla="*/ 176212 w 1300162"/>
                                        <a:gd name="connsiteY66" fmla="*/ 809625 h 1415378"/>
                                        <a:gd name="connsiteX67" fmla="*/ 157162 w 1300162"/>
                                        <a:gd name="connsiteY67" fmla="*/ 766762 h 1415378"/>
                                        <a:gd name="connsiteX68" fmla="*/ 90487 w 1300162"/>
                                        <a:gd name="connsiteY68" fmla="*/ 914400 h 1415378"/>
                                        <a:gd name="connsiteX69" fmla="*/ 9525 w 1300162"/>
                                        <a:gd name="connsiteY69"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23812 h 1415378"/>
                                        <a:gd name="connsiteX33" fmla="*/ 800100 w 1300162"/>
                                        <a:gd name="connsiteY33" fmla="*/ 23812 h 1415378"/>
                                        <a:gd name="connsiteX34" fmla="*/ 723900 w 1300162"/>
                                        <a:gd name="connsiteY34" fmla="*/ 90487 h 1415378"/>
                                        <a:gd name="connsiteX35" fmla="*/ 742950 w 1300162"/>
                                        <a:gd name="connsiteY35" fmla="*/ 100012 h 1415378"/>
                                        <a:gd name="connsiteX36" fmla="*/ 714375 w 1300162"/>
                                        <a:gd name="connsiteY36" fmla="*/ 138112 h 1415378"/>
                                        <a:gd name="connsiteX37" fmla="*/ 571500 w 1300162"/>
                                        <a:gd name="connsiteY37" fmla="*/ 147637 h 1415378"/>
                                        <a:gd name="connsiteX38" fmla="*/ 571500 w 1300162"/>
                                        <a:gd name="connsiteY38" fmla="*/ 185737 h 1415378"/>
                                        <a:gd name="connsiteX39" fmla="*/ 423862 w 1300162"/>
                                        <a:gd name="connsiteY39" fmla="*/ 142875 h 1415378"/>
                                        <a:gd name="connsiteX40" fmla="*/ 404812 w 1300162"/>
                                        <a:gd name="connsiteY40" fmla="*/ 71437 h 1415378"/>
                                        <a:gd name="connsiteX41" fmla="*/ 361950 w 1300162"/>
                                        <a:gd name="connsiteY41" fmla="*/ 42862 h 1415378"/>
                                        <a:gd name="connsiteX42" fmla="*/ 357187 w 1300162"/>
                                        <a:gd name="connsiteY42" fmla="*/ 142875 h 1415378"/>
                                        <a:gd name="connsiteX43" fmla="*/ 338137 w 1300162"/>
                                        <a:gd name="connsiteY43" fmla="*/ 214312 h 1415378"/>
                                        <a:gd name="connsiteX44" fmla="*/ 304800 w 1300162"/>
                                        <a:gd name="connsiteY44" fmla="*/ 214312 h 1415378"/>
                                        <a:gd name="connsiteX45" fmla="*/ 204787 w 1300162"/>
                                        <a:gd name="connsiteY45" fmla="*/ 157162 h 1415378"/>
                                        <a:gd name="connsiteX46" fmla="*/ 204787 w 1300162"/>
                                        <a:gd name="connsiteY46" fmla="*/ 157162 h 1415378"/>
                                        <a:gd name="connsiteX47" fmla="*/ 190500 w 1300162"/>
                                        <a:gd name="connsiteY47" fmla="*/ 109537 h 1415378"/>
                                        <a:gd name="connsiteX48" fmla="*/ 142875 w 1300162"/>
                                        <a:gd name="connsiteY48" fmla="*/ 109537 h 1415378"/>
                                        <a:gd name="connsiteX49" fmla="*/ 71437 w 1300162"/>
                                        <a:gd name="connsiteY49" fmla="*/ 76200 h 1415378"/>
                                        <a:gd name="connsiteX50" fmla="*/ 14287 w 1300162"/>
                                        <a:gd name="connsiteY50" fmla="*/ 76200 h 1415378"/>
                                        <a:gd name="connsiteX51" fmla="*/ 47625 w 1300162"/>
                                        <a:gd name="connsiteY51" fmla="*/ 133350 h 1415378"/>
                                        <a:gd name="connsiteX52" fmla="*/ 9525 w 1300162"/>
                                        <a:gd name="connsiteY52" fmla="*/ 138112 h 1415378"/>
                                        <a:gd name="connsiteX53" fmla="*/ 33337 w 1300162"/>
                                        <a:gd name="connsiteY53" fmla="*/ 176212 h 1415378"/>
                                        <a:gd name="connsiteX54" fmla="*/ 0 w 1300162"/>
                                        <a:gd name="connsiteY54" fmla="*/ 180975 h 1415378"/>
                                        <a:gd name="connsiteX55" fmla="*/ 57150 w 1300162"/>
                                        <a:gd name="connsiteY55" fmla="*/ 219075 h 1415378"/>
                                        <a:gd name="connsiteX56" fmla="*/ 119062 w 1300162"/>
                                        <a:gd name="connsiteY56" fmla="*/ 309562 h 1415378"/>
                                        <a:gd name="connsiteX57" fmla="*/ 147637 w 1300162"/>
                                        <a:gd name="connsiteY57" fmla="*/ 319087 h 1415378"/>
                                        <a:gd name="connsiteX58" fmla="*/ 157162 w 1300162"/>
                                        <a:gd name="connsiteY58" fmla="*/ 385762 h 1415378"/>
                                        <a:gd name="connsiteX59" fmla="*/ 211931 w 1300162"/>
                                        <a:gd name="connsiteY59" fmla="*/ 431006 h 1415378"/>
                                        <a:gd name="connsiteX60" fmla="*/ 173831 w 1300162"/>
                                        <a:gd name="connsiteY60" fmla="*/ 464343 h 1415378"/>
                                        <a:gd name="connsiteX61" fmla="*/ 192880 w 1300162"/>
                                        <a:gd name="connsiteY61" fmla="*/ 566737 h 1415378"/>
                                        <a:gd name="connsiteX62" fmla="*/ 192881 w 1300162"/>
                                        <a:gd name="connsiteY62" fmla="*/ 697706 h 1415378"/>
                                        <a:gd name="connsiteX63" fmla="*/ 180975 w 1300162"/>
                                        <a:gd name="connsiteY63" fmla="*/ 719137 h 1415378"/>
                                        <a:gd name="connsiteX64" fmla="*/ 204787 w 1300162"/>
                                        <a:gd name="connsiteY64" fmla="*/ 785812 h 1415378"/>
                                        <a:gd name="connsiteX65" fmla="*/ 200025 w 1300162"/>
                                        <a:gd name="connsiteY65" fmla="*/ 842962 h 1415378"/>
                                        <a:gd name="connsiteX66" fmla="*/ 176212 w 1300162"/>
                                        <a:gd name="connsiteY66" fmla="*/ 809625 h 1415378"/>
                                        <a:gd name="connsiteX67" fmla="*/ 157162 w 1300162"/>
                                        <a:gd name="connsiteY67" fmla="*/ 766762 h 1415378"/>
                                        <a:gd name="connsiteX68" fmla="*/ 90487 w 1300162"/>
                                        <a:gd name="connsiteY68" fmla="*/ 914400 h 1415378"/>
                                        <a:gd name="connsiteX69" fmla="*/ 9525 w 1300162"/>
                                        <a:gd name="connsiteY69"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23812 h 1415378"/>
                                        <a:gd name="connsiteX33" fmla="*/ 800100 w 1300162"/>
                                        <a:gd name="connsiteY33" fmla="*/ 23812 h 1415378"/>
                                        <a:gd name="connsiteX34" fmla="*/ 771525 w 1300162"/>
                                        <a:gd name="connsiteY34" fmla="*/ 57150 h 1415378"/>
                                        <a:gd name="connsiteX35" fmla="*/ 723900 w 1300162"/>
                                        <a:gd name="connsiteY35" fmla="*/ 90487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1950 w 1300162"/>
                                        <a:gd name="connsiteY42" fmla="*/ 42862 h 1415378"/>
                                        <a:gd name="connsiteX43" fmla="*/ 357187 w 1300162"/>
                                        <a:gd name="connsiteY43" fmla="*/ 142875 h 1415378"/>
                                        <a:gd name="connsiteX44" fmla="*/ 338137 w 1300162"/>
                                        <a:gd name="connsiteY44" fmla="*/ 214312 h 1415378"/>
                                        <a:gd name="connsiteX45" fmla="*/ 304800 w 1300162"/>
                                        <a:gd name="connsiteY45" fmla="*/ 214312 h 1415378"/>
                                        <a:gd name="connsiteX46" fmla="*/ 204787 w 1300162"/>
                                        <a:gd name="connsiteY46" fmla="*/ 157162 h 1415378"/>
                                        <a:gd name="connsiteX47" fmla="*/ 204787 w 1300162"/>
                                        <a:gd name="connsiteY47" fmla="*/ 157162 h 1415378"/>
                                        <a:gd name="connsiteX48" fmla="*/ 190500 w 1300162"/>
                                        <a:gd name="connsiteY48" fmla="*/ 109537 h 1415378"/>
                                        <a:gd name="connsiteX49" fmla="*/ 142875 w 1300162"/>
                                        <a:gd name="connsiteY49" fmla="*/ 109537 h 1415378"/>
                                        <a:gd name="connsiteX50" fmla="*/ 71437 w 1300162"/>
                                        <a:gd name="connsiteY50" fmla="*/ 76200 h 1415378"/>
                                        <a:gd name="connsiteX51" fmla="*/ 14287 w 1300162"/>
                                        <a:gd name="connsiteY51" fmla="*/ 76200 h 1415378"/>
                                        <a:gd name="connsiteX52" fmla="*/ 47625 w 1300162"/>
                                        <a:gd name="connsiteY52" fmla="*/ 133350 h 1415378"/>
                                        <a:gd name="connsiteX53" fmla="*/ 9525 w 1300162"/>
                                        <a:gd name="connsiteY53" fmla="*/ 138112 h 1415378"/>
                                        <a:gd name="connsiteX54" fmla="*/ 33337 w 1300162"/>
                                        <a:gd name="connsiteY54" fmla="*/ 176212 h 1415378"/>
                                        <a:gd name="connsiteX55" fmla="*/ 0 w 1300162"/>
                                        <a:gd name="connsiteY55" fmla="*/ 180975 h 1415378"/>
                                        <a:gd name="connsiteX56" fmla="*/ 57150 w 1300162"/>
                                        <a:gd name="connsiteY56" fmla="*/ 219075 h 1415378"/>
                                        <a:gd name="connsiteX57" fmla="*/ 119062 w 1300162"/>
                                        <a:gd name="connsiteY57" fmla="*/ 309562 h 1415378"/>
                                        <a:gd name="connsiteX58" fmla="*/ 147637 w 1300162"/>
                                        <a:gd name="connsiteY58" fmla="*/ 319087 h 1415378"/>
                                        <a:gd name="connsiteX59" fmla="*/ 157162 w 1300162"/>
                                        <a:gd name="connsiteY59" fmla="*/ 385762 h 1415378"/>
                                        <a:gd name="connsiteX60" fmla="*/ 211931 w 1300162"/>
                                        <a:gd name="connsiteY60" fmla="*/ 431006 h 1415378"/>
                                        <a:gd name="connsiteX61" fmla="*/ 173831 w 1300162"/>
                                        <a:gd name="connsiteY61" fmla="*/ 464343 h 1415378"/>
                                        <a:gd name="connsiteX62" fmla="*/ 192880 w 1300162"/>
                                        <a:gd name="connsiteY62" fmla="*/ 566737 h 1415378"/>
                                        <a:gd name="connsiteX63" fmla="*/ 192881 w 1300162"/>
                                        <a:gd name="connsiteY63" fmla="*/ 697706 h 1415378"/>
                                        <a:gd name="connsiteX64" fmla="*/ 180975 w 1300162"/>
                                        <a:gd name="connsiteY64" fmla="*/ 719137 h 1415378"/>
                                        <a:gd name="connsiteX65" fmla="*/ 204787 w 1300162"/>
                                        <a:gd name="connsiteY65" fmla="*/ 785812 h 1415378"/>
                                        <a:gd name="connsiteX66" fmla="*/ 200025 w 1300162"/>
                                        <a:gd name="connsiteY66" fmla="*/ 842962 h 1415378"/>
                                        <a:gd name="connsiteX67" fmla="*/ 176212 w 1300162"/>
                                        <a:gd name="connsiteY67" fmla="*/ 809625 h 1415378"/>
                                        <a:gd name="connsiteX68" fmla="*/ 157162 w 1300162"/>
                                        <a:gd name="connsiteY68" fmla="*/ 766762 h 1415378"/>
                                        <a:gd name="connsiteX69" fmla="*/ 90487 w 1300162"/>
                                        <a:gd name="connsiteY69" fmla="*/ 914400 h 1415378"/>
                                        <a:gd name="connsiteX70" fmla="*/ 9525 w 1300162"/>
                                        <a:gd name="connsiteY70"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23812 h 1415378"/>
                                        <a:gd name="connsiteX33" fmla="*/ 800100 w 1300162"/>
                                        <a:gd name="connsiteY33" fmla="*/ 23812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1950 w 1300162"/>
                                        <a:gd name="connsiteY42" fmla="*/ 42862 h 1415378"/>
                                        <a:gd name="connsiteX43" fmla="*/ 357187 w 1300162"/>
                                        <a:gd name="connsiteY43" fmla="*/ 142875 h 1415378"/>
                                        <a:gd name="connsiteX44" fmla="*/ 338137 w 1300162"/>
                                        <a:gd name="connsiteY44" fmla="*/ 214312 h 1415378"/>
                                        <a:gd name="connsiteX45" fmla="*/ 304800 w 1300162"/>
                                        <a:gd name="connsiteY45" fmla="*/ 214312 h 1415378"/>
                                        <a:gd name="connsiteX46" fmla="*/ 204787 w 1300162"/>
                                        <a:gd name="connsiteY46" fmla="*/ 157162 h 1415378"/>
                                        <a:gd name="connsiteX47" fmla="*/ 204787 w 1300162"/>
                                        <a:gd name="connsiteY47" fmla="*/ 157162 h 1415378"/>
                                        <a:gd name="connsiteX48" fmla="*/ 190500 w 1300162"/>
                                        <a:gd name="connsiteY48" fmla="*/ 109537 h 1415378"/>
                                        <a:gd name="connsiteX49" fmla="*/ 142875 w 1300162"/>
                                        <a:gd name="connsiteY49" fmla="*/ 109537 h 1415378"/>
                                        <a:gd name="connsiteX50" fmla="*/ 71437 w 1300162"/>
                                        <a:gd name="connsiteY50" fmla="*/ 76200 h 1415378"/>
                                        <a:gd name="connsiteX51" fmla="*/ 14287 w 1300162"/>
                                        <a:gd name="connsiteY51" fmla="*/ 76200 h 1415378"/>
                                        <a:gd name="connsiteX52" fmla="*/ 47625 w 1300162"/>
                                        <a:gd name="connsiteY52" fmla="*/ 133350 h 1415378"/>
                                        <a:gd name="connsiteX53" fmla="*/ 9525 w 1300162"/>
                                        <a:gd name="connsiteY53" fmla="*/ 138112 h 1415378"/>
                                        <a:gd name="connsiteX54" fmla="*/ 33337 w 1300162"/>
                                        <a:gd name="connsiteY54" fmla="*/ 176212 h 1415378"/>
                                        <a:gd name="connsiteX55" fmla="*/ 0 w 1300162"/>
                                        <a:gd name="connsiteY55" fmla="*/ 180975 h 1415378"/>
                                        <a:gd name="connsiteX56" fmla="*/ 57150 w 1300162"/>
                                        <a:gd name="connsiteY56" fmla="*/ 219075 h 1415378"/>
                                        <a:gd name="connsiteX57" fmla="*/ 119062 w 1300162"/>
                                        <a:gd name="connsiteY57" fmla="*/ 309562 h 1415378"/>
                                        <a:gd name="connsiteX58" fmla="*/ 147637 w 1300162"/>
                                        <a:gd name="connsiteY58" fmla="*/ 319087 h 1415378"/>
                                        <a:gd name="connsiteX59" fmla="*/ 157162 w 1300162"/>
                                        <a:gd name="connsiteY59" fmla="*/ 385762 h 1415378"/>
                                        <a:gd name="connsiteX60" fmla="*/ 211931 w 1300162"/>
                                        <a:gd name="connsiteY60" fmla="*/ 431006 h 1415378"/>
                                        <a:gd name="connsiteX61" fmla="*/ 173831 w 1300162"/>
                                        <a:gd name="connsiteY61" fmla="*/ 464343 h 1415378"/>
                                        <a:gd name="connsiteX62" fmla="*/ 192880 w 1300162"/>
                                        <a:gd name="connsiteY62" fmla="*/ 566737 h 1415378"/>
                                        <a:gd name="connsiteX63" fmla="*/ 192881 w 1300162"/>
                                        <a:gd name="connsiteY63" fmla="*/ 697706 h 1415378"/>
                                        <a:gd name="connsiteX64" fmla="*/ 180975 w 1300162"/>
                                        <a:gd name="connsiteY64" fmla="*/ 719137 h 1415378"/>
                                        <a:gd name="connsiteX65" fmla="*/ 204787 w 1300162"/>
                                        <a:gd name="connsiteY65" fmla="*/ 785812 h 1415378"/>
                                        <a:gd name="connsiteX66" fmla="*/ 200025 w 1300162"/>
                                        <a:gd name="connsiteY66" fmla="*/ 842962 h 1415378"/>
                                        <a:gd name="connsiteX67" fmla="*/ 176212 w 1300162"/>
                                        <a:gd name="connsiteY67" fmla="*/ 809625 h 1415378"/>
                                        <a:gd name="connsiteX68" fmla="*/ 157162 w 1300162"/>
                                        <a:gd name="connsiteY68" fmla="*/ 766762 h 1415378"/>
                                        <a:gd name="connsiteX69" fmla="*/ 90487 w 1300162"/>
                                        <a:gd name="connsiteY69" fmla="*/ 914400 h 1415378"/>
                                        <a:gd name="connsiteX70" fmla="*/ 9525 w 1300162"/>
                                        <a:gd name="connsiteY70"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8099 h 1415378"/>
                                        <a:gd name="connsiteX33" fmla="*/ 800100 w 1300162"/>
                                        <a:gd name="connsiteY33" fmla="*/ 23812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1950 w 1300162"/>
                                        <a:gd name="connsiteY42" fmla="*/ 42862 h 1415378"/>
                                        <a:gd name="connsiteX43" fmla="*/ 357187 w 1300162"/>
                                        <a:gd name="connsiteY43" fmla="*/ 142875 h 1415378"/>
                                        <a:gd name="connsiteX44" fmla="*/ 338137 w 1300162"/>
                                        <a:gd name="connsiteY44" fmla="*/ 214312 h 1415378"/>
                                        <a:gd name="connsiteX45" fmla="*/ 304800 w 1300162"/>
                                        <a:gd name="connsiteY45" fmla="*/ 214312 h 1415378"/>
                                        <a:gd name="connsiteX46" fmla="*/ 204787 w 1300162"/>
                                        <a:gd name="connsiteY46" fmla="*/ 157162 h 1415378"/>
                                        <a:gd name="connsiteX47" fmla="*/ 204787 w 1300162"/>
                                        <a:gd name="connsiteY47" fmla="*/ 157162 h 1415378"/>
                                        <a:gd name="connsiteX48" fmla="*/ 190500 w 1300162"/>
                                        <a:gd name="connsiteY48" fmla="*/ 109537 h 1415378"/>
                                        <a:gd name="connsiteX49" fmla="*/ 142875 w 1300162"/>
                                        <a:gd name="connsiteY49" fmla="*/ 109537 h 1415378"/>
                                        <a:gd name="connsiteX50" fmla="*/ 71437 w 1300162"/>
                                        <a:gd name="connsiteY50" fmla="*/ 76200 h 1415378"/>
                                        <a:gd name="connsiteX51" fmla="*/ 14287 w 1300162"/>
                                        <a:gd name="connsiteY51" fmla="*/ 76200 h 1415378"/>
                                        <a:gd name="connsiteX52" fmla="*/ 47625 w 1300162"/>
                                        <a:gd name="connsiteY52" fmla="*/ 133350 h 1415378"/>
                                        <a:gd name="connsiteX53" fmla="*/ 9525 w 1300162"/>
                                        <a:gd name="connsiteY53" fmla="*/ 138112 h 1415378"/>
                                        <a:gd name="connsiteX54" fmla="*/ 33337 w 1300162"/>
                                        <a:gd name="connsiteY54" fmla="*/ 176212 h 1415378"/>
                                        <a:gd name="connsiteX55" fmla="*/ 0 w 1300162"/>
                                        <a:gd name="connsiteY55" fmla="*/ 180975 h 1415378"/>
                                        <a:gd name="connsiteX56" fmla="*/ 57150 w 1300162"/>
                                        <a:gd name="connsiteY56" fmla="*/ 219075 h 1415378"/>
                                        <a:gd name="connsiteX57" fmla="*/ 119062 w 1300162"/>
                                        <a:gd name="connsiteY57" fmla="*/ 309562 h 1415378"/>
                                        <a:gd name="connsiteX58" fmla="*/ 147637 w 1300162"/>
                                        <a:gd name="connsiteY58" fmla="*/ 319087 h 1415378"/>
                                        <a:gd name="connsiteX59" fmla="*/ 157162 w 1300162"/>
                                        <a:gd name="connsiteY59" fmla="*/ 385762 h 1415378"/>
                                        <a:gd name="connsiteX60" fmla="*/ 211931 w 1300162"/>
                                        <a:gd name="connsiteY60" fmla="*/ 431006 h 1415378"/>
                                        <a:gd name="connsiteX61" fmla="*/ 173831 w 1300162"/>
                                        <a:gd name="connsiteY61" fmla="*/ 464343 h 1415378"/>
                                        <a:gd name="connsiteX62" fmla="*/ 192880 w 1300162"/>
                                        <a:gd name="connsiteY62" fmla="*/ 566737 h 1415378"/>
                                        <a:gd name="connsiteX63" fmla="*/ 192881 w 1300162"/>
                                        <a:gd name="connsiteY63" fmla="*/ 697706 h 1415378"/>
                                        <a:gd name="connsiteX64" fmla="*/ 180975 w 1300162"/>
                                        <a:gd name="connsiteY64" fmla="*/ 719137 h 1415378"/>
                                        <a:gd name="connsiteX65" fmla="*/ 204787 w 1300162"/>
                                        <a:gd name="connsiteY65" fmla="*/ 785812 h 1415378"/>
                                        <a:gd name="connsiteX66" fmla="*/ 200025 w 1300162"/>
                                        <a:gd name="connsiteY66" fmla="*/ 842962 h 1415378"/>
                                        <a:gd name="connsiteX67" fmla="*/ 176212 w 1300162"/>
                                        <a:gd name="connsiteY67" fmla="*/ 809625 h 1415378"/>
                                        <a:gd name="connsiteX68" fmla="*/ 157162 w 1300162"/>
                                        <a:gd name="connsiteY68" fmla="*/ 766762 h 1415378"/>
                                        <a:gd name="connsiteX69" fmla="*/ 90487 w 1300162"/>
                                        <a:gd name="connsiteY69" fmla="*/ 914400 h 1415378"/>
                                        <a:gd name="connsiteX70" fmla="*/ 9525 w 1300162"/>
                                        <a:gd name="connsiteY70"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8099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1950 w 1300162"/>
                                        <a:gd name="connsiteY42" fmla="*/ 42862 h 1415378"/>
                                        <a:gd name="connsiteX43" fmla="*/ 357187 w 1300162"/>
                                        <a:gd name="connsiteY43" fmla="*/ 142875 h 1415378"/>
                                        <a:gd name="connsiteX44" fmla="*/ 338137 w 1300162"/>
                                        <a:gd name="connsiteY44" fmla="*/ 214312 h 1415378"/>
                                        <a:gd name="connsiteX45" fmla="*/ 304800 w 1300162"/>
                                        <a:gd name="connsiteY45" fmla="*/ 214312 h 1415378"/>
                                        <a:gd name="connsiteX46" fmla="*/ 204787 w 1300162"/>
                                        <a:gd name="connsiteY46" fmla="*/ 157162 h 1415378"/>
                                        <a:gd name="connsiteX47" fmla="*/ 204787 w 1300162"/>
                                        <a:gd name="connsiteY47" fmla="*/ 157162 h 1415378"/>
                                        <a:gd name="connsiteX48" fmla="*/ 190500 w 1300162"/>
                                        <a:gd name="connsiteY48" fmla="*/ 109537 h 1415378"/>
                                        <a:gd name="connsiteX49" fmla="*/ 142875 w 1300162"/>
                                        <a:gd name="connsiteY49" fmla="*/ 109537 h 1415378"/>
                                        <a:gd name="connsiteX50" fmla="*/ 71437 w 1300162"/>
                                        <a:gd name="connsiteY50" fmla="*/ 76200 h 1415378"/>
                                        <a:gd name="connsiteX51" fmla="*/ 14287 w 1300162"/>
                                        <a:gd name="connsiteY51" fmla="*/ 76200 h 1415378"/>
                                        <a:gd name="connsiteX52" fmla="*/ 47625 w 1300162"/>
                                        <a:gd name="connsiteY52" fmla="*/ 133350 h 1415378"/>
                                        <a:gd name="connsiteX53" fmla="*/ 9525 w 1300162"/>
                                        <a:gd name="connsiteY53" fmla="*/ 138112 h 1415378"/>
                                        <a:gd name="connsiteX54" fmla="*/ 33337 w 1300162"/>
                                        <a:gd name="connsiteY54" fmla="*/ 176212 h 1415378"/>
                                        <a:gd name="connsiteX55" fmla="*/ 0 w 1300162"/>
                                        <a:gd name="connsiteY55" fmla="*/ 180975 h 1415378"/>
                                        <a:gd name="connsiteX56" fmla="*/ 57150 w 1300162"/>
                                        <a:gd name="connsiteY56" fmla="*/ 219075 h 1415378"/>
                                        <a:gd name="connsiteX57" fmla="*/ 119062 w 1300162"/>
                                        <a:gd name="connsiteY57" fmla="*/ 309562 h 1415378"/>
                                        <a:gd name="connsiteX58" fmla="*/ 147637 w 1300162"/>
                                        <a:gd name="connsiteY58" fmla="*/ 319087 h 1415378"/>
                                        <a:gd name="connsiteX59" fmla="*/ 157162 w 1300162"/>
                                        <a:gd name="connsiteY59" fmla="*/ 385762 h 1415378"/>
                                        <a:gd name="connsiteX60" fmla="*/ 211931 w 1300162"/>
                                        <a:gd name="connsiteY60" fmla="*/ 431006 h 1415378"/>
                                        <a:gd name="connsiteX61" fmla="*/ 173831 w 1300162"/>
                                        <a:gd name="connsiteY61" fmla="*/ 464343 h 1415378"/>
                                        <a:gd name="connsiteX62" fmla="*/ 192880 w 1300162"/>
                                        <a:gd name="connsiteY62" fmla="*/ 566737 h 1415378"/>
                                        <a:gd name="connsiteX63" fmla="*/ 192881 w 1300162"/>
                                        <a:gd name="connsiteY63" fmla="*/ 697706 h 1415378"/>
                                        <a:gd name="connsiteX64" fmla="*/ 180975 w 1300162"/>
                                        <a:gd name="connsiteY64" fmla="*/ 719137 h 1415378"/>
                                        <a:gd name="connsiteX65" fmla="*/ 204787 w 1300162"/>
                                        <a:gd name="connsiteY65" fmla="*/ 785812 h 1415378"/>
                                        <a:gd name="connsiteX66" fmla="*/ 200025 w 1300162"/>
                                        <a:gd name="connsiteY66" fmla="*/ 842962 h 1415378"/>
                                        <a:gd name="connsiteX67" fmla="*/ 176212 w 1300162"/>
                                        <a:gd name="connsiteY67" fmla="*/ 809625 h 1415378"/>
                                        <a:gd name="connsiteX68" fmla="*/ 157162 w 1300162"/>
                                        <a:gd name="connsiteY68" fmla="*/ 766762 h 1415378"/>
                                        <a:gd name="connsiteX69" fmla="*/ 90487 w 1300162"/>
                                        <a:gd name="connsiteY69" fmla="*/ 914400 h 1415378"/>
                                        <a:gd name="connsiteX70" fmla="*/ 9525 w 1300162"/>
                                        <a:gd name="connsiteY70"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1950 w 1300162"/>
                                        <a:gd name="connsiteY42" fmla="*/ 42862 h 1415378"/>
                                        <a:gd name="connsiteX43" fmla="*/ 357187 w 1300162"/>
                                        <a:gd name="connsiteY43" fmla="*/ 142875 h 1415378"/>
                                        <a:gd name="connsiteX44" fmla="*/ 338137 w 1300162"/>
                                        <a:gd name="connsiteY44" fmla="*/ 214312 h 1415378"/>
                                        <a:gd name="connsiteX45" fmla="*/ 304800 w 1300162"/>
                                        <a:gd name="connsiteY45" fmla="*/ 214312 h 1415378"/>
                                        <a:gd name="connsiteX46" fmla="*/ 204787 w 1300162"/>
                                        <a:gd name="connsiteY46" fmla="*/ 157162 h 1415378"/>
                                        <a:gd name="connsiteX47" fmla="*/ 204787 w 1300162"/>
                                        <a:gd name="connsiteY47" fmla="*/ 157162 h 1415378"/>
                                        <a:gd name="connsiteX48" fmla="*/ 190500 w 1300162"/>
                                        <a:gd name="connsiteY48" fmla="*/ 109537 h 1415378"/>
                                        <a:gd name="connsiteX49" fmla="*/ 142875 w 1300162"/>
                                        <a:gd name="connsiteY49" fmla="*/ 109537 h 1415378"/>
                                        <a:gd name="connsiteX50" fmla="*/ 71437 w 1300162"/>
                                        <a:gd name="connsiteY50" fmla="*/ 76200 h 1415378"/>
                                        <a:gd name="connsiteX51" fmla="*/ 14287 w 1300162"/>
                                        <a:gd name="connsiteY51" fmla="*/ 76200 h 1415378"/>
                                        <a:gd name="connsiteX52" fmla="*/ 47625 w 1300162"/>
                                        <a:gd name="connsiteY52" fmla="*/ 133350 h 1415378"/>
                                        <a:gd name="connsiteX53" fmla="*/ 9525 w 1300162"/>
                                        <a:gd name="connsiteY53" fmla="*/ 138112 h 1415378"/>
                                        <a:gd name="connsiteX54" fmla="*/ 33337 w 1300162"/>
                                        <a:gd name="connsiteY54" fmla="*/ 176212 h 1415378"/>
                                        <a:gd name="connsiteX55" fmla="*/ 0 w 1300162"/>
                                        <a:gd name="connsiteY55" fmla="*/ 180975 h 1415378"/>
                                        <a:gd name="connsiteX56" fmla="*/ 57150 w 1300162"/>
                                        <a:gd name="connsiteY56" fmla="*/ 219075 h 1415378"/>
                                        <a:gd name="connsiteX57" fmla="*/ 119062 w 1300162"/>
                                        <a:gd name="connsiteY57" fmla="*/ 309562 h 1415378"/>
                                        <a:gd name="connsiteX58" fmla="*/ 147637 w 1300162"/>
                                        <a:gd name="connsiteY58" fmla="*/ 319087 h 1415378"/>
                                        <a:gd name="connsiteX59" fmla="*/ 157162 w 1300162"/>
                                        <a:gd name="connsiteY59" fmla="*/ 385762 h 1415378"/>
                                        <a:gd name="connsiteX60" fmla="*/ 211931 w 1300162"/>
                                        <a:gd name="connsiteY60" fmla="*/ 431006 h 1415378"/>
                                        <a:gd name="connsiteX61" fmla="*/ 173831 w 1300162"/>
                                        <a:gd name="connsiteY61" fmla="*/ 464343 h 1415378"/>
                                        <a:gd name="connsiteX62" fmla="*/ 192880 w 1300162"/>
                                        <a:gd name="connsiteY62" fmla="*/ 566737 h 1415378"/>
                                        <a:gd name="connsiteX63" fmla="*/ 192881 w 1300162"/>
                                        <a:gd name="connsiteY63" fmla="*/ 697706 h 1415378"/>
                                        <a:gd name="connsiteX64" fmla="*/ 180975 w 1300162"/>
                                        <a:gd name="connsiteY64" fmla="*/ 719137 h 1415378"/>
                                        <a:gd name="connsiteX65" fmla="*/ 204787 w 1300162"/>
                                        <a:gd name="connsiteY65" fmla="*/ 785812 h 1415378"/>
                                        <a:gd name="connsiteX66" fmla="*/ 200025 w 1300162"/>
                                        <a:gd name="connsiteY66" fmla="*/ 842962 h 1415378"/>
                                        <a:gd name="connsiteX67" fmla="*/ 176212 w 1300162"/>
                                        <a:gd name="connsiteY67" fmla="*/ 809625 h 1415378"/>
                                        <a:gd name="connsiteX68" fmla="*/ 157162 w 1300162"/>
                                        <a:gd name="connsiteY68" fmla="*/ 766762 h 1415378"/>
                                        <a:gd name="connsiteX69" fmla="*/ 90487 w 1300162"/>
                                        <a:gd name="connsiteY69" fmla="*/ 914400 h 1415378"/>
                                        <a:gd name="connsiteX70" fmla="*/ 9525 w 1300162"/>
                                        <a:gd name="connsiteY70"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1950 w 1300162"/>
                                        <a:gd name="connsiteY42" fmla="*/ 42862 h 1415378"/>
                                        <a:gd name="connsiteX43" fmla="*/ 350043 w 1300162"/>
                                        <a:gd name="connsiteY43" fmla="*/ 83343 h 1415378"/>
                                        <a:gd name="connsiteX44" fmla="*/ 357187 w 1300162"/>
                                        <a:gd name="connsiteY44" fmla="*/ 142875 h 1415378"/>
                                        <a:gd name="connsiteX45" fmla="*/ 338137 w 1300162"/>
                                        <a:gd name="connsiteY45" fmla="*/ 214312 h 1415378"/>
                                        <a:gd name="connsiteX46" fmla="*/ 304800 w 1300162"/>
                                        <a:gd name="connsiteY46" fmla="*/ 214312 h 1415378"/>
                                        <a:gd name="connsiteX47" fmla="*/ 204787 w 1300162"/>
                                        <a:gd name="connsiteY47" fmla="*/ 157162 h 1415378"/>
                                        <a:gd name="connsiteX48" fmla="*/ 204787 w 1300162"/>
                                        <a:gd name="connsiteY48" fmla="*/ 157162 h 1415378"/>
                                        <a:gd name="connsiteX49" fmla="*/ 190500 w 1300162"/>
                                        <a:gd name="connsiteY49" fmla="*/ 109537 h 1415378"/>
                                        <a:gd name="connsiteX50" fmla="*/ 142875 w 1300162"/>
                                        <a:gd name="connsiteY50" fmla="*/ 109537 h 1415378"/>
                                        <a:gd name="connsiteX51" fmla="*/ 71437 w 1300162"/>
                                        <a:gd name="connsiteY51" fmla="*/ 76200 h 1415378"/>
                                        <a:gd name="connsiteX52" fmla="*/ 14287 w 1300162"/>
                                        <a:gd name="connsiteY52" fmla="*/ 76200 h 1415378"/>
                                        <a:gd name="connsiteX53" fmla="*/ 47625 w 1300162"/>
                                        <a:gd name="connsiteY53" fmla="*/ 133350 h 1415378"/>
                                        <a:gd name="connsiteX54" fmla="*/ 9525 w 1300162"/>
                                        <a:gd name="connsiteY54" fmla="*/ 138112 h 1415378"/>
                                        <a:gd name="connsiteX55" fmla="*/ 33337 w 1300162"/>
                                        <a:gd name="connsiteY55" fmla="*/ 176212 h 1415378"/>
                                        <a:gd name="connsiteX56" fmla="*/ 0 w 1300162"/>
                                        <a:gd name="connsiteY56" fmla="*/ 180975 h 1415378"/>
                                        <a:gd name="connsiteX57" fmla="*/ 57150 w 1300162"/>
                                        <a:gd name="connsiteY57" fmla="*/ 219075 h 1415378"/>
                                        <a:gd name="connsiteX58" fmla="*/ 119062 w 1300162"/>
                                        <a:gd name="connsiteY58" fmla="*/ 309562 h 1415378"/>
                                        <a:gd name="connsiteX59" fmla="*/ 147637 w 1300162"/>
                                        <a:gd name="connsiteY59" fmla="*/ 319087 h 1415378"/>
                                        <a:gd name="connsiteX60" fmla="*/ 157162 w 1300162"/>
                                        <a:gd name="connsiteY60" fmla="*/ 385762 h 1415378"/>
                                        <a:gd name="connsiteX61" fmla="*/ 211931 w 1300162"/>
                                        <a:gd name="connsiteY61" fmla="*/ 431006 h 1415378"/>
                                        <a:gd name="connsiteX62" fmla="*/ 173831 w 1300162"/>
                                        <a:gd name="connsiteY62" fmla="*/ 464343 h 1415378"/>
                                        <a:gd name="connsiteX63" fmla="*/ 192880 w 1300162"/>
                                        <a:gd name="connsiteY63" fmla="*/ 566737 h 1415378"/>
                                        <a:gd name="connsiteX64" fmla="*/ 192881 w 1300162"/>
                                        <a:gd name="connsiteY64" fmla="*/ 697706 h 1415378"/>
                                        <a:gd name="connsiteX65" fmla="*/ 180975 w 1300162"/>
                                        <a:gd name="connsiteY65" fmla="*/ 719137 h 1415378"/>
                                        <a:gd name="connsiteX66" fmla="*/ 204787 w 1300162"/>
                                        <a:gd name="connsiteY66" fmla="*/ 785812 h 1415378"/>
                                        <a:gd name="connsiteX67" fmla="*/ 200025 w 1300162"/>
                                        <a:gd name="connsiteY67" fmla="*/ 842962 h 1415378"/>
                                        <a:gd name="connsiteX68" fmla="*/ 176212 w 1300162"/>
                                        <a:gd name="connsiteY68" fmla="*/ 809625 h 1415378"/>
                                        <a:gd name="connsiteX69" fmla="*/ 157162 w 1300162"/>
                                        <a:gd name="connsiteY69" fmla="*/ 766762 h 1415378"/>
                                        <a:gd name="connsiteX70" fmla="*/ 90487 w 1300162"/>
                                        <a:gd name="connsiteY70" fmla="*/ 914400 h 1415378"/>
                                        <a:gd name="connsiteX71" fmla="*/ 9525 w 1300162"/>
                                        <a:gd name="connsiteY71"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23862 w 1300162"/>
                                        <a:gd name="connsiteY40" fmla="*/ 142875 h 1415378"/>
                                        <a:gd name="connsiteX41" fmla="*/ 404812 w 1300162"/>
                                        <a:gd name="connsiteY41" fmla="*/ 71437 h 1415378"/>
                                        <a:gd name="connsiteX42" fmla="*/ 364332 w 1300162"/>
                                        <a:gd name="connsiteY42" fmla="*/ 54768 h 1415378"/>
                                        <a:gd name="connsiteX43" fmla="*/ 350043 w 1300162"/>
                                        <a:gd name="connsiteY43" fmla="*/ 83343 h 1415378"/>
                                        <a:gd name="connsiteX44" fmla="*/ 357187 w 1300162"/>
                                        <a:gd name="connsiteY44" fmla="*/ 142875 h 1415378"/>
                                        <a:gd name="connsiteX45" fmla="*/ 338137 w 1300162"/>
                                        <a:gd name="connsiteY45" fmla="*/ 214312 h 1415378"/>
                                        <a:gd name="connsiteX46" fmla="*/ 304800 w 1300162"/>
                                        <a:gd name="connsiteY46" fmla="*/ 214312 h 1415378"/>
                                        <a:gd name="connsiteX47" fmla="*/ 204787 w 1300162"/>
                                        <a:gd name="connsiteY47" fmla="*/ 157162 h 1415378"/>
                                        <a:gd name="connsiteX48" fmla="*/ 204787 w 1300162"/>
                                        <a:gd name="connsiteY48" fmla="*/ 157162 h 1415378"/>
                                        <a:gd name="connsiteX49" fmla="*/ 190500 w 1300162"/>
                                        <a:gd name="connsiteY49" fmla="*/ 109537 h 1415378"/>
                                        <a:gd name="connsiteX50" fmla="*/ 142875 w 1300162"/>
                                        <a:gd name="connsiteY50" fmla="*/ 109537 h 1415378"/>
                                        <a:gd name="connsiteX51" fmla="*/ 71437 w 1300162"/>
                                        <a:gd name="connsiteY51" fmla="*/ 76200 h 1415378"/>
                                        <a:gd name="connsiteX52" fmla="*/ 14287 w 1300162"/>
                                        <a:gd name="connsiteY52" fmla="*/ 76200 h 1415378"/>
                                        <a:gd name="connsiteX53" fmla="*/ 47625 w 1300162"/>
                                        <a:gd name="connsiteY53" fmla="*/ 133350 h 1415378"/>
                                        <a:gd name="connsiteX54" fmla="*/ 9525 w 1300162"/>
                                        <a:gd name="connsiteY54" fmla="*/ 138112 h 1415378"/>
                                        <a:gd name="connsiteX55" fmla="*/ 33337 w 1300162"/>
                                        <a:gd name="connsiteY55" fmla="*/ 176212 h 1415378"/>
                                        <a:gd name="connsiteX56" fmla="*/ 0 w 1300162"/>
                                        <a:gd name="connsiteY56" fmla="*/ 180975 h 1415378"/>
                                        <a:gd name="connsiteX57" fmla="*/ 57150 w 1300162"/>
                                        <a:gd name="connsiteY57" fmla="*/ 219075 h 1415378"/>
                                        <a:gd name="connsiteX58" fmla="*/ 119062 w 1300162"/>
                                        <a:gd name="connsiteY58" fmla="*/ 309562 h 1415378"/>
                                        <a:gd name="connsiteX59" fmla="*/ 147637 w 1300162"/>
                                        <a:gd name="connsiteY59" fmla="*/ 319087 h 1415378"/>
                                        <a:gd name="connsiteX60" fmla="*/ 157162 w 1300162"/>
                                        <a:gd name="connsiteY60" fmla="*/ 385762 h 1415378"/>
                                        <a:gd name="connsiteX61" fmla="*/ 211931 w 1300162"/>
                                        <a:gd name="connsiteY61" fmla="*/ 431006 h 1415378"/>
                                        <a:gd name="connsiteX62" fmla="*/ 173831 w 1300162"/>
                                        <a:gd name="connsiteY62" fmla="*/ 464343 h 1415378"/>
                                        <a:gd name="connsiteX63" fmla="*/ 192880 w 1300162"/>
                                        <a:gd name="connsiteY63" fmla="*/ 566737 h 1415378"/>
                                        <a:gd name="connsiteX64" fmla="*/ 192881 w 1300162"/>
                                        <a:gd name="connsiteY64" fmla="*/ 697706 h 1415378"/>
                                        <a:gd name="connsiteX65" fmla="*/ 180975 w 1300162"/>
                                        <a:gd name="connsiteY65" fmla="*/ 719137 h 1415378"/>
                                        <a:gd name="connsiteX66" fmla="*/ 204787 w 1300162"/>
                                        <a:gd name="connsiteY66" fmla="*/ 785812 h 1415378"/>
                                        <a:gd name="connsiteX67" fmla="*/ 200025 w 1300162"/>
                                        <a:gd name="connsiteY67" fmla="*/ 842962 h 1415378"/>
                                        <a:gd name="connsiteX68" fmla="*/ 176212 w 1300162"/>
                                        <a:gd name="connsiteY68" fmla="*/ 809625 h 1415378"/>
                                        <a:gd name="connsiteX69" fmla="*/ 157162 w 1300162"/>
                                        <a:gd name="connsiteY69" fmla="*/ 766762 h 1415378"/>
                                        <a:gd name="connsiteX70" fmla="*/ 90487 w 1300162"/>
                                        <a:gd name="connsiteY70" fmla="*/ 914400 h 1415378"/>
                                        <a:gd name="connsiteX71" fmla="*/ 9525 w 1300162"/>
                                        <a:gd name="connsiteY71"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66725 w 1300162"/>
                                        <a:gd name="connsiteY40" fmla="*/ 145256 h 1415378"/>
                                        <a:gd name="connsiteX41" fmla="*/ 423862 w 1300162"/>
                                        <a:gd name="connsiteY41" fmla="*/ 142875 h 1415378"/>
                                        <a:gd name="connsiteX42" fmla="*/ 404812 w 1300162"/>
                                        <a:gd name="connsiteY42" fmla="*/ 71437 h 1415378"/>
                                        <a:gd name="connsiteX43" fmla="*/ 364332 w 1300162"/>
                                        <a:gd name="connsiteY43" fmla="*/ 54768 h 1415378"/>
                                        <a:gd name="connsiteX44" fmla="*/ 350043 w 1300162"/>
                                        <a:gd name="connsiteY44" fmla="*/ 83343 h 1415378"/>
                                        <a:gd name="connsiteX45" fmla="*/ 357187 w 1300162"/>
                                        <a:gd name="connsiteY45" fmla="*/ 142875 h 1415378"/>
                                        <a:gd name="connsiteX46" fmla="*/ 338137 w 1300162"/>
                                        <a:gd name="connsiteY46" fmla="*/ 214312 h 1415378"/>
                                        <a:gd name="connsiteX47" fmla="*/ 304800 w 1300162"/>
                                        <a:gd name="connsiteY47" fmla="*/ 214312 h 1415378"/>
                                        <a:gd name="connsiteX48" fmla="*/ 204787 w 1300162"/>
                                        <a:gd name="connsiteY48" fmla="*/ 157162 h 1415378"/>
                                        <a:gd name="connsiteX49" fmla="*/ 204787 w 1300162"/>
                                        <a:gd name="connsiteY49" fmla="*/ 157162 h 1415378"/>
                                        <a:gd name="connsiteX50" fmla="*/ 190500 w 1300162"/>
                                        <a:gd name="connsiteY50" fmla="*/ 109537 h 1415378"/>
                                        <a:gd name="connsiteX51" fmla="*/ 142875 w 1300162"/>
                                        <a:gd name="connsiteY51" fmla="*/ 109537 h 1415378"/>
                                        <a:gd name="connsiteX52" fmla="*/ 71437 w 1300162"/>
                                        <a:gd name="connsiteY52" fmla="*/ 76200 h 1415378"/>
                                        <a:gd name="connsiteX53" fmla="*/ 14287 w 1300162"/>
                                        <a:gd name="connsiteY53" fmla="*/ 76200 h 1415378"/>
                                        <a:gd name="connsiteX54" fmla="*/ 47625 w 1300162"/>
                                        <a:gd name="connsiteY54" fmla="*/ 133350 h 1415378"/>
                                        <a:gd name="connsiteX55" fmla="*/ 9525 w 1300162"/>
                                        <a:gd name="connsiteY55" fmla="*/ 138112 h 1415378"/>
                                        <a:gd name="connsiteX56" fmla="*/ 33337 w 1300162"/>
                                        <a:gd name="connsiteY56" fmla="*/ 176212 h 1415378"/>
                                        <a:gd name="connsiteX57" fmla="*/ 0 w 1300162"/>
                                        <a:gd name="connsiteY57" fmla="*/ 180975 h 1415378"/>
                                        <a:gd name="connsiteX58" fmla="*/ 57150 w 1300162"/>
                                        <a:gd name="connsiteY58" fmla="*/ 219075 h 1415378"/>
                                        <a:gd name="connsiteX59" fmla="*/ 119062 w 1300162"/>
                                        <a:gd name="connsiteY59" fmla="*/ 309562 h 1415378"/>
                                        <a:gd name="connsiteX60" fmla="*/ 147637 w 1300162"/>
                                        <a:gd name="connsiteY60" fmla="*/ 319087 h 1415378"/>
                                        <a:gd name="connsiteX61" fmla="*/ 157162 w 1300162"/>
                                        <a:gd name="connsiteY61" fmla="*/ 385762 h 1415378"/>
                                        <a:gd name="connsiteX62" fmla="*/ 211931 w 1300162"/>
                                        <a:gd name="connsiteY62" fmla="*/ 431006 h 1415378"/>
                                        <a:gd name="connsiteX63" fmla="*/ 173831 w 1300162"/>
                                        <a:gd name="connsiteY63" fmla="*/ 464343 h 1415378"/>
                                        <a:gd name="connsiteX64" fmla="*/ 192880 w 1300162"/>
                                        <a:gd name="connsiteY64" fmla="*/ 566737 h 1415378"/>
                                        <a:gd name="connsiteX65" fmla="*/ 192881 w 1300162"/>
                                        <a:gd name="connsiteY65" fmla="*/ 697706 h 1415378"/>
                                        <a:gd name="connsiteX66" fmla="*/ 180975 w 1300162"/>
                                        <a:gd name="connsiteY66" fmla="*/ 719137 h 1415378"/>
                                        <a:gd name="connsiteX67" fmla="*/ 204787 w 1300162"/>
                                        <a:gd name="connsiteY67" fmla="*/ 785812 h 1415378"/>
                                        <a:gd name="connsiteX68" fmla="*/ 200025 w 1300162"/>
                                        <a:gd name="connsiteY68" fmla="*/ 842962 h 1415378"/>
                                        <a:gd name="connsiteX69" fmla="*/ 176212 w 1300162"/>
                                        <a:gd name="connsiteY69" fmla="*/ 809625 h 1415378"/>
                                        <a:gd name="connsiteX70" fmla="*/ 157162 w 1300162"/>
                                        <a:gd name="connsiteY70" fmla="*/ 766762 h 1415378"/>
                                        <a:gd name="connsiteX71" fmla="*/ 90487 w 1300162"/>
                                        <a:gd name="connsiteY71" fmla="*/ 914400 h 1415378"/>
                                        <a:gd name="connsiteX72" fmla="*/ 9525 w 1300162"/>
                                        <a:gd name="connsiteY72"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466725 w 1300162"/>
                                        <a:gd name="connsiteY40" fmla="*/ 145256 h 1415378"/>
                                        <a:gd name="connsiteX41" fmla="*/ 423862 w 1300162"/>
                                        <a:gd name="connsiteY41" fmla="*/ 142875 h 1415378"/>
                                        <a:gd name="connsiteX42" fmla="*/ 404812 w 1300162"/>
                                        <a:gd name="connsiteY42" fmla="*/ 71437 h 1415378"/>
                                        <a:gd name="connsiteX43" fmla="*/ 364332 w 1300162"/>
                                        <a:gd name="connsiteY43" fmla="*/ 54768 h 1415378"/>
                                        <a:gd name="connsiteX44" fmla="*/ 350043 w 1300162"/>
                                        <a:gd name="connsiteY44" fmla="*/ 83343 h 1415378"/>
                                        <a:gd name="connsiteX45" fmla="*/ 357187 w 1300162"/>
                                        <a:gd name="connsiteY45" fmla="*/ 142875 h 1415378"/>
                                        <a:gd name="connsiteX46" fmla="*/ 338137 w 1300162"/>
                                        <a:gd name="connsiteY46" fmla="*/ 214312 h 1415378"/>
                                        <a:gd name="connsiteX47" fmla="*/ 304800 w 1300162"/>
                                        <a:gd name="connsiteY47" fmla="*/ 214312 h 1415378"/>
                                        <a:gd name="connsiteX48" fmla="*/ 204787 w 1300162"/>
                                        <a:gd name="connsiteY48" fmla="*/ 157162 h 1415378"/>
                                        <a:gd name="connsiteX49" fmla="*/ 204787 w 1300162"/>
                                        <a:gd name="connsiteY49" fmla="*/ 157162 h 1415378"/>
                                        <a:gd name="connsiteX50" fmla="*/ 190500 w 1300162"/>
                                        <a:gd name="connsiteY50" fmla="*/ 109537 h 1415378"/>
                                        <a:gd name="connsiteX51" fmla="*/ 142875 w 1300162"/>
                                        <a:gd name="connsiteY51" fmla="*/ 109537 h 1415378"/>
                                        <a:gd name="connsiteX52" fmla="*/ 71437 w 1300162"/>
                                        <a:gd name="connsiteY52" fmla="*/ 76200 h 1415378"/>
                                        <a:gd name="connsiteX53" fmla="*/ 14287 w 1300162"/>
                                        <a:gd name="connsiteY53" fmla="*/ 76200 h 1415378"/>
                                        <a:gd name="connsiteX54" fmla="*/ 47625 w 1300162"/>
                                        <a:gd name="connsiteY54" fmla="*/ 133350 h 1415378"/>
                                        <a:gd name="connsiteX55" fmla="*/ 9525 w 1300162"/>
                                        <a:gd name="connsiteY55" fmla="*/ 138112 h 1415378"/>
                                        <a:gd name="connsiteX56" fmla="*/ 33337 w 1300162"/>
                                        <a:gd name="connsiteY56" fmla="*/ 176212 h 1415378"/>
                                        <a:gd name="connsiteX57" fmla="*/ 0 w 1300162"/>
                                        <a:gd name="connsiteY57" fmla="*/ 180975 h 1415378"/>
                                        <a:gd name="connsiteX58" fmla="*/ 57150 w 1300162"/>
                                        <a:gd name="connsiteY58" fmla="*/ 219075 h 1415378"/>
                                        <a:gd name="connsiteX59" fmla="*/ 119062 w 1300162"/>
                                        <a:gd name="connsiteY59" fmla="*/ 309562 h 1415378"/>
                                        <a:gd name="connsiteX60" fmla="*/ 147637 w 1300162"/>
                                        <a:gd name="connsiteY60" fmla="*/ 319087 h 1415378"/>
                                        <a:gd name="connsiteX61" fmla="*/ 157162 w 1300162"/>
                                        <a:gd name="connsiteY61" fmla="*/ 385762 h 1415378"/>
                                        <a:gd name="connsiteX62" fmla="*/ 211931 w 1300162"/>
                                        <a:gd name="connsiteY62" fmla="*/ 431006 h 1415378"/>
                                        <a:gd name="connsiteX63" fmla="*/ 173831 w 1300162"/>
                                        <a:gd name="connsiteY63" fmla="*/ 464343 h 1415378"/>
                                        <a:gd name="connsiteX64" fmla="*/ 192880 w 1300162"/>
                                        <a:gd name="connsiteY64" fmla="*/ 566737 h 1415378"/>
                                        <a:gd name="connsiteX65" fmla="*/ 192881 w 1300162"/>
                                        <a:gd name="connsiteY65" fmla="*/ 697706 h 1415378"/>
                                        <a:gd name="connsiteX66" fmla="*/ 180975 w 1300162"/>
                                        <a:gd name="connsiteY66" fmla="*/ 719137 h 1415378"/>
                                        <a:gd name="connsiteX67" fmla="*/ 204787 w 1300162"/>
                                        <a:gd name="connsiteY67" fmla="*/ 785812 h 1415378"/>
                                        <a:gd name="connsiteX68" fmla="*/ 200025 w 1300162"/>
                                        <a:gd name="connsiteY68" fmla="*/ 842962 h 1415378"/>
                                        <a:gd name="connsiteX69" fmla="*/ 176212 w 1300162"/>
                                        <a:gd name="connsiteY69" fmla="*/ 809625 h 1415378"/>
                                        <a:gd name="connsiteX70" fmla="*/ 157162 w 1300162"/>
                                        <a:gd name="connsiteY70" fmla="*/ 766762 h 1415378"/>
                                        <a:gd name="connsiteX71" fmla="*/ 90487 w 1300162"/>
                                        <a:gd name="connsiteY71" fmla="*/ 914400 h 1415378"/>
                                        <a:gd name="connsiteX72" fmla="*/ 9525 w 1300162"/>
                                        <a:gd name="connsiteY72"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04787 w 1300162"/>
                                        <a:gd name="connsiteY49" fmla="*/ 157162 h 1415378"/>
                                        <a:gd name="connsiteX50" fmla="*/ 204787 w 1300162"/>
                                        <a:gd name="connsiteY50" fmla="*/ 157162 h 1415378"/>
                                        <a:gd name="connsiteX51" fmla="*/ 190500 w 1300162"/>
                                        <a:gd name="connsiteY51" fmla="*/ 109537 h 1415378"/>
                                        <a:gd name="connsiteX52" fmla="*/ 142875 w 1300162"/>
                                        <a:gd name="connsiteY52" fmla="*/ 109537 h 1415378"/>
                                        <a:gd name="connsiteX53" fmla="*/ 71437 w 1300162"/>
                                        <a:gd name="connsiteY53" fmla="*/ 76200 h 1415378"/>
                                        <a:gd name="connsiteX54" fmla="*/ 14287 w 1300162"/>
                                        <a:gd name="connsiteY54" fmla="*/ 76200 h 1415378"/>
                                        <a:gd name="connsiteX55" fmla="*/ 47625 w 1300162"/>
                                        <a:gd name="connsiteY55" fmla="*/ 133350 h 1415378"/>
                                        <a:gd name="connsiteX56" fmla="*/ 9525 w 1300162"/>
                                        <a:gd name="connsiteY56" fmla="*/ 138112 h 1415378"/>
                                        <a:gd name="connsiteX57" fmla="*/ 33337 w 1300162"/>
                                        <a:gd name="connsiteY57" fmla="*/ 176212 h 1415378"/>
                                        <a:gd name="connsiteX58" fmla="*/ 0 w 1300162"/>
                                        <a:gd name="connsiteY58" fmla="*/ 180975 h 1415378"/>
                                        <a:gd name="connsiteX59" fmla="*/ 57150 w 1300162"/>
                                        <a:gd name="connsiteY59" fmla="*/ 219075 h 1415378"/>
                                        <a:gd name="connsiteX60" fmla="*/ 119062 w 1300162"/>
                                        <a:gd name="connsiteY60" fmla="*/ 309562 h 1415378"/>
                                        <a:gd name="connsiteX61" fmla="*/ 147637 w 1300162"/>
                                        <a:gd name="connsiteY61" fmla="*/ 319087 h 1415378"/>
                                        <a:gd name="connsiteX62" fmla="*/ 157162 w 1300162"/>
                                        <a:gd name="connsiteY62" fmla="*/ 385762 h 1415378"/>
                                        <a:gd name="connsiteX63" fmla="*/ 211931 w 1300162"/>
                                        <a:gd name="connsiteY63" fmla="*/ 431006 h 1415378"/>
                                        <a:gd name="connsiteX64" fmla="*/ 173831 w 1300162"/>
                                        <a:gd name="connsiteY64" fmla="*/ 464343 h 1415378"/>
                                        <a:gd name="connsiteX65" fmla="*/ 192880 w 1300162"/>
                                        <a:gd name="connsiteY65" fmla="*/ 566737 h 1415378"/>
                                        <a:gd name="connsiteX66" fmla="*/ 192881 w 1300162"/>
                                        <a:gd name="connsiteY66" fmla="*/ 697706 h 1415378"/>
                                        <a:gd name="connsiteX67" fmla="*/ 180975 w 1300162"/>
                                        <a:gd name="connsiteY67" fmla="*/ 719137 h 1415378"/>
                                        <a:gd name="connsiteX68" fmla="*/ 204787 w 1300162"/>
                                        <a:gd name="connsiteY68" fmla="*/ 785812 h 1415378"/>
                                        <a:gd name="connsiteX69" fmla="*/ 200025 w 1300162"/>
                                        <a:gd name="connsiteY69" fmla="*/ 842962 h 1415378"/>
                                        <a:gd name="connsiteX70" fmla="*/ 176212 w 1300162"/>
                                        <a:gd name="connsiteY70" fmla="*/ 809625 h 1415378"/>
                                        <a:gd name="connsiteX71" fmla="*/ 157162 w 1300162"/>
                                        <a:gd name="connsiteY71" fmla="*/ 766762 h 1415378"/>
                                        <a:gd name="connsiteX72" fmla="*/ 90487 w 1300162"/>
                                        <a:gd name="connsiteY72" fmla="*/ 914400 h 1415378"/>
                                        <a:gd name="connsiteX73" fmla="*/ 9525 w 1300162"/>
                                        <a:gd name="connsiteY73"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04787 w 1300162"/>
                                        <a:gd name="connsiteY49" fmla="*/ 157162 h 1415378"/>
                                        <a:gd name="connsiteX50" fmla="*/ 204787 w 1300162"/>
                                        <a:gd name="connsiteY50" fmla="*/ 157162 h 1415378"/>
                                        <a:gd name="connsiteX51" fmla="*/ 190500 w 1300162"/>
                                        <a:gd name="connsiteY51" fmla="*/ 109537 h 1415378"/>
                                        <a:gd name="connsiteX52" fmla="*/ 128588 w 1300162"/>
                                        <a:gd name="connsiteY52" fmla="*/ 119062 h 1415378"/>
                                        <a:gd name="connsiteX53" fmla="*/ 71437 w 1300162"/>
                                        <a:gd name="connsiteY53" fmla="*/ 76200 h 1415378"/>
                                        <a:gd name="connsiteX54" fmla="*/ 14287 w 1300162"/>
                                        <a:gd name="connsiteY54" fmla="*/ 76200 h 1415378"/>
                                        <a:gd name="connsiteX55" fmla="*/ 47625 w 1300162"/>
                                        <a:gd name="connsiteY55" fmla="*/ 133350 h 1415378"/>
                                        <a:gd name="connsiteX56" fmla="*/ 9525 w 1300162"/>
                                        <a:gd name="connsiteY56" fmla="*/ 138112 h 1415378"/>
                                        <a:gd name="connsiteX57" fmla="*/ 33337 w 1300162"/>
                                        <a:gd name="connsiteY57" fmla="*/ 176212 h 1415378"/>
                                        <a:gd name="connsiteX58" fmla="*/ 0 w 1300162"/>
                                        <a:gd name="connsiteY58" fmla="*/ 180975 h 1415378"/>
                                        <a:gd name="connsiteX59" fmla="*/ 57150 w 1300162"/>
                                        <a:gd name="connsiteY59" fmla="*/ 219075 h 1415378"/>
                                        <a:gd name="connsiteX60" fmla="*/ 119062 w 1300162"/>
                                        <a:gd name="connsiteY60" fmla="*/ 309562 h 1415378"/>
                                        <a:gd name="connsiteX61" fmla="*/ 147637 w 1300162"/>
                                        <a:gd name="connsiteY61" fmla="*/ 319087 h 1415378"/>
                                        <a:gd name="connsiteX62" fmla="*/ 157162 w 1300162"/>
                                        <a:gd name="connsiteY62" fmla="*/ 385762 h 1415378"/>
                                        <a:gd name="connsiteX63" fmla="*/ 211931 w 1300162"/>
                                        <a:gd name="connsiteY63" fmla="*/ 431006 h 1415378"/>
                                        <a:gd name="connsiteX64" fmla="*/ 173831 w 1300162"/>
                                        <a:gd name="connsiteY64" fmla="*/ 464343 h 1415378"/>
                                        <a:gd name="connsiteX65" fmla="*/ 192880 w 1300162"/>
                                        <a:gd name="connsiteY65" fmla="*/ 566737 h 1415378"/>
                                        <a:gd name="connsiteX66" fmla="*/ 192881 w 1300162"/>
                                        <a:gd name="connsiteY66" fmla="*/ 697706 h 1415378"/>
                                        <a:gd name="connsiteX67" fmla="*/ 180975 w 1300162"/>
                                        <a:gd name="connsiteY67" fmla="*/ 719137 h 1415378"/>
                                        <a:gd name="connsiteX68" fmla="*/ 204787 w 1300162"/>
                                        <a:gd name="connsiteY68" fmla="*/ 785812 h 1415378"/>
                                        <a:gd name="connsiteX69" fmla="*/ 200025 w 1300162"/>
                                        <a:gd name="connsiteY69" fmla="*/ 842962 h 1415378"/>
                                        <a:gd name="connsiteX70" fmla="*/ 176212 w 1300162"/>
                                        <a:gd name="connsiteY70" fmla="*/ 809625 h 1415378"/>
                                        <a:gd name="connsiteX71" fmla="*/ 157162 w 1300162"/>
                                        <a:gd name="connsiteY71" fmla="*/ 766762 h 1415378"/>
                                        <a:gd name="connsiteX72" fmla="*/ 90487 w 1300162"/>
                                        <a:gd name="connsiteY72" fmla="*/ 914400 h 1415378"/>
                                        <a:gd name="connsiteX73" fmla="*/ 9525 w 1300162"/>
                                        <a:gd name="connsiteY73"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04787 w 1300162"/>
                                        <a:gd name="connsiteY49" fmla="*/ 157162 h 1415378"/>
                                        <a:gd name="connsiteX50" fmla="*/ 204787 w 1300162"/>
                                        <a:gd name="connsiteY50" fmla="*/ 157162 h 1415378"/>
                                        <a:gd name="connsiteX51" fmla="*/ 190500 w 1300162"/>
                                        <a:gd name="connsiteY51" fmla="*/ 109537 h 1415378"/>
                                        <a:gd name="connsiteX52" fmla="*/ 128588 w 1300162"/>
                                        <a:gd name="connsiteY52" fmla="*/ 119062 h 1415378"/>
                                        <a:gd name="connsiteX53" fmla="*/ 71437 w 1300162"/>
                                        <a:gd name="connsiteY53" fmla="*/ 76200 h 1415378"/>
                                        <a:gd name="connsiteX54" fmla="*/ 14287 w 1300162"/>
                                        <a:gd name="connsiteY54" fmla="*/ 76200 h 1415378"/>
                                        <a:gd name="connsiteX55" fmla="*/ 47625 w 1300162"/>
                                        <a:gd name="connsiteY55" fmla="*/ 133350 h 1415378"/>
                                        <a:gd name="connsiteX56" fmla="*/ 9525 w 1300162"/>
                                        <a:gd name="connsiteY56" fmla="*/ 138112 h 1415378"/>
                                        <a:gd name="connsiteX57" fmla="*/ 33337 w 1300162"/>
                                        <a:gd name="connsiteY57" fmla="*/ 176212 h 1415378"/>
                                        <a:gd name="connsiteX58" fmla="*/ 0 w 1300162"/>
                                        <a:gd name="connsiteY58" fmla="*/ 180975 h 1415378"/>
                                        <a:gd name="connsiteX59" fmla="*/ 57150 w 1300162"/>
                                        <a:gd name="connsiteY59" fmla="*/ 219075 h 1415378"/>
                                        <a:gd name="connsiteX60" fmla="*/ 119062 w 1300162"/>
                                        <a:gd name="connsiteY60" fmla="*/ 309562 h 1415378"/>
                                        <a:gd name="connsiteX61" fmla="*/ 147637 w 1300162"/>
                                        <a:gd name="connsiteY61" fmla="*/ 319087 h 1415378"/>
                                        <a:gd name="connsiteX62" fmla="*/ 157162 w 1300162"/>
                                        <a:gd name="connsiteY62" fmla="*/ 385762 h 1415378"/>
                                        <a:gd name="connsiteX63" fmla="*/ 211931 w 1300162"/>
                                        <a:gd name="connsiteY63" fmla="*/ 431006 h 1415378"/>
                                        <a:gd name="connsiteX64" fmla="*/ 173831 w 1300162"/>
                                        <a:gd name="connsiteY64" fmla="*/ 464343 h 1415378"/>
                                        <a:gd name="connsiteX65" fmla="*/ 192880 w 1300162"/>
                                        <a:gd name="connsiteY65" fmla="*/ 566737 h 1415378"/>
                                        <a:gd name="connsiteX66" fmla="*/ 192881 w 1300162"/>
                                        <a:gd name="connsiteY66" fmla="*/ 697706 h 1415378"/>
                                        <a:gd name="connsiteX67" fmla="*/ 180975 w 1300162"/>
                                        <a:gd name="connsiteY67" fmla="*/ 719137 h 1415378"/>
                                        <a:gd name="connsiteX68" fmla="*/ 204787 w 1300162"/>
                                        <a:gd name="connsiteY68" fmla="*/ 785812 h 1415378"/>
                                        <a:gd name="connsiteX69" fmla="*/ 200025 w 1300162"/>
                                        <a:gd name="connsiteY69" fmla="*/ 842962 h 1415378"/>
                                        <a:gd name="connsiteX70" fmla="*/ 176212 w 1300162"/>
                                        <a:gd name="connsiteY70" fmla="*/ 809625 h 1415378"/>
                                        <a:gd name="connsiteX71" fmla="*/ 157162 w 1300162"/>
                                        <a:gd name="connsiteY71" fmla="*/ 766762 h 1415378"/>
                                        <a:gd name="connsiteX72" fmla="*/ 90487 w 1300162"/>
                                        <a:gd name="connsiteY72" fmla="*/ 914400 h 1415378"/>
                                        <a:gd name="connsiteX73" fmla="*/ 9525 w 1300162"/>
                                        <a:gd name="connsiteY73"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04787 w 1300162"/>
                                        <a:gd name="connsiteY49" fmla="*/ 157162 h 1415378"/>
                                        <a:gd name="connsiteX50" fmla="*/ 204787 w 1300162"/>
                                        <a:gd name="connsiteY50" fmla="*/ 157162 h 1415378"/>
                                        <a:gd name="connsiteX51" fmla="*/ 195263 w 1300162"/>
                                        <a:gd name="connsiteY51" fmla="*/ 126205 h 1415378"/>
                                        <a:gd name="connsiteX52" fmla="*/ 128588 w 1300162"/>
                                        <a:gd name="connsiteY52" fmla="*/ 119062 h 1415378"/>
                                        <a:gd name="connsiteX53" fmla="*/ 71437 w 1300162"/>
                                        <a:gd name="connsiteY53" fmla="*/ 76200 h 1415378"/>
                                        <a:gd name="connsiteX54" fmla="*/ 14287 w 1300162"/>
                                        <a:gd name="connsiteY54" fmla="*/ 76200 h 1415378"/>
                                        <a:gd name="connsiteX55" fmla="*/ 47625 w 1300162"/>
                                        <a:gd name="connsiteY55" fmla="*/ 133350 h 1415378"/>
                                        <a:gd name="connsiteX56" fmla="*/ 9525 w 1300162"/>
                                        <a:gd name="connsiteY56" fmla="*/ 138112 h 1415378"/>
                                        <a:gd name="connsiteX57" fmla="*/ 33337 w 1300162"/>
                                        <a:gd name="connsiteY57" fmla="*/ 176212 h 1415378"/>
                                        <a:gd name="connsiteX58" fmla="*/ 0 w 1300162"/>
                                        <a:gd name="connsiteY58" fmla="*/ 180975 h 1415378"/>
                                        <a:gd name="connsiteX59" fmla="*/ 57150 w 1300162"/>
                                        <a:gd name="connsiteY59" fmla="*/ 219075 h 1415378"/>
                                        <a:gd name="connsiteX60" fmla="*/ 119062 w 1300162"/>
                                        <a:gd name="connsiteY60" fmla="*/ 309562 h 1415378"/>
                                        <a:gd name="connsiteX61" fmla="*/ 147637 w 1300162"/>
                                        <a:gd name="connsiteY61" fmla="*/ 319087 h 1415378"/>
                                        <a:gd name="connsiteX62" fmla="*/ 157162 w 1300162"/>
                                        <a:gd name="connsiteY62" fmla="*/ 385762 h 1415378"/>
                                        <a:gd name="connsiteX63" fmla="*/ 211931 w 1300162"/>
                                        <a:gd name="connsiteY63" fmla="*/ 431006 h 1415378"/>
                                        <a:gd name="connsiteX64" fmla="*/ 173831 w 1300162"/>
                                        <a:gd name="connsiteY64" fmla="*/ 464343 h 1415378"/>
                                        <a:gd name="connsiteX65" fmla="*/ 192880 w 1300162"/>
                                        <a:gd name="connsiteY65" fmla="*/ 566737 h 1415378"/>
                                        <a:gd name="connsiteX66" fmla="*/ 192881 w 1300162"/>
                                        <a:gd name="connsiteY66" fmla="*/ 697706 h 1415378"/>
                                        <a:gd name="connsiteX67" fmla="*/ 180975 w 1300162"/>
                                        <a:gd name="connsiteY67" fmla="*/ 719137 h 1415378"/>
                                        <a:gd name="connsiteX68" fmla="*/ 204787 w 1300162"/>
                                        <a:gd name="connsiteY68" fmla="*/ 785812 h 1415378"/>
                                        <a:gd name="connsiteX69" fmla="*/ 200025 w 1300162"/>
                                        <a:gd name="connsiteY69" fmla="*/ 842962 h 1415378"/>
                                        <a:gd name="connsiteX70" fmla="*/ 176212 w 1300162"/>
                                        <a:gd name="connsiteY70" fmla="*/ 809625 h 1415378"/>
                                        <a:gd name="connsiteX71" fmla="*/ 157162 w 1300162"/>
                                        <a:gd name="connsiteY71" fmla="*/ 766762 h 1415378"/>
                                        <a:gd name="connsiteX72" fmla="*/ 90487 w 1300162"/>
                                        <a:gd name="connsiteY72" fmla="*/ 914400 h 1415378"/>
                                        <a:gd name="connsiteX73" fmla="*/ 9525 w 1300162"/>
                                        <a:gd name="connsiteY73"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04787 w 1300162"/>
                                        <a:gd name="connsiteY49" fmla="*/ 157162 h 1415378"/>
                                        <a:gd name="connsiteX50" fmla="*/ 202406 w 1300162"/>
                                        <a:gd name="connsiteY50" fmla="*/ 169069 h 1415378"/>
                                        <a:gd name="connsiteX51" fmla="*/ 195263 w 1300162"/>
                                        <a:gd name="connsiteY51" fmla="*/ 126205 h 1415378"/>
                                        <a:gd name="connsiteX52" fmla="*/ 128588 w 1300162"/>
                                        <a:gd name="connsiteY52" fmla="*/ 119062 h 1415378"/>
                                        <a:gd name="connsiteX53" fmla="*/ 71437 w 1300162"/>
                                        <a:gd name="connsiteY53" fmla="*/ 76200 h 1415378"/>
                                        <a:gd name="connsiteX54" fmla="*/ 14287 w 1300162"/>
                                        <a:gd name="connsiteY54" fmla="*/ 76200 h 1415378"/>
                                        <a:gd name="connsiteX55" fmla="*/ 47625 w 1300162"/>
                                        <a:gd name="connsiteY55" fmla="*/ 133350 h 1415378"/>
                                        <a:gd name="connsiteX56" fmla="*/ 9525 w 1300162"/>
                                        <a:gd name="connsiteY56" fmla="*/ 138112 h 1415378"/>
                                        <a:gd name="connsiteX57" fmla="*/ 33337 w 1300162"/>
                                        <a:gd name="connsiteY57" fmla="*/ 176212 h 1415378"/>
                                        <a:gd name="connsiteX58" fmla="*/ 0 w 1300162"/>
                                        <a:gd name="connsiteY58" fmla="*/ 180975 h 1415378"/>
                                        <a:gd name="connsiteX59" fmla="*/ 57150 w 1300162"/>
                                        <a:gd name="connsiteY59" fmla="*/ 219075 h 1415378"/>
                                        <a:gd name="connsiteX60" fmla="*/ 119062 w 1300162"/>
                                        <a:gd name="connsiteY60" fmla="*/ 309562 h 1415378"/>
                                        <a:gd name="connsiteX61" fmla="*/ 147637 w 1300162"/>
                                        <a:gd name="connsiteY61" fmla="*/ 319087 h 1415378"/>
                                        <a:gd name="connsiteX62" fmla="*/ 157162 w 1300162"/>
                                        <a:gd name="connsiteY62" fmla="*/ 385762 h 1415378"/>
                                        <a:gd name="connsiteX63" fmla="*/ 211931 w 1300162"/>
                                        <a:gd name="connsiteY63" fmla="*/ 431006 h 1415378"/>
                                        <a:gd name="connsiteX64" fmla="*/ 173831 w 1300162"/>
                                        <a:gd name="connsiteY64" fmla="*/ 464343 h 1415378"/>
                                        <a:gd name="connsiteX65" fmla="*/ 192880 w 1300162"/>
                                        <a:gd name="connsiteY65" fmla="*/ 566737 h 1415378"/>
                                        <a:gd name="connsiteX66" fmla="*/ 192881 w 1300162"/>
                                        <a:gd name="connsiteY66" fmla="*/ 697706 h 1415378"/>
                                        <a:gd name="connsiteX67" fmla="*/ 180975 w 1300162"/>
                                        <a:gd name="connsiteY67" fmla="*/ 719137 h 1415378"/>
                                        <a:gd name="connsiteX68" fmla="*/ 204787 w 1300162"/>
                                        <a:gd name="connsiteY68" fmla="*/ 785812 h 1415378"/>
                                        <a:gd name="connsiteX69" fmla="*/ 200025 w 1300162"/>
                                        <a:gd name="connsiteY69" fmla="*/ 842962 h 1415378"/>
                                        <a:gd name="connsiteX70" fmla="*/ 176212 w 1300162"/>
                                        <a:gd name="connsiteY70" fmla="*/ 809625 h 1415378"/>
                                        <a:gd name="connsiteX71" fmla="*/ 157162 w 1300162"/>
                                        <a:gd name="connsiteY71" fmla="*/ 766762 h 1415378"/>
                                        <a:gd name="connsiteX72" fmla="*/ 90487 w 1300162"/>
                                        <a:gd name="connsiteY72" fmla="*/ 914400 h 1415378"/>
                                        <a:gd name="connsiteX73" fmla="*/ 9525 w 1300162"/>
                                        <a:gd name="connsiteY73"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04787 w 1300162"/>
                                        <a:gd name="connsiteY49" fmla="*/ 173831 h 1415378"/>
                                        <a:gd name="connsiteX50" fmla="*/ 202406 w 1300162"/>
                                        <a:gd name="connsiteY50" fmla="*/ 169069 h 1415378"/>
                                        <a:gd name="connsiteX51" fmla="*/ 195263 w 1300162"/>
                                        <a:gd name="connsiteY51" fmla="*/ 126205 h 1415378"/>
                                        <a:gd name="connsiteX52" fmla="*/ 128588 w 1300162"/>
                                        <a:gd name="connsiteY52" fmla="*/ 119062 h 1415378"/>
                                        <a:gd name="connsiteX53" fmla="*/ 71437 w 1300162"/>
                                        <a:gd name="connsiteY53" fmla="*/ 76200 h 1415378"/>
                                        <a:gd name="connsiteX54" fmla="*/ 14287 w 1300162"/>
                                        <a:gd name="connsiteY54" fmla="*/ 76200 h 1415378"/>
                                        <a:gd name="connsiteX55" fmla="*/ 47625 w 1300162"/>
                                        <a:gd name="connsiteY55" fmla="*/ 133350 h 1415378"/>
                                        <a:gd name="connsiteX56" fmla="*/ 9525 w 1300162"/>
                                        <a:gd name="connsiteY56" fmla="*/ 138112 h 1415378"/>
                                        <a:gd name="connsiteX57" fmla="*/ 33337 w 1300162"/>
                                        <a:gd name="connsiteY57" fmla="*/ 176212 h 1415378"/>
                                        <a:gd name="connsiteX58" fmla="*/ 0 w 1300162"/>
                                        <a:gd name="connsiteY58" fmla="*/ 180975 h 1415378"/>
                                        <a:gd name="connsiteX59" fmla="*/ 57150 w 1300162"/>
                                        <a:gd name="connsiteY59" fmla="*/ 219075 h 1415378"/>
                                        <a:gd name="connsiteX60" fmla="*/ 119062 w 1300162"/>
                                        <a:gd name="connsiteY60" fmla="*/ 309562 h 1415378"/>
                                        <a:gd name="connsiteX61" fmla="*/ 147637 w 1300162"/>
                                        <a:gd name="connsiteY61" fmla="*/ 319087 h 1415378"/>
                                        <a:gd name="connsiteX62" fmla="*/ 157162 w 1300162"/>
                                        <a:gd name="connsiteY62" fmla="*/ 385762 h 1415378"/>
                                        <a:gd name="connsiteX63" fmla="*/ 211931 w 1300162"/>
                                        <a:gd name="connsiteY63" fmla="*/ 431006 h 1415378"/>
                                        <a:gd name="connsiteX64" fmla="*/ 173831 w 1300162"/>
                                        <a:gd name="connsiteY64" fmla="*/ 464343 h 1415378"/>
                                        <a:gd name="connsiteX65" fmla="*/ 192880 w 1300162"/>
                                        <a:gd name="connsiteY65" fmla="*/ 566737 h 1415378"/>
                                        <a:gd name="connsiteX66" fmla="*/ 192881 w 1300162"/>
                                        <a:gd name="connsiteY66" fmla="*/ 697706 h 1415378"/>
                                        <a:gd name="connsiteX67" fmla="*/ 180975 w 1300162"/>
                                        <a:gd name="connsiteY67" fmla="*/ 719137 h 1415378"/>
                                        <a:gd name="connsiteX68" fmla="*/ 204787 w 1300162"/>
                                        <a:gd name="connsiteY68" fmla="*/ 785812 h 1415378"/>
                                        <a:gd name="connsiteX69" fmla="*/ 200025 w 1300162"/>
                                        <a:gd name="connsiteY69" fmla="*/ 842962 h 1415378"/>
                                        <a:gd name="connsiteX70" fmla="*/ 176212 w 1300162"/>
                                        <a:gd name="connsiteY70" fmla="*/ 809625 h 1415378"/>
                                        <a:gd name="connsiteX71" fmla="*/ 157162 w 1300162"/>
                                        <a:gd name="connsiteY71" fmla="*/ 766762 h 1415378"/>
                                        <a:gd name="connsiteX72" fmla="*/ 90487 w 1300162"/>
                                        <a:gd name="connsiteY72" fmla="*/ 914400 h 1415378"/>
                                        <a:gd name="connsiteX73" fmla="*/ 9525 w 1300162"/>
                                        <a:gd name="connsiteY73"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50031 w 1300162"/>
                                        <a:gd name="connsiteY49" fmla="*/ 178593 h 1415378"/>
                                        <a:gd name="connsiteX50" fmla="*/ 204787 w 1300162"/>
                                        <a:gd name="connsiteY50" fmla="*/ 173831 h 1415378"/>
                                        <a:gd name="connsiteX51" fmla="*/ 202406 w 1300162"/>
                                        <a:gd name="connsiteY51" fmla="*/ 169069 h 1415378"/>
                                        <a:gd name="connsiteX52" fmla="*/ 195263 w 1300162"/>
                                        <a:gd name="connsiteY52" fmla="*/ 126205 h 1415378"/>
                                        <a:gd name="connsiteX53" fmla="*/ 128588 w 1300162"/>
                                        <a:gd name="connsiteY53" fmla="*/ 119062 h 1415378"/>
                                        <a:gd name="connsiteX54" fmla="*/ 71437 w 1300162"/>
                                        <a:gd name="connsiteY54" fmla="*/ 76200 h 1415378"/>
                                        <a:gd name="connsiteX55" fmla="*/ 14287 w 1300162"/>
                                        <a:gd name="connsiteY55" fmla="*/ 76200 h 1415378"/>
                                        <a:gd name="connsiteX56" fmla="*/ 47625 w 1300162"/>
                                        <a:gd name="connsiteY56" fmla="*/ 133350 h 1415378"/>
                                        <a:gd name="connsiteX57" fmla="*/ 9525 w 1300162"/>
                                        <a:gd name="connsiteY57" fmla="*/ 138112 h 1415378"/>
                                        <a:gd name="connsiteX58" fmla="*/ 33337 w 1300162"/>
                                        <a:gd name="connsiteY58" fmla="*/ 176212 h 1415378"/>
                                        <a:gd name="connsiteX59" fmla="*/ 0 w 1300162"/>
                                        <a:gd name="connsiteY59" fmla="*/ 180975 h 1415378"/>
                                        <a:gd name="connsiteX60" fmla="*/ 57150 w 1300162"/>
                                        <a:gd name="connsiteY60" fmla="*/ 219075 h 1415378"/>
                                        <a:gd name="connsiteX61" fmla="*/ 119062 w 1300162"/>
                                        <a:gd name="connsiteY61" fmla="*/ 309562 h 1415378"/>
                                        <a:gd name="connsiteX62" fmla="*/ 147637 w 1300162"/>
                                        <a:gd name="connsiteY62" fmla="*/ 319087 h 1415378"/>
                                        <a:gd name="connsiteX63" fmla="*/ 157162 w 1300162"/>
                                        <a:gd name="connsiteY63" fmla="*/ 385762 h 1415378"/>
                                        <a:gd name="connsiteX64" fmla="*/ 211931 w 1300162"/>
                                        <a:gd name="connsiteY64" fmla="*/ 431006 h 1415378"/>
                                        <a:gd name="connsiteX65" fmla="*/ 173831 w 1300162"/>
                                        <a:gd name="connsiteY65" fmla="*/ 464343 h 1415378"/>
                                        <a:gd name="connsiteX66" fmla="*/ 192880 w 1300162"/>
                                        <a:gd name="connsiteY66" fmla="*/ 566737 h 1415378"/>
                                        <a:gd name="connsiteX67" fmla="*/ 192881 w 1300162"/>
                                        <a:gd name="connsiteY67" fmla="*/ 697706 h 1415378"/>
                                        <a:gd name="connsiteX68" fmla="*/ 180975 w 1300162"/>
                                        <a:gd name="connsiteY68" fmla="*/ 719137 h 1415378"/>
                                        <a:gd name="connsiteX69" fmla="*/ 204787 w 1300162"/>
                                        <a:gd name="connsiteY69" fmla="*/ 785812 h 1415378"/>
                                        <a:gd name="connsiteX70" fmla="*/ 200025 w 1300162"/>
                                        <a:gd name="connsiteY70" fmla="*/ 842962 h 1415378"/>
                                        <a:gd name="connsiteX71" fmla="*/ 176212 w 1300162"/>
                                        <a:gd name="connsiteY71" fmla="*/ 809625 h 1415378"/>
                                        <a:gd name="connsiteX72" fmla="*/ 157162 w 1300162"/>
                                        <a:gd name="connsiteY72" fmla="*/ 766762 h 1415378"/>
                                        <a:gd name="connsiteX73" fmla="*/ 90487 w 1300162"/>
                                        <a:gd name="connsiteY73" fmla="*/ 914400 h 1415378"/>
                                        <a:gd name="connsiteX74" fmla="*/ 9525 w 1300162"/>
                                        <a:gd name="connsiteY74"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4800 w 1300162"/>
                                        <a:gd name="connsiteY48" fmla="*/ 214312 h 1415378"/>
                                        <a:gd name="connsiteX49" fmla="*/ 250031 w 1300162"/>
                                        <a:gd name="connsiteY49" fmla="*/ 178593 h 1415378"/>
                                        <a:gd name="connsiteX50" fmla="*/ 204787 w 1300162"/>
                                        <a:gd name="connsiteY50" fmla="*/ 173831 h 1415378"/>
                                        <a:gd name="connsiteX51" fmla="*/ 202406 w 1300162"/>
                                        <a:gd name="connsiteY51" fmla="*/ 169069 h 1415378"/>
                                        <a:gd name="connsiteX52" fmla="*/ 195263 w 1300162"/>
                                        <a:gd name="connsiteY52" fmla="*/ 126205 h 1415378"/>
                                        <a:gd name="connsiteX53" fmla="*/ 128588 w 1300162"/>
                                        <a:gd name="connsiteY53" fmla="*/ 119062 h 1415378"/>
                                        <a:gd name="connsiteX54" fmla="*/ 71437 w 1300162"/>
                                        <a:gd name="connsiteY54" fmla="*/ 76200 h 1415378"/>
                                        <a:gd name="connsiteX55" fmla="*/ 14287 w 1300162"/>
                                        <a:gd name="connsiteY55" fmla="*/ 76200 h 1415378"/>
                                        <a:gd name="connsiteX56" fmla="*/ 47625 w 1300162"/>
                                        <a:gd name="connsiteY56" fmla="*/ 133350 h 1415378"/>
                                        <a:gd name="connsiteX57" fmla="*/ 9525 w 1300162"/>
                                        <a:gd name="connsiteY57" fmla="*/ 138112 h 1415378"/>
                                        <a:gd name="connsiteX58" fmla="*/ 33337 w 1300162"/>
                                        <a:gd name="connsiteY58" fmla="*/ 176212 h 1415378"/>
                                        <a:gd name="connsiteX59" fmla="*/ 0 w 1300162"/>
                                        <a:gd name="connsiteY59" fmla="*/ 180975 h 1415378"/>
                                        <a:gd name="connsiteX60" fmla="*/ 57150 w 1300162"/>
                                        <a:gd name="connsiteY60" fmla="*/ 219075 h 1415378"/>
                                        <a:gd name="connsiteX61" fmla="*/ 119062 w 1300162"/>
                                        <a:gd name="connsiteY61" fmla="*/ 309562 h 1415378"/>
                                        <a:gd name="connsiteX62" fmla="*/ 147637 w 1300162"/>
                                        <a:gd name="connsiteY62" fmla="*/ 319087 h 1415378"/>
                                        <a:gd name="connsiteX63" fmla="*/ 157162 w 1300162"/>
                                        <a:gd name="connsiteY63" fmla="*/ 385762 h 1415378"/>
                                        <a:gd name="connsiteX64" fmla="*/ 211931 w 1300162"/>
                                        <a:gd name="connsiteY64" fmla="*/ 431006 h 1415378"/>
                                        <a:gd name="connsiteX65" fmla="*/ 173831 w 1300162"/>
                                        <a:gd name="connsiteY65" fmla="*/ 464343 h 1415378"/>
                                        <a:gd name="connsiteX66" fmla="*/ 192880 w 1300162"/>
                                        <a:gd name="connsiteY66" fmla="*/ 566737 h 1415378"/>
                                        <a:gd name="connsiteX67" fmla="*/ 192881 w 1300162"/>
                                        <a:gd name="connsiteY67" fmla="*/ 697706 h 1415378"/>
                                        <a:gd name="connsiteX68" fmla="*/ 180975 w 1300162"/>
                                        <a:gd name="connsiteY68" fmla="*/ 719137 h 1415378"/>
                                        <a:gd name="connsiteX69" fmla="*/ 204787 w 1300162"/>
                                        <a:gd name="connsiteY69" fmla="*/ 785812 h 1415378"/>
                                        <a:gd name="connsiteX70" fmla="*/ 200025 w 1300162"/>
                                        <a:gd name="connsiteY70" fmla="*/ 842962 h 1415378"/>
                                        <a:gd name="connsiteX71" fmla="*/ 176212 w 1300162"/>
                                        <a:gd name="connsiteY71" fmla="*/ 809625 h 1415378"/>
                                        <a:gd name="connsiteX72" fmla="*/ 157162 w 1300162"/>
                                        <a:gd name="connsiteY72" fmla="*/ 766762 h 1415378"/>
                                        <a:gd name="connsiteX73" fmla="*/ 90487 w 1300162"/>
                                        <a:gd name="connsiteY73" fmla="*/ 914400 h 1415378"/>
                                        <a:gd name="connsiteX74" fmla="*/ 9525 w 1300162"/>
                                        <a:gd name="connsiteY74"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9562 w 1300162"/>
                                        <a:gd name="connsiteY48" fmla="*/ 228600 h 1415378"/>
                                        <a:gd name="connsiteX49" fmla="*/ 250031 w 1300162"/>
                                        <a:gd name="connsiteY49" fmla="*/ 178593 h 1415378"/>
                                        <a:gd name="connsiteX50" fmla="*/ 204787 w 1300162"/>
                                        <a:gd name="connsiteY50" fmla="*/ 173831 h 1415378"/>
                                        <a:gd name="connsiteX51" fmla="*/ 202406 w 1300162"/>
                                        <a:gd name="connsiteY51" fmla="*/ 169069 h 1415378"/>
                                        <a:gd name="connsiteX52" fmla="*/ 195263 w 1300162"/>
                                        <a:gd name="connsiteY52" fmla="*/ 126205 h 1415378"/>
                                        <a:gd name="connsiteX53" fmla="*/ 128588 w 1300162"/>
                                        <a:gd name="connsiteY53" fmla="*/ 119062 h 1415378"/>
                                        <a:gd name="connsiteX54" fmla="*/ 71437 w 1300162"/>
                                        <a:gd name="connsiteY54" fmla="*/ 76200 h 1415378"/>
                                        <a:gd name="connsiteX55" fmla="*/ 14287 w 1300162"/>
                                        <a:gd name="connsiteY55" fmla="*/ 76200 h 1415378"/>
                                        <a:gd name="connsiteX56" fmla="*/ 47625 w 1300162"/>
                                        <a:gd name="connsiteY56" fmla="*/ 133350 h 1415378"/>
                                        <a:gd name="connsiteX57" fmla="*/ 9525 w 1300162"/>
                                        <a:gd name="connsiteY57" fmla="*/ 138112 h 1415378"/>
                                        <a:gd name="connsiteX58" fmla="*/ 33337 w 1300162"/>
                                        <a:gd name="connsiteY58" fmla="*/ 176212 h 1415378"/>
                                        <a:gd name="connsiteX59" fmla="*/ 0 w 1300162"/>
                                        <a:gd name="connsiteY59" fmla="*/ 180975 h 1415378"/>
                                        <a:gd name="connsiteX60" fmla="*/ 57150 w 1300162"/>
                                        <a:gd name="connsiteY60" fmla="*/ 219075 h 1415378"/>
                                        <a:gd name="connsiteX61" fmla="*/ 119062 w 1300162"/>
                                        <a:gd name="connsiteY61" fmla="*/ 309562 h 1415378"/>
                                        <a:gd name="connsiteX62" fmla="*/ 147637 w 1300162"/>
                                        <a:gd name="connsiteY62" fmla="*/ 319087 h 1415378"/>
                                        <a:gd name="connsiteX63" fmla="*/ 157162 w 1300162"/>
                                        <a:gd name="connsiteY63" fmla="*/ 385762 h 1415378"/>
                                        <a:gd name="connsiteX64" fmla="*/ 211931 w 1300162"/>
                                        <a:gd name="connsiteY64" fmla="*/ 431006 h 1415378"/>
                                        <a:gd name="connsiteX65" fmla="*/ 173831 w 1300162"/>
                                        <a:gd name="connsiteY65" fmla="*/ 464343 h 1415378"/>
                                        <a:gd name="connsiteX66" fmla="*/ 192880 w 1300162"/>
                                        <a:gd name="connsiteY66" fmla="*/ 566737 h 1415378"/>
                                        <a:gd name="connsiteX67" fmla="*/ 192881 w 1300162"/>
                                        <a:gd name="connsiteY67" fmla="*/ 697706 h 1415378"/>
                                        <a:gd name="connsiteX68" fmla="*/ 180975 w 1300162"/>
                                        <a:gd name="connsiteY68" fmla="*/ 719137 h 1415378"/>
                                        <a:gd name="connsiteX69" fmla="*/ 204787 w 1300162"/>
                                        <a:gd name="connsiteY69" fmla="*/ 785812 h 1415378"/>
                                        <a:gd name="connsiteX70" fmla="*/ 200025 w 1300162"/>
                                        <a:gd name="connsiteY70" fmla="*/ 842962 h 1415378"/>
                                        <a:gd name="connsiteX71" fmla="*/ 176212 w 1300162"/>
                                        <a:gd name="connsiteY71" fmla="*/ 809625 h 1415378"/>
                                        <a:gd name="connsiteX72" fmla="*/ 157162 w 1300162"/>
                                        <a:gd name="connsiteY72" fmla="*/ 766762 h 1415378"/>
                                        <a:gd name="connsiteX73" fmla="*/ 90487 w 1300162"/>
                                        <a:gd name="connsiteY73" fmla="*/ 914400 h 1415378"/>
                                        <a:gd name="connsiteX74" fmla="*/ 9525 w 1300162"/>
                                        <a:gd name="connsiteY74" fmla="*/ 1023937 h 1415378"/>
                                        <a:gd name="connsiteX0" fmla="*/ 9525 w 1300162"/>
                                        <a:gd name="connsiteY0" fmla="*/ 1023937 h 1415378"/>
                                        <a:gd name="connsiteX1" fmla="*/ 381000 w 1300162"/>
                                        <a:gd name="connsiteY1" fmla="*/ 1300162 h 1415378"/>
                                        <a:gd name="connsiteX2" fmla="*/ 376237 w 1300162"/>
                                        <a:gd name="connsiteY2" fmla="*/ 1338262 h 1415378"/>
                                        <a:gd name="connsiteX3" fmla="*/ 423862 w 1300162"/>
                                        <a:gd name="connsiteY3" fmla="*/ 1366837 h 1415378"/>
                                        <a:gd name="connsiteX4" fmla="*/ 428625 w 1300162"/>
                                        <a:gd name="connsiteY4" fmla="*/ 1309687 h 1415378"/>
                                        <a:gd name="connsiteX5" fmla="*/ 452437 w 1300162"/>
                                        <a:gd name="connsiteY5" fmla="*/ 1276350 h 1415378"/>
                                        <a:gd name="connsiteX6" fmla="*/ 476250 w 1300162"/>
                                        <a:gd name="connsiteY6" fmla="*/ 1283493 h 1415378"/>
                                        <a:gd name="connsiteX7" fmla="*/ 552450 w 1300162"/>
                                        <a:gd name="connsiteY7" fmla="*/ 1281112 h 1415378"/>
                                        <a:gd name="connsiteX8" fmla="*/ 585787 w 1300162"/>
                                        <a:gd name="connsiteY8" fmla="*/ 1300162 h 1415378"/>
                                        <a:gd name="connsiteX9" fmla="*/ 742950 w 1300162"/>
                                        <a:gd name="connsiteY9" fmla="*/ 1414462 h 1415378"/>
                                        <a:gd name="connsiteX10" fmla="*/ 781050 w 1300162"/>
                                        <a:gd name="connsiteY10" fmla="*/ 1414462 h 1415378"/>
                                        <a:gd name="connsiteX11" fmla="*/ 809625 w 1300162"/>
                                        <a:gd name="connsiteY11" fmla="*/ 1414462 h 1415378"/>
                                        <a:gd name="connsiteX12" fmla="*/ 964406 w 1300162"/>
                                        <a:gd name="connsiteY12" fmla="*/ 1369218 h 1415378"/>
                                        <a:gd name="connsiteX13" fmla="*/ 990600 w 1300162"/>
                                        <a:gd name="connsiteY13" fmla="*/ 1352550 h 1415378"/>
                                        <a:gd name="connsiteX14" fmla="*/ 1076325 w 1300162"/>
                                        <a:gd name="connsiteY14" fmla="*/ 1314450 h 1415378"/>
                                        <a:gd name="connsiteX15" fmla="*/ 1109662 w 1300162"/>
                                        <a:gd name="connsiteY15" fmla="*/ 1319212 h 1415378"/>
                                        <a:gd name="connsiteX16" fmla="*/ 1114425 w 1300162"/>
                                        <a:gd name="connsiteY16" fmla="*/ 1247775 h 1415378"/>
                                        <a:gd name="connsiteX17" fmla="*/ 1042987 w 1300162"/>
                                        <a:gd name="connsiteY17" fmla="*/ 1219200 h 1415378"/>
                                        <a:gd name="connsiteX18" fmla="*/ 1009650 w 1300162"/>
                                        <a:gd name="connsiteY18" fmla="*/ 1128712 h 1415378"/>
                                        <a:gd name="connsiteX19" fmla="*/ 1071562 w 1300162"/>
                                        <a:gd name="connsiteY19" fmla="*/ 914400 h 1415378"/>
                                        <a:gd name="connsiteX20" fmla="*/ 1071562 w 1300162"/>
                                        <a:gd name="connsiteY20" fmla="*/ 909637 h 1415378"/>
                                        <a:gd name="connsiteX21" fmla="*/ 1171575 w 1300162"/>
                                        <a:gd name="connsiteY21" fmla="*/ 852487 h 1415378"/>
                                        <a:gd name="connsiteX22" fmla="*/ 1281112 w 1300162"/>
                                        <a:gd name="connsiteY22" fmla="*/ 800100 h 1415378"/>
                                        <a:gd name="connsiteX23" fmla="*/ 1162050 w 1300162"/>
                                        <a:gd name="connsiteY23" fmla="*/ 766762 h 1415378"/>
                                        <a:gd name="connsiteX24" fmla="*/ 1128712 w 1300162"/>
                                        <a:gd name="connsiteY24" fmla="*/ 704850 h 1415378"/>
                                        <a:gd name="connsiteX25" fmla="*/ 1171575 w 1300162"/>
                                        <a:gd name="connsiteY25" fmla="*/ 623887 h 1415378"/>
                                        <a:gd name="connsiteX26" fmla="*/ 1300162 w 1300162"/>
                                        <a:gd name="connsiteY26" fmla="*/ 461962 h 1415378"/>
                                        <a:gd name="connsiteX27" fmla="*/ 1281112 w 1300162"/>
                                        <a:gd name="connsiteY27" fmla="*/ 342900 h 1415378"/>
                                        <a:gd name="connsiteX28" fmla="*/ 1247775 w 1300162"/>
                                        <a:gd name="connsiteY28" fmla="*/ 166687 h 1415378"/>
                                        <a:gd name="connsiteX29" fmla="*/ 1164432 w 1300162"/>
                                        <a:gd name="connsiteY29" fmla="*/ 45243 h 1415378"/>
                                        <a:gd name="connsiteX30" fmla="*/ 1085850 w 1300162"/>
                                        <a:gd name="connsiteY30" fmla="*/ 0 h 1415378"/>
                                        <a:gd name="connsiteX31" fmla="*/ 1019175 w 1300162"/>
                                        <a:gd name="connsiteY31" fmla="*/ 42862 h 1415378"/>
                                        <a:gd name="connsiteX32" fmla="*/ 919162 w 1300162"/>
                                        <a:gd name="connsiteY32" fmla="*/ 30956 h 1415378"/>
                                        <a:gd name="connsiteX33" fmla="*/ 795338 w 1300162"/>
                                        <a:gd name="connsiteY33" fmla="*/ 33337 h 1415378"/>
                                        <a:gd name="connsiteX34" fmla="*/ 771525 w 1300162"/>
                                        <a:gd name="connsiteY34" fmla="*/ 57150 h 1415378"/>
                                        <a:gd name="connsiteX35" fmla="*/ 745331 w 1300162"/>
                                        <a:gd name="connsiteY35" fmla="*/ 88106 h 1415378"/>
                                        <a:gd name="connsiteX36" fmla="*/ 742950 w 1300162"/>
                                        <a:gd name="connsiteY36" fmla="*/ 100012 h 1415378"/>
                                        <a:gd name="connsiteX37" fmla="*/ 714375 w 1300162"/>
                                        <a:gd name="connsiteY37" fmla="*/ 138112 h 1415378"/>
                                        <a:gd name="connsiteX38" fmla="*/ 571500 w 1300162"/>
                                        <a:gd name="connsiteY38" fmla="*/ 147637 h 1415378"/>
                                        <a:gd name="connsiteX39" fmla="*/ 571500 w 1300162"/>
                                        <a:gd name="connsiteY39" fmla="*/ 185737 h 1415378"/>
                                        <a:gd name="connsiteX40" fmla="*/ 523875 w 1300162"/>
                                        <a:gd name="connsiteY40" fmla="*/ 180975 h 1415378"/>
                                        <a:gd name="connsiteX41" fmla="*/ 466725 w 1300162"/>
                                        <a:gd name="connsiteY41" fmla="*/ 145256 h 1415378"/>
                                        <a:gd name="connsiteX42" fmla="*/ 423862 w 1300162"/>
                                        <a:gd name="connsiteY42" fmla="*/ 142875 h 1415378"/>
                                        <a:gd name="connsiteX43" fmla="*/ 404812 w 1300162"/>
                                        <a:gd name="connsiteY43" fmla="*/ 71437 h 1415378"/>
                                        <a:gd name="connsiteX44" fmla="*/ 364332 w 1300162"/>
                                        <a:gd name="connsiteY44" fmla="*/ 54768 h 1415378"/>
                                        <a:gd name="connsiteX45" fmla="*/ 350043 w 1300162"/>
                                        <a:gd name="connsiteY45" fmla="*/ 83343 h 1415378"/>
                                        <a:gd name="connsiteX46" fmla="*/ 357187 w 1300162"/>
                                        <a:gd name="connsiteY46" fmla="*/ 142875 h 1415378"/>
                                        <a:gd name="connsiteX47" fmla="*/ 338137 w 1300162"/>
                                        <a:gd name="connsiteY47" fmla="*/ 214312 h 1415378"/>
                                        <a:gd name="connsiteX48" fmla="*/ 309562 w 1300162"/>
                                        <a:gd name="connsiteY48" fmla="*/ 228600 h 1415378"/>
                                        <a:gd name="connsiteX49" fmla="*/ 250031 w 1300162"/>
                                        <a:gd name="connsiteY49" fmla="*/ 178593 h 1415378"/>
                                        <a:gd name="connsiteX50" fmla="*/ 204787 w 1300162"/>
                                        <a:gd name="connsiteY50" fmla="*/ 173831 h 1415378"/>
                                        <a:gd name="connsiteX51" fmla="*/ 202406 w 1300162"/>
                                        <a:gd name="connsiteY51" fmla="*/ 169069 h 1415378"/>
                                        <a:gd name="connsiteX52" fmla="*/ 195263 w 1300162"/>
                                        <a:gd name="connsiteY52" fmla="*/ 126205 h 1415378"/>
                                        <a:gd name="connsiteX53" fmla="*/ 128588 w 1300162"/>
                                        <a:gd name="connsiteY53" fmla="*/ 119062 h 1415378"/>
                                        <a:gd name="connsiteX54" fmla="*/ 71437 w 1300162"/>
                                        <a:gd name="connsiteY54" fmla="*/ 76200 h 1415378"/>
                                        <a:gd name="connsiteX55" fmla="*/ 14287 w 1300162"/>
                                        <a:gd name="connsiteY55" fmla="*/ 76200 h 1415378"/>
                                        <a:gd name="connsiteX56" fmla="*/ 47625 w 1300162"/>
                                        <a:gd name="connsiteY56" fmla="*/ 133350 h 1415378"/>
                                        <a:gd name="connsiteX57" fmla="*/ 9525 w 1300162"/>
                                        <a:gd name="connsiteY57" fmla="*/ 138112 h 1415378"/>
                                        <a:gd name="connsiteX58" fmla="*/ 33337 w 1300162"/>
                                        <a:gd name="connsiteY58" fmla="*/ 176212 h 1415378"/>
                                        <a:gd name="connsiteX59" fmla="*/ 0 w 1300162"/>
                                        <a:gd name="connsiteY59" fmla="*/ 180975 h 1415378"/>
                                        <a:gd name="connsiteX60" fmla="*/ 7143 w 1300162"/>
                                        <a:gd name="connsiteY60" fmla="*/ 192881 h 1415378"/>
                                        <a:gd name="connsiteX61" fmla="*/ 57150 w 1300162"/>
                                        <a:gd name="connsiteY61" fmla="*/ 219075 h 1415378"/>
                                        <a:gd name="connsiteX62" fmla="*/ 119062 w 1300162"/>
                                        <a:gd name="connsiteY62" fmla="*/ 309562 h 1415378"/>
                                        <a:gd name="connsiteX63" fmla="*/ 147637 w 1300162"/>
                                        <a:gd name="connsiteY63" fmla="*/ 319087 h 1415378"/>
                                        <a:gd name="connsiteX64" fmla="*/ 157162 w 1300162"/>
                                        <a:gd name="connsiteY64" fmla="*/ 385762 h 1415378"/>
                                        <a:gd name="connsiteX65" fmla="*/ 211931 w 1300162"/>
                                        <a:gd name="connsiteY65" fmla="*/ 431006 h 1415378"/>
                                        <a:gd name="connsiteX66" fmla="*/ 173831 w 1300162"/>
                                        <a:gd name="connsiteY66" fmla="*/ 464343 h 1415378"/>
                                        <a:gd name="connsiteX67" fmla="*/ 192880 w 1300162"/>
                                        <a:gd name="connsiteY67" fmla="*/ 566737 h 1415378"/>
                                        <a:gd name="connsiteX68" fmla="*/ 192881 w 1300162"/>
                                        <a:gd name="connsiteY68" fmla="*/ 697706 h 1415378"/>
                                        <a:gd name="connsiteX69" fmla="*/ 180975 w 1300162"/>
                                        <a:gd name="connsiteY69" fmla="*/ 719137 h 1415378"/>
                                        <a:gd name="connsiteX70" fmla="*/ 204787 w 1300162"/>
                                        <a:gd name="connsiteY70" fmla="*/ 785812 h 1415378"/>
                                        <a:gd name="connsiteX71" fmla="*/ 200025 w 1300162"/>
                                        <a:gd name="connsiteY71" fmla="*/ 842962 h 1415378"/>
                                        <a:gd name="connsiteX72" fmla="*/ 176212 w 1300162"/>
                                        <a:gd name="connsiteY72" fmla="*/ 809625 h 1415378"/>
                                        <a:gd name="connsiteX73" fmla="*/ 157162 w 1300162"/>
                                        <a:gd name="connsiteY73" fmla="*/ 766762 h 1415378"/>
                                        <a:gd name="connsiteX74" fmla="*/ 90487 w 1300162"/>
                                        <a:gd name="connsiteY74" fmla="*/ 914400 h 1415378"/>
                                        <a:gd name="connsiteX75" fmla="*/ 9525 w 1300162"/>
                                        <a:gd name="connsiteY75" fmla="*/ 1023937 h 141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00162" h="1415378">
                                          <a:moveTo>
                                            <a:pt x="9525" y="1023937"/>
                                          </a:moveTo>
                                          <a:lnTo>
                                            <a:pt x="381000" y="1300162"/>
                                          </a:lnTo>
                                          <a:lnTo>
                                            <a:pt x="376237" y="1338262"/>
                                          </a:lnTo>
                                          <a:lnTo>
                                            <a:pt x="423862" y="1366837"/>
                                          </a:lnTo>
                                          <a:lnTo>
                                            <a:pt x="428625" y="1309687"/>
                                          </a:lnTo>
                                          <a:lnTo>
                                            <a:pt x="452437" y="1276350"/>
                                          </a:lnTo>
                                          <a:cubicBezTo>
                                            <a:pt x="461962" y="1276350"/>
                                            <a:pt x="466725" y="1283493"/>
                                            <a:pt x="476250" y="1283493"/>
                                          </a:cubicBezTo>
                                          <a:lnTo>
                                            <a:pt x="552450" y="1281112"/>
                                          </a:lnTo>
                                          <a:lnTo>
                                            <a:pt x="585787" y="1300162"/>
                                          </a:lnTo>
                                          <a:lnTo>
                                            <a:pt x="742950" y="1414462"/>
                                          </a:lnTo>
                                          <a:lnTo>
                                            <a:pt x="781050" y="1414462"/>
                                          </a:lnTo>
                                          <a:cubicBezTo>
                                            <a:pt x="792956" y="1411287"/>
                                            <a:pt x="797719" y="1417637"/>
                                            <a:pt x="809625" y="1414462"/>
                                          </a:cubicBezTo>
                                          <a:lnTo>
                                            <a:pt x="964406" y="1369218"/>
                                          </a:lnTo>
                                          <a:cubicBezTo>
                                            <a:pt x="973137" y="1363662"/>
                                            <a:pt x="971947" y="1361678"/>
                                            <a:pt x="990600" y="1352550"/>
                                          </a:cubicBezTo>
                                          <a:cubicBezTo>
                                            <a:pt x="1009253" y="1343422"/>
                                            <a:pt x="1047750" y="1327150"/>
                                            <a:pt x="1076325" y="1314450"/>
                                          </a:cubicBezTo>
                                          <a:lnTo>
                                            <a:pt x="1109662" y="1319212"/>
                                          </a:lnTo>
                                          <a:lnTo>
                                            <a:pt x="1114425" y="1247775"/>
                                          </a:lnTo>
                                          <a:lnTo>
                                            <a:pt x="1042987" y="1219200"/>
                                          </a:lnTo>
                                          <a:lnTo>
                                            <a:pt x="1009650" y="1128712"/>
                                          </a:lnTo>
                                          <a:lnTo>
                                            <a:pt x="1071562" y="914400"/>
                                          </a:lnTo>
                                          <a:lnTo>
                                            <a:pt x="1071562" y="909637"/>
                                          </a:lnTo>
                                          <a:lnTo>
                                            <a:pt x="1171575" y="852487"/>
                                          </a:lnTo>
                                          <a:lnTo>
                                            <a:pt x="1281112" y="800100"/>
                                          </a:lnTo>
                                          <a:lnTo>
                                            <a:pt x="1162050" y="766762"/>
                                          </a:lnTo>
                                          <a:lnTo>
                                            <a:pt x="1128712" y="704850"/>
                                          </a:lnTo>
                                          <a:lnTo>
                                            <a:pt x="1171575" y="623887"/>
                                          </a:lnTo>
                                          <a:lnTo>
                                            <a:pt x="1300162" y="461962"/>
                                          </a:lnTo>
                                          <a:lnTo>
                                            <a:pt x="1281112" y="342900"/>
                                          </a:lnTo>
                                          <a:lnTo>
                                            <a:pt x="1247775" y="166687"/>
                                          </a:lnTo>
                                          <a:lnTo>
                                            <a:pt x="1164432" y="45243"/>
                                          </a:lnTo>
                                          <a:lnTo>
                                            <a:pt x="1085850" y="0"/>
                                          </a:lnTo>
                                          <a:lnTo>
                                            <a:pt x="1019175" y="42862"/>
                                          </a:lnTo>
                                          <a:lnTo>
                                            <a:pt x="919162" y="30956"/>
                                          </a:lnTo>
                                          <a:lnTo>
                                            <a:pt x="795338" y="33337"/>
                                          </a:lnTo>
                                          <a:cubicBezTo>
                                            <a:pt x="767557" y="38496"/>
                                            <a:pt x="784225" y="46038"/>
                                            <a:pt x="771525" y="57150"/>
                                          </a:cubicBezTo>
                                          <a:cubicBezTo>
                                            <a:pt x="758825" y="68262"/>
                                            <a:pt x="750093" y="80962"/>
                                            <a:pt x="745331" y="88106"/>
                                          </a:cubicBezTo>
                                          <a:cubicBezTo>
                                            <a:pt x="740569" y="95250"/>
                                            <a:pt x="748109" y="91678"/>
                                            <a:pt x="742950" y="100012"/>
                                          </a:cubicBezTo>
                                          <a:cubicBezTo>
                                            <a:pt x="737791" y="108346"/>
                                            <a:pt x="723900" y="125412"/>
                                            <a:pt x="714375" y="138112"/>
                                          </a:cubicBezTo>
                                          <a:lnTo>
                                            <a:pt x="571500" y="147637"/>
                                          </a:lnTo>
                                          <a:lnTo>
                                            <a:pt x="571500" y="185737"/>
                                          </a:lnTo>
                                          <a:cubicBezTo>
                                            <a:pt x="562372" y="190103"/>
                                            <a:pt x="541337" y="187722"/>
                                            <a:pt x="523875" y="180975"/>
                                          </a:cubicBezTo>
                                          <a:cubicBezTo>
                                            <a:pt x="506413" y="174228"/>
                                            <a:pt x="482203" y="150415"/>
                                            <a:pt x="466725" y="145256"/>
                                          </a:cubicBezTo>
                                          <a:lnTo>
                                            <a:pt x="423862" y="142875"/>
                                          </a:lnTo>
                                          <a:lnTo>
                                            <a:pt x="404812" y="71437"/>
                                          </a:lnTo>
                                          <a:lnTo>
                                            <a:pt x="364332" y="54768"/>
                                          </a:lnTo>
                                          <a:cubicBezTo>
                                            <a:pt x="362744" y="68262"/>
                                            <a:pt x="351631" y="69849"/>
                                            <a:pt x="350043" y="83343"/>
                                          </a:cubicBezTo>
                                          <a:lnTo>
                                            <a:pt x="357187" y="142875"/>
                                          </a:lnTo>
                                          <a:lnTo>
                                            <a:pt x="338137" y="214312"/>
                                          </a:lnTo>
                                          <a:lnTo>
                                            <a:pt x="309562" y="228600"/>
                                          </a:lnTo>
                                          <a:cubicBezTo>
                                            <a:pt x="294481" y="224631"/>
                                            <a:pt x="266700" y="185340"/>
                                            <a:pt x="250031" y="178593"/>
                                          </a:cubicBezTo>
                                          <a:cubicBezTo>
                                            <a:pt x="233362" y="181371"/>
                                            <a:pt x="212724" y="175418"/>
                                            <a:pt x="204787" y="173831"/>
                                          </a:cubicBezTo>
                                          <a:cubicBezTo>
                                            <a:pt x="196850" y="172244"/>
                                            <a:pt x="203993" y="177007"/>
                                            <a:pt x="202406" y="169069"/>
                                          </a:cubicBezTo>
                                          <a:cubicBezTo>
                                            <a:pt x="200819" y="161131"/>
                                            <a:pt x="197644" y="140493"/>
                                            <a:pt x="195263" y="126205"/>
                                          </a:cubicBezTo>
                                          <a:cubicBezTo>
                                            <a:pt x="174626" y="129380"/>
                                            <a:pt x="153987" y="123030"/>
                                            <a:pt x="128588" y="119062"/>
                                          </a:cubicBezTo>
                                          <a:lnTo>
                                            <a:pt x="71437" y="76200"/>
                                          </a:lnTo>
                                          <a:lnTo>
                                            <a:pt x="14287" y="76200"/>
                                          </a:lnTo>
                                          <a:lnTo>
                                            <a:pt x="47625" y="133350"/>
                                          </a:lnTo>
                                          <a:lnTo>
                                            <a:pt x="9525" y="138112"/>
                                          </a:lnTo>
                                          <a:lnTo>
                                            <a:pt x="33337" y="176212"/>
                                          </a:lnTo>
                                          <a:lnTo>
                                            <a:pt x="0" y="180975"/>
                                          </a:lnTo>
                                          <a:cubicBezTo>
                                            <a:pt x="2381" y="181769"/>
                                            <a:pt x="4762" y="192087"/>
                                            <a:pt x="7143" y="192881"/>
                                          </a:cubicBezTo>
                                          <a:lnTo>
                                            <a:pt x="57150" y="219075"/>
                                          </a:lnTo>
                                          <a:lnTo>
                                            <a:pt x="119062" y="309562"/>
                                          </a:lnTo>
                                          <a:lnTo>
                                            <a:pt x="147637" y="319087"/>
                                          </a:lnTo>
                                          <a:lnTo>
                                            <a:pt x="157162" y="385762"/>
                                          </a:lnTo>
                                          <a:lnTo>
                                            <a:pt x="211931" y="431006"/>
                                          </a:lnTo>
                                          <a:lnTo>
                                            <a:pt x="173831" y="464343"/>
                                          </a:lnTo>
                                          <a:cubicBezTo>
                                            <a:pt x="179387" y="507205"/>
                                            <a:pt x="184943" y="550069"/>
                                            <a:pt x="192880" y="566737"/>
                                          </a:cubicBezTo>
                                          <a:cubicBezTo>
                                            <a:pt x="194468" y="614362"/>
                                            <a:pt x="194865" y="672306"/>
                                            <a:pt x="192881" y="697706"/>
                                          </a:cubicBezTo>
                                          <a:cubicBezTo>
                                            <a:pt x="190897" y="723106"/>
                                            <a:pt x="180975" y="712787"/>
                                            <a:pt x="180975" y="719137"/>
                                          </a:cubicBezTo>
                                          <a:lnTo>
                                            <a:pt x="204787" y="785812"/>
                                          </a:lnTo>
                                          <a:lnTo>
                                            <a:pt x="200025" y="842962"/>
                                          </a:lnTo>
                                          <a:cubicBezTo>
                                            <a:pt x="193675" y="828675"/>
                                            <a:pt x="182562" y="823912"/>
                                            <a:pt x="176212" y="809625"/>
                                          </a:cubicBezTo>
                                          <a:lnTo>
                                            <a:pt x="157162" y="766762"/>
                                          </a:lnTo>
                                          <a:lnTo>
                                            <a:pt x="90487" y="914400"/>
                                          </a:lnTo>
                                          <a:lnTo>
                                            <a:pt x="9525" y="1023937"/>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Forme libre 169"/>
                                    <p:cNvSpPr/>
                                    <p:nvPr/>
                                  </p:nvSpPr>
                                  <p:spPr>
                                    <a:xfrm>
                                      <a:off x="73025" y="1525615"/>
                                      <a:ext cx="1657350" cy="1404909"/>
                                    </a:xfrm>
                                    <a:custGeom>
                                      <a:avLst/>
                                      <a:gdLst>
                                        <a:gd name="connsiteX0" fmla="*/ 685800 w 1657350"/>
                                        <a:gd name="connsiteY0" fmla="*/ 98425 h 1403350"/>
                                        <a:gd name="connsiteX1" fmla="*/ 555625 w 1657350"/>
                                        <a:gd name="connsiteY1" fmla="*/ 219075 h 1403350"/>
                                        <a:gd name="connsiteX2" fmla="*/ 622300 w 1657350"/>
                                        <a:gd name="connsiteY2" fmla="*/ 317500 h 1403350"/>
                                        <a:gd name="connsiteX3" fmla="*/ 812800 w 1657350"/>
                                        <a:gd name="connsiteY3" fmla="*/ 257175 h 1403350"/>
                                        <a:gd name="connsiteX4" fmla="*/ 882650 w 1657350"/>
                                        <a:gd name="connsiteY4" fmla="*/ 282575 h 1403350"/>
                                        <a:gd name="connsiteX5" fmla="*/ 873125 w 1657350"/>
                                        <a:gd name="connsiteY5" fmla="*/ 361950 h 1403350"/>
                                        <a:gd name="connsiteX6" fmla="*/ 955675 w 1657350"/>
                                        <a:gd name="connsiteY6" fmla="*/ 327025 h 1403350"/>
                                        <a:gd name="connsiteX7" fmla="*/ 1000125 w 1657350"/>
                                        <a:gd name="connsiteY7" fmla="*/ 508000 h 1403350"/>
                                        <a:gd name="connsiteX8" fmla="*/ 1101725 w 1657350"/>
                                        <a:gd name="connsiteY8" fmla="*/ 473075 h 1403350"/>
                                        <a:gd name="connsiteX9" fmla="*/ 1543050 w 1657350"/>
                                        <a:gd name="connsiteY9" fmla="*/ 628650 h 1403350"/>
                                        <a:gd name="connsiteX10" fmla="*/ 1657350 w 1657350"/>
                                        <a:gd name="connsiteY10" fmla="*/ 685800 h 1403350"/>
                                        <a:gd name="connsiteX11" fmla="*/ 1644650 w 1657350"/>
                                        <a:gd name="connsiteY11" fmla="*/ 777875 h 1403350"/>
                                        <a:gd name="connsiteX12" fmla="*/ 1603375 w 1657350"/>
                                        <a:gd name="connsiteY12" fmla="*/ 825500 h 1403350"/>
                                        <a:gd name="connsiteX13" fmla="*/ 1577975 w 1657350"/>
                                        <a:gd name="connsiteY13" fmla="*/ 847725 h 1403350"/>
                                        <a:gd name="connsiteX14" fmla="*/ 1393825 w 1657350"/>
                                        <a:gd name="connsiteY14" fmla="*/ 850900 h 1403350"/>
                                        <a:gd name="connsiteX15" fmla="*/ 1343025 w 1657350"/>
                                        <a:gd name="connsiteY15" fmla="*/ 873125 h 1403350"/>
                                        <a:gd name="connsiteX16" fmla="*/ 1279525 w 1657350"/>
                                        <a:gd name="connsiteY16" fmla="*/ 911225 h 1403350"/>
                                        <a:gd name="connsiteX17" fmla="*/ 1181100 w 1657350"/>
                                        <a:gd name="connsiteY17" fmla="*/ 965200 h 1403350"/>
                                        <a:gd name="connsiteX18" fmla="*/ 1117600 w 1657350"/>
                                        <a:gd name="connsiteY18" fmla="*/ 1031875 h 1403350"/>
                                        <a:gd name="connsiteX19" fmla="*/ 1089025 w 1657350"/>
                                        <a:gd name="connsiteY19" fmla="*/ 1066800 h 1403350"/>
                                        <a:gd name="connsiteX20" fmla="*/ 1089025 w 1657350"/>
                                        <a:gd name="connsiteY20" fmla="*/ 1104900 h 1403350"/>
                                        <a:gd name="connsiteX21" fmla="*/ 1092200 w 1657350"/>
                                        <a:gd name="connsiteY21" fmla="*/ 1152525 h 1403350"/>
                                        <a:gd name="connsiteX22" fmla="*/ 1101725 w 1657350"/>
                                        <a:gd name="connsiteY22" fmla="*/ 1177925 h 1403350"/>
                                        <a:gd name="connsiteX23" fmla="*/ 1114425 w 1657350"/>
                                        <a:gd name="connsiteY23" fmla="*/ 1206500 h 1403350"/>
                                        <a:gd name="connsiteX24" fmla="*/ 996950 w 1657350"/>
                                        <a:gd name="connsiteY24" fmla="*/ 1266825 h 1403350"/>
                                        <a:gd name="connsiteX25" fmla="*/ 965200 w 1657350"/>
                                        <a:gd name="connsiteY25" fmla="*/ 1314450 h 1403350"/>
                                        <a:gd name="connsiteX26" fmla="*/ 936625 w 1657350"/>
                                        <a:gd name="connsiteY26" fmla="*/ 1339850 h 1403350"/>
                                        <a:gd name="connsiteX27" fmla="*/ 860425 w 1657350"/>
                                        <a:gd name="connsiteY27" fmla="*/ 1339850 h 1403350"/>
                                        <a:gd name="connsiteX28" fmla="*/ 762000 w 1657350"/>
                                        <a:gd name="connsiteY28" fmla="*/ 1403350 h 1403350"/>
                                        <a:gd name="connsiteX29" fmla="*/ 527050 w 1657350"/>
                                        <a:gd name="connsiteY29" fmla="*/ 1311275 h 1403350"/>
                                        <a:gd name="connsiteX30" fmla="*/ 393700 w 1657350"/>
                                        <a:gd name="connsiteY30" fmla="*/ 1308100 h 1403350"/>
                                        <a:gd name="connsiteX31" fmla="*/ 352425 w 1657350"/>
                                        <a:gd name="connsiteY31" fmla="*/ 1346200 h 1403350"/>
                                        <a:gd name="connsiteX32" fmla="*/ 288925 w 1657350"/>
                                        <a:gd name="connsiteY32" fmla="*/ 1330325 h 1403350"/>
                                        <a:gd name="connsiteX33" fmla="*/ 260350 w 1657350"/>
                                        <a:gd name="connsiteY33" fmla="*/ 1250950 h 1403350"/>
                                        <a:gd name="connsiteX34" fmla="*/ 244475 w 1657350"/>
                                        <a:gd name="connsiteY34" fmla="*/ 1108075 h 1403350"/>
                                        <a:gd name="connsiteX35" fmla="*/ 193675 w 1657350"/>
                                        <a:gd name="connsiteY35" fmla="*/ 1063625 h 1403350"/>
                                        <a:gd name="connsiteX36" fmla="*/ 120650 w 1657350"/>
                                        <a:gd name="connsiteY36" fmla="*/ 1066800 h 1403350"/>
                                        <a:gd name="connsiteX37" fmla="*/ 0 w 1657350"/>
                                        <a:gd name="connsiteY37" fmla="*/ 993775 h 1403350"/>
                                        <a:gd name="connsiteX38" fmla="*/ 95250 w 1657350"/>
                                        <a:gd name="connsiteY38" fmla="*/ 812800 h 1403350"/>
                                        <a:gd name="connsiteX39" fmla="*/ 66675 w 1657350"/>
                                        <a:gd name="connsiteY39" fmla="*/ 758825 h 1403350"/>
                                        <a:gd name="connsiteX40" fmla="*/ 57150 w 1657350"/>
                                        <a:gd name="connsiteY40" fmla="*/ 733425 h 1403350"/>
                                        <a:gd name="connsiteX41" fmla="*/ 107950 w 1657350"/>
                                        <a:gd name="connsiteY41" fmla="*/ 727075 h 1403350"/>
                                        <a:gd name="connsiteX42" fmla="*/ 101600 w 1657350"/>
                                        <a:gd name="connsiteY42" fmla="*/ 695325 h 1403350"/>
                                        <a:gd name="connsiteX43" fmla="*/ 66675 w 1657350"/>
                                        <a:gd name="connsiteY43" fmla="*/ 679450 h 1403350"/>
                                        <a:gd name="connsiteX44" fmla="*/ 82550 w 1657350"/>
                                        <a:gd name="connsiteY44" fmla="*/ 641350 h 1403350"/>
                                        <a:gd name="connsiteX45" fmla="*/ 152400 w 1657350"/>
                                        <a:gd name="connsiteY45" fmla="*/ 574675 h 1403350"/>
                                        <a:gd name="connsiteX46" fmla="*/ 241300 w 1657350"/>
                                        <a:gd name="connsiteY46" fmla="*/ 476250 h 1403350"/>
                                        <a:gd name="connsiteX47" fmla="*/ 323850 w 1657350"/>
                                        <a:gd name="connsiteY47" fmla="*/ 358775 h 1403350"/>
                                        <a:gd name="connsiteX48" fmla="*/ 371475 w 1657350"/>
                                        <a:gd name="connsiteY48" fmla="*/ 196850 h 1403350"/>
                                        <a:gd name="connsiteX49" fmla="*/ 403225 w 1657350"/>
                                        <a:gd name="connsiteY49" fmla="*/ 123825 h 1403350"/>
                                        <a:gd name="connsiteX50" fmla="*/ 409575 w 1657350"/>
                                        <a:gd name="connsiteY50" fmla="*/ 98425 h 1403350"/>
                                        <a:gd name="connsiteX51" fmla="*/ 377825 w 1657350"/>
                                        <a:gd name="connsiteY51" fmla="*/ 47625 h 1403350"/>
                                        <a:gd name="connsiteX52" fmla="*/ 393700 w 1657350"/>
                                        <a:gd name="connsiteY52" fmla="*/ 0 h 1403350"/>
                                        <a:gd name="connsiteX53" fmla="*/ 609600 w 1657350"/>
                                        <a:gd name="connsiteY53" fmla="*/ 3175 h 1403350"/>
                                        <a:gd name="connsiteX54" fmla="*/ 625475 w 1657350"/>
                                        <a:gd name="connsiteY54" fmla="*/ 57150 h 1403350"/>
                                        <a:gd name="connsiteX55" fmla="*/ 685800 w 1657350"/>
                                        <a:gd name="connsiteY55" fmla="*/ 98425 h 1403350"/>
                                        <a:gd name="connsiteX0" fmla="*/ 685800 w 1657350"/>
                                        <a:gd name="connsiteY0" fmla="*/ 98425 h 1403350"/>
                                        <a:gd name="connsiteX1" fmla="*/ 555625 w 1657350"/>
                                        <a:gd name="connsiteY1" fmla="*/ 219075 h 1403350"/>
                                        <a:gd name="connsiteX2" fmla="*/ 622300 w 1657350"/>
                                        <a:gd name="connsiteY2" fmla="*/ 317500 h 1403350"/>
                                        <a:gd name="connsiteX3" fmla="*/ 812800 w 1657350"/>
                                        <a:gd name="connsiteY3" fmla="*/ 257175 h 1403350"/>
                                        <a:gd name="connsiteX4" fmla="*/ 882650 w 1657350"/>
                                        <a:gd name="connsiteY4" fmla="*/ 282575 h 1403350"/>
                                        <a:gd name="connsiteX5" fmla="*/ 873125 w 1657350"/>
                                        <a:gd name="connsiteY5" fmla="*/ 361950 h 1403350"/>
                                        <a:gd name="connsiteX6" fmla="*/ 955675 w 1657350"/>
                                        <a:gd name="connsiteY6" fmla="*/ 327025 h 1403350"/>
                                        <a:gd name="connsiteX7" fmla="*/ 1000125 w 1657350"/>
                                        <a:gd name="connsiteY7" fmla="*/ 508000 h 1403350"/>
                                        <a:gd name="connsiteX8" fmla="*/ 1101725 w 1657350"/>
                                        <a:gd name="connsiteY8" fmla="*/ 473075 h 1403350"/>
                                        <a:gd name="connsiteX9" fmla="*/ 1543050 w 1657350"/>
                                        <a:gd name="connsiteY9" fmla="*/ 628650 h 1403350"/>
                                        <a:gd name="connsiteX10" fmla="*/ 1657350 w 1657350"/>
                                        <a:gd name="connsiteY10" fmla="*/ 685800 h 1403350"/>
                                        <a:gd name="connsiteX11" fmla="*/ 1644650 w 1657350"/>
                                        <a:gd name="connsiteY11" fmla="*/ 777875 h 1403350"/>
                                        <a:gd name="connsiteX12" fmla="*/ 1603375 w 1657350"/>
                                        <a:gd name="connsiteY12" fmla="*/ 825500 h 1403350"/>
                                        <a:gd name="connsiteX13" fmla="*/ 1577975 w 1657350"/>
                                        <a:gd name="connsiteY13" fmla="*/ 847725 h 1403350"/>
                                        <a:gd name="connsiteX14" fmla="*/ 1393825 w 1657350"/>
                                        <a:gd name="connsiteY14" fmla="*/ 850900 h 1403350"/>
                                        <a:gd name="connsiteX15" fmla="*/ 1343025 w 1657350"/>
                                        <a:gd name="connsiteY15" fmla="*/ 873125 h 1403350"/>
                                        <a:gd name="connsiteX16" fmla="*/ 1279525 w 1657350"/>
                                        <a:gd name="connsiteY16" fmla="*/ 911225 h 1403350"/>
                                        <a:gd name="connsiteX17" fmla="*/ 1181100 w 1657350"/>
                                        <a:gd name="connsiteY17" fmla="*/ 965200 h 1403350"/>
                                        <a:gd name="connsiteX18" fmla="*/ 1117600 w 1657350"/>
                                        <a:gd name="connsiteY18" fmla="*/ 1031875 h 1403350"/>
                                        <a:gd name="connsiteX19" fmla="*/ 1089025 w 1657350"/>
                                        <a:gd name="connsiteY19" fmla="*/ 1066800 h 1403350"/>
                                        <a:gd name="connsiteX20" fmla="*/ 1089025 w 1657350"/>
                                        <a:gd name="connsiteY20" fmla="*/ 1104900 h 1403350"/>
                                        <a:gd name="connsiteX21" fmla="*/ 1092200 w 1657350"/>
                                        <a:gd name="connsiteY21" fmla="*/ 1152525 h 1403350"/>
                                        <a:gd name="connsiteX22" fmla="*/ 1101725 w 1657350"/>
                                        <a:gd name="connsiteY22" fmla="*/ 1177925 h 1403350"/>
                                        <a:gd name="connsiteX23" fmla="*/ 1114425 w 1657350"/>
                                        <a:gd name="connsiteY23" fmla="*/ 1206500 h 1403350"/>
                                        <a:gd name="connsiteX24" fmla="*/ 996950 w 1657350"/>
                                        <a:gd name="connsiteY24" fmla="*/ 1266825 h 1403350"/>
                                        <a:gd name="connsiteX25" fmla="*/ 965200 w 1657350"/>
                                        <a:gd name="connsiteY25" fmla="*/ 1314450 h 1403350"/>
                                        <a:gd name="connsiteX26" fmla="*/ 936625 w 1657350"/>
                                        <a:gd name="connsiteY26" fmla="*/ 1339850 h 1403350"/>
                                        <a:gd name="connsiteX27" fmla="*/ 860425 w 1657350"/>
                                        <a:gd name="connsiteY27" fmla="*/ 1339850 h 1403350"/>
                                        <a:gd name="connsiteX28" fmla="*/ 762000 w 1657350"/>
                                        <a:gd name="connsiteY28" fmla="*/ 1403350 h 1403350"/>
                                        <a:gd name="connsiteX29" fmla="*/ 527050 w 1657350"/>
                                        <a:gd name="connsiteY29" fmla="*/ 1311275 h 1403350"/>
                                        <a:gd name="connsiteX30" fmla="*/ 393700 w 1657350"/>
                                        <a:gd name="connsiteY30" fmla="*/ 1308100 h 1403350"/>
                                        <a:gd name="connsiteX31" fmla="*/ 352425 w 1657350"/>
                                        <a:gd name="connsiteY31" fmla="*/ 1346200 h 1403350"/>
                                        <a:gd name="connsiteX32" fmla="*/ 288925 w 1657350"/>
                                        <a:gd name="connsiteY32" fmla="*/ 1330325 h 1403350"/>
                                        <a:gd name="connsiteX33" fmla="*/ 260350 w 1657350"/>
                                        <a:gd name="connsiteY33" fmla="*/ 1250950 h 1403350"/>
                                        <a:gd name="connsiteX34" fmla="*/ 244475 w 1657350"/>
                                        <a:gd name="connsiteY34" fmla="*/ 1108075 h 1403350"/>
                                        <a:gd name="connsiteX35" fmla="*/ 193675 w 1657350"/>
                                        <a:gd name="connsiteY35" fmla="*/ 1063625 h 1403350"/>
                                        <a:gd name="connsiteX36" fmla="*/ 120650 w 1657350"/>
                                        <a:gd name="connsiteY36" fmla="*/ 1066800 h 1403350"/>
                                        <a:gd name="connsiteX37" fmla="*/ 0 w 1657350"/>
                                        <a:gd name="connsiteY37" fmla="*/ 993775 h 1403350"/>
                                        <a:gd name="connsiteX38" fmla="*/ 95250 w 1657350"/>
                                        <a:gd name="connsiteY38" fmla="*/ 812800 h 1403350"/>
                                        <a:gd name="connsiteX39" fmla="*/ 66675 w 1657350"/>
                                        <a:gd name="connsiteY39" fmla="*/ 758825 h 1403350"/>
                                        <a:gd name="connsiteX40" fmla="*/ 57150 w 1657350"/>
                                        <a:gd name="connsiteY40" fmla="*/ 733425 h 1403350"/>
                                        <a:gd name="connsiteX41" fmla="*/ 107950 w 1657350"/>
                                        <a:gd name="connsiteY41" fmla="*/ 727075 h 1403350"/>
                                        <a:gd name="connsiteX42" fmla="*/ 101600 w 1657350"/>
                                        <a:gd name="connsiteY42" fmla="*/ 695325 h 1403350"/>
                                        <a:gd name="connsiteX43" fmla="*/ 66675 w 1657350"/>
                                        <a:gd name="connsiteY43" fmla="*/ 679450 h 1403350"/>
                                        <a:gd name="connsiteX44" fmla="*/ 82550 w 1657350"/>
                                        <a:gd name="connsiteY44" fmla="*/ 641350 h 1403350"/>
                                        <a:gd name="connsiteX45" fmla="*/ 152400 w 1657350"/>
                                        <a:gd name="connsiteY45" fmla="*/ 574675 h 1403350"/>
                                        <a:gd name="connsiteX46" fmla="*/ 241300 w 1657350"/>
                                        <a:gd name="connsiteY46" fmla="*/ 476250 h 1403350"/>
                                        <a:gd name="connsiteX47" fmla="*/ 314325 w 1657350"/>
                                        <a:gd name="connsiteY47" fmla="*/ 358775 h 1403350"/>
                                        <a:gd name="connsiteX48" fmla="*/ 371475 w 1657350"/>
                                        <a:gd name="connsiteY48" fmla="*/ 196850 h 1403350"/>
                                        <a:gd name="connsiteX49" fmla="*/ 403225 w 1657350"/>
                                        <a:gd name="connsiteY49" fmla="*/ 123825 h 1403350"/>
                                        <a:gd name="connsiteX50" fmla="*/ 409575 w 1657350"/>
                                        <a:gd name="connsiteY50" fmla="*/ 98425 h 1403350"/>
                                        <a:gd name="connsiteX51" fmla="*/ 377825 w 1657350"/>
                                        <a:gd name="connsiteY51" fmla="*/ 47625 h 1403350"/>
                                        <a:gd name="connsiteX52" fmla="*/ 393700 w 1657350"/>
                                        <a:gd name="connsiteY52" fmla="*/ 0 h 1403350"/>
                                        <a:gd name="connsiteX53" fmla="*/ 609600 w 1657350"/>
                                        <a:gd name="connsiteY53" fmla="*/ 3175 h 1403350"/>
                                        <a:gd name="connsiteX54" fmla="*/ 625475 w 1657350"/>
                                        <a:gd name="connsiteY54" fmla="*/ 57150 h 1403350"/>
                                        <a:gd name="connsiteX55" fmla="*/ 685800 w 1657350"/>
                                        <a:gd name="connsiteY55" fmla="*/ 98425 h 1403350"/>
                                        <a:gd name="connsiteX0" fmla="*/ 685800 w 1657350"/>
                                        <a:gd name="connsiteY0" fmla="*/ 98425 h 1403350"/>
                                        <a:gd name="connsiteX1" fmla="*/ 555625 w 1657350"/>
                                        <a:gd name="connsiteY1" fmla="*/ 219075 h 1403350"/>
                                        <a:gd name="connsiteX2" fmla="*/ 622300 w 1657350"/>
                                        <a:gd name="connsiteY2" fmla="*/ 317500 h 1403350"/>
                                        <a:gd name="connsiteX3" fmla="*/ 812800 w 1657350"/>
                                        <a:gd name="connsiteY3" fmla="*/ 257175 h 1403350"/>
                                        <a:gd name="connsiteX4" fmla="*/ 882650 w 1657350"/>
                                        <a:gd name="connsiteY4" fmla="*/ 282575 h 1403350"/>
                                        <a:gd name="connsiteX5" fmla="*/ 873125 w 1657350"/>
                                        <a:gd name="connsiteY5" fmla="*/ 361950 h 1403350"/>
                                        <a:gd name="connsiteX6" fmla="*/ 955675 w 1657350"/>
                                        <a:gd name="connsiteY6" fmla="*/ 327025 h 1403350"/>
                                        <a:gd name="connsiteX7" fmla="*/ 1000125 w 1657350"/>
                                        <a:gd name="connsiteY7" fmla="*/ 508000 h 1403350"/>
                                        <a:gd name="connsiteX8" fmla="*/ 1101725 w 1657350"/>
                                        <a:gd name="connsiteY8" fmla="*/ 473075 h 1403350"/>
                                        <a:gd name="connsiteX9" fmla="*/ 1543050 w 1657350"/>
                                        <a:gd name="connsiteY9" fmla="*/ 628650 h 1403350"/>
                                        <a:gd name="connsiteX10" fmla="*/ 1657350 w 1657350"/>
                                        <a:gd name="connsiteY10" fmla="*/ 685800 h 1403350"/>
                                        <a:gd name="connsiteX11" fmla="*/ 1644650 w 1657350"/>
                                        <a:gd name="connsiteY11" fmla="*/ 777875 h 1403350"/>
                                        <a:gd name="connsiteX12" fmla="*/ 1603375 w 1657350"/>
                                        <a:gd name="connsiteY12" fmla="*/ 825500 h 1403350"/>
                                        <a:gd name="connsiteX13" fmla="*/ 1577975 w 1657350"/>
                                        <a:gd name="connsiteY13" fmla="*/ 847725 h 1403350"/>
                                        <a:gd name="connsiteX14" fmla="*/ 1393825 w 1657350"/>
                                        <a:gd name="connsiteY14" fmla="*/ 850900 h 1403350"/>
                                        <a:gd name="connsiteX15" fmla="*/ 1343025 w 1657350"/>
                                        <a:gd name="connsiteY15" fmla="*/ 873125 h 1403350"/>
                                        <a:gd name="connsiteX16" fmla="*/ 1279525 w 1657350"/>
                                        <a:gd name="connsiteY16" fmla="*/ 911225 h 1403350"/>
                                        <a:gd name="connsiteX17" fmla="*/ 1181100 w 1657350"/>
                                        <a:gd name="connsiteY17" fmla="*/ 965200 h 1403350"/>
                                        <a:gd name="connsiteX18" fmla="*/ 1117600 w 1657350"/>
                                        <a:gd name="connsiteY18" fmla="*/ 1031875 h 1403350"/>
                                        <a:gd name="connsiteX19" fmla="*/ 1089025 w 1657350"/>
                                        <a:gd name="connsiteY19" fmla="*/ 1066800 h 1403350"/>
                                        <a:gd name="connsiteX20" fmla="*/ 1089025 w 1657350"/>
                                        <a:gd name="connsiteY20" fmla="*/ 1104900 h 1403350"/>
                                        <a:gd name="connsiteX21" fmla="*/ 1092200 w 1657350"/>
                                        <a:gd name="connsiteY21" fmla="*/ 1152525 h 1403350"/>
                                        <a:gd name="connsiteX22" fmla="*/ 1101725 w 1657350"/>
                                        <a:gd name="connsiteY22" fmla="*/ 1177925 h 1403350"/>
                                        <a:gd name="connsiteX23" fmla="*/ 1114425 w 1657350"/>
                                        <a:gd name="connsiteY23" fmla="*/ 1206500 h 1403350"/>
                                        <a:gd name="connsiteX24" fmla="*/ 996950 w 1657350"/>
                                        <a:gd name="connsiteY24" fmla="*/ 1266825 h 1403350"/>
                                        <a:gd name="connsiteX25" fmla="*/ 965200 w 1657350"/>
                                        <a:gd name="connsiteY25" fmla="*/ 1314450 h 1403350"/>
                                        <a:gd name="connsiteX26" fmla="*/ 936625 w 1657350"/>
                                        <a:gd name="connsiteY26" fmla="*/ 1339850 h 1403350"/>
                                        <a:gd name="connsiteX27" fmla="*/ 860425 w 1657350"/>
                                        <a:gd name="connsiteY27" fmla="*/ 1339850 h 1403350"/>
                                        <a:gd name="connsiteX28" fmla="*/ 762000 w 1657350"/>
                                        <a:gd name="connsiteY28" fmla="*/ 1403350 h 1403350"/>
                                        <a:gd name="connsiteX29" fmla="*/ 527050 w 1657350"/>
                                        <a:gd name="connsiteY29" fmla="*/ 1311275 h 1403350"/>
                                        <a:gd name="connsiteX30" fmla="*/ 393700 w 1657350"/>
                                        <a:gd name="connsiteY30" fmla="*/ 1308100 h 1403350"/>
                                        <a:gd name="connsiteX31" fmla="*/ 352425 w 1657350"/>
                                        <a:gd name="connsiteY31" fmla="*/ 1346200 h 1403350"/>
                                        <a:gd name="connsiteX32" fmla="*/ 288925 w 1657350"/>
                                        <a:gd name="connsiteY32" fmla="*/ 1330325 h 1403350"/>
                                        <a:gd name="connsiteX33" fmla="*/ 260350 w 1657350"/>
                                        <a:gd name="connsiteY33" fmla="*/ 1250950 h 1403350"/>
                                        <a:gd name="connsiteX34" fmla="*/ 244475 w 1657350"/>
                                        <a:gd name="connsiteY34" fmla="*/ 1108075 h 1403350"/>
                                        <a:gd name="connsiteX35" fmla="*/ 193675 w 1657350"/>
                                        <a:gd name="connsiteY35" fmla="*/ 1063625 h 1403350"/>
                                        <a:gd name="connsiteX36" fmla="*/ 120650 w 1657350"/>
                                        <a:gd name="connsiteY36" fmla="*/ 1066800 h 1403350"/>
                                        <a:gd name="connsiteX37" fmla="*/ 0 w 1657350"/>
                                        <a:gd name="connsiteY37" fmla="*/ 993775 h 1403350"/>
                                        <a:gd name="connsiteX38" fmla="*/ 95250 w 1657350"/>
                                        <a:gd name="connsiteY38" fmla="*/ 812800 h 1403350"/>
                                        <a:gd name="connsiteX39" fmla="*/ 66675 w 1657350"/>
                                        <a:gd name="connsiteY39" fmla="*/ 758825 h 1403350"/>
                                        <a:gd name="connsiteX40" fmla="*/ 57150 w 1657350"/>
                                        <a:gd name="connsiteY40" fmla="*/ 733425 h 1403350"/>
                                        <a:gd name="connsiteX41" fmla="*/ 107950 w 1657350"/>
                                        <a:gd name="connsiteY41" fmla="*/ 727075 h 1403350"/>
                                        <a:gd name="connsiteX42" fmla="*/ 101600 w 1657350"/>
                                        <a:gd name="connsiteY42" fmla="*/ 695325 h 1403350"/>
                                        <a:gd name="connsiteX43" fmla="*/ 66675 w 1657350"/>
                                        <a:gd name="connsiteY43" fmla="*/ 679450 h 1403350"/>
                                        <a:gd name="connsiteX44" fmla="*/ 82550 w 1657350"/>
                                        <a:gd name="connsiteY44" fmla="*/ 641350 h 1403350"/>
                                        <a:gd name="connsiteX45" fmla="*/ 152400 w 1657350"/>
                                        <a:gd name="connsiteY45" fmla="*/ 574675 h 1403350"/>
                                        <a:gd name="connsiteX46" fmla="*/ 241300 w 1657350"/>
                                        <a:gd name="connsiteY46" fmla="*/ 476250 h 1403350"/>
                                        <a:gd name="connsiteX47" fmla="*/ 314325 w 1657350"/>
                                        <a:gd name="connsiteY47" fmla="*/ 358775 h 1403350"/>
                                        <a:gd name="connsiteX48" fmla="*/ 371475 w 1657350"/>
                                        <a:gd name="connsiteY48" fmla="*/ 196850 h 1403350"/>
                                        <a:gd name="connsiteX49" fmla="*/ 403225 w 1657350"/>
                                        <a:gd name="connsiteY49" fmla="*/ 123825 h 1403350"/>
                                        <a:gd name="connsiteX50" fmla="*/ 409575 w 1657350"/>
                                        <a:gd name="connsiteY50" fmla="*/ 98425 h 1403350"/>
                                        <a:gd name="connsiteX51" fmla="*/ 377825 w 1657350"/>
                                        <a:gd name="connsiteY51" fmla="*/ 47625 h 1403350"/>
                                        <a:gd name="connsiteX52" fmla="*/ 393700 w 1657350"/>
                                        <a:gd name="connsiteY52" fmla="*/ 0 h 1403350"/>
                                        <a:gd name="connsiteX53" fmla="*/ 536575 w 1657350"/>
                                        <a:gd name="connsiteY53" fmla="*/ 25400 h 1403350"/>
                                        <a:gd name="connsiteX54" fmla="*/ 609600 w 1657350"/>
                                        <a:gd name="connsiteY54" fmla="*/ 3175 h 1403350"/>
                                        <a:gd name="connsiteX55" fmla="*/ 625475 w 1657350"/>
                                        <a:gd name="connsiteY55" fmla="*/ 57150 h 1403350"/>
                                        <a:gd name="connsiteX56" fmla="*/ 685800 w 1657350"/>
                                        <a:gd name="connsiteY56" fmla="*/ 98425 h 1403350"/>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279525 w 1657350"/>
                                        <a:gd name="connsiteY16" fmla="*/ 912784 h 1404909"/>
                                        <a:gd name="connsiteX17" fmla="*/ 1181100 w 1657350"/>
                                        <a:gd name="connsiteY17" fmla="*/ 966759 h 1404909"/>
                                        <a:gd name="connsiteX18" fmla="*/ 1117600 w 1657350"/>
                                        <a:gd name="connsiteY18" fmla="*/ 1033434 h 1404909"/>
                                        <a:gd name="connsiteX19" fmla="*/ 1089025 w 1657350"/>
                                        <a:gd name="connsiteY19" fmla="*/ 1068359 h 1404909"/>
                                        <a:gd name="connsiteX20" fmla="*/ 1089025 w 1657350"/>
                                        <a:gd name="connsiteY20" fmla="*/ 1106459 h 1404909"/>
                                        <a:gd name="connsiteX21" fmla="*/ 1092200 w 1657350"/>
                                        <a:gd name="connsiteY21" fmla="*/ 1154084 h 1404909"/>
                                        <a:gd name="connsiteX22" fmla="*/ 1101725 w 1657350"/>
                                        <a:gd name="connsiteY22" fmla="*/ 1179484 h 1404909"/>
                                        <a:gd name="connsiteX23" fmla="*/ 1114425 w 1657350"/>
                                        <a:gd name="connsiteY23" fmla="*/ 1208059 h 1404909"/>
                                        <a:gd name="connsiteX24" fmla="*/ 996950 w 1657350"/>
                                        <a:gd name="connsiteY24" fmla="*/ 1268384 h 1404909"/>
                                        <a:gd name="connsiteX25" fmla="*/ 965200 w 1657350"/>
                                        <a:gd name="connsiteY25" fmla="*/ 1316009 h 1404909"/>
                                        <a:gd name="connsiteX26" fmla="*/ 936625 w 1657350"/>
                                        <a:gd name="connsiteY26" fmla="*/ 1341409 h 1404909"/>
                                        <a:gd name="connsiteX27" fmla="*/ 860425 w 1657350"/>
                                        <a:gd name="connsiteY27" fmla="*/ 1341409 h 1404909"/>
                                        <a:gd name="connsiteX28" fmla="*/ 762000 w 1657350"/>
                                        <a:gd name="connsiteY28" fmla="*/ 1404909 h 1404909"/>
                                        <a:gd name="connsiteX29" fmla="*/ 527050 w 1657350"/>
                                        <a:gd name="connsiteY29" fmla="*/ 1312834 h 1404909"/>
                                        <a:gd name="connsiteX30" fmla="*/ 393700 w 1657350"/>
                                        <a:gd name="connsiteY30" fmla="*/ 1309659 h 1404909"/>
                                        <a:gd name="connsiteX31" fmla="*/ 352425 w 1657350"/>
                                        <a:gd name="connsiteY31" fmla="*/ 1347759 h 1404909"/>
                                        <a:gd name="connsiteX32" fmla="*/ 288925 w 1657350"/>
                                        <a:gd name="connsiteY32" fmla="*/ 1331884 h 1404909"/>
                                        <a:gd name="connsiteX33" fmla="*/ 260350 w 1657350"/>
                                        <a:gd name="connsiteY33" fmla="*/ 1252509 h 1404909"/>
                                        <a:gd name="connsiteX34" fmla="*/ 244475 w 1657350"/>
                                        <a:gd name="connsiteY34" fmla="*/ 1109634 h 1404909"/>
                                        <a:gd name="connsiteX35" fmla="*/ 193675 w 1657350"/>
                                        <a:gd name="connsiteY35" fmla="*/ 1065184 h 1404909"/>
                                        <a:gd name="connsiteX36" fmla="*/ 120650 w 1657350"/>
                                        <a:gd name="connsiteY36" fmla="*/ 1068359 h 1404909"/>
                                        <a:gd name="connsiteX37" fmla="*/ 0 w 1657350"/>
                                        <a:gd name="connsiteY37" fmla="*/ 995334 h 1404909"/>
                                        <a:gd name="connsiteX38" fmla="*/ 95250 w 1657350"/>
                                        <a:gd name="connsiteY38" fmla="*/ 814359 h 1404909"/>
                                        <a:gd name="connsiteX39" fmla="*/ 66675 w 1657350"/>
                                        <a:gd name="connsiteY39" fmla="*/ 760384 h 1404909"/>
                                        <a:gd name="connsiteX40" fmla="*/ 57150 w 1657350"/>
                                        <a:gd name="connsiteY40" fmla="*/ 734984 h 1404909"/>
                                        <a:gd name="connsiteX41" fmla="*/ 107950 w 1657350"/>
                                        <a:gd name="connsiteY41" fmla="*/ 728634 h 1404909"/>
                                        <a:gd name="connsiteX42" fmla="*/ 101600 w 1657350"/>
                                        <a:gd name="connsiteY42" fmla="*/ 696884 h 1404909"/>
                                        <a:gd name="connsiteX43" fmla="*/ 66675 w 1657350"/>
                                        <a:gd name="connsiteY43" fmla="*/ 681009 h 1404909"/>
                                        <a:gd name="connsiteX44" fmla="*/ 82550 w 1657350"/>
                                        <a:gd name="connsiteY44" fmla="*/ 642909 h 1404909"/>
                                        <a:gd name="connsiteX45" fmla="*/ 152400 w 1657350"/>
                                        <a:gd name="connsiteY45" fmla="*/ 576234 h 1404909"/>
                                        <a:gd name="connsiteX46" fmla="*/ 241300 w 1657350"/>
                                        <a:gd name="connsiteY46" fmla="*/ 477809 h 1404909"/>
                                        <a:gd name="connsiteX47" fmla="*/ 314325 w 1657350"/>
                                        <a:gd name="connsiteY47" fmla="*/ 360334 h 1404909"/>
                                        <a:gd name="connsiteX48" fmla="*/ 371475 w 1657350"/>
                                        <a:gd name="connsiteY48" fmla="*/ 198409 h 1404909"/>
                                        <a:gd name="connsiteX49" fmla="*/ 403225 w 1657350"/>
                                        <a:gd name="connsiteY49" fmla="*/ 125384 h 1404909"/>
                                        <a:gd name="connsiteX50" fmla="*/ 409575 w 1657350"/>
                                        <a:gd name="connsiteY50" fmla="*/ 99984 h 1404909"/>
                                        <a:gd name="connsiteX51" fmla="*/ 377825 w 1657350"/>
                                        <a:gd name="connsiteY51" fmla="*/ 49184 h 1404909"/>
                                        <a:gd name="connsiteX52" fmla="*/ 393700 w 1657350"/>
                                        <a:gd name="connsiteY52" fmla="*/ 1559 h 1404909"/>
                                        <a:gd name="connsiteX53" fmla="*/ 485775 w 1657350"/>
                                        <a:gd name="connsiteY53" fmla="*/ 14259 h 1404909"/>
                                        <a:gd name="connsiteX54" fmla="*/ 536575 w 1657350"/>
                                        <a:gd name="connsiteY54" fmla="*/ 26959 h 1404909"/>
                                        <a:gd name="connsiteX55" fmla="*/ 609600 w 1657350"/>
                                        <a:gd name="connsiteY55" fmla="*/ 4734 h 1404909"/>
                                        <a:gd name="connsiteX56" fmla="*/ 625475 w 1657350"/>
                                        <a:gd name="connsiteY56" fmla="*/ 58709 h 1404909"/>
                                        <a:gd name="connsiteX57" fmla="*/ 685800 w 1657350"/>
                                        <a:gd name="connsiteY57"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279525 w 1657350"/>
                                        <a:gd name="connsiteY16" fmla="*/ 912784 h 1404909"/>
                                        <a:gd name="connsiteX17" fmla="*/ 1181100 w 1657350"/>
                                        <a:gd name="connsiteY17" fmla="*/ 966759 h 1404909"/>
                                        <a:gd name="connsiteX18" fmla="*/ 1117600 w 1657350"/>
                                        <a:gd name="connsiteY18" fmla="*/ 1033434 h 1404909"/>
                                        <a:gd name="connsiteX19" fmla="*/ 1089025 w 1657350"/>
                                        <a:gd name="connsiteY19" fmla="*/ 1068359 h 1404909"/>
                                        <a:gd name="connsiteX20" fmla="*/ 1089025 w 1657350"/>
                                        <a:gd name="connsiteY20" fmla="*/ 1106459 h 1404909"/>
                                        <a:gd name="connsiteX21" fmla="*/ 1092200 w 1657350"/>
                                        <a:gd name="connsiteY21" fmla="*/ 1154084 h 1404909"/>
                                        <a:gd name="connsiteX22" fmla="*/ 1101725 w 1657350"/>
                                        <a:gd name="connsiteY22" fmla="*/ 1179484 h 1404909"/>
                                        <a:gd name="connsiteX23" fmla="*/ 1114425 w 1657350"/>
                                        <a:gd name="connsiteY23" fmla="*/ 1208059 h 1404909"/>
                                        <a:gd name="connsiteX24" fmla="*/ 996950 w 1657350"/>
                                        <a:gd name="connsiteY24" fmla="*/ 1268384 h 1404909"/>
                                        <a:gd name="connsiteX25" fmla="*/ 965200 w 1657350"/>
                                        <a:gd name="connsiteY25" fmla="*/ 1316009 h 1404909"/>
                                        <a:gd name="connsiteX26" fmla="*/ 936625 w 1657350"/>
                                        <a:gd name="connsiteY26" fmla="*/ 1341409 h 1404909"/>
                                        <a:gd name="connsiteX27" fmla="*/ 860425 w 1657350"/>
                                        <a:gd name="connsiteY27" fmla="*/ 1341409 h 1404909"/>
                                        <a:gd name="connsiteX28" fmla="*/ 762000 w 1657350"/>
                                        <a:gd name="connsiteY28" fmla="*/ 1404909 h 1404909"/>
                                        <a:gd name="connsiteX29" fmla="*/ 527050 w 1657350"/>
                                        <a:gd name="connsiteY29" fmla="*/ 1312834 h 1404909"/>
                                        <a:gd name="connsiteX30" fmla="*/ 393700 w 1657350"/>
                                        <a:gd name="connsiteY30" fmla="*/ 1309659 h 1404909"/>
                                        <a:gd name="connsiteX31" fmla="*/ 352425 w 1657350"/>
                                        <a:gd name="connsiteY31" fmla="*/ 1347759 h 1404909"/>
                                        <a:gd name="connsiteX32" fmla="*/ 288925 w 1657350"/>
                                        <a:gd name="connsiteY32" fmla="*/ 1331884 h 1404909"/>
                                        <a:gd name="connsiteX33" fmla="*/ 260350 w 1657350"/>
                                        <a:gd name="connsiteY33" fmla="*/ 1252509 h 1404909"/>
                                        <a:gd name="connsiteX34" fmla="*/ 244475 w 1657350"/>
                                        <a:gd name="connsiteY34" fmla="*/ 1109634 h 1404909"/>
                                        <a:gd name="connsiteX35" fmla="*/ 193675 w 1657350"/>
                                        <a:gd name="connsiteY35" fmla="*/ 1065184 h 1404909"/>
                                        <a:gd name="connsiteX36" fmla="*/ 120650 w 1657350"/>
                                        <a:gd name="connsiteY36" fmla="*/ 1068359 h 1404909"/>
                                        <a:gd name="connsiteX37" fmla="*/ 0 w 1657350"/>
                                        <a:gd name="connsiteY37" fmla="*/ 995334 h 1404909"/>
                                        <a:gd name="connsiteX38" fmla="*/ 95250 w 1657350"/>
                                        <a:gd name="connsiteY38" fmla="*/ 814359 h 1404909"/>
                                        <a:gd name="connsiteX39" fmla="*/ 66675 w 1657350"/>
                                        <a:gd name="connsiteY39" fmla="*/ 760384 h 1404909"/>
                                        <a:gd name="connsiteX40" fmla="*/ 57150 w 1657350"/>
                                        <a:gd name="connsiteY40" fmla="*/ 734984 h 1404909"/>
                                        <a:gd name="connsiteX41" fmla="*/ 107950 w 1657350"/>
                                        <a:gd name="connsiteY41" fmla="*/ 728634 h 1404909"/>
                                        <a:gd name="connsiteX42" fmla="*/ 101600 w 1657350"/>
                                        <a:gd name="connsiteY42" fmla="*/ 696884 h 1404909"/>
                                        <a:gd name="connsiteX43" fmla="*/ 66675 w 1657350"/>
                                        <a:gd name="connsiteY43" fmla="*/ 681009 h 1404909"/>
                                        <a:gd name="connsiteX44" fmla="*/ 82550 w 1657350"/>
                                        <a:gd name="connsiteY44" fmla="*/ 642909 h 1404909"/>
                                        <a:gd name="connsiteX45" fmla="*/ 152400 w 1657350"/>
                                        <a:gd name="connsiteY45" fmla="*/ 576234 h 1404909"/>
                                        <a:gd name="connsiteX46" fmla="*/ 241300 w 1657350"/>
                                        <a:gd name="connsiteY46" fmla="*/ 477809 h 1404909"/>
                                        <a:gd name="connsiteX47" fmla="*/ 314325 w 1657350"/>
                                        <a:gd name="connsiteY47" fmla="*/ 360334 h 1404909"/>
                                        <a:gd name="connsiteX48" fmla="*/ 371475 w 1657350"/>
                                        <a:gd name="connsiteY48" fmla="*/ 198409 h 1404909"/>
                                        <a:gd name="connsiteX49" fmla="*/ 403225 w 1657350"/>
                                        <a:gd name="connsiteY49" fmla="*/ 125384 h 1404909"/>
                                        <a:gd name="connsiteX50" fmla="*/ 409575 w 1657350"/>
                                        <a:gd name="connsiteY50" fmla="*/ 99984 h 1404909"/>
                                        <a:gd name="connsiteX51" fmla="*/ 377825 w 1657350"/>
                                        <a:gd name="connsiteY51" fmla="*/ 49184 h 1404909"/>
                                        <a:gd name="connsiteX52" fmla="*/ 393700 w 1657350"/>
                                        <a:gd name="connsiteY52" fmla="*/ 1559 h 1404909"/>
                                        <a:gd name="connsiteX53" fmla="*/ 485775 w 1657350"/>
                                        <a:gd name="connsiteY53" fmla="*/ 14259 h 1404909"/>
                                        <a:gd name="connsiteX54" fmla="*/ 536575 w 1657350"/>
                                        <a:gd name="connsiteY54" fmla="*/ 26959 h 1404909"/>
                                        <a:gd name="connsiteX55" fmla="*/ 546100 w 1657350"/>
                                        <a:gd name="connsiteY55" fmla="*/ 17435 h 1404909"/>
                                        <a:gd name="connsiteX56" fmla="*/ 609600 w 1657350"/>
                                        <a:gd name="connsiteY56" fmla="*/ 4734 h 1404909"/>
                                        <a:gd name="connsiteX57" fmla="*/ 625475 w 1657350"/>
                                        <a:gd name="connsiteY57" fmla="*/ 58709 h 1404909"/>
                                        <a:gd name="connsiteX58" fmla="*/ 685800 w 1657350"/>
                                        <a:gd name="connsiteY58"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0 w 1657350"/>
                                        <a:gd name="connsiteY38" fmla="*/ 995334 h 1404909"/>
                                        <a:gd name="connsiteX39" fmla="*/ 95250 w 1657350"/>
                                        <a:gd name="connsiteY39" fmla="*/ 814359 h 1404909"/>
                                        <a:gd name="connsiteX40" fmla="*/ 66675 w 1657350"/>
                                        <a:gd name="connsiteY40" fmla="*/ 760384 h 1404909"/>
                                        <a:gd name="connsiteX41" fmla="*/ 57150 w 1657350"/>
                                        <a:gd name="connsiteY41" fmla="*/ 734984 h 1404909"/>
                                        <a:gd name="connsiteX42" fmla="*/ 107950 w 1657350"/>
                                        <a:gd name="connsiteY42" fmla="*/ 728634 h 1404909"/>
                                        <a:gd name="connsiteX43" fmla="*/ 101600 w 1657350"/>
                                        <a:gd name="connsiteY43" fmla="*/ 696884 h 1404909"/>
                                        <a:gd name="connsiteX44" fmla="*/ 66675 w 1657350"/>
                                        <a:gd name="connsiteY44" fmla="*/ 681009 h 1404909"/>
                                        <a:gd name="connsiteX45" fmla="*/ 82550 w 1657350"/>
                                        <a:gd name="connsiteY45" fmla="*/ 642909 h 1404909"/>
                                        <a:gd name="connsiteX46" fmla="*/ 152400 w 1657350"/>
                                        <a:gd name="connsiteY46" fmla="*/ 576234 h 1404909"/>
                                        <a:gd name="connsiteX47" fmla="*/ 241300 w 1657350"/>
                                        <a:gd name="connsiteY47" fmla="*/ 477809 h 1404909"/>
                                        <a:gd name="connsiteX48" fmla="*/ 314325 w 1657350"/>
                                        <a:gd name="connsiteY48" fmla="*/ 360334 h 1404909"/>
                                        <a:gd name="connsiteX49" fmla="*/ 371475 w 1657350"/>
                                        <a:gd name="connsiteY49" fmla="*/ 198409 h 1404909"/>
                                        <a:gd name="connsiteX50" fmla="*/ 403225 w 1657350"/>
                                        <a:gd name="connsiteY50" fmla="*/ 125384 h 1404909"/>
                                        <a:gd name="connsiteX51" fmla="*/ 409575 w 1657350"/>
                                        <a:gd name="connsiteY51" fmla="*/ 99984 h 1404909"/>
                                        <a:gd name="connsiteX52" fmla="*/ 377825 w 1657350"/>
                                        <a:gd name="connsiteY52" fmla="*/ 49184 h 1404909"/>
                                        <a:gd name="connsiteX53" fmla="*/ 393700 w 1657350"/>
                                        <a:gd name="connsiteY53" fmla="*/ 1559 h 1404909"/>
                                        <a:gd name="connsiteX54" fmla="*/ 485775 w 1657350"/>
                                        <a:gd name="connsiteY54" fmla="*/ 14259 h 1404909"/>
                                        <a:gd name="connsiteX55" fmla="*/ 536575 w 1657350"/>
                                        <a:gd name="connsiteY55" fmla="*/ 26959 h 1404909"/>
                                        <a:gd name="connsiteX56" fmla="*/ 546100 w 1657350"/>
                                        <a:gd name="connsiteY56" fmla="*/ 17435 h 1404909"/>
                                        <a:gd name="connsiteX57" fmla="*/ 609600 w 1657350"/>
                                        <a:gd name="connsiteY57" fmla="*/ 4734 h 1404909"/>
                                        <a:gd name="connsiteX58" fmla="*/ 625475 w 1657350"/>
                                        <a:gd name="connsiteY58" fmla="*/ 58709 h 1404909"/>
                                        <a:gd name="connsiteX59" fmla="*/ 685800 w 1657350"/>
                                        <a:gd name="connsiteY59"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0 w 1657350"/>
                                        <a:gd name="connsiteY38" fmla="*/ 995334 h 1404909"/>
                                        <a:gd name="connsiteX39" fmla="*/ 95250 w 1657350"/>
                                        <a:gd name="connsiteY39" fmla="*/ 814359 h 1404909"/>
                                        <a:gd name="connsiteX40" fmla="*/ 88900 w 1657350"/>
                                        <a:gd name="connsiteY40" fmla="*/ 754034 h 1404909"/>
                                        <a:gd name="connsiteX41" fmla="*/ 57150 w 1657350"/>
                                        <a:gd name="connsiteY41" fmla="*/ 734984 h 1404909"/>
                                        <a:gd name="connsiteX42" fmla="*/ 107950 w 1657350"/>
                                        <a:gd name="connsiteY42" fmla="*/ 728634 h 1404909"/>
                                        <a:gd name="connsiteX43" fmla="*/ 101600 w 1657350"/>
                                        <a:gd name="connsiteY43" fmla="*/ 696884 h 1404909"/>
                                        <a:gd name="connsiteX44" fmla="*/ 66675 w 1657350"/>
                                        <a:gd name="connsiteY44" fmla="*/ 681009 h 1404909"/>
                                        <a:gd name="connsiteX45" fmla="*/ 82550 w 1657350"/>
                                        <a:gd name="connsiteY45" fmla="*/ 642909 h 1404909"/>
                                        <a:gd name="connsiteX46" fmla="*/ 152400 w 1657350"/>
                                        <a:gd name="connsiteY46" fmla="*/ 576234 h 1404909"/>
                                        <a:gd name="connsiteX47" fmla="*/ 241300 w 1657350"/>
                                        <a:gd name="connsiteY47" fmla="*/ 477809 h 1404909"/>
                                        <a:gd name="connsiteX48" fmla="*/ 314325 w 1657350"/>
                                        <a:gd name="connsiteY48" fmla="*/ 360334 h 1404909"/>
                                        <a:gd name="connsiteX49" fmla="*/ 371475 w 1657350"/>
                                        <a:gd name="connsiteY49" fmla="*/ 198409 h 1404909"/>
                                        <a:gd name="connsiteX50" fmla="*/ 403225 w 1657350"/>
                                        <a:gd name="connsiteY50" fmla="*/ 125384 h 1404909"/>
                                        <a:gd name="connsiteX51" fmla="*/ 409575 w 1657350"/>
                                        <a:gd name="connsiteY51" fmla="*/ 99984 h 1404909"/>
                                        <a:gd name="connsiteX52" fmla="*/ 377825 w 1657350"/>
                                        <a:gd name="connsiteY52" fmla="*/ 49184 h 1404909"/>
                                        <a:gd name="connsiteX53" fmla="*/ 393700 w 1657350"/>
                                        <a:gd name="connsiteY53" fmla="*/ 1559 h 1404909"/>
                                        <a:gd name="connsiteX54" fmla="*/ 485775 w 1657350"/>
                                        <a:gd name="connsiteY54" fmla="*/ 14259 h 1404909"/>
                                        <a:gd name="connsiteX55" fmla="*/ 536575 w 1657350"/>
                                        <a:gd name="connsiteY55" fmla="*/ 26959 h 1404909"/>
                                        <a:gd name="connsiteX56" fmla="*/ 546100 w 1657350"/>
                                        <a:gd name="connsiteY56" fmla="*/ 17435 h 1404909"/>
                                        <a:gd name="connsiteX57" fmla="*/ 609600 w 1657350"/>
                                        <a:gd name="connsiteY57" fmla="*/ 4734 h 1404909"/>
                                        <a:gd name="connsiteX58" fmla="*/ 625475 w 1657350"/>
                                        <a:gd name="connsiteY58" fmla="*/ 58709 h 1404909"/>
                                        <a:gd name="connsiteX59" fmla="*/ 685800 w 1657350"/>
                                        <a:gd name="connsiteY59"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0 w 1657350"/>
                                        <a:gd name="connsiteY38" fmla="*/ 995334 h 1404909"/>
                                        <a:gd name="connsiteX39" fmla="*/ 34925 w 1657350"/>
                                        <a:gd name="connsiteY39" fmla="*/ 963585 h 1404909"/>
                                        <a:gd name="connsiteX40" fmla="*/ 95250 w 1657350"/>
                                        <a:gd name="connsiteY40" fmla="*/ 814359 h 1404909"/>
                                        <a:gd name="connsiteX41" fmla="*/ 88900 w 1657350"/>
                                        <a:gd name="connsiteY41" fmla="*/ 754034 h 1404909"/>
                                        <a:gd name="connsiteX42" fmla="*/ 57150 w 1657350"/>
                                        <a:gd name="connsiteY42" fmla="*/ 734984 h 1404909"/>
                                        <a:gd name="connsiteX43" fmla="*/ 107950 w 1657350"/>
                                        <a:gd name="connsiteY43" fmla="*/ 728634 h 1404909"/>
                                        <a:gd name="connsiteX44" fmla="*/ 101600 w 1657350"/>
                                        <a:gd name="connsiteY44" fmla="*/ 696884 h 1404909"/>
                                        <a:gd name="connsiteX45" fmla="*/ 66675 w 1657350"/>
                                        <a:gd name="connsiteY45" fmla="*/ 681009 h 1404909"/>
                                        <a:gd name="connsiteX46" fmla="*/ 82550 w 1657350"/>
                                        <a:gd name="connsiteY46" fmla="*/ 642909 h 1404909"/>
                                        <a:gd name="connsiteX47" fmla="*/ 152400 w 1657350"/>
                                        <a:gd name="connsiteY47" fmla="*/ 576234 h 1404909"/>
                                        <a:gd name="connsiteX48" fmla="*/ 241300 w 1657350"/>
                                        <a:gd name="connsiteY48" fmla="*/ 477809 h 1404909"/>
                                        <a:gd name="connsiteX49" fmla="*/ 314325 w 1657350"/>
                                        <a:gd name="connsiteY49" fmla="*/ 360334 h 1404909"/>
                                        <a:gd name="connsiteX50" fmla="*/ 371475 w 1657350"/>
                                        <a:gd name="connsiteY50" fmla="*/ 198409 h 1404909"/>
                                        <a:gd name="connsiteX51" fmla="*/ 403225 w 1657350"/>
                                        <a:gd name="connsiteY51" fmla="*/ 125384 h 1404909"/>
                                        <a:gd name="connsiteX52" fmla="*/ 409575 w 1657350"/>
                                        <a:gd name="connsiteY52" fmla="*/ 99984 h 1404909"/>
                                        <a:gd name="connsiteX53" fmla="*/ 377825 w 1657350"/>
                                        <a:gd name="connsiteY53" fmla="*/ 49184 h 1404909"/>
                                        <a:gd name="connsiteX54" fmla="*/ 393700 w 1657350"/>
                                        <a:gd name="connsiteY54" fmla="*/ 1559 h 1404909"/>
                                        <a:gd name="connsiteX55" fmla="*/ 485775 w 1657350"/>
                                        <a:gd name="connsiteY55" fmla="*/ 14259 h 1404909"/>
                                        <a:gd name="connsiteX56" fmla="*/ 536575 w 1657350"/>
                                        <a:gd name="connsiteY56" fmla="*/ 26959 h 1404909"/>
                                        <a:gd name="connsiteX57" fmla="*/ 546100 w 1657350"/>
                                        <a:gd name="connsiteY57" fmla="*/ 17435 h 1404909"/>
                                        <a:gd name="connsiteX58" fmla="*/ 609600 w 1657350"/>
                                        <a:gd name="connsiteY58" fmla="*/ 4734 h 1404909"/>
                                        <a:gd name="connsiteX59" fmla="*/ 625475 w 1657350"/>
                                        <a:gd name="connsiteY59" fmla="*/ 58709 h 1404909"/>
                                        <a:gd name="connsiteX60" fmla="*/ 685800 w 1657350"/>
                                        <a:gd name="connsiteY60"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0 w 1657350"/>
                                        <a:gd name="connsiteY38" fmla="*/ 995334 h 1404909"/>
                                        <a:gd name="connsiteX39" fmla="*/ 34925 w 1657350"/>
                                        <a:gd name="connsiteY39" fmla="*/ 963585 h 1404909"/>
                                        <a:gd name="connsiteX40" fmla="*/ 60325 w 1657350"/>
                                        <a:gd name="connsiteY40" fmla="*/ 877860 h 1404909"/>
                                        <a:gd name="connsiteX41" fmla="*/ 95250 w 1657350"/>
                                        <a:gd name="connsiteY41" fmla="*/ 814359 h 1404909"/>
                                        <a:gd name="connsiteX42" fmla="*/ 88900 w 1657350"/>
                                        <a:gd name="connsiteY42" fmla="*/ 754034 h 1404909"/>
                                        <a:gd name="connsiteX43" fmla="*/ 57150 w 1657350"/>
                                        <a:gd name="connsiteY43" fmla="*/ 734984 h 1404909"/>
                                        <a:gd name="connsiteX44" fmla="*/ 107950 w 1657350"/>
                                        <a:gd name="connsiteY44" fmla="*/ 728634 h 1404909"/>
                                        <a:gd name="connsiteX45" fmla="*/ 101600 w 1657350"/>
                                        <a:gd name="connsiteY45" fmla="*/ 696884 h 1404909"/>
                                        <a:gd name="connsiteX46" fmla="*/ 66675 w 1657350"/>
                                        <a:gd name="connsiteY46" fmla="*/ 681009 h 1404909"/>
                                        <a:gd name="connsiteX47" fmla="*/ 82550 w 1657350"/>
                                        <a:gd name="connsiteY47" fmla="*/ 642909 h 1404909"/>
                                        <a:gd name="connsiteX48" fmla="*/ 152400 w 1657350"/>
                                        <a:gd name="connsiteY48" fmla="*/ 576234 h 1404909"/>
                                        <a:gd name="connsiteX49" fmla="*/ 241300 w 1657350"/>
                                        <a:gd name="connsiteY49" fmla="*/ 477809 h 1404909"/>
                                        <a:gd name="connsiteX50" fmla="*/ 314325 w 1657350"/>
                                        <a:gd name="connsiteY50" fmla="*/ 360334 h 1404909"/>
                                        <a:gd name="connsiteX51" fmla="*/ 371475 w 1657350"/>
                                        <a:gd name="connsiteY51" fmla="*/ 198409 h 1404909"/>
                                        <a:gd name="connsiteX52" fmla="*/ 403225 w 1657350"/>
                                        <a:gd name="connsiteY52" fmla="*/ 125384 h 1404909"/>
                                        <a:gd name="connsiteX53" fmla="*/ 409575 w 1657350"/>
                                        <a:gd name="connsiteY53" fmla="*/ 99984 h 1404909"/>
                                        <a:gd name="connsiteX54" fmla="*/ 377825 w 1657350"/>
                                        <a:gd name="connsiteY54" fmla="*/ 49184 h 1404909"/>
                                        <a:gd name="connsiteX55" fmla="*/ 393700 w 1657350"/>
                                        <a:gd name="connsiteY55" fmla="*/ 1559 h 1404909"/>
                                        <a:gd name="connsiteX56" fmla="*/ 485775 w 1657350"/>
                                        <a:gd name="connsiteY56" fmla="*/ 14259 h 1404909"/>
                                        <a:gd name="connsiteX57" fmla="*/ 536575 w 1657350"/>
                                        <a:gd name="connsiteY57" fmla="*/ 26959 h 1404909"/>
                                        <a:gd name="connsiteX58" fmla="*/ 546100 w 1657350"/>
                                        <a:gd name="connsiteY58" fmla="*/ 17435 h 1404909"/>
                                        <a:gd name="connsiteX59" fmla="*/ 609600 w 1657350"/>
                                        <a:gd name="connsiteY59" fmla="*/ 4734 h 1404909"/>
                                        <a:gd name="connsiteX60" fmla="*/ 625475 w 1657350"/>
                                        <a:gd name="connsiteY60" fmla="*/ 58709 h 1404909"/>
                                        <a:gd name="connsiteX61" fmla="*/ 685800 w 1657350"/>
                                        <a:gd name="connsiteY61"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0 w 1657350"/>
                                        <a:gd name="connsiteY38" fmla="*/ 995334 h 1404909"/>
                                        <a:gd name="connsiteX39" fmla="*/ 34925 w 1657350"/>
                                        <a:gd name="connsiteY39" fmla="*/ 963585 h 1404909"/>
                                        <a:gd name="connsiteX40" fmla="*/ 60325 w 1657350"/>
                                        <a:gd name="connsiteY40" fmla="*/ 877860 h 1404909"/>
                                        <a:gd name="connsiteX41" fmla="*/ 95250 w 1657350"/>
                                        <a:gd name="connsiteY41" fmla="*/ 814359 h 1404909"/>
                                        <a:gd name="connsiteX42" fmla="*/ 79375 w 1657350"/>
                                        <a:gd name="connsiteY42" fmla="*/ 768322 h 1404909"/>
                                        <a:gd name="connsiteX43" fmla="*/ 57150 w 1657350"/>
                                        <a:gd name="connsiteY43" fmla="*/ 734984 h 1404909"/>
                                        <a:gd name="connsiteX44" fmla="*/ 107950 w 1657350"/>
                                        <a:gd name="connsiteY44" fmla="*/ 728634 h 1404909"/>
                                        <a:gd name="connsiteX45" fmla="*/ 101600 w 1657350"/>
                                        <a:gd name="connsiteY45" fmla="*/ 696884 h 1404909"/>
                                        <a:gd name="connsiteX46" fmla="*/ 66675 w 1657350"/>
                                        <a:gd name="connsiteY46" fmla="*/ 681009 h 1404909"/>
                                        <a:gd name="connsiteX47" fmla="*/ 82550 w 1657350"/>
                                        <a:gd name="connsiteY47" fmla="*/ 642909 h 1404909"/>
                                        <a:gd name="connsiteX48" fmla="*/ 152400 w 1657350"/>
                                        <a:gd name="connsiteY48" fmla="*/ 576234 h 1404909"/>
                                        <a:gd name="connsiteX49" fmla="*/ 241300 w 1657350"/>
                                        <a:gd name="connsiteY49" fmla="*/ 477809 h 1404909"/>
                                        <a:gd name="connsiteX50" fmla="*/ 314325 w 1657350"/>
                                        <a:gd name="connsiteY50" fmla="*/ 360334 h 1404909"/>
                                        <a:gd name="connsiteX51" fmla="*/ 371475 w 1657350"/>
                                        <a:gd name="connsiteY51" fmla="*/ 198409 h 1404909"/>
                                        <a:gd name="connsiteX52" fmla="*/ 403225 w 1657350"/>
                                        <a:gd name="connsiteY52" fmla="*/ 125384 h 1404909"/>
                                        <a:gd name="connsiteX53" fmla="*/ 409575 w 1657350"/>
                                        <a:gd name="connsiteY53" fmla="*/ 99984 h 1404909"/>
                                        <a:gd name="connsiteX54" fmla="*/ 377825 w 1657350"/>
                                        <a:gd name="connsiteY54" fmla="*/ 49184 h 1404909"/>
                                        <a:gd name="connsiteX55" fmla="*/ 393700 w 1657350"/>
                                        <a:gd name="connsiteY55" fmla="*/ 1559 h 1404909"/>
                                        <a:gd name="connsiteX56" fmla="*/ 485775 w 1657350"/>
                                        <a:gd name="connsiteY56" fmla="*/ 14259 h 1404909"/>
                                        <a:gd name="connsiteX57" fmla="*/ 536575 w 1657350"/>
                                        <a:gd name="connsiteY57" fmla="*/ 26959 h 1404909"/>
                                        <a:gd name="connsiteX58" fmla="*/ 546100 w 1657350"/>
                                        <a:gd name="connsiteY58" fmla="*/ 17435 h 1404909"/>
                                        <a:gd name="connsiteX59" fmla="*/ 609600 w 1657350"/>
                                        <a:gd name="connsiteY59" fmla="*/ 4734 h 1404909"/>
                                        <a:gd name="connsiteX60" fmla="*/ 625475 w 1657350"/>
                                        <a:gd name="connsiteY60" fmla="*/ 58709 h 1404909"/>
                                        <a:gd name="connsiteX61" fmla="*/ 685800 w 1657350"/>
                                        <a:gd name="connsiteY61"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0 w 1657350"/>
                                        <a:gd name="connsiteY38" fmla="*/ 995334 h 1404909"/>
                                        <a:gd name="connsiteX39" fmla="*/ 34925 w 1657350"/>
                                        <a:gd name="connsiteY39" fmla="*/ 963585 h 1404909"/>
                                        <a:gd name="connsiteX40" fmla="*/ 60325 w 1657350"/>
                                        <a:gd name="connsiteY40" fmla="*/ 877860 h 1404909"/>
                                        <a:gd name="connsiteX41" fmla="*/ 95250 w 1657350"/>
                                        <a:gd name="connsiteY41" fmla="*/ 814359 h 1404909"/>
                                        <a:gd name="connsiteX42" fmla="*/ 79375 w 1657350"/>
                                        <a:gd name="connsiteY42" fmla="*/ 768322 h 1404909"/>
                                        <a:gd name="connsiteX43" fmla="*/ 59532 w 1657350"/>
                                        <a:gd name="connsiteY43" fmla="*/ 744509 h 1404909"/>
                                        <a:gd name="connsiteX44" fmla="*/ 107950 w 1657350"/>
                                        <a:gd name="connsiteY44" fmla="*/ 728634 h 1404909"/>
                                        <a:gd name="connsiteX45" fmla="*/ 101600 w 1657350"/>
                                        <a:gd name="connsiteY45" fmla="*/ 696884 h 1404909"/>
                                        <a:gd name="connsiteX46" fmla="*/ 66675 w 1657350"/>
                                        <a:gd name="connsiteY46" fmla="*/ 681009 h 1404909"/>
                                        <a:gd name="connsiteX47" fmla="*/ 82550 w 1657350"/>
                                        <a:gd name="connsiteY47" fmla="*/ 642909 h 1404909"/>
                                        <a:gd name="connsiteX48" fmla="*/ 152400 w 1657350"/>
                                        <a:gd name="connsiteY48" fmla="*/ 576234 h 1404909"/>
                                        <a:gd name="connsiteX49" fmla="*/ 241300 w 1657350"/>
                                        <a:gd name="connsiteY49" fmla="*/ 477809 h 1404909"/>
                                        <a:gd name="connsiteX50" fmla="*/ 314325 w 1657350"/>
                                        <a:gd name="connsiteY50" fmla="*/ 360334 h 1404909"/>
                                        <a:gd name="connsiteX51" fmla="*/ 371475 w 1657350"/>
                                        <a:gd name="connsiteY51" fmla="*/ 198409 h 1404909"/>
                                        <a:gd name="connsiteX52" fmla="*/ 403225 w 1657350"/>
                                        <a:gd name="connsiteY52" fmla="*/ 125384 h 1404909"/>
                                        <a:gd name="connsiteX53" fmla="*/ 409575 w 1657350"/>
                                        <a:gd name="connsiteY53" fmla="*/ 99984 h 1404909"/>
                                        <a:gd name="connsiteX54" fmla="*/ 377825 w 1657350"/>
                                        <a:gd name="connsiteY54" fmla="*/ 49184 h 1404909"/>
                                        <a:gd name="connsiteX55" fmla="*/ 393700 w 1657350"/>
                                        <a:gd name="connsiteY55" fmla="*/ 1559 h 1404909"/>
                                        <a:gd name="connsiteX56" fmla="*/ 485775 w 1657350"/>
                                        <a:gd name="connsiteY56" fmla="*/ 14259 h 1404909"/>
                                        <a:gd name="connsiteX57" fmla="*/ 536575 w 1657350"/>
                                        <a:gd name="connsiteY57" fmla="*/ 26959 h 1404909"/>
                                        <a:gd name="connsiteX58" fmla="*/ 546100 w 1657350"/>
                                        <a:gd name="connsiteY58" fmla="*/ 17435 h 1404909"/>
                                        <a:gd name="connsiteX59" fmla="*/ 609600 w 1657350"/>
                                        <a:gd name="connsiteY59" fmla="*/ 4734 h 1404909"/>
                                        <a:gd name="connsiteX60" fmla="*/ 625475 w 1657350"/>
                                        <a:gd name="connsiteY60" fmla="*/ 58709 h 1404909"/>
                                        <a:gd name="connsiteX61" fmla="*/ 685800 w 1657350"/>
                                        <a:gd name="connsiteY61"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72231 w 1657350"/>
                                        <a:gd name="connsiteY38" fmla="*/ 1017560 h 1404909"/>
                                        <a:gd name="connsiteX39" fmla="*/ 0 w 1657350"/>
                                        <a:gd name="connsiteY39" fmla="*/ 995334 h 1404909"/>
                                        <a:gd name="connsiteX40" fmla="*/ 34925 w 1657350"/>
                                        <a:gd name="connsiteY40" fmla="*/ 963585 h 1404909"/>
                                        <a:gd name="connsiteX41" fmla="*/ 60325 w 1657350"/>
                                        <a:gd name="connsiteY41" fmla="*/ 877860 h 1404909"/>
                                        <a:gd name="connsiteX42" fmla="*/ 95250 w 1657350"/>
                                        <a:gd name="connsiteY42" fmla="*/ 814359 h 1404909"/>
                                        <a:gd name="connsiteX43" fmla="*/ 79375 w 1657350"/>
                                        <a:gd name="connsiteY43" fmla="*/ 768322 h 1404909"/>
                                        <a:gd name="connsiteX44" fmla="*/ 59532 w 1657350"/>
                                        <a:gd name="connsiteY44" fmla="*/ 744509 h 1404909"/>
                                        <a:gd name="connsiteX45" fmla="*/ 107950 w 1657350"/>
                                        <a:gd name="connsiteY45" fmla="*/ 728634 h 1404909"/>
                                        <a:gd name="connsiteX46" fmla="*/ 101600 w 1657350"/>
                                        <a:gd name="connsiteY46" fmla="*/ 696884 h 1404909"/>
                                        <a:gd name="connsiteX47" fmla="*/ 66675 w 1657350"/>
                                        <a:gd name="connsiteY47" fmla="*/ 681009 h 1404909"/>
                                        <a:gd name="connsiteX48" fmla="*/ 82550 w 1657350"/>
                                        <a:gd name="connsiteY48" fmla="*/ 642909 h 1404909"/>
                                        <a:gd name="connsiteX49" fmla="*/ 152400 w 1657350"/>
                                        <a:gd name="connsiteY49" fmla="*/ 576234 h 1404909"/>
                                        <a:gd name="connsiteX50" fmla="*/ 241300 w 1657350"/>
                                        <a:gd name="connsiteY50" fmla="*/ 477809 h 1404909"/>
                                        <a:gd name="connsiteX51" fmla="*/ 314325 w 1657350"/>
                                        <a:gd name="connsiteY51" fmla="*/ 360334 h 1404909"/>
                                        <a:gd name="connsiteX52" fmla="*/ 371475 w 1657350"/>
                                        <a:gd name="connsiteY52" fmla="*/ 198409 h 1404909"/>
                                        <a:gd name="connsiteX53" fmla="*/ 403225 w 1657350"/>
                                        <a:gd name="connsiteY53" fmla="*/ 125384 h 1404909"/>
                                        <a:gd name="connsiteX54" fmla="*/ 409575 w 1657350"/>
                                        <a:gd name="connsiteY54" fmla="*/ 99984 h 1404909"/>
                                        <a:gd name="connsiteX55" fmla="*/ 377825 w 1657350"/>
                                        <a:gd name="connsiteY55" fmla="*/ 49184 h 1404909"/>
                                        <a:gd name="connsiteX56" fmla="*/ 393700 w 1657350"/>
                                        <a:gd name="connsiteY56" fmla="*/ 1559 h 1404909"/>
                                        <a:gd name="connsiteX57" fmla="*/ 485775 w 1657350"/>
                                        <a:gd name="connsiteY57" fmla="*/ 14259 h 1404909"/>
                                        <a:gd name="connsiteX58" fmla="*/ 536575 w 1657350"/>
                                        <a:gd name="connsiteY58" fmla="*/ 26959 h 1404909"/>
                                        <a:gd name="connsiteX59" fmla="*/ 546100 w 1657350"/>
                                        <a:gd name="connsiteY59" fmla="*/ 17435 h 1404909"/>
                                        <a:gd name="connsiteX60" fmla="*/ 609600 w 1657350"/>
                                        <a:gd name="connsiteY60" fmla="*/ 4734 h 1404909"/>
                                        <a:gd name="connsiteX61" fmla="*/ 625475 w 1657350"/>
                                        <a:gd name="connsiteY61" fmla="*/ 58709 h 1404909"/>
                                        <a:gd name="connsiteX62" fmla="*/ 685800 w 1657350"/>
                                        <a:gd name="connsiteY62"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0650 w 1657350"/>
                                        <a:gd name="connsiteY37" fmla="*/ 1068359 h 1404909"/>
                                        <a:gd name="connsiteX38" fmla="*/ 110331 w 1657350"/>
                                        <a:gd name="connsiteY38" fmla="*/ 1043754 h 1404909"/>
                                        <a:gd name="connsiteX39" fmla="*/ 72231 w 1657350"/>
                                        <a:gd name="connsiteY39" fmla="*/ 1017560 h 1404909"/>
                                        <a:gd name="connsiteX40" fmla="*/ 0 w 1657350"/>
                                        <a:gd name="connsiteY40" fmla="*/ 995334 h 1404909"/>
                                        <a:gd name="connsiteX41" fmla="*/ 34925 w 1657350"/>
                                        <a:gd name="connsiteY41" fmla="*/ 963585 h 1404909"/>
                                        <a:gd name="connsiteX42" fmla="*/ 60325 w 1657350"/>
                                        <a:gd name="connsiteY42" fmla="*/ 877860 h 1404909"/>
                                        <a:gd name="connsiteX43" fmla="*/ 95250 w 1657350"/>
                                        <a:gd name="connsiteY43" fmla="*/ 814359 h 1404909"/>
                                        <a:gd name="connsiteX44" fmla="*/ 79375 w 1657350"/>
                                        <a:gd name="connsiteY44" fmla="*/ 768322 h 1404909"/>
                                        <a:gd name="connsiteX45" fmla="*/ 59532 w 1657350"/>
                                        <a:gd name="connsiteY45" fmla="*/ 744509 h 1404909"/>
                                        <a:gd name="connsiteX46" fmla="*/ 107950 w 1657350"/>
                                        <a:gd name="connsiteY46" fmla="*/ 728634 h 1404909"/>
                                        <a:gd name="connsiteX47" fmla="*/ 101600 w 1657350"/>
                                        <a:gd name="connsiteY47" fmla="*/ 696884 h 1404909"/>
                                        <a:gd name="connsiteX48" fmla="*/ 66675 w 1657350"/>
                                        <a:gd name="connsiteY48" fmla="*/ 681009 h 1404909"/>
                                        <a:gd name="connsiteX49" fmla="*/ 82550 w 1657350"/>
                                        <a:gd name="connsiteY49" fmla="*/ 642909 h 1404909"/>
                                        <a:gd name="connsiteX50" fmla="*/ 152400 w 1657350"/>
                                        <a:gd name="connsiteY50" fmla="*/ 576234 h 1404909"/>
                                        <a:gd name="connsiteX51" fmla="*/ 241300 w 1657350"/>
                                        <a:gd name="connsiteY51" fmla="*/ 477809 h 1404909"/>
                                        <a:gd name="connsiteX52" fmla="*/ 314325 w 1657350"/>
                                        <a:gd name="connsiteY52" fmla="*/ 360334 h 1404909"/>
                                        <a:gd name="connsiteX53" fmla="*/ 371475 w 1657350"/>
                                        <a:gd name="connsiteY53" fmla="*/ 198409 h 1404909"/>
                                        <a:gd name="connsiteX54" fmla="*/ 403225 w 1657350"/>
                                        <a:gd name="connsiteY54" fmla="*/ 125384 h 1404909"/>
                                        <a:gd name="connsiteX55" fmla="*/ 409575 w 1657350"/>
                                        <a:gd name="connsiteY55" fmla="*/ 99984 h 1404909"/>
                                        <a:gd name="connsiteX56" fmla="*/ 377825 w 1657350"/>
                                        <a:gd name="connsiteY56" fmla="*/ 49184 h 1404909"/>
                                        <a:gd name="connsiteX57" fmla="*/ 393700 w 1657350"/>
                                        <a:gd name="connsiteY57" fmla="*/ 1559 h 1404909"/>
                                        <a:gd name="connsiteX58" fmla="*/ 485775 w 1657350"/>
                                        <a:gd name="connsiteY58" fmla="*/ 14259 h 1404909"/>
                                        <a:gd name="connsiteX59" fmla="*/ 536575 w 1657350"/>
                                        <a:gd name="connsiteY59" fmla="*/ 26959 h 1404909"/>
                                        <a:gd name="connsiteX60" fmla="*/ 546100 w 1657350"/>
                                        <a:gd name="connsiteY60" fmla="*/ 17435 h 1404909"/>
                                        <a:gd name="connsiteX61" fmla="*/ 609600 w 1657350"/>
                                        <a:gd name="connsiteY61" fmla="*/ 4734 h 1404909"/>
                                        <a:gd name="connsiteX62" fmla="*/ 625475 w 1657350"/>
                                        <a:gd name="connsiteY62" fmla="*/ 58709 h 1404909"/>
                                        <a:gd name="connsiteX63" fmla="*/ 685800 w 1657350"/>
                                        <a:gd name="connsiteY63"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4475 w 1657350"/>
                                        <a:gd name="connsiteY35" fmla="*/ 1109634 h 1404909"/>
                                        <a:gd name="connsiteX36" fmla="*/ 193675 w 1657350"/>
                                        <a:gd name="connsiteY36" fmla="*/ 1065184 h 1404909"/>
                                        <a:gd name="connsiteX37" fmla="*/ 123031 w 1657350"/>
                                        <a:gd name="connsiteY37" fmla="*/ 1061215 h 1404909"/>
                                        <a:gd name="connsiteX38" fmla="*/ 110331 w 1657350"/>
                                        <a:gd name="connsiteY38" fmla="*/ 1043754 h 1404909"/>
                                        <a:gd name="connsiteX39" fmla="*/ 72231 w 1657350"/>
                                        <a:gd name="connsiteY39" fmla="*/ 1017560 h 1404909"/>
                                        <a:gd name="connsiteX40" fmla="*/ 0 w 1657350"/>
                                        <a:gd name="connsiteY40" fmla="*/ 995334 h 1404909"/>
                                        <a:gd name="connsiteX41" fmla="*/ 34925 w 1657350"/>
                                        <a:gd name="connsiteY41" fmla="*/ 963585 h 1404909"/>
                                        <a:gd name="connsiteX42" fmla="*/ 60325 w 1657350"/>
                                        <a:gd name="connsiteY42" fmla="*/ 877860 h 1404909"/>
                                        <a:gd name="connsiteX43" fmla="*/ 95250 w 1657350"/>
                                        <a:gd name="connsiteY43" fmla="*/ 814359 h 1404909"/>
                                        <a:gd name="connsiteX44" fmla="*/ 79375 w 1657350"/>
                                        <a:gd name="connsiteY44" fmla="*/ 768322 h 1404909"/>
                                        <a:gd name="connsiteX45" fmla="*/ 59532 w 1657350"/>
                                        <a:gd name="connsiteY45" fmla="*/ 744509 h 1404909"/>
                                        <a:gd name="connsiteX46" fmla="*/ 107950 w 1657350"/>
                                        <a:gd name="connsiteY46" fmla="*/ 728634 h 1404909"/>
                                        <a:gd name="connsiteX47" fmla="*/ 101600 w 1657350"/>
                                        <a:gd name="connsiteY47" fmla="*/ 696884 h 1404909"/>
                                        <a:gd name="connsiteX48" fmla="*/ 66675 w 1657350"/>
                                        <a:gd name="connsiteY48" fmla="*/ 681009 h 1404909"/>
                                        <a:gd name="connsiteX49" fmla="*/ 82550 w 1657350"/>
                                        <a:gd name="connsiteY49" fmla="*/ 642909 h 1404909"/>
                                        <a:gd name="connsiteX50" fmla="*/ 152400 w 1657350"/>
                                        <a:gd name="connsiteY50" fmla="*/ 576234 h 1404909"/>
                                        <a:gd name="connsiteX51" fmla="*/ 241300 w 1657350"/>
                                        <a:gd name="connsiteY51" fmla="*/ 477809 h 1404909"/>
                                        <a:gd name="connsiteX52" fmla="*/ 314325 w 1657350"/>
                                        <a:gd name="connsiteY52" fmla="*/ 360334 h 1404909"/>
                                        <a:gd name="connsiteX53" fmla="*/ 371475 w 1657350"/>
                                        <a:gd name="connsiteY53" fmla="*/ 198409 h 1404909"/>
                                        <a:gd name="connsiteX54" fmla="*/ 403225 w 1657350"/>
                                        <a:gd name="connsiteY54" fmla="*/ 125384 h 1404909"/>
                                        <a:gd name="connsiteX55" fmla="*/ 409575 w 1657350"/>
                                        <a:gd name="connsiteY55" fmla="*/ 99984 h 1404909"/>
                                        <a:gd name="connsiteX56" fmla="*/ 377825 w 1657350"/>
                                        <a:gd name="connsiteY56" fmla="*/ 49184 h 1404909"/>
                                        <a:gd name="connsiteX57" fmla="*/ 393700 w 1657350"/>
                                        <a:gd name="connsiteY57" fmla="*/ 1559 h 1404909"/>
                                        <a:gd name="connsiteX58" fmla="*/ 485775 w 1657350"/>
                                        <a:gd name="connsiteY58" fmla="*/ 14259 h 1404909"/>
                                        <a:gd name="connsiteX59" fmla="*/ 536575 w 1657350"/>
                                        <a:gd name="connsiteY59" fmla="*/ 26959 h 1404909"/>
                                        <a:gd name="connsiteX60" fmla="*/ 546100 w 1657350"/>
                                        <a:gd name="connsiteY60" fmla="*/ 17435 h 1404909"/>
                                        <a:gd name="connsiteX61" fmla="*/ 609600 w 1657350"/>
                                        <a:gd name="connsiteY61" fmla="*/ 4734 h 1404909"/>
                                        <a:gd name="connsiteX62" fmla="*/ 625475 w 1657350"/>
                                        <a:gd name="connsiteY62" fmla="*/ 58709 h 1404909"/>
                                        <a:gd name="connsiteX63" fmla="*/ 685800 w 1657350"/>
                                        <a:gd name="connsiteY63"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9238 w 1657350"/>
                                        <a:gd name="connsiteY35" fmla="*/ 1100109 h 1404909"/>
                                        <a:gd name="connsiteX36" fmla="*/ 193675 w 1657350"/>
                                        <a:gd name="connsiteY36" fmla="*/ 1065184 h 1404909"/>
                                        <a:gd name="connsiteX37" fmla="*/ 123031 w 1657350"/>
                                        <a:gd name="connsiteY37" fmla="*/ 1061215 h 1404909"/>
                                        <a:gd name="connsiteX38" fmla="*/ 110331 w 1657350"/>
                                        <a:gd name="connsiteY38" fmla="*/ 1043754 h 1404909"/>
                                        <a:gd name="connsiteX39" fmla="*/ 72231 w 1657350"/>
                                        <a:gd name="connsiteY39" fmla="*/ 1017560 h 1404909"/>
                                        <a:gd name="connsiteX40" fmla="*/ 0 w 1657350"/>
                                        <a:gd name="connsiteY40" fmla="*/ 995334 h 1404909"/>
                                        <a:gd name="connsiteX41" fmla="*/ 34925 w 1657350"/>
                                        <a:gd name="connsiteY41" fmla="*/ 963585 h 1404909"/>
                                        <a:gd name="connsiteX42" fmla="*/ 60325 w 1657350"/>
                                        <a:gd name="connsiteY42" fmla="*/ 877860 h 1404909"/>
                                        <a:gd name="connsiteX43" fmla="*/ 95250 w 1657350"/>
                                        <a:gd name="connsiteY43" fmla="*/ 814359 h 1404909"/>
                                        <a:gd name="connsiteX44" fmla="*/ 79375 w 1657350"/>
                                        <a:gd name="connsiteY44" fmla="*/ 768322 h 1404909"/>
                                        <a:gd name="connsiteX45" fmla="*/ 59532 w 1657350"/>
                                        <a:gd name="connsiteY45" fmla="*/ 744509 h 1404909"/>
                                        <a:gd name="connsiteX46" fmla="*/ 107950 w 1657350"/>
                                        <a:gd name="connsiteY46" fmla="*/ 728634 h 1404909"/>
                                        <a:gd name="connsiteX47" fmla="*/ 101600 w 1657350"/>
                                        <a:gd name="connsiteY47" fmla="*/ 696884 h 1404909"/>
                                        <a:gd name="connsiteX48" fmla="*/ 66675 w 1657350"/>
                                        <a:gd name="connsiteY48" fmla="*/ 681009 h 1404909"/>
                                        <a:gd name="connsiteX49" fmla="*/ 82550 w 1657350"/>
                                        <a:gd name="connsiteY49" fmla="*/ 642909 h 1404909"/>
                                        <a:gd name="connsiteX50" fmla="*/ 152400 w 1657350"/>
                                        <a:gd name="connsiteY50" fmla="*/ 576234 h 1404909"/>
                                        <a:gd name="connsiteX51" fmla="*/ 241300 w 1657350"/>
                                        <a:gd name="connsiteY51" fmla="*/ 477809 h 1404909"/>
                                        <a:gd name="connsiteX52" fmla="*/ 314325 w 1657350"/>
                                        <a:gd name="connsiteY52" fmla="*/ 360334 h 1404909"/>
                                        <a:gd name="connsiteX53" fmla="*/ 371475 w 1657350"/>
                                        <a:gd name="connsiteY53" fmla="*/ 198409 h 1404909"/>
                                        <a:gd name="connsiteX54" fmla="*/ 403225 w 1657350"/>
                                        <a:gd name="connsiteY54" fmla="*/ 125384 h 1404909"/>
                                        <a:gd name="connsiteX55" fmla="*/ 409575 w 1657350"/>
                                        <a:gd name="connsiteY55" fmla="*/ 99984 h 1404909"/>
                                        <a:gd name="connsiteX56" fmla="*/ 377825 w 1657350"/>
                                        <a:gd name="connsiteY56" fmla="*/ 49184 h 1404909"/>
                                        <a:gd name="connsiteX57" fmla="*/ 393700 w 1657350"/>
                                        <a:gd name="connsiteY57" fmla="*/ 1559 h 1404909"/>
                                        <a:gd name="connsiteX58" fmla="*/ 485775 w 1657350"/>
                                        <a:gd name="connsiteY58" fmla="*/ 14259 h 1404909"/>
                                        <a:gd name="connsiteX59" fmla="*/ 536575 w 1657350"/>
                                        <a:gd name="connsiteY59" fmla="*/ 26959 h 1404909"/>
                                        <a:gd name="connsiteX60" fmla="*/ 546100 w 1657350"/>
                                        <a:gd name="connsiteY60" fmla="*/ 17435 h 1404909"/>
                                        <a:gd name="connsiteX61" fmla="*/ 609600 w 1657350"/>
                                        <a:gd name="connsiteY61" fmla="*/ 4734 h 1404909"/>
                                        <a:gd name="connsiteX62" fmla="*/ 625475 w 1657350"/>
                                        <a:gd name="connsiteY62" fmla="*/ 58709 h 1404909"/>
                                        <a:gd name="connsiteX63" fmla="*/ 685800 w 1657350"/>
                                        <a:gd name="connsiteY63"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49238 w 1657350"/>
                                        <a:gd name="connsiteY35" fmla="*/ 1100109 h 1404909"/>
                                        <a:gd name="connsiteX36" fmla="*/ 196056 w 1657350"/>
                                        <a:gd name="connsiteY36" fmla="*/ 1055659 h 1404909"/>
                                        <a:gd name="connsiteX37" fmla="*/ 123031 w 1657350"/>
                                        <a:gd name="connsiteY37" fmla="*/ 1061215 h 1404909"/>
                                        <a:gd name="connsiteX38" fmla="*/ 110331 w 1657350"/>
                                        <a:gd name="connsiteY38" fmla="*/ 1043754 h 1404909"/>
                                        <a:gd name="connsiteX39" fmla="*/ 72231 w 1657350"/>
                                        <a:gd name="connsiteY39" fmla="*/ 1017560 h 1404909"/>
                                        <a:gd name="connsiteX40" fmla="*/ 0 w 1657350"/>
                                        <a:gd name="connsiteY40" fmla="*/ 995334 h 1404909"/>
                                        <a:gd name="connsiteX41" fmla="*/ 34925 w 1657350"/>
                                        <a:gd name="connsiteY41" fmla="*/ 963585 h 1404909"/>
                                        <a:gd name="connsiteX42" fmla="*/ 60325 w 1657350"/>
                                        <a:gd name="connsiteY42" fmla="*/ 877860 h 1404909"/>
                                        <a:gd name="connsiteX43" fmla="*/ 95250 w 1657350"/>
                                        <a:gd name="connsiteY43" fmla="*/ 814359 h 1404909"/>
                                        <a:gd name="connsiteX44" fmla="*/ 79375 w 1657350"/>
                                        <a:gd name="connsiteY44" fmla="*/ 768322 h 1404909"/>
                                        <a:gd name="connsiteX45" fmla="*/ 59532 w 1657350"/>
                                        <a:gd name="connsiteY45" fmla="*/ 744509 h 1404909"/>
                                        <a:gd name="connsiteX46" fmla="*/ 107950 w 1657350"/>
                                        <a:gd name="connsiteY46" fmla="*/ 728634 h 1404909"/>
                                        <a:gd name="connsiteX47" fmla="*/ 101600 w 1657350"/>
                                        <a:gd name="connsiteY47" fmla="*/ 696884 h 1404909"/>
                                        <a:gd name="connsiteX48" fmla="*/ 66675 w 1657350"/>
                                        <a:gd name="connsiteY48" fmla="*/ 681009 h 1404909"/>
                                        <a:gd name="connsiteX49" fmla="*/ 82550 w 1657350"/>
                                        <a:gd name="connsiteY49" fmla="*/ 642909 h 1404909"/>
                                        <a:gd name="connsiteX50" fmla="*/ 152400 w 1657350"/>
                                        <a:gd name="connsiteY50" fmla="*/ 576234 h 1404909"/>
                                        <a:gd name="connsiteX51" fmla="*/ 241300 w 1657350"/>
                                        <a:gd name="connsiteY51" fmla="*/ 477809 h 1404909"/>
                                        <a:gd name="connsiteX52" fmla="*/ 314325 w 1657350"/>
                                        <a:gd name="connsiteY52" fmla="*/ 360334 h 1404909"/>
                                        <a:gd name="connsiteX53" fmla="*/ 371475 w 1657350"/>
                                        <a:gd name="connsiteY53" fmla="*/ 198409 h 1404909"/>
                                        <a:gd name="connsiteX54" fmla="*/ 403225 w 1657350"/>
                                        <a:gd name="connsiteY54" fmla="*/ 125384 h 1404909"/>
                                        <a:gd name="connsiteX55" fmla="*/ 409575 w 1657350"/>
                                        <a:gd name="connsiteY55" fmla="*/ 99984 h 1404909"/>
                                        <a:gd name="connsiteX56" fmla="*/ 377825 w 1657350"/>
                                        <a:gd name="connsiteY56" fmla="*/ 49184 h 1404909"/>
                                        <a:gd name="connsiteX57" fmla="*/ 393700 w 1657350"/>
                                        <a:gd name="connsiteY57" fmla="*/ 1559 h 1404909"/>
                                        <a:gd name="connsiteX58" fmla="*/ 485775 w 1657350"/>
                                        <a:gd name="connsiteY58" fmla="*/ 14259 h 1404909"/>
                                        <a:gd name="connsiteX59" fmla="*/ 536575 w 1657350"/>
                                        <a:gd name="connsiteY59" fmla="*/ 26959 h 1404909"/>
                                        <a:gd name="connsiteX60" fmla="*/ 546100 w 1657350"/>
                                        <a:gd name="connsiteY60" fmla="*/ 17435 h 1404909"/>
                                        <a:gd name="connsiteX61" fmla="*/ 609600 w 1657350"/>
                                        <a:gd name="connsiteY61" fmla="*/ 4734 h 1404909"/>
                                        <a:gd name="connsiteX62" fmla="*/ 625475 w 1657350"/>
                                        <a:gd name="connsiteY62" fmla="*/ 58709 h 1404909"/>
                                        <a:gd name="connsiteX63" fmla="*/ 685800 w 1657350"/>
                                        <a:gd name="connsiteY63"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288925 w 1657350"/>
                                        <a:gd name="connsiteY33" fmla="*/ 1331884 h 1404909"/>
                                        <a:gd name="connsiteX34" fmla="*/ 260350 w 1657350"/>
                                        <a:gd name="connsiteY34" fmla="*/ 1252509 h 1404909"/>
                                        <a:gd name="connsiteX35" fmla="*/ 262731 w 1657350"/>
                                        <a:gd name="connsiteY35" fmla="*/ 1179485 h 1404909"/>
                                        <a:gd name="connsiteX36" fmla="*/ 249238 w 1657350"/>
                                        <a:gd name="connsiteY36" fmla="*/ 1100109 h 1404909"/>
                                        <a:gd name="connsiteX37" fmla="*/ 196056 w 1657350"/>
                                        <a:gd name="connsiteY37" fmla="*/ 1055659 h 1404909"/>
                                        <a:gd name="connsiteX38" fmla="*/ 123031 w 1657350"/>
                                        <a:gd name="connsiteY38" fmla="*/ 1061215 h 1404909"/>
                                        <a:gd name="connsiteX39" fmla="*/ 110331 w 1657350"/>
                                        <a:gd name="connsiteY39" fmla="*/ 1043754 h 1404909"/>
                                        <a:gd name="connsiteX40" fmla="*/ 72231 w 1657350"/>
                                        <a:gd name="connsiteY40" fmla="*/ 1017560 h 1404909"/>
                                        <a:gd name="connsiteX41" fmla="*/ 0 w 1657350"/>
                                        <a:gd name="connsiteY41" fmla="*/ 995334 h 1404909"/>
                                        <a:gd name="connsiteX42" fmla="*/ 34925 w 1657350"/>
                                        <a:gd name="connsiteY42" fmla="*/ 963585 h 1404909"/>
                                        <a:gd name="connsiteX43" fmla="*/ 60325 w 1657350"/>
                                        <a:gd name="connsiteY43" fmla="*/ 877860 h 1404909"/>
                                        <a:gd name="connsiteX44" fmla="*/ 95250 w 1657350"/>
                                        <a:gd name="connsiteY44" fmla="*/ 814359 h 1404909"/>
                                        <a:gd name="connsiteX45" fmla="*/ 79375 w 1657350"/>
                                        <a:gd name="connsiteY45" fmla="*/ 768322 h 1404909"/>
                                        <a:gd name="connsiteX46" fmla="*/ 59532 w 1657350"/>
                                        <a:gd name="connsiteY46" fmla="*/ 744509 h 1404909"/>
                                        <a:gd name="connsiteX47" fmla="*/ 107950 w 1657350"/>
                                        <a:gd name="connsiteY47" fmla="*/ 728634 h 1404909"/>
                                        <a:gd name="connsiteX48" fmla="*/ 101600 w 1657350"/>
                                        <a:gd name="connsiteY48" fmla="*/ 696884 h 1404909"/>
                                        <a:gd name="connsiteX49" fmla="*/ 66675 w 1657350"/>
                                        <a:gd name="connsiteY49" fmla="*/ 681009 h 1404909"/>
                                        <a:gd name="connsiteX50" fmla="*/ 82550 w 1657350"/>
                                        <a:gd name="connsiteY50" fmla="*/ 642909 h 1404909"/>
                                        <a:gd name="connsiteX51" fmla="*/ 152400 w 1657350"/>
                                        <a:gd name="connsiteY51" fmla="*/ 576234 h 1404909"/>
                                        <a:gd name="connsiteX52" fmla="*/ 241300 w 1657350"/>
                                        <a:gd name="connsiteY52" fmla="*/ 477809 h 1404909"/>
                                        <a:gd name="connsiteX53" fmla="*/ 314325 w 1657350"/>
                                        <a:gd name="connsiteY53" fmla="*/ 360334 h 1404909"/>
                                        <a:gd name="connsiteX54" fmla="*/ 371475 w 1657350"/>
                                        <a:gd name="connsiteY54" fmla="*/ 198409 h 1404909"/>
                                        <a:gd name="connsiteX55" fmla="*/ 403225 w 1657350"/>
                                        <a:gd name="connsiteY55" fmla="*/ 125384 h 1404909"/>
                                        <a:gd name="connsiteX56" fmla="*/ 409575 w 1657350"/>
                                        <a:gd name="connsiteY56" fmla="*/ 99984 h 1404909"/>
                                        <a:gd name="connsiteX57" fmla="*/ 377825 w 1657350"/>
                                        <a:gd name="connsiteY57" fmla="*/ 49184 h 1404909"/>
                                        <a:gd name="connsiteX58" fmla="*/ 393700 w 1657350"/>
                                        <a:gd name="connsiteY58" fmla="*/ 1559 h 1404909"/>
                                        <a:gd name="connsiteX59" fmla="*/ 485775 w 1657350"/>
                                        <a:gd name="connsiteY59" fmla="*/ 14259 h 1404909"/>
                                        <a:gd name="connsiteX60" fmla="*/ 536575 w 1657350"/>
                                        <a:gd name="connsiteY60" fmla="*/ 26959 h 1404909"/>
                                        <a:gd name="connsiteX61" fmla="*/ 546100 w 1657350"/>
                                        <a:gd name="connsiteY61" fmla="*/ 17435 h 1404909"/>
                                        <a:gd name="connsiteX62" fmla="*/ 609600 w 1657350"/>
                                        <a:gd name="connsiteY62" fmla="*/ 4734 h 1404909"/>
                                        <a:gd name="connsiteX63" fmla="*/ 625475 w 1657350"/>
                                        <a:gd name="connsiteY63" fmla="*/ 58709 h 1404909"/>
                                        <a:gd name="connsiteX64" fmla="*/ 685800 w 1657350"/>
                                        <a:gd name="connsiteY64"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52425 w 1657350"/>
                                        <a:gd name="connsiteY32" fmla="*/ 1347759 h 1404909"/>
                                        <a:gd name="connsiteX33" fmla="*/ 300832 w 1657350"/>
                                        <a:gd name="connsiteY33" fmla="*/ 1317596 h 1404909"/>
                                        <a:gd name="connsiteX34" fmla="*/ 260350 w 1657350"/>
                                        <a:gd name="connsiteY34" fmla="*/ 1252509 h 1404909"/>
                                        <a:gd name="connsiteX35" fmla="*/ 262731 w 1657350"/>
                                        <a:gd name="connsiteY35" fmla="*/ 1179485 h 1404909"/>
                                        <a:gd name="connsiteX36" fmla="*/ 249238 w 1657350"/>
                                        <a:gd name="connsiteY36" fmla="*/ 1100109 h 1404909"/>
                                        <a:gd name="connsiteX37" fmla="*/ 196056 w 1657350"/>
                                        <a:gd name="connsiteY37" fmla="*/ 1055659 h 1404909"/>
                                        <a:gd name="connsiteX38" fmla="*/ 123031 w 1657350"/>
                                        <a:gd name="connsiteY38" fmla="*/ 1061215 h 1404909"/>
                                        <a:gd name="connsiteX39" fmla="*/ 110331 w 1657350"/>
                                        <a:gd name="connsiteY39" fmla="*/ 1043754 h 1404909"/>
                                        <a:gd name="connsiteX40" fmla="*/ 72231 w 1657350"/>
                                        <a:gd name="connsiteY40" fmla="*/ 1017560 h 1404909"/>
                                        <a:gd name="connsiteX41" fmla="*/ 0 w 1657350"/>
                                        <a:gd name="connsiteY41" fmla="*/ 995334 h 1404909"/>
                                        <a:gd name="connsiteX42" fmla="*/ 34925 w 1657350"/>
                                        <a:gd name="connsiteY42" fmla="*/ 963585 h 1404909"/>
                                        <a:gd name="connsiteX43" fmla="*/ 60325 w 1657350"/>
                                        <a:gd name="connsiteY43" fmla="*/ 877860 h 1404909"/>
                                        <a:gd name="connsiteX44" fmla="*/ 95250 w 1657350"/>
                                        <a:gd name="connsiteY44" fmla="*/ 814359 h 1404909"/>
                                        <a:gd name="connsiteX45" fmla="*/ 79375 w 1657350"/>
                                        <a:gd name="connsiteY45" fmla="*/ 768322 h 1404909"/>
                                        <a:gd name="connsiteX46" fmla="*/ 59532 w 1657350"/>
                                        <a:gd name="connsiteY46" fmla="*/ 744509 h 1404909"/>
                                        <a:gd name="connsiteX47" fmla="*/ 107950 w 1657350"/>
                                        <a:gd name="connsiteY47" fmla="*/ 728634 h 1404909"/>
                                        <a:gd name="connsiteX48" fmla="*/ 101600 w 1657350"/>
                                        <a:gd name="connsiteY48" fmla="*/ 696884 h 1404909"/>
                                        <a:gd name="connsiteX49" fmla="*/ 66675 w 1657350"/>
                                        <a:gd name="connsiteY49" fmla="*/ 681009 h 1404909"/>
                                        <a:gd name="connsiteX50" fmla="*/ 82550 w 1657350"/>
                                        <a:gd name="connsiteY50" fmla="*/ 642909 h 1404909"/>
                                        <a:gd name="connsiteX51" fmla="*/ 152400 w 1657350"/>
                                        <a:gd name="connsiteY51" fmla="*/ 576234 h 1404909"/>
                                        <a:gd name="connsiteX52" fmla="*/ 241300 w 1657350"/>
                                        <a:gd name="connsiteY52" fmla="*/ 477809 h 1404909"/>
                                        <a:gd name="connsiteX53" fmla="*/ 314325 w 1657350"/>
                                        <a:gd name="connsiteY53" fmla="*/ 360334 h 1404909"/>
                                        <a:gd name="connsiteX54" fmla="*/ 371475 w 1657350"/>
                                        <a:gd name="connsiteY54" fmla="*/ 198409 h 1404909"/>
                                        <a:gd name="connsiteX55" fmla="*/ 403225 w 1657350"/>
                                        <a:gd name="connsiteY55" fmla="*/ 125384 h 1404909"/>
                                        <a:gd name="connsiteX56" fmla="*/ 409575 w 1657350"/>
                                        <a:gd name="connsiteY56" fmla="*/ 99984 h 1404909"/>
                                        <a:gd name="connsiteX57" fmla="*/ 377825 w 1657350"/>
                                        <a:gd name="connsiteY57" fmla="*/ 49184 h 1404909"/>
                                        <a:gd name="connsiteX58" fmla="*/ 393700 w 1657350"/>
                                        <a:gd name="connsiteY58" fmla="*/ 1559 h 1404909"/>
                                        <a:gd name="connsiteX59" fmla="*/ 485775 w 1657350"/>
                                        <a:gd name="connsiteY59" fmla="*/ 14259 h 1404909"/>
                                        <a:gd name="connsiteX60" fmla="*/ 536575 w 1657350"/>
                                        <a:gd name="connsiteY60" fmla="*/ 26959 h 1404909"/>
                                        <a:gd name="connsiteX61" fmla="*/ 546100 w 1657350"/>
                                        <a:gd name="connsiteY61" fmla="*/ 17435 h 1404909"/>
                                        <a:gd name="connsiteX62" fmla="*/ 609600 w 1657350"/>
                                        <a:gd name="connsiteY62" fmla="*/ 4734 h 1404909"/>
                                        <a:gd name="connsiteX63" fmla="*/ 625475 w 1657350"/>
                                        <a:gd name="connsiteY63" fmla="*/ 58709 h 1404909"/>
                                        <a:gd name="connsiteX64" fmla="*/ 685800 w 1657350"/>
                                        <a:gd name="connsiteY64"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47663 w 1657350"/>
                                        <a:gd name="connsiteY32" fmla="*/ 1335853 h 1404909"/>
                                        <a:gd name="connsiteX33" fmla="*/ 300832 w 1657350"/>
                                        <a:gd name="connsiteY33" fmla="*/ 1317596 h 1404909"/>
                                        <a:gd name="connsiteX34" fmla="*/ 260350 w 1657350"/>
                                        <a:gd name="connsiteY34" fmla="*/ 1252509 h 1404909"/>
                                        <a:gd name="connsiteX35" fmla="*/ 262731 w 1657350"/>
                                        <a:gd name="connsiteY35" fmla="*/ 1179485 h 1404909"/>
                                        <a:gd name="connsiteX36" fmla="*/ 249238 w 1657350"/>
                                        <a:gd name="connsiteY36" fmla="*/ 1100109 h 1404909"/>
                                        <a:gd name="connsiteX37" fmla="*/ 196056 w 1657350"/>
                                        <a:gd name="connsiteY37" fmla="*/ 1055659 h 1404909"/>
                                        <a:gd name="connsiteX38" fmla="*/ 123031 w 1657350"/>
                                        <a:gd name="connsiteY38" fmla="*/ 1061215 h 1404909"/>
                                        <a:gd name="connsiteX39" fmla="*/ 110331 w 1657350"/>
                                        <a:gd name="connsiteY39" fmla="*/ 1043754 h 1404909"/>
                                        <a:gd name="connsiteX40" fmla="*/ 72231 w 1657350"/>
                                        <a:gd name="connsiteY40" fmla="*/ 1017560 h 1404909"/>
                                        <a:gd name="connsiteX41" fmla="*/ 0 w 1657350"/>
                                        <a:gd name="connsiteY41" fmla="*/ 995334 h 1404909"/>
                                        <a:gd name="connsiteX42" fmla="*/ 34925 w 1657350"/>
                                        <a:gd name="connsiteY42" fmla="*/ 963585 h 1404909"/>
                                        <a:gd name="connsiteX43" fmla="*/ 60325 w 1657350"/>
                                        <a:gd name="connsiteY43" fmla="*/ 877860 h 1404909"/>
                                        <a:gd name="connsiteX44" fmla="*/ 95250 w 1657350"/>
                                        <a:gd name="connsiteY44" fmla="*/ 814359 h 1404909"/>
                                        <a:gd name="connsiteX45" fmla="*/ 79375 w 1657350"/>
                                        <a:gd name="connsiteY45" fmla="*/ 768322 h 1404909"/>
                                        <a:gd name="connsiteX46" fmla="*/ 59532 w 1657350"/>
                                        <a:gd name="connsiteY46" fmla="*/ 744509 h 1404909"/>
                                        <a:gd name="connsiteX47" fmla="*/ 107950 w 1657350"/>
                                        <a:gd name="connsiteY47" fmla="*/ 728634 h 1404909"/>
                                        <a:gd name="connsiteX48" fmla="*/ 101600 w 1657350"/>
                                        <a:gd name="connsiteY48" fmla="*/ 696884 h 1404909"/>
                                        <a:gd name="connsiteX49" fmla="*/ 66675 w 1657350"/>
                                        <a:gd name="connsiteY49" fmla="*/ 681009 h 1404909"/>
                                        <a:gd name="connsiteX50" fmla="*/ 82550 w 1657350"/>
                                        <a:gd name="connsiteY50" fmla="*/ 642909 h 1404909"/>
                                        <a:gd name="connsiteX51" fmla="*/ 152400 w 1657350"/>
                                        <a:gd name="connsiteY51" fmla="*/ 576234 h 1404909"/>
                                        <a:gd name="connsiteX52" fmla="*/ 241300 w 1657350"/>
                                        <a:gd name="connsiteY52" fmla="*/ 477809 h 1404909"/>
                                        <a:gd name="connsiteX53" fmla="*/ 314325 w 1657350"/>
                                        <a:gd name="connsiteY53" fmla="*/ 360334 h 1404909"/>
                                        <a:gd name="connsiteX54" fmla="*/ 371475 w 1657350"/>
                                        <a:gd name="connsiteY54" fmla="*/ 198409 h 1404909"/>
                                        <a:gd name="connsiteX55" fmla="*/ 403225 w 1657350"/>
                                        <a:gd name="connsiteY55" fmla="*/ 125384 h 1404909"/>
                                        <a:gd name="connsiteX56" fmla="*/ 409575 w 1657350"/>
                                        <a:gd name="connsiteY56" fmla="*/ 99984 h 1404909"/>
                                        <a:gd name="connsiteX57" fmla="*/ 377825 w 1657350"/>
                                        <a:gd name="connsiteY57" fmla="*/ 49184 h 1404909"/>
                                        <a:gd name="connsiteX58" fmla="*/ 393700 w 1657350"/>
                                        <a:gd name="connsiteY58" fmla="*/ 1559 h 1404909"/>
                                        <a:gd name="connsiteX59" fmla="*/ 485775 w 1657350"/>
                                        <a:gd name="connsiteY59" fmla="*/ 14259 h 1404909"/>
                                        <a:gd name="connsiteX60" fmla="*/ 536575 w 1657350"/>
                                        <a:gd name="connsiteY60" fmla="*/ 26959 h 1404909"/>
                                        <a:gd name="connsiteX61" fmla="*/ 546100 w 1657350"/>
                                        <a:gd name="connsiteY61" fmla="*/ 17435 h 1404909"/>
                                        <a:gd name="connsiteX62" fmla="*/ 609600 w 1657350"/>
                                        <a:gd name="connsiteY62" fmla="*/ 4734 h 1404909"/>
                                        <a:gd name="connsiteX63" fmla="*/ 625475 w 1657350"/>
                                        <a:gd name="connsiteY63" fmla="*/ 58709 h 1404909"/>
                                        <a:gd name="connsiteX64" fmla="*/ 685800 w 1657350"/>
                                        <a:gd name="connsiteY64"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527050 w 1657350"/>
                                        <a:gd name="connsiteY30" fmla="*/ 1312834 h 1404909"/>
                                        <a:gd name="connsiteX31" fmla="*/ 393700 w 1657350"/>
                                        <a:gd name="connsiteY31" fmla="*/ 1309659 h 1404909"/>
                                        <a:gd name="connsiteX32" fmla="*/ 347663 w 1657350"/>
                                        <a:gd name="connsiteY32" fmla="*/ 1335853 h 1404909"/>
                                        <a:gd name="connsiteX33" fmla="*/ 305594 w 1657350"/>
                                        <a:gd name="connsiteY33" fmla="*/ 1331884 h 1404909"/>
                                        <a:gd name="connsiteX34" fmla="*/ 260350 w 1657350"/>
                                        <a:gd name="connsiteY34" fmla="*/ 1252509 h 1404909"/>
                                        <a:gd name="connsiteX35" fmla="*/ 262731 w 1657350"/>
                                        <a:gd name="connsiteY35" fmla="*/ 1179485 h 1404909"/>
                                        <a:gd name="connsiteX36" fmla="*/ 249238 w 1657350"/>
                                        <a:gd name="connsiteY36" fmla="*/ 1100109 h 1404909"/>
                                        <a:gd name="connsiteX37" fmla="*/ 196056 w 1657350"/>
                                        <a:gd name="connsiteY37" fmla="*/ 1055659 h 1404909"/>
                                        <a:gd name="connsiteX38" fmla="*/ 123031 w 1657350"/>
                                        <a:gd name="connsiteY38" fmla="*/ 1061215 h 1404909"/>
                                        <a:gd name="connsiteX39" fmla="*/ 110331 w 1657350"/>
                                        <a:gd name="connsiteY39" fmla="*/ 1043754 h 1404909"/>
                                        <a:gd name="connsiteX40" fmla="*/ 72231 w 1657350"/>
                                        <a:gd name="connsiteY40" fmla="*/ 1017560 h 1404909"/>
                                        <a:gd name="connsiteX41" fmla="*/ 0 w 1657350"/>
                                        <a:gd name="connsiteY41" fmla="*/ 995334 h 1404909"/>
                                        <a:gd name="connsiteX42" fmla="*/ 34925 w 1657350"/>
                                        <a:gd name="connsiteY42" fmla="*/ 963585 h 1404909"/>
                                        <a:gd name="connsiteX43" fmla="*/ 60325 w 1657350"/>
                                        <a:gd name="connsiteY43" fmla="*/ 877860 h 1404909"/>
                                        <a:gd name="connsiteX44" fmla="*/ 95250 w 1657350"/>
                                        <a:gd name="connsiteY44" fmla="*/ 814359 h 1404909"/>
                                        <a:gd name="connsiteX45" fmla="*/ 79375 w 1657350"/>
                                        <a:gd name="connsiteY45" fmla="*/ 768322 h 1404909"/>
                                        <a:gd name="connsiteX46" fmla="*/ 59532 w 1657350"/>
                                        <a:gd name="connsiteY46" fmla="*/ 744509 h 1404909"/>
                                        <a:gd name="connsiteX47" fmla="*/ 107950 w 1657350"/>
                                        <a:gd name="connsiteY47" fmla="*/ 728634 h 1404909"/>
                                        <a:gd name="connsiteX48" fmla="*/ 101600 w 1657350"/>
                                        <a:gd name="connsiteY48" fmla="*/ 696884 h 1404909"/>
                                        <a:gd name="connsiteX49" fmla="*/ 66675 w 1657350"/>
                                        <a:gd name="connsiteY49" fmla="*/ 681009 h 1404909"/>
                                        <a:gd name="connsiteX50" fmla="*/ 82550 w 1657350"/>
                                        <a:gd name="connsiteY50" fmla="*/ 642909 h 1404909"/>
                                        <a:gd name="connsiteX51" fmla="*/ 152400 w 1657350"/>
                                        <a:gd name="connsiteY51" fmla="*/ 576234 h 1404909"/>
                                        <a:gd name="connsiteX52" fmla="*/ 241300 w 1657350"/>
                                        <a:gd name="connsiteY52" fmla="*/ 477809 h 1404909"/>
                                        <a:gd name="connsiteX53" fmla="*/ 314325 w 1657350"/>
                                        <a:gd name="connsiteY53" fmla="*/ 360334 h 1404909"/>
                                        <a:gd name="connsiteX54" fmla="*/ 371475 w 1657350"/>
                                        <a:gd name="connsiteY54" fmla="*/ 198409 h 1404909"/>
                                        <a:gd name="connsiteX55" fmla="*/ 403225 w 1657350"/>
                                        <a:gd name="connsiteY55" fmla="*/ 125384 h 1404909"/>
                                        <a:gd name="connsiteX56" fmla="*/ 409575 w 1657350"/>
                                        <a:gd name="connsiteY56" fmla="*/ 99984 h 1404909"/>
                                        <a:gd name="connsiteX57" fmla="*/ 377825 w 1657350"/>
                                        <a:gd name="connsiteY57" fmla="*/ 49184 h 1404909"/>
                                        <a:gd name="connsiteX58" fmla="*/ 393700 w 1657350"/>
                                        <a:gd name="connsiteY58" fmla="*/ 1559 h 1404909"/>
                                        <a:gd name="connsiteX59" fmla="*/ 485775 w 1657350"/>
                                        <a:gd name="connsiteY59" fmla="*/ 14259 h 1404909"/>
                                        <a:gd name="connsiteX60" fmla="*/ 536575 w 1657350"/>
                                        <a:gd name="connsiteY60" fmla="*/ 26959 h 1404909"/>
                                        <a:gd name="connsiteX61" fmla="*/ 546100 w 1657350"/>
                                        <a:gd name="connsiteY61" fmla="*/ 17435 h 1404909"/>
                                        <a:gd name="connsiteX62" fmla="*/ 609600 w 1657350"/>
                                        <a:gd name="connsiteY62" fmla="*/ 4734 h 1404909"/>
                                        <a:gd name="connsiteX63" fmla="*/ 625475 w 1657350"/>
                                        <a:gd name="connsiteY63" fmla="*/ 58709 h 1404909"/>
                                        <a:gd name="connsiteX64" fmla="*/ 685800 w 1657350"/>
                                        <a:gd name="connsiteY64"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62000 w 1657350"/>
                                        <a:gd name="connsiteY29" fmla="*/ 1404909 h 1404909"/>
                                        <a:gd name="connsiteX30" fmla="*/ 629444 w 1657350"/>
                                        <a:gd name="connsiteY30" fmla="*/ 1360460 h 1404909"/>
                                        <a:gd name="connsiteX31" fmla="*/ 527050 w 1657350"/>
                                        <a:gd name="connsiteY31" fmla="*/ 1312834 h 1404909"/>
                                        <a:gd name="connsiteX32" fmla="*/ 393700 w 1657350"/>
                                        <a:gd name="connsiteY32" fmla="*/ 1309659 h 1404909"/>
                                        <a:gd name="connsiteX33" fmla="*/ 347663 w 1657350"/>
                                        <a:gd name="connsiteY33" fmla="*/ 1335853 h 1404909"/>
                                        <a:gd name="connsiteX34" fmla="*/ 305594 w 1657350"/>
                                        <a:gd name="connsiteY34" fmla="*/ 1331884 h 1404909"/>
                                        <a:gd name="connsiteX35" fmla="*/ 260350 w 1657350"/>
                                        <a:gd name="connsiteY35" fmla="*/ 1252509 h 1404909"/>
                                        <a:gd name="connsiteX36" fmla="*/ 262731 w 1657350"/>
                                        <a:gd name="connsiteY36" fmla="*/ 1179485 h 1404909"/>
                                        <a:gd name="connsiteX37" fmla="*/ 249238 w 1657350"/>
                                        <a:gd name="connsiteY37" fmla="*/ 1100109 h 1404909"/>
                                        <a:gd name="connsiteX38" fmla="*/ 196056 w 1657350"/>
                                        <a:gd name="connsiteY38" fmla="*/ 1055659 h 1404909"/>
                                        <a:gd name="connsiteX39" fmla="*/ 123031 w 1657350"/>
                                        <a:gd name="connsiteY39" fmla="*/ 1061215 h 1404909"/>
                                        <a:gd name="connsiteX40" fmla="*/ 110331 w 1657350"/>
                                        <a:gd name="connsiteY40" fmla="*/ 1043754 h 1404909"/>
                                        <a:gd name="connsiteX41" fmla="*/ 72231 w 1657350"/>
                                        <a:gd name="connsiteY41" fmla="*/ 1017560 h 1404909"/>
                                        <a:gd name="connsiteX42" fmla="*/ 0 w 1657350"/>
                                        <a:gd name="connsiteY42" fmla="*/ 995334 h 1404909"/>
                                        <a:gd name="connsiteX43" fmla="*/ 34925 w 1657350"/>
                                        <a:gd name="connsiteY43" fmla="*/ 963585 h 1404909"/>
                                        <a:gd name="connsiteX44" fmla="*/ 60325 w 1657350"/>
                                        <a:gd name="connsiteY44" fmla="*/ 877860 h 1404909"/>
                                        <a:gd name="connsiteX45" fmla="*/ 95250 w 1657350"/>
                                        <a:gd name="connsiteY45" fmla="*/ 814359 h 1404909"/>
                                        <a:gd name="connsiteX46" fmla="*/ 79375 w 1657350"/>
                                        <a:gd name="connsiteY46" fmla="*/ 768322 h 1404909"/>
                                        <a:gd name="connsiteX47" fmla="*/ 59532 w 1657350"/>
                                        <a:gd name="connsiteY47" fmla="*/ 744509 h 1404909"/>
                                        <a:gd name="connsiteX48" fmla="*/ 107950 w 1657350"/>
                                        <a:gd name="connsiteY48" fmla="*/ 728634 h 1404909"/>
                                        <a:gd name="connsiteX49" fmla="*/ 101600 w 1657350"/>
                                        <a:gd name="connsiteY49" fmla="*/ 696884 h 1404909"/>
                                        <a:gd name="connsiteX50" fmla="*/ 66675 w 1657350"/>
                                        <a:gd name="connsiteY50" fmla="*/ 681009 h 1404909"/>
                                        <a:gd name="connsiteX51" fmla="*/ 82550 w 1657350"/>
                                        <a:gd name="connsiteY51" fmla="*/ 642909 h 1404909"/>
                                        <a:gd name="connsiteX52" fmla="*/ 152400 w 1657350"/>
                                        <a:gd name="connsiteY52" fmla="*/ 576234 h 1404909"/>
                                        <a:gd name="connsiteX53" fmla="*/ 241300 w 1657350"/>
                                        <a:gd name="connsiteY53" fmla="*/ 477809 h 1404909"/>
                                        <a:gd name="connsiteX54" fmla="*/ 314325 w 1657350"/>
                                        <a:gd name="connsiteY54" fmla="*/ 360334 h 1404909"/>
                                        <a:gd name="connsiteX55" fmla="*/ 371475 w 1657350"/>
                                        <a:gd name="connsiteY55" fmla="*/ 198409 h 1404909"/>
                                        <a:gd name="connsiteX56" fmla="*/ 403225 w 1657350"/>
                                        <a:gd name="connsiteY56" fmla="*/ 125384 h 1404909"/>
                                        <a:gd name="connsiteX57" fmla="*/ 409575 w 1657350"/>
                                        <a:gd name="connsiteY57" fmla="*/ 99984 h 1404909"/>
                                        <a:gd name="connsiteX58" fmla="*/ 377825 w 1657350"/>
                                        <a:gd name="connsiteY58" fmla="*/ 49184 h 1404909"/>
                                        <a:gd name="connsiteX59" fmla="*/ 393700 w 1657350"/>
                                        <a:gd name="connsiteY59" fmla="*/ 1559 h 1404909"/>
                                        <a:gd name="connsiteX60" fmla="*/ 485775 w 1657350"/>
                                        <a:gd name="connsiteY60" fmla="*/ 14259 h 1404909"/>
                                        <a:gd name="connsiteX61" fmla="*/ 536575 w 1657350"/>
                                        <a:gd name="connsiteY61" fmla="*/ 26959 h 1404909"/>
                                        <a:gd name="connsiteX62" fmla="*/ 546100 w 1657350"/>
                                        <a:gd name="connsiteY62" fmla="*/ 17435 h 1404909"/>
                                        <a:gd name="connsiteX63" fmla="*/ 609600 w 1657350"/>
                                        <a:gd name="connsiteY63" fmla="*/ 4734 h 1404909"/>
                                        <a:gd name="connsiteX64" fmla="*/ 625475 w 1657350"/>
                                        <a:gd name="connsiteY64" fmla="*/ 58709 h 1404909"/>
                                        <a:gd name="connsiteX65" fmla="*/ 685800 w 1657350"/>
                                        <a:gd name="connsiteY65"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50094 w 1657350"/>
                                        <a:gd name="connsiteY29" fmla="*/ 1404909 h 1404909"/>
                                        <a:gd name="connsiteX30" fmla="*/ 629444 w 1657350"/>
                                        <a:gd name="connsiteY30" fmla="*/ 1360460 h 1404909"/>
                                        <a:gd name="connsiteX31" fmla="*/ 527050 w 1657350"/>
                                        <a:gd name="connsiteY31" fmla="*/ 1312834 h 1404909"/>
                                        <a:gd name="connsiteX32" fmla="*/ 393700 w 1657350"/>
                                        <a:gd name="connsiteY32" fmla="*/ 1309659 h 1404909"/>
                                        <a:gd name="connsiteX33" fmla="*/ 347663 w 1657350"/>
                                        <a:gd name="connsiteY33" fmla="*/ 1335853 h 1404909"/>
                                        <a:gd name="connsiteX34" fmla="*/ 305594 w 1657350"/>
                                        <a:gd name="connsiteY34" fmla="*/ 1331884 h 1404909"/>
                                        <a:gd name="connsiteX35" fmla="*/ 260350 w 1657350"/>
                                        <a:gd name="connsiteY35" fmla="*/ 1252509 h 1404909"/>
                                        <a:gd name="connsiteX36" fmla="*/ 262731 w 1657350"/>
                                        <a:gd name="connsiteY36" fmla="*/ 1179485 h 1404909"/>
                                        <a:gd name="connsiteX37" fmla="*/ 249238 w 1657350"/>
                                        <a:gd name="connsiteY37" fmla="*/ 1100109 h 1404909"/>
                                        <a:gd name="connsiteX38" fmla="*/ 196056 w 1657350"/>
                                        <a:gd name="connsiteY38" fmla="*/ 1055659 h 1404909"/>
                                        <a:gd name="connsiteX39" fmla="*/ 123031 w 1657350"/>
                                        <a:gd name="connsiteY39" fmla="*/ 1061215 h 1404909"/>
                                        <a:gd name="connsiteX40" fmla="*/ 110331 w 1657350"/>
                                        <a:gd name="connsiteY40" fmla="*/ 1043754 h 1404909"/>
                                        <a:gd name="connsiteX41" fmla="*/ 72231 w 1657350"/>
                                        <a:gd name="connsiteY41" fmla="*/ 1017560 h 1404909"/>
                                        <a:gd name="connsiteX42" fmla="*/ 0 w 1657350"/>
                                        <a:gd name="connsiteY42" fmla="*/ 995334 h 1404909"/>
                                        <a:gd name="connsiteX43" fmla="*/ 34925 w 1657350"/>
                                        <a:gd name="connsiteY43" fmla="*/ 963585 h 1404909"/>
                                        <a:gd name="connsiteX44" fmla="*/ 60325 w 1657350"/>
                                        <a:gd name="connsiteY44" fmla="*/ 877860 h 1404909"/>
                                        <a:gd name="connsiteX45" fmla="*/ 95250 w 1657350"/>
                                        <a:gd name="connsiteY45" fmla="*/ 814359 h 1404909"/>
                                        <a:gd name="connsiteX46" fmla="*/ 79375 w 1657350"/>
                                        <a:gd name="connsiteY46" fmla="*/ 768322 h 1404909"/>
                                        <a:gd name="connsiteX47" fmla="*/ 59532 w 1657350"/>
                                        <a:gd name="connsiteY47" fmla="*/ 744509 h 1404909"/>
                                        <a:gd name="connsiteX48" fmla="*/ 107950 w 1657350"/>
                                        <a:gd name="connsiteY48" fmla="*/ 728634 h 1404909"/>
                                        <a:gd name="connsiteX49" fmla="*/ 101600 w 1657350"/>
                                        <a:gd name="connsiteY49" fmla="*/ 696884 h 1404909"/>
                                        <a:gd name="connsiteX50" fmla="*/ 66675 w 1657350"/>
                                        <a:gd name="connsiteY50" fmla="*/ 681009 h 1404909"/>
                                        <a:gd name="connsiteX51" fmla="*/ 82550 w 1657350"/>
                                        <a:gd name="connsiteY51" fmla="*/ 642909 h 1404909"/>
                                        <a:gd name="connsiteX52" fmla="*/ 152400 w 1657350"/>
                                        <a:gd name="connsiteY52" fmla="*/ 576234 h 1404909"/>
                                        <a:gd name="connsiteX53" fmla="*/ 241300 w 1657350"/>
                                        <a:gd name="connsiteY53" fmla="*/ 477809 h 1404909"/>
                                        <a:gd name="connsiteX54" fmla="*/ 314325 w 1657350"/>
                                        <a:gd name="connsiteY54" fmla="*/ 360334 h 1404909"/>
                                        <a:gd name="connsiteX55" fmla="*/ 371475 w 1657350"/>
                                        <a:gd name="connsiteY55" fmla="*/ 198409 h 1404909"/>
                                        <a:gd name="connsiteX56" fmla="*/ 403225 w 1657350"/>
                                        <a:gd name="connsiteY56" fmla="*/ 125384 h 1404909"/>
                                        <a:gd name="connsiteX57" fmla="*/ 409575 w 1657350"/>
                                        <a:gd name="connsiteY57" fmla="*/ 99984 h 1404909"/>
                                        <a:gd name="connsiteX58" fmla="*/ 377825 w 1657350"/>
                                        <a:gd name="connsiteY58" fmla="*/ 49184 h 1404909"/>
                                        <a:gd name="connsiteX59" fmla="*/ 393700 w 1657350"/>
                                        <a:gd name="connsiteY59" fmla="*/ 1559 h 1404909"/>
                                        <a:gd name="connsiteX60" fmla="*/ 485775 w 1657350"/>
                                        <a:gd name="connsiteY60" fmla="*/ 14259 h 1404909"/>
                                        <a:gd name="connsiteX61" fmla="*/ 536575 w 1657350"/>
                                        <a:gd name="connsiteY61" fmla="*/ 26959 h 1404909"/>
                                        <a:gd name="connsiteX62" fmla="*/ 546100 w 1657350"/>
                                        <a:gd name="connsiteY62" fmla="*/ 17435 h 1404909"/>
                                        <a:gd name="connsiteX63" fmla="*/ 609600 w 1657350"/>
                                        <a:gd name="connsiteY63" fmla="*/ 4734 h 1404909"/>
                                        <a:gd name="connsiteX64" fmla="*/ 625475 w 1657350"/>
                                        <a:gd name="connsiteY64" fmla="*/ 58709 h 1404909"/>
                                        <a:gd name="connsiteX65" fmla="*/ 685800 w 1657350"/>
                                        <a:gd name="connsiteY65" fmla="*/ 99984 h 1404909"/>
                                        <a:gd name="connsiteX0" fmla="*/ 685800 w 1657350"/>
                                        <a:gd name="connsiteY0" fmla="*/ 99984 h 1404909"/>
                                        <a:gd name="connsiteX1" fmla="*/ 555625 w 1657350"/>
                                        <a:gd name="connsiteY1" fmla="*/ 220634 h 1404909"/>
                                        <a:gd name="connsiteX2" fmla="*/ 622300 w 1657350"/>
                                        <a:gd name="connsiteY2" fmla="*/ 319059 h 1404909"/>
                                        <a:gd name="connsiteX3" fmla="*/ 812800 w 1657350"/>
                                        <a:gd name="connsiteY3" fmla="*/ 258734 h 1404909"/>
                                        <a:gd name="connsiteX4" fmla="*/ 882650 w 1657350"/>
                                        <a:gd name="connsiteY4" fmla="*/ 284134 h 1404909"/>
                                        <a:gd name="connsiteX5" fmla="*/ 873125 w 1657350"/>
                                        <a:gd name="connsiteY5" fmla="*/ 363509 h 1404909"/>
                                        <a:gd name="connsiteX6" fmla="*/ 955675 w 1657350"/>
                                        <a:gd name="connsiteY6" fmla="*/ 328584 h 1404909"/>
                                        <a:gd name="connsiteX7" fmla="*/ 1000125 w 1657350"/>
                                        <a:gd name="connsiteY7" fmla="*/ 509559 h 1404909"/>
                                        <a:gd name="connsiteX8" fmla="*/ 1101725 w 1657350"/>
                                        <a:gd name="connsiteY8" fmla="*/ 474634 h 1404909"/>
                                        <a:gd name="connsiteX9" fmla="*/ 1543050 w 1657350"/>
                                        <a:gd name="connsiteY9" fmla="*/ 630209 h 1404909"/>
                                        <a:gd name="connsiteX10" fmla="*/ 1657350 w 1657350"/>
                                        <a:gd name="connsiteY10" fmla="*/ 687359 h 1404909"/>
                                        <a:gd name="connsiteX11" fmla="*/ 1644650 w 1657350"/>
                                        <a:gd name="connsiteY11" fmla="*/ 779434 h 1404909"/>
                                        <a:gd name="connsiteX12" fmla="*/ 1603375 w 1657350"/>
                                        <a:gd name="connsiteY12" fmla="*/ 827059 h 1404909"/>
                                        <a:gd name="connsiteX13" fmla="*/ 1577975 w 1657350"/>
                                        <a:gd name="connsiteY13" fmla="*/ 849284 h 1404909"/>
                                        <a:gd name="connsiteX14" fmla="*/ 1393825 w 1657350"/>
                                        <a:gd name="connsiteY14" fmla="*/ 852459 h 1404909"/>
                                        <a:gd name="connsiteX15" fmla="*/ 1343025 w 1657350"/>
                                        <a:gd name="connsiteY15" fmla="*/ 874684 h 1404909"/>
                                        <a:gd name="connsiteX16" fmla="*/ 1311275 w 1657350"/>
                                        <a:gd name="connsiteY16" fmla="*/ 900085 h 1404909"/>
                                        <a:gd name="connsiteX17" fmla="*/ 1279525 w 1657350"/>
                                        <a:gd name="connsiteY17" fmla="*/ 912784 h 1404909"/>
                                        <a:gd name="connsiteX18" fmla="*/ 1181100 w 1657350"/>
                                        <a:gd name="connsiteY18" fmla="*/ 966759 h 1404909"/>
                                        <a:gd name="connsiteX19" fmla="*/ 1117600 w 1657350"/>
                                        <a:gd name="connsiteY19" fmla="*/ 1033434 h 1404909"/>
                                        <a:gd name="connsiteX20" fmla="*/ 1089025 w 1657350"/>
                                        <a:gd name="connsiteY20" fmla="*/ 1068359 h 1404909"/>
                                        <a:gd name="connsiteX21" fmla="*/ 1089025 w 1657350"/>
                                        <a:gd name="connsiteY21" fmla="*/ 1106459 h 1404909"/>
                                        <a:gd name="connsiteX22" fmla="*/ 1092200 w 1657350"/>
                                        <a:gd name="connsiteY22" fmla="*/ 1154084 h 1404909"/>
                                        <a:gd name="connsiteX23" fmla="*/ 1101725 w 1657350"/>
                                        <a:gd name="connsiteY23" fmla="*/ 1179484 h 1404909"/>
                                        <a:gd name="connsiteX24" fmla="*/ 1114425 w 1657350"/>
                                        <a:gd name="connsiteY24" fmla="*/ 1208059 h 1404909"/>
                                        <a:gd name="connsiteX25" fmla="*/ 996950 w 1657350"/>
                                        <a:gd name="connsiteY25" fmla="*/ 1268384 h 1404909"/>
                                        <a:gd name="connsiteX26" fmla="*/ 965200 w 1657350"/>
                                        <a:gd name="connsiteY26" fmla="*/ 1316009 h 1404909"/>
                                        <a:gd name="connsiteX27" fmla="*/ 936625 w 1657350"/>
                                        <a:gd name="connsiteY27" fmla="*/ 1341409 h 1404909"/>
                                        <a:gd name="connsiteX28" fmla="*/ 860425 w 1657350"/>
                                        <a:gd name="connsiteY28" fmla="*/ 1341409 h 1404909"/>
                                        <a:gd name="connsiteX29" fmla="*/ 750094 w 1657350"/>
                                        <a:gd name="connsiteY29" fmla="*/ 1404909 h 1404909"/>
                                        <a:gd name="connsiteX30" fmla="*/ 629444 w 1657350"/>
                                        <a:gd name="connsiteY30" fmla="*/ 1360460 h 1404909"/>
                                        <a:gd name="connsiteX31" fmla="*/ 527050 w 1657350"/>
                                        <a:gd name="connsiteY31" fmla="*/ 1312834 h 1404909"/>
                                        <a:gd name="connsiteX32" fmla="*/ 393700 w 1657350"/>
                                        <a:gd name="connsiteY32" fmla="*/ 1309659 h 1404909"/>
                                        <a:gd name="connsiteX33" fmla="*/ 347663 w 1657350"/>
                                        <a:gd name="connsiteY33" fmla="*/ 1335853 h 1404909"/>
                                        <a:gd name="connsiteX34" fmla="*/ 305594 w 1657350"/>
                                        <a:gd name="connsiteY34" fmla="*/ 1331884 h 1404909"/>
                                        <a:gd name="connsiteX35" fmla="*/ 260350 w 1657350"/>
                                        <a:gd name="connsiteY35" fmla="*/ 1252509 h 1404909"/>
                                        <a:gd name="connsiteX36" fmla="*/ 262731 w 1657350"/>
                                        <a:gd name="connsiteY36" fmla="*/ 1179485 h 1404909"/>
                                        <a:gd name="connsiteX37" fmla="*/ 249238 w 1657350"/>
                                        <a:gd name="connsiteY37" fmla="*/ 1100109 h 1404909"/>
                                        <a:gd name="connsiteX38" fmla="*/ 196056 w 1657350"/>
                                        <a:gd name="connsiteY38" fmla="*/ 1055659 h 1404909"/>
                                        <a:gd name="connsiteX39" fmla="*/ 123031 w 1657350"/>
                                        <a:gd name="connsiteY39" fmla="*/ 1061215 h 1404909"/>
                                        <a:gd name="connsiteX40" fmla="*/ 110331 w 1657350"/>
                                        <a:gd name="connsiteY40" fmla="*/ 1043754 h 1404909"/>
                                        <a:gd name="connsiteX41" fmla="*/ 72231 w 1657350"/>
                                        <a:gd name="connsiteY41" fmla="*/ 1017560 h 1404909"/>
                                        <a:gd name="connsiteX42" fmla="*/ 0 w 1657350"/>
                                        <a:gd name="connsiteY42" fmla="*/ 995334 h 1404909"/>
                                        <a:gd name="connsiteX43" fmla="*/ 34925 w 1657350"/>
                                        <a:gd name="connsiteY43" fmla="*/ 963585 h 1404909"/>
                                        <a:gd name="connsiteX44" fmla="*/ 60325 w 1657350"/>
                                        <a:gd name="connsiteY44" fmla="*/ 877860 h 1404909"/>
                                        <a:gd name="connsiteX45" fmla="*/ 95250 w 1657350"/>
                                        <a:gd name="connsiteY45" fmla="*/ 814359 h 1404909"/>
                                        <a:gd name="connsiteX46" fmla="*/ 79375 w 1657350"/>
                                        <a:gd name="connsiteY46" fmla="*/ 768322 h 1404909"/>
                                        <a:gd name="connsiteX47" fmla="*/ 59532 w 1657350"/>
                                        <a:gd name="connsiteY47" fmla="*/ 744509 h 1404909"/>
                                        <a:gd name="connsiteX48" fmla="*/ 107950 w 1657350"/>
                                        <a:gd name="connsiteY48" fmla="*/ 728634 h 1404909"/>
                                        <a:gd name="connsiteX49" fmla="*/ 101600 w 1657350"/>
                                        <a:gd name="connsiteY49" fmla="*/ 696884 h 1404909"/>
                                        <a:gd name="connsiteX50" fmla="*/ 66675 w 1657350"/>
                                        <a:gd name="connsiteY50" fmla="*/ 681009 h 1404909"/>
                                        <a:gd name="connsiteX51" fmla="*/ 82550 w 1657350"/>
                                        <a:gd name="connsiteY51" fmla="*/ 642909 h 1404909"/>
                                        <a:gd name="connsiteX52" fmla="*/ 152400 w 1657350"/>
                                        <a:gd name="connsiteY52" fmla="*/ 576234 h 1404909"/>
                                        <a:gd name="connsiteX53" fmla="*/ 241300 w 1657350"/>
                                        <a:gd name="connsiteY53" fmla="*/ 477809 h 1404909"/>
                                        <a:gd name="connsiteX54" fmla="*/ 314325 w 1657350"/>
                                        <a:gd name="connsiteY54" fmla="*/ 360334 h 1404909"/>
                                        <a:gd name="connsiteX55" fmla="*/ 371475 w 1657350"/>
                                        <a:gd name="connsiteY55" fmla="*/ 198409 h 1404909"/>
                                        <a:gd name="connsiteX56" fmla="*/ 403225 w 1657350"/>
                                        <a:gd name="connsiteY56" fmla="*/ 125384 h 1404909"/>
                                        <a:gd name="connsiteX57" fmla="*/ 409575 w 1657350"/>
                                        <a:gd name="connsiteY57" fmla="*/ 99984 h 1404909"/>
                                        <a:gd name="connsiteX58" fmla="*/ 377825 w 1657350"/>
                                        <a:gd name="connsiteY58" fmla="*/ 49184 h 1404909"/>
                                        <a:gd name="connsiteX59" fmla="*/ 393700 w 1657350"/>
                                        <a:gd name="connsiteY59" fmla="*/ 1559 h 1404909"/>
                                        <a:gd name="connsiteX60" fmla="*/ 485775 w 1657350"/>
                                        <a:gd name="connsiteY60" fmla="*/ 14259 h 1404909"/>
                                        <a:gd name="connsiteX61" fmla="*/ 536575 w 1657350"/>
                                        <a:gd name="connsiteY61" fmla="*/ 26959 h 1404909"/>
                                        <a:gd name="connsiteX62" fmla="*/ 546100 w 1657350"/>
                                        <a:gd name="connsiteY62" fmla="*/ 17435 h 1404909"/>
                                        <a:gd name="connsiteX63" fmla="*/ 609600 w 1657350"/>
                                        <a:gd name="connsiteY63" fmla="*/ 4734 h 1404909"/>
                                        <a:gd name="connsiteX64" fmla="*/ 625475 w 1657350"/>
                                        <a:gd name="connsiteY64" fmla="*/ 58709 h 1404909"/>
                                        <a:gd name="connsiteX65" fmla="*/ 685800 w 1657350"/>
                                        <a:gd name="connsiteY65" fmla="*/ 99984 h 140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57350" h="1404909">
                                          <a:moveTo>
                                            <a:pt x="685800" y="99984"/>
                                          </a:moveTo>
                                          <a:lnTo>
                                            <a:pt x="555625" y="220634"/>
                                          </a:lnTo>
                                          <a:lnTo>
                                            <a:pt x="622300" y="319059"/>
                                          </a:lnTo>
                                          <a:lnTo>
                                            <a:pt x="812800" y="258734"/>
                                          </a:lnTo>
                                          <a:lnTo>
                                            <a:pt x="882650" y="284134"/>
                                          </a:lnTo>
                                          <a:lnTo>
                                            <a:pt x="873125" y="363509"/>
                                          </a:lnTo>
                                          <a:lnTo>
                                            <a:pt x="955675" y="328584"/>
                                          </a:lnTo>
                                          <a:lnTo>
                                            <a:pt x="1000125" y="509559"/>
                                          </a:lnTo>
                                          <a:lnTo>
                                            <a:pt x="1101725" y="474634"/>
                                          </a:lnTo>
                                          <a:lnTo>
                                            <a:pt x="1543050" y="630209"/>
                                          </a:lnTo>
                                          <a:lnTo>
                                            <a:pt x="1657350" y="687359"/>
                                          </a:lnTo>
                                          <a:lnTo>
                                            <a:pt x="1644650" y="779434"/>
                                          </a:lnTo>
                                          <a:lnTo>
                                            <a:pt x="1603375" y="827059"/>
                                          </a:lnTo>
                                          <a:lnTo>
                                            <a:pt x="1577975" y="849284"/>
                                          </a:lnTo>
                                          <a:lnTo>
                                            <a:pt x="1393825" y="852459"/>
                                          </a:lnTo>
                                          <a:lnTo>
                                            <a:pt x="1343025" y="874684"/>
                                          </a:lnTo>
                                          <a:cubicBezTo>
                                            <a:pt x="1328208" y="881034"/>
                                            <a:pt x="1326092" y="893735"/>
                                            <a:pt x="1311275" y="900085"/>
                                          </a:cubicBezTo>
                                          <a:lnTo>
                                            <a:pt x="1279525" y="912784"/>
                                          </a:lnTo>
                                          <a:lnTo>
                                            <a:pt x="1181100" y="966759"/>
                                          </a:lnTo>
                                          <a:lnTo>
                                            <a:pt x="1117600" y="1033434"/>
                                          </a:lnTo>
                                          <a:lnTo>
                                            <a:pt x="1089025" y="1068359"/>
                                          </a:lnTo>
                                          <a:lnTo>
                                            <a:pt x="1089025" y="1106459"/>
                                          </a:lnTo>
                                          <a:lnTo>
                                            <a:pt x="1092200" y="1154084"/>
                                          </a:lnTo>
                                          <a:lnTo>
                                            <a:pt x="1101725" y="1179484"/>
                                          </a:lnTo>
                                          <a:lnTo>
                                            <a:pt x="1114425" y="1208059"/>
                                          </a:lnTo>
                                          <a:lnTo>
                                            <a:pt x="996950" y="1268384"/>
                                          </a:lnTo>
                                          <a:lnTo>
                                            <a:pt x="965200" y="1316009"/>
                                          </a:lnTo>
                                          <a:lnTo>
                                            <a:pt x="936625" y="1341409"/>
                                          </a:lnTo>
                                          <a:lnTo>
                                            <a:pt x="860425" y="1341409"/>
                                          </a:lnTo>
                                          <a:lnTo>
                                            <a:pt x="750094" y="1404909"/>
                                          </a:lnTo>
                                          <a:cubicBezTo>
                                            <a:pt x="724165" y="1378186"/>
                                            <a:pt x="674423" y="1377658"/>
                                            <a:pt x="629444" y="1360460"/>
                                          </a:cubicBezTo>
                                          <a:lnTo>
                                            <a:pt x="527050" y="1312834"/>
                                          </a:lnTo>
                                          <a:lnTo>
                                            <a:pt x="393700" y="1309659"/>
                                          </a:lnTo>
                                          <a:lnTo>
                                            <a:pt x="347663" y="1335853"/>
                                          </a:lnTo>
                                          <a:lnTo>
                                            <a:pt x="305594" y="1331884"/>
                                          </a:lnTo>
                                          <a:lnTo>
                                            <a:pt x="260350" y="1252509"/>
                                          </a:lnTo>
                                          <a:cubicBezTo>
                                            <a:pt x="257175" y="1228168"/>
                                            <a:pt x="265906" y="1203826"/>
                                            <a:pt x="262731" y="1179485"/>
                                          </a:cubicBezTo>
                                          <a:lnTo>
                                            <a:pt x="249238" y="1100109"/>
                                          </a:lnTo>
                                          <a:lnTo>
                                            <a:pt x="196056" y="1055659"/>
                                          </a:lnTo>
                                          <a:lnTo>
                                            <a:pt x="123031" y="1061215"/>
                                          </a:lnTo>
                                          <a:cubicBezTo>
                                            <a:pt x="107950" y="1058834"/>
                                            <a:pt x="118401" y="1052221"/>
                                            <a:pt x="110331" y="1043754"/>
                                          </a:cubicBezTo>
                                          <a:cubicBezTo>
                                            <a:pt x="102261" y="1035288"/>
                                            <a:pt x="89429" y="1026821"/>
                                            <a:pt x="72231" y="1017560"/>
                                          </a:cubicBezTo>
                                          <a:lnTo>
                                            <a:pt x="0" y="995334"/>
                                          </a:lnTo>
                                          <a:cubicBezTo>
                                            <a:pt x="8467" y="979459"/>
                                            <a:pt x="26458" y="979460"/>
                                            <a:pt x="34925" y="963585"/>
                                          </a:cubicBezTo>
                                          <a:cubicBezTo>
                                            <a:pt x="47625" y="935010"/>
                                            <a:pt x="47625" y="906435"/>
                                            <a:pt x="60325" y="877860"/>
                                          </a:cubicBezTo>
                                          <a:lnTo>
                                            <a:pt x="95250" y="814359"/>
                                          </a:lnTo>
                                          <a:lnTo>
                                            <a:pt x="79375" y="768322"/>
                                          </a:lnTo>
                                          <a:lnTo>
                                            <a:pt x="59532" y="744509"/>
                                          </a:lnTo>
                                          <a:lnTo>
                                            <a:pt x="107950" y="728634"/>
                                          </a:lnTo>
                                          <a:lnTo>
                                            <a:pt x="101600" y="696884"/>
                                          </a:lnTo>
                                          <a:lnTo>
                                            <a:pt x="66675" y="681009"/>
                                          </a:lnTo>
                                          <a:lnTo>
                                            <a:pt x="82550" y="642909"/>
                                          </a:lnTo>
                                          <a:lnTo>
                                            <a:pt x="152400" y="576234"/>
                                          </a:lnTo>
                                          <a:lnTo>
                                            <a:pt x="241300" y="477809"/>
                                          </a:lnTo>
                                          <a:lnTo>
                                            <a:pt x="314325" y="360334"/>
                                          </a:lnTo>
                                          <a:lnTo>
                                            <a:pt x="371475" y="198409"/>
                                          </a:lnTo>
                                          <a:lnTo>
                                            <a:pt x="403225" y="125384"/>
                                          </a:lnTo>
                                          <a:lnTo>
                                            <a:pt x="409575" y="99984"/>
                                          </a:lnTo>
                                          <a:lnTo>
                                            <a:pt x="377825" y="49184"/>
                                          </a:lnTo>
                                          <a:lnTo>
                                            <a:pt x="393700" y="1559"/>
                                          </a:lnTo>
                                          <a:cubicBezTo>
                                            <a:pt x="410104" y="-4791"/>
                                            <a:pt x="461963" y="10026"/>
                                            <a:pt x="485775" y="14259"/>
                                          </a:cubicBezTo>
                                          <a:cubicBezTo>
                                            <a:pt x="509587" y="18492"/>
                                            <a:pt x="525992" y="24842"/>
                                            <a:pt x="536575" y="26959"/>
                                          </a:cubicBezTo>
                                          <a:cubicBezTo>
                                            <a:pt x="540808" y="26959"/>
                                            <a:pt x="541867" y="17435"/>
                                            <a:pt x="546100" y="17435"/>
                                          </a:cubicBezTo>
                                          <a:lnTo>
                                            <a:pt x="609600" y="4734"/>
                                          </a:lnTo>
                                          <a:lnTo>
                                            <a:pt x="625475" y="58709"/>
                                          </a:lnTo>
                                          <a:lnTo>
                                            <a:pt x="685800" y="99984"/>
                                          </a:lnTo>
                                          <a:close/>
                                        </a:path>
                                      </a:pathLst>
                                    </a:custGeom>
                                    <a:solidFill>
                                      <a:srgbClr val="FF0000">
                                        <a:alpha val="76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Forme libre 170"/>
                                    <p:cNvSpPr/>
                                    <p:nvPr/>
                                  </p:nvSpPr>
                                  <p:spPr>
                                    <a:xfrm>
                                      <a:off x="2407444" y="1926431"/>
                                      <a:ext cx="745331" cy="719138"/>
                                    </a:xfrm>
                                    <a:custGeom>
                                      <a:avLst/>
                                      <a:gdLst>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76262 w 745331"/>
                                        <a:gd name="connsiteY13" fmla="*/ 173832 h 719138"/>
                                        <a:gd name="connsiteX14" fmla="*/ 576262 w 745331"/>
                                        <a:gd name="connsiteY14" fmla="*/ 126207 h 719138"/>
                                        <a:gd name="connsiteX15" fmla="*/ 492919 w 745331"/>
                                        <a:gd name="connsiteY15" fmla="*/ 145257 h 719138"/>
                                        <a:gd name="connsiteX16" fmla="*/ 409575 w 745331"/>
                                        <a:gd name="connsiteY16" fmla="*/ 188119 h 719138"/>
                                        <a:gd name="connsiteX17" fmla="*/ 409575 w 745331"/>
                                        <a:gd name="connsiteY17" fmla="*/ 214313 h 719138"/>
                                        <a:gd name="connsiteX18" fmla="*/ 414337 w 745331"/>
                                        <a:gd name="connsiteY18" fmla="*/ 247650 h 719138"/>
                                        <a:gd name="connsiteX19" fmla="*/ 376237 w 745331"/>
                                        <a:gd name="connsiteY19" fmla="*/ 330994 h 719138"/>
                                        <a:gd name="connsiteX20" fmla="*/ 385762 w 745331"/>
                                        <a:gd name="connsiteY20" fmla="*/ 423863 h 719138"/>
                                        <a:gd name="connsiteX21" fmla="*/ 421481 w 745331"/>
                                        <a:gd name="connsiteY21" fmla="*/ 459582 h 719138"/>
                                        <a:gd name="connsiteX22" fmla="*/ 490537 w 745331"/>
                                        <a:gd name="connsiteY22" fmla="*/ 535782 h 719138"/>
                                        <a:gd name="connsiteX23" fmla="*/ 550069 w 745331"/>
                                        <a:gd name="connsiteY23" fmla="*/ 719138 h 719138"/>
                                        <a:gd name="connsiteX24" fmla="*/ 242887 w 745331"/>
                                        <a:gd name="connsiteY24" fmla="*/ 704850 h 719138"/>
                                        <a:gd name="connsiteX25" fmla="*/ 200025 w 745331"/>
                                        <a:gd name="connsiteY25" fmla="*/ 633413 h 719138"/>
                                        <a:gd name="connsiteX26" fmla="*/ 171450 w 745331"/>
                                        <a:gd name="connsiteY26" fmla="*/ 626269 h 719138"/>
                                        <a:gd name="connsiteX27" fmla="*/ 159544 w 745331"/>
                                        <a:gd name="connsiteY27" fmla="*/ 607219 h 719138"/>
                                        <a:gd name="connsiteX28" fmla="*/ 178594 w 745331"/>
                                        <a:gd name="connsiteY28" fmla="*/ 585788 h 719138"/>
                                        <a:gd name="connsiteX29" fmla="*/ 173831 w 745331"/>
                                        <a:gd name="connsiteY29" fmla="*/ 559594 h 719138"/>
                                        <a:gd name="connsiteX30" fmla="*/ 133350 w 745331"/>
                                        <a:gd name="connsiteY30" fmla="*/ 540544 h 719138"/>
                                        <a:gd name="connsiteX31" fmla="*/ 130969 w 745331"/>
                                        <a:gd name="connsiteY31" fmla="*/ 445294 h 719138"/>
                                        <a:gd name="connsiteX32" fmla="*/ 116681 w 745331"/>
                                        <a:gd name="connsiteY32" fmla="*/ 419100 h 719138"/>
                                        <a:gd name="connsiteX33" fmla="*/ 126206 w 745331"/>
                                        <a:gd name="connsiteY33" fmla="*/ 352425 h 719138"/>
                                        <a:gd name="connsiteX34" fmla="*/ 92869 w 745331"/>
                                        <a:gd name="connsiteY34" fmla="*/ 309563 h 719138"/>
                                        <a:gd name="connsiteX35" fmla="*/ 45244 w 745331"/>
                                        <a:gd name="connsiteY35" fmla="*/ 261938 h 719138"/>
                                        <a:gd name="connsiteX36" fmla="*/ 0 w 745331"/>
                                        <a:gd name="connsiteY36" fmla="*/ 242888 h 719138"/>
                                        <a:gd name="connsiteX37" fmla="*/ 2381 w 745331"/>
                                        <a:gd name="connsiteY37"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76262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50069 w 745331"/>
                                        <a:gd name="connsiteY24" fmla="*/ 719138 h 719138"/>
                                        <a:gd name="connsiteX25" fmla="*/ 242887 w 745331"/>
                                        <a:gd name="connsiteY25" fmla="*/ 704850 h 719138"/>
                                        <a:gd name="connsiteX26" fmla="*/ 200025 w 745331"/>
                                        <a:gd name="connsiteY26" fmla="*/ 633413 h 719138"/>
                                        <a:gd name="connsiteX27" fmla="*/ 171450 w 745331"/>
                                        <a:gd name="connsiteY27" fmla="*/ 626269 h 719138"/>
                                        <a:gd name="connsiteX28" fmla="*/ 159544 w 745331"/>
                                        <a:gd name="connsiteY28" fmla="*/ 607219 h 719138"/>
                                        <a:gd name="connsiteX29" fmla="*/ 178594 w 745331"/>
                                        <a:gd name="connsiteY29" fmla="*/ 585788 h 719138"/>
                                        <a:gd name="connsiteX30" fmla="*/ 173831 w 745331"/>
                                        <a:gd name="connsiteY30" fmla="*/ 559594 h 719138"/>
                                        <a:gd name="connsiteX31" fmla="*/ 133350 w 745331"/>
                                        <a:gd name="connsiteY31" fmla="*/ 540544 h 719138"/>
                                        <a:gd name="connsiteX32" fmla="*/ 130969 w 745331"/>
                                        <a:gd name="connsiteY32" fmla="*/ 445294 h 719138"/>
                                        <a:gd name="connsiteX33" fmla="*/ 116681 w 745331"/>
                                        <a:gd name="connsiteY33" fmla="*/ 419100 h 719138"/>
                                        <a:gd name="connsiteX34" fmla="*/ 126206 w 745331"/>
                                        <a:gd name="connsiteY34" fmla="*/ 352425 h 719138"/>
                                        <a:gd name="connsiteX35" fmla="*/ 92869 w 745331"/>
                                        <a:gd name="connsiteY35" fmla="*/ 309563 h 719138"/>
                                        <a:gd name="connsiteX36" fmla="*/ 45244 w 745331"/>
                                        <a:gd name="connsiteY36" fmla="*/ 261938 h 719138"/>
                                        <a:gd name="connsiteX37" fmla="*/ 0 w 745331"/>
                                        <a:gd name="connsiteY37" fmla="*/ 242888 h 719138"/>
                                        <a:gd name="connsiteX38" fmla="*/ 2381 w 745331"/>
                                        <a:gd name="connsiteY38"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50069 w 745331"/>
                                        <a:gd name="connsiteY24" fmla="*/ 719138 h 719138"/>
                                        <a:gd name="connsiteX25" fmla="*/ 242887 w 745331"/>
                                        <a:gd name="connsiteY25" fmla="*/ 704850 h 719138"/>
                                        <a:gd name="connsiteX26" fmla="*/ 200025 w 745331"/>
                                        <a:gd name="connsiteY26" fmla="*/ 633413 h 719138"/>
                                        <a:gd name="connsiteX27" fmla="*/ 171450 w 745331"/>
                                        <a:gd name="connsiteY27" fmla="*/ 626269 h 719138"/>
                                        <a:gd name="connsiteX28" fmla="*/ 159544 w 745331"/>
                                        <a:gd name="connsiteY28" fmla="*/ 607219 h 719138"/>
                                        <a:gd name="connsiteX29" fmla="*/ 178594 w 745331"/>
                                        <a:gd name="connsiteY29" fmla="*/ 585788 h 719138"/>
                                        <a:gd name="connsiteX30" fmla="*/ 173831 w 745331"/>
                                        <a:gd name="connsiteY30" fmla="*/ 559594 h 719138"/>
                                        <a:gd name="connsiteX31" fmla="*/ 133350 w 745331"/>
                                        <a:gd name="connsiteY31" fmla="*/ 540544 h 719138"/>
                                        <a:gd name="connsiteX32" fmla="*/ 130969 w 745331"/>
                                        <a:gd name="connsiteY32" fmla="*/ 445294 h 719138"/>
                                        <a:gd name="connsiteX33" fmla="*/ 116681 w 745331"/>
                                        <a:gd name="connsiteY33" fmla="*/ 419100 h 719138"/>
                                        <a:gd name="connsiteX34" fmla="*/ 126206 w 745331"/>
                                        <a:gd name="connsiteY34" fmla="*/ 352425 h 719138"/>
                                        <a:gd name="connsiteX35" fmla="*/ 92869 w 745331"/>
                                        <a:gd name="connsiteY35" fmla="*/ 309563 h 719138"/>
                                        <a:gd name="connsiteX36" fmla="*/ 45244 w 745331"/>
                                        <a:gd name="connsiteY36" fmla="*/ 261938 h 719138"/>
                                        <a:gd name="connsiteX37" fmla="*/ 0 w 745331"/>
                                        <a:gd name="connsiteY37" fmla="*/ 242888 h 719138"/>
                                        <a:gd name="connsiteX38" fmla="*/ 2381 w 745331"/>
                                        <a:gd name="connsiteY38"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50069 w 745331"/>
                                        <a:gd name="connsiteY24" fmla="*/ 719138 h 719138"/>
                                        <a:gd name="connsiteX25" fmla="*/ 242887 w 745331"/>
                                        <a:gd name="connsiteY25" fmla="*/ 704850 h 719138"/>
                                        <a:gd name="connsiteX26" fmla="*/ 209550 w 745331"/>
                                        <a:gd name="connsiteY26" fmla="*/ 628650 h 719138"/>
                                        <a:gd name="connsiteX27" fmla="*/ 171450 w 745331"/>
                                        <a:gd name="connsiteY27" fmla="*/ 626269 h 719138"/>
                                        <a:gd name="connsiteX28" fmla="*/ 159544 w 745331"/>
                                        <a:gd name="connsiteY28" fmla="*/ 607219 h 719138"/>
                                        <a:gd name="connsiteX29" fmla="*/ 178594 w 745331"/>
                                        <a:gd name="connsiteY29" fmla="*/ 585788 h 719138"/>
                                        <a:gd name="connsiteX30" fmla="*/ 173831 w 745331"/>
                                        <a:gd name="connsiteY30" fmla="*/ 559594 h 719138"/>
                                        <a:gd name="connsiteX31" fmla="*/ 133350 w 745331"/>
                                        <a:gd name="connsiteY31" fmla="*/ 540544 h 719138"/>
                                        <a:gd name="connsiteX32" fmla="*/ 130969 w 745331"/>
                                        <a:gd name="connsiteY32" fmla="*/ 445294 h 719138"/>
                                        <a:gd name="connsiteX33" fmla="*/ 116681 w 745331"/>
                                        <a:gd name="connsiteY33" fmla="*/ 419100 h 719138"/>
                                        <a:gd name="connsiteX34" fmla="*/ 126206 w 745331"/>
                                        <a:gd name="connsiteY34" fmla="*/ 352425 h 719138"/>
                                        <a:gd name="connsiteX35" fmla="*/ 92869 w 745331"/>
                                        <a:gd name="connsiteY35" fmla="*/ 309563 h 719138"/>
                                        <a:gd name="connsiteX36" fmla="*/ 45244 w 745331"/>
                                        <a:gd name="connsiteY36" fmla="*/ 261938 h 719138"/>
                                        <a:gd name="connsiteX37" fmla="*/ 0 w 745331"/>
                                        <a:gd name="connsiteY37" fmla="*/ 242888 h 719138"/>
                                        <a:gd name="connsiteX38" fmla="*/ 2381 w 745331"/>
                                        <a:gd name="connsiteY38"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33350 w 745331"/>
                                        <a:gd name="connsiteY32" fmla="*/ 540544 h 719138"/>
                                        <a:gd name="connsiteX33" fmla="*/ 130969 w 745331"/>
                                        <a:gd name="connsiteY33" fmla="*/ 445294 h 719138"/>
                                        <a:gd name="connsiteX34" fmla="*/ 116681 w 745331"/>
                                        <a:gd name="connsiteY34" fmla="*/ 419100 h 719138"/>
                                        <a:gd name="connsiteX35" fmla="*/ 126206 w 745331"/>
                                        <a:gd name="connsiteY35" fmla="*/ 352425 h 719138"/>
                                        <a:gd name="connsiteX36" fmla="*/ 92869 w 745331"/>
                                        <a:gd name="connsiteY36" fmla="*/ 309563 h 719138"/>
                                        <a:gd name="connsiteX37" fmla="*/ 45244 w 745331"/>
                                        <a:gd name="connsiteY37" fmla="*/ 261938 h 719138"/>
                                        <a:gd name="connsiteX38" fmla="*/ 0 w 745331"/>
                                        <a:gd name="connsiteY38" fmla="*/ 242888 h 719138"/>
                                        <a:gd name="connsiteX39" fmla="*/ 2381 w 745331"/>
                                        <a:gd name="connsiteY39"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40493 w 745331"/>
                                        <a:gd name="connsiteY32" fmla="*/ 535782 h 719138"/>
                                        <a:gd name="connsiteX33" fmla="*/ 130969 w 745331"/>
                                        <a:gd name="connsiteY33" fmla="*/ 445294 h 719138"/>
                                        <a:gd name="connsiteX34" fmla="*/ 116681 w 745331"/>
                                        <a:gd name="connsiteY34" fmla="*/ 419100 h 719138"/>
                                        <a:gd name="connsiteX35" fmla="*/ 126206 w 745331"/>
                                        <a:gd name="connsiteY35" fmla="*/ 352425 h 719138"/>
                                        <a:gd name="connsiteX36" fmla="*/ 92869 w 745331"/>
                                        <a:gd name="connsiteY36" fmla="*/ 309563 h 719138"/>
                                        <a:gd name="connsiteX37" fmla="*/ 45244 w 745331"/>
                                        <a:gd name="connsiteY37" fmla="*/ 261938 h 719138"/>
                                        <a:gd name="connsiteX38" fmla="*/ 0 w 745331"/>
                                        <a:gd name="connsiteY38" fmla="*/ 242888 h 719138"/>
                                        <a:gd name="connsiteX39" fmla="*/ 2381 w 745331"/>
                                        <a:gd name="connsiteY39"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40493 w 745331"/>
                                        <a:gd name="connsiteY32" fmla="*/ 535782 h 719138"/>
                                        <a:gd name="connsiteX33" fmla="*/ 130969 w 745331"/>
                                        <a:gd name="connsiteY33" fmla="*/ 445294 h 719138"/>
                                        <a:gd name="connsiteX34" fmla="*/ 147637 w 745331"/>
                                        <a:gd name="connsiteY34" fmla="*/ 428625 h 719138"/>
                                        <a:gd name="connsiteX35" fmla="*/ 116681 w 745331"/>
                                        <a:gd name="connsiteY35" fmla="*/ 419100 h 719138"/>
                                        <a:gd name="connsiteX36" fmla="*/ 126206 w 745331"/>
                                        <a:gd name="connsiteY36" fmla="*/ 352425 h 719138"/>
                                        <a:gd name="connsiteX37" fmla="*/ 92869 w 745331"/>
                                        <a:gd name="connsiteY37" fmla="*/ 309563 h 719138"/>
                                        <a:gd name="connsiteX38" fmla="*/ 45244 w 745331"/>
                                        <a:gd name="connsiteY38" fmla="*/ 261938 h 719138"/>
                                        <a:gd name="connsiteX39" fmla="*/ 0 w 745331"/>
                                        <a:gd name="connsiteY39" fmla="*/ 242888 h 719138"/>
                                        <a:gd name="connsiteX40" fmla="*/ 2381 w 745331"/>
                                        <a:gd name="connsiteY40"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40493 w 745331"/>
                                        <a:gd name="connsiteY32" fmla="*/ 535782 h 719138"/>
                                        <a:gd name="connsiteX33" fmla="*/ 142875 w 745331"/>
                                        <a:gd name="connsiteY33" fmla="*/ 445294 h 719138"/>
                                        <a:gd name="connsiteX34" fmla="*/ 147637 w 745331"/>
                                        <a:gd name="connsiteY34" fmla="*/ 428625 h 719138"/>
                                        <a:gd name="connsiteX35" fmla="*/ 116681 w 745331"/>
                                        <a:gd name="connsiteY35" fmla="*/ 419100 h 719138"/>
                                        <a:gd name="connsiteX36" fmla="*/ 126206 w 745331"/>
                                        <a:gd name="connsiteY36" fmla="*/ 352425 h 719138"/>
                                        <a:gd name="connsiteX37" fmla="*/ 92869 w 745331"/>
                                        <a:gd name="connsiteY37" fmla="*/ 309563 h 719138"/>
                                        <a:gd name="connsiteX38" fmla="*/ 45244 w 745331"/>
                                        <a:gd name="connsiteY38" fmla="*/ 261938 h 719138"/>
                                        <a:gd name="connsiteX39" fmla="*/ 0 w 745331"/>
                                        <a:gd name="connsiteY39" fmla="*/ 242888 h 719138"/>
                                        <a:gd name="connsiteX40" fmla="*/ 2381 w 745331"/>
                                        <a:gd name="connsiteY40"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40493 w 745331"/>
                                        <a:gd name="connsiteY32" fmla="*/ 535782 h 719138"/>
                                        <a:gd name="connsiteX33" fmla="*/ 142875 w 745331"/>
                                        <a:gd name="connsiteY33" fmla="*/ 445294 h 719138"/>
                                        <a:gd name="connsiteX34" fmla="*/ 147637 w 745331"/>
                                        <a:gd name="connsiteY34" fmla="*/ 428625 h 719138"/>
                                        <a:gd name="connsiteX35" fmla="*/ 116681 w 745331"/>
                                        <a:gd name="connsiteY35" fmla="*/ 419100 h 719138"/>
                                        <a:gd name="connsiteX36" fmla="*/ 126206 w 745331"/>
                                        <a:gd name="connsiteY36" fmla="*/ 352425 h 719138"/>
                                        <a:gd name="connsiteX37" fmla="*/ 92869 w 745331"/>
                                        <a:gd name="connsiteY37" fmla="*/ 309563 h 719138"/>
                                        <a:gd name="connsiteX38" fmla="*/ 85725 w 745331"/>
                                        <a:gd name="connsiteY38" fmla="*/ 307182 h 719138"/>
                                        <a:gd name="connsiteX39" fmla="*/ 45244 w 745331"/>
                                        <a:gd name="connsiteY39" fmla="*/ 261938 h 719138"/>
                                        <a:gd name="connsiteX40" fmla="*/ 0 w 745331"/>
                                        <a:gd name="connsiteY40" fmla="*/ 242888 h 719138"/>
                                        <a:gd name="connsiteX41" fmla="*/ 2381 w 745331"/>
                                        <a:gd name="connsiteY41"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40493 w 745331"/>
                                        <a:gd name="connsiteY32" fmla="*/ 535782 h 719138"/>
                                        <a:gd name="connsiteX33" fmla="*/ 142875 w 745331"/>
                                        <a:gd name="connsiteY33" fmla="*/ 445294 h 719138"/>
                                        <a:gd name="connsiteX34" fmla="*/ 147637 w 745331"/>
                                        <a:gd name="connsiteY34" fmla="*/ 428625 h 719138"/>
                                        <a:gd name="connsiteX35" fmla="*/ 116681 w 745331"/>
                                        <a:gd name="connsiteY35" fmla="*/ 419100 h 719138"/>
                                        <a:gd name="connsiteX36" fmla="*/ 123825 w 745331"/>
                                        <a:gd name="connsiteY36" fmla="*/ 326231 h 719138"/>
                                        <a:gd name="connsiteX37" fmla="*/ 92869 w 745331"/>
                                        <a:gd name="connsiteY37" fmla="*/ 309563 h 719138"/>
                                        <a:gd name="connsiteX38" fmla="*/ 85725 w 745331"/>
                                        <a:gd name="connsiteY38" fmla="*/ 307182 h 719138"/>
                                        <a:gd name="connsiteX39" fmla="*/ 45244 w 745331"/>
                                        <a:gd name="connsiteY39" fmla="*/ 261938 h 719138"/>
                                        <a:gd name="connsiteX40" fmla="*/ 0 w 745331"/>
                                        <a:gd name="connsiteY40" fmla="*/ 242888 h 719138"/>
                                        <a:gd name="connsiteX41" fmla="*/ 2381 w 745331"/>
                                        <a:gd name="connsiteY41" fmla="*/ 173832 h 719138"/>
                                        <a:gd name="connsiteX0" fmla="*/ 2381 w 745331"/>
                                        <a:gd name="connsiteY0" fmla="*/ 173832 h 719138"/>
                                        <a:gd name="connsiteX1" fmla="*/ 73819 w 745331"/>
                                        <a:gd name="connsiteY1" fmla="*/ 88107 h 719138"/>
                                        <a:gd name="connsiteX2" fmla="*/ 109537 w 745331"/>
                                        <a:gd name="connsiteY2" fmla="*/ 4763 h 719138"/>
                                        <a:gd name="connsiteX3" fmla="*/ 233362 w 745331"/>
                                        <a:gd name="connsiteY3" fmla="*/ 0 h 719138"/>
                                        <a:gd name="connsiteX4" fmla="*/ 435769 w 745331"/>
                                        <a:gd name="connsiteY4" fmla="*/ 33338 h 719138"/>
                                        <a:gd name="connsiteX5" fmla="*/ 573881 w 745331"/>
                                        <a:gd name="connsiteY5" fmla="*/ 52388 h 719138"/>
                                        <a:gd name="connsiteX6" fmla="*/ 745331 w 745331"/>
                                        <a:gd name="connsiteY6" fmla="*/ 200025 h 719138"/>
                                        <a:gd name="connsiteX7" fmla="*/ 671512 w 745331"/>
                                        <a:gd name="connsiteY7" fmla="*/ 261938 h 719138"/>
                                        <a:gd name="connsiteX8" fmla="*/ 635794 w 745331"/>
                                        <a:gd name="connsiteY8" fmla="*/ 242888 h 719138"/>
                                        <a:gd name="connsiteX9" fmla="*/ 602456 w 745331"/>
                                        <a:gd name="connsiteY9" fmla="*/ 269082 h 719138"/>
                                        <a:gd name="connsiteX10" fmla="*/ 566737 w 745331"/>
                                        <a:gd name="connsiteY10" fmla="*/ 316707 h 719138"/>
                                        <a:gd name="connsiteX11" fmla="*/ 547687 w 745331"/>
                                        <a:gd name="connsiteY11" fmla="*/ 266700 h 719138"/>
                                        <a:gd name="connsiteX12" fmla="*/ 538162 w 745331"/>
                                        <a:gd name="connsiteY12" fmla="*/ 214313 h 719138"/>
                                        <a:gd name="connsiteX13" fmla="*/ 597693 w 745331"/>
                                        <a:gd name="connsiteY13" fmla="*/ 173832 h 719138"/>
                                        <a:gd name="connsiteX14" fmla="*/ 576262 w 745331"/>
                                        <a:gd name="connsiteY14" fmla="*/ 126207 h 719138"/>
                                        <a:gd name="connsiteX15" fmla="*/ 514350 w 745331"/>
                                        <a:gd name="connsiteY15" fmla="*/ 126207 h 719138"/>
                                        <a:gd name="connsiteX16" fmla="*/ 492919 w 745331"/>
                                        <a:gd name="connsiteY16" fmla="*/ 145257 h 719138"/>
                                        <a:gd name="connsiteX17" fmla="*/ 409575 w 745331"/>
                                        <a:gd name="connsiteY17" fmla="*/ 188119 h 719138"/>
                                        <a:gd name="connsiteX18" fmla="*/ 409575 w 745331"/>
                                        <a:gd name="connsiteY18" fmla="*/ 214313 h 719138"/>
                                        <a:gd name="connsiteX19" fmla="*/ 414337 w 745331"/>
                                        <a:gd name="connsiteY19" fmla="*/ 247650 h 719138"/>
                                        <a:gd name="connsiteX20" fmla="*/ 376237 w 745331"/>
                                        <a:gd name="connsiteY20" fmla="*/ 330994 h 719138"/>
                                        <a:gd name="connsiteX21" fmla="*/ 385762 w 745331"/>
                                        <a:gd name="connsiteY21" fmla="*/ 423863 h 719138"/>
                                        <a:gd name="connsiteX22" fmla="*/ 421481 w 745331"/>
                                        <a:gd name="connsiteY22" fmla="*/ 459582 h 719138"/>
                                        <a:gd name="connsiteX23" fmla="*/ 490537 w 745331"/>
                                        <a:gd name="connsiteY23" fmla="*/ 535782 h 719138"/>
                                        <a:gd name="connsiteX24" fmla="*/ 516731 w 745331"/>
                                        <a:gd name="connsiteY24" fmla="*/ 645319 h 719138"/>
                                        <a:gd name="connsiteX25" fmla="*/ 550069 w 745331"/>
                                        <a:gd name="connsiteY25" fmla="*/ 719138 h 719138"/>
                                        <a:gd name="connsiteX26" fmla="*/ 242887 w 745331"/>
                                        <a:gd name="connsiteY26" fmla="*/ 704850 h 719138"/>
                                        <a:gd name="connsiteX27" fmla="*/ 209550 w 745331"/>
                                        <a:gd name="connsiteY27" fmla="*/ 628650 h 719138"/>
                                        <a:gd name="connsiteX28" fmla="*/ 171450 w 745331"/>
                                        <a:gd name="connsiteY28" fmla="*/ 626269 h 719138"/>
                                        <a:gd name="connsiteX29" fmla="*/ 159544 w 745331"/>
                                        <a:gd name="connsiteY29" fmla="*/ 607219 h 719138"/>
                                        <a:gd name="connsiteX30" fmla="*/ 178594 w 745331"/>
                                        <a:gd name="connsiteY30" fmla="*/ 585788 h 719138"/>
                                        <a:gd name="connsiteX31" fmla="*/ 173831 w 745331"/>
                                        <a:gd name="connsiteY31" fmla="*/ 559594 h 719138"/>
                                        <a:gd name="connsiteX32" fmla="*/ 140493 w 745331"/>
                                        <a:gd name="connsiteY32" fmla="*/ 535782 h 719138"/>
                                        <a:gd name="connsiteX33" fmla="*/ 142875 w 745331"/>
                                        <a:gd name="connsiteY33" fmla="*/ 445294 h 719138"/>
                                        <a:gd name="connsiteX34" fmla="*/ 147637 w 745331"/>
                                        <a:gd name="connsiteY34" fmla="*/ 428625 h 719138"/>
                                        <a:gd name="connsiteX35" fmla="*/ 133350 w 745331"/>
                                        <a:gd name="connsiteY35" fmla="*/ 421482 h 719138"/>
                                        <a:gd name="connsiteX36" fmla="*/ 123825 w 745331"/>
                                        <a:gd name="connsiteY36" fmla="*/ 326231 h 719138"/>
                                        <a:gd name="connsiteX37" fmla="*/ 92869 w 745331"/>
                                        <a:gd name="connsiteY37" fmla="*/ 309563 h 719138"/>
                                        <a:gd name="connsiteX38" fmla="*/ 85725 w 745331"/>
                                        <a:gd name="connsiteY38" fmla="*/ 307182 h 719138"/>
                                        <a:gd name="connsiteX39" fmla="*/ 45244 w 745331"/>
                                        <a:gd name="connsiteY39" fmla="*/ 261938 h 719138"/>
                                        <a:gd name="connsiteX40" fmla="*/ 0 w 745331"/>
                                        <a:gd name="connsiteY40" fmla="*/ 242888 h 719138"/>
                                        <a:gd name="connsiteX41" fmla="*/ 2381 w 745331"/>
                                        <a:gd name="connsiteY41" fmla="*/ 173832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331" h="719138">
                                          <a:moveTo>
                                            <a:pt x="2381" y="173832"/>
                                          </a:moveTo>
                                          <a:lnTo>
                                            <a:pt x="73819" y="88107"/>
                                          </a:lnTo>
                                          <a:lnTo>
                                            <a:pt x="109537" y="4763"/>
                                          </a:lnTo>
                                          <a:lnTo>
                                            <a:pt x="233362" y="0"/>
                                          </a:lnTo>
                                          <a:lnTo>
                                            <a:pt x="435769" y="33338"/>
                                          </a:lnTo>
                                          <a:lnTo>
                                            <a:pt x="573881" y="52388"/>
                                          </a:lnTo>
                                          <a:lnTo>
                                            <a:pt x="745331" y="200025"/>
                                          </a:lnTo>
                                          <a:lnTo>
                                            <a:pt x="671512" y="261938"/>
                                          </a:lnTo>
                                          <a:lnTo>
                                            <a:pt x="635794" y="242888"/>
                                          </a:lnTo>
                                          <a:lnTo>
                                            <a:pt x="602456" y="269082"/>
                                          </a:lnTo>
                                          <a:lnTo>
                                            <a:pt x="566737" y="316707"/>
                                          </a:lnTo>
                                          <a:lnTo>
                                            <a:pt x="547687" y="266700"/>
                                          </a:lnTo>
                                          <a:lnTo>
                                            <a:pt x="538162" y="214313"/>
                                          </a:lnTo>
                                          <a:lnTo>
                                            <a:pt x="597693" y="173832"/>
                                          </a:lnTo>
                                          <a:lnTo>
                                            <a:pt x="576262" y="126207"/>
                                          </a:lnTo>
                                          <a:cubicBezTo>
                                            <a:pt x="558006" y="128588"/>
                                            <a:pt x="532606" y="123826"/>
                                            <a:pt x="514350" y="126207"/>
                                          </a:cubicBezTo>
                                          <a:lnTo>
                                            <a:pt x="492919" y="145257"/>
                                          </a:lnTo>
                                          <a:lnTo>
                                            <a:pt x="409575" y="188119"/>
                                          </a:lnTo>
                                          <a:lnTo>
                                            <a:pt x="409575" y="214313"/>
                                          </a:lnTo>
                                          <a:lnTo>
                                            <a:pt x="414337" y="247650"/>
                                          </a:lnTo>
                                          <a:lnTo>
                                            <a:pt x="376237" y="330994"/>
                                          </a:lnTo>
                                          <a:lnTo>
                                            <a:pt x="385762" y="423863"/>
                                          </a:lnTo>
                                          <a:lnTo>
                                            <a:pt x="421481" y="459582"/>
                                          </a:lnTo>
                                          <a:lnTo>
                                            <a:pt x="490537" y="535782"/>
                                          </a:lnTo>
                                          <a:cubicBezTo>
                                            <a:pt x="500856" y="567532"/>
                                            <a:pt x="506412" y="613569"/>
                                            <a:pt x="516731" y="645319"/>
                                          </a:cubicBezTo>
                                          <a:lnTo>
                                            <a:pt x="550069" y="719138"/>
                                          </a:lnTo>
                                          <a:lnTo>
                                            <a:pt x="242887" y="704850"/>
                                          </a:lnTo>
                                          <a:lnTo>
                                            <a:pt x="209550" y="628650"/>
                                          </a:lnTo>
                                          <a:lnTo>
                                            <a:pt x="171450" y="626269"/>
                                          </a:lnTo>
                                          <a:lnTo>
                                            <a:pt x="159544" y="607219"/>
                                          </a:lnTo>
                                          <a:lnTo>
                                            <a:pt x="178594" y="585788"/>
                                          </a:lnTo>
                                          <a:lnTo>
                                            <a:pt x="173831" y="559594"/>
                                          </a:lnTo>
                                          <a:lnTo>
                                            <a:pt x="140493" y="535782"/>
                                          </a:lnTo>
                                          <a:cubicBezTo>
                                            <a:pt x="139699" y="504032"/>
                                            <a:pt x="143669" y="477044"/>
                                            <a:pt x="142875" y="445294"/>
                                          </a:cubicBezTo>
                                          <a:cubicBezTo>
                                            <a:pt x="142081" y="441325"/>
                                            <a:pt x="148431" y="432594"/>
                                            <a:pt x="147637" y="428625"/>
                                          </a:cubicBezTo>
                                          <a:lnTo>
                                            <a:pt x="133350" y="421482"/>
                                          </a:lnTo>
                                          <a:lnTo>
                                            <a:pt x="123825" y="326231"/>
                                          </a:lnTo>
                                          <a:lnTo>
                                            <a:pt x="92869" y="309563"/>
                                          </a:lnTo>
                                          <a:cubicBezTo>
                                            <a:pt x="90488" y="305594"/>
                                            <a:pt x="88106" y="311151"/>
                                            <a:pt x="85725" y="307182"/>
                                          </a:cubicBezTo>
                                          <a:lnTo>
                                            <a:pt x="45244" y="261938"/>
                                          </a:lnTo>
                                          <a:lnTo>
                                            <a:pt x="0" y="242888"/>
                                          </a:lnTo>
                                          <a:cubicBezTo>
                                            <a:pt x="794" y="219075"/>
                                            <a:pt x="1587" y="195263"/>
                                            <a:pt x="2381" y="173832"/>
                                          </a:cubicBez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Forme libre 171"/>
                                    <p:cNvSpPr/>
                                    <p:nvPr/>
                                  </p:nvSpPr>
                                  <p:spPr>
                                    <a:xfrm>
                                      <a:off x="1495403" y="2666379"/>
                                      <a:ext cx="107950" cy="100137"/>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 name="connsiteX0" fmla="*/ 50007 w 110332"/>
                                        <a:gd name="connsiteY0" fmla="*/ 0 h 128587"/>
                                        <a:gd name="connsiteX1" fmla="*/ 9525 w 110332"/>
                                        <a:gd name="connsiteY1" fmla="*/ 52387 h 128587"/>
                                        <a:gd name="connsiteX2" fmla="*/ 0 w 110332"/>
                                        <a:gd name="connsiteY2" fmla="*/ 128587 h 128587"/>
                                        <a:gd name="connsiteX3" fmla="*/ 23813 w 110332"/>
                                        <a:gd name="connsiteY3" fmla="*/ 90487 h 128587"/>
                                        <a:gd name="connsiteX4" fmla="*/ 110332 w 110332"/>
                                        <a:gd name="connsiteY4" fmla="*/ 104775 h 128587"/>
                                        <a:gd name="connsiteX5" fmla="*/ 50007 w 110332"/>
                                        <a:gd name="connsiteY5" fmla="*/ 0 h 128587"/>
                                        <a:gd name="connsiteX0" fmla="*/ 50007 w 110332"/>
                                        <a:gd name="connsiteY0" fmla="*/ 0 h 128587"/>
                                        <a:gd name="connsiteX1" fmla="*/ 9525 w 110332"/>
                                        <a:gd name="connsiteY1" fmla="*/ 52387 h 128587"/>
                                        <a:gd name="connsiteX2" fmla="*/ 0 w 110332"/>
                                        <a:gd name="connsiteY2" fmla="*/ 128587 h 128587"/>
                                        <a:gd name="connsiteX3" fmla="*/ 23813 w 110332"/>
                                        <a:gd name="connsiteY3" fmla="*/ 90487 h 128587"/>
                                        <a:gd name="connsiteX4" fmla="*/ 110332 w 110332"/>
                                        <a:gd name="connsiteY4" fmla="*/ 104775 h 128587"/>
                                        <a:gd name="connsiteX5" fmla="*/ 50007 w 110332"/>
                                        <a:gd name="connsiteY5" fmla="*/ 0 h 128587"/>
                                        <a:gd name="connsiteX0" fmla="*/ 43657 w 103982"/>
                                        <a:gd name="connsiteY0" fmla="*/ 0 h 111918"/>
                                        <a:gd name="connsiteX1" fmla="*/ 3175 w 103982"/>
                                        <a:gd name="connsiteY1" fmla="*/ 52387 h 111918"/>
                                        <a:gd name="connsiteX2" fmla="*/ 0 w 103982"/>
                                        <a:gd name="connsiteY2" fmla="*/ 96837 h 111918"/>
                                        <a:gd name="connsiteX3" fmla="*/ 17463 w 103982"/>
                                        <a:gd name="connsiteY3" fmla="*/ 90487 h 111918"/>
                                        <a:gd name="connsiteX4" fmla="*/ 103982 w 103982"/>
                                        <a:gd name="connsiteY4" fmla="*/ 104775 h 111918"/>
                                        <a:gd name="connsiteX5" fmla="*/ 43657 w 103982"/>
                                        <a:gd name="connsiteY5" fmla="*/ 0 h 111918"/>
                                        <a:gd name="connsiteX0" fmla="*/ 40482 w 100807"/>
                                        <a:gd name="connsiteY0" fmla="*/ 0 h 111918"/>
                                        <a:gd name="connsiteX1" fmla="*/ 0 w 100807"/>
                                        <a:gd name="connsiteY1" fmla="*/ 52387 h 111918"/>
                                        <a:gd name="connsiteX2" fmla="*/ 14288 w 100807"/>
                                        <a:gd name="connsiteY2" fmla="*/ 90487 h 111918"/>
                                        <a:gd name="connsiteX3" fmla="*/ 100807 w 100807"/>
                                        <a:gd name="connsiteY3" fmla="*/ 104775 h 111918"/>
                                        <a:gd name="connsiteX4" fmla="*/ 40482 w 100807"/>
                                        <a:gd name="connsiteY4" fmla="*/ 0 h 111918"/>
                                        <a:gd name="connsiteX0" fmla="*/ 40482 w 100807"/>
                                        <a:gd name="connsiteY0" fmla="*/ 0 h 86518"/>
                                        <a:gd name="connsiteX1" fmla="*/ 0 w 100807"/>
                                        <a:gd name="connsiteY1" fmla="*/ 26987 h 86518"/>
                                        <a:gd name="connsiteX2" fmla="*/ 14288 w 100807"/>
                                        <a:gd name="connsiteY2" fmla="*/ 65087 h 86518"/>
                                        <a:gd name="connsiteX3" fmla="*/ 100807 w 100807"/>
                                        <a:gd name="connsiteY3" fmla="*/ 79375 h 86518"/>
                                        <a:gd name="connsiteX4" fmla="*/ 40482 w 100807"/>
                                        <a:gd name="connsiteY4" fmla="*/ 0 h 86518"/>
                                        <a:gd name="connsiteX0" fmla="*/ 53182 w 100807"/>
                                        <a:gd name="connsiteY0" fmla="*/ 0 h 67468"/>
                                        <a:gd name="connsiteX1" fmla="*/ 0 w 100807"/>
                                        <a:gd name="connsiteY1" fmla="*/ 7937 h 67468"/>
                                        <a:gd name="connsiteX2" fmla="*/ 14288 w 100807"/>
                                        <a:gd name="connsiteY2" fmla="*/ 46037 h 67468"/>
                                        <a:gd name="connsiteX3" fmla="*/ 100807 w 100807"/>
                                        <a:gd name="connsiteY3" fmla="*/ 60325 h 67468"/>
                                        <a:gd name="connsiteX4" fmla="*/ 53182 w 100807"/>
                                        <a:gd name="connsiteY4" fmla="*/ 0 h 67468"/>
                                        <a:gd name="connsiteX0" fmla="*/ 72232 w 100807"/>
                                        <a:gd name="connsiteY0" fmla="*/ 0 h 73818"/>
                                        <a:gd name="connsiteX1" fmla="*/ 0 w 100807"/>
                                        <a:gd name="connsiteY1" fmla="*/ 14287 h 73818"/>
                                        <a:gd name="connsiteX2" fmla="*/ 14288 w 100807"/>
                                        <a:gd name="connsiteY2" fmla="*/ 52387 h 73818"/>
                                        <a:gd name="connsiteX3" fmla="*/ 100807 w 100807"/>
                                        <a:gd name="connsiteY3" fmla="*/ 66675 h 73818"/>
                                        <a:gd name="connsiteX4" fmla="*/ 72232 w 100807"/>
                                        <a:gd name="connsiteY4" fmla="*/ 0 h 73818"/>
                                        <a:gd name="connsiteX0" fmla="*/ 72232 w 100807"/>
                                        <a:gd name="connsiteY0" fmla="*/ 0 h 81359"/>
                                        <a:gd name="connsiteX1" fmla="*/ 0 w 100807"/>
                                        <a:gd name="connsiteY1" fmla="*/ 14287 h 81359"/>
                                        <a:gd name="connsiteX2" fmla="*/ 14288 w 100807"/>
                                        <a:gd name="connsiteY2" fmla="*/ 52387 h 81359"/>
                                        <a:gd name="connsiteX3" fmla="*/ 62729 w 100807"/>
                                        <a:gd name="connsiteY3" fmla="*/ 80789 h 81359"/>
                                        <a:gd name="connsiteX4" fmla="*/ 100807 w 100807"/>
                                        <a:gd name="connsiteY4" fmla="*/ 66675 h 81359"/>
                                        <a:gd name="connsiteX5" fmla="*/ 72232 w 100807"/>
                                        <a:gd name="connsiteY5" fmla="*/ 0 h 81359"/>
                                        <a:gd name="connsiteX0" fmla="*/ 76994 w 100807"/>
                                        <a:gd name="connsiteY0" fmla="*/ 0 h 93266"/>
                                        <a:gd name="connsiteX1" fmla="*/ 0 w 100807"/>
                                        <a:gd name="connsiteY1" fmla="*/ 26194 h 93266"/>
                                        <a:gd name="connsiteX2" fmla="*/ 14288 w 100807"/>
                                        <a:gd name="connsiteY2" fmla="*/ 64294 h 93266"/>
                                        <a:gd name="connsiteX3" fmla="*/ 62729 w 100807"/>
                                        <a:gd name="connsiteY3" fmla="*/ 92696 h 93266"/>
                                        <a:gd name="connsiteX4" fmla="*/ 100807 w 100807"/>
                                        <a:gd name="connsiteY4" fmla="*/ 78582 h 93266"/>
                                        <a:gd name="connsiteX5" fmla="*/ 76994 w 100807"/>
                                        <a:gd name="connsiteY5" fmla="*/ 0 h 93266"/>
                                        <a:gd name="connsiteX0" fmla="*/ 76994 w 100807"/>
                                        <a:gd name="connsiteY0" fmla="*/ 0 h 93266"/>
                                        <a:gd name="connsiteX1" fmla="*/ 0 w 100807"/>
                                        <a:gd name="connsiteY1" fmla="*/ 26194 h 93266"/>
                                        <a:gd name="connsiteX2" fmla="*/ 9526 w 100807"/>
                                        <a:gd name="connsiteY2" fmla="*/ 71437 h 93266"/>
                                        <a:gd name="connsiteX3" fmla="*/ 62729 w 100807"/>
                                        <a:gd name="connsiteY3" fmla="*/ 92696 h 93266"/>
                                        <a:gd name="connsiteX4" fmla="*/ 100807 w 100807"/>
                                        <a:gd name="connsiteY4" fmla="*/ 78582 h 93266"/>
                                        <a:gd name="connsiteX5" fmla="*/ 76994 w 100807"/>
                                        <a:gd name="connsiteY5" fmla="*/ 0 h 93266"/>
                                        <a:gd name="connsiteX0" fmla="*/ 84137 w 107950"/>
                                        <a:gd name="connsiteY0" fmla="*/ 0 h 93266"/>
                                        <a:gd name="connsiteX1" fmla="*/ 0 w 107950"/>
                                        <a:gd name="connsiteY1" fmla="*/ 33338 h 93266"/>
                                        <a:gd name="connsiteX2" fmla="*/ 16669 w 107950"/>
                                        <a:gd name="connsiteY2" fmla="*/ 71437 h 93266"/>
                                        <a:gd name="connsiteX3" fmla="*/ 69872 w 107950"/>
                                        <a:gd name="connsiteY3" fmla="*/ 92696 h 93266"/>
                                        <a:gd name="connsiteX4" fmla="*/ 107950 w 107950"/>
                                        <a:gd name="connsiteY4" fmla="*/ 78582 h 93266"/>
                                        <a:gd name="connsiteX5" fmla="*/ 84137 w 107950"/>
                                        <a:gd name="connsiteY5" fmla="*/ 0 h 93266"/>
                                        <a:gd name="connsiteX0" fmla="*/ 84137 w 107950"/>
                                        <a:gd name="connsiteY0" fmla="*/ 0 h 100137"/>
                                        <a:gd name="connsiteX1" fmla="*/ 0 w 107950"/>
                                        <a:gd name="connsiteY1" fmla="*/ 33338 h 100137"/>
                                        <a:gd name="connsiteX2" fmla="*/ 16669 w 107950"/>
                                        <a:gd name="connsiteY2" fmla="*/ 71437 h 100137"/>
                                        <a:gd name="connsiteX3" fmla="*/ 69872 w 107950"/>
                                        <a:gd name="connsiteY3" fmla="*/ 99839 h 100137"/>
                                        <a:gd name="connsiteX4" fmla="*/ 107950 w 107950"/>
                                        <a:gd name="connsiteY4" fmla="*/ 78582 h 100137"/>
                                        <a:gd name="connsiteX5" fmla="*/ 84137 w 107950"/>
                                        <a:gd name="connsiteY5" fmla="*/ 0 h 100137"/>
                                        <a:gd name="connsiteX0" fmla="*/ 84137 w 107950"/>
                                        <a:gd name="connsiteY0" fmla="*/ 0 h 100137"/>
                                        <a:gd name="connsiteX1" fmla="*/ 45266 w 107950"/>
                                        <a:gd name="connsiteY1" fmla="*/ 3002 h 100137"/>
                                        <a:gd name="connsiteX2" fmla="*/ 0 w 107950"/>
                                        <a:gd name="connsiteY2" fmla="*/ 33338 h 100137"/>
                                        <a:gd name="connsiteX3" fmla="*/ 16669 w 107950"/>
                                        <a:gd name="connsiteY3" fmla="*/ 71437 h 100137"/>
                                        <a:gd name="connsiteX4" fmla="*/ 69872 w 107950"/>
                                        <a:gd name="connsiteY4" fmla="*/ 99839 h 100137"/>
                                        <a:gd name="connsiteX5" fmla="*/ 107950 w 107950"/>
                                        <a:gd name="connsiteY5" fmla="*/ 78582 h 100137"/>
                                        <a:gd name="connsiteX6" fmla="*/ 84137 w 107950"/>
                                        <a:gd name="connsiteY6" fmla="*/ 0 h 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 h="100137">
                                          <a:moveTo>
                                            <a:pt x="84137" y="0"/>
                                          </a:moveTo>
                                          <a:cubicBezTo>
                                            <a:pt x="71974" y="4176"/>
                                            <a:pt x="57429" y="-1174"/>
                                            <a:pt x="45266" y="3002"/>
                                          </a:cubicBezTo>
                                          <a:lnTo>
                                            <a:pt x="0" y="33338"/>
                                          </a:lnTo>
                                          <a:lnTo>
                                            <a:pt x="16669" y="71437"/>
                                          </a:lnTo>
                                          <a:cubicBezTo>
                                            <a:pt x="25536" y="80404"/>
                                            <a:pt x="55452" y="97458"/>
                                            <a:pt x="69872" y="99839"/>
                                          </a:cubicBezTo>
                                          <a:cubicBezTo>
                                            <a:pt x="84292" y="102220"/>
                                            <a:pt x="104779" y="89930"/>
                                            <a:pt x="107950" y="78582"/>
                                          </a:cubicBezTo>
                                          <a:lnTo>
                                            <a:pt x="84137"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Forme libre 172"/>
                                    <p:cNvSpPr/>
                                    <p:nvPr/>
                                  </p:nvSpPr>
                                  <p:spPr>
                                    <a:xfrm>
                                      <a:off x="1317166" y="2730869"/>
                                      <a:ext cx="49286" cy="45719"/>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 name="connsiteX0" fmla="*/ 50007 w 110332"/>
                                        <a:gd name="connsiteY0" fmla="*/ 0 h 128587"/>
                                        <a:gd name="connsiteX1" fmla="*/ 9525 w 110332"/>
                                        <a:gd name="connsiteY1" fmla="*/ 52387 h 128587"/>
                                        <a:gd name="connsiteX2" fmla="*/ 0 w 110332"/>
                                        <a:gd name="connsiteY2" fmla="*/ 128587 h 128587"/>
                                        <a:gd name="connsiteX3" fmla="*/ 23813 w 110332"/>
                                        <a:gd name="connsiteY3" fmla="*/ 90487 h 128587"/>
                                        <a:gd name="connsiteX4" fmla="*/ 110332 w 110332"/>
                                        <a:gd name="connsiteY4" fmla="*/ 104775 h 128587"/>
                                        <a:gd name="connsiteX5" fmla="*/ 50007 w 110332"/>
                                        <a:gd name="connsiteY5" fmla="*/ 0 h 128587"/>
                                        <a:gd name="connsiteX0" fmla="*/ 50007 w 110332"/>
                                        <a:gd name="connsiteY0" fmla="*/ 0 h 128587"/>
                                        <a:gd name="connsiteX1" fmla="*/ 9525 w 110332"/>
                                        <a:gd name="connsiteY1" fmla="*/ 52387 h 128587"/>
                                        <a:gd name="connsiteX2" fmla="*/ 0 w 110332"/>
                                        <a:gd name="connsiteY2" fmla="*/ 128587 h 128587"/>
                                        <a:gd name="connsiteX3" fmla="*/ 23813 w 110332"/>
                                        <a:gd name="connsiteY3" fmla="*/ 90487 h 128587"/>
                                        <a:gd name="connsiteX4" fmla="*/ 110332 w 110332"/>
                                        <a:gd name="connsiteY4" fmla="*/ 104775 h 128587"/>
                                        <a:gd name="connsiteX5" fmla="*/ 50007 w 110332"/>
                                        <a:gd name="connsiteY5" fmla="*/ 0 h 128587"/>
                                        <a:gd name="connsiteX0" fmla="*/ 43657 w 103982"/>
                                        <a:gd name="connsiteY0" fmla="*/ 0 h 111918"/>
                                        <a:gd name="connsiteX1" fmla="*/ 3175 w 103982"/>
                                        <a:gd name="connsiteY1" fmla="*/ 52387 h 111918"/>
                                        <a:gd name="connsiteX2" fmla="*/ 0 w 103982"/>
                                        <a:gd name="connsiteY2" fmla="*/ 96837 h 111918"/>
                                        <a:gd name="connsiteX3" fmla="*/ 17463 w 103982"/>
                                        <a:gd name="connsiteY3" fmla="*/ 90487 h 111918"/>
                                        <a:gd name="connsiteX4" fmla="*/ 103982 w 103982"/>
                                        <a:gd name="connsiteY4" fmla="*/ 104775 h 111918"/>
                                        <a:gd name="connsiteX5" fmla="*/ 43657 w 103982"/>
                                        <a:gd name="connsiteY5" fmla="*/ 0 h 111918"/>
                                        <a:gd name="connsiteX0" fmla="*/ 40482 w 100807"/>
                                        <a:gd name="connsiteY0" fmla="*/ 0 h 111918"/>
                                        <a:gd name="connsiteX1" fmla="*/ 0 w 100807"/>
                                        <a:gd name="connsiteY1" fmla="*/ 52387 h 111918"/>
                                        <a:gd name="connsiteX2" fmla="*/ 14288 w 100807"/>
                                        <a:gd name="connsiteY2" fmla="*/ 90487 h 111918"/>
                                        <a:gd name="connsiteX3" fmla="*/ 100807 w 100807"/>
                                        <a:gd name="connsiteY3" fmla="*/ 104775 h 111918"/>
                                        <a:gd name="connsiteX4" fmla="*/ 40482 w 100807"/>
                                        <a:gd name="connsiteY4" fmla="*/ 0 h 111918"/>
                                        <a:gd name="connsiteX0" fmla="*/ 40482 w 100807"/>
                                        <a:gd name="connsiteY0" fmla="*/ 0 h 86518"/>
                                        <a:gd name="connsiteX1" fmla="*/ 0 w 100807"/>
                                        <a:gd name="connsiteY1" fmla="*/ 26987 h 86518"/>
                                        <a:gd name="connsiteX2" fmla="*/ 14288 w 100807"/>
                                        <a:gd name="connsiteY2" fmla="*/ 65087 h 86518"/>
                                        <a:gd name="connsiteX3" fmla="*/ 100807 w 100807"/>
                                        <a:gd name="connsiteY3" fmla="*/ 79375 h 86518"/>
                                        <a:gd name="connsiteX4" fmla="*/ 40482 w 100807"/>
                                        <a:gd name="connsiteY4" fmla="*/ 0 h 86518"/>
                                        <a:gd name="connsiteX0" fmla="*/ 53182 w 100807"/>
                                        <a:gd name="connsiteY0" fmla="*/ 0 h 67468"/>
                                        <a:gd name="connsiteX1" fmla="*/ 0 w 100807"/>
                                        <a:gd name="connsiteY1" fmla="*/ 7937 h 67468"/>
                                        <a:gd name="connsiteX2" fmla="*/ 14288 w 100807"/>
                                        <a:gd name="connsiteY2" fmla="*/ 46037 h 67468"/>
                                        <a:gd name="connsiteX3" fmla="*/ 100807 w 100807"/>
                                        <a:gd name="connsiteY3" fmla="*/ 60325 h 67468"/>
                                        <a:gd name="connsiteX4" fmla="*/ 53182 w 100807"/>
                                        <a:gd name="connsiteY4" fmla="*/ 0 h 67468"/>
                                        <a:gd name="connsiteX0" fmla="*/ 72232 w 100807"/>
                                        <a:gd name="connsiteY0" fmla="*/ 0 h 73818"/>
                                        <a:gd name="connsiteX1" fmla="*/ 0 w 100807"/>
                                        <a:gd name="connsiteY1" fmla="*/ 14287 h 73818"/>
                                        <a:gd name="connsiteX2" fmla="*/ 14288 w 100807"/>
                                        <a:gd name="connsiteY2" fmla="*/ 52387 h 73818"/>
                                        <a:gd name="connsiteX3" fmla="*/ 100807 w 100807"/>
                                        <a:gd name="connsiteY3" fmla="*/ 66675 h 73818"/>
                                        <a:gd name="connsiteX4" fmla="*/ 72232 w 100807"/>
                                        <a:gd name="connsiteY4" fmla="*/ 0 h 73818"/>
                                        <a:gd name="connsiteX0" fmla="*/ 72232 w 100807"/>
                                        <a:gd name="connsiteY0" fmla="*/ 0 h 81359"/>
                                        <a:gd name="connsiteX1" fmla="*/ 0 w 100807"/>
                                        <a:gd name="connsiteY1" fmla="*/ 14287 h 81359"/>
                                        <a:gd name="connsiteX2" fmla="*/ 14288 w 100807"/>
                                        <a:gd name="connsiteY2" fmla="*/ 52387 h 81359"/>
                                        <a:gd name="connsiteX3" fmla="*/ 62729 w 100807"/>
                                        <a:gd name="connsiteY3" fmla="*/ 80789 h 81359"/>
                                        <a:gd name="connsiteX4" fmla="*/ 100807 w 100807"/>
                                        <a:gd name="connsiteY4" fmla="*/ 66675 h 81359"/>
                                        <a:gd name="connsiteX5" fmla="*/ 72232 w 100807"/>
                                        <a:gd name="connsiteY5" fmla="*/ 0 h 81359"/>
                                        <a:gd name="connsiteX0" fmla="*/ 76994 w 100807"/>
                                        <a:gd name="connsiteY0" fmla="*/ 0 h 93266"/>
                                        <a:gd name="connsiteX1" fmla="*/ 0 w 100807"/>
                                        <a:gd name="connsiteY1" fmla="*/ 26194 h 93266"/>
                                        <a:gd name="connsiteX2" fmla="*/ 14288 w 100807"/>
                                        <a:gd name="connsiteY2" fmla="*/ 64294 h 93266"/>
                                        <a:gd name="connsiteX3" fmla="*/ 62729 w 100807"/>
                                        <a:gd name="connsiteY3" fmla="*/ 92696 h 93266"/>
                                        <a:gd name="connsiteX4" fmla="*/ 100807 w 100807"/>
                                        <a:gd name="connsiteY4" fmla="*/ 78582 h 93266"/>
                                        <a:gd name="connsiteX5" fmla="*/ 76994 w 100807"/>
                                        <a:gd name="connsiteY5" fmla="*/ 0 h 93266"/>
                                        <a:gd name="connsiteX0" fmla="*/ 76994 w 100807"/>
                                        <a:gd name="connsiteY0" fmla="*/ 0 h 93266"/>
                                        <a:gd name="connsiteX1" fmla="*/ 0 w 100807"/>
                                        <a:gd name="connsiteY1" fmla="*/ 26194 h 93266"/>
                                        <a:gd name="connsiteX2" fmla="*/ 9526 w 100807"/>
                                        <a:gd name="connsiteY2" fmla="*/ 71437 h 93266"/>
                                        <a:gd name="connsiteX3" fmla="*/ 62729 w 100807"/>
                                        <a:gd name="connsiteY3" fmla="*/ 92696 h 93266"/>
                                        <a:gd name="connsiteX4" fmla="*/ 100807 w 100807"/>
                                        <a:gd name="connsiteY4" fmla="*/ 78582 h 93266"/>
                                        <a:gd name="connsiteX5" fmla="*/ 76994 w 100807"/>
                                        <a:gd name="connsiteY5" fmla="*/ 0 h 93266"/>
                                        <a:gd name="connsiteX0" fmla="*/ 84137 w 107950"/>
                                        <a:gd name="connsiteY0" fmla="*/ 0 h 93266"/>
                                        <a:gd name="connsiteX1" fmla="*/ 0 w 107950"/>
                                        <a:gd name="connsiteY1" fmla="*/ 33338 h 93266"/>
                                        <a:gd name="connsiteX2" fmla="*/ 16669 w 107950"/>
                                        <a:gd name="connsiteY2" fmla="*/ 71437 h 93266"/>
                                        <a:gd name="connsiteX3" fmla="*/ 69872 w 107950"/>
                                        <a:gd name="connsiteY3" fmla="*/ 92696 h 93266"/>
                                        <a:gd name="connsiteX4" fmla="*/ 107950 w 107950"/>
                                        <a:gd name="connsiteY4" fmla="*/ 78582 h 93266"/>
                                        <a:gd name="connsiteX5" fmla="*/ 84137 w 107950"/>
                                        <a:gd name="connsiteY5" fmla="*/ 0 h 93266"/>
                                        <a:gd name="connsiteX0" fmla="*/ 84137 w 107950"/>
                                        <a:gd name="connsiteY0" fmla="*/ 0 h 100137"/>
                                        <a:gd name="connsiteX1" fmla="*/ 0 w 107950"/>
                                        <a:gd name="connsiteY1" fmla="*/ 33338 h 100137"/>
                                        <a:gd name="connsiteX2" fmla="*/ 16669 w 107950"/>
                                        <a:gd name="connsiteY2" fmla="*/ 71437 h 100137"/>
                                        <a:gd name="connsiteX3" fmla="*/ 69872 w 107950"/>
                                        <a:gd name="connsiteY3" fmla="*/ 99839 h 100137"/>
                                        <a:gd name="connsiteX4" fmla="*/ 107950 w 107950"/>
                                        <a:gd name="connsiteY4" fmla="*/ 78582 h 100137"/>
                                        <a:gd name="connsiteX5" fmla="*/ 84137 w 107950"/>
                                        <a:gd name="connsiteY5" fmla="*/ 0 h 100137"/>
                                        <a:gd name="connsiteX0" fmla="*/ 84137 w 107950"/>
                                        <a:gd name="connsiteY0" fmla="*/ 0 h 100137"/>
                                        <a:gd name="connsiteX1" fmla="*/ 45266 w 107950"/>
                                        <a:gd name="connsiteY1" fmla="*/ 3002 h 100137"/>
                                        <a:gd name="connsiteX2" fmla="*/ 0 w 107950"/>
                                        <a:gd name="connsiteY2" fmla="*/ 33338 h 100137"/>
                                        <a:gd name="connsiteX3" fmla="*/ 16669 w 107950"/>
                                        <a:gd name="connsiteY3" fmla="*/ 71437 h 100137"/>
                                        <a:gd name="connsiteX4" fmla="*/ 69872 w 107950"/>
                                        <a:gd name="connsiteY4" fmla="*/ 99839 h 100137"/>
                                        <a:gd name="connsiteX5" fmla="*/ 107950 w 107950"/>
                                        <a:gd name="connsiteY5" fmla="*/ 78582 h 100137"/>
                                        <a:gd name="connsiteX6" fmla="*/ 84137 w 107950"/>
                                        <a:gd name="connsiteY6" fmla="*/ 0 h 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 h="100137">
                                          <a:moveTo>
                                            <a:pt x="84137" y="0"/>
                                          </a:moveTo>
                                          <a:cubicBezTo>
                                            <a:pt x="71974" y="4176"/>
                                            <a:pt x="57429" y="-1174"/>
                                            <a:pt x="45266" y="3002"/>
                                          </a:cubicBezTo>
                                          <a:lnTo>
                                            <a:pt x="0" y="33338"/>
                                          </a:lnTo>
                                          <a:lnTo>
                                            <a:pt x="16669" y="71437"/>
                                          </a:lnTo>
                                          <a:cubicBezTo>
                                            <a:pt x="25536" y="80404"/>
                                            <a:pt x="55452" y="97458"/>
                                            <a:pt x="69872" y="99839"/>
                                          </a:cubicBezTo>
                                          <a:cubicBezTo>
                                            <a:pt x="84292" y="102220"/>
                                            <a:pt x="104779" y="89930"/>
                                            <a:pt x="107950" y="78582"/>
                                          </a:cubicBezTo>
                                          <a:lnTo>
                                            <a:pt x="84137"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Forme libre 173"/>
                                    <p:cNvSpPr/>
                                    <p:nvPr/>
                                  </p:nvSpPr>
                                  <p:spPr>
                                    <a:xfrm>
                                      <a:off x="1671167" y="2674997"/>
                                      <a:ext cx="56430" cy="58348"/>
                                    </a:xfrm>
                                    <a:custGeom>
                                      <a:avLst/>
                                      <a:gdLst>
                                        <a:gd name="connsiteX0" fmla="*/ 50007 w 50007"/>
                                        <a:gd name="connsiteY0" fmla="*/ 0 h 128587"/>
                                        <a:gd name="connsiteX1" fmla="*/ 9525 w 50007"/>
                                        <a:gd name="connsiteY1" fmla="*/ 52387 h 128587"/>
                                        <a:gd name="connsiteX2" fmla="*/ 0 w 50007"/>
                                        <a:gd name="connsiteY2" fmla="*/ 128587 h 128587"/>
                                        <a:gd name="connsiteX3" fmla="*/ 23813 w 50007"/>
                                        <a:gd name="connsiteY3" fmla="*/ 90487 h 128587"/>
                                        <a:gd name="connsiteX4" fmla="*/ 40482 w 50007"/>
                                        <a:gd name="connsiteY4" fmla="*/ 66675 h 128587"/>
                                        <a:gd name="connsiteX5" fmla="*/ 50007 w 50007"/>
                                        <a:gd name="connsiteY5" fmla="*/ 0 h 128587"/>
                                        <a:gd name="connsiteX0" fmla="*/ 50007 w 110332"/>
                                        <a:gd name="connsiteY0" fmla="*/ 0 h 128587"/>
                                        <a:gd name="connsiteX1" fmla="*/ 9525 w 110332"/>
                                        <a:gd name="connsiteY1" fmla="*/ 52387 h 128587"/>
                                        <a:gd name="connsiteX2" fmla="*/ 0 w 110332"/>
                                        <a:gd name="connsiteY2" fmla="*/ 128587 h 128587"/>
                                        <a:gd name="connsiteX3" fmla="*/ 23813 w 110332"/>
                                        <a:gd name="connsiteY3" fmla="*/ 90487 h 128587"/>
                                        <a:gd name="connsiteX4" fmla="*/ 110332 w 110332"/>
                                        <a:gd name="connsiteY4" fmla="*/ 104775 h 128587"/>
                                        <a:gd name="connsiteX5" fmla="*/ 50007 w 110332"/>
                                        <a:gd name="connsiteY5" fmla="*/ 0 h 128587"/>
                                        <a:gd name="connsiteX0" fmla="*/ 50007 w 110332"/>
                                        <a:gd name="connsiteY0" fmla="*/ 0 h 128587"/>
                                        <a:gd name="connsiteX1" fmla="*/ 9525 w 110332"/>
                                        <a:gd name="connsiteY1" fmla="*/ 52387 h 128587"/>
                                        <a:gd name="connsiteX2" fmla="*/ 0 w 110332"/>
                                        <a:gd name="connsiteY2" fmla="*/ 128587 h 128587"/>
                                        <a:gd name="connsiteX3" fmla="*/ 23813 w 110332"/>
                                        <a:gd name="connsiteY3" fmla="*/ 90487 h 128587"/>
                                        <a:gd name="connsiteX4" fmla="*/ 110332 w 110332"/>
                                        <a:gd name="connsiteY4" fmla="*/ 104775 h 128587"/>
                                        <a:gd name="connsiteX5" fmla="*/ 50007 w 110332"/>
                                        <a:gd name="connsiteY5" fmla="*/ 0 h 128587"/>
                                        <a:gd name="connsiteX0" fmla="*/ 43657 w 103982"/>
                                        <a:gd name="connsiteY0" fmla="*/ 0 h 111918"/>
                                        <a:gd name="connsiteX1" fmla="*/ 3175 w 103982"/>
                                        <a:gd name="connsiteY1" fmla="*/ 52387 h 111918"/>
                                        <a:gd name="connsiteX2" fmla="*/ 0 w 103982"/>
                                        <a:gd name="connsiteY2" fmla="*/ 96837 h 111918"/>
                                        <a:gd name="connsiteX3" fmla="*/ 17463 w 103982"/>
                                        <a:gd name="connsiteY3" fmla="*/ 90487 h 111918"/>
                                        <a:gd name="connsiteX4" fmla="*/ 103982 w 103982"/>
                                        <a:gd name="connsiteY4" fmla="*/ 104775 h 111918"/>
                                        <a:gd name="connsiteX5" fmla="*/ 43657 w 103982"/>
                                        <a:gd name="connsiteY5" fmla="*/ 0 h 111918"/>
                                        <a:gd name="connsiteX0" fmla="*/ 40482 w 100807"/>
                                        <a:gd name="connsiteY0" fmla="*/ 0 h 111918"/>
                                        <a:gd name="connsiteX1" fmla="*/ 0 w 100807"/>
                                        <a:gd name="connsiteY1" fmla="*/ 52387 h 111918"/>
                                        <a:gd name="connsiteX2" fmla="*/ 14288 w 100807"/>
                                        <a:gd name="connsiteY2" fmla="*/ 90487 h 111918"/>
                                        <a:gd name="connsiteX3" fmla="*/ 100807 w 100807"/>
                                        <a:gd name="connsiteY3" fmla="*/ 104775 h 111918"/>
                                        <a:gd name="connsiteX4" fmla="*/ 40482 w 100807"/>
                                        <a:gd name="connsiteY4" fmla="*/ 0 h 111918"/>
                                        <a:gd name="connsiteX0" fmla="*/ 40482 w 100807"/>
                                        <a:gd name="connsiteY0" fmla="*/ 0 h 86518"/>
                                        <a:gd name="connsiteX1" fmla="*/ 0 w 100807"/>
                                        <a:gd name="connsiteY1" fmla="*/ 26987 h 86518"/>
                                        <a:gd name="connsiteX2" fmla="*/ 14288 w 100807"/>
                                        <a:gd name="connsiteY2" fmla="*/ 65087 h 86518"/>
                                        <a:gd name="connsiteX3" fmla="*/ 100807 w 100807"/>
                                        <a:gd name="connsiteY3" fmla="*/ 79375 h 86518"/>
                                        <a:gd name="connsiteX4" fmla="*/ 40482 w 100807"/>
                                        <a:gd name="connsiteY4" fmla="*/ 0 h 86518"/>
                                        <a:gd name="connsiteX0" fmla="*/ 53182 w 100807"/>
                                        <a:gd name="connsiteY0" fmla="*/ 0 h 67468"/>
                                        <a:gd name="connsiteX1" fmla="*/ 0 w 100807"/>
                                        <a:gd name="connsiteY1" fmla="*/ 7937 h 67468"/>
                                        <a:gd name="connsiteX2" fmla="*/ 14288 w 100807"/>
                                        <a:gd name="connsiteY2" fmla="*/ 46037 h 67468"/>
                                        <a:gd name="connsiteX3" fmla="*/ 100807 w 100807"/>
                                        <a:gd name="connsiteY3" fmla="*/ 60325 h 67468"/>
                                        <a:gd name="connsiteX4" fmla="*/ 53182 w 100807"/>
                                        <a:gd name="connsiteY4" fmla="*/ 0 h 67468"/>
                                        <a:gd name="connsiteX0" fmla="*/ 72232 w 100807"/>
                                        <a:gd name="connsiteY0" fmla="*/ 0 h 73818"/>
                                        <a:gd name="connsiteX1" fmla="*/ 0 w 100807"/>
                                        <a:gd name="connsiteY1" fmla="*/ 14287 h 73818"/>
                                        <a:gd name="connsiteX2" fmla="*/ 14288 w 100807"/>
                                        <a:gd name="connsiteY2" fmla="*/ 52387 h 73818"/>
                                        <a:gd name="connsiteX3" fmla="*/ 100807 w 100807"/>
                                        <a:gd name="connsiteY3" fmla="*/ 66675 h 73818"/>
                                        <a:gd name="connsiteX4" fmla="*/ 72232 w 100807"/>
                                        <a:gd name="connsiteY4" fmla="*/ 0 h 73818"/>
                                        <a:gd name="connsiteX0" fmla="*/ 72232 w 100807"/>
                                        <a:gd name="connsiteY0" fmla="*/ 0 h 81359"/>
                                        <a:gd name="connsiteX1" fmla="*/ 0 w 100807"/>
                                        <a:gd name="connsiteY1" fmla="*/ 14287 h 81359"/>
                                        <a:gd name="connsiteX2" fmla="*/ 14288 w 100807"/>
                                        <a:gd name="connsiteY2" fmla="*/ 52387 h 81359"/>
                                        <a:gd name="connsiteX3" fmla="*/ 62729 w 100807"/>
                                        <a:gd name="connsiteY3" fmla="*/ 80789 h 81359"/>
                                        <a:gd name="connsiteX4" fmla="*/ 100807 w 100807"/>
                                        <a:gd name="connsiteY4" fmla="*/ 66675 h 81359"/>
                                        <a:gd name="connsiteX5" fmla="*/ 72232 w 100807"/>
                                        <a:gd name="connsiteY5" fmla="*/ 0 h 81359"/>
                                        <a:gd name="connsiteX0" fmla="*/ 76994 w 100807"/>
                                        <a:gd name="connsiteY0" fmla="*/ 0 h 93266"/>
                                        <a:gd name="connsiteX1" fmla="*/ 0 w 100807"/>
                                        <a:gd name="connsiteY1" fmla="*/ 26194 h 93266"/>
                                        <a:gd name="connsiteX2" fmla="*/ 14288 w 100807"/>
                                        <a:gd name="connsiteY2" fmla="*/ 64294 h 93266"/>
                                        <a:gd name="connsiteX3" fmla="*/ 62729 w 100807"/>
                                        <a:gd name="connsiteY3" fmla="*/ 92696 h 93266"/>
                                        <a:gd name="connsiteX4" fmla="*/ 100807 w 100807"/>
                                        <a:gd name="connsiteY4" fmla="*/ 78582 h 93266"/>
                                        <a:gd name="connsiteX5" fmla="*/ 76994 w 100807"/>
                                        <a:gd name="connsiteY5" fmla="*/ 0 h 93266"/>
                                        <a:gd name="connsiteX0" fmla="*/ 76994 w 100807"/>
                                        <a:gd name="connsiteY0" fmla="*/ 0 h 93266"/>
                                        <a:gd name="connsiteX1" fmla="*/ 0 w 100807"/>
                                        <a:gd name="connsiteY1" fmla="*/ 26194 h 93266"/>
                                        <a:gd name="connsiteX2" fmla="*/ 9526 w 100807"/>
                                        <a:gd name="connsiteY2" fmla="*/ 71437 h 93266"/>
                                        <a:gd name="connsiteX3" fmla="*/ 62729 w 100807"/>
                                        <a:gd name="connsiteY3" fmla="*/ 92696 h 93266"/>
                                        <a:gd name="connsiteX4" fmla="*/ 100807 w 100807"/>
                                        <a:gd name="connsiteY4" fmla="*/ 78582 h 93266"/>
                                        <a:gd name="connsiteX5" fmla="*/ 76994 w 100807"/>
                                        <a:gd name="connsiteY5" fmla="*/ 0 h 93266"/>
                                        <a:gd name="connsiteX0" fmla="*/ 84137 w 107950"/>
                                        <a:gd name="connsiteY0" fmla="*/ 0 h 93266"/>
                                        <a:gd name="connsiteX1" fmla="*/ 0 w 107950"/>
                                        <a:gd name="connsiteY1" fmla="*/ 33338 h 93266"/>
                                        <a:gd name="connsiteX2" fmla="*/ 16669 w 107950"/>
                                        <a:gd name="connsiteY2" fmla="*/ 71437 h 93266"/>
                                        <a:gd name="connsiteX3" fmla="*/ 69872 w 107950"/>
                                        <a:gd name="connsiteY3" fmla="*/ 92696 h 93266"/>
                                        <a:gd name="connsiteX4" fmla="*/ 107950 w 107950"/>
                                        <a:gd name="connsiteY4" fmla="*/ 78582 h 93266"/>
                                        <a:gd name="connsiteX5" fmla="*/ 84137 w 107950"/>
                                        <a:gd name="connsiteY5" fmla="*/ 0 h 93266"/>
                                        <a:gd name="connsiteX0" fmla="*/ 84137 w 107950"/>
                                        <a:gd name="connsiteY0" fmla="*/ 0 h 100137"/>
                                        <a:gd name="connsiteX1" fmla="*/ 0 w 107950"/>
                                        <a:gd name="connsiteY1" fmla="*/ 33338 h 100137"/>
                                        <a:gd name="connsiteX2" fmla="*/ 16669 w 107950"/>
                                        <a:gd name="connsiteY2" fmla="*/ 71437 h 100137"/>
                                        <a:gd name="connsiteX3" fmla="*/ 69872 w 107950"/>
                                        <a:gd name="connsiteY3" fmla="*/ 99839 h 100137"/>
                                        <a:gd name="connsiteX4" fmla="*/ 107950 w 107950"/>
                                        <a:gd name="connsiteY4" fmla="*/ 78582 h 100137"/>
                                        <a:gd name="connsiteX5" fmla="*/ 84137 w 107950"/>
                                        <a:gd name="connsiteY5" fmla="*/ 0 h 100137"/>
                                        <a:gd name="connsiteX0" fmla="*/ 84137 w 107950"/>
                                        <a:gd name="connsiteY0" fmla="*/ 0 h 100137"/>
                                        <a:gd name="connsiteX1" fmla="*/ 45266 w 107950"/>
                                        <a:gd name="connsiteY1" fmla="*/ 3002 h 100137"/>
                                        <a:gd name="connsiteX2" fmla="*/ 0 w 107950"/>
                                        <a:gd name="connsiteY2" fmla="*/ 33338 h 100137"/>
                                        <a:gd name="connsiteX3" fmla="*/ 16669 w 107950"/>
                                        <a:gd name="connsiteY3" fmla="*/ 71437 h 100137"/>
                                        <a:gd name="connsiteX4" fmla="*/ 69872 w 107950"/>
                                        <a:gd name="connsiteY4" fmla="*/ 99839 h 100137"/>
                                        <a:gd name="connsiteX5" fmla="*/ 107950 w 107950"/>
                                        <a:gd name="connsiteY5" fmla="*/ 78582 h 100137"/>
                                        <a:gd name="connsiteX6" fmla="*/ 84137 w 107950"/>
                                        <a:gd name="connsiteY6" fmla="*/ 0 h 100137"/>
                                        <a:gd name="connsiteX0" fmla="*/ 84137 w 107950"/>
                                        <a:gd name="connsiteY0" fmla="*/ 0 h 100137"/>
                                        <a:gd name="connsiteX1" fmla="*/ 45266 w 107950"/>
                                        <a:gd name="connsiteY1" fmla="*/ 3002 h 100137"/>
                                        <a:gd name="connsiteX2" fmla="*/ 0 w 107950"/>
                                        <a:gd name="connsiteY2" fmla="*/ 33338 h 100137"/>
                                        <a:gd name="connsiteX3" fmla="*/ 69872 w 107950"/>
                                        <a:gd name="connsiteY3" fmla="*/ 99839 h 100137"/>
                                        <a:gd name="connsiteX4" fmla="*/ 107950 w 107950"/>
                                        <a:gd name="connsiteY4" fmla="*/ 78582 h 100137"/>
                                        <a:gd name="connsiteX5" fmla="*/ 84137 w 107950"/>
                                        <a:gd name="connsiteY5" fmla="*/ 0 h 100137"/>
                                        <a:gd name="connsiteX0" fmla="*/ 84137 w 123597"/>
                                        <a:gd name="connsiteY0" fmla="*/ 0 h 127798"/>
                                        <a:gd name="connsiteX1" fmla="*/ 45266 w 123597"/>
                                        <a:gd name="connsiteY1" fmla="*/ 3002 h 127798"/>
                                        <a:gd name="connsiteX2" fmla="*/ 0 w 123597"/>
                                        <a:gd name="connsiteY2" fmla="*/ 33338 h 127798"/>
                                        <a:gd name="connsiteX3" fmla="*/ 69872 w 123597"/>
                                        <a:gd name="connsiteY3" fmla="*/ 99839 h 127798"/>
                                        <a:gd name="connsiteX4" fmla="*/ 123597 w 123597"/>
                                        <a:gd name="connsiteY4" fmla="*/ 125522 h 127798"/>
                                        <a:gd name="connsiteX5" fmla="*/ 84137 w 123597"/>
                                        <a:gd name="connsiteY5" fmla="*/ 0 h 12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97" h="127798">
                                          <a:moveTo>
                                            <a:pt x="84137" y="0"/>
                                          </a:moveTo>
                                          <a:cubicBezTo>
                                            <a:pt x="71974" y="4176"/>
                                            <a:pt x="57429" y="-1174"/>
                                            <a:pt x="45266" y="3002"/>
                                          </a:cubicBezTo>
                                          <a:lnTo>
                                            <a:pt x="0" y="33338"/>
                                          </a:lnTo>
                                          <a:lnTo>
                                            <a:pt x="69872" y="99839"/>
                                          </a:lnTo>
                                          <a:cubicBezTo>
                                            <a:pt x="84292" y="102220"/>
                                            <a:pt x="120426" y="136870"/>
                                            <a:pt x="123597" y="125522"/>
                                          </a:cubicBezTo>
                                          <a:lnTo>
                                            <a:pt x="84137"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Forme libre 174"/>
                                    <p:cNvSpPr/>
                                    <p:nvPr/>
                                  </p:nvSpPr>
                                  <p:spPr>
                                    <a:xfrm>
                                      <a:off x="2150269" y="2688431"/>
                                      <a:ext cx="214312" cy="366713"/>
                                    </a:xfrm>
                                    <a:custGeom>
                                      <a:avLst/>
                                      <a:gdLst>
                                        <a:gd name="connsiteX0" fmla="*/ 0 w 214312"/>
                                        <a:gd name="connsiteY0" fmla="*/ 342900 h 366713"/>
                                        <a:gd name="connsiteX1" fmla="*/ 4762 w 214312"/>
                                        <a:gd name="connsiteY1" fmla="*/ 259557 h 366713"/>
                                        <a:gd name="connsiteX2" fmla="*/ 16669 w 214312"/>
                                        <a:gd name="connsiteY2" fmla="*/ 211932 h 366713"/>
                                        <a:gd name="connsiteX3" fmla="*/ 54769 w 214312"/>
                                        <a:gd name="connsiteY3" fmla="*/ 204788 h 366713"/>
                                        <a:gd name="connsiteX4" fmla="*/ 30956 w 214312"/>
                                        <a:gd name="connsiteY4" fmla="*/ 142875 h 366713"/>
                                        <a:gd name="connsiteX5" fmla="*/ 57150 w 214312"/>
                                        <a:gd name="connsiteY5" fmla="*/ 102394 h 366713"/>
                                        <a:gd name="connsiteX6" fmla="*/ 30956 w 214312"/>
                                        <a:gd name="connsiteY6" fmla="*/ 71438 h 366713"/>
                                        <a:gd name="connsiteX7" fmla="*/ 40481 w 214312"/>
                                        <a:gd name="connsiteY7" fmla="*/ 11907 h 366713"/>
                                        <a:gd name="connsiteX8" fmla="*/ 95250 w 214312"/>
                                        <a:gd name="connsiteY8" fmla="*/ 42863 h 366713"/>
                                        <a:gd name="connsiteX9" fmla="*/ 171450 w 214312"/>
                                        <a:gd name="connsiteY9" fmla="*/ 0 h 366713"/>
                                        <a:gd name="connsiteX10" fmla="*/ 209550 w 214312"/>
                                        <a:gd name="connsiteY10" fmla="*/ 33338 h 366713"/>
                                        <a:gd name="connsiteX11" fmla="*/ 214312 w 214312"/>
                                        <a:gd name="connsiteY11" fmla="*/ 145257 h 366713"/>
                                        <a:gd name="connsiteX12" fmla="*/ 166687 w 214312"/>
                                        <a:gd name="connsiteY12" fmla="*/ 200025 h 366713"/>
                                        <a:gd name="connsiteX13" fmla="*/ 150019 w 214312"/>
                                        <a:gd name="connsiteY13" fmla="*/ 295275 h 366713"/>
                                        <a:gd name="connsiteX14" fmla="*/ 147637 w 214312"/>
                                        <a:gd name="connsiteY14" fmla="*/ 366713 h 366713"/>
                                        <a:gd name="connsiteX15" fmla="*/ 102394 w 214312"/>
                                        <a:gd name="connsiteY15" fmla="*/ 333375 h 366713"/>
                                        <a:gd name="connsiteX16" fmla="*/ 59531 w 214312"/>
                                        <a:gd name="connsiteY16" fmla="*/ 335757 h 366713"/>
                                        <a:gd name="connsiteX17" fmla="*/ 0 w 214312"/>
                                        <a:gd name="connsiteY17" fmla="*/ 342900 h 366713"/>
                                        <a:gd name="connsiteX0" fmla="*/ 0 w 214312"/>
                                        <a:gd name="connsiteY0" fmla="*/ 342900 h 366713"/>
                                        <a:gd name="connsiteX1" fmla="*/ 4762 w 214312"/>
                                        <a:gd name="connsiteY1" fmla="*/ 259557 h 366713"/>
                                        <a:gd name="connsiteX2" fmla="*/ 16669 w 214312"/>
                                        <a:gd name="connsiteY2" fmla="*/ 211932 h 366713"/>
                                        <a:gd name="connsiteX3" fmla="*/ 54769 w 214312"/>
                                        <a:gd name="connsiteY3" fmla="*/ 204788 h 366713"/>
                                        <a:gd name="connsiteX4" fmla="*/ 30956 w 214312"/>
                                        <a:gd name="connsiteY4" fmla="*/ 142875 h 366713"/>
                                        <a:gd name="connsiteX5" fmla="*/ 57150 w 214312"/>
                                        <a:gd name="connsiteY5" fmla="*/ 102394 h 366713"/>
                                        <a:gd name="connsiteX6" fmla="*/ 30956 w 214312"/>
                                        <a:gd name="connsiteY6" fmla="*/ 71438 h 366713"/>
                                        <a:gd name="connsiteX7" fmla="*/ 40481 w 214312"/>
                                        <a:gd name="connsiteY7" fmla="*/ 11907 h 366713"/>
                                        <a:gd name="connsiteX8" fmla="*/ 95250 w 214312"/>
                                        <a:gd name="connsiteY8" fmla="*/ 42863 h 366713"/>
                                        <a:gd name="connsiteX9" fmla="*/ 171450 w 214312"/>
                                        <a:gd name="connsiteY9" fmla="*/ 0 h 366713"/>
                                        <a:gd name="connsiteX10" fmla="*/ 209550 w 214312"/>
                                        <a:gd name="connsiteY10" fmla="*/ 33338 h 366713"/>
                                        <a:gd name="connsiteX11" fmla="*/ 214312 w 214312"/>
                                        <a:gd name="connsiteY11" fmla="*/ 145257 h 366713"/>
                                        <a:gd name="connsiteX12" fmla="*/ 166687 w 214312"/>
                                        <a:gd name="connsiteY12" fmla="*/ 200025 h 366713"/>
                                        <a:gd name="connsiteX13" fmla="*/ 150019 w 214312"/>
                                        <a:gd name="connsiteY13" fmla="*/ 295275 h 366713"/>
                                        <a:gd name="connsiteX14" fmla="*/ 147637 w 214312"/>
                                        <a:gd name="connsiteY14" fmla="*/ 366713 h 366713"/>
                                        <a:gd name="connsiteX15" fmla="*/ 102394 w 214312"/>
                                        <a:gd name="connsiteY15" fmla="*/ 333375 h 366713"/>
                                        <a:gd name="connsiteX16" fmla="*/ 59531 w 214312"/>
                                        <a:gd name="connsiteY16" fmla="*/ 335757 h 366713"/>
                                        <a:gd name="connsiteX17" fmla="*/ 38100 w 214312"/>
                                        <a:gd name="connsiteY17" fmla="*/ 357188 h 366713"/>
                                        <a:gd name="connsiteX18" fmla="*/ 0 w 214312"/>
                                        <a:gd name="connsiteY18" fmla="*/ 342900 h 366713"/>
                                        <a:gd name="connsiteX0" fmla="*/ 0 w 214312"/>
                                        <a:gd name="connsiteY0" fmla="*/ 342900 h 366713"/>
                                        <a:gd name="connsiteX1" fmla="*/ 4762 w 214312"/>
                                        <a:gd name="connsiteY1" fmla="*/ 259557 h 366713"/>
                                        <a:gd name="connsiteX2" fmla="*/ 16669 w 214312"/>
                                        <a:gd name="connsiteY2" fmla="*/ 211932 h 366713"/>
                                        <a:gd name="connsiteX3" fmla="*/ 54769 w 214312"/>
                                        <a:gd name="connsiteY3" fmla="*/ 204788 h 366713"/>
                                        <a:gd name="connsiteX4" fmla="*/ 30956 w 214312"/>
                                        <a:gd name="connsiteY4" fmla="*/ 142875 h 366713"/>
                                        <a:gd name="connsiteX5" fmla="*/ 57150 w 214312"/>
                                        <a:gd name="connsiteY5" fmla="*/ 102394 h 366713"/>
                                        <a:gd name="connsiteX6" fmla="*/ 30956 w 214312"/>
                                        <a:gd name="connsiteY6" fmla="*/ 71438 h 366713"/>
                                        <a:gd name="connsiteX7" fmla="*/ 40481 w 214312"/>
                                        <a:gd name="connsiteY7" fmla="*/ 11907 h 366713"/>
                                        <a:gd name="connsiteX8" fmla="*/ 95250 w 214312"/>
                                        <a:gd name="connsiteY8" fmla="*/ 42863 h 366713"/>
                                        <a:gd name="connsiteX9" fmla="*/ 171450 w 214312"/>
                                        <a:gd name="connsiteY9" fmla="*/ 0 h 366713"/>
                                        <a:gd name="connsiteX10" fmla="*/ 209550 w 214312"/>
                                        <a:gd name="connsiteY10" fmla="*/ 33338 h 366713"/>
                                        <a:gd name="connsiteX11" fmla="*/ 214312 w 214312"/>
                                        <a:gd name="connsiteY11" fmla="*/ 145257 h 366713"/>
                                        <a:gd name="connsiteX12" fmla="*/ 166687 w 214312"/>
                                        <a:gd name="connsiteY12" fmla="*/ 200025 h 366713"/>
                                        <a:gd name="connsiteX13" fmla="*/ 150019 w 214312"/>
                                        <a:gd name="connsiteY13" fmla="*/ 295275 h 366713"/>
                                        <a:gd name="connsiteX14" fmla="*/ 147637 w 214312"/>
                                        <a:gd name="connsiteY14" fmla="*/ 366713 h 366713"/>
                                        <a:gd name="connsiteX15" fmla="*/ 102394 w 214312"/>
                                        <a:gd name="connsiteY15" fmla="*/ 333375 h 366713"/>
                                        <a:gd name="connsiteX16" fmla="*/ 59531 w 214312"/>
                                        <a:gd name="connsiteY16" fmla="*/ 335757 h 366713"/>
                                        <a:gd name="connsiteX17" fmla="*/ 30957 w 214312"/>
                                        <a:gd name="connsiteY17" fmla="*/ 357188 h 366713"/>
                                        <a:gd name="connsiteX18" fmla="*/ 0 w 214312"/>
                                        <a:gd name="connsiteY18" fmla="*/ 342900 h 366713"/>
                                        <a:gd name="connsiteX0" fmla="*/ 0 w 214312"/>
                                        <a:gd name="connsiteY0" fmla="*/ 342900 h 366713"/>
                                        <a:gd name="connsiteX1" fmla="*/ 4762 w 214312"/>
                                        <a:gd name="connsiteY1" fmla="*/ 259557 h 366713"/>
                                        <a:gd name="connsiteX2" fmla="*/ 16669 w 214312"/>
                                        <a:gd name="connsiteY2" fmla="*/ 211932 h 366713"/>
                                        <a:gd name="connsiteX3" fmla="*/ 54769 w 214312"/>
                                        <a:gd name="connsiteY3" fmla="*/ 204788 h 366713"/>
                                        <a:gd name="connsiteX4" fmla="*/ 30956 w 214312"/>
                                        <a:gd name="connsiteY4" fmla="*/ 142875 h 366713"/>
                                        <a:gd name="connsiteX5" fmla="*/ 57150 w 214312"/>
                                        <a:gd name="connsiteY5" fmla="*/ 102394 h 366713"/>
                                        <a:gd name="connsiteX6" fmla="*/ 30956 w 214312"/>
                                        <a:gd name="connsiteY6" fmla="*/ 71438 h 366713"/>
                                        <a:gd name="connsiteX7" fmla="*/ 40481 w 214312"/>
                                        <a:gd name="connsiteY7" fmla="*/ 11907 h 366713"/>
                                        <a:gd name="connsiteX8" fmla="*/ 95250 w 214312"/>
                                        <a:gd name="connsiteY8" fmla="*/ 42863 h 366713"/>
                                        <a:gd name="connsiteX9" fmla="*/ 171450 w 214312"/>
                                        <a:gd name="connsiteY9" fmla="*/ 0 h 366713"/>
                                        <a:gd name="connsiteX10" fmla="*/ 209550 w 214312"/>
                                        <a:gd name="connsiteY10" fmla="*/ 33338 h 366713"/>
                                        <a:gd name="connsiteX11" fmla="*/ 214312 w 214312"/>
                                        <a:gd name="connsiteY11" fmla="*/ 145257 h 366713"/>
                                        <a:gd name="connsiteX12" fmla="*/ 166687 w 214312"/>
                                        <a:gd name="connsiteY12" fmla="*/ 200025 h 366713"/>
                                        <a:gd name="connsiteX13" fmla="*/ 150019 w 214312"/>
                                        <a:gd name="connsiteY13" fmla="*/ 295275 h 366713"/>
                                        <a:gd name="connsiteX14" fmla="*/ 147637 w 214312"/>
                                        <a:gd name="connsiteY14" fmla="*/ 366713 h 366713"/>
                                        <a:gd name="connsiteX15" fmla="*/ 109538 w 214312"/>
                                        <a:gd name="connsiteY15" fmla="*/ 330993 h 366713"/>
                                        <a:gd name="connsiteX16" fmla="*/ 59531 w 214312"/>
                                        <a:gd name="connsiteY16" fmla="*/ 335757 h 366713"/>
                                        <a:gd name="connsiteX17" fmla="*/ 30957 w 214312"/>
                                        <a:gd name="connsiteY17" fmla="*/ 357188 h 366713"/>
                                        <a:gd name="connsiteX18" fmla="*/ 0 w 214312"/>
                                        <a:gd name="connsiteY18" fmla="*/ 342900 h 366713"/>
                                        <a:gd name="connsiteX0" fmla="*/ 0 w 214312"/>
                                        <a:gd name="connsiteY0" fmla="*/ 342900 h 366713"/>
                                        <a:gd name="connsiteX1" fmla="*/ 4762 w 214312"/>
                                        <a:gd name="connsiteY1" fmla="*/ 259557 h 366713"/>
                                        <a:gd name="connsiteX2" fmla="*/ 16669 w 214312"/>
                                        <a:gd name="connsiteY2" fmla="*/ 211932 h 366713"/>
                                        <a:gd name="connsiteX3" fmla="*/ 54769 w 214312"/>
                                        <a:gd name="connsiteY3" fmla="*/ 204788 h 366713"/>
                                        <a:gd name="connsiteX4" fmla="*/ 30956 w 214312"/>
                                        <a:gd name="connsiteY4" fmla="*/ 142875 h 366713"/>
                                        <a:gd name="connsiteX5" fmla="*/ 57150 w 214312"/>
                                        <a:gd name="connsiteY5" fmla="*/ 102394 h 366713"/>
                                        <a:gd name="connsiteX6" fmla="*/ 30956 w 214312"/>
                                        <a:gd name="connsiteY6" fmla="*/ 71438 h 366713"/>
                                        <a:gd name="connsiteX7" fmla="*/ 40481 w 214312"/>
                                        <a:gd name="connsiteY7" fmla="*/ 11907 h 366713"/>
                                        <a:gd name="connsiteX8" fmla="*/ 88107 w 214312"/>
                                        <a:gd name="connsiteY8" fmla="*/ 50007 h 366713"/>
                                        <a:gd name="connsiteX9" fmla="*/ 171450 w 214312"/>
                                        <a:gd name="connsiteY9" fmla="*/ 0 h 366713"/>
                                        <a:gd name="connsiteX10" fmla="*/ 209550 w 214312"/>
                                        <a:gd name="connsiteY10" fmla="*/ 33338 h 366713"/>
                                        <a:gd name="connsiteX11" fmla="*/ 214312 w 214312"/>
                                        <a:gd name="connsiteY11" fmla="*/ 145257 h 366713"/>
                                        <a:gd name="connsiteX12" fmla="*/ 166687 w 214312"/>
                                        <a:gd name="connsiteY12" fmla="*/ 200025 h 366713"/>
                                        <a:gd name="connsiteX13" fmla="*/ 150019 w 214312"/>
                                        <a:gd name="connsiteY13" fmla="*/ 295275 h 366713"/>
                                        <a:gd name="connsiteX14" fmla="*/ 147637 w 214312"/>
                                        <a:gd name="connsiteY14" fmla="*/ 366713 h 366713"/>
                                        <a:gd name="connsiteX15" fmla="*/ 109538 w 214312"/>
                                        <a:gd name="connsiteY15" fmla="*/ 330993 h 366713"/>
                                        <a:gd name="connsiteX16" fmla="*/ 59531 w 214312"/>
                                        <a:gd name="connsiteY16" fmla="*/ 335757 h 366713"/>
                                        <a:gd name="connsiteX17" fmla="*/ 30957 w 214312"/>
                                        <a:gd name="connsiteY17" fmla="*/ 357188 h 366713"/>
                                        <a:gd name="connsiteX18" fmla="*/ 0 w 214312"/>
                                        <a:gd name="connsiteY18" fmla="*/ 342900 h 366713"/>
                                        <a:gd name="connsiteX0" fmla="*/ 0 w 214312"/>
                                        <a:gd name="connsiteY0" fmla="*/ 342900 h 366713"/>
                                        <a:gd name="connsiteX1" fmla="*/ 4762 w 214312"/>
                                        <a:gd name="connsiteY1" fmla="*/ 259557 h 366713"/>
                                        <a:gd name="connsiteX2" fmla="*/ 16669 w 214312"/>
                                        <a:gd name="connsiteY2" fmla="*/ 211932 h 366713"/>
                                        <a:gd name="connsiteX3" fmla="*/ 54769 w 214312"/>
                                        <a:gd name="connsiteY3" fmla="*/ 204788 h 366713"/>
                                        <a:gd name="connsiteX4" fmla="*/ 30956 w 214312"/>
                                        <a:gd name="connsiteY4" fmla="*/ 142875 h 366713"/>
                                        <a:gd name="connsiteX5" fmla="*/ 57150 w 214312"/>
                                        <a:gd name="connsiteY5" fmla="*/ 102394 h 366713"/>
                                        <a:gd name="connsiteX6" fmla="*/ 30956 w 214312"/>
                                        <a:gd name="connsiteY6" fmla="*/ 71438 h 366713"/>
                                        <a:gd name="connsiteX7" fmla="*/ 40481 w 214312"/>
                                        <a:gd name="connsiteY7" fmla="*/ 11907 h 366713"/>
                                        <a:gd name="connsiteX8" fmla="*/ 88107 w 214312"/>
                                        <a:gd name="connsiteY8" fmla="*/ 50007 h 366713"/>
                                        <a:gd name="connsiteX9" fmla="*/ 171450 w 214312"/>
                                        <a:gd name="connsiteY9" fmla="*/ 0 h 366713"/>
                                        <a:gd name="connsiteX10" fmla="*/ 209550 w 214312"/>
                                        <a:gd name="connsiteY10" fmla="*/ 33338 h 366713"/>
                                        <a:gd name="connsiteX11" fmla="*/ 214312 w 214312"/>
                                        <a:gd name="connsiteY11" fmla="*/ 145257 h 366713"/>
                                        <a:gd name="connsiteX12" fmla="*/ 166687 w 214312"/>
                                        <a:gd name="connsiteY12" fmla="*/ 200025 h 366713"/>
                                        <a:gd name="connsiteX13" fmla="*/ 150019 w 214312"/>
                                        <a:gd name="connsiteY13" fmla="*/ 295275 h 366713"/>
                                        <a:gd name="connsiteX14" fmla="*/ 147637 w 214312"/>
                                        <a:gd name="connsiteY14" fmla="*/ 366713 h 366713"/>
                                        <a:gd name="connsiteX15" fmla="*/ 109538 w 214312"/>
                                        <a:gd name="connsiteY15" fmla="*/ 330993 h 366713"/>
                                        <a:gd name="connsiteX16" fmla="*/ 59531 w 214312"/>
                                        <a:gd name="connsiteY16" fmla="*/ 335757 h 366713"/>
                                        <a:gd name="connsiteX17" fmla="*/ 30957 w 214312"/>
                                        <a:gd name="connsiteY17" fmla="*/ 357188 h 366713"/>
                                        <a:gd name="connsiteX18" fmla="*/ 0 w 214312"/>
                                        <a:gd name="connsiteY18" fmla="*/ 342900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312" h="366713">
                                          <a:moveTo>
                                            <a:pt x="0" y="342900"/>
                                          </a:moveTo>
                                          <a:lnTo>
                                            <a:pt x="4762" y="259557"/>
                                          </a:lnTo>
                                          <a:lnTo>
                                            <a:pt x="16669" y="211932"/>
                                          </a:lnTo>
                                          <a:lnTo>
                                            <a:pt x="54769" y="204788"/>
                                          </a:lnTo>
                                          <a:lnTo>
                                            <a:pt x="30956" y="142875"/>
                                          </a:lnTo>
                                          <a:lnTo>
                                            <a:pt x="57150" y="102394"/>
                                          </a:lnTo>
                                          <a:lnTo>
                                            <a:pt x="30956" y="71438"/>
                                          </a:lnTo>
                                          <a:lnTo>
                                            <a:pt x="40481" y="11907"/>
                                          </a:lnTo>
                                          <a:lnTo>
                                            <a:pt x="88107" y="50007"/>
                                          </a:lnTo>
                                          <a:cubicBezTo>
                                            <a:pt x="118270" y="19050"/>
                                            <a:pt x="143669" y="16669"/>
                                            <a:pt x="171450" y="0"/>
                                          </a:cubicBezTo>
                                          <a:lnTo>
                                            <a:pt x="209550" y="33338"/>
                                          </a:lnTo>
                                          <a:lnTo>
                                            <a:pt x="214312" y="145257"/>
                                          </a:lnTo>
                                          <a:lnTo>
                                            <a:pt x="166687" y="200025"/>
                                          </a:lnTo>
                                          <a:lnTo>
                                            <a:pt x="150019" y="295275"/>
                                          </a:lnTo>
                                          <a:lnTo>
                                            <a:pt x="147637" y="366713"/>
                                          </a:lnTo>
                                          <a:lnTo>
                                            <a:pt x="109538" y="330993"/>
                                          </a:lnTo>
                                          <a:lnTo>
                                            <a:pt x="59531" y="335757"/>
                                          </a:lnTo>
                                          <a:cubicBezTo>
                                            <a:pt x="48419" y="337344"/>
                                            <a:pt x="42069" y="355601"/>
                                            <a:pt x="30957" y="357188"/>
                                          </a:cubicBezTo>
                                          <a:lnTo>
                                            <a:pt x="0" y="34290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Forme libre 175"/>
                                    <p:cNvSpPr/>
                                    <p:nvPr/>
                                  </p:nvSpPr>
                                  <p:spPr>
                                    <a:xfrm>
                                      <a:off x="2295525" y="2419350"/>
                                      <a:ext cx="123825" cy="226219"/>
                                    </a:xfrm>
                                    <a:custGeom>
                                      <a:avLst/>
                                      <a:gdLst>
                                        <a:gd name="connsiteX0" fmla="*/ 0 w 123825"/>
                                        <a:gd name="connsiteY0" fmla="*/ 188119 h 226219"/>
                                        <a:gd name="connsiteX1" fmla="*/ 4763 w 123825"/>
                                        <a:gd name="connsiteY1" fmla="*/ 69056 h 226219"/>
                                        <a:gd name="connsiteX2" fmla="*/ 114300 w 123825"/>
                                        <a:gd name="connsiteY2" fmla="*/ 0 h 226219"/>
                                        <a:gd name="connsiteX3" fmla="*/ 123825 w 123825"/>
                                        <a:gd name="connsiteY3" fmla="*/ 66675 h 226219"/>
                                        <a:gd name="connsiteX4" fmla="*/ 107156 w 123825"/>
                                        <a:gd name="connsiteY4" fmla="*/ 133350 h 226219"/>
                                        <a:gd name="connsiteX5" fmla="*/ 42863 w 123825"/>
                                        <a:gd name="connsiteY5" fmla="*/ 226219 h 226219"/>
                                        <a:gd name="connsiteX6" fmla="*/ 0 w 123825"/>
                                        <a:gd name="connsiteY6" fmla="*/ 188119 h 226219"/>
                                        <a:gd name="connsiteX0" fmla="*/ 0 w 123825"/>
                                        <a:gd name="connsiteY0" fmla="*/ 188119 h 226219"/>
                                        <a:gd name="connsiteX1" fmla="*/ 4763 w 123825"/>
                                        <a:gd name="connsiteY1" fmla="*/ 73818 h 226219"/>
                                        <a:gd name="connsiteX2" fmla="*/ 114300 w 123825"/>
                                        <a:gd name="connsiteY2" fmla="*/ 0 h 226219"/>
                                        <a:gd name="connsiteX3" fmla="*/ 123825 w 123825"/>
                                        <a:gd name="connsiteY3" fmla="*/ 66675 h 226219"/>
                                        <a:gd name="connsiteX4" fmla="*/ 107156 w 123825"/>
                                        <a:gd name="connsiteY4" fmla="*/ 133350 h 226219"/>
                                        <a:gd name="connsiteX5" fmla="*/ 42863 w 123825"/>
                                        <a:gd name="connsiteY5" fmla="*/ 226219 h 226219"/>
                                        <a:gd name="connsiteX6" fmla="*/ 0 w 123825"/>
                                        <a:gd name="connsiteY6" fmla="*/ 188119 h 226219"/>
                                        <a:gd name="connsiteX0" fmla="*/ 0 w 123825"/>
                                        <a:gd name="connsiteY0" fmla="*/ 188119 h 226219"/>
                                        <a:gd name="connsiteX1" fmla="*/ 4763 w 123825"/>
                                        <a:gd name="connsiteY1" fmla="*/ 73818 h 226219"/>
                                        <a:gd name="connsiteX2" fmla="*/ 114300 w 123825"/>
                                        <a:gd name="connsiteY2" fmla="*/ 0 h 226219"/>
                                        <a:gd name="connsiteX3" fmla="*/ 123825 w 123825"/>
                                        <a:gd name="connsiteY3" fmla="*/ 66675 h 226219"/>
                                        <a:gd name="connsiteX4" fmla="*/ 107156 w 123825"/>
                                        <a:gd name="connsiteY4" fmla="*/ 133350 h 226219"/>
                                        <a:gd name="connsiteX5" fmla="*/ 42863 w 123825"/>
                                        <a:gd name="connsiteY5" fmla="*/ 226219 h 226219"/>
                                        <a:gd name="connsiteX6" fmla="*/ 0 w 123825"/>
                                        <a:gd name="connsiteY6" fmla="*/ 188119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26219">
                                          <a:moveTo>
                                            <a:pt x="0" y="188119"/>
                                          </a:moveTo>
                                          <a:lnTo>
                                            <a:pt x="4763" y="73818"/>
                                          </a:lnTo>
                                          <a:cubicBezTo>
                                            <a:pt x="48419" y="56356"/>
                                            <a:pt x="77788" y="24606"/>
                                            <a:pt x="114300" y="0"/>
                                          </a:cubicBezTo>
                                          <a:lnTo>
                                            <a:pt x="123825" y="66675"/>
                                          </a:lnTo>
                                          <a:lnTo>
                                            <a:pt x="107156" y="133350"/>
                                          </a:lnTo>
                                          <a:lnTo>
                                            <a:pt x="42863" y="226219"/>
                                          </a:lnTo>
                                          <a:lnTo>
                                            <a:pt x="0" y="188119"/>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Forme libre 176"/>
                                    <p:cNvSpPr/>
                                    <p:nvPr/>
                                  </p:nvSpPr>
                                  <p:spPr>
                                    <a:xfrm>
                                      <a:off x="2576293" y="3302004"/>
                                      <a:ext cx="345281" cy="254794"/>
                                    </a:xfrm>
                                    <a:custGeom>
                                      <a:avLst/>
                                      <a:gdLst>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0 w 345281"/>
                                        <a:gd name="connsiteY32" fmla="*/ 0 h 254794"/>
                                        <a:gd name="connsiteX0" fmla="*/ 0 w 345281"/>
                                        <a:gd name="connsiteY0" fmla="*/ 0 h 254794"/>
                                        <a:gd name="connsiteX1" fmla="*/ 2381 w 345281"/>
                                        <a:gd name="connsiteY1" fmla="*/ 50006 h 254794"/>
                                        <a:gd name="connsiteX2" fmla="*/ 21431 w 345281"/>
                                        <a:gd name="connsiteY2" fmla="*/ 50006 h 254794"/>
                                        <a:gd name="connsiteX3" fmla="*/ 64293 w 345281"/>
                                        <a:gd name="connsiteY3" fmla="*/ 90487 h 254794"/>
                                        <a:gd name="connsiteX4" fmla="*/ 73818 w 345281"/>
                                        <a:gd name="connsiteY4" fmla="*/ 97631 h 254794"/>
                                        <a:gd name="connsiteX5" fmla="*/ 80962 w 345281"/>
                                        <a:gd name="connsiteY5" fmla="*/ 97631 h 254794"/>
                                        <a:gd name="connsiteX6" fmla="*/ 102393 w 345281"/>
                                        <a:gd name="connsiteY6" fmla="*/ 114300 h 254794"/>
                                        <a:gd name="connsiteX7" fmla="*/ 107156 w 345281"/>
                                        <a:gd name="connsiteY7" fmla="*/ 145256 h 254794"/>
                                        <a:gd name="connsiteX8" fmla="*/ 147637 w 345281"/>
                                        <a:gd name="connsiteY8" fmla="*/ 178594 h 254794"/>
                                        <a:gd name="connsiteX9" fmla="*/ 180975 w 345281"/>
                                        <a:gd name="connsiteY9" fmla="*/ 185737 h 254794"/>
                                        <a:gd name="connsiteX10" fmla="*/ 200025 w 345281"/>
                                        <a:gd name="connsiteY10" fmla="*/ 200025 h 254794"/>
                                        <a:gd name="connsiteX11" fmla="*/ 230981 w 345281"/>
                                        <a:gd name="connsiteY11" fmla="*/ 228600 h 254794"/>
                                        <a:gd name="connsiteX12" fmla="*/ 254793 w 345281"/>
                                        <a:gd name="connsiteY12" fmla="*/ 228600 h 254794"/>
                                        <a:gd name="connsiteX13" fmla="*/ 283368 w 345281"/>
                                        <a:gd name="connsiteY13" fmla="*/ 254794 h 254794"/>
                                        <a:gd name="connsiteX14" fmla="*/ 288131 w 345281"/>
                                        <a:gd name="connsiteY14" fmla="*/ 223837 h 254794"/>
                                        <a:gd name="connsiteX15" fmla="*/ 304800 w 345281"/>
                                        <a:gd name="connsiteY15" fmla="*/ 211931 h 254794"/>
                                        <a:gd name="connsiteX16" fmla="*/ 300037 w 345281"/>
                                        <a:gd name="connsiteY16" fmla="*/ 180975 h 254794"/>
                                        <a:gd name="connsiteX17" fmla="*/ 283368 w 345281"/>
                                        <a:gd name="connsiteY17" fmla="*/ 152400 h 254794"/>
                                        <a:gd name="connsiteX18" fmla="*/ 280987 w 345281"/>
                                        <a:gd name="connsiteY18" fmla="*/ 133350 h 254794"/>
                                        <a:gd name="connsiteX19" fmla="*/ 292893 w 345281"/>
                                        <a:gd name="connsiteY19" fmla="*/ 114300 h 254794"/>
                                        <a:gd name="connsiteX20" fmla="*/ 323850 w 345281"/>
                                        <a:gd name="connsiteY20" fmla="*/ 73819 h 254794"/>
                                        <a:gd name="connsiteX21" fmla="*/ 345281 w 345281"/>
                                        <a:gd name="connsiteY21" fmla="*/ 47625 h 254794"/>
                                        <a:gd name="connsiteX22" fmla="*/ 288131 w 345281"/>
                                        <a:gd name="connsiteY22" fmla="*/ 47625 h 254794"/>
                                        <a:gd name="connsiteX23" fmla="*/ 247650 w 345281"/>
                                        <a:gd name="connsiteY23" fmla="*/ 38100 h 254794"/>
                                        <a:gd name="connsiteX24" fmla="*/ 223837 w 345281"/>
                                        <a:gd name="connsiteY24" fmla="*/ 47625 h 254794"/>
                                        <a:gd name="connsiteX25" fmla="*/ 195262 w 345281"/>
                                        <a:gd name="connsiteY25" fmla="*/ 57150 h 254794"/>
                                        <a:gd name="connsiteX26" fmla="*/ 161925 w 345281"/>
                                        <a:gd name="connsiteY26" fmla="*/ 52387 h 254794"/>
                                        <a:gd name="connsiteX27" fmla="*/ 145256 w 345281"/>
                                        <a:gd name="connsiteY27" fmla="*/ 38100 h 254794"/>
                                        <a:gd name="connsiteX28" fmla="*/ 121443 w 345281"/>
                                        <a:gd name="connsiteY28" fmla="*/ 38100 h 254794"/>
                                        <a:gd name="connsiteX29" fmla="*/ 83343 w 345281"/>
                                        <a:gd name="connsiteY29" fmla="*/ 16669 h 254794"/>
                                        <a:gd name="connsiteX30" fmla="*/ 71437 w 345281"/>
                                        <a:gd name="connsiteY30" fmla="*/ 0 h 254794"/>
                                        <a:gd name="connsiteX31" fmla="*/ 52387 w 345281"/>
                                        <a:gd name="connsiteY31" fmla="*/ 14287 h 254794"/>
                                        <a:gd name="connsiteX32" fmla="*/ 38100 w 345281"/>
                                        <a:gd name="connsiteY32" fmla="*/ 21431 h 254794"/>
                                        <a:gd name="connsiteX33" fmla="*/ 0 w 345281"/>
                                        <a:gd name="connsiteY33"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281" h="254794">
                                          <a:moveTo>
                                            <a:pt x="0" y="0"/>
                                          </a:moveTo>
                                          <a:lnTo>
                                            <a:pt x="2381" y="50006"/>
                                          </a:lnTo>
                                          <a:lnTo>
                                            <a:pt x="21431" y="50006"/>
                                          </a:lnTo>
                                          <a:lnTo>
                                            <a:pt x="64293" y="90487"/>
                                          </a:lnTo>
                                          <a:lnTo>
                                            <a:pt x="73818" y="97631"/>
                                          </a:lnTo>
                                          <a:lnTo>
                                            <a:pt x="80962" y="97631"/>
                                          </a:lnTo>
                                          <a:lnTo>
                                            <a:pt x="102393" y="114300"/>
                                          </a:lnTo>
                                          <a:lnTo>
                                            <a:pt x="107156" y="145256"/>
                                          </a:lnTo>
                                          <a:lnTo>
                                            <a:pt x="147637" y="178594"/>
                                          </a:lnTo>
                                          <a:lnTo>
                                            <a:pt x="180975" y="185737"/>
                                          </a:lnTo>
                                          <a:lnTo>
                                            <a:pt x="200025" y="200025"/>
                                          </a:lnTo>
                                          <a:lnTo>
                                            <a:pt x="230981" y="228600"/>
                                          </a:lnTo>
                                          <a:lnTo>
                                            <a:pt x="254793" y="228600"/>
                                          </a:lnTo>
                                          <a:lnTo>
                                            <a:pt x="283368" y="254794"/>
                                          </a:lnTo>
                                          <a:lnTo>
                                            <a:pt x="288131" y="223837"/>
                                          </a:lnTo>
                                          <a:lnTo>
                                            <a:pt x="304800" y="211931"/>
                                          </a:lnTo>
                                          <a:lnTo>
                                            <a:pt x="300037" y="180975"/>
                                          </a:lnTo>
                                          <a:lnTo>
                                            <a:pt x="283368" y="152400"/>
                                          </a:lnTo>
                                          <a:lnTo>
                                            <a:pt x="280987" y="133350"/>
                                          </a:lnTo>
                                          <a:lnTo>
                                            <a:pt x="292893" y="114300"/>
                                          </a:lnTo>
                                          <a:lnTo>
                                            <a:pt x="323850" y="73819"/>
                                          </a:lnTo>
                                          <a:lnTo>
                                            <a:pt x="345281" y="47625"/>
                                          </a:lnTo>
                                          <a:lnTo>
                                            <a:pt x="288131" y="47625"/>
                                          </a:lnTo>
                                          <a:lnTo>
                                            <a:pt x="247650" y="38100"/>
                                          </a:lnTo>
                                          <a:lnTo>
                                            <a:pt x="223837" y="47625"/>
                                          </a:lnTo>
                                          <a:lnTo>
                                            <a:pt x="195262" y="57150"/>
                                          </a:lnTo>
                                          <a:lnTo>
                                            <a:pt x="161925" y="52387"/>
                                          </a:lnTo>
                                          <a:lnTo>
                                            <a:pt x="145256" y="38100"/>
                                          </a:lnTo>
                                          <a:lnTo>
                                            <a:pt x="121443" y="38100"/>
                                          </a:lnTo>
                                          <a:lnTo>
                                            <a:pt x="83343" y="16669"/>
                                          </a:lnTo>
                                          <a:lnTo>
                                            <a:pt x="71437" y="0"/>
                                          </a:lnTo>
                                          <a:lnTo>
                                            <a:pt x="52387" y="14287"/>
                                          </a:lnTo>
                                          <a:cubicBezTo>
                                            <a:pt x="48418" y="13493"/>
                                            <a:pt x="42069" y="22225"/>
                                            <a:pt x="38100" y="21431"/>
                                          </a:cubicBezTo>
                                          <a:lnTo>
                                            <a:pt x="0" y="0"/>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Forme libre 177"/>
                                    <p:cNvSpPr/>
                                    <p:nvPr/>
                                  </p:nvSpPr>
                                  <p:spPr>
                                    <a:xfrm>
                                      <a:off x="2664619" y="2624138"/>
                                      <a:ext cx="473869" cy="235743"/>
                                    </a:xfrm>
                                    <a:custGeom>
                                      <a:avLst/>
                                      <a:gdLst>
                                        <a:gd name="connsiteX0" fmla="*/ 0 w 473869"/>
                                        <a:gd name="connsiteY0" fmla="*/ 0 h 235743"/>
                                        <a:gd name="connsiteX1" fmla="*/ 90487 w 473869"/>
                                        <a:gd name="connsiteY1" fmla="*/ 164306 h 235743"/>
                                        <a:gd name="connsiteX2" fmla="*/ 278606 w 473869"/>
                                        <a:gd name="connsiteY2" fmla="*/ 188118 h 235743"/>
                                        <a:gd name="connsiteX3" fmla="*/ 452437 w 473869"/>
                                        <a:gd name="connsiteY3" fmla="*/ 235743 h 235743"/>
                                        <a:gd name="connsiteX4" fmla="*/ 431006 w 473869"/>
                                        <a:gd name="connsiteY4" fmla="*/ 190500 h 235743"/>
                                        <a:gd name="connsiteX5" fmla="*/ 473869 w 473869"/>
                                        <a:gd name="connsiteY5" fmla="*/ 159543 h 235743"/>
                                        <a:gd name="connsiteX6" fmla="*/ 457200 w 473869"/>
                                        <a:gd name="connsiteY6" fmla="*/ 130968 h 235743"/>
                                        <a:gd name="connsiteX7" fmla="*/ 409575 w 473869"/>
                                        <a:gd name="connsiteY7" fmla="*/ 123825 h 235743"/>
                                        <a:gd name="connsiteX8" fmla="*/ 350044 w 473869"/>
                                        <a:gd name="connsiteY8" fmla="*/ 114300 h 235743"/>
                                        <a:gd name="connsiteX9" fmla="*/ 288131 w 473869"/>
                                        <a:gd name="connsiteY9" fmla="*/ 21431 h 235743"/>
                                        <a:gd name="connsiteX10" fmla="*/ 0 w 473869"/>
                                        <a:gd name="connsiteY10" fmla="*/ 0 h 235743"/>
                                        <a:gd name="connsiteX0" fmla="*/ 0 w 473869"/>
                                        <a:gd name="connsiteY0" fmla="*/ 0 h 235743"/>
                                        <a:gd name="connsiteX1" fmla="*/ 30956 w 473869"/>
                                        <a:gd name="connsiteY1" fmla="*/ 64293 h 235743"/>
                                        <a:gd name="connsiteX2" fmla="*/ 90487 w 473869"/>
                                        <a:gd name="connsiteY2" fmla="*/ 164306 h 235743"/>
                                        <a:gd name="connsiteX3" fmla="*/ 278606 w 473869"/>
                                        <a:gd name="connsiteY3" fmla="*/ 188118 h 235743"/>
                                        <a:gd name="connsiteX4" fmla="*/ 452437 w 473869"/>
                                        <a:gd name="connsiteY4" fmla="*/ 235743 h 235743"/>
                                        <a:gd name="connsiteX5" fmla="*/ 431006 w 473869"/>
                                        <a:gd name="connsiteY5" fmla="*/ 190500 h 235743"/>
                                        <a:gd name="connsiteX6" fmla="*/ 473869 w 473869"/>
                                        <a:gd name="connsiteY6" fmla="*/ 159543 h 235743"/>
                                        <a:gd name="connsiteX7" fmla="*/ 457200 w 473869"/>
                                        <a:gd name="connsiteY7" fmla="*/ 130968 h 235743"/>
                                        <a:gd name="connsiteX8" fmla="*/ 409575 w 473869"/>
                                        <a:gd name="connsiteY8" fmla="*/ 123825 h 235743"/>
                                        <a:gd name="connsiteX9" fmla="*/ 350044 w 473869"/>
                                        <a:gd name="connsiteY9" fmla="*/ 114300 h 235743"/>
                                        <a:gd name="connsiteX10" fmla="*/ 288131 w 473869"/>
                                        <a:gd name="connsiteY10" fmla="*/ 21431 h 235743"/>
                                        <a:gd name="connsiteX11" fmla="*/ 0 w 473869"/>
                                        <a:gd name="connsiteY11" fmla="*/ 0 h 235743"/>
                                        <a:gd name="connsiteX0" fmla="*/ 0 w 473869"/>
                                        <a:gd name="connsiteY0" fmla="*/ 0 h 235743"/>
                                        <a:gd name="connsiteX1" fmla="*/ 30956 w 473869"/>
                                        <a:gd name="connsiteY1" fmla="*/ 64293 h 235743"/>
                                        <a:gd name="connsiteX2" fmla="*/ 102394 w 473869"/>
                                        <a:gd name="connsiteY2" fmla="*/ 154781 h 235743"/>
                                        <a:gd name="connsiteX3" fmla="*/ 278606 w 473869"/>
                                        <a:gd name="connsiteY3" fmla="*/ 188118 h 235743"/>
                                        <a:gd name="connsiteX4" fmla="*/ 452437 w 473869"/>
                                        <a:gd name="connsiteY4" fmla="*/ 235743 h 235743"/>
                                        <a:gd name="connsiteX5" fmla="*/ 431006 w 473869"/>
                                        <a:gd name="connsiteY5" fmla="*/ 190500 h 235743"/>
                                        <a:gd name="connsiteX6" fmla="*/ 473869 w 473869"/>
                                        <a:gd name="connsiteY6" fmla="*/ 159543 h 235743"/>
                                        <a:gd name="connsiteX7" fmla="*/ 457200 w 473869"/>
                                        <a:gd name="connsiteY7" fmla="*/ 130968 h 235743"/>
                                        <a:gd name="connsiteX8" fmla="*/ 409575 w 473869"/>
                                        <a:gd name="connsiteY8" fmla="*/ 123825 h 235743"/>
                                        <a:gd name="connsiteX9" fmla="*/ 350044 w 473869"/>
                                        <a:gd name="connsiteY9" fmla="*/ 114300 h 235743"/>
                                        <a:gd name="connsiteX10" fmla="*/ 288131 w 473869"/>
                                        <a:gd name="connsiteY10" fmla="*/ 21431 h 235743"/>
                                        <a:gd name="connsiteX11" fmla="*/ 0 w 473869"/>
                                        <a:gd name="connsiteY11" fmla="*/ 0 h 235743"/>
                                        <a:gd name="connsiteX0" fmla="*/ 0 w 473869"/>
                                        <a:gd name="connsiteY0" fmla="*/ 0 h 235743"/>
                                        <a:gd name="connsiteX1" fmla="*/ 30956 w 473869"/>
                                        <a:gd name="connsiteY1" fmla="*/ 64293 h 235743"/>
                                        <a:gd name="connsiteX2" fmla="*/ 102394 w 473869"/>
                                        <a:gd name="connsiteY2" fmla="*/ 154781 h 235743"/>
                                        <a:gd name="connsiteX3" fmla="*/ 285749 w 473869"/>
                                        <a:gd name="connsiteY3" fmla="*/ 197643 h 235743"/>
                                        <a:gd name="connsiteX4" fmla="*/ 452437 w 473869"/>
                                        <a:gd name="connsiteY4" fmla="*/ 235743 h 235743"/>
                                        <a:gd name="connsiteX5" fmla="*/ 431006 w 473869"/>
                                        <a:gd name="connsiteY5" fmla="*/ 190500 h 235743"/>
                                        <a:gd name="connsiteX6" fmla="*/ 473869 w 473869"/>
                                        <a:gd name="connsiteY6" fmla="*/ 159543 h 235743"/>
                                        <a:gd name="connsiteX7" fmla="*/ 457200 w 473869"/>
                                        <a:gd name="connsiteY7" fmla="*/ 130968 h 235743"/>
                                        <a:gd name="connsiteX8" fmla="*/ 409575 w 473869"/>
                                        <a:gd name="connsiteY8" fmla="*/ 123825 h 235743"/>
                                        <a:gd name="connsiteX9" fmla="*/ 350044 w 473869"/>
                                        <a:gd name="connsiteY9" fmla="*/ 114300 h 235743"/>
                                        <a:gd name="connsiteX10" fmla="*/ 288131 w 473869"/>
                                        <a:gd name="connsiteY10" fmla="*/ 21431 h 235743"/>
                                        <a:gd name="connsiteX11" fmla="*/ 0 w 473869"/>
                                        <a:gd name="connsiteY11" fmla="*/ 0 h 235743"/>
                                        <a:gd name="connsiteX0" fmla="*/ 0 w 473869"/>
                                        <a:gd name="connsiteY0" fmla="*/ 0 h 235743"/>
                                        <a:gd name="connsiteX1" fmla="*/ 30956 w 473869"/>
                                        <a:gd name="connsiteY1" fmla="*/ 64293 h 235743"/>
                                        <a:gd name="connsiteX2" fmla="*/ 47625 w 473869"/>
                                        <a:gd name="connsiteY2" fmla="*/ 102393 h 235743"/>
                                        <a:gd name="connsiteX3" fmla="*/ 102394 w 473869"/>
                                        <a:gd name="connsiteY3" fmla="*/ 154781 h 235743"/>
                                        <a:gd name="connsiteX4" fmla="*/ 285749 w 473869"/>
                                        <a:gd name="connsiteY4" fmla="*/ 197643 h 235743"/>
                                        <a:gd name="connsiteX5" fmla="*/ 452437 w 473869"/>
                                        <a:gd name="connsiteY5" fmla="*/ 235743 h 235743"/>
                                        <a:gd name="connsiteX6" fmla="*/ 431006 w 473869"/>
                                        <a:gd name="connsiteY6" fmla="*/ 190500 h 235743"/>
                                        <a:gd name="connsiteX7" fmla="*/ 473869 w 473869"/>
                                        <a:gd name="connsiteY7" fmla="*/ 159543 h 235743"/>
                                        <a:gd name="connsiteX8" fmla="*/ 457200 w 473869"/>
                                        <a:gd name="connsiteY8" fmla="*/ 130968 h 235743"/>
                                        <a:gd name="connsiteX9" fmla="*/ 409575 w 473869"/>
                                        <a:gd name="connsiteY9" fmla="*/ 123825 h 235743"/>
                                        <a:gd name="connsiteX10" fmla="*/ 350044 w 473869"/>
                                        <a:gd name="connsiteY10" fmla="*/ 114300 h 235743"/>
                                        <a:gd name="connsiteX11" fmla="*/ 288131 w 473869"/>
                                        <a:gd name="connsiteY11" fmla="*/ 21431 h 235743"/>
                                        <a:gd name="connsiteX12" fmla="*/ 0 w 473869"/>
                                        <a:gd name="connsiteY12" fmla="*/ 0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869" h="235743">
                                          <a:moveTo>
                                            <a:pt x="0" y="0"/>
                                          </a:moveTo>
                                          <a:cubicBezTo>
                                            <a:pt x="7937" y="16669"/>
                                            <a:pt x="23019" y="47624"/>
                                            <a:pt x="30956" y="64293"/>
                                          </a:cubicBezTo>
                                          <a:cubicBezTo>
                                            <a:pt x="36512" y="73818"/>
                                            <a:pt x="42069" y="92868"/>
                                            <a:pt x="47625" y="102393"/>
                                          </a:cubicBezTo>
                                          <a:lnTo>
                                            <a:pt x="102394" y="154781"/>
                                          </a:lnTo>
                                          <a:lnTo>
                                            <a:pt x="285749" y="197643"/>
                                          </a:lnTo>
                                          <a:lnTo>
                                            <a:pt x="452437" y="235743"/>
                                          </a:lnTo>
                                          <a:lnTo>
                                            <a:pt x="431006" y="190500"/>
                                          </a:lnTo>
                                          <a:lnTo>
                                            <a:pt x="473869" y="159543"/>
                                          </a:lnTo>
                                          <a:lnTo>
                                            <a:pt x="457200" y="130968"/>
                                          </a:lnTo>
                                          <a:lnTo>
                                            <a:pt x="409575" y="123825"/>
                                          </a:lnTo>
                                          <a:lnTo>
                                            <a:pt x="350044" y="114300"/>
                                          </a:lnTo>
                                          <a:lnTo>
                                            <a:pt x="288131" y="21431"/>
                                          </a:lnTo>
                                          <a:lnTo>
                                            <a:pt x="0"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Forme libre 178"/>
                                    <p:cNvSpPr/>
                                    <p:nvPr/>
                                  </p:nvSpPr>
                                  <p:spPr>
                                    <a:xfrm>
                                      <a:off x="2779978" y="2790508"/>
                                      <a:ext cx="569119" cy="603250"/>
                                    </a:xfrm>
                                    <a:custGeom>
                                      <a:avLst/>
                                      <a:gdLst>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7325 w 530225"/>
                                        <a:gd name="connsiteY32" fmla="*/ 536575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31775 w 530225"/>
                                        <a:gd name="connsiteY34" fmla="*/ 469900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85750 w 530225"/>
                                        <a:gd name="connsiteY28" fmla="*/ 438150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3025 w 530225"/>
                                        <a:gd name="connsiteY47" fmla="*/ 41275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98425 w 530225"/>
                                        <a:gd name="connsiteY46" fmla="*/ 92075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52400 w 530225"/>
                                        <a:gd name="connsiteY45" fmla="*/ 123825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09550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0806 w 530225"/>
                                        <a:gd name="connsiteY46" fmla="*/ 115888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33350 w 530225"/>
                                        <a:gd name="connsiteY45" fmla="*/ 128588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75406 w 530225"/>
                                        <a:gd name="connsiteY47" fmla="*/ 50800 h 574675"/>
                                        <a:gd name="connsiteX48" fmla="*/ 0 w 530225"/>
                                        <a:gd name="connsiteY48" fmla="*/ 0 h 574675"/>
                                        <a:gd name="connsiteX0" fmla="*/ 0 w 530225"/>
                                        <a:gd name="connsiteY0" fmla="*/ 0 h 574675"/>
                                        <a:gd name="connsiteX1" fmla="*/ 292100 w 530225"/>
                                        <a:gd name="connsiteY1" fmla="*/ 63500 h 574675"/>
                                        <a:gd name="connsiteX2" fmla="*/ 336550 w 530225"/>
                                        <a:gd name="connsiteY2" fmla="*/ 82550 h 574675"/>
                                        <a:gd name="connsiteX3" fmla="*/ 365125 w 530225"/>
                                        <a:gd name="connsiteY3" fmla="*/ 120650 h 574675"/>
                                        <a:gd name="connsiteX4" fmla="*/ 387350 w 530225"/>
                                        <a:gd name="connsiteY4" fmla="*/ 123825 h 574675"/>
                                        <a:gd name="connsiteX5" fmla="*/ 422275 w 530225"/>
                                        <a:gd name="connsiteY5" fmla="*/ 149225 h 574675"/>
                                        <a:gd name="connsiteX6" fmla="*/ 460375 w 530225"/>
                                        <a:gd name="connsiteY6" fmla="*/ 180975 h 574675"/>
                                        <a:gd name="connsiteX7" fmla="*/ 501650 w 530225"/>
                                        <a:gd name="connsiteY7" fmla="*/ 219075 h 574675"/>
                                        <a:gd name="connsiteX8" fmla="*/ 527050 w 530225"/>
                                        <a:gd name="connsiteY8" fmla="*/ 257175 h 574675"/>
                                        <a:gd name="connsiteX9" fmla="*/ 530225 w 530225"/>
                                        <a:gd name="connsiteY9" fmla="*/ 301625 h 574675"/>
                                        <a:gd name="connsiteX10" fmla="*/ 523875 w 530225"/>
                                        <a:gd name="connsiteY10" fmla="*/ 314325 h 574675"/>
                                        <a:gd name="connsiteX11" fmla="*/ 511175 w 530225"/>
                                        <a:gd name="connsiteY11" fmla="*/ 317500 h 574675"/>
                                        <a:gd name="connsiteX12" fmla="*/ 514350 w 530225"/>
                                        <a:gd name="connsiteY12" fmla="*/ 282575 h 574675"/>
                                        <a:gd name="connsiteX13" fmla="*/ 508000 w 530225"/>
                                        <a:gd name="connsiteY13" fmla="*/ 254000 h 574675"/>
                                        <a:gd name="connsiteX14" fmla="*/ 450850 w 530225"/>
                                        <a:gd name="connsiteY14" fmla="*/ 228600 h 574675"/>
                                        <a:gd name="connsiteX15" fmla="*/ 434975 w 530225"/>
                                        <a:gd name="connsiteY15" fmla="*/ 206375 h 574675"/>
                                        <a:gd name="connsiteX16" fmla="*/ 422275 w 530225"/>
                                        <a:gd name="connsiteY16" fmla="*/ 190500 h 574675"/>
                                        <a:gd name="connsiteX17" fmla="*/ 406400 w 530225"/>
                                        <a:gd name="connsiteY17" fmla="*/ 184150 h 574675"/>
                                        <a:gd name="connsiteX18" fmla="*/ 355600 w 530225"/>
                                        <a:gd name="connsiteY18" fmla="*/ 184150 h 574675"/>
                                        <a:gd name="connsiteX19" fmla="*/ 304800 w 530225"/>
                                        <a:gd name="connsiteY19" fmla="*/ 263525 h 574675"/>
                                        <a:gd name="connsiteX20" fmla="*/ 295275 w 530225"/>
                                        <a:gd name="connsiteY20" fmla="*/ 307975 h 574675"/>
                                        <a:gd name="connsiteX21" fmla="*/ 304800 w 530225"/>
                                        <a:gd name="connsiteY21" fmla="*/ 333375 h 574675"/>
                                        <a:gd name="connsiteX22" fmla="*/ 342900 w 530225"/>
                                        <a:gd name="connsiteY22" fmla="*/ 371475 h 574675"/>
                                        <a:gd name="connsiteX23" fmla="*/ 352425 w 530225"/>
                                        <a:gd name="connsiteY23" fmla="*/ 371475 h 574675"/>
                                        <a:gd name="connsiteX24" fmla="*/ 352425 w 530225"/>
                                        <a:gd name="connsiteY24" fmla="*/ 434975 h 574675"/>
                                        <a:gd name="connsiteX25" fmla="*/ 333375 w 530225"/>
                                        <a:gd name="connsiteY25" fmla="*/ 438150 h 574675"/>
                                        <a:gd name="connsiteX26" fmla="*/ 292100 w 530225"/>
                                        <a:gd name="connsiteY26" fmla="*/ 438150 h 574675"/>
                                        <a:gd name="connsiteX27" fmla="*/ 285750 w 530225"/>
                                        <a:gd name="connsiteY27" fmla="*/ 438150 h 574675"/>
                                        <a:gd name="connsiteX28" fmla="*/ 295275 w 530225"/>
                                        <a:gd name="connsiteY28" fmla="*/ 445294 h 574675"/>
                                        <a:gd name="connsiteX29" fmla="*/ 260350 w 530225"/>
                                        <a:gd name="connsiteY29" fmla="*/ 492125 h 574675"/>
                                        <a:gd name="connsiteX30" fmla="*/ 193675 w 530225"/>
                                        <a:gd name="connsiteY30" fmla="*/ 574675 h 574675"/>
                                        <a:gd name="connsiteX31" fmla="*/ 168275 w 530225"/>
                                        <a:gd name="connsiteY31" fmla="*/ 571500 h 574675"/>
                                        <a:gd name="connsiteX32" fmla="*/ 184943 w 530225"/>
                                        <a:gd name="connsiteY32" fmla="*/ 519906 h 574675"/>
                                        <a:gd name="connsiteX33" fmla="*/ 219075 w 530225"/>
                                        <a:gd name="connsiteY33" fmla="*/ 488950 h 574675"/>
                                        <a:gd name="connsiteX34" fmla="*/ 217488 w 530225"/>
                                        <a:gd name="connsiteY34" fmla="*/ 467519 h 574675"/>
                                        <a:gd name="connsiteX35" fmla="*/ 241300 w 530225"/>
                                        <a:gd name="connsiteY35" fmla="*/ 457200 h 574675"/>
                                        <a:gd name="connsiteX36" fmla="*/ 241300 w 530225"/>
                                        <a:gd name="connsiteY36" fmla="*/ 457200 h 574675"/>
                                        <a:gd name="connsiteX37" fmla="*/ 244475 w 530225"/>
                                        <a:gd name="connsiteY37" fmla="*/ 358775 h 574675"/>
                                        <a:gd name="connsiteX38" fmla="*/ 241300 w 530225"/>
                                        <a:gd name="connsiteY38" fmla="*/ 327025 h 574675"/>
                                        <a:gd name="connsiteX39" fmla="*/ 222250 w 530225"/>
                                        <a:gd name="connsiteY39" fmla="*/ 314325 h 574675"/>
                                        <a:gd name="connsiteX40" fmla="*/ 241300 w 530225"/>
                                        <a:gd name="connsiteY40" fmla="*/ 273050 h 574675"/>
                                        <a:gd name="connsiteX41" fmla="*/ 209550 w 530225"/>
                                        <a:gd name="connsiteY41" fmla="*/ 241300 h 574675"/>
                                        <a:gd name="connsiteX42" fmla="*/ 171450 w 530225"/>
                                        <a:gd name="connsiteY42" fmla="*/ 219075 h 574675"/>
                                        <a:gd name="connsiteX43" fmla="*/ 149225 w 530225"/>
                                        <a:gd name="connsiteY43" fmla="*/ 200025 h 574675"/>
                                        <a:gd name="connsiteX44" fmla="*/ 152400 w 530225"/>
                                        <a:gd name="connsiteY44" fmla="*/ 152400 h 574675"/>
                                        <a:gd name="connsiteX45" fmla="*/ 140494 w 530225"/>
                                        <a:gd name="connsiteY45" fmla="*/ 119063 h 574675"/>
                                        <a:gd name="connsiteX46" fmla="*/ 105568 w 530225"/>
                                        <a:gd name="connsiteY46" fmla="*/ 108744 h 574675"/>
                                        <a:gd name="connsiteX47" fmla="*/ 81756 w 530225"/>
                                        <a:gd name="connsiteY47" fmla="*/ 70644 h 574675"/>
                                        <a:gd name="connsiteX48" fmla="*/ 75406 w 530225"/>
                                        <a:gd name="connsiteY48" fmla="*/ 50800 h 574675"/>
                                        <a:gd name="connsiteX49" fmla="*/ 0 w 530225"/>
                                        <a:gd name="connsiteY49" fmla="*/ 0 h 574675"/>
                                        <a:gd name="connsiteX0" fmla="*/ 0 w 531019"/>
                                        <a:gd name="connsiteY0" fmla="*/ 0 h 574675"/>
                                        <a:gd name="connsiteX1" fmla="*/ 292100 w 531019"/>
                                        <a:gd name="connsiteY1" fmla="*/ 63500 h 574675"/>
                                        <a:gd name="connsiteX2" fmla="*/ 336550 w 531019"/>
                                        <a:gd name="connsiteY2" fmla="*/ 82550 h 574675"/>
                                        <a:gd name="connsiteX3" fmla="*/ 365125 w 531019"/>
                                        <a:gd name="connsiteY3" fmla="*/ 120650 h 574675"/>
                                        <a:gd name="connsiteX4" fmla="*/ 387350 w 531019"/>
                                        <a:gd name="connsiteY4" fmla="*/ 123825 h 574675"/>
                                        <a:gd name="connsiteX5" fmla="*/ 422275 w 531019"/>
                                        <a:gd name="connsiteY5" fmla="*/ 149225 h 574675"/>
                                        <a:gd name="connsiteX6" fmla="*/ 460375 w 531019"/>
                                        <a:gd name="connsiteY6" fmla="*/ 180975 h 574675"/>
                                        <a:gd name="connsiteX7" fmla="*/ 501650 w 531019"/>
                                        <a:gd name="connsiteY7" fmla="*/ 219075 h 574675"/>
                                        <a:gd name="connsiteX8" fmla="*/ 527050 w 531019"/>
                                        <a:gd name="connsiteY8" fmla="*/ 257175 h 574675"/>
                                        <a:gd name="connsiteX9" fmla="*/ 530225 w 531019"/>
                                        <a:gd name="connsiteY9" fmla="*/ 301625 h 574675"/>
                                        <a:gd name="connsiteX10" fmla="*/ 531019 w 531019"/>
                                        <a:gd name="connsiteY10" fmla="*/ 321469 h 574675"/>
                                        <a:gd name="connsiteX11" fmla="*/ 511175 w 531019"/>
                                        <a:gd name="connsiteY11" fmla="*/ 317500 h 574675"/>
                                        <a:gd name="connsiteX12" fmla="*/ 514350 w 531019"/>
                                        <a:gd name="connsiteY12" fmla="*/ 282575 h 574675"/>
                                        <a:gd name="connsiteX13" fmla="*/ 508000 w 531019"/>
                                        <a:gd name="connsiteY13" fmla="*/ 254000 h 574675"/>
                                        <a:gd name="connsiteX14" fmla="*/ 450850 w 531019"/>
                                        <a:gd name="connsiteY14" fmla="*/ 228600 h 574675"/>
                                        <a:gd name="connsiteX15" fmla="*/ 434975 w 531019"/>
                                        <a:gd name="connsiteY15" fmla="*/ 206375 h 574675"/>
                                        <a:gd name="connsiteX16" fmla="*/ 422275 w 531019"/>
                                        <a:gd name="connsiteY16" fmla="*/ 190500 h 574675"/>
                                        <a:gd name="connsiteX17" fmla="*/ 406400 w 531019"/>
                                        <a:gd name="connsiteY17" fmla="*/ 184150 h 574675"/>
                                        <a:gd name="connsiteX18" fmla="*/ 355600 w 531019"/>
                                        <a:gd name="connsiteY18" fmla="*/ 184150 h 574675"/>
                                        <a:gd name="connsiteX19" fmla="*/ 304800 w 531019"/>
                                        <a:gd name="connsiteY19" fmla="*/ 263525 h 574675"/>
                                        <a:gd name="connsiteX20" fmla="*/ 295275 w 531019"/>
                                        <a:gd name="connsiteY20" fmla="*/ 307975 h 574675"/>
                                        <a:gd name="connsiteX21" fmla="*/ 304800 w 531019"/>
                                        <a:gd name="connsiteY21" fmla="*/ 333375 h 574675"/>
                                        <a:gd name="connsiteX22" fmla="*/ 342900 w 531019"/>
                                        <a:gd name="connsiteY22" fmla="*/ 371475 h 574675"/>
                                        <a:gd name="connsiteX23" fmla="*/ 352425 w 531019"/>
                                        <a:gd name="connsiteY23" fmla="*/ 371475 h 574675"/>
                                        <a:gd name="connsiteX24" fmla="*/ 352425 w 531019"/>
                                        <a:gd name="connsiteY24" fmla="*/ 434975 h 574675"/>
                                        <a:gd name="connsiteX25" fmla="*/ 333375 w 531019"/>
                                        <a:gd name="connsiteY25" fmla="*/ 438150 h 574675"/>
                                        <a:gd name="connsiteX26" fmla="*/ 292100 w 531019"/>
                                        <a:gd name="connsiteY26" fmla="*/ 438150 h 574675"/>
                                        <a:gd name="connsiteX27" fmla="*/ 285750 w 531019"/>
                                        <a:gd name="connsiteY27" fmla="*/ 438150 h 574675"/>
                                        <a:gd name="connsiteX28" fmla="*/ 295275 w 531019"/>
                                        <a:gd name="connsiteY28" fmla="*/ 445294 h 574675"/>
                                        <a:gd name="connsiteX29" fmla="*/ 260350 w 531019"/>
                                        <a:gd name="connsiteY29" fmla="*/ 492125 h 574675"/>
                                        <a:gd name="connsiteX30" fmla="*/ 193675 w 531019"/>
                                        <a:gd name="connsiteY30" fmla="*/ 574675 h 574675"/>
                                        <a:gd name="connsiteX31" fmla="*/ 168275 w 531019"/>
                                        <a:gd name="connsiteY31" fmla="*/ 571500 h 574675"/>
                                        <a:gd name="connsiteX32" fmla="*/ 184943 w 531019"/>
                                        <a:gd name="connsiteY32" fmla="*/ 519906 h 574675"/>
                                        <a:gd name="connsiteX33" fmla="*/ 219075 w 531019"/>
                                        <a:gd name="connsiteY33" fmla="*/ 488950 h 574675"/>
                                        <a:gd name="connsiteX34" fmla="*/ 217488 w 531019"/>
                                        <a:gd name="connsiteY34" fmla="*/ 467519 h 574675"/>
                                        <a:gd name="connsiteX35" fmla="*/ 241300 w 531019"/>
                                        <a:gd name="connsiteY35" fmla="*/ 457200 h 574675"/>
                                        <a:gd name="connsiteX36" fmla="*/ 241300 w 531019"/>
                                        <a:gd name="connsiteY36" fmla="*/ 457200 h 574675"/>
                                        <a:gd name="connsiteX37" fmla="*/ 244475 w 531019"/>
                                        <a:gd name="connsiteY37" fmla="*/ 358775 h 574675"/>
                                        <a:gd name="connsiteX38" fmla="*/ 241300 w 531019"/>
                                        <a:gd name="connsiteY38" fmla="*/ 327025 h 574675"/>
                                        <a:gd name="connsiteX39" fmla="*/ 222250 w 531019"/>
                                        <a:gd name="connsiteY39" fmla="*/ 314325 h 574675"/>
                                        <a:gd name="connsiteX40" fmla="*/ 241300 w 531019"/>
                                        <a:gd name="connsiteY40" fmla="*/ 273050 h 574675"/>
                                        <a:gd name="connsiteX41" fmla="*/ 209550 w 531019"/>
                                        <a:gd name="connsiteY41" fmla="*/ 241300 h 574675"/>
                                        <a:gd name="connsiteX42" fmla="*/ 171450 w 531019"/>
                                        <a:gd name="connsiteY42" fmla="*/ 219075 h 574675"/>
                                        <a:gd name="connsiteX43" fmla="*/ 149225 w 531019"/>
                                        <a:gd name="connsiteY43" fmla="*/ 200025 h 574675"/>
                                        <a:gd name="connsiteX44" fmla="*/ 152400 w 531019"/>
                                        <a:gd name="connsiteY44" fmla="*/ 152400 h 574675"/>
                                        <a:gd name="connsiteX45" fmla="*/ 140494 w 531019"/>
                                        <a:gd name="connsiteY45" fmla="*/ 119063 h 574675"/>
                                        <a:gd name="connsiteX46" fmla="*/ 105568 w 531019"/>
                                        <a:gd name="connsiteY46" fmla="*/ 108744 h 574675"/>
                                        <a:gd name="connsiteX47" fmla="*/ 81756 w 531019"/>
                                        <a:gd name="connsiteY47" fmla="*/ 70644 h 574675"/>
                                        <a:gd name="connsiteX48" fmla="*/ 75406 w 531019"/>
                                        <a:gd name="connsiteY48" fmla="*/ 50800 h 574675"/>
                                        <a:gd name="connsiteX49" fmla="*/ 0 w 531019"/>
                                        <a:gd name="connsiteY49" fmla="*/ 0 h 574675"/>
                                        <a:gd name="connsiteX0" fmla="*/ 0 w 550069"/>
                                        <a:gd name="connsiteY0" fmla="*/ 0 h 593725"/>
                                        <a:gd name="connsiteX1" fmla="*/ 311150 w 550069"/>
                                        <a:gd name="connsiteY1" fmla="*/ 82550 h 593725"/>
                                        <a:gd name="connsiteX2" fmla="*/ 355600 w 550069"/>
                                        <a:gd name="connsiteY2" fmla="*/ 101600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25450 w 550069"/>
                                        <a:gd name="connsiteY17" fmla="*/ 203200 h 593725"/>
                                        <a:gd name="connsiteX18" fmla="*/ 374650 w 550069"/>
                                        <a:gd name="connsiteY18" fmla="*/ 203200 h 593725"/>
                                        <a:gd name="connsiteX19" fmla="*/ 323850 w 550069"/>
                                        <a:gd name="connsiteY19" fmla="*/ 282575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55600 w 550069"/>
                                        <a:gd name="connsiteY2" fmla="*/ 101600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25450 w 550069"/>
                                        <a:gd name="connsiteY17" fmla="*/ 203200 h 593725"/>
                                        <a:gd name="connsiteX18" fmla="*/ 374650 w 550069"/>
                                        <a:gd name="connsiteY18" fmla="*/ 203200 h 593725"/>
                                        <a:gd name="connsiteX19" fmla="*/ 323850 w 550069"/>
                                        <a:gd name="connsiteY19" fmla="*/ 282575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25450 w 550069"/>
                                        <a:gd name="connsiteY17" fmla="*/ 203200 h 593725"/>
                                        <a:gd name="connsiteX18" fmla="*/ 374650 w 550069"/>
                                        <a:gd name="connsiteY18" fmla="*/ 203200 h 593725"/>
                                        <a:gd name="connsiteX19" fmla="*/ 323850 w 550069"/>
                                        <a:gd name="connsiteY19" fmla="*/ 282575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25450 w 550069"/>
                                        <a:gd name="connsiteY17" fmla="*/ 203200 h 593725"/>
                                        <a:gd name="connsiteX18" fmla="*/ 374650 w 550069"/>
                                        <a:gd name="connsiteY18" fmla="*/ 203200 h 593725"/>
                                        <a:gd name="connsiteX19" fmla="*/ 323850 w 550069"/>
                                        <a:gd name="connsiteY19" fmla="*/ 282575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25450 w 550069"/>
                                        <a:gd name="connsiteY17" fmla="*/ 203200 h 593725"/>
                                        <a:gd name="connsiteX18" fmla="*/ 374650 w 550069"/>
                                        <a:gd name="connsiteY18" fmla="*/ 203200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25450 w 550069"/>
                                        <a:gd name="connsiteY17" fmla="*/ 203200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25425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60350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63525 w 550069"/>
                                        <a:gd name="connsiteY37" fmla="*/ 377825 h 593725"/>
                                        <a:gd name="connsiteX38" fmla="*/ 260350 w 550069"/>
                                        <a:gd name="connsiteY38" fmla="*/ 346075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63525 w 550069"/>
                                        <a:gd name="connsiteY37" fmla="*/ 377825 h 593725"/>
                                        <a:gd name="connsiteX38" fmla="*/ 248444 w 550069"/>
                                        <a:gd name="connsiteY38" fmla="*/ 348456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41300 w 550069"/>
                                        <a:gd name="connsiteY39" fmla="*/ 333375 h 593725"/>
                                        <a:gd name="connsiteX40" fmla="*/ 260350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41300 w 550069"/>
                                        <a:gd name="connsiteY39" fmla="*/ 333375 h 593725"/>
                                        <a:gd name="connsiteX40" fmla="*/ 243681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34157 w 550069"/>
                                        <a:gd name="connsiteY39" fmla="*/ 330993 h 593725"/>
                                        <a:gd name="connsiteX40" fmla="*/ 243681 w 550069"/>
                                        <a:gd name="connsiteY40" fmla="*/ 292100 h 593725"/>
                                        <a:gd name="connsiteX41" fmla="*/ 228600 w 550069"/>
                                        <a:gd name="connsiteY41" fmla="*/ 260350 h 593725"/>
                                        <a:gd name="connsiteX42" fmla="*/ 190500 w 550069"/>
                                        <a:gd name="connsiteY42" fmla="*/ 238125 h 593725"/>
                                        <a:gd name="connsiteX43" fmla="*/ 168275 w 550069"/>
                                        <a:gd name="connsiteY43" fmla="*/ 219075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34157 w 550069"/>
                                        <a:gd name="connsiteY39" fmla="*/ 330993 h 593725"/>
                                        <a:gd name="connsiteX40" fmla="*/ 243681 w 550069"/>
                                        <a:gd name="connsiteY40" fmla="*/ 292100 h 593725"/>
                                        <a:gd name="connsiteX41" fmla="*/ 228600 w 550069"/>
                                        <a:gd name="connsiteY41" fmla="*/ 260350 h 593725"/>
                                        <a:gd name="connsiteX42" fmla="*/ 190500 w 550069"/>
                                        <a:gd name="connsiteY42" fmla="*/ 238125 h 593725"/>
                                        <a:gd name="connsiteX43" fmla="*/ 158750 w 550069"/>
                                        <a:gd name="connsiteY43" fmla="*/ 221456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34157 w 550069"/>
                                        <a:gd name="connsiteY39" fmla="*/ 330993 h 593725"/>
                                        <a:gd name="connsiteX40" fmla="*/ 243681 w 550069"/>
                                        <a:gd name="connsiteY40" fmla="*/ 292100 h 593725"/>
                                        <a:gd name="connsiteX41" fmla="*/ 228600 w 550069"/>
                                        <a:gd name="connsiteY41" fmla="*/ 260350 h 593725"/>
                                        <a:gd name="connsiteX42" fmla="*/ 190500 w 550069"/>
                                        <a:gd name="connsiteY42" fmla="*/ 250031 h 593725"/>
                                        <a:gd name="connsiteX43" fmla="*/ 158750 w 550069"/>
                                        <a:gd name="connsiteY43" fmla="*/ 221456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34157 w 550069"/>
                                        <a:gd name="connsiteY39" fmla="*/ 330993 h 593725"/>
                                        <a:gd name="connsiteX40" fmla="*/ 243681 w 550069"/>
                                        <a:gd name="connsiteY40" fmla="*/ 292100 h 593725"/>
                                        <a:gd name="connsiteX41" fmla="*/ 228600 w 550069"/>
                                        <a:gd name="connsiteY41" fmla="*/ 272257 h 593725"/>
                                        <a:gd name="connsiteX42" fmla="*/ 190500 w 550069"/>
                                        <a:gd name="connsiteY42" fmla="*/ 250031 h 593725"/>
                                        <a:gd name="connsiteX43" fmla="*/ 158750 w 550069"/>
                                        <a:gd name="connsiteY43" fmla="*/ 221456 h 593725"/>
                                        <a:gd name="connsiteX44" fmla="*/ 171450 w 550069"/>
                                        <a:gd name="connsiteY44" fmla="*/ 171450 h 593725"/>
                                        <a:gd name="connsiteX45" fmla="*/ 159544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50069"/>
                                        <a:gd name="connsiteY0" fmla="*/ 0 h 593725"/>
                                        <a:gd name="connsiteX1" fmla="*/ 311150 w 550069"/>
                                        <a:gd name="connsiteY1" fmla="*/ 70643 h 593725"/>
                                        <a:gd name="connsiteX2" fmla="*/ 360362 w 550069"/>
                                        <a:gd name="connsiteY2" fmla="*/ 92075 h 593725"/>
                                        <a:gd name="connsiteX3" fmla="*/ 384175 w 550069"/>
                                        <a:gd name="connsiteY3" fmla="*/ 139700 h 593725"/>
                                        <a:gd name="connsiteX4" fmla="*/ 406400 w 550069"/>
                                        <a:gd name="connsiteY4" fmla="*/ 142875 h 593725"/>
                                        <a:gd name="connsiteX5" fmla="*/ 441325 w 550069"/>
                                        <a:gd name="connsiteY5" fmla="*/ 168275 h 593725"/>
                                        <a:gd name="connsiteX6" fmla="*/ 479425 w 550069"/>
                                        <a:gd name="connsiteY6" fmla="*/ 200025 h 593725"/>
                                        <a:gd name="connsiteX7" fmla="*/ 520700 w 550069"/>
                                        <a:gd name="connsiteY7" fmla="*/ 238125 h 593725"/>
                                        <a:gd name="connsiteX8" fmla="*/ 546100 w 550069"/>
                                        <a:gd name="connsiteY8" fmla="*/ 276225 h 593725"/>
                                        <a:gd name="connsiteX9" fmla="*/ 549275 w 550069"/>
                                        <a:gd name="connsiteY9" fmla="*/ 320675 h 593725"/>
                                        <a:gd name="connsiteX10" fmla="*/ 550069 w 550069"/>
                                        <a:gd name="connsiteY10" fmla="*/ 340519 h 593725"/>
                                        <a:gd name="connsiteX11" fmla="*/ 530225 w 550069"/>
                                        <a:gd name="connsiteY11" fmla="*/ 336550 h 593725"/>
                                        <a:gd name="connsiteX12" fmla="*/ 533400 w 550069"/>
                                        <a:gd name="connsiteY12" fmla="*/ 301625 h 593725"/>
                                        <a:gd name="connsiteX13" fmla="*/ 527050 w 550069"/>
                                        <a:gd name="connsiteY13" fmla="*/ 273050 h 593725"/>
                                        <a:gd name="connsiteX14" fmla="*/ 469900 w 550069"/>
                                        <a:gd name="connsiteY14" fmla="*/ 247650 h 593725"/>
                                        <a:gd name="connsiteX15" fmla="*/ 454025 w 550069"/>
                                        <a:gd name="connsiteY15" fmla="*/ 232569 h 593725"/>
                                        <a:gd name="connsiteX16" fmla="*/ 441325 w 550069"/>
                                        <a:gd name="connsiteY16" fmla="*/ 209550 h 593725"/>
                                        <a:gd name="connsiteX17" fmla="*/ 418306 w 550069"/>
                                        <a:gd name="connsiteY17" fmla="*/ 212725 h 593725"/>
                                        <a:gd name="connsiteX18" fmla="*/ 381794 w 550069"/>
                                        <a:gd name="connsiteY18" fmla="*/ 212725 h 593725"/>
                                        <a:gd name="connsiteX19" fmla="*/ 335756 w 550069"/>
                                        <a:gd name="connsiteY19" fmla="*/ 292100 h 593725"/>
                                        <a:gd name="connsiteX20" fmla="*/ 314325 w 550069"/>
                                        <a:gd name="connsiteY20" fmla="*/ 327025 h 593725"/>
                                        <a:gd name="connsiteX21" fmla="*/ 323850 w 550069"/>
                                        <a:gd name="connsiteY21" fmla="*/ 352425 h 593725"/>
                                        <a:gd name="connsiteX22" fmla="*/ 361950 w 550069"/>
                                        <a:gd name="connsiteY22" fmla="*/ 390525 h 593725"/>
                                        <a:gd name="connsiteX23" fmla="*/ 371475 w 550069"/>
                                        <a:gd name="connsiteY23" fmla="*/ 390525 h 593725"/>
                                        <a:gd name="connsiteX24" fmla="*/ 371475 w 550069"/>
                                        <a:gd name="connsiteY24" fmla="*/ 454025 h 593725"/>
                                        <a:gd name="connsiteX25" fmla="*/ 352425 w 550069"/>
                                        <a:gd name="connsiteY25" fmla="*/ 457200 h 593725"/>
                                        <a:gd name="connsiteX26" fmla="*/ 311150 w 550069"/>
                                        <a:gd name="connsiteY26" fmla="*/ 457200 h 593725"/>
                                        <a:gd name="connsiteX27" fmla="*/ 304800 w 550069"/>
                                        <a:gd name="connsiteY27" fmla="*/ 457200 h 593725"/>
                                        <a:gd name="connsiteX28" fmla="*/ 314325 w 550069"/>
                                        <a:gd name="connsiteY28" fmla="*/ 464344 h 593725"/>
                                        <a:gd name="connsiteX29" fmla="*/ 279400 w 550069"/>
                                        <a:gd name="connsiteY29" fmla="*/ 511175 h 593725"/>
                                        <a:gd name="connsiteX30" fmla="*/ 212725 w 550069"/>
                                        <a:gd name="connsiteY30" fmla="*/ 593725 h 593725"/>
                                        <a:gd name="connsiteX31" fmla="*/ 187325 w 550069"/>
                                        <a:gd name="connsiteY31" fmla="*/ 590550 h 593725"/>
                                        <a:gd name="connsiteX32" fmla="*/ 203993 w 550069"/>
                                        <a:gd name="connsiteY32" fmla="*/ 538956 h 593725"/>
                                        <a:gd name="connsiteX33" fmla="*/ 238125 w 550069"/>
                                        <a:gd name="connsiteY33" fmla="*/ 508000 h 593725"/>
                                        <a:gd name="connsiteX34" fmla="*/ 236538 w 550069"/>
                                        <a:gd name="connsiteY34" fmla="*/ 486569 h 593725"/>
                                        <a:gd name="connsiteX35" fmla="*/ 260350 w 550069"/>
                                        <a:gd name="connsiteY35" fmla="*/ 476250 h 593725"/>
                                        <a:gd name="connsiteX36" fmla="*/ 243681 w 550069"/>
                                        <a:gd name="connsiteY36" fmla="*/ 476250 h 593725"/>
                                        <a:gd name="connsiteX37" fmla="*/ 251619 w 550069"/>
                                        <a:gd name="connsiteY37" fmla="*/ 380207 h 593725"/>
                                        <a:gd name="connsiteX38" fmla="*/ 248444 w 550069"/>
                                        <a:gd name="connsiteY38" fmla="*/ 348456 h 593725"/>
                                        <a:gd name="connsiteX39" fmla="*/ 234157 w 550069"/>
                                        <a:gd name="connsiteY39" fmla="*/ 330993 h 593725"/>
                                        <a:gd name="connsiteX40" fmla="*/ 243681 w 550069"/>
                                        <a:gd name="connsiteY40" fmla="*/ 292100 h 593725"/>
                                        <a:gd name="connsiteX41" fmla="*/ 228600 w 550069"/>
                                        <a:gd name="connsiteY41" fmla="*/ 272257 h 593725"/>
                                        <a:gd name="connsiteX42" fmla="*/ 190500 w 550069"/>
                                        <a:gd name="connsiteY42" fmla="*/ 250031 h 593725"/>
                                        <a:gd name="connsiteX43" fmla="*/ 158750 w 550069"/>
                                        <a:gd name="connsiteY43" fmla="*/ 221456 h 593725"/>
                                        <a:gd name="connsiteX44" fmla="*/ 171450 w 550069"/>
                                        <a:gd name="connsiteY44" fmla="*/ 171450 h 593725"/>
                                        <a:gd name="connsiteX45" fmla="*/ 152400 w 550069"/>
                                        <a:gd name="connsiteY45" fmla="*/ 138113 h 593725"/>
                                        <a:gd name="connsiteX46" fmla="*/ 124618 w 550069"/>
                                        <a:gd name="connsiteY46" fmla="*/ 127794 h 593725"/>
                                        <a:gd name="connsiteX47" fmla="*/ 100806 w 550069"/>
                                        <a:gd name="connsiteY47" fmla="*/ 89694 h 593725"/>
                                        <a:gd name="connsiteX48" fmla="*/ 94456 w 550069"/>
                                        <a:gd name="connsiteY48" fmla="*/ 69850 h 593725"/>
                                        <a:gd name="connsiteX49" fmla="*/ 0 w 550069"/>
                                        <a:gd name="connsiteY49" fmla="*/ 0 h 593725"/>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90500 w 569119"/>
                                        <a:gd name="connsiteY44" fmla="*/ 166688 h 588963"/>
                                        <a:gd name="connsiteX45" fmla="*/ 171450 w 569119"/>
                                        <a:gd name="connsiteY45" fmla="*/ 133351 h 588963"/>
                                        <a:gd name="connsiteX46" fmla="*/ 143668 w 569119"/>
                                        <a:gd name="connsiteY46" fmla="*/ 123032 h 588963"/>
                                        <a:gd name="connsiteX47" fmla="*/ 119856 w 569119"/>
                                        <a:gd name="connsiteY47" fmla="*/ 84932 h 588963"/>
                                        <a:gd name="connsiteX48" fmla="*/ 113506 w 569119"/>
                                        <a:gd name="connsiteY48" fmla="*/ 65088 h 588963"/>
                                        <a:gd name="connsiteX49" fmla="*/ 0 w 569119"/>
                                        <a:gd name="connsiteY49"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90500 w 569119"/>
                                        <a:gd name="connsiteY44" fmla="*/ 166688 h 588963"/>
                                        <a:gd name="connsiteX45" fmla="*/ 171450 w 569119"/>
                                        <a:gd name="connsiteY45" fmla="*/ 133351 h 588963"/>
                                        <a:gd name="connsiteX46" fmla="*/ 143668 w 569119"/>
                                        <a:gd name="connsiteY46" fmla="*/ 123032 h 588963"/>
                                        <a:gd name="connsiteX47" fmla="*/ 119856 w 569119"/>
                                        <a:gd name="connsiteY47" fmla="*/ 84932 h 588963"/>
                                        <a:gd name="connsiteX48" fmla="*/ 113506 w 569119"/>
                                        <a:gd name="connsiteY48" fmla="*/ 65088 h 588963"/>
                                        <a:gd name="connsiteX49" fmla="*/ 0 w 569119"/>
                                        <a:gd name="connsiteY49"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90500 w 569119"/>
                                        <a:gd name="connsiteY44" fmla="*/ 166688 h 588963"/>
                                        <a:gd name="connsiteX45" fmla="*/ 171450 w 569119"/>
                                        <a:gd name="connsiteY45" fmla="*/ 133351 h 588963"/>
                                        <a:gd name="connsiteX46" fmla="*/ 143668 w 569119"/>
                                        <a:gd name="connsiteY46" fmla="*/ 123032 h 588963"/>
                                        <a:gd name="connsiteX47" fmla="*/ 119856 w 569119"/>
                                        <a:gd name="connsiteY47" fmla="*/ 84932 h 588963"/>
                                        <a:gd name="connsiteX48" fmla="*/ 103981 w 569119"/>
                                        <a:gd name="connsiteY48" fmla="*/ 72232 h 588963"/>
                                        <a:gd name="connsiteX49" fmla="*/ 0 w 569119"/>
                                        <a:gd name="connsiteY49"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90500 w 569119"/>
                                        <a:gd name="connsiteY44" fmla="*/ 166688 h 588963"/>
                                        <a:gd name="connsiteX45" fmla="*/ 171450 w 569119"/>
                                        <a:gd name="connsiteY45" fmla="*/ 133351 h 588963"/>
                                        <a:gd name="connsiteX46" fmla="*/ 138906 w 569119"/>
                                        <a:gd name="connsiteY46" fmla="*/ 139701 h 588963"/>
                                        <a:gd name="connsiteX47" fmla="*/ 119856 w 569119"/>
                                        <a:gd name="connsiteY47" fmla="*/ 84932 h 588963"/>
                                        <a:gd name="connsiteX48" fmla="*/ 103981 w 569119"/>
                                        <a:gd name="connsiteY48" fmla="*/ 72232 h 588963"/>
                                        <a:gd name="connsiteX49" fmla="*/ 0 w 569119"/>
                                        <a:gd name="connsiteY49"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90500 w 569119"/>
                                        <a:gd name="connsiteY44" fmla="*/ 166688 h 588963"/>
                                        <a:gd name="connsiteX45" fmla="*/ 171450 w 569119"/>
                                        <a:gd name="connsiteY45" fmla="*/ 133351 h 588963"/>
                                        <a:gd name="connsiteX46" fmla="*/ 138906 w 569119"/>
                                        <a:gd name="connsiteY46" fmla="*/ 139701 h 588963"/>
                                        <a:gd name="connsiteX47" fmla="*/ 112712 w 569119"/>
                                        <a:gd name="connsiteY47" fmla="*/ 94457 h 588963"/>
                                        <a:gd name="connsiteX48" fmla="*/ 103981 w 569119"/>
                                        <a:gd name="connsiteY48" fmla="*/ 72232 h 588963"/>
                                        <a:gd name="connsiteX49" fmla="*/ 0 w 569119"/>
                                        <a:gd name="connsiteY49"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83356 w 569119"/>
                                        <a:gd name="connsiteY44" fmla="*/ 171450 h 588963"/>
                                        <a:gd name="connsiteX45" fmla="*/ 171450 w 569119"/>
                                        <a:gd name="connsiteY45" fmla="*/ 133351 h 588963"/>
                                        <a:gd name="connsiteX46" fmla="*/ 138906 w 569119"/>
                                        <a:gd name="connsiteY46" fmla="*/ 139701 h 588963"/>
                                        <a:gd name="connsiteX47" fmla="*/ 112712 w 569119"/>
                                        <a:gd name="connsiteY47" fmla="*/ 94457 h 588963"/>
                                        <a:gd name="connsiteX48" fmla="*/ 103981 w 569119"/>
                                        <a:gd name="connsiteY48" fmla="*/ 72232 h 588963"/>
                                        <a:gd name="connsiteX49" fmla="*/ 0 w 569119"/>
                                        <a:gd name="connsiteY49"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23043 w 569119"/>
                                        <a:gd name="connsiteY32" fmla="*/ 534194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83356 w 569119"/>
                                        <a:gd name="connsiteY44" fmla="*/ 171450 h 588963"/>
                                        <a:gd name="connsiteX45" fmla="*/ 175153 w 569119"/>
                                        <a:gd name="connsiteY45" fmla="*/ 150337 h 588963"/>
                                        <a:gd name="connsiteX46" fmla="*/ 171450 w 569119"/>
                                        <a:gd name="connsiteY46" fmla="*/ 133351 h 588963"/>
                                        <a:gd name="connsiteX47" fmla="*/ 138906 w 569119"/>
                                        <a:gd name="connsiteY47" fmla="*/ 139701 h 588963"/>
                                        <a:gd name="connsiteX48" fmla="*/ 112712 w 569119"/>
                                        <a:gd name="connsiteY48" fmla="*/ 94457 h 588963"/>
                                        <a:gd name="connsiteX49" fmla="*/ 103981 w 569119"/>
                                        <a:gd name="connsiteY49" fmla="*/ 72232 h 588963"/>
                                        <a:gd name="connsiteX50" fmla="*/ 0 w 569119"/>
                                        <a:gd name="connsiteY50"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03993 w 569119"/>
                                        <a:gd name="connsiteY32" fmla="*/ 527051 h 588963"/>
                                        <a:gd name="connsiteX33" fmla="*/ 257175 w 569119"/>
                                        <a:gd name="connsiteY33" fmla="*/ 503238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83356 w 569119"/>
                                        <a:gd name="connsiteY44" fmla="*/ 171450 h 588963"/>
                                        <a:gd name="connsiteX45" fmla="*/ 175153 w 569119"/>
                                        <a:gd name="connsiteY45" fmla="*/ 150337 h 588963"/>
                                        <a:gd name="connsiteX46" fmla="*/ 171450 w 569119"/>
                                        <a:gd name="connsiteY46" fmla="*/ 133351 h 588963"/>
                                        <a:gd name="connsiteX47" fmla="*/ 138906 w 569119"/>
                                        <a:gd name="connsiteY47" fmla="*/ 139701 h 588963"/>
                                        <a:gd name="connsiteX48" fmla="*/ 112712 w 569119"/>
                                        <a:gd name="connsiteY48" fmla="*/ 94457 h 588963"/>
                                        <a:gd name="connsiteX49" fmla="*/ 103981 w 569119"/>
                                        <a:gd name="connsiteY49" fmla="*/ 72232 h 588963"/>
                                        <a:gd name="connsiteX50" fmla="*/ 0 w 569119"/>
                                        <a:gd name="connsiteY50" fmla="*/ 0 h 588963"/>
                                        <a:gd name="connsiteX0" fmla="*/ 0 w 569119"/>
                                        <a:gd name="connsiteY0" fmla="*/ 0 h 588963"/>
                                        <a:gd name="connsiteX1" fmla="*/ 330200 w 569119"/>
                                        <a:gd name="connsiteY1" fmla="*/ 65881 h 588963"/>
                                        <a:gd name="connsiteX2" fmla="*/ 379412 w 569119"/>
                                        <a:gd name="connsiteY2" fmla="*/ 87313 h 588963"/>
                                        <a:gd name="connsiteX3" fmla="*/ 403225 w 569119"/>
                                        <a:gd name="connsiteY3" fmla="*/ 134938 h 588963"/>
                                        <a:gd name="connsiteX4" fmla="*/ 425450 w 569119"/>
                                        <a:gd name="connsiteY4" fmla="*/ 138113 h 588963"/>
                                        <a:gd name="connsiteX5" fmla="*/ 460375 w 569119"/>
                                        <a:gd name="connsiteY5" fmla="*/ 163513 h 588963"/>
                                        <a:gd name="connsiteX6" fmla="*/ 498475 w 569119"/>
                                        <a:gd name="connsiteY6" fmla="*/ 195263 h 588963"/>
                                        <a:gd name="connsiteX7" fmla="*/ 539750 w 569119"/>
                                        <a:gd name="connsiteY7" fmla="*/ 233363 h 588963"/>
                                        <a:gd name="connsiteX8" fmla="*/ 565150 w 569119"/>
                                        <a:gd name="connsiteY8" fmla="*/ 271463 h 588963"/>
                                        <a:gd name="connsiteX9" fmla="*/ 568325 w 569119"/>
                                        <a:gd name="connsiteY9" fmla="*/ 315913 h 588963"/>
                                        <a:gd name="connsiteX10" fmla="*/ 569119 w 569119"/>
                                        <a:gd name="connsiteY10" fmla="*/ 335757 h 588963"/>
                                        <a:gd name="connsiteX11" fmla="*/ 549275 w 569119"/>
                                        <a:gd name="connsiteY11" fmla="*/ 331788 h 588963"/>
                                        <a:gd name="connsiteX12" fmla="*/ 552450 w 569119"/>
                                        <a:gd name="connsiteY12" fmla="*/ 296863 h 588963"/>
                                        <a:gd name="connsiteX13" fmla="*/ 546100 w 569119"/>
                                        <a:gd name="connsiteY13" fmla="*/ 268288 h 588963"/>
                                        <a:gd name="connsiteX14" fmla="*/ 488950 w 569119"/>
                                        <a:gd name="connsiteY14" fmla="*/ 242888 h 588963"/>
                                        <a:gd name="connsiteX15" fmla="*/ 473075 w 569119"/>
                                        <a:gd name="connsiteY15" fmla="*/ 227807 h 588963"/>
                                        <a:gd name="connsiteX16" fmla="*/ 460375 w 569119"/>
                                        <a:gd name="connsiteY16" fmla="*/ 204788 h 588963"/>
                                        <a:gd name="connsiteX17" fmla="*/ 437356 w 569119"/>
                                        <a:gd name="connsiteY17" fmla="*/ 207963 h 588963"/>
                                        <a:gd name="connsiteX18" fmla="*/ 400844 w 569119"/>
                                        <a:gd name="connsiteY18" fmla="*/ 207963 h 588963"/>
                                        <a:gd name="connsiteX19" fmla="*/ 354806 w 569119"/>
                                        <a:gd name="connsiteY19" fmla="*/ 287338 h 588963"/>
                                        <a:gd name="connsiteX20" fmla="*/ 333375 w 569119"/>
                                        <a:gd name="connsiteY20" fmla="*/ 322263 h 588963"/>
                                        <a:gd name="connsiteX21" fmla="*/ 342900 w 569119"/>
                                        <a:gd name="connsiteY21" fmla="*/ 347663 h 588963"/>
                                        <a:gd name="connsiteX22" fmla="*/ 381000 w 569119"/>
                                        <a:gd name="connsiteY22" fmla="*/ 385763 h 588963"/>
                                        <a:gd name="connsiteX23" fmla="*/ 390525 w 569119"/>
                                        <a:gd name="connsiteY23" fmla="*/ 385763 h 588963"/>
                                        <a:gd name="connsiteX24" fmla="*/ 390525 w 569119"/>
                                        <a:gd name="connsiteY24" fmla="*/ 449263 h 588963"/>
                                        <a:gd name="connsiteX25" fmla="*/ 371475 w 569119"/>
                                        <a:gd name="connsiteY25" fmla="*/ 452438 h 588963"/>
                                        <a:gd name="connsiteX26" fmla="*/ 330200 w 569119"/>
                                        <a:gd name="connsiteY26" fmla="*/ 452438 h 588963"/>
                                        <a:gd name="connsiteX27" fmla="*/ 323850 w 569119"/>
                                        <a:gd name="connsiteY27" fmla="*/ 452438 h 588963"/>
                                        <a:gd name="connsiteX28" fmla="*/ 333375 w 569119"/>
                                        <a:gd name="connsiteY28" fmla="*/ 459582 h 588963"/>
                                        <a:gd name="connsiteX29" fmla="*/ 298450 w 569119"/>
                                        <a:gd name="connsiteY29" fmla="*/ 506413 h 588963"/>
                                        <a:gd name="connsiteX30" fmla="*/ 231775 w 569119"/>
                                        <a:gd name="connsiteY30" fmla="*/ 588963 h 588963"/>
                                        <a:gd name="connsiteX31" fmla="*/ 206375 w 569119"/>
                                        <a:gd name="connsiteY31" fmla="*/ 585788 h 588963"/>
                                        <a:gd name="connsiteX32" fmla="*/ 203993 w 569119"/>
                                        <a:gd name="connsiteY32" fmla="*/ 527051 h 588963"/>
                                        <a:gd name="connsiteX33" fmla="*/ 247650 w 569119"/>
                                        <a:gd name="connsiteY33" fmla="*/ 491332 h 588963"/>
                                        <a:gd name="connsiteX34" fmla="*/ 255588 w 569119"/>
                                        <a:gd name="connsiteY34" fmla="*/ 481807 h 588963"/>
                                        <a:gd name="connsiteX35" fmla="*/ 279400 w 569119"/>
                                        <a:gd name="connsiteY35" fmla="*/ 471488 h 588963"/>
                                        <a:gd name="connsiteX36" fmla="*/ 262731 w 569119"/>
                                        <a:gd name="connsiteY36" fmla="*/ 471488 h 588963"/>
                                        <a:gd name="connsiteX37" fmla="*/ 270669 w 569119"/>
                                        <a:gd name="connsiteY37" fmla="*/ 375445 h 588963"/>
                                        <a:gd name="connsiteX38" fmla="*/ 267494 w 569119"/>
                                        <a:gd name="connsiteY38" fmla="*/ 343694 h 588963"/>
                                        <a:gd name="connsiteX39" fmla="*/ 253207 w 569119"/>
                                        <a:gd name="connsiteY39" fmla="*/ 326231 h 588963"/>
                                        <a:gd name="connsiteX40" fmla="*/ 262731 w 569119"/>
                                        <a:gd name="connsiteY40" fmla="*/ 287338 h 588963"/>
                                        <a:gd name="connsiteX41" fmla="*/ 247650 w 569119"/>
                                        <a:gd name="connsiteY41" fmla="*/ 267495 h 588963"/>
                                        <a:gd name="connsiteX42" fmla="*/ 209550 w 569119"/>
                                        <a:gd name="connsiteY42" fmla="*/ 245269 h 588963"/>
                                        <a:gd name="connsiteX43" fmla="*/ 177800 w 569119"/>
                                        <a:gd name="connsiteY43" fmla="*/ 216694 h 588963"/>
                                        <a:gd name="connsiteX44" fmla="*/ 183356 w 569119"/>
                                        <a:gd name="connsiteY44" fmla="*/ 171450 h 588963"/>
                                        <a:gd name="connsiteX45" fmla="*/ 175153 w 569119"/>
                                        <a:gd name="connsiteY45" fmla="*/ 150337 h 588963"/>
                                        <a:gd name="connsiteX46" fmla="*/ 171450 w 569119"/>
                                        <a:gd name="connsiteY46" fmla="*/ 133351 h 588963"/>
                                        <a:gd name="connsiteX47" fmla="*/ 138906 w 569119"/>
                                        <a:gd name="connsiteY47" fmla="*/ 139701 h 588963"/>
                                        <a:gd name="connsiteX48" fmla="*/ 112712 w 569119"/>
                                        <a:gd name="connsiteY48" fmla="*/ 94457 h 588963"/>
                                        <a:gd name="connsiteX49" fmla="*/ 103981 w 569119"/>
                                        <a:gd name="connsiteY49" fmla="*/ 72232 h 588963"/>
                                        <a:gd name="connsiteX50" fmla="*/ 0 w 569119"/>
                                        <a:gd name="connsiteY50" fmla="*/ 0 h 588963"/>
                                        <a:gd name="connsiteX0" fmla="*/ 0 w 569119"/>
                                        <a:gd name="connsiteY0" fmla="*/ 0 h 600076"/>
                                        <a:gd name="connsiteX1" fmla="*/ 330200 w 569119"/>
                                        <a:gd name="connsiteY1" fmla="*/ 65881 h 600076"/>
                                        <a:gd name="connsiteX2" fmla="*/ 379412 w 569119"/>
                                        <a:gd name="connsiteY2" fmla="*/ 87313 h 600076"/>
                                        <a:gd name="connsiteX3" fmla="*/ 403225 w 569119"/>
                                        <a:gd name="connsiteY3" fmla="*/ 134938 h 600076"/>
                                        <a:gd name="connsiteX4" fmla="*/ 425450 w 569119"/>
                                        <a:gd name="connsiteY4" fmla="*/ 138113 h 600076"/>
                                        <a:gd name="connsiteX5" fmla="*/ 460375 w 569119"/>
                                        <a:gd name="connsiteY5" fmla="*/ 163513 h 600076"/>
                                        <a:gd name="connsiteX6" fmla="*/ 498475 w 569119"/>
                                        <a:gd name="connsiteY6" fmla="*/ 195263 h 600076"/>
                                        <a:gd name="connsiteX7" fmla="*/ 539750 w 569119"/>
                                        <a:gd name="connsiteY7" fmla="*/ 233363 h 600076"/>
                                        <a:gd name="connsiteX8" fmla="*/ 565150 w 569119"/>
                                        <a:gd name="connsiteY8" fmla="*/ 271463 h 600076"/>
                                        <a:gd name="connsiteX9" fmla="*/ 568325 w 569119"/>
                                        <a:gd name="connsiteY9" fmla="*/ 315913 h 600076"/>
                                        <a:gd name="connsiteX10" fmla="*/ 569119 w 569119"/>
                                        <a:gd name="connsiteY10" fmla="*/ 335757 h 600076"/>
                                        <a:gd name="connsiteX11" fmla="*/ 549275 w 569119"/>
                                        <a:gd name="connsiteY11" fmla="*/ 331788 h 600076"/>
                                        <a:gd name="connsiteX12" fmla="*/ 552450 w 569119"/>
                                        <a:gd name="connsiteY12" fmla="*/ 296863 h 600076"/>
                                        <a:gd name="connsiteX13" fmla="*/ 546100 w 569119"/>
                                        <a:gd name="connsiteY13" fmla="*/ 268288 h 600076"/>
                                        <a:gd name="connsiteX14" fmla="*/ 488950 w 569119"/>
                                        <a:gd name="connsiteY14" fmla="*/ 242888 h 600076"/>
                                        <a:gd name="connsiteX15" fmla="*/ 473075 w 569119"/>
                                        <a:gd name="connsiteY15" fmla="*/ 227807 h 600076"/>
                                        <a:gd name="connsiteX16" fmla="*/ 460375 w 569119"/>
                                        <a:gd name="connsiteY16" fmla="*/ 204788 h 600076"/>
                                        <a:gd name="connsiteX17" fmla="*/ 437356 w 569119"/>
                                        <a:gd name="connsiteY17" fmla="*/ 207963 h 600076"/>
                                        <a:gd name="connsiteX18" fmla="*/ 400844 w 569119"/>
                                        <a:gd name="connsiteY18" fmla="*/ 207963 h 600076"/>
                                        <a:gd name="connsiteX19" fmla="*/ 354806 w 569119"/>
                                        <a:gd name="connsiteY19" fmla="*/ 287338 h 600076"/>
                                        <a:gd name="connsiteX20" fmla="*/ 333375 w 569119"/>
                                        <a:gd name="connsiteY20" fmla="*/ 322263 h 600076"/>
                                        <a:gd name="connsiteX21" fmla="*/ 342900 w 569119"/>
                                        <a:gd name="connsiteY21" fmla="*/ 347663 h 600076"/>
                                        <a:gd name="connsiteX22" fmla="*/ 381000 w 569119"/>
                                        <a:gd name="connsiteY22" fmla="*/ 385763 h 600076"/>
                                        <a:gd name="connsiteX23" fmla="*/ 390525 w 569119"/>
                                        <a:gd name="connsiteY23" fmla="*/ 385763 h 600076"/>
                                        <a:gd name="connsiteX24" fmla="*/ 390525 w 569119"/>
                                        <a:gd name="connsiteY24" fmla="*/ 449263 h 600076"/>
                                        <a:gd name="connsiteX25" fmla="*/ 371475 w 569119"/>
                                        <a:gd name="connsiteY25" fmla="*/ 452438 h 600076"/>
                                        <a:gd name="connsiteX26" fmla="*/ 330200 w 569119"/>
                                        <a:gd name="connsiteY26" fmla="*/ 452438 h 600076"/>
                                        <a:gd name="connsiteX27" fmla="*/ 323850 w 569119"/>
                                        <a:gd name="connsiteY27" fmla="*/ 452438 h 600076"/>
                                        <a:gd name="connsiteX28" fmla="*/ 333375 w 569119"/>
                                        <a:gd name="connsiteY28" fmla="*/ 459582 h 600076"/>
                                        <a:gd name="connsiteX29" fmla="*/ 298450 w 569119"/>
                                        <a:gd name="connsiteY29" fmla="*/ 506413 h 600076"/>
                                        <a:gd name="connsiteX30" fmla="*/ 231775 w 569119"/>
                                        <a:gd name="connsiteY30" fmla="*/ 588963 h 600076"/>
                                        <a:gd name="connsiteX31" fmla="*/ 196850 w 569119"/>
                                        <a:gd name="connsiteY31" fmla="*/ 600076 h 600076"/>
                                        <a:gd name="connsiteX32" fmla="*/ 203993 w 569119"/>
                                        <a:gd name="connsiteY32" fmla="*/ 527051 h 600076"/>
                                        <a:gd name="connsiteX33" fmla="*/ 247650 w 569119"/>
                                        <a:gd name="connsiteY33" fmla="*/ 491332 h 600076"/>
                                        <a:gd name="connsiteX34" fmla="*/ 255588 w 569119"/>
                                        <a:gd name="connsiteY34" fmla="*/ 481807 h 600076"/>
                                        <a:gd name="connsiteX35" fmla="*/ 279400 w 569119"/>
                                        <a:gd name="connsiteY35" fmla="*/ 471488 h 600076"/>
                                        <a:gd name="connsiteX36" fmla="*/ 262731 w 569119"/>
                                        <a:gd name="connsiteY36" fmla="*/ 471488 h 600076"/>
                                        <a:gd name="connsiteX37" fmla="*/ 270669 w 569119"/>
                                        <a:gd name="connsiteY37" fmla="*/ 375445 h 600076"/>
                                        <a:gd name="connsiteX38" fmla="*/ 267494 w 569119"/>
                                        <a:gd name="connsiteY38" fmla="*/ 343694 h 600076"/>
                                        <a:gd name="connsiteX39" fmla="*/ 253207 w 569119"/>
                                        <a:gd name="connsiteY39" fmla="*/ 326231 h 600076"/>
                                        <a:gd name="connsiteX40" fmla="*/ 262731 w 569119"/>
                                        <a:gd name="connsiteY40" fmla="*/ 287338 h 600076"/>
                                        <a:gd name="connsiteX41" fmla="*/ 247650 w 569119"/>
                                        <a:gd name="connsiteY41" fmla="*/ 267495 h 600076"/>
                                        <a:gd name="connsiteX42" fmla="*/ 209550 w 569119"/>
                                        <a:gd name="connsiteY42" fmla="*/ 245269 h 600076"/>
                                        <a:gd name="connsiteX43" fmla="*/ 177800 w 569119"/>
                                        <a:gd name="connsiteY43" fmla="*/ 216694 h 600076"/>
                                        <a:gd name="connsiteX44" fmla="*/ 183356 w 569119"/>
                                        <a:gd name="connsiteY44" fmla="*/ 171450 h 600076"/>
                                        <a:gd name="connsiteX45" fmla="*/ 175153 w 569119"/>
                                        <a:gd name="connsiteY45" fmla="*/ 150337 h 600076"/>
                                        <a:gd name="connsiteX46" fmla="*/ 171450 w 569119"/>
                                        <a:gd name="connsiteY46" fmla="*/ 133351 h 600076"/>
                                        <a:gd name="connsiteX47" fmla="*/ 138906 w 569119"/>
                                        <a:gd name="connsiteY47" fmla="*/ 139701 h 600076"/>
                                        <a:gd name="connsiteX48" fmla="*/ 112712 w 569119"/>
                                        <a:gd name="connsiteY48" fmla="*/ 94457 h 600076"/>
                                        <a:gd name="connsiteX49" fmla="*/ 103981 w 569119"/>
                                        <a:gd name="connsiteY49" fmla="*/ 72232 h 600076"/>
                                        <a:gd name="connsiteX50" fmla="*/ 0 w 569119"/>
                                        <a:gd name="connsiteY50" fmla="*/ 0 h 600076"/>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390525 w 569119"/>
                                        <a:gd name="connsiteY24" fmla="*/ 449263 h 603250"/>
                                        <a:gd name="connsiteX25" fmla="*/ 371475 w 569119"/>
                                        <a:gd name="connsiteY25" fmla="*/ 452438 h 603250"/>
                                        <a:gd name="connsiteX26" fmla="*/ 330200 w 569119"/>
                                        <a:gd name="connsiteY26" fmla="*/ 452438 h 603250"/>
                                        <a:gd name="connsiteX27" fmla="*/ 323850 w 569119"/>
                                        <a:gd name="connsiteY27" fmla="*/ 452438 h 603250"/>
                                        <a:gd name="connsiteX28" fmla="*/ 333375 w 569119"/>
                                        <a:gd name="connsiteY28" fmla="*/ 459582 h 603250"/>
                                        <a:gd name="connsiteX29" fmla="*/ 298450 w 569119"/>
                                        <a:gd name="connsiteY29" fmla="*/ 506413 h 603250"/>
                                        <a:gd name="connsiteX30" fmla="*/ 241300 w 569119"/>
                                        <a:gd name="connsiteY30" fmla="*/ 603250 h 603250"/>
                                        <a:gd name="connsiteX31" fmla="*/ 196850 w 569119"/>
                                        <a:gd name="connsiteY31" fmla="*/ 600076 h 603250"/>
                                        <a:gd name="connsiteX32" fmla="*/ 203993 w 569119"/>
                                        <a:gd name="connsiteY32" fmla="*/ 527051 h 603250"/>
                                        <a:gd name="connsiteX33" fmla="*/ 247650 w 569119"/>
                                        <a:gd name="connsiteY33" fmla="*/ 491332 h 603250"/>
                                        <a:gd name="connsiteX34" fmla="*/ 255588 w 569119"/>
                                        <a:gd name="connsiteY34" fmla="*/ 481807 h 603250"/>
                                        <a:gd name="connsiteX35" fmla="*/ 279400 w 569119"/>
                                        <a:gd name="connsiteY35" fmla="*/ 471488 h 603250"/>
                                        <a:gd name="connsiteX36" fmla="*/ 262731 w 569119"/>
                                        <a:gd name="connsiteY36" fmla="*/ 471488 h 603250"/>
                                        <a:gd name="connsiteX37" fmla="*/ 270669 w 569119"/>
                                        <a:gd name="connsiteY37" fmla="*/ 375445 h 603250"/>
                                        <a:gd name="connsiteX38" fmla="*/ 267494 w 569119"/>
                                        <a:gd name="connsiteY38" fmla="*/ 343694 h 603250"/>
                                        <a:gd name="connsiteX39" fmla="*/ 253207 w 569119"/>
                                        <a:gd name="connsiteY39" fmla="*/ 326231 h 603250"/>
                                        <a:gd name="connsiteX40" fmla="*/ 262731 w 569119"/>
                                        <a:gd name="connsiteY40" fmla="*/ 287338 h 603250"/>
                                        <a:gd name="connsiteX41" fmla="*/ 247650 w 569119"/>
                                        <a:gd name="connsiteY41" fmla="*/ 267495 h 603250"/>
                                        <a:gd name="connsiteX42" fmla="*/ 209550 w 569119"/>
                                        <a:gd name="connsiteY42" fmla="*/ 245269 h 603250"/>
                                        <a:gd name="connsiteX43" fmla="*/ 177800 w 569119"/>
                                        <a:gd name="connsiteY43" fmla="*/ 216694 h 603250"/>
                                        <a:gd name="connsiteX44" fmla="*/ 183356 w 569119"/>
                                        <a:gd name="connsiteY44" fmla="*/ 171450 h 603250"/>
                                        <a:gd name="connsiteX45" fmla="*/ 175153 w 569119"/>
                                        <a:gd name="connsiteY45" fmla="*/ 150337 h 603250"/>
                                        <a:gd name="connsiteX46" fmla="*/ 171450 w 569119"/>
                                        <a:gd name="connsiteY46" fmla="*/ 133351 h 603250"/>
                                        <a:gd name="connsiteX47" fmla="*/ 138906 w 569119"/>
                                        <a:gd name="connsiteY47" fmla="*/ 139701 h 603250"/>
                                        <a:gd name="connsiteX48" fmla="*/ 112712 w 569119"/>
                                        <a:gd name="connsiteY48" fmla="*/ 94457 h 603250"/>
                                        <a:gd name="connsiteX49" fmla="*/ 103981 w 569119"/>
                                        <a:gd name="connsiteY49" fmla="*/ 72232 h 603250"/>
                                        <a:gd name="connsiteX50" fmla="*/ 0 w 569119"/>
                                        <a:gd name="connsiteY50"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390525 w 569119"/>
                                        <a:gd name="connsiteY24" fmla="*/ 449263 h 603250"/>
                                        <a:gd name="connsiteX25" fmla="*/ 371475 w 569119"/>
                                        <a:gd name="connsiteY25" fmla="*/ 452438 h 603250"/>
                                        <a:gd name="connsiteX26" fmla="*/ 330200 w 569119"/>
                                        <a:gd name="connsiteY26" fmla="*/ 452438 h 603250"/>
                                        <a:gd name="connsiteX27" fmla="*/ 323850 w 569119"/>
                                        <a:gd name="connsiteY27" fmla="*/ 452438 h 603250"/>
                                        <a:gd name="connsiteX28" fmla="*/ 333375 w 569119"/>
                                        <a:gd name="connsiteY28" fmla="*/ 459582 h 603250"/>
                                        <a:gd name="connsiteX29" fmla="*/ 348985 w 569119"/>
                                        <a:gd name="connsiteY29" fmla="*/ 467042 h 603250"/>
                                        <a:gd name="connsiteX30" fmla="*/ 298450 w 569119"/>
                                        <a:gd name="connsiteY30" fmla="*/ 506413 h 603250"/>
                                        <a:gd name="connsiteX31" fmla="*/ 241300 w 569119"/>
                                        <a:gd name="connsiteY31" fmla="*/ 603250 h 603250"/>
                                        <a:gd name="connsiteX32" fmla="*/ 196850 w 569119"/>
                                        <a:gd name="connsiteY32" fmla="*/ 600076 h 603250"/>
                                        <a:gd name="connsiteX33" fmla="*/ 203993 w 569119"/>
                                        <a:gd name="connsiteY33" fmla="*/ 527051 h 603250"/>
                                        <a:gd name="connsiteX34" fmla="*/ 247650 w 569119"/>
                                        <a:gd name="connsiteY34" fmla="*/ 491332 h 603250"/>
                                        <a:gd name="connsiteX35" fmla="*/ 255588 w 569119"/>
                                        <a:gd name="connsiteY35" fmla="*/ 481807 h 603250"/>
                                        <a:gd name="connsiteX36" fmla="*/ 279400 w 569119"/>
                                        <a:gd name="connsiteY36" fmla="*/ 471488 h 603250"/>
                                        <a:gd name="connsiteX37" fmla="*/ 262731 w 569119"/>
                                        <a:gd name="connsiteY37" fmla="*/ 471488 h 603250"/>
                                        <a:gd name="connsiteX38" fmla="*/ 270669 w 569119"/>
                                        <a:gd name="connsiteY38" fmla="*/ 375445 h 603250"/>
                                        <a:gd name="connsiteX39" fmla="*/ 267494 w 569119"/>
                                        <a:gd name="connsiteY39" fmla="*/ 343694 h 603250"/>
                                        <a:gd name="connsiteX40" fmla="*/ 253207 w 569119"/>
                                        <a:gd name="connsiteY40" fmla="*/ 326231 h 603250"/>
                                        <a:gd name="connsiteX41" fmla="*/ 262731 w 569119"/>
                                        <a:gd name="connsiteY41" fmla="*/ 287338 h 603250"/>
                                        <a:gd name="connsiteX42" fmla="*/ 247650 w 569119"/>
                                        <a:gd name="connsiteY42" fmla="*/ 267495 h 603250"/>
                                        <a:gd name="connsiteX43" fmla="*/ 209550 w 569119"/>
                                        <a:gd name="connsiteY43" fmla="*/ 245269 h 603250"/>
                                        <a:gd name="connsiteX44" fmla="*/ 177800 w 569119"/>
                                        <a:gd name="connsiteY44" fmla="*/ 216694 h 603250"/>
                                        <a:gd name="connsiteX45" fmla="*/ 183356 w 569119"/>
                                        <a:gd name="connsiteY45" fmla="*/ 171450 h 603250"/>
                                        <a:gd name="connsiteX46" fmla="*/ 175153 w 569119"/>
                                        <a:gd name="connsiteY46" fmla="*/ 150337 h 603250"/>
                                        <a:gd name="connsiteX47" fmla="*/ 171450 w 569119"/>
                                        <a:gd name="connsiteY47" fmla="*/ 133351 h 603250"/>
                                        <a:gd name="connsiteX48" fmla="*/ 138906 w 569119"/>
                                        <a:gd name="connsiteY48" fmla="*/ 139701 h 603250"/>
                                        <a:gd name="connsiteX49" fmla="*/ 112712 w 569119"/>
                                        <a:gd name="connsiteY49" fmla="*/ 94457 h 603250"/>
                                        <a:gd name="connsiteX50" fmla="*/ 103981 w 569119"/>
                                        <a:gd name="connsiteY50" fmla="*/ 72232 h 603250"/>
                                        <a:gd name="connsiteX51" fmla="*/ 0 w 569119"/>
                                        <a:gd name="connsiteY51"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390525 w 569119"/>
                                        <a:gd name="connsiteY24" fmla="*/ 449263 h 603250"/>
                                        <a:gd name="connsiteX25" fmla="*/ 371475 w 569119"/>
                                        <a:gd name="connsiteY25" fmla="*/ 452438 h 603250"/>
                                        <a:gd name="connsiteX26" fmla="*/ 330200 w 569119"/>
                                        <a:gd name="connsiteY26" fmla="*/ 452438 h 603250"/>
                                        <a:gd name="connsiteX27" fmla="*/ 323850 w 569119"/>
                                        <a:gd name="connsiteY27" fmla="*/ 452438 h 603250"/>
                                        <a:gd name="connsiteX28" fmla="*/ 333375 w 569119"/>
                                        <a:gd name="connsiteY28" fmla="*/ 459582 h 603250"/>
                                        <a:gd name="connsiteX29" fmla="*/ 348985 w 569119"/>
                                        <a:gd name="connsiteY29" fmla="*/ 467042 h 603250"/>
                                        <a:gd name="connsiteX30" fmla="*/ 310356 w 569119"/>
                                        <a:gd name="connsiteY30" fmla="*/ 511176 h 603250"/>
                                        <a:gd name="connsiteX31" fmla="*/ 241300 w 569119"/>
                                        <a:gd name="connsiteY31" fmla="*/ 603250 h 603250"/>
                                        <a:gd name="connsiteX32" fmla="*/ 196850 w 569119"/>
                                        <a:gd name="connsiteY32" fmla="*/ 600076 h 603250"/>
                                        <a:gd name="connsiteX33" fmla="*/ 203993 w 569119"/>
                                        <a:gd name="connsiteY33" fmla="*/ 527051 h 603250"/>
                                        <a:gd name="connsiteX34" fmla="*/ 247650 w 569119"/>
                                        <a:gd name="connsiteY34" fmla="*/ 491332 h 603250"/>
                                        <a:gd name="connsiteX35" fmla="*/ 255588 w 569119"/>
                                        <a:gd name="connsiteY35" fmla="*/ 481807 h 603250"/>
                                        <a:gd name="connsiteX36" fmla="*/ 279400 w 569119"/>
                                        <a:gd name="connsiteY36" fmla="*/ 471488 h 603250"/>
                                        <a:gd name="connsiteX37" fmla="*/ 262731 w 569119"/>
                                        <a:gd name="connsiteY37" fmla="*/ 471488 h 603250"/>
                                        <a:gd name="connsiteX38" fmla="*/ 270669 w 569119"/>
                                        <a:gd name="connsiteY38" fmla="*/ 375445 h 603250"/>
                                        <a:gd name="connsiteX39" fmla="*/ 267494 w 569119"/>
                                        <a:gd name="connsiteY39" fmla="*/ 343694 h 603250"/>
                                        <a:gd name="connsiteX40" fmla="*/ 253207 w 569119"/>
                                        <a:gd name="connsiteY40" fmla="*/ 326231 h 603250"/>
                                        <a:gd name="connsiteX41" fmla="*/ 262731 w 569119"/>
                                        <a:gd name="connsiteY41" fmla="*/ 287338 h 603250"/>
                                        <a:gd name="connsiteX42" fmla="*/ 247650 w 569119"/>
                                        <a:gd name="connsiteY42" fmla="*/ 267495 h 603250"/>
                                        <a:gd name="connsiteX43" fmla="*/ 209550 w 569119"/>
                                        <a:gd name="connsiteY43" fmla="*/ 245269 h 603250"/>
                                        <a:gd name="connsiteX44" fmla="*/ 177800 w 569119"/>
                                        <a:gd name="connsiteY44" fmla="*/ 216694 h 603250"/>
                                        <a:gd name="connsiteX45" fmla="*/ 183356 w 569119"/>
                                        <a:gd name="connsiteY45" fmla="*/ 171450 h 603250"/>
                                        <a:gd name="connsiteX46" fmla="*/ 175153 w 569119"/>
                                        <a:gd name="connsiteY46" fmla="*/ 150337 h 603250"/>
                                        <a:gd name="connsiteX47" fmla="*/ 171450 w 569119"/>
                                        <a:gd name="connsiteY47" fmla="*/ 133351 h 603250"/>
                                        <a:gd name="connsiteX48" fmla="*/ 138906 w 569119"/>
                                        <a:gd name="connsiteY48" fmla="*/ 139701 h 603250"/>
                                        <a:gd name="connsiteX49" fmla="*/ 112712 w 569119"/>
                                        <a:gd name="connsiteY49" fmla="*/ 94457 h 603250"/>
                                        <a:gd name="connsiteX50" fmla="*/ 103981 w 569119"/>
                                        <a:gd name="connsiteY50" fmla="*/ 72232 h 603250"/>
                                        <a:gd name="connsiteX51" fmla="*/ 0 w 569119"/>
                                        <a:gd name="connsiteY51"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414338 w 569119"/>
                                        <a:gd name="connsiteY24" fmla="*/ 451645 h 603250"/>
                                        <a:gd name="connsiteX25" fmla="*/ 371475 w 569119"/>
                                        <a:gd name="connsiteY25" fmla="*/ 452438 h 603250"/>
                                        <a:gd name="connsiteX26" fmla="*/ 330200 w 569119"/>
                                        <a:gd name="connsiteY26" fmla="*/ 452438 h 603250"/>
                                        <a:gd name="connsiteX27" fmla="*/ 323850 w 569119"/>
                                        <a:gd name="connsiteY27" fmla="*/ 452438 h 603250"/>
                                        <a:gd name="connsiteX28" fmla="*/ 333375 w 569119"/>
                                        <a:gd name="connsiteY28" fmla="*/ 459582 h 603250"/>
                                        <a:gd name="connsiteX29" fmla="*/ 348985 w 569119"/>
                                        <a:gd name="connsiteY29" fmla="*/ 467042 h 603250"/>
                                        <a:gd name="connsiteX30" fmla="*/ 310356 w 569119"/>
                                        <a:gd name="connsiteY30" fmla="*/ 511176 h 603250"/>
                                        <a:gd name="connsiteX31" fmla="*/ 241300 w 569119"/>
                                        <a:gd name="connsiteY31" fmla="*/ 603250 h 603250"/>
                                        <a:gd name="connsiteX32" fmla="*/ 196850 w 569119"/>
                                        <a:gd name="connsiteY32" fmla="*/ 600076 h 603250"/>
                                        <a:gd name="connsiteX33" fmla="*/ 203993 w 569119"/>
                                        <a:gd name="connsiteY33" fmla="*/ 527051 h 603250"/>
                                        <a:gd name="connsiteX34" fmla="*/ 247650 w 569119"/>
                                        <a:gd name="connsiteY34" fmla="*/ 491332 h 603250"/>
                                        <a:gd name="connsiteX35" fmla="*/ 255588 w 569119"/>
                                        <a:gd name="connsiteY35" fmla="*/ 481807 h 603250"/>
                                        <a:gd name="connsiteX36" fmla="*/ 279400 w 569119"/>
                                        <a:gd name="connsiteY36" fmla="*/ 471488 h 603250"/>
                                        <a:gd name="connsiteX37" fmla="*/ 262731 w 569119"/>
                                        <a:gd name="connsiteY37" fmla="*/ 471488 h 603250"/>
                                        <a:gd name="connsiteX38" fmla="*/ 270669 w 569119"/>
                                        <a:gd name="connsiteY38" fmla="*/ 375445 h 603250"/>
                                        <a:gd name="connsiteX39" fmla="*/ 267494 w 569119"/>
                                        <a:gd name="connsiteY39" fmla="*/ 343694 h 603250"/>
                                        <a:gd name="connsiteX40" fmla="*/ 253207 w 569119"/>
                                        <a:gd name="connsiteY40" fmla="*/ 326231 h 603250"/>
                                        <a:gd name="connsiteX41" fmla="*/ 262731 w 569119"/>
                                        <a:gd name="connsiteY41" fmla="*/ 287338 h 603250"/>
                                        <a:gd name="connsiteX42" fmla="*/ 247650 w 569119"/>
                                        <a:gd name="connsiteY42" fmla="*/ 267495 h 603250"/>
                                        <a:gd name="connsiteX43" fmla="*/ 209550 w 569119"/>
                                        <a:gd name="connsiteY43" fmla="*/ 245269 h 603250"/>
                                        <a:gd name="connsiteX44" fmla="*/ 177800 w 569119"/>
                                        <a:gd name="connsiteY44" fmla="*/ 216694 h 603250"/>
                                        <a:gd name="connsiteX45" fmla="*/ 183356 w 569119"/>
                                        <a:gd name="connsiteY45" fmla="*/ 171450 h 603250"/>
                                        <a:gd name="connsiteX46" fmla="*/ 175153 w 569119"/>
                                        <a:gd name="connsiteY46" fmla="*/ 150337 h 603250"/>
                                        <a:gd name="connsiteX47" fmla="*/ 171450 w 569119"/>
                                        <a:gd name="connsiteY47" fmla="*/ 133351 h 603250"/>
                                        <a:gd name="connsiteX48" fmla="*/ 138906 w 569119"/>
                                        <a:gd name="connsiteY48" fmla="*/ 139701 h 603250"/>
                                        <a:gd name="connsiteX49" fmla="*/ 112712 w 569119"/>
                                        <a:gd name="connsiteY49" fmla="*/ 94457 h 603250"/>
                                        <a:gd name="connsiteX50" fmla="*/ 103981 w 569119"/>
                                        <a:gd name="connsiteY50" fmla="*/ 72232 h 603250"/>
                                        <a:gd name="connsiteX51" fmla="*/ 0 w 569119"/>
                                        <a:gd name="connsiteY51"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414338 w 569119"/>
                                        <a:gd name="connsiteY24" fmla="*/ 451645 h 603250"/>
                                        <a:gd name="connsiteX25" fmla="*/ 371475 w 569119"/>
                                        <a:gd name="connsiteY25" fmla="*/ 452438 h 603250"/>
                                        <a:gd name="connsiteX26" fmla="*/ 379941 w 569119"/>
                                        <a:gd name="connsiteY26" fmla="*/ 464661 h 603250"/>
                                        <a:gd name="connsiteX27" fmla="*/ 330200 w 569119"/>
                                        <a:gd name="connsiteY27" fmla="*/ 452438 h 603250"/>
                                        <a:gd name="connsiteX28" fmla="*/ 323850 w 569119"/>
                                        <a:gd name="connsiteY28" fmla="*/ 452438 h 603250"/>
                                        <a:gd name="connsiteX29" fmla="*/ 333375 w 569119"/>
                                        <a:gd name="connsiteY29" fmla="*/ 459582 h 603250"/>
                                        <a:gd name="connsiteX30" fmla="*/ 348985 w 569119"/>
                                        <a:gd name="connsiteY30" fmla="*/ 467042 h 603250"/>
                                        <a:gd name="connsiteX31" fmla="*/ 310356 w 569119"/>
                                        <a:gd name="connsiteY31" fmla="*/ 511176 h 603250"/>
                                        <a:gd name="connsiteX32" fmla="*/ 241300 w 569119"/>
                                        <a:gd name="connsiteY32" fmla="*/ 603250 h 603250"/>
                                        <a:gd name="connsiteX33" fmla="*/ 196850 w 569119"/>
                                        <a:gd name="connsiteY33" fmla="*/ 600076 h 603250"/>
                                        <a:gd name="connsiteX34" fmla="*/ 203993 w 569119"/>
                                        <a:gd name="connsiteY34" fmla="*/ 527051 h 603250"/>
                                        <a:gd name="connsiteX35" fmla="*/ 247650 w 569119"/>
                                        <a:gd name="connsiteY35" fmla="*/ 491332 h 603250"/>
                                        <a:gd name="connsiteX36" fmla="*/ 255588 w 569119"/>
                                        <a:gd name="connsiteY36" fmla="*/ 481807 h 603250"/>
                                        <a:gd name="connsiteX37" fmla="*/ 279400 w 569119"/>
                                        <a:gd name="connsiteY37" fmla="*/ 471488 h 603250"/>
                                        <a:gd name="connsiteX38" fmla="*/ 262731 w 569119"/>
                                        <a:gd name="connsiteY38" fmla="*/ 471488 h 603250"/>
                                        <a:gd name="connsiteX39" fmla="*/ 270669 w 569119"/>
                                        <a:gd name="connsiteY39" fmla="*/ 375445 h 603250"/>
                                        <a:gd name="connsiteX40" fmla="*/ 267494 w 569119"/>
                                        <a:gd name="connsiteY40" fmla="*/ 343694 h 603250"/>
                                        <a:gd name="connsiteX41" fmla="*/ 253207 w 569119"/>
                                        <a:gd name="connsiteY41" fmla="*/ 326231 h 603250"/>
                                        <a:gd name="connsiteX42" fmla="*/ 262731 w 569119"/>
                                        <a:gd name="connsiteY42" fmla="*/ 287338 h 603250"/>
                                        <a:gd name="connsiteX43" fmla="*/ 247650 w 569119"/>
                                        <a:gd name="connsiteY43" fmla="*/ 267495 h 603250"/>
                                        <a:gd name="connsiteX44" fmla="*/ 209550 w 569119"/>
                                        <a:gd name="connsiteY44" fmla="*/ 245269 h 603250"/>
                                        <a:gd name="connsiteX45" fmla="*/ 177800 w 569119"/>
                                        <a:gd name="connsiteY45" fmla="*/ 216694 h 603250"/>
                                        <a:gd name="connsiteX46" fmla="*/ 183356 w 569119"/>
                                        <a:gd name="connsiteY46" fmla="*/ 171450 h 603250"/>
                                        <a:gd name="connsiteX47" fmla="*/ 175153 w 569119"/>
                                        <a:gd name="connsiteY47" fmla="*/ 150337 h 603250"/>
                                        <a:gd name="connsiteX48" fmla="*/ 171450 w 569119"/>
                                        <a:gd name="connsiteY48" fmla="*/ 133351 h 603250"/>
                                        <a:gd name="connsiteX49" fmla="*/ 138906 w 569119"/>
                                        <a:gd name="connsiteY49" fmla="*/ 139701 h 603250"/>
                                        <a:gd name="connsiteX50" fmla="*/ 112712 w 569119"/>
                                        <a:gd name="connsiteY50" fmla="*/ 94457 h 603250"/>
                                        <a:gd name="connsiteX51" fmla="*/ 103981 w 569119"/>
                                        <a:gd name="connsiteY51" fmla="*/ 72232 h 603250"/>
                                        <a:gd name="connsiteX52" fmla="*/ 0 w 569119"/>
                                        <a:gd name="connsiteY52"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414338 w 569119"/>
                                        <a:gd name="connsiteY24" fmla="*/ 451645 h 603250"/>
                                        <a:gd name="connsiteX25" fmla="*/ 371475 w 569119"/>
                                        <a:gd name="connsiteY25" fmla="*/ 452438 h 603250"/>
                                        <a:gd name="connsiteX26" fmla="*/ 379941 w 569119"/>
                                        <a:gd name="connsiteY26" fmla="*/ 464661 h 603250"/>
                                        <a:gd name="connsiteX27" fmla="*/ 330200 w 569119"/>
                                        <a:gd name="connsiteY27" fmla="*/ 452438 h 603250"/>
                                        <a:gd name="connsiteX28" fmla="*/ 323850 w 569119"/>
                                        <a:gd name="connsiteY28" fmla="*/ 452438 h 603250"/>
                                        <a:gd name="connsiteX29" fmla="*/ 348985 w 569119"/>
                                        <a:gd name="connsiteY29" fmla="*/ 467042 h 603250"/>
                                        <a:gd name="connsiteX30" fmla="*/ 310356 w 569119"/>
                                        <a:gd name="connsiteY30" fmla="*/ 511176 h 603250"/>
                                        <a:gd name="connsiteX31" fmla="*/ 241300 w 569119"/>
                                        <a:gd name="connsiteY31" fmla="*/ 603250 h 603250"/>
                                        <a:gd name="connsiteX32" fmla="*/ 196850 w 569119"/>
                                        <a:gd name="connsiteY32" fmla="*/ 600076 h 603250"/>
                                        <a:gd name="connsiteX33" fmla="*/ 203993 w 569119"/>
                                        <a:gd name="connsiteY33" fmla="*/ 527051 h 603250"/>
                                        <a:gd name="connsiteX34" fmla="*/ 247650 w 569119"/>
                                        <a:gd name="connsiteY34" fmla="*/ 491332 h 603250"/>
                                        <a:gd name="connsiteX35" fmla="*/ 255588 w 569119"/>
                                        <a:gd name="connsiteY35" fmla="*/ 481807 h 603250"/>
                                        <a:gd name="connsiteX36" fmla="*/ 279400 w 569119"/>
                                        <a:gd name="connsiteY36" fmla="*/ 471488 h 603250"/>
                                        <a:gd name="connsiteX37" fmla="*/ 262731 w 569119"/>
                                        <a:gd name="connsiteY37" fmla="*/ 471488 h 603250"/>
                                        <a:gd name="connsiteX38" fmla="*/ 270669 w 569119"/>
                                        <a:gd name="connsiteY38" fmla="*/ 375445 h 603250"/>
                                        <a:gd name="connsiteX39" fmla="*/ 267494 w 569119"/>
                                        <a:gd name="connsiteY39" fmla="*/ 343694 h 603250"/>
                                        <a:gd name="connsiteX40" fmla="*/ 253207 w 569119"/>
                                        <a:gd name="connsiteY40" fmla="*/ 326231 h 603250"/>
                                        <a:gd name="connsiteX41" fmla="*/ 262731 w 569119"/>
                                        <a:gd name="connsiteY41" fmla="*/ 287338 h 603250"/>
                                        <a:gd name="connsiteX42" fmla="*/ 247650 w 569119"/>
                                        <a:gd name="connsiteY42" fmla="*/ 267495 h 603250"/>
                                        <a:gd name="connsiteX43" fmla="*/ 209550 w 569119"/>
                                        <a:gd name="connsiteY43" fmla="*/ 245269 h 603250"/>
                                        <a:gd name="connsiteX44" fmla="*/ 177800 w 569119"/>
                                        <a:gd name="connsiteY44" fmla="*/ 216694 h 603250"/>
                                        <a:gd name="connsiteX45" fmla="*/ 183356 w 569119"/>
                                        <a:gd name="connsiteY45" fmla="*/ 171450 h 603250"/>
                                        <a:gd name="connsiteX46" fmla="*/ 175153 w 569119"/>
                                        <a:gd name="connsiteY46" fmla="*/ 150337 h 603250"/>
                                        <a:gd name="connsiteX47" fmla="*/ 171450 w 569119"/>
                                        <a:gd name="connsiteY47" fmla="*/ 133351 h 603250"/>
                                        <a:gd name="connsiteX48" fmla="*/ 138906 w 569119"/>
                                        <a:gd name="connsiteY48" fmla="*/ 139701 h 603250"/>
                                        <a:gd name="connsiteX49" fmla="*/ 112712 w 569119"/>
                                        <a:gd name="connsiteY49" fmla="*/ 94457 h 603250"/>
                                        <a:gd name="connsiteX50" fmla="*/ 103981 w 569119"/>
                                        <a:gd name="connsiteY50" fmla="*/ 72232 h 603250"/>
                                        <a:gd name="connsiteX51" fmla="*/ 0 w 569119"/>
                                        <a:gd name="connsiteY51"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414338 w 569119"/>
                                        <a:gd name="connsiteY24" fmla="*/ 451645 h 603250"/>
                                        <a:gd name="connsiteX25" fmla="*/ 371475 w 569119"/>
                                        <a:gd name="connsiteY25" fmla="*/ 452438 h 603250"/>
                                        <a:gd name="connsiteX26" fmla="*/ 379941 w 569119"/>
                                        <a:gd name="connsiteY26" fmla="*/ 464661 h 603250"/>
                                        <a:gd name="connsiteX27" fmla="*/ 330200 w 569119"/>
                                        <a:gd name="connsiteY27" fmla="*/ 452438 h 603250"/>
                                        <a:gd name="connsiteX28" fmla="*/ 348985 w 569119"/>
                                        <a:gd name="connsiteY28" fmla="*/ 467042 h 603250"/>
                                        <a:gd name="connsiteX29" fmla="*/ 310356 w 569119"/>
                                        <a:gd name="connsiteY29" fmla="*/ 511176 h 603250"/>
                                        <a:gd name="connsiteX30" fmla="*/ 241300 w 569119"/>
                                        <a:gd name="connsiteY30" fmla="*/ 603250 h 603250"/>
                                        <a:gd name="connsiteX31" fmla="*/ 196850 w 569119"/>
                                        <a:gd name="connsiteY31" fmla="*/ 600076 h 603250"/>
                                        <a:gd name="connsiteX32" fmla="*/ 203993 w 569119"/>
                                        <a:gd name="connsiteY32" fmla="*/ 527051 h 603250"/>
                                        <a:gd name="connsiteX33" fmla="*/ 247650 w 569119"/>
                                        <a:gd name="connsiteY33" fmla="*/ 491332 h 603250"/>
                                        <a:gd name="connsiteX34" fmla="*/ 255588 w 569119"/>
                                        <a:gd name="connsiteY34" fmla="*/ 481807 h 603250"/>
                                        <a:gd name="connsiteX35" fmla="*/ 279400 w 569119"/>
                                        <a:gd name="connsiteY35" fmla="*/ 471488 h 603250"/>
                                        <a:gd name="connsiteX36" fmla="*/ 262731 w 569119"/>
                                        <a:gd name="connsiteY36" fmla="*/ 471488 h 603250"/>
                                        <a:gd name="connsiteX37" fmla="*/ 270669 w 569119"/>
                                        <a:gd name="connsiteY37" fmla="*/ 375445 h 603250"/>
                                        <a:gd name="connsiteX38" fmla="*/ 267494 w 569119"/>
                                        <a:gd name="connsiteY38" fmla="*/ 343694 h 603250"/>
                                        <a:gd name="connsiteX39" fmla="*/ 253207 w 569119"/>
                                        <a:gd name="connsiteY39" fmla="*/ 326231 h 603250"/>
                                        <a:gd name="connsiteX40" fmla="*/ 262731 w 569119"/>
                                        <a:gd name="connsiteY40" fmla="*/ 287338 h 603250"/>
                                        <a:gd name="connsiteX41" fmla="*/ 247650 w 569119"/>
                                        <a:gd name="connsiteY41" fmla="*/ 267495 h 603250"/>
                                        <a:gd name="connsiteX42" fmla="*/ 209550 w 569119"/>
                                        <a:gd name="connsiteY42" fmla="*/ 245269 h 603250"/>
                                        <a:gd name="connsiteX43" fmla="*/ 177800 w 569119"/>
                                        <a:gd name="connsiteY43" fmla="*/ 216694 h 603250"/>
                                        <a:gd name="connsiteX44" fmla="*/ 183356 w 569119"/>
                                        <a:gd name="connsiteY44" fmla="*/ 171450 h 603250"/>
                                        <a:gd name="connsiteX45" fmla="*/ 175153 w 569119"/>
                                        <a:gd name="connsiteY45" fmla="*/ 150337 h 603250"/>
                                        <a:gd name="connsiteX46" fmla="*/ 171450 w 569119"/>
                                        <a:gd name="connsiteY46" fmla="*/ 133351 h 603250"/>
                                        <a:gd name="connsiteX47" fmla="*/ 138906 w 569119"/>
                                        <a:gd name="connsiteY47" fmla="*/ 139701 h 603250"/>
                                        <a:gd name="connsiteX48" fmla="*/ 112712 w 569119"/>
                                        <a:gd name="connsiteY48" fmla="*/ 94457 h 603250"/>
                                        <a:gd name="connsiteX49" fmla="*/ 103981 w 569119"/>
                                        <a:gd name="connsiteY49" fmla="*/ 72232 h 603250"/>
                                        <a:gd name="connsiteX50" fmla="*/ 0 w 569119"/>
                                        <a:gd name="connsiteY50"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414338 w 569119"/>
                                        <a:gd name="connsiteY24" fmla="*/ 451645 h 603250"/>
                                        <a:gd name="connsiteX25" fmla="*/ 371475 w 569119"/>
                                        <a:gd name="connsiteY25" fmla="*/ 452438 h 603250"/>
                                        <a:gd name="connsiteX26" fmla="*/ 379941 w 569119"/>
                                        <a:gd name="connsiteY26" fmla="*/ 464661 h 603250"/>
                                        <a:gd name="connsiteX27" fmla="*/ 348985 w 569119"/>
                                        <a:gd name="connsiteY27" fmla="*/ 467042 h 603250"/>
                                        <a:gd name="connsiteX28" fmla="*/ 310356 w 569119"/>
                                        <a:gd name="connsiteY28" fmla="*/ 511176 h 603250"/>
                                        <a:gd name="connsiteX29" fmla="*/ 241300 w 569119"/>
                                        <a:gd name="connsiteY29" fmla="*/ 603250 h 603250"/>
                                        <a:gd name="connsiteX30" fmla="*/ 196850 w 569119"/>
                                        <a:gd name="connsiteY30" fmla="*/ 600076 h 603250"/>
                                        <a:gd name="connsiteX31" fmla="*/ 203993 w 569119"/>
                                        <a:gd name="connsiteY31" fmla="*/ 527051 h 603250"/>
                                        <a:gd name="connsiteX32" fmla="*/ 247650 w 569119"/>
                                        <a:gd name="connsiteY32" fmla="*/ 491332 h 603250"/>
                                        <a:gd name="connsiteX33" fmla="*/ 255588 w 569119"/>
                                        <a:gd name="connsiteY33" fmla="*/ 481807 h 603250"/>
                                        <a:gd name="connsiteX34" fmla="*/ 279400 w 569119"/>
                                        <a:gd name="connsiteY34" fmla="*/ 471488 h 603250"/>
                                        <a:gd name="connsiteX35" fmla="*/ 262731 w 569119"/>
                                        <a:gd name="connsiteY35" fmla="*/ 471488 h 603250"/>
                                        <a:gd name="connsiteX36" fmla="*/ 270669 w 569119"/>
                                        <a:gd name="connsiteY36" fmla="*/ 375445 h 603250"/>
                                        <a:gd name="connsiteX37" fmla="*/ 267494 w 569119"/>
                                        <a:gd name="connsiteY37" fmla="*/ 343694 h 603250"/>
                                        <a:gd name="connsiteX38" fmla="*/ 253207 w 569119"/>
                                        <a:gd name="connsiteY38" fmla="*/ 326231 h 603250"/>
                                        <a:gd name="connsiteX39" fmla="*/ 262731 w 569119"/>
                                        <a:gd name="connsiteY39" fmla="*/ 287338 h 603250"/>
                                        <a:gd name="connsiteX40" fmla="*/ 247650 w 569119"/>
                                        <a:gd name="connsiteY40" fmla="*/ 267495 h 603250"/>
                                        <a:gd name="connsiteX41" fmla="*/ 209550 w 569119"/>
                                        <a:gd name="connsiteY41" fmla="*/ 245269 h 603250"/>
                                        <a:gd name="connsiteX42" fmla="*/ 177800 w 569119"/>
                                        <a:gd name="connsiteY42" fmla="*/ 216694 h 603250"/>
                                        <a:gd name="connsiteX43" fmla="*/ 183356 w 569119"/>
                                        <a:gd name="connsiteY43" fmla="*/ 171450 h 603250"/>
                                        <a:gd name="connsiteX44" fmla="*/ 175153 w 569119"/>
                                        <a:gd name="connsiteY44" fmla="*/ 150337 h 603250"/>
                                        <a:gd name="connsiteX45" fmla="*/ 171450 w 569119"/>
                                        <a:gd name="connsiteY45" fmla="*/ 133351 h 603250"/>
                                        <a:gd name="connsiteX46" fmla="*/ 138906 w 569119"/>
                                        <a:gd name="connsiteY46" fmla="*/ 139701 h 603250"/>
                                        <a:gd name="connsiteX47" fmla="*/ 112712 w 569119"/>
                                        <a:gd name="connsiteY47" fmla="*/ 94457 h 603250"/>
                                        <a:gd name="connsiteX48" fmla="*/ 103981 w 569119"/>
                                        <a:gd name="connsiteY48" fmla="*/ 72232 h 603250"/>
                                        <a:gd name="connsiteX49" fmla="*/ 0 w 569119"/>
                                        <a:gd name="connsiteY49"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390525 w 569119"/>
                                        <a:gd name="connsiteY23" fmla="*/ 385763 h 603250"/>
                                        <a:gd name="connsiteX24" fmla="*/ 414338 w 569119"/>
                                        <a:gd name="connsiteY24" fmla="*/ 451645 h 603250"/>
                                        <a:gd name="connsiteX25" fmla="*/ 379941 w 569119"/>
                                        <a:gd name="connsiteY25" fmla="*/ 464661 h 603250"/>
                                        <a:gd name="connsiteX26" fmla="*/ 348985 w 569119"/>
                                        <a:gd name="connsiteY26" fmla="*/ 467042 h 603250"/>
                                        <a:gd name="connsiteX27" fmla="*/ 310356 w 569119"/>
                                        <a:gd name="connsiteY27" fmla="*/ 511176 h 603250"/>
                                        <a:gd name="connsiteX28" fmla="*/ 241300 w 569119"/>
                                        <a:gd name="connsiteY28" fmla="*/ 603250 h 603250"/>
                                        <a:gd name="connsiteX29" fmla="*/ 196850 w 569119"/>
                                        <a:gd name="connsiteY29" fmla="*/ 600076 h 603250"/>
                                        <a:gd name="connsiteX30" fmla="*/ 203993 w 569119"/>
                                        <a:gd name="connsiteY30" fmla="*/ 527051 h 603250"/>
                                        <a:gd name="connsiteX31" fmla="*/ 247650 w 569119"/>
                                        <a:gd name="connsiteY31" fmla="*/ 491332 h 603250"/>
                                        <a:gd name="connsiteX32" fmla="*/ 255588 w 569119"/>
                                        <a:gd name="connsiteY32" fmla="*/ 481807 h 603250"/>
                                        <a:gd name="connsiteX33" fmla="*/ 279400 w 569119"/>
                                        <a:gd name="connsiteY33" fmla="*/ 471488 h 603250"/>
                                        <a:gd name="connsiteX34" fmla="*/ 262731 w 569119"/>
                                        <a:gd name="connsiteY34" fmla="*/ 471488 h 603250"/>
                                        <a:gd name="connsiteX35" fmla="*/ 270669 w 569119"/>
                                        <a:gd name="connsiteY35" fmla="*/ 375445 h 603250"/>
                                        <a:gd name="connsiteX36" fmla="*/ 267494 w 569119"/>
                                        <a:gd name="connsiteY36" fmla="*/ 343694 h 603250"/>
                                        <a:gd name="connsiteX37" fmla="*/ 253207 w 569119"/>
                                        <a:gd name="connsiteY37" fmla="*/ 326231 h 603250"/>
                                        <a:gd name="connsiteX38" fmla="*/ 262731 w 569119"/>
                                        <a:gd name="connsiteY38" fmla="*/ 287338 h 603250"/>
                                        <a:gd name="connsiteX39" fmla="*/ 247650 w 569119"/>
                                        <a:gd name="connsiteY39" fmla="*/ 267495 h 603250"/>
                                        <a:gd name="connsiteX40" fmla="*/ 209550 w 569119"/>
                                        <a:gd name="connsiteY40" fmla="*/ 245269 h 603250"/>
                                        <a:gd name="connsiteX41" fmla="*/ 177800 w 569119"/>
                                        <a:gd name="connsiteY41" fmla="*/ 216694 h 603250"/>
                                        <a:gd name="connsiteX42" fmla="*/ 183356 w 569119"/>
                                        <a:gd name="connsiteY42" fmla="*/ 171450 h 603250"/>
                                        <a:gd name="connsiteX43" fmla="*/ 175153 w 569119"/>
                                        <a:gd name="connsiteY43" fmla="*/ 150337 h 603250"/>
                                        <a:gd name="connsiteX44" fmla="*/ 171450 w 569119"/>
                                        <a:gd name="connsiteY44" fmla="*/ 133351 h 603250"/>
                                        <a:gd name="connsiteX45" fmla="*/ 138906 w 569119"/>
                                        <a:gd name="connsiteY45" fmla="*/ 139701 h 603250"/>
                                        <a:gd name="connsiteX46" fmla="*/ 112712 w 569119"/>
                                        <a:gd name="connsiteY46" fmla="*/ 94457 h 603250"/>
                                        <a:gd name="connsiteX47" fmla="*/ 103981 w 569119"/>
                                        <a:gd name="connsiteY47" fmla="*/ 72232 h 603250"/>
                                        <a:gd name="connsiteX48" fmla="*/ 0 w 569119"/>
                                        <a:gd name="connsiteY48"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381000 w 569119"/>
                                        <a:gd name="connsiteY22" fmla="*/ 385763 h 603250"/>
                                        <a:gd name="connsiteX23" fmla="*/ 402431 w 569119"/>
                                        <a:gd name="connsiteY23" fmla="*/ 381000 h 603250"/>
                                        <a:gd name="connsiteX24" fmla="*/ 414338 w 569119"/>
                                        <a:gd name="connsiteY24" fmla="*/ 451645 h 603250"/>
                                        <a:gd name="connsiteX25" fmla="*/ 379941 w 569119"/>
                                        <a:gd name="connsiteY25" fmla="*/ 464661 h 603250"/>
                                        <a:gd name="connsiteX26" fmla="*/ 348985 w 569119"/>
                                        <a:gd name="connsiteY26" fmla="*/ 467042 h 603250"/>
                                        <a:gd name="connsiteX27" fmla="*/ 310356 w 569119"/>
                                        <a:gd name="connsiteY27" fmla="*/ 511176 h 603250"/>
                                        <a:gd name="connsiteX28" fmla="*/ 241300 w 569119"/>
                                        <a:gd name="connsiteY28" fmla="*/ 603250 h 603250"/>
                                        <a:gd name="connsiteX29" fmla="*/ 196850 w 569119"/>
                                        <a:gd name="connsiteY29" fmla="*/ 600076 h 603250"/>
                                        <a:gd name="connsiteX30" fmla="*/ 203993 w 569119"/>
                                        <a:gd name="connsiteY30" fmla="*/ 527051 h 603250"/>
                                        <a:gd name="connsiteX31" fmla="*/ 247650 w 569119"/>
                                        <a:gd name="connsiteY31" fmla="*/ 491332 h 603250"/>
                                        <a:gd name="connsiteX32" fmla="*/ 255588 w 569119"/>
                                        <a:gd name="connsiteY32" fmla="*/ 481807 h 603250"/>
                                        <a:gd name="connsiteX33" fmla="*/ 279400 w 569119"/>
                                        <a:gd name="connsiteY33" fmla="*/ 471488 h 603250"/>
                                        <a:gd name="connsiteX34" fmla="*/ 262731 w 569119"/>
                                        <a:gd name="connsiteY34" fmla="*/ 471488 h 603250"/>
                                        <a:gd name="connsiteX35" fmla="*/ 270669 w 569119"/>
                                        <a:gd name="connsiteY35" fmla="*/ 375445 h 603250"/>
                                        <a:gd name="connsiteX36" fmla="*/ 267494 w 569119"/>
                                        <a:gd name="connsiteY36" fmla="*/ 343694 h 603250"/>
                                        <a:gd name="connsiteX37" fmla="*/ 253207 w 569119"/>
                                        <a:gd name="connsiteY37" fmla="*/ 326231 h 603250"/>
                                        <a:gd name="connsiteX38" fmla="*/ 262731 w 569119"/>
                                        <a:gd name="connsiteY38" fmla="*/ 287338 h 603250"/>
                                        <a:gd name="connsiteX39" fmla="*/ 247650 w 569119"/>
                                        <a:gd name="connsiteY39" fmla="*/ 267495 h 603250"/>
                                        <a:gd name="connsiteX40" fmla="*/ 209550 w 569119"/>
                                        <a:gd name="connsiteY40" fmla="*/ 245269 h 603250"/>
                                        <a:gd name="connsiteX41" fmla="*/ 177800 w 569119"/>
                                        <a:gd name="connsiteY41" fmla="*/ 216694 h 603250"/>
                                        <a:gd name="connsiteX42" fmla="*/ 183356 w 569119"/>
                                        <a:gd name="connsiteY42" fmla="*/ 171450 h 603250"/>
                                        <a:gd name="connsiteX43" fmla="*/ 175153 w 569119"/>
                                        <a:gd name="connsiteY43" fmla="*/ 150337 h 603250"/>
                                        <a:gd name="connsiteX44" fmla="*/ 171450 w 569119"/>
                                        <a:gd name="connsiteY44" fmla="*/ 133351 h 603250"/>
                                        <a:gd name="connsiteX45" fmla="*/ 138906 w 569119"/>
                                        <a:gd name="connsiteY45" fmla="*/ 139701 h 603250"/>
                                        <a:gd name="connsiteX46" fmla="*/ 112712 w 569119"/>
                                        <a:gd name="connsiteY46" fmla="*/ 94457 h 603250"/>
                                        <a:gd name="connsiteX47" fmla="*/ 103981 w 569119"/>
                                        <a:gd name="connsiteY47" fmla="*/ 72232 h 603250"/>
                                        <a:gd name="connsiteX48" fmla="*/ 0 w 569119"/>
                                        <a:gd name="connsiteY48"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2900 w 569119"/>
                                        <a:gd name="connsiteY21" fmla="*/ 347663 h 603250"/>
                                        <a:gd name="connsiteX22" fmla="*/ 402431 w 569119"/>
                                        <a:gd name="connsiteY22" fmla="*/ 381000 h 603250"/>
                                        <a:gd name="connsiteX23" fmla="*/ 414338 w 569119"/>
                                        <a:gd name="connsiteY23" fmla="*/ 451645 h 603250"/>
                                        <a:gd name="connsiteX24" fmla="*/ 379941 w 569119"/>
                                        <a:gd name="connsiteY24" fmla="*/ 464661 h 603250"/>
                                        <a:gd name="connsiteX25" fmla="*/ 348985 w 569119"/>
                                        <a:gd name="connsiteY25" fmla="*/ 467042 h 603250"/>
                                        <a:gd name="connsiteX26" fmla="*/ 310356 w 569119"/>
                                        <a:gd name="connsiteY26" fmla="*/ 511176 h 603250"/>
                                        <a:gd name="connsiteX27" fmla="*/ 241300 w 569119"/>
                                        <a:gd name="connsiteY27" fmla="*/ 603250 h 603250"/>
                                        <a:gd name="connsiteX28" fmla="*/ 196850 w 569119"/>
                                        <a:gd name="connsiteY28" fmla="*/ 600076 h 603250"/>
                                        <a:gd name="connsiteX29" fmla="*/ 203993 w 569119"/>
                                        <a:gd name="connsiteY29" fmla="*/ 527051 h 603250"/>
                                        <a:gd name="connsiteX30" fmla="*/ 247650 w 569119"/>
                                        <a:gd name="connsiteY30" fmla="*/ 491332 h 603250"/>
                                        <a:gd name="connsiteX31" fmla="*/ 255588 w 569119"/>
                                        <a:gd name="connsiteY31" fmla="*/ 481807 h 603250"/>
                                        <a:gd name="connsiteX32" fmla="*/ 279400 w 569119"/>
                                        <a:gd name="connsiteY32" fmla="*/ 471488 h 603250"/>
                                        <a:gd name="connsiteX33" fmla="*/ 262731 w 569119"/>
                                        <a:gd name="connsiteY33" fmla="*/ 471488 h 603250"/>
                                        <a:gd name="connsiteX34" fmla="*/ 270669 w 569119"/>
                                        <a:gd name="connsiteY34" fmla="*/ 375445 h 603250"/>
                                        <a:gd name="connsiteX35" fmla="*/ 267494 w 569119"/>
                                        <a:gd name="connsiteY35" fmla="*/ 343694 h 603250"/>
                                        <a:gd name="connsiteX36" fmla="*/ 253207 w 569119"/>
                                        <a:gd name="connsiteY36" fmla="*/ 326231 h 603250"/>
                                        <a:gd name="connsiteX37" fmla="*/ 262731 w 569119"/>
                                        <a:gd name="connsiteY37" fmla="*/ 287338 h 603250"/>
                                        <a:gd name="connsiteX38" fmla="*/ 247650 w 569119"/>
                                        <a:gd name="connsiteY38" fmla="*/ 267495 h 603250"/>
                                        <a:gd name="connsiteX39" fmla="*/ 209550 w 569119"/>
                                        <a:gd name="connsiteY39" fmla="*/ 245269 h 603250"/>
                                        <a:gd name="connsiteX40" fmla="*/ 177800 w 569119"/>
                                        <a:gd name="connsiteY40" fmla="*/ 216694 h 603250"/>
                                        <a:gd name="connsiteX41" fmla="*/ 183356 w 569119"/>
                                        <a:gd name="connsiteY41" fmla="*/ 171450 h 603250"/>
                                        <a:gd name="connsiteX42" fmla="*/ 175153 w 569119"/>
                                        <a:gd name="connsiteY42" fmla="*/ 150337 h 603250"/>
                                        <a:gd name="connsiteX43" fmla="*/ 171450 w 569119"/>
                                        <a:gd name="connsiteY43" fmla="*/ 133351 h 603250"/>
                                        <a:gd name="connsiteX44" fmla="*/ 138906 w 569119"/>
                                        <a:gd name="connsiteY44" fmla="*/ 139701 h 603250"/>
                                        <a:gd name="connsiteX45" fmla="*/ 112712 w 569119"/>
                                        <a:gd name="connsiteY45" fmla="*/ 94457 h 603250"/>
                                        <a:gd name="connsiteX46" fmla="*/ 103981 w 569119"/>
                                        <a:gd name="connsiteY46" fmla="*/ 72232 h 603250"/>
                                        <a:gd name="connsiteX47" fmla="*/ 0 w 569119"/>
                                        <a:gd name="connsiteY47"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33375 w 569119"/>
                                        <a:gd name="connsiteY20" fmla="*/ 322263 h 603250"/>
                                        <a:gd name="connsiteX21" fmla="*/ 347662 w 569119"/>
                                        <a:gd name="connsiteY21" fmla="*/ 330994 h 603250"/>
                                        <a:gd name="connsiteX22" fmla="*/ 402431 w 569119"/>
                                        <a:gd name="connsiteY22" fmla="*/ 381000 h 603250"/>
                                        <a:gd name="connsiteX23" fmla="*/ 414338 w 569119"/>
                                        <a:gd name="connsiteY23" fmla="*/ 451645 h 603250"/>
                                        <a:gd name="connsiteX24" fmla="*/ 379941 w 569119"/>
                                        <a:gd name="connsiteY24" fmla="*/ 464661 h 603250"/>
                                        <a:gd name="connsiteX25" fmla="*/ 348985 w 569119"/>
                                        <a:gd name="connsiteY25" fmla="*/ 467042 h 603250"/>
                                        <a:gd name="connsiteX26" fmla="*/ 310356 w 569119"/>
                                        <a:gd name="connsiteY26" fmla="*/ 511176 h 603250"/>
                                        <a:gd name="connsiteX27" fmla="*/ 241300 w 569119"/>
                                        <a:gd name="connsiteY27" fmla="*/ 603250 h 603250"/>
                                        <a:gd name="connsiteX28" fmla="*/ 196850 w 569119"/>
                                        <a:gd name="connsiteY28" fmla="*/ 600076 h 603250"/>
                                        <a:gd name="connsiteX29" fmla="*/ 203993 w 569119"/>
                                        <a:gd name="connsiteY29" fmla="*/ 527051 h 603250"/>
                                        <a:gd name="connsiteX30" fmla="*/ 247650 w 569119"/>
                                        <a:gd name="connsiteY30" fmla="*/ 491332 h 603250"/>
                                        <a:gd name="connsiteX31" fmla="*/ 255588 w 569119"/>
                                        <a:gd name="connsiteY31" fmla="*/ 481807 h 603250"/>
                                        <a:gd name="connsiteX32" fmla="*/ 279400 w 569119"/>
                                        <a:gd name="connsiteY32" fmla="*/ 471488 h 603250"/>
                                        <a:gd name="connsiteX33" fmla="*/ 262731 w 569119"/>
                                        <a:gd name="connsiteY33" fmla="*/ 471488 h 603250"/>
                                        <a:gd name="connsiteX34" fmla="*/ 270669 w 569119"/>
                                        <a:gd name="connsiteY34" fmla="*/ 375445 h 603250"/>
                                        <a:gd name="connsiteX35" fmla="*/ 267494 w 569119"/>
                                        <a:gd name="connsiteY35" fmla="*/ 343694 h 603250"/>
                                        <a:gd name="connsiteX36" fmla="*/ 253207 w 569119"/>
                                        <a:gd name="connsiteY36" fmla="*/ 326231 h 603250"/>
                                        <a:gd name="connsiteX37" fmla="*/ 262731 w 569119"/>
                                        <a:gd name="connsiteY37" fmla="*/ 287338 h 603250"/>
                                        <a:gd name="connsiteX38" fmla="*/ 247650 w 569119"/>
                                        <a:gd name="connsiteY38" fmla="*/ 267495 h 603250"/>
                                        <a:gd name="connsiteX39" fmla="*/ 209550 w 569119"/>
                                        <a:gd name="connsiteY39" fmla="*/ 245269 h 603250"/>
                                        <a:gd name="connsiteX40" fmla="*/ 177800 w 569119"/>
                                        <a:gd name="connsiteY40" fmla="*/ 216694 h 603250"/>
                                        <a:gd name="connsiteX41" fmla="*/ 183356 w 569119"/>
                                        <a:gd name="connsiteY41" fmla="*/ 171450 h 603250"/>
                                        <a:gd name="connsiteX42" fmla="*/ 175153 w 569119"/>
                                        <a:gd name="connsiteY42" fmla="*/ 150337 h 603250"/>
                                        <a:gd name="connsiteX43" fmla="*/ 171450 w 569119"/>
                                        <a:gd name="connsiteY43" fmla="*/ 133351 h 603250"/>
                                        <a:gd name="connsiteX44" fmla="*/ 138906 w 569119"/>
                                        <a:gd name="connsiteY44" fmla="*/ 139701 h 603250"/>
                                        <a:gd name="connsiteX45" fmla="*/ 112712 w 569119"/>
                                        <a:gd name="connsiteY45" fmla="*/ 94457 h 603250"/>
                                        <a:gd name="connsiteX46" fmla="*/ 103981 w 569119"/>
                                        <a:gd name="connsiteY46" fmla="*/ 72232 h 603250"/>
                                        <a:gd name="connsiteX47" fmla="*/ 0 w 569119"/>
                                        <a:gd name="connsiteY47" fmla="*/ 0 h 603250"/>
                                        <a:gd name="connsiteX0" fmla="*/ 0 w 569119"/>
                                        <a:gd name="connsiteY0" fmla="*/ 0 h 603250"/>
                                        <a:gd name="connsiteX1" fmla="*/ 330200 w 569119"/>
                                        <a:gd name="connsiteY1" fmla="*/ 65881 h 603250"/>
                                        <a:gd name="connsiteX2" fmla="*/ 379412 w 569119"/>
                                        <a:gd name="connsiteY2" fmla="*/ 87313 h 603250"/>
                                        <a:gd name="connsiteX3" fmla="*/ 403225 w 569119"/>
                                        <a:gd name="connsiteY3" fmla="*/ 134938 h 603250"/>
                                        <a:gd name="connsiteX4" fmla="*/ 425450 w 569119"/>
                                        <a:gd name="connsiteY4" fmla="*/ 138113 h 603250"/>
                                        <a:gd name="connsiteX5" fmla="*/ 460375 w 569119"/>
                                        <a:gd name="connsiteY5" fmla="*/ 163513 h 603250"/>
                                        <a:gd name="connsiteX6" fmla="*/ 498475 w 569119"/>
                                        <a:gd name="connsiteY6" fmla="*/ 195263 h 603250"/>
                                        <a:gd name="connsiteX7" fmla="*/ 539750 w 569119"/>
                                        <a:gd name="connsiteY7" fmla="*/ 233363 h 603250"/>
                                        <a:gd name="connsiteX8" fmla="*/ 565150 w 569119"/>
                                        <a:gd name="connsiteY8" fmla="*/ 271463 h 603250"/>
                                        <a:gd name="connsiteX9" fmla="*/ 568325 w 569119"/>
                                        <a:gd name="connsiteY9" fmla="*/ 315913 h 603250"/>
                                        <a:gd name="connsiteX10" fmla="*/ 569119 w 569119"/>
                                        <a:gd name="connsiteY10" fmla="*/ 335757 h 603250"/>
                                        <a:gd name="connsiteX11" fmla="*/ 549275 w 569119"/>
                                        <a:gd name="connsiteY11" fmla="*/ 331788 h 603250"/>
                                        <a:gd name="connsiteX12" fmla="*/ 552450 w 569119"/>
                                        <a:gd name="connsiteY12" fmla="*/ 296863 h 603250"/>
                                        <a:gd name="connsiteX13" fmla="*/ 546100 w 569119"/>
                                        <a:gd name="connsiteY13" fmla="*/ 268288 h 603250"/>
                                        <a:gd name="connsiteX14" fmla="*/ 488950 w 569119"/>
                                        <a:gd name="connsiteY14" fmla="*/ 242888 h 603250"/>
                                        <a:gd name="connsiteX15" fmla="*/ 473075 w 569119"/>
                                        <a:gd name="connsiteY15" fmla="*/ 227807 h 603250"/>
                                        <a:gd name="connsiteX16" fmla="*/ 460375 w 569119"/>
                                        <a:gd name="connsiteY16" fmla="*/ 204788 h 603250"/>
                                        <a:gd name="connsiteX17" fmla="*/ 437356 w 569119"/>
                                        <a:gd name="connsiteY17" fmla="*/ 207963 h 603250"/>
                                        <a:gd name="connsiteX18" fmla="*/ 400844 w 569119"/>
                                        <a:gd name="connsiteY18" fmla="*/ 207963 h 603250"/>
                                        <a:gd name="connsiteX19" fmla="*/ 354806 w 569119"/>
                                        <a:gd name="connsiteY19" fmla="*/ 287338 h 603250"/>
                                        <a:gd name="connsiteX20" fmla="*/ 342900 w 569119"/>
                                        <a:gd name="connsiteY20" fmla="*/ 329407 h 603250"/>
                                        <a:gd name="connsiteX21" fmla="*/ 347662 w 569119"/>
                                        <a:gd name="connsiteY21" fmla="*/ 330994 h 603250"/>
                                        <a:gd name="connsiteX22" fmla="*/ 402431 w 569119"/>
                                        <a:gd name="connsiteY22" fmla="*/ 381000 h 603250"/>
                                        <a:gd name="connsiteX23" fmla="*/ 414338 w 569119"/>
                                        <a:gd name="connsiteY23" fmla="*/ 451645 h 603250"/>
                                        <a:gd name="connsiteX24" fmla="*/ 379941 w 569119"/>
                                        <a:gd name="connsiteY24" fmla="*/ 464661 h 603250"/>
                                        <a:gd name="connsiteX25" fmla="*/ 348985 w 569119"/>
                                        <a:gd name="connsiteY25" fmla="*/ 467042 h 603250"/>
                                        <a:gd name="connsiteX26" fmla="*/ 310356 w 569119"/>
                                        <a:gd name="connsiteY26" fmla="*/ 511176 h 603250"/>
                                        <a:gd name="connsiteX27" fmla="*/ 241300 w 569119"/>
                                        <a:gd name="connsiteY27" fmla="*/ 603250 h 603250"/>
                                        <a:gd name="connsiteX28" fmla="*/ 196850 w 569119"/>
                                        <a:gd name="connsiteY28" fmla="*/ 600076 h 603250"/>
                                        <a:gd name="connsiteX29" fmla="*/ 203993 w 569119"/>
                                        <a:gd name="connsiteY29" fmla="*/ 527051 h 603250"/>
                                        <a:gd name="connsiteX30" fmla="*/ 247650 w 569119"/>
                                        <a:gd name="connsiteY30" fmla="*/ 491332 h 603250"/>
                                        <a:gd name="connsiteX31" fmla="*/ 255588 w 569119"/>
                                        <a:gd name="connsiteY31" fmla="*/ 481807 h 603250"/>
                                        <a:gd name="connsiteX32" fmla="*/ 279400 w 569119"/>
                                        <a:gd name="connsiteY32" fmla="*/ 471488 h 603250"/>
                                        <a:gd name="connsiteX33" fmla="*/ 262731 w 569119"/>
                                        <a:gd name="connsiteY33" fmla="*/ 471488 h 603250"/>
                                        <a:gd name="connsiteX34" fmla="*/ 270669 w 569119"/>
                                        <a:gd name="connsiteY34" fmla="*/ 375445 h 603250"/>
                                        <a:gd name="connsiteX35" fmla="*/ 267494 w 569119"/>
                                        <a:gd name="connsiteY35" fmla="*/ 343694 h 603250"/>
                                        <a:gd name="connsiteX36" fmla="*/ 253207 w 569119"/>
                                        <a:gd name="connsiteY36" fmla="*/ 326231 h 603250"/>
                                        <a:gd name="connsiteX37" fmla="*/ 262731 w 569119"/>
                                        <a:gd name="connsiteY37" fmla="*/ 287338 h 603250"/>
                                        <a:gd name="connsiteX38" fmla="*/ 247650 w 569119"/>
                                        <a:gd name="connsiteY38" fmla="*/ 267495 h 603250"/>
                                        <a:gd name="connsiteX39" fmla="*/ 209550 w 569119"/>
                                        <a:gd name="connsiteY39" fmla="*/ 245269 h 603250"/>
                                        <a:gd name="connsiteX40" fmla="*/ 177800 w 569119"/>
                                        <a:gd name="connsiteY40" fmla="*/ 216694 h 603250"/>
                                        <a:gd name="connsiteX41" fmla="*/ 183356 w 569119"/>
                                        <a:gd name="connsiteY41" fmla="*/ 171450 h 603250"/>
                                        <a:gd name="connsiteX42" fmla="*/ 175153 w 569119"/>
                                        <a:gd name="connsiteY42" fmla="*/ 150337 h 603250"/>
                                        <a:gd name="connsiteX43" fmla="*/ 171450 w 569119"/>
                                        <a:gd name="connsiteY43" fmla="*/ 133351 h 603250"/>
                                        <a:gd name="connsiteX44" fmla="*/ 138906 w 569119"/>
                                        <a:gd name="connsiteY44" fmla="*/ 139701 h 603250"/>
                                        <a:gd name="connsiteX45" fmla="*/ 112712 w 569119"/>
                                        <a:gd name="connsiteY45" fmla="*/ 94457 h 603250"/>
                                        <a:gd name="connsiteX46" fmla="*/ 103981 w 569119"/>
                                        <a:gd name="connsiteY46" fmla="*/ 72232 h 603250"/>
                                        <a:gd name="connsiteX47" fmla="*/ 0 w 569119"/>
                                        <a:gd name="connsiteY47" fmla="*/ 0 h 6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69119" h="603250">
                                          <a:moveTo>
                                            <a:pt x="0" y="0"/>
                                          </a:moveTo>
                                          <a:cubicBezTo>
                                            <a:pt x="107686" y="10053"/>
                                            <a:pt x="220133" y="43921"/>
                                            <a:pt x="330200" y="65881"/>
                                          </a:cubicBezTo>
                                          <a:lnTo>
                                            <a:pt x="379412" y="87313"/>
                                          </a:lnTo>
                                          <a:cubicBezTo>
                                            <a:pt x="404018" y="103188"/>
                                            <a:pt x="395287" y="119063"/>
                                            <a:pt x="403225" y="134938"/>
                                          </a:cubicBezTo>
                                          <a:lnTo>
                                            <a:pt x="425450" y="138113"/>
                                          </a:lnTo>
                                          <a:lnTo>
                                            <a:pt x="460375" y="163513"/>
                                          </a:lnTo>
                                          <a:lnTo>
                                            <a:pt x="498475" y="195263"/>
                                          </a:lnTo>
                                          <a:lnTo>
                                            <a:pt x="539750" y="233363"/>
                                          </a:lnTo>
                                          <a:lnTo>
                                            <a:pt x="565150" y="271463"/>
                                          </a:lnTo>
                                          <a:lnTo>
                                            <a:pt x="568325" y="315913"/>
                                          </a:lnTo>
                                          <a:cubicBezTo>
                                            <a:pt x="568590" y="322528"/>
                                            <a:pt x="568854" y="329142"/>
                                            <a:pt x="569119" y="335757"/>
                                          </a:cubicBezTo>
                                          <a:lnTo>
                                            <a:pt x="549275" y="331788"/>
                                          </a:lnTo>
                                          <a:lnTo>
                                            <a:pt x="552450" y="296863"/>
                                          </a:lnTo>
                                          <a:lnTo>
                                            <a:pt x="546100" y="268288"/>
                                          </a:lnTo>
                                          <a:lnTo>
                                            <a:pt x="488950" y="242888"/>
                                          </a:lnTo>
                                          <a:lnTo>
                                            <a:pt x="473075" y="227807"/>
                                          </a:lnTo>
                                          <a:lnTo>
                                            <a:pt x="460375" y="204788"/>
                                          </a:lnTo>
                                          <a:lnTo>
                                            <a:pt x="437356" y="207963"/>
                                          </a:lnTo>
                                          <a:lnTo>
                                            <a:pt x="400844" y="207963"/>
                                          </a:lnTo>
                                          <a:lnTo>
                                            <a:pt x="354806" y="287338"/>
                                          </a:lnTo>
                                          <a:lnTo>
                                            <a:pt x="342900" y="329407"/>
                                          </a:lnTo>
                                          <a:lnTo>
                                            <a:pt x="347662" y="330994"/>
                                          </a:lnTo>
                                          <a:lnTo>
                                            <a:pt x="402431" y="381000"/>
                                          </a:lnTo>
                                          <a:lnTo>
                                            <a:pt x="414338" y="451645"/>
                                          </a:lnTo>
                                          <a:lnTo>
                                            <a:pt x="379941" y="464661"/>
                                          </a:lnTo>
                                          <a:lnTo>
                                            <a:pt x="348985" y="467042"/>
                                          </a:lnTo>
                                          <a:lnTo>
                                            <a:pt x="310356" y="511176"/>
                                          </a:lnTo>
                                          <a:lnTo>
                                            <a:pt x="241300" y="603250"/>
                                          </a:lnTo>
                                          <a:lnTo>
                                            <a:pt x="196850" y="600076"/>
                                          </a:lnTo>
                                          <a:lnTo>
                                            <a:pt x="203993" y="527051"/>
                                          </a:lnTo>
                                          <a:cubicBezTo>
                                            <a:pt x="215370" y="516732"/>
                                            <a:pt x="239051" y="498873"/>
                                            <a:pt x="247650" y="491332"/>
                                          </a:cubicBezTo>
                                          <a:cubicBezTo>
                                            <a:pt x="256249" y="483791"/>
                                            <a:pt x="251355" y="488157"/>
                                            <a:pt x="255588" y="481807"/>
                                          </a:cubicBezTo>
                                          <a:lnTo>
                                            <a:pt x="279400" y="471488"/>
                                          </a:lnTo>
                                          <a:lnTo>
                                            <a:pt x="262731" y="471488"/>
                                          </a:lnTo>
                                          <a:lnTo>
                                            <a:pt x="270669" y="375445"/>
                                          </a:lnTo>
                                          <a:lnTo>
                                            <a:pt x="267494" y="343694"/>
                                          </a:lnTo>
                                          <a:lnTo>
                                            <a:pt x="253207" y="326231"/>
                                          </a:lnTo>
                                          <a:lnTo>
                                            <a:pt x="262731" y="287338"/>
                                          </a:lnTo>
                                          <a:lnTo>
                                            <a:pt x="247650" y="267495"/>
                                          </a:lnTo>
                                          <a:lnTo>
                                            <a:pt x="209550" y="245269"/>
                                          </a:lnTo>
                                          <a:lnTo>
                                            <a:pt x="177800" y="216694"/>
                                          </a:lnTo>
                                          <a:lnTo>
                                            <a:pt x="183356" y="171450"/>
                                          </a:lnTo>
                                          <a:cubicBezTo>
                                            <a:pt x="180622" y="161237"/>
                                            <a:pt x="177887" y="160550"/>
                                            <a:pt x="175153" y="150337"/>
                                          </a:cubicBezTo>
                                          <a:lnTo>
                                            <a:pt x="171450" y="133351"/>
                                          </a:lnTo>
                                          <a:lnTo>
                                            <a:pt x="138906" y="139701"/>
                                          </a:lnTo>
                                          <a:cubicBezTo>
                                            <a:pt x="131763" y="122238"/>
                                            <a:pt x="119855" y="111920"/>
                                            <a:pt x="112712" y="94457"/>
                                          </a:cubicBezTo>
                                          <a:lnTo>
                                            <a:pt x="103981" y="72232"/>
                                          </a:lnTo>
                                          <a:lnTo>
                                            <a:pt x="0"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7" name="Forme libre 166"/>
                                  <p:cNvSpPr/>
                                  <p:nvPr/>
                                </p:nvSpPr>
                                <p:spPr>
                                  <a:xfrm>
                                    <a:off x="3067050" y="2124075"/>
                                    <a:ext cx="881063" cy="935831"/>
                                  </a:xfrm>
                                  <a:custGeom>
                                    <a:avLst/>
                                    <a:gdLst>
                                      <a:gd name="connsiteX0" fmla="*/ 80963 w 881063"/>
                                      <a:gd name="connsiteY0" fmla="*/ 0 h 935831"/>
                                      <a:gd name="connsiteX1" fmla="*/ 88106 w 881063"/>
                                      <a:gd name="connsiteY1" fmla="*/ 195263 h 935831"/>
                                      <a:gd name="connsiteX2" fmla="*/ 123825 w 881063"/>
                                      <a:gd name="connsiteY2" fmla="*/ 297656 h 935831"/>
                                      <a:gd name="connsiteX3" fmla="*/ 245269 w 881063"/>
                                      <a:gd name="connsiteY3" fmla="*/ 402431 h 935831"/>
                                      <a:gd name="connsiteX4" fmla="*/ 445294 w 881063"/>
                                      <a:gd name="connsiteY4" fmla="*/ 616744 h 935831"/>
                                      <a:gd name="connsiteX5" fmla="*/ 523875 w 881063"/>
                                      <a:gd name="connsiteY5" fmla="*/ 695325 h 935831"/>
                                      <a:gd name="connsiteX6" fmla="*/ 666750 w 881063"/>
                                      <a:gd name="connsiteY6" fmla="*/ 728663 h 935831"/>
                                      <a:gd name="connsiteX7" fmla="*/ 754856 w 881063"/>
                                      <a:gd name="connsiteY7" fmla="*/ 819150 h 935831"/>
                                      <a:gd name="connsiteX8" fmla="*/ 881063 w 881063"/>
                                      <a:gd name="connsiteY8" fmla="*/ 912019 h 935831"/>
                                      <a:gd name="connsiteX9" fmla="*/ 831056 w 881063"/>
                                      <a:gd name="connsiteY9" fmla="*/ 935831 h 935831"/>
                                      <a:gd name="connsiteX10" fmla="*/ 728663 w 881063"/>
                                      <a:gd name="connsiteY10" fmla="*/ 897731 h 935831"/>
                                      <a:gd name="connsiteX11" fmla="*/ 592931 w 881063"/>
                                      <a:gd name="connsiteY11" fmla="*/ 797719 h 935831"/>
                                      <a:gd name="connsiteX12" fmla="*/ 445294 w 881063"/>
                                      <a:gd name="connsiteY12" fmla="*/ 704850 h 935831"/>
                                      <a:gd name="connsiteX13" fmla="*/ 402431 w 881063"/>
                                      <a:gd name="connsiteY13" fmla="*/ 661988 h 935831"/>
                                      <a:gd name="connsiteX14" fmla="*/ 321469 w 881063"/>
                                      <a:gd name="connsiteY14" fmla="*/ 573881 h 935831"/>
                                      <a:gd name="connsiteX15" fmla="*/ 221456 w 881063"/>
                                      <a:gd name="connsiteY15" fmla="*/ 457200 h 935831"/>
                                      <a:gd name="connsiteX16" fmla="*/ 207169 w 881063"/>
                                      <a:gd name="connsiteY16" fmla="*/ 433388 h 935831"/>
                                      <a:gd name="connsiteX17" fmla="*/ 121444 w 881063"/>
                                      <a:gd name="connsiteY17" fmla="*/ 388144 h 935831"/>
                                      <a:gd name="connsiteX18" fmla="*/ 71438 w 881063"/>
                                      <a:gd name="connsiteY18" fmla="*/ 342900 h 935831"/>
                                      <a:gd name="connsiteX19" fmla="*/ 59531 w 881063"/>
                                      <a:gd name="connsiteY19" fmla="*/ 295275 h 935831"/>
                                      <a:gd name="connsiteX20" fmla="*/ 2381 w 881063"/>
                                      <a:gd name="connsiteY20" fmla="*/ 247650 h 935831"/>
                                      <a:gd name="connsiteX21" fmla="*/ 14288 w 881063"/>
                                      <a:gd name="connsiteY21" fmla="*/ 230981 h 935831"/>
                                      <a:gd name="connsiteX22" fmla="*/ 61913 w 881063"/>
                                      <a:gd name="connsiteY22" fmla="*/ 264319 h 935831"/>
                                      <a:gd name="connsiteX23" fmla="*/ 80963 w 881063"/>
                                      <a:gd name="connsiteY23" fmla="*/ 261938 h 935831"/>
                                      <a:gd name="connsiteX24" fmla="*/ 76200 w 881063"/>
                                      <a:gd name="connsiteY24" fmla="*/ 238125 h 935831"/>
                                      <a:gd name="connsiteX25" fmla="*/ 28575 w 881063"/>
                                      <a:gd name="connsiteY25" fmla="*/ 200025 h 935831"/>
                                      <a:gd name="connsiteX26" fmla="*/ 26194 w 881063"/>
                                      <a:gd name="connsiteY26" fmla="*/ 114300 h 935831"/>
                                      <a:gd name="connsiteX27" fmla="*/ 28575 w 881063"/>
                                      <a:gd name="connsiteY27" fmla="*/ 71438 h 935831"/>
                                      <a:gd name="connsiteX28" fmla="*/ 0 w 881063"/>
                                      <a:gd name="connsiteY28" fmla="*/ 47625 h 935831"/>
                                      <a:gd name="connsiteX29" fmla="*/ 80963 w 881063"/>
                                      <a:gd name="connsiteY29" fmla="*/ 0 h 935831"/>
                                      <a:gd name="connsiteX0" fmla="*/ 80963 w 881063"/>
                                      <a:gd name="connsiteY0" fmla="*/ 0 h 935831"/>
                                      <a:gd name="connsiteX1" fmla="*/ 88106 w 881063"/>
                                      <a:gd name="connsiteY1" fmla="*/ 195263 h 935831"/>
                                      <a:gd name="connsiteX2" fmla="*/ 123825 w 881063"/>
                                      <a:gd name="connsiteY2" fmla="*/ 297656 h 935831"/>
                                      <a:gd name="connsiteX3" fmla="*/ 245269 w 881063"/>
                                      <a:gd name="connsiteY3" fmla="*/ 402431 h 935831"/>
                                      <a:gd name="connsiteX4" fmla="*/ 445294 w 881063"/>
                                      <a:gd name="connsiteY4" fmla="*/ 616744 h 935831"/>
                                      <a:gd name="connsiteX5" fmla="*/ 523875 w 881063"/>
                                      <a:gd name="connsiteY5" fmla="*/ 695325 h 935831"/>
                                      <a:gd name="connsiteX6" fmla="*/ 666750 w 881063"/>
                                      <a:gd name="connsiteY6" fmla="*/ 728663 h 935831"/>
                                      <a:gd name="connsiteX7" fmla="*/ 754856 w 881063"/>
                                      <a:gd name="connsiteY7" fmla="*/ 819150 h 935831"/>
                                      <a:gd name="connsiteX8" fmla="*/ 881063 w 881063"/>
                                      <a:gd name="connsiteY8" fmla="*/ 912019 h 935831"/>
                                      <a:gd name="connsiteX9" fmla="*/ 831056 w 881063"/>
                                      <a:gd name="connsiteY9" fmla="*/ 935831 h 935831"/>
                                      <a:gd name="connsiteX10" fmla="*/ 728663 w 881063"/>
                                      <a:gd name="connsiteY10" fmla="*/ 897731 h 935831"/>
                                      <a:gd name="connsiteX11" fmla="*/ 592931 w 881063"/>
                                      <a:gd name="connsiteY11" fmla="*/ 797719 h 935831"/>
                                      <a:gd name="connsiteX12" fmla="*/ 445294 w 881063"/>
                                      <a:gd name="connsiteY12" fmla="*/ 704850 h 935831"/>
                                      <a:gd name="connsiteX13" fmla="*/ 402431 w 881063"/>
                                      <a:gd name="connsiteY13" fmla="*/ 661988 h 935831"/>
                                      <a:gd name="connsiteX14" fmla="*/ 321469 w 881063"/>
                                      <a:gd name="connsiteY14" fmla="*/ 581025 h 935831"/>
                                      <a:gd name="connsiteX15" fmla="*/ 221456 w 881063"/>
                                      <a:gd name="connsiteY15" fmla="*/ 457200 h 935831"/>
                                      <a:gd name="connsiteX16" fmla="*/ 207169 w 881063"/>
                                      <a:gd name="connsiteY16" fmla="*/ 433388 h 935831"/>
                                      <a:gd name="connsiteX17" fmla="*/ 121444 w 881063"/>
                                      <a:gd name="connsiteY17" fmla="*/ 388144 h 935831"/>
                                      <a:gd name="connsiteX18" fmla="*/ 71438 w 881063"/>
                                      <a:gd name="connsiteY18" fmla="*/ 342900 h 935831"/>
                                      <a:gd name="connsiteX19" fmla="*/ 59531 w 881063"/>
                                      <a:gd name="connsiteY19" fmla="*/ 295275 h 935831"/>
                                      <a:gd name="connsiteX20" fmla="*/ 2381 w 881063"/>
                                      <a:gd name="connsiteY20" fmla="*/ 247650 h 935831"/>
                                      <a:gd name="connsiteX21" fmla="*/ 14288 w 881063"/>
                                      <a:gd name="connsiteY21" fmla="*/ 230981 h 935831"/>
                                      <a:gd name="connsiteX22" fmla="*/ 61913 w 881063"/>
                                      <a:gd name="connsiteY22" fmla="*/ 264319 h 935831"/>
                                      <a:gd name="connsiteX23" fmla="*/ 80963 w 881063"/>
                                      <a:gd name="connsiteY23" fmla="*/ 261938 h 935831"/>
                                      <a:gd name="connsiteX24" fmla="*/ 76200 w 881063"/>
                                      <a:gd name="connsiteY24" fmla="*/ 238125 h 935831"/>
                                      <a:gd name="connsiteX25" fmla="*/ 28575 w 881063"/>
                                      <a:gd name="connsiteY25" fmla="*/ 200025 h 935831"/>
                                      <a:gd name="connsiteX26" fmla="*/ 26194 w 881063"/>
                                      <a:gd name="connsiteY26" fmla="*/ 114300 h 935831"/>
                                      <a:gd name="connsiteX27" fmla="*/ 28575 w 881063"/>
                                      <a:gd name="connsiteY27" fmla="*/ 71438 h 935831"/>
                                      <a:gd name="connsiteX28" fmla="*/ 0 w 881063"/>
                                      <a:gd name="connsiteY28" fmla="*/ 47625 h 935831"/>
                                      <a:gd name="connsiteX29" fmla="*/ 80963 w 881063"/>
                                      <a:gd name="connsiteY29" fmla="*/ 0 h 935831"/>
                                      <a:gd name="connsiteX0" fmla="*/ 80963 w 881063"/>
                                      <a:gd name="connsiteY0" fmla="*/ 0 h 935831"/>
                                      <a:gd name="connsiteX1" fmla="*/ 88106 w 881063"/>
                                      <a:gd name="connsiteY1" fmla="*/ 195263 h 935831"/>
                                      <a:gd name="connsiteX2" fmla="*/ 123825 w 881063"/>
                                      <a:gd name="connsiteY2" fmla="*/ 297656 h 935831"/>
                                      <a:gd name="connsiteX3" fmla="*/ 245269 w 881063"/>
                                      <a:gd name="connsiteY3" fmla="*/ 402431 h 935831"/>
                                      <a:gd name="connsiteX4" fmla="*/ 445294 w 881063"/>
                                      <a:gd name="connsiteY4" fmla="*/ 616744 h 935831"/>
                                      <a:gd name="connsiteX5" fmla="*/ 523875 w 881063"/>
                                      <a:gd name="connsiteY5" fmla="*/ 695325 h 935831"/>
                                      <a:gd name="connsiteX6" fmla="*/ 666750 w 881063"/>
                                      <a:gd name="connsiteY6" fmla="*/ 728663 h 935831"/>
                                      <a:gd name="connsiteX7" fmla="*/ 754856 w 881063"/>
                                      <a:gd name="connsiteY7" fmla="*/ 819150 h 935831"/>
                                      <a:gd name="connsiteX8" fmla="*/ 881063 w 881063"/>
                                      <a:gd name="connsiteY8" fmla="*/ 912019 h 935831"/>
                                      <a:gd name="connsiteX9" fmla="*/ 831056 w 881063"/>
                                      <a:gd name="connsiteY9" fmla="*/ 935831 h 935831"/>
                                      <a:gd name="connsiteX10" fmla="*/ 728663 w 881063"/>
                                      <a:gd name="connsiteY10" fmla="*/ 897731 h 935831"/>
                                      <a:gd name="connsiteX11" fmla="*/ 592931 w 881063"/>
                                      <a:gd name="connsiteY11" fmla="*/ 797719 h 935831"/>
                                      <a:gd name="connsiteX12" fmla="*/ 445294 w 881063"/>
                                      <a:gd name="connsiteY12" fmla="*/ 704850 h 935831"/>
                                      <a:gd name="connsiteX13" fmla="*/ 402431 w 881063"/>
                                      <a:gd name="connsiteY13" fmla="*/ 661988 h 935831"/>
                                      <a:gd name="connsiteX14" fmla="*/ 321469 w 881063"/>
                                      <a:gd name="connsiteY14" fmla="*/ 581025 h 935831"/>
                                      <a:gd name="connsiteX15" fmla="*/ 238125 w 881063"/>
                                      <a:gd name="connsiteY15" fmla="*/ 461963 h 935831"/>
                                      <a:gd name="connsiteX16" fmla="*/ 207169 w 881063"/>
                                      <a:gd name="connsiteY16" fmla="*/ 433388 h 935831"/>
                                      <a:gd name="connsiteX17" fmla="*/ 121444 w 881063"/>
                                      <a:gd name="connsiteY17" fmla="*/ 388144 h 935831"/>
                                      <a:gd name="connsiteX18" fmla="*/ 71438 w 881063"/>
                                      <a:gd name="connsiteY18" fmla="*/ 342900 h 935831"/>
                                      <a:gd name="connsiteX19" fmla="*/ 59531 w 881063"/>
                                      <a:gd name="connsiteY19" fmla="*/ 295275 h 935831"/>
                                      <a:gd name="connsiteX20" fmla="*/ 2381 w 881063"/>
                                      <a:gd name="connsiteY20" fmla="*/ 247650 h 935831"/>
                                      <a:gd name="connsiteX21" fmla="*/ 14288 w 881063"/>
                                      <a:gd name="connsiteY21" fmla="*/ 230981 h 935831"/>
                                      <a:gd name="connsiteX22" fmla="*/ 61913 w 881063"/>
                                      <a:gd name="connsiteY22" fmla="*/ 264319 h 935831"/>
                                      <a:gd name="connsiteX23" fmla="*/ 80963 w 881063"/>
                                      <a:gd name="connsiteY23" fmla="*/ 261938 h 935831"/>
                                      <a:gd name="connsiteX24" fmla="*/ 76200 w 881063"/>
                                      <a:gd name="connsiteY24" fmla="*/ 238125 h 935831"/>
                                      <a:gd name="connsiteX25" fmla="*/ 28575 w 881063"/>
                                      <a:gd name="connsiteY25" fmla="*/ 200025 h 935831"/>
                                      <a:gd name="connsiteX26" fmla="*/ 26194 w 881063"/>
                                      <a:gd name="connsiteY26" fmla="*/ 114300 h 935831"/>
                                      <a:gd name="connsiteX27" fmla="*/ 28575 w 881063"/>
                                      <a:gd name="connsiteY27" fmla="*/ 71438 h 935831"/>
                                      <a:gd name="connsiteX28" fmla="*/ 0 w 881063"/>
                                      <a:gd name="connsiteY28" fmla="*/ 47625 h 935831"/>
                                      <a:gd name="connsiteX29" fmla="*/ 80963 w 881063"/>
                                      <a:gd name="connsiteY29" fmla="*/ 0 h 93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1063" h="935831">
                                        <a:moveTo>
                                          <a:pt x="80963" y="0"/>
                                        </a:moveTo>
                                        <a:lnTo>
                                          <a:pt x="88106" y="195263"/>
                                        </a:lnTo>
                                        <a:lnTo>
                                          <a:pt x="123825" y="297656"/>
                                        </a:lnTo>
                                        <a:lnTo>
                                          <a:pt x="245269" y="402431"/>
                                        </a:lnTo>
                                        <a:lnTo>
                                          <a:pt x="445294" y="616744"/>
                                        </a:lnTo>
                                        <a:lnTo>
                                          <a:pt x="523875" y="695325"/>
                                        </a:lnTo>
                                        <a:lnTo>
                                          <a:pt x="666750" y="728663"/>
                                        </a:lnTo>
                                        <a:lnTo>
                                          <a:pt x="754856" y="819150"/>
                                        </a:lnTo>
                                        <a:lnTo>
                                          <a:pt x="881063" y="912019"/>
                                        </a:lnTo>
                                        <a:lnTo>
                                          <a:pt x="831056" y="935831"/>
                                        </a:lnTo>
                                        <a:lnTo>
                                          <a:pt x="728663" y="897731"/>
                                        </a:lnTo>
                                        <a:lnTo>
                                          <a:pt x="592931" y="797719"/>
                                        </a:lnTo>
                                        <a:lnTo>
                                          <a:pt x="445294" y="704850"/>
                                        </a:lnTo>
                                        <a:lnTo>
                                          <a:pt x="402431" y="661988"/>
                                        </a:lnTo>
                                        <a:lnTo>
                                          <a:pt x="321469" y="581025"/>
                                        </a:lnTo>
                                        <a:lnTo>
                                          <a:pt x="238125" y="461963"/>
                                        </a:lnTo>
                                        <a:lnTo>
                                          <a:pt x="207169" y="433388"/>
                                        </a:lnTo>
                                        <a:lnTo>
                                          <a:pt x="121444" y="388144"/>
                                        </a:lnTo>
                                        <a:lnTo>
                                          <a:pt x="71438" y="342900"/>
                                        </a:lnTo>
                                        <a:lnTo>
                                          <a:pt x="59531" y="295275"/>
                                        </a:lnTo>
                                        <a:lnTo>
                                          <a:pt x="2381" y="247650"/>
                                        </a:lnTo>
                                        <a:lnTo>
                                          <a:pt x="14288" y="230981"/>
                                        </a:lnTo>
                                        <a:lnTo>
                                          <a:pt x="61913" y="264319"/>
                                        </a:lnTo>
                                        <a:lnTo>
                                          <a:pt x="80963" y="261938"/>
                                        </a:lnTo>
                                        <a:lnTo>
                                          <a:pt x="76200" y="238125"/>
                                        </a:lnTo>
                                        <a:lnTo>
                                          <a:pt x="28575" y="200025"/>
                                        </a:lnTo>
                                        <a:cubicBezTo>
                                          <a:pt x="27781" y="171450"/>
                                          <a:pt x="26988" y="142875"/>
                                          <a:pt x="26194" y="114300"/>
                                        </a:cubicBezTo>
                                        <a:lnTo>
                                          <a:pt x="28575" y="71438"/>
                                        </a:lnTo>
                                        <a:lnTo>
                                          <a:pt x="0" y="47625"/>
                                        </a:lnTo>
                                        <a:lnTo>
                                          <a:pt x="80963"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Forme libre 167"/>
                                  <p:cNvSpPr/>
                                  <p:nvPr/>
                                </p:nvSpPr>
                                <p:spPr>
                                  <a:xfrm>
                                    <a:off x="3474244" y="2822171"/>
                                    <a:ext cx="509587" cy="728663"/>
                                  </a:xfrm>
                                  <a:custGeom>
                                    <a:avLst/>
                                    <a:gdLst>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47675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402431 w 502443"/>
                                      <a:gd name="connsiteY54" fmla="*/ 497681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45243 w 502443"/>
                                      <a:gd name="connsiteY12" fmla="*/ 307181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52437 w 502443"/>
                                      <a:gd name="connsiteY42" fmla="*/ 683418 h 716756"/>
                                      <a:gd name="connsiteX43" fmla="*/ 471487 w 502443"/>
                                      <a:gd name="connsiteY43" fmla="*/ 685800 h 716756"/>
                                      <a:gd name="connsiteX44" fmla="*/ 471487 w 502443"/>
                                      <a:gd name="connsiteY44" fmla="*/ 685800 h 716756"/>
                                      <a:gd name="connsiteX45" fmla="*/ 490537 w 502443"/>
                                      <a:gd name="connsiteY45" fmla="*/ 707231 h 716756"/>
                                      <a:gd name="connsiteX46" fmla="*/ 502443 w 502443"/>
                                      <a:gd name="connsiteY46" fmla="*/ 711993 h 716756"/>
                                      <a:gd name="connsiteX47" fmla="*/ 502443 w 502443"/>
                                      <a:gd name="connsiteY47" fmla="*/ 711993 h 716756"/>
                                      <a:gd name="connsiteX48" fmla="*/ 459581 w 502443"/>
                                      <a:gd name="connsiteY48" fmla="*/ 635793 h 716756"/>
                                      <a:gd name="connsiteX49" fmla="*/ 390525 w 502443"/>
                                      <a:gd name="connsiteY49" fmla="*/ 581025 h 716756"/>
                                      <a:gd name="connsiteX50" fmla="*/ 330993 w 502443"/>
                                      <a:gd name="connsiteY50" fmla="*/ 559593 h 716756"/>
                                      <a:gd name="connsiteX51" fmla="*/ 330993 w 502443"/>
                                      <a:gd name="connsiteY51" fmla="*/ 535781 h 716756"/>
                                      <a:gd name="connsiteX52" fmla="*/ 338137 w 502443"/>
                                      <a:gd name="connsiteY52" fmla="*/ 509587 h 716756"/>
                                      <a:gd name="connsiteX53" fmla="*/ 376237 w 502443"/>
                                      <a:gd name="connsiteY53" fmla="*/ 509587 h 716756"/>
                                      <a:gd name="connsiteX54" fmla="*/ 395287 w 502443"/>
                                      <a:gd name="connsiteY54" fmla="*/ 495299 h 716756"/>
                                      <a:gd name="connsiteX55" fmla="*/ 357187 w 502443"/>
                                      <a:gd name="connsiteY55" fmla="*/ 471487 h 716756"/>
                                      <a:gd name="connsiteX56" fmla="*/ 388143 w 502443"/>
                                      <a:gd name="connsiteY56" fmla="*/ 452437 h 716756"/>
                                      <a:gd name="connsiteX57" fmla="*/ 400050 w 502443"/>
                                      <a:gd name="connsiteY57" fmla="*/ 440531 h 716756"/>
                                      <a:gd name="connsiteX58" fmla="*/ 435769 w 502443"/>
                                      <a:gd name="connsiteY58" fmla="*/ 464343 h 716756"/>
                                      <a:gd name="connsiteX59" fmla="*/ 385762 w 502443"/>
                                      <a:gd name="connsiteY59" fmla="*/ 414337 h 716756"/>
                                      <a:gd name="connsiteX60" fmla="*/ 354806 w 502443"/>
                                      <a:gd name="connsiteY60" fmla="*/ 373856 h 716756"/>
                                      <a:gd name="connsiteX61" fmla="*/ 361950 w 502443"/>
                                      <a:gd name="connsiteY61" fmla="*/ 264318 h 716756"/>
                                      <a:gd name="connsiteX62" fmla="*/ 381000 w 502443"/>
                                      <a:gd name="connsiteY62" fmla="*/ 276225 h 716756"/>
                                      <a:gd name="connsiteX63" fmla="*/ 400050 w 502443"/>
                                      <a:gd name="connsiteY63" fmla="*/ 259556 h 716756"/>
                                      <a:gd name="connsiteX64" fmla="*/ 33337 w 502443"/>
                                      <a:gd name="connsiteY64"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104775 w 502443"/>
                                      <a:gd name="connsiteY13" fmla="*/ 357187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45243 w 502443"/>
                                      <a:gd name="connsiteY11" fmla="*/ 280987 h 716756"/>
                                      <a:gd name="connsiteX12" fmla="*/ 54768 w 502443"/>
                                      <a:gd name="connsiteY12" fmla="*/ 302419 h 716756"/>
                                      <a:gd name="connsiteX13" fmla="*/ 90488 w 502443"/>
                                      <a:gd name="connsiteY13" fmla="*/ 364331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 name="connsiteX0" fmla="*/ 33337 w 502443"/>
                                      <a:gd name="connsiteY0" fmla="*/ 0 h 716756"/>
                                      <a:gd name="connsiteX1" fmla="*/ 47625 w 502443"/>
                                      <a:gd name="connsiteY1" fmla="*/ 126206 h 716756"/>
                                      <a:gd name="connsiteX2" fmla="*/ 38100 w 502443"/>
                                      <a:gd name="connsiteY2" fmla="*/ 142875 h 716756"/>
                                      <a:gd name="connsiteX3" fmla="*/ 33337 w 502443"/>
                                      <a:gd name="connsiteY3" fmla="*/ 159543 h 716756"/>
                                      <a:gd name="connsiteX4" fmla="*/ 33337 w 502443"/>
                                      <a:gd name="connsiteY4" fmla="*/ 176212 h 716756"/>
                                      <a:gd name="connsiteX5" fmla="*/ 33337 w 502443"/>
                                      <a:gd name="connsiteY5" fmla="*/ 204787 h 716756"/>
                                      <a:gd name="connsiteX6" fmla="*/ 19050 w 502443"/>
                                      <a:gd name="connsiteY6" fmla="*/ 192881 h 716756"/>
                                      <a:gd name="connsiteX7" fmla="*/ 26193 w 502443"/>
                                      <a:gd name="connsiteY7" fmla="*/ 228600 h 716756"/>
                                      <a:gd name="connsiteX8" fmla="*/ 7143 w 502443"/>
                                      <a:gd name="connsiteY8" fmla="*/ 230981 h 716756"/>
                                      <a:gd name="connsiteX9" fmla="*/ 0 w 502443"/>
                                      <a:gd name="connsiteY9" fmla="*/ 240506 h 716756"/>
                                      <a:gd name="connsiteX10" fmla="*/ 4762 w 502443"/>
                                      <a:gd name="connsiteY10" fmla="*/ 257175 h 716756"/>
                                      <a:gd name="connsiteX11" fmla="*/ 30955 w 502443"/>
                                      <a:gd name="connsiteY11" fmla="*/ 292893 h 716756"/>
                                      <a:gd name="connsiteX12" fmla="*/ 54768 w 502443"/>
                                      <a:gd name="connsiteY12" fmla="*/ 302419 h 716756"/>
                                      <a:gd name="connsiteX13" fmla="*/ 90488 w 502443"/>
                                      <a:gd name="connsiteY13" fmla="*/ 364331 h 716756"/>
                                      <a:gd name="connsiteX14" fmla="*/ 95250 w 502443"/>
                                      <a:gd name="connsiteY14" fmla="*/ 371475 h 716756"/>
                                      <a:gd name="connsiteX15" fmla="*/ 140493 w 502443"/>
                                      <a:gd name="connsiteY15" fmla="*/ 466725 h 716756"/>
                                      <a:gd name="connsiteX16" fmla="*/ 176212 w 502443"/>
                                      <a:gd name="connsiteY16" fmla="*/ 476250 h 716756"/>
                                      <a:gd name="connsiteX17" fmla="*/ 207168 w 502443"/>
                                      <a:gd name="connsiteY17" fmla="*/ 490537 h 716756"/>
                                      <a:gd name="connsiteX18" fmla="*/ 204787 w 502443"/>
                                      <a:gd name="connsiteY18" fmla="*/ 511968 h 716756"/>
                                      <a:gd name="connsiteX19" fmla="*/ 185737 w 502443"/>
                                      <a:gd name="connsiteY19" fmla="*/ 528637 h 716756"/>
                                      <a:gd name="connsiteX20" fmla="*/ 173831 w 502443"/>
                                      <a:gd name="connsiteY20" fmla="*/ 533400 h 716756"/>
                                      <a:gd name="connsiteX21" fmla="*/ 166687 w 502443"/>
                                      <a:gd name="connsiteY21" fmla="*/ 526256 h 716756"/>
                                      <a:gd name="connsiteX22" fmla="*/ 188118 w 502443"/>
                                      <a:gd name="connsiteY22" fmla="*/ 569118 h 716756"/>
                                      <a:gd name="connsiteX23" fmla="*/ 307181 w 502443"/>
                                      <a:gd name="connsiteY23" fmla="*/ 566737 h 716756"/>
                                      <a:gd name="connsiteX24" fmla="*/ 342900 w 502443"/>
                                      <a:gd name="connsiteY24" fmla="*/ 578643 h 716756"/>
                                      <a:gd name="connsiteX25" fmla="*/ 371475 w 502443"/>
                                      <a:gd name="connsiteY25" fmla="*/ 585787 h 716756"/>
                                      <a:gd name="connsiteX26" fmla="*/ 423862 w 502443"/>
                                      <a:gd name="connsiteY26" fmla="*/ 638175 h 716756"/>
                                      <a:gd name="connsiteX27" fmla="*/ 419100 w 502443"/>
                                      <a:gd name="connsiteY27" fmla="*/ 664368 h 716756"/>
                                      <a:gd name="connsiteX28" fmla="*/ 411956 w 502443"/>
                                      <a:gd name="connsiteY28" fmla="*/ 685800 h 716756"/>
                                      <a:gd name="connsiteX29" fmla="*/ 381000 w 502443"/>
                                      <a:gd name="connsiteY29" fmla="*/ 685800 h 716756"/>
                                      <a:gd name="connsiteX30" fmla="*/ 345281 w 502443"/>
                                      <a:gd name="connsiteY30" fmla="*/ 685800 h 716756"/>
                                      <a:gd name="connsiteX31" fmla="*/ 283368 w 502443"/>
                                      <a:gd name="connsiteY31" fmla="*/ 642937 h 716756"/>
                                      <a:gd name="connsiteX32" fmla="*/ 254793 w 502443"/>
                                      <a:gd name="connsiteY32" fmla="*/ 626268 h 716756"/>
                                      <a:gd name="connsiteX33" fmla="*/ 221456 w 502443"/>
                                      <a:gd name="connsiteY33" fmla="*/ 626268 h 716756"/>
                                      <a:gd name="connsiteX34" fmla="*/ 209550 w 502443"/>
                                      <a:gd name="connsiteY34" fmla="*/ 640556 h 716756"/>
                                      <a:gd name="connsiteX35" fmla="*/ 192881 w 502443"/>
                                      <a:gd name="connsiteY35" fmla="*/ 640556 h 716756"/>
                                      <a:gd name="connsiteX36" fmla="*/ 185737 w 502443"/>
                                      <a:gd name="connsiteY36" fmla="*/ 638175 h 716756"/>
                                      <a:gd name="connsiteX37" fmla="*/ 176212 w 502443"/>
                                      <a:gd name="connsiteY37" fmla="*/ 664368 h 716756"/>
                                      <a:gd name="connsiteX38" fmla="*/ 178593 w 502443"/>
                                      <a:gd name="connsiteY38" fmla="*/ 678656 h 716756"/>
                                      <a:gd name="connsiteX39" fmla="*/ 207168 w 502443"/>
                                      <a:gd name="connsiteY39" fmla="*/ 702468 h 716756"/>
                                      <a:gd name="connsiteX40" fmla="*/ 216693 w 502443"/>
                                      <a:gd name="connsiteY40" fmla="*/ 716756 h 716756"/>
                                      <a:gd name="connsiteX41" fmla="*/ 397668 w 502443"/>
                                      <a:gd name="connsiteY41" fmla="*/ 702468 h 716756"/>
                                      <a:gd name="connsiteX42" fmla="*/ 402431 w 502443"/>
                                      <a:gd name="connsiteY42" fmla="*/ 685800 h 716756"/>
                                      <a:gd name="connsiteX43" fmla="*/ 452437 w 502443"/>
                                      <a:gd name="connsiteY43" fmla="*/ 683418 h 716756"/>
                                      <a:gd name="connsiteX44" fmla="*/ 471487 w 502443"/>
                                      <a:gd name="connsiteY44" fmla="*/ 685800 h 716756"/>
                                      <a:gd name="connsiteX45" fmla="*/ 471487 w 502443"/>
                                      <a:gd name="connsiteY45" fmla="*/ 685800 h 716756"/>
                                      <a:gd name="connsiteX46" fmla="*/ 490537 w 502443"/>
                                      <a:gd name="connsiteY46" fmla="*/ 707231 h 716756"/>
                                      <a:gd name="connsiteX47" fmla="*/ 502443 w 502443"/>
                                      <a:gd name="connsiteY47" fmla="*/ 711993 h 716756"/>
                                      <a:gd name="connsiteX48" fmla="*/ 502443 w 502443"/>
                                      <a:gd name="connsiteY48" fmla="*/ 711993 h 716756"/>
                                      <a:gd name="connsiteX49" fmla="*/ 459581 w 502443"/>
                                      <a:gd name="connsiteY49" fmla="*/ 635793 h 716756"/>
                                      <a:gd name="connsiteX50" fmla="*/ 390525 w 502443"/>
                                      <a:gd name="connsiteY50" fmla="*/ 581025 h 716756"/>
                                      <a:gd name="connsiteX51" fmla="*/ 330993 w 502443"/>
                                      <a:gd name="connsiteY51" fmla="*/ 559593 h 716756"/>
                                      <a:gd name="connsiteX52" fmla="*/ 330993 w 502443"/>
                                      <a:gd name="connsiteY52" fmla="*/ 535781 h 716756"/>
                                      <a:gd name="connsiteX53" fmla="*/ 338137 w 502443"/>
                                      <a:gd name="connsiteY53" fmla="*/ 509587 h 716756"/>
                                      <a:gd name="connsiteX54" fmla="*/ 376237 w 502443"/>
                                      <a:gd name="connsiteY54" fmla="*/ 509587 h 716756"/>
                                      <a:gd name="connsiteX55" fmla="*/ 395287 w 502443"/>
                                      <a:gd name="connsiteY55" fmla="*/ 495299 h 716756"/>
                                      <a:gd name="connsiteX56" fmla="*/ 357187 w 502443"/>
                                      <a:gd name="connsiteY56" fmla="*/ 471487 h 716756"/>
                                      <a:gd name="connsiteX57" fmla="*/ 388143 w 502443"/>
                                      <a:gd name="connsiteY57" fmla="*/ 452437 h 716756"/>
                                      <a:gd name="connsiteX58" fmla="*/ 400050 w 502443"/>
                                      <a:gd name="connsiteY58" fmla="*/ 440531 h 716756"/>
                                      <a:gd name="connsiteX59" fmla="*/ 435769 w 502443"/>
                                      <a:gd name="connsiteY59" fmla="*/ 464343 h 716756"/>
                                      <a:gd name="connsiteX60" fmla="*/ 385762 w 502443"/>
                                      <a:gd name="connsiteY60" fmla="*/ 414337 h 716756"/>
                                      <a:gd name="connsiteX61" fmla="*/ 354806 w 502443"/>
                                      <a:gd name="connsiteY61" fmla="*/ 373856 h 716756"/>
                                      <a:gd name="connsiteX62" fmla="*/ 361950 w 502443"/>
                                      <a:gd name="connsiteY62" fmla="*/ 264318 h 716756"/>
                                      <a:gd name="connsiteX63" fmla="*/ 381000 w 502443"/>
                                      <a:gd name="connsiteY63" fmla="*/ 276225 h 716756"/>
                                      <a:gd name="connsiteX64" fmla="*/ 400050 w 502443"/>
                                      <a:gd name="connsiteY64" fmla="*/ 259556 h 716756"/>
                                      <a:gd name="connsiteX65" fmla="*/ 33337 w 502443"/>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61912 w 509587"/>
                                      <a:gd name="connsiteY12" fmla="*/ 302419 h 716756"/>
                                      <a:gd name="connsiteX13" fmla="*/ 97632 w 509587"/>
                                      <a:gd name="connsiteY13" fmla="*/ 364331 h 716756"/>
                                      <a:gd name="connsiteX14" fmla="*/ 102394 w 509587"/>
                                      <a:gd name="connsiteY14" fmla="*/ 371475 h 716756"/>
                                      <a:gd name="connsiteX15" fmla="*/ 147637 w 509587"/>
                                      <a:gd name="connsiteY15" fmla="*/ 466725 h 716756"/>
                                      <a:gd name="connsiteX16" fmla="*/ 183356 w 509587"/>
                                      <a:gd name="connsiteY16" fmla="*/ 476250 h 716756"/>
                                      <a:gd name="connsiteX17" fmla="*/ 214312 w 509587"/>
                                      <a:gd name="connsiteY17" fmla="*/ 490537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7632 w 509587"/>
                                      <a:gd name="connsiteY13" fmla="*/ 364331 h 716756"/>
                                      <a:gd name="connsiteX14" fmla="*/ 102394 w 509587"/>
                                      <a:gd name="connsiteY14" fmla="*/ 371475 h 716756"/>
                                      <a:gd name="connsiteX15" fmla="*/ 147637 w 509587"/>
                                      <a:gd name="connsiteY15" fmla="*/ 466725 h 716756"/>
                                      <a:gd name="connsiteX16" fmla="*/ 183356 w 509587"/>
                                      <a:gd name="connsiteY16" fmla="*/ 476250 h 716756"/>
                                      <a:gd name="connsiteX17" fmla="*/ 214312 w 509587"/>
                                      <a:gd name="connsiteY17" fmla="*/ 490537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7632 w 509587"/>
                                      <a:gd name="connsiteY13" fmla="*/ 364331 h 716756"/>
                                      <a:gd name="connsiteX14" fmla="*/ 102394 w 509587"/>
                                      <a:gd name="connsiteY14" fmla="*/ 371475 h 716756"/>
                                      <a:gd name="connsiteX15" fmla="*/ 145256 w 509587"/>
                                      <a:gd name="connsiteY15" fmla="*/ 488157 h 716756"/>
                                      <a:gd name="connsiteX16" fmla="*/ 183356 w 509587"/>
                                      <a:gd name="connsiteY16" fmla="*/ 476250 h 716756"/>
                                      <a:gd name="connsiteX17" fmla="*/ 214312 w 509587"/>
                                      <a:gd name="connsiteY17" fmla="*/ 490537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102394 w 509587"/>
                                      <a:gd name="connsiteY14" fmla="*/ 371475 h 716756"/>
                                      <a:gd name="connsiteX15" fmla="*/ 145256 w 509587"/>
                                      <a:gd name="connsiteY15" fmla="*/ 488157 h 716756"/>
                                      <a:gd name="connsiteX16" fmla="*/ 183356 w 509587"/>
                                      <a:gd name="connsiteY16" fmla="*/ 476250 h 716756"/>
                                      <a:gd name="connsiteX17" fmla="*/ 214312 w 509587"/>
                                      <a:gd name="connsiteY17" fmla="*/ 490537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76250 h 716756"/>
                                      <a:gd name="connsiteX17" fmla="*/ 214312 w 509587"/>
                                      <a:gd name="connsiteY17" fmla="*/ 490537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76250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90537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95262 w 509587"/>
                                      <a:gd name="connsiteY22" fmla="*/ 569118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90537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73831 w 509587"/>
                                      <a:gd name="connsiteY21" fmla="*/ 526256 h 716756"/>
                                      <a:gd name="connsiteX22" fmla="*/ 188118 w 509587"/>
                                      <a:gd name="connsiteY22" fmla="*/ 592931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90537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64306 w 509587"/>
                                      <a:gd name="connsiteY21" fmla="*/ 523875 h 716756"/>
                                      <a:gd name="connsiteX22" fmla="*/ 188118 w 509587"/>
                                      <a:gd name="connsiteY22" fmla="*/ 592931 h 716756"/>
                                      <a:gd name="connsiteX23" fmla="*/ 314325 w 509587"/>
                                      <a:gd name="connsiteY23" fmla="*/ 56673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90537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64306 w 509587"/>
                                      <a:gd name="connsiteY21" fmla="*/ 523875 h 716756"/>
                                      <a:gd name="connsiteX22" fmla="*/ 188118 w 509587"/>
                                      <a:gd name="connsiteY22" fmla="*/ 592931 h 716756"/>
                                      <a:gd name="connsiteX23" fmla="*/ 319087 w 509587"/>
                                      <a:gd name="connsiteY23" fmla="*/ 585787 h 716756"/>
                                      <a:gd name="connsiteX24" fmla="*/ 350044 w 509587"/>
                                      <a:gd name="connsiteY24" fmla="*/ 578643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90537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64306 w 509587"/>
                                      <a:gd name="connsiteY21" fmla="*/ 523875 h 716756"/>
                                      <a:gd name="connsiteX22" fmla="*/ 188118 w 509587"/>
                                      <a:gd name="connsiteY22" fmla="*/ 592931 h 716756"/>
                                      <a:gd name="connsiteX23" fmla="*/ 319087 w 509587"/>
                                      <a:gd name="connsiteY23" fmla="*/ 585787 h 716756"/>
                                      <a:gd name="connsiteX24" fmla="*/ 373857 w 509587"/>
                                      <a:gd name="connsiteY24" fmla="*/ 611980 h 716756"/>
                                      <a:gd name="connsiteX25" fmla="*/ 378619 w 509587"/>
                                      <a:gd name="connsiteY25" fmla="*/ 585787 h 716756"/>
                                      <a:gd name="connsiteX26" fmla="*/ 431006 w 509587"/>
                                      <a:gd name="connsiteY26" fmla="*/ 638175 h 716756"/>
                                      <a:gd name="connsiteX27" fmla="*/ 426244 w 509587"/>
                                      <a:gd name="connsiteY27" fmla="*/ 664368 h 716756"/>
                                      <a:gd name="connsiteX28" fmla="*/ 419100 w 509587"/>
                                      <a:gd name="connsiteY28" fmla="*/ 685800 h 716756"/>
                                      <a:gd name="connsiteX29" fmla="*/ 388144 w 509587"/>
                                      <a:gd name="connsiteY29" fmla="*/ 685800 h 716756"/>
                                      <a:gd name="connsiteX30" fmla="*/ 352425 w 509587"/>
                                      <a:gd name="connsiteY30" fmla="*/ 685800 h 716756"/>
                                      <a:gd name="connsiteX31" fmla="*/ 290512 w 509587"/>
                                      <a:gd name="connsiteY31" fmla="*/ 642937 h 716756"/>
                                      <a:gd name="connsiteX32" fmla="*/ 261937 w 509587"/>
                                      <a:gd name="connsiteY32" fmla="*/ 626268 h 716756"/>
                                      <a:gd name="connsiteX33" fmla="*/ 228600 w 509587"/>
                                      <a:gd name="connsiteY33" fmla="*/ 626268 h 716756"/>
                                      <a:gd name="connsiteX34" fmla="*/ 216694 w 509587"/>
                                      <a:gd name="connsiteY34" fmla="*/ 640556 h 716756"/>
                                      <a:gd name="connsiteX35" fmla="*/ 200025 w 509587"/>
                                      <a:gd name="connsiteY35" fmla="*/ 640556 h 716756"/>
                                      <a:gd name="connsiteX36" fmla="*/ 192881 w 509587"/>
                                      <a:gd name="connsiteY36" fmla="*/ 638175 h 716756"/>
                                      <a:gd name="connsiteX37" fmla="*/ 183356 w 509587"/>
                                      <a:gd name="connsiteY37" fmla="*/ 664368 h 716756"/>
                                      <a:gd name="connsiteX38" fmla="*/ 185737 w 509587"/>
                                      <a:gd name="connsiteY38" fmla="*/ 678656 h 716756"/>
                                      <a:gd name="connsiteX39" fmla="*/ 214312 w 509587"/>
                                      <a:gd name="connsiteY39" fmla="*/ 702468 h 716756"/>
                                      <a:gd name="connsiteX40" fmla="*/ 223837 w 509587"/>
                                      <a:gd name="connsiteY40" fmla="*/ 716756 h 716756"/>
                                      <a:gd name="connsiteX41" fmla="*/ 404812 w 509587"/>
                                      <a:gd name="connsiteY41" fmla="*/ 702468 h 716756"/>
                                      <a:gd name="connsiteX42" fmla="*/ 409575 w 509587"/>
                                      <a:gd name="connsiteY42" fmla="*/ 685800 h 716756"/>
                                      <a:gd name="connsiteX43" fmla="*/ 459581 w 509587"/>
                                      <a:gd name="connsiteY43" fmla="*/ 683418 h 716756"/>
                                      <a:gd name="connsiteX44" fmla="*/ 478631 w 509587"/>
                                      <a:gd name="connsiteY44" fmla="*/ 685800 h 716756"/>
                                      <a:gd name="connsiteX45" fmla="*/ 478631 w 509587"/>
                                      <a:gd name="connsiteY45" fmla="*/ 685800 h 716756"/>
                                      <a:gd name="connsiteX46" fmla="*/ 497681 w 509587"/>
                                      <a:gd name="connsiteY46" fmla="*/ 707231 h 716756"/>
                                      <a:gd name="connsiteX47" fmla="*/ 509587 w 509587"/>
                                      <a:gd name="connsiteY47" fmla="*/ 711993 h 716756"/>
                                      <a:gd name="connsiteX48" fmla="*/ 509587 w 509587"/>
                                      <a:gd name="connsiteY48" fmla="*/ 711993 h 716756"/>
                                      <a:gd name="connsiteX49" fmla="*/ 466725 w 509587"/>
                                      <a:gd name="connsiteY49" fmla="*/ 635793 h 716756"/>
                                      <a:gd name="connsiteX50" fmla="*/ 397669 w 509587"/>
                                      <a:gd name="connsiteY50" fmla="*/ 581025 h 716756"/>
                                      <a:gd name="connsiteX51" fmla="*/ 338137 w 509587"/>
                                      <a:gd name="connsiteY51" fmla="*/ 559593 h 716756"/>
                                      <a:gd name="connsiteX52" fmla="*/ 338137 w 509587"/>
                                      <a:gd name="connsiteY52" fmla="*/ 535781 h 716756"/>
                                      <a:gd name="connsiteX53" fmla="*/ 345281 w 509587"/>
                                      <a:gd name="connsiteY53" fmla="*/ 509587 h 716756"/>
                                      <a:gd name="connsiteX54" fmla="*/ 383381 w 509587"/>
                                      <a:gd name="connsiteY54" fmla="*/ 509587 h 716756"/>
                                      <a:gd name="connsiteX55" fmla="*/ 402431 w 509587"/>
                                      <a:gd name="connsiteY55" fmla="*/ 495299 h 716756"/>
                                      <a:gd name="connsiteX56" fmla="*/ 364331 w 509587"/>
                                      <a:gd name="connsiteY56" fmla="*/ 471487 h 716756"/>
                                      <a:gd name="connsiteX57" fmla="*/ 395287 w 509587"/>
                                      <a:gd name="connsiteY57" fmla="*/ 452437 h 716756"/>
                                      <a:gd name="connsiteX58" fmla="*/ 407194 w 509587"/>
                                      <a:gd name="connsiteY58" fmla="*/ 440531 h 716756"/>
                                      <a:gd name="connsiteX59" fmla="*/ 442913 w 509587"/>
                                      <a:gd name="connsiteY59" fmla="*/ 464343 h 716756"/>
                                      <a:gd name="connsiteX60" fmla="*/ 392906 w 509587"/>
                                      <a:gd name="connsiteY60" fmla="*/ 414337 h 716756"/>
                                      <a:gd name="connsiteX61" fmla="*/ 361950 w 509587"/>
                                      <a:gd name="connsiteY61" fmla="*/ 373856 h 716756"/>
                                      <a:gd name="connsiteX62" fmla="*/ 369094 w 509587"/>
                                      <a:gd name="connsiteY62" fmla="*/ 264318 h 716756"/>
                                      <a:gd name="connsiteX63" fmla="*/ 388144 w 509587"/>
                                      <a:gd name="connsiteY63" fmla="*/ 276225 h 716756"/>
                                      <a:gd name="connsiteX64" fmla="*/ 407194 w 509587"/>
                                      <a:gd name="connsiteY64" fmla="*/ 259556 h 716756"/>
                                      <a:gd name="connsiteX65" fmla="*/ 40481 w 509587"/>
                                      <a:gd name="connsiteY65" fmla="*/ 0 h 716756"/>
                                      <a:gd name="connsiteX0" fmla="*/ 40481 w 509587"/>
                                      <a:gd name="connsiteY0" fmla="*/ 0 h 716756"/>
                                      <a:gd name="connsiteX1" fmla="*/ 54769 w 509587"/>
                                      <a:gd name="connsiteY1" fmla="*/ 126206 h 716756"/>
                                      <a:gd name="connsiteX2" fmla="*/ 45244 w 509587"/>
                                      <a:gd name="connsiteY2" fmla="*/ 142875 h 716756"/>
                                      <a:gd name="connsiteX3" fmla="*/ 40481 w 509587"/>
                                      <a:gd name="connsiteY3" fmla="*/ 159543 h 716756"/>
                                      <a:gd name="connsiteX4" fmla="*/ 40481 w 509587"/>
                                      <a:gd name="connsiteY4" fmla="*/ 176212 h 716756"/>
                                      <a:gd name="connsiteX5" fmla="*/ 40481 w 509587"/>
                                      <a:gd name="connsiteY5" fmla="*/ 204787 h 716756"/>
                                      <a:gd name="connsiteX6" fmla="*/ 26194 w 509587"/>
                                      <a:gd name="connsiteY6" fmla="*/ 192881 h 716756"/>
                                      <a:gd name="connsiteX7" fmla="*/ 33337 w 509587"/>
                                      <a:gd name="connsiteY7" fmla="*/ 228600 h 716756"/>
                                      <a:gd name="connsiteX8" fmla="*/ 14287 w 509587"/>
                                      <a:gd name="connsiteY8" fmla="*/ 230981 h 716756"/>
                                      <a:gd name="connsiteX9" fmla="*/ 7144 w 509587"/>
                                      <a:gd name="connsiteY9" fmla="*/ 240506 h 716756"/>
                                      <a:gd name="connsiteX10" fmla="*/ 0 w 509587"/>
                                      <a:gd name="connsiteY10" fmla="*/ 261937 h 716756"/>
                                      <a:gd name="connsiteX11" fmla="*/ 38099 w 509587"/>
                                      <a:gd name="connsiteY11" fmla="*/ 292893 h 716756"/>
                                      <a:gd name="connsiteX12" fmla="*/ 45244 w 509587"/>
                                      <a:gd name="connsiteY12" fmla="*/ 319088 h 716756"/>
                                      <a:gd name="connsiteX13" fmla="*/ 90489 w 509587"/>
                                      <a:gd name="connsiteY13" fmla="*/ 371475 h 716756"/>
                                      <a:gd name="connsiteX14" fmla="*/ 95250 w 509587"/>
                                      <a:gd name="connsiteY14" fmla="*/ 395287 h 716756"/>
                                      <a:gd name="connsiteX15" fmla="*/ 145256 w 509587"/>
                                      <a:gd name="connsiteY15" fmla="*/ 488157 h 716756"/>
                                      <a:gd name="connsiteX16" fmla="*/ 183356 w 509587"/>
                                      <a:gd name="connsiteY16" fmla="*/ 490537 h 716756"/>
                                      <a:gd name="connsiteX17" fmla="*/ 207169 w 509587"/>
                                      <a:gd name="connsiteY17" fmla="*/ 507206 h 716756"/>
                                      <a:gd name="connsiteX18" fmla="*/ 211931 w 509587"/>
                                      <a:gd name="connsiteY18" fmla="*/ 511968 h 716756"/>
                                      <a:gd name="connsiteX19" fmla="*/ 192881 w 509587"/>
                                      <a:gd name="connsiteY19" fmla="*/ 528637 h 716756"/>
                                      <a:gd name="connsiteX20" fmla="*/ 180975 w 509587"/>
                                      <a:gd name="connsiteY20" fmla="*/ 533400 h 716756"/>
                                      <a:gd name="connsiteX21" fmla="*/ 164306 w 509587"/>
                                      <a:gd name="connsiteY21" fmla="*/ 523875 h 716756"/>
                                      <a:gd name="connsiteX22" fmla="*/ 188118 w 509587"/>
                                      <a:gd name="connsiteY22" fmla="*/ 592931 h 716756"/>
                                      <a:gd name="connsiteX23" fmla="*/ 319087 w 509587"/>
                                      <a:gd name="connsiteY23" fmla="*/ 585787 h 716756"/>
                                      <a:gd name="connsiteX24" fmla="*/ 373857 w 509587"/>
                                      <a:gd name="connsiteY24" fmla="*/ 611980 h 716756"/>
                                      <a:gd name="connsiteX25" fmla="*/ 431006 w 509587"/>
                                      <a:gd name="connsiteY25" fmla="*/ 638175 h 716756"/>
                                      <a:gd name="connsiteX26" fmla="*/ 426244 w 509587"/>
                                      <a:gd name="connsiteY26" fmla="*/ 664368 h 716756"/>
                                      <a:gd name="connsiteX27" fmla="*/ 419100 w 509587"/>
                                      <a:gd name="connsiteY27" fmla="*/ 685800 h 716756"/>
                                      <a:gd name="connsiteX28" fmla="*/ 388144 w 509587"/>
                                      <a:gd name="connsiteY28" fmla="*/ 685800 h 716756"/>
                                      <a:gd name="connsiteX29" fmla="*/ 352425 w 509587"/>
                                      <a:gd name="connsiteY29" fmla="*/ 685800 h 716756"/>
                                      <a:gd name="connsiteX30" fmla="*/ 290512 w 509587"/>
                                      <a:gd name="connsiteY30" fmla="*/ 642937 h 716756"/>
                                      <a:gd name="connsiteX31" fmla="*/ 261937 w 509587"/>
                                      <a:gd name="connsiteY31" fmla="*/ 626268 h 716756"/>
                                      <a:gd name="connsiteX32" fmla="*/ 228600 w 509587"/>
                                      <a:gd name="connsiteY32" fmla="*/ 626268 h 716756"/>
                                      <a:gd name="connsiteX33" fmla="*/ 216694 w 509587"/>
                                      <a:gd name="connsiteY33" fmla="*/ 640556 h 716756"/>
                                      <a:gd name="connsiteX34" fmla="*/ 200025 w 509587"/>
                                      <a:gd name="connsiteY34" fmla="*/ 640556 h 716756"/>
                                      <a:gd name="connsiteX35" fmla="*/ 192881 w 509587"/>
                                      <a:gd name="connsiteY35" fmla="*/ 638175 h 716756"/>
                                      <a:gd name="connsiteX36" fmla="*/ 183356 w 509587"/>
                                      <a:gd name="connsiteY36" fmla="*/ 664368 h 716756"/>
                                      <a:gd name="connsiteX37" fmla="*/ 185737 w 509587"/>
                                      <a:gd name="connsiteY37" fmla="*/ 678656 h 716756"/>
                                      <a:gd name="connsiteX38" fmla="*/ 214312 w 509587"/>
                                      <a:gd name="connsiteY38" fmla="*/ 702468 h 716756"/>
                                      <a:gd name="connsiteX39" fmla="*/ 223837 w 509587"/>
                                      <a:gd name="connsiteY39" fmla="*/ 716756 h 716756"/>
                                      <a:gd name="connsiteX40" fmla="*/ 404812 w 509587"/>
                                      <a:gd name="connsiteY40" fmla="*/ 702468 h 716756"/>
                                      <a:gd name="connsiteX41" fmla="*/ 409575 w 509587"/>
                                      <a:gd name="connsiteY41" fmla="*/ 685800 h 716756"/>
                                      <a:gd name="connsiteX42" fmla="*/ 459581 w 509587"/>
                                      <a:gd name="connsiteY42" fmla="*/ 683418 h 716756"/>
                                      <a:gd name="connsiteX43" fmla="*/ 478631 w 509587"/>
                                      <a:gd name="connsiteY43" fmla="*/ 685800 h 716756"/>
                                      <a:gd name="connsiteX44" fmla="*/ 478631 w 509587"/>
                                      <a:gd name="connsiteY44" fmla="*/ 685800 h 716756"/>
                                      <a:gd name="connsiteX45" fmla="*/ 497681 w 509587"/>
                                      <a:gd name="connsiteY45" fmla="*/ 707231 h 716756"/>
                                      <a:gd name="connsiteX46" fmla="*/ 509587 w 509587"/>
                                      <a:gd name="connsiteY46" fmla="*/ 711993 h 716756"/>
                                      <a:gd name="connsiteX47" fmla="*/ 509587 w 509587"/>
                                      <a:gd name="connsiteY47" fmla="*/ 711993 h 716756"/>
                                      <a:gd name="connsiteX48" fmla="*/ 466725 w 509587"/>
                                      <a:gd name="connsiteY48" fmla="*/ 635793 h 716756"/>
                                      <a:gd name="connsiteX49" fmla="*/ 397669 w 509587"/>
                                      <a:gd name="connsiteY49" fmla="*/ 581025 h 716756"/>
                                      <a:gd name="connsiteX50" fmla="*/ 338137 w 509587"/>
                                      <a:gd name="connsiteY50" fmla="*/ 559593 h 716756"/>
                                      <a:gd name="connsiteX51" fmla="*/ 338137 w 509587"/>
                                      <a:gd name="connsiteY51" fmla="*/ 535781 h 716756"/>
                                      <a:gd name="connsiteX52" fmla="*/ 345281 w 509587"/>
                                      <a:gd name="connsiteY52" fmla="*/ 509587 h 716756"/>
                                      <a:gd name="connsiteX53" fmla="*/ 383381 w 509587"/>
                                      <a:gd name="connsiteY53" fmla="*/ 509587 h 716756"/>
                                      <a:gd name="connsiteX54" fmla="*/ 402431 w 509587"/>
                                      <a:gd name="connsiteY54" fmla="*/ 495299 h 716756"/>
                                      <a:gd name="connsiteX55" fmla="*/ 364331 w 509587"/>
                                      <a:gd name="connsiteY55" fmla="*/ 471487 h 716756"/>
                                      <a:gd name="connsiteX56" fmla="*/ 395287 w 509587"/>
                                      <a:gd name="connsiteY56" fmla="*/ 452437 h 716756"/>
                                      <a:gd name="connsiteX57" fmla="*/ 407194 w 509587"/>
                                      <a:gd name="connsiteY57" fmla="*/ 440531 h 716756"/>
                                      <a:gd name="connsiteX58" fmla="*/ 442913 w 509587"/>
                                      <a:gd name="connsiteY58" fmla="*/ 464343 h 716756"/>
                                      <a:gd name="connsiteX59" fmla="*/ 392906 w 509587"/>
                                      <a:gd name="connsiteY59" fmla="*/ 414337 h 716756"/>
                                      <a:gd name="connsiteX60" fmla="*/ 361950 w 509587"/>
                                      <a:gd name="connsiteY60" fmla="*/ 373856 h 716756"/>
                                      <a:gd name="connsiteX61" fmla="*/ 369094 w 509587"/>
                                      <a:gd name="connsiteY61" fmla="*/ 264318 h 716756"/>
                                      <a:gd name="connsiteX62" fmla="*/ 388144 w 509587"/>
                                      <a:gd name="connsiteY62" fmla="*/ 276225 h 716756"/>
                                      <a:gd name="connsiteX63" fmla="*/ 407194 w 509587"/>
                                      <a:gd name="connsiteY63" fmla="*/ 259556 h 716756"/>
                                      <a:gd name="connsiteX64" fmla="*/ 40481 w 509587"/>
                                      <a:gd name="connsiteY64" fmla="*/ 0 h 716756"/>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31006 w 509587"/>
                                      <a:gd name="connsiteY25" fmla="*/ 638175 h 728663"/>
                                      <a:gd name="connsiteX26" fmla="*/ 426244 w 509587"/>
                                      <a:gd name="connsiteY26" fmla="*/ 664368 h 728663"/>
                                      <a:gd name="connsiteX27" fmla="*/ 419100 w 509587"/>
                                      <a:gd name="connsiteY27" fmla="*/ 685800 h 728663"/>
                                      <a:gd name="connsiteX28" fmla="*/ 388144 w 509587"/>
                                      <a:gd name="connsiteY28" fmla="*/ 685800 h 728663"/>
                                      <a:gd name="connsiteX29" fmla="*/ 352425 w 509587"/>
                                      <a:gd name="connsiteY29" fmla="*/ 685800 h 728663"/>
                                      <a:gd name="connsiteX30" fmla="*/ 290512 w 509587"/>
                                      <a:gd name="connsiteY30" fmla="*/ 642937 h 728663"/>
                                      <a:gd name="connsiteX31" fmla="*/ 261937 w 509587"/>
                                      <a:gd name="connsiteY31" fmla="*/ 626268 h 728663"/>
                                      <a:gd name="connsiteX32" fmla="*/ 228600 w 509587"/>
                                      <a:gd name="connsiteY32" fmla="*/ 626268 h 728663"/>
                                      <a:gd name="connsiteX33" fmla="*/ 216694 w 509587"/>
                                      <a:gd name="connsiteY33" fmla="*/ 640556 h 728663"/>
                                      <a:gd name="connsiteX34" fmla="*/ 200025 w 509587"/>
                                      <a:gd name="connsiteY34" fmla="*/ 640556 h 728663"/>
                                      <a:gd name="connsiteX35" fmla="*/ 192881 w 509587"/>
                                      <a:gd name="connsiteY35" fmla="*/ 638175 h 728663"/>
                                      <a:gd name="connsiteX36" fmla="*/ 183356 w 509587"/>
                                      <a:gd name="connsiteY36" fmla="*/ 664368 h 728663"/>
                                      <a:gd name="connsiteX37" fmla="*/ 185737 w 509587"/>
                                      <a:gd name="connsiteY37" fmla="*/ 678656 h 728663"/>
                                      <a:gd name="connsiteX38" fmla="*/ 214312 w 509587"/>
                                      <a:gd name="connsiteY38" fmla="*/ 702468 h 728663"/>
                                      <a:gd name="connsiteX39" fmla="*/ 221456 w 509587"/>
                                      <a:gd name="connsiteY39" fmla="*/ 728663 h 728663"/>
                                      <a:gd name="connsiteX40" fmla="*/ 404812 w 509587"/>
                                      <a:gd name="connsiteY40" fmla="*/ 702468 h 728663"/>
                                      <a:gd name="connsiteX41" fmla="*/ 409575 w 509587"/>
                                      <a:gd name="connsiteY41" fmla="*/ 685800 h 728663"/>
                                      <a:gd name="connsiteX42" fmla="*/ 459581 w 509587"/>
                                      <a:gd name="connsiteY42" fmla="*/ 683418 h 728663"/>
                                      <a:gd name="connsiteX43" fmla="*/ 478631 w 509587"/>
                                      <a:gd name="connsiteY43" fmla="*/ 685800 h 728663"/>
                                      <a:gd name="connsiteX44" fmla="*/ 478631 w 509587"/>
                                      <a:gd name="connsiteY44" fmla="*/ 685800 h 728663"/>
                                      <a:gd name="connsiteX45" fmla="*/ 497681 w 509587"/>
                                      <a:gd name="connsiteY45" fmla="*/ 707231 h 728663"/>
                                      <a:gd name="connsiteX46" fmla="*/ 509587 w 509587"/>
                                      <a:gd name="connsiteY46" fmla="*/ 711993 h 728663"/>
                                      <a:gd name="connsiteX47" fmla="*/ 509587 w 509587"/>
                                      <a:gd name="connsiteY47" fmla="*/ 711993 h 728663"/>
                                      <a:gd name="connsiteX48" fmla="*/ 466725 w 509587"/>
                                      <a:gd name="connsiteY48" fmla="*/ 635793 h 728663"/>
                                      <a:gd name="connsiteX49" fmla="*/ 397669 w 509587"/>
                                      <a:gd name="connsiteY49" fmla="*/ 581025 h 728663"/>
                                      <a:gd name="connsiteX50" fmla="*/ 338137 w 509587"/>
                                      <a:gd name="connsiteY50" fmla="*/ 559593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42913 w 509587"/>
                                      <a:gd name="connsiteY58" fmla="*/ 464343 h 728663"/>
                                      <a:gd name="connsiteX59" fmla="*/ 392906 w 509587"/>
                                      <a:gd name="connsiteY59" fmla="*/ 414337 h 728663"/>
                                      <a:gd name="connsiteX60" fmla="*/ 361950 w 509587"/>
                                      <a:gd name="connsiteY60" fmla="*/ 373856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31006 w 509587"/>
                                      <a:gd name="connsiteY25" fmla="*/ 638175 h 728663"/>
                                      <a:gd name="connsiteX26" fmla="*/ 426244 w 509587"/>
                                      <a:gd name="connsiteY26" fmla="*/ 664368 h 728663"/>
                                      <a:gd name="connsiteX27" fmla="*/ 419100 w 509587"/>
                                      <a:gd name="connsiteY27" fmla="*/ 685800 h 728663"/>
                                      <a:gd name="connsiteX28" fmla="*/ 388144 w 509587"/>
                                      <a:gd name="connsiteY28" fmla="*/ 685800 h 728663"/>
                                      <a:gd name="connsiteX29" fmla="*/ 352425 w 509587"/>
                                      <a:gd name="connsiteY29" fmla="*/ 685800 h 728663"/>
                                      <a:gd name="connsiteX30" fmla="*/ 290512 w 509587"/>
                                      <a:gd name="connsiteY30" fmla="*/ 642937 h 728663"/>
                                      <a:gd name="connsiteX31" fmla="*/ 261937 w 509587"/>
                                      <a:gd name="connsiteY31" fmla="*/ 626268 h 728663"/>
                                      <a:gd name="connsiteX32" fmla="*/ 228600 w 509587"/>
                                      <a:gd name="connsiteY32" fmla="*/ 626268 h 728663"/>
                                      <a:gd name="connsiteX33" fmla="*/ 216694 w 509587"/>
                                      <a:gd name="connsiteY33" fmla="*/ 640556 h 728663"/>
                                      <a:gd name="connsiteX34" fmla="*/ 200025 w 509587"/>
                                      <a:gd name="connsiteY34" fmla="*/ 640556 h 728663"/>
                                      <a:gd name="connsiteX35" fmla="*/ 192881 w 509587"/>
                                      <a:gd name="connsiteY35" fmla="*/ 638175 h 728663"/>
                                      <a:gd name="connsiteX36" fmla="*/ 183356 w 509587"/>
                                      <a:gd name="connsiteY36" fmla="*/ 664368 h 728663"/>
                                      <a:gd name="connsiteX37" fmla="*/ 185737 w 509587"/>
                                      <a:gd name="connsiteY37" fmla="*/ 678656 h 728663"/>
                                      <a:gd name="connsiteX38" fmla="*/ 214312 w 509587"/>
                                      <a:gd name="connsiteY38" fmla="*/ 702468 h 728663"/>
                                      <a:gd name="connsiteX39" fmla="*/ 221456 w 509587"/>
                                      <a:gd name="connsiteY39" fmla="*/ 728663 h 728663"/>
                                      <a:gd name="connsiteX40" fmla="*/ 426244 w 509587"/>
                                      <a:gd name="connsiteY40" fmla="*/ 716755 h 728663"/>
                                      <a:gd name="connsiteX41" fmla="*/ 409575 w 509587"/>
                                      <a:gd name="connsiteY41" fmla="*/ 685800 h 728663"/>
                                      <a:gd name="connsiteX42" fmla="*/ 459581 w 509587"/>
                                      <a:gd name="connsiteY42" fmla="*/ 683418 h 728663"/>
                                      <a:gd name="connsiteX43" fmla="*/ 478631 w 509587"/>
                                      <a:gd name="connsiteY43" fmla="*/ 685800 h 728663"/>
                                      <a:gd name="connsiteX44" fmla="*/ 478631 w 509587"/>
                                      <a:gd name="connsiteY44" fmla="*/ 685800 h 728663"/>
                                      <a:gd name="connsiteX45" fmla="*/ 497681 w 509587"/>
                                      <a:gd name="connsiteY45" fmla="*/ 707231 h 728663"/>
                                      <a:gd name="connsiteX46" fmla="*/ 509587 w 509587"/>
                                      <a:gd name="connsiteY46" fmla="*/ 711993 h 728663"/>
                                      <a:gd name="connsiteX47" fmla="*/ 509587 w 509587"/>
                                      <a:gd name="connsiteY47" fmla="*/ 711993 h 728663"/>
                                      <a:gd name="connsiteX48" fmla="*/ 466725 w 509587"/>
                                      <a:gd name="connsiteY48" fmla="*/ 635793 h 728663"/>
                                      <a:gd name="connsiteX49" fmla="*/ 397669 w 509587"/>
                                      <a:gd name="connsiteY49" fmla="*/ 581025 h 728663"/>
                                      <a:gd name="connsiteX50" fmla="*/ 338137 w 509587"/>
                                      <a:gd name="connsiteY50" fmla="*/ 559593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42913 w 509587"/>
                                      <a:gd name="connsiteY58" fmla="*/ 464343 h 728663"/>
                                      <a:gd name="connsiteX59" fmla="*/ 392906 w 509587"/>
                                      <a:gd name="connsiteY59" fmla="*/ 414337 h 728663"/>
                                      <a:gd name="connsiteX60" fmla="*/ 361950 w 509587"/>
                                      <a:gd name="connsiteY60" fmla="*/ 373856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31006 w 509587"/>
                                      <a:gd name="connsiteY25" fmla="*/ 638175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28600 w 509587"/>
                                      <a:gd name="connsiteY31" fmla="*/ 626268 h 728663"/>
                                      <a:gd name="connsiteX32" fmla="*/ 216694 w 509587"/>
                                      <a:gd name="connsiteY32" fmla="*/ 640556 h 728663"/>
                                      <a:gd name="connsiteX33" fmla="*/ 200025 w 509587"/>
                                      <a:gd name="connsiteY33" fmla="*/ 640556 h 728663"/>
                                      <a:gd name="connsiteX34" fmla="*/ 192881 w 509587"/>
                                      <a:gd name="connsiteY34" fmla="*/ 638175 h 728663"/>
                                      <a:gd name="connsiteX35" fmla="*/ 183356 w 509587"/>
                                      <a:gd name="connsiteY35" fmla="*/ 664368 h 728663"/>
                                      <a:gd name="connsiteX36" fmla="*/ 185737 w 509587"/>
                                      <a:gd name="connsiteY36" fmla="*/ 678656 h 728663"/>
                                      <a:gd name="connsiteX37" fmla="*/ 214312 w 509587"/>
                                      <a:gd name="connsiteY37" fmla="*/ 702468 h 728663"/>
                                      <a:gd name="connsiteX38" fmla="*/ 221456 w 509587"/>
                                      <a:gd name="connsiteY38" fmla="*/ 728663 h 728663"/>
                                      <a:gd name="connsiteX39" fmla="*/ 426244 w 509587"/>
                                      <a:gd name="connsiteY39" fmla="*/ 716755 h 728663"/>
                                      <a:gd name="connsiteX40" fmla="*/ 409575 w 509587"/>
                                      <a:gd name="connsiteY40" fmla="*/ 685800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31006 w 509587"/>
                                      <a:gd name="connsiteY25" fmla="*/ 638175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28600 w 509587"/>
                                      <a:gd name="connsiteY31" fmla="*/ 626268 h 728663"/>
                                      <a:gd name="connsiteX32" fmla="*/ 216694 w 509587"/>
                                      <a:gd name="connsiteY32" fmla="*/ 640556 h 728663"/>
                                      <a:gd name="connsiteX33" fmla="*/ 200025 w 509587"/>
                                      <a:gd name="connsiteY33" fmla="*/ 640556 h 728663"/>
                                      <a:gd name="connsiteX34" fmla="*/ 192881 w 509587"/>
                                      <a:gd name="connsiteY34" fmla="*/ 638175 h 728663"/>
                                      <a:gd name="connsiteX35" fmla="*/ 183356 w 509587"/>
                                      <a:gd name="connsiteY35" fmla="*/ 664368 h 728663"/>
                                      <a:gd name="connsiteX36" fmla="*/ 185737 w 509587"/>
                                      <a:gd name="connsiteY36" fmla="*/ 678656 h 728663"/>
                                      <a:gd name="connsiteX37" fmla="*/ 214312 w 509587"/>
                                      <a:gd name="connsiteY37" fmla="*/ 702468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28600 w 509587"/>
                                      <a:gd name="connsiteY31" fmla="*/ 626268 h 728663"/>
                                      <a:gd name="connsiteX32" fmla="*/ 216694 w 509587"/>
                                      <a:gd name="connsiteY32" fmla="*/ 640556 h 728663"/>
                                      <a:gd name="connsiteX33" fmla="*/ 200025 w 509587"/>
                                      <a:gd name="connsiteY33" fmla="*/ 640556 h 728663"/>
                                      <a:gd name="connsiteX34" fmla="*/ 192881 w 509587"/>
                                      <a:gd name="connsiteY34" fmla="*/ 638175 h 728663"/>
                                      <a:gd name="connsiteX35" fmla="*/ 183356 w 509587"/>
                                      <a:gd name="connsiteY35" fmla="*/ 664368 h 728663"/>
                                      <a:gd name="connsiteX36" fmla="*/ 185737 w 509587"/>
                                      <a:gd name="connsiteY36" fmla="*/ 678656 h 728663"/>
                                      <a:gd name="connsiteX37" fmla="*/ 214312 w 509587"/>
                                      <a:gd name="connsiteY37" fmla="*/ 702468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28600 w 509587"/>
                                      <a:gd name="connsiteY31" fmla="*/ 626268 h 728663"/>
                                      <a:gd name="connsiteX32" fmla="*/ 216694 w 509587"/>
                                      <a:gd name="connsiteY32" fmla="*/ 640556 h 728663"/>
                                      <a:gd name="connsiteX33" fmla="*/ 200025 w 509587"/>
                                      <a:gd name="connsiteY33" fmla="*/ 640556 h 728663"/>
                                      <a:gd name="connsiteX34" fmla="*/ 192881 w 509587"/>
                                      <a:gd name="connsiteY34" fmla="*/ 638175 h 728663"/>
                                      <a:gd name="connsiteX35" fmla="*/ 183356 w 509587"/>
                                      <a:gd name="connsiteY35" fmla="*/ 664368 h 728663"/>
                                      <a:gd name="connsiteX36" fmla="*/ 173830 w 509587"/>
                                      <a:gd name="connsiteY36" fmla="*/ 678656 h 728663"/>
                                      <a:gd name="connsiteX37" fmla="*/ 214312 w 509587"/>
                                      <a:gd name="connsiteY37" fmla="*/ 702468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28600 w 509587"/>
                                      <a:gd name="connsiteY31" fmla="*/ 626268 h 728663"/>
                                      <a:gd name="connsiteX32" fmla="*/ 216694 w 509587"/>
                                      <a:gd name="connsiteY32" fmla="*/ 640556 h 728663"/>
                                      <a:gd name="connsiteX33" fmla="*/ 200025 w 509587"/>
                                      <a:gd name="connsiteY33" fmla="*/ 640556 h 728663"/>
                                      <a:gd name="connsiteX34" fmla="*/ 192881 w 509587"/>
                                      <a:gd name="connsiteY34" fmla="*/ 63817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28600 w 509587"/>
                                      <a:gd name="connsiteY31" fmla="*/ 626268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61937 w 509587"/>
                                      <a:gd name="connsiteY30" fmla="*/ 626268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52425 w 509587"/>
                                      <a:gd name="connsiteY28" fmla="*/ 685800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397669 w 509587"/>
                                      <a:gd name="connsiteY48" fmla="*/ 581025 h 728663"/>
                                      <a:gd name="connsiteX49" fmla="*/ 338137 w 509587"/>
                                      <a:gd name="connsiteY49" fmla="*/ 559593 h 728663"/>
                                      <a:gd name="connsiteX50" fmla="*/ 338137 w 509587"/>
                                      <a:gd name="connsiteY50" fmla="*/ 535781 h 728663"/>
                                      <a:gd name="connsiteX51" fmla="*/ 345281 w 509587"/>
                                      <a:gd name="connsiteY51" fmla="*/ 509587 h 728663"/>
                                      <a:gd name="connsiteX52" fmla="*/ 383381 w 509587"/>
                                      <a:gd name="connsiteY52" fmla="*/ 509587 h 728663"/>
                                      <a:gd name="connsiteX53" fmla="*/ 402431 w 509587"/>
                                      <a:gd name="connsiteY53" fmla="*/ 495299 h 728663"/>
                                      <a:gd name="connsiteX54" fmla="*/ 364331 w 509587"/>
                                      <a:gd name="connsiteY54" fmla="*/ 471487 h 728663"/>
                                      <a:gd name="connsiteX55" fmla="*/ 395287 w 509587"/>
                                      <a:gd name="connsiteY55" fmla="*/ 452437 h 728663"/>
                                      <a:gd name="connsiteX56" fmla="*/ 407194 w 509587"/>
                                      <a:gd name="connsiteY56" fmla="*/ 440531 h 728663"/>
                                      <a:gd name="connsiteX57" fmla="*/ 442913 w 509587"/>
                                      <a:gd name="connsiteY57" fmla="*/ 464343 h 728663"/>
                                      <a:gd name="connsiteX58" fmla="*/ 392906 w 509587"/>
                                      <a:gd name="connsiteY58" fmla="*/ 414337 h 728663"/>
                                      <a:gd name="connsiteX59" fmla="*/ 361950 w 509587"/>
                                      <a:gd name="connsiteY59" fmla="*/ 373856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38137 w 509587"/>
                                      <a:gd name="connsiteY50" fmla="*/ 559593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42913 w 509587"/>
                                      <a:gd name="connsiteY58" fmla="*/ 464343 h 728663"/>
                                      <a:gd name="connsiteX59" fmla="*/ 392906 w 509587"/>
                                      <a:gd name="connsiteY59" fmla="*/ 414337 h 728663"/>
                                      <a:gd name="connsiteX60" fmla="*/ 361950 w 509587"/>
                                      <a:gd name="connsiteY60" fmla="*/ 373856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42913 w 509587"/>
                                      <a:gd name="connsiteY58" fmla="*/ 464343 h 728663"/>
                                      <a:gd name="connsiteX59" fmla="*/ 392906 w 509587"/>
                                      <a:gd name="connsiteY59" fmla="*/ 414337 h 728663"/>
                                      <a:gd name="connsiteX60" fmla="*/ 361950 w 509587"/>
                                      <a:gd name="connsiteY60" fmla="*/ 373856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42913 w 509587"/>
                                      <a:gd name="connsiteY58" fmla="*/ 464343 h 728663"/>
                                      <a:gd name="connsiteX59" fmla="*/ 416718 w 509587"/>
                                      <a:gd name="connsiteY59" fmla="*/ 409575 h 728663"/>
                                      <a:gd name="connsiteX60" fmla="*/ 361950 w 509587"/>
                                      <a:gd name="connsiteY60" fmla="*/ 373856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42913 w 509587"/>
                                      <a:gd name="connsiteY58" fmla="*/ 464343 h 728663"/>
                                      <a:gd name="connsiteX59" fmla="*/ 416718 w 509587"/>
                                      <a:gd name="connsiteY59" fmla="*/ 409575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07194 w 509587"/>
                                      <a:gd name="connsiteY57" fmla="*/ 440531 h 728663"/>
                                      <a:gd name="connsiteX58" fmla="*/ 464345 w 509587"/>
                                      <a:gd name="connsiteY58" fmla="*/ 476249 h 728663"/>
                                      <a:gd name="connsiteX59" fmla="*/ 416718 w 509587"/>
                                      <a:gd name="connsiteY59" fmla="*/ 409575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64331 w 509587"/>
                                      <a:gd name="connsiteY55" fmla="*/ 471487 h 728663"/>
                                      <a:gd name="connsiteX56" fmla="*/ 395287 w 509587"/>
                                      <a:gd name="connsiteY56" fmla="*/ 452437 h 728663"/>
                                      <a:gd name="connsiteX57" fmla="*/ 411957 w 509587"/>
                                      <a:gd name="connsiteY57" fmla="*/ 461962 h 728663"/>
                                      <a:gd name="connsiteX58" fmla="*/ 464345 w 509587"/>
                                      <a:gd name="connsiteY58" fmla="*/ 476249 h 728663"/>
                                      <a:gd name="connsiteX59" fmla="*/ 416718 w 509587"/>
                                      <a:gd name="connsiteY59" fmla="*/ 409575 h 728663"/>
                                      <a:gd name="connsiteX60" fmla="*/ 369094 w 509587"/>
                                      <a:gd name="connsiteY60" fmla="*/ 264318 h 728663"/>
                                      <a:gd name="connsiteX61" fmla="*/ 388144 w 509587"/>
                                      <a:gd name="connsiteY61" fmla="*/ 276225 h 728663"/>
                                      <a:gd name="connsiteX62" fmla="*/ 407194 w 509587"/>
                                      <a:gd name="connsiteY62" fmla="*/ 259556 h 728663"/>
                                      <a:gd name="connsiteX63" fmla="*/ 40481 w 509587"/>
                                      <a:gd name="connsiteY63"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02431 w 509587"/>
                                      <a:gd name="connsiteY54" fmla="*/ 495299 h 728663"/>
                                      <a:gd name="connsiteX55" fmla="*/ 388144 w 509587"/>
                                      <a:gd name="connsiteY55" fmla="*/ 485385 h 728663"/>
                                      <a:gd name="connsiteX56" fmla="*/ 364331 w 509587"/>
                                      <a:gd name="connsiteY56" fmla="*/ 471487 h 728663"/>
                                      <a:gd name="connsiteX57" fmla="*/ 395287 w 509587"/>
                                      <a:gd name="connsiteY57" fmla="*/ 452437 h 728663"/>
                                      <a:gd name="connsiteX58" fmla="*/ 411957 w 509587"/>
                                      <a:gd name="connsiteY58" fmla="*/ 461962 h 728663"/>
                                      <a:gd name="connsiteX59" fmla="*/ 464345 w 509587"/>
                                      <a:gd name="connsiteY59" fmla="*/ 476249 h 728663"/>
                                      <a:gd name="connsiteX60" fmla="*/ 416718 w 509587"/>
                                      <a:gd name="connsiteY60" fmla="*/ 409575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3381 w 509587"/>
                                      <a:gd name="connsiteY53" fmla="*/ 509587 h 728663"/>
                                      <a:gd name="connsiteX54" fmla="*/ 414337 w 509587"/>
                                      <a:gd name="connsiteY54" fmla="*/ 497680 h 728663"/>
                                      <a:gd name="connsiteX55" fmla="*/ 388144 w 509587"/>
                                      <a:gd name="connsiteY55" fmla="*/ 485385 h 728663"/>
                                      <a:gd name="connsiteX56" fmla="*/ 364331 w 509587"/>
                                      <a:gd name="connsiteY56" fmla="*/ 471487 h 728663"/>
                                      <a:gd name="connsiteX57" fmla="*/ 395287 w 509587"/>
                                      <a:gd name="connsiteY57" fmla="*/ 452437 h 728663"/>
                                      <a:gd name="connsiteX58" fmla="*/ 411957 w 509587"/>
                                      <a:gd name="connsiteY58" fmla="*/ 461962 h 728663"/>
                                      <a:gd name="connsiteX59" fmla="*/ 464345 w 509587"/>
                                      <a:gd name="connsiteY59" fmla="*/ 476249 h 728663"/>
                                      <a:gd name="connsiteX60" fmla="*/ 416718 w 509587"/>
                                      <a:gd name="connsiteY60" fmla="*/ 409575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 name="connsiteX0" fmla="*/ 40481 w 509587"/>
                                      <a:gd name="connsiteY0" fmla="*/ 0 h 728663"/>
                                      <a:gd name="connsiteX1" fmla="*/ 54769 w 509587"/>
                                      <a:gd name="connsiteY1" fmla="*/ 126206 h 728663"/>
                                      <a:gd name="connsiteX2" fmla="*/ 45244 w 509587"/>
                                      <a:gd name="connsiteY2" fmla="*/ 142875 h 728663"/>
                                      <a:gd name="connsiteX3" fmla="*/ 40481 w 509587"/>
                                      <a:gd name="connsiteY3" fmla="*/ 159543 h 728663"/>
                                      <a:gd name="connsiteX4" fmla="*/ 40481 w 509587"/>
                                      <a:gd name="connsiteY4" fmla="*/ 176212 h 728663"/>
                                      <a:gd name="connsiteX5" fmla="*/ 40481 w 509587"/>
                                      <a:gd name="connsiteY5" fmla="*/ 204787 h 728663"/>
                                      <a:gd name="connsiteX6" fmla="*/ 26194 w 509587"/>
                                      <a:gd name="connsiteY6" fmla="*/ 192881 h 728663"/>
                                      <a:gd name="connsiteX7" fmla="*/ 33337 w 509587"/>
                                      <a:gd name="connsiteY7" fmla="*/ 228600 h 728663"/>
                                      <a:gd name="connsiteX8" fmla="*/ 14287 w 509587"/>
                                      <a:gd name="connsiteY8" fmla="*/ 230981 h 728663"/>
                                      <a:gd name="connsiteX9" fmla="*/ 7144 w 509587"/>
                                      <a:gd name="connsiteY9" fmla="*/ 240506 h 728663"/>
                                      <a:gd name="connsiteX10" fmla="*/ 0 w 509587"/>
                                      <a:gd name="connsiteY10" fmla="*/ 261937 h 728663"/>
                                      <a:gd name="connsiteX11" fmla="*/ 38099 w 509587"/>
                                      <a:gd name="connsiteY11" fmla="*/ 292893 h 728663"/>
                                      <a:gd name="connsiteX12" fmla="*/ 45244 w 509587"/>
                                      <a:gd name="connsiteY12" fmla="*/ 319088 h 728663"/>
                                      <a:gd name="connsiteX13" fmla="*/ 90489 w 509587"/>
                                      <a:gd name="connsiteY13" fmla="*/ 371475 h 728663"/>
                                      <a:gd name="connsiteX14" fmla="*/ 95250 w 509587"/>
                                      <a:gd name="connsiteY14" fmla="*/ 395287 h 728663"/>
                                      <a:gd name="connsiteX15" fmla="*/ 145256 w 509587"/>
                                      <a:gd name="connsiteY15" fmla="*/ 488157 h 728663"/>
                                      <a:gd name="connsiteX16" fmla="*/ 183356 w 509587"/>
                                      <a:gd name="connsiteY16" fmla="*/ 490537 h 728663"/>
                                      <a:gd name="connsiteX17" fmla="*/ 207169 w 509587"/>
                                      <a:gd name="connsiteY17" fmla="*/ 507206 h 728663"/>
                                      <a:gd name="connsiteX18" fmla="*/ 211931 w 509587"/>
                                      <a:gd name="connsiteY18" fmla="*/ 511968 h 728663"/>
                                      <a:gd name="connsiteX19" fmla="*/ 192881 w 509587"/>
                                      <a:gd name="connsiteY19" fmla="*/ 528637 h 728663"/>
                                      <a:gd name="connsiteX20" fmla="*/ 180975 w 509587"/>
                                      <a:gd name="connsiteY20" fmla="*/ 533400 h 728663"/>
                                      <a:gd name="connsiteX21" fmla="*/ 164306 w 509587"/>
                                      <a:gd name="connsiteY21" fmla="*/ 523875 h 728663"/>
                                      <a:gd name="connsiteX22" fmla="*/ 188118 w 509587"/>
                                      <a:gd name="connsiteY22" fmla="*/ 592931 h 728663"/>
                                      <a:gd name="connsiteX23" fmla="*/ 319087 w 509587"/>
                                      <a:gd name="connsiteY23" fmla="*/ 585787 h 728663"/>
                                      <a:gd name="connsiteX24" fmla="*/ 373857 w 509587"/>
                                      <a:gd name="connsiteY24" fmla="*/ 611980 h 728663"/>
                                      <a:gd name="connsiteX25" fmla="*/ 416719 w 509587"/>
                                      <a:gd name="connsiteY25" fmla="*/ 642937 h 728663"/>
                                      <a:gd name="connsiteX26" fmla="*/ 426244 w 509587"/>
                                      <a:gd name="connsiteY26" fmla="*/ 664368 h 728663"/>
                                      <a:gd name="connsiteX27" fmla="*/ 388144 w 509587"/>
                                      <a:gd name="connsiteY27" fmla="*/ 685800 h 728663"/>
                                      <a:gd name="connsiteX28" fmla="*/ 366713 w 509587"/>
                                      <a:gd name="connsiteY28" fmla="*/ 661988 h 728663"/>
                                      <a:gd name="connsiteX29" fmla="*/ 290512 w 509587"/>
                                      <a:gd name="connsiteY29" fmla="*/ 642937 h 728663"/>
                                      <a:gd name="connsiteX30" fmla="*/ 278606 w 509587"/>
                                      <a:gd name="connsiteY30" fmla="*/ 611981 h 728663"/>
                                      <a:gd name="connsiteX31" fmla="*/ 238125 w 509587"/>
                                      <a:gd name="connsiteY31" fmla="*/ 609600 h 728663"/>
                                      <a:gd name="connsiteX32" fmla="*/ 216694 w 509587"/>
                                      <a:gd name="connsiteY32" fmla="*/ 640556 h 728663"/>
                                      <a:gd name="connsiteX33" fmla="*/ 200025 w 509587"/>
                                      <a:gd name="connsiteY33" fmla="*/ 640556 h 728663"/>
                                      <a:gd name="connsiteX34" fmla="*/ 192881 w 509587"/>
                                      <a:gd name="connsiteY34" fmla="*/ 619125 h 728663"/>
                                      <a:gd name="connsiteX35" fmla="*/ 183356 w 509587"/>
                                      <a:gd name="connsiteY35" fmla="*/ 664368 h 728663"/>
                                      <a:gd name="connsiteX36" fmla="*/ 173830 w 509587"/>
                                      <a:gd name="connsiteY36" fmla="*/ 678656 h 728663"/>
                                      <a:gd name="connsiteX37" fmla="*/ 195262 w 509587"/>
                                      <a:gd name="connsiteY37" fmla="*/ 709612 h 728663"/>
                                      <a:gd name="connsiteX38" fmla="*/ 221456 w 509587"/>
                                      <a:gd name="connsiteY38" fmla="*/ 728663 h 728663"/>
                                      <a:gd name="connsiteX39" fmla="*/ 426244 w 509587"/>
                                      <a:gd name="connsiteY39" fmla="*/ 716755 h 728663"/>
                                      <a:gd name="connsiteX40" fmla="*/ 440531 w 509587"/>
                                      <a:gd name="connsiteY40" fmla="*/ 697707 h 728663"/>
                                      <a:gd name="connsiteX41" fmla="*/ 459581 w 509587"/>
                                      <a:gd name="connsiteY41" fmla="*/ 683418 h 728663"/>
                                      <a:gd name="connsiteX42" fmla="*/ 478631 w 509587"/>
                                      <a:gd name="connsiteY42" fmla="*/ 685800 h 728663"/>
                                      <a:gd name="connsiteX43" fmla="*/ 478631 w 509587"/>
                                      <a:gd name="connsiteY43" fmla="*/ 685800 h 728663"/>
                                      <a:gd name="connsiteX44" fmla="*/ 497681 w 509587"/>
                                      <a:gd name="connsiteY44" fmla="*/ 707231 h 728663"/>
                                      <a:gd name="connsiteX45" fmla="*/ 509587 w 509587"/>
                                      <a:gd name="connsiteY45" fmla="*/ 711993 h 728663"/>
                                      <a:gd name="connsiteX46" fmla="*/ 509587 w 509587"/>
                                      <a:gd name="connsiteY46" fmla="*/ 711993 h 728663"/>
                                      <a:gd name="connsiteX47" fmla="*/ 466725 w 509587"/>
                                      <a:gd name="connsiteY47" fmla="*/ 635793 h 728663"/>
                                      <a:gd name="connsiteX48" fmla="*/ 409575 w 509587"/>
                                      <a:gd name="connsiteY48" fmla="*/ 573492 h 728663"/>
                                      <a:gd name="connsiteX49" fmla="*/ 397669 w 509587"/>
                                      <a:gd name="connsiteY49" fmla="*/ 581025 h 728663"/>
                                      <a:gd name="connsiteX50" fmla="*/ 361950 w 509587"/>
                                      <a:gd name="connsiteY50" fmla="*/ 545305 h 728663"/>
                                      <a:gd name="connsiteX51" fmla="*/ 338137 w 509587"/>
                                      <a:gd name="connsiteY51" fmla="*/ 535781 h 728663"/>
                                      <a:gd name="connsiteX52" fmla="*/ 345281 w 509587"/>
                                      <a:gd name="connsiteY52" fmla="*/ 509587 h 728663"/>
                                      <a:gd name="connsiteX53" fmla="*/ 388144 w 509587"/>
                                      <a:gd name="connsiteY53" fmla="*/ 528637 h 728663"/>
                                      <a:gd name="connsiteX54" fmla="*/ 414337 w 509587"/>
                                      <a:gd name="connsiteY54" fmla="*/ 497680 h 728663"/>
                                      <a:gd name="connsiteX55" fmla="*/ 388144 w 509587"/>
                                      <a:gd name="connsiteY55" fmla="*/ 485385 h 728663"/>
                                      <a:gd name="connsiteX56" fmla="*/ 364331 w 509587"/>
                                      <a:gd name="connsiteY56" fmla="*/ 471487 h 728663"/>
                                      <a:gd name="connsiteX57" fmla="*/ 395287 w 509587"/>
                                      <a:gd name="connsiteY57" fmla="*/ 452437 h 728663"/>
                                      <a:gd name="connsiteX58" fmla="*/ 411957 w 509587"/>
                                      <a:gd name="connsiteY58" fmla="*/ 461962 h 728663"/>
                                      <a:gd name="connsiteX59" fmla="*/ 464345 w 509587"/>
                                      <a:gd name="connsiteY59" fmla="*/ 476249 h 728663"/>
                                      <a:gd name="connsiteX60" fmla="*/ 416718 w 509587"/>
                                      <a:gd name="connsiteY60" fmla="*/ 409575 h 728663"/>
                                      <a:gd name="connsiteX61" fmla="*/ 369094 w 509587"/>
                                      <a:gd name="connsiteY61" fmla="*/ 264318 h 728663"/>
                                      <a:gd name="connsiteX62" fmla="*/ 388144 w 509587"/>
                                      <a:gd name="connsiteY62" fmla="*/ 276225 h 728663"/>
                                      <a:gd name="connsiteX63" fmla="*/ 407194 w 509587"/>
                                      <a:gd name="connsiteY63" fmla="*/ 259556 h 728663"/>
                                      <a:gd name="connsiteX64" fmla="*/ 40481 w 509587"/>
                                      <a:gd name="connsiteY64"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9587" h="728663">
                                        <a:moveTo>
                                          <a:pt x="40481" y="0"/>
                                        </a:moveTo>
                                        <a:lnTo>
                                          <a:pt x="54769" y="126206"/>
                                        </a:lnTo>
                                        <a:lnTo>
                                          <a:pt x="45244" y="142875"/>
                                        </a:lnTo>
                                        <a:lnTo>
                                          <a:pt x="40481" y="159543"/>
                                        </a:lnTo>
                                        <a:lnTo>
                                          <a:pt x="40481" y="176212"/>
                                        </a:lnTo>
                                        <a:lnTo>
                                          <a:pt x="40481" y="204787"/>
                                        </a:lnTo>
                                        <a:lnTo>
                                          <a:pt x="26194" y="192881"/>
                                        </a:lnTo>
                                        <a:lnTo>
                                          <a:pt x="33337" y="228600"/>
                                        </a:lnTo>
                                        <a:lnTo>
                                          <a:pt x="14287" y="230981"/>
                                        </a:lnTo>
                                        <a:lnTo>
                                          <a:pt x="7144" y="240506"/>
                                        </a:lnTo>
                                        <a:lnTo>
                                          <a:pt x="0" y="261937"/>
                                        </a:lnTo>
                                        <a:lnTo>
                                          <a:pt x="38099" y="292893"/>
                                        </a:lnTo>
                                        <a:lnTo>
                                          <a:pt x="45244" y="319088"/>
                                        </a:lnTo>
                                        <a:lnTo>
                                          <a:pt x="90489" y="371475"/>
                                        </a:lnTo>
                                        <a:lnTo>
                                          <a:pt x="95250" y="395287"/>
                                        </a:lnTo>
                                        <a:lnTo>
                                          <a:pt x="145256" y="488157"/>
                                        </a:lnTo>
                                        <a:lnTo>
                                          <a:pt x="183356" y="490537"/>
                                        </a:lnTo>
                                        <a:lnTo>
                                          <a:pt x="207169" y="507206"/>
                                        </a:lnTo>
                                        <a:lnTo>
                                          <a:pt x="211931" y="511968"/>
                                        </a:lnTo>
                                        <a:lnTo>
                                          <a:pt x="192881" y="528637"/>
                                        </a:lnTo>
                                        <a:lnTo>
                                          <a:pt x="180975" y="533400"/>
                                        </a:lnTo>
                                        <a:lnTo>
                                          <a:pt x="164306" y="523875"/>
                                        </a:lnTo>
                                        <a:lnTo>
                                          <a:pt x="188118" y="592931"/>
                                        </a:lnTo>
                                        <a:lnTo>
                                          <a:pt x="319087" y="585787"/>
                                        </a:lnTo>
                                        <a:lnTo>
                                          <a:pt x="373857" y="611980"/>
                                        </a:lnTo>
                                        <a:lnTo>
                                          <a:pt x="416719" y="642937"/>
                                        </a:lnTo>
                                        <a:lnTo>
                                          <a:pt x="426244" y="664368"/>
                                        </a:lnTo>
                                        <a:lnTo>
                                          <a:pt x="388144" y="685800"/>
                                        </a:lnTo>
                                        <a:lnTo>
                                          <a:pt x="366713" y="661988"/>
                                        </a:lnTo>
                                        <a:lnTo>
                                          <a:pt x="290512" y="642937"/>
                                        </a:lnTo>
                                        <a:lnTo>
                                          <a:pt x="278606" y="611981"/>
                                        </a:lnTo>
                                        <a:lnTo>
                                          <a:pt x="238125" y="609600"/>
                                        </a:lnTo>
                                        <a:lnTo>
                                          <a:pt x="216694" y="640556"/>
                                        </a:lnTo>
                                        <a:lnTo>
                                          <a:pt x="200025" y="640556"/>
                                        </a:lnTo>
                                        <a:lnTo>
                                          <a:pt x="192881" y="619125"/>
                                        </a:lnTo>
                                        <a:lnTo>
                                          <a:pt x="183356" y="664368"/>
                                        </a:lnTo>
                                        <a:lnTo>
                                          <a:pt x="173830" y="678656"/>
                                        </a:lnTo>
                                        <a:lnTo>
                                          <a:pt x="195262" y="709612"/>
                                        </a:lnTo>
                                        <a:lnTo>
                                          <a:pt x="221456" y="728663"/>
                                        </a:lnTo>
                                        <a:lnTo>
                                          <a:pt x="426244" y="716755"/>
                                        </a:lnTo>
                                        <a:cubicBezTo>
                                          <a:pt x="429419" y="715961"/>
                                          <a:pt x="437356" y="698501"/>
                                          <a:pt x="440531" y="697707"/>
                                        </a:cubicBezTo>
                                        <a:lnTo>
                                          <a:pt x="459581" y="683418"/>
                                        </a:lnTo>
                                        <a:lnTo>
                                          <a:pt x="478631" y="685800"/>
                                        </a:lnTo>
                                        <a:lnTo>
                                          <a:pt x="478631" y="685800"/>
                                        </a:lnTo>
                                        <a:lnTo>
                                          <a:pt x="497681" y="707231"/>
                                        </a:lnTo>
                                        <a:lnTo>
                                          <a:pt x="509587" y="711993"/>
                                        </a:lnTo>
                                        <a:lnTo>
                                          <a:pt x="509587" y="711993"/>
                                        </a:lnTo>
                                        <a:lnTo>
                                          <a:pt x="466725" y="635793"/>
                                        </a:lnTo>
                                        <a:cubicBezTo>
                                          <a:pt x="446087" y="619788"/>
                                          <a:pt x="430213" y="589497"/>
                                          <a:pt x="409575" y="573492"/>
                                        </a:cubicBezTo>
                                        <a:lnTo>
                                          <a:pt x="397669" y="581025"/>
                                        </a:lnTo>
                                        <a:lnTo>
                                          <a:pt x="361950" y="545305"/>
                                        </a:lnTo>
                                        <a:lnTo>
                                          <a:pt x="338137" y="535781"/>
                                        </a:lnTo>
                                        <a:lnTo>
                                          <a:pt x="345281" y="509587"/>
                                        </a:lnTo>
                                        <a:lnTo>
                                          <a:pt x="388144" y="528637"/>
                                        </a:lnTo>
                                        <a:lnTo>
                                          <a:pt x="414337" y="497680"/>
                                        </a:lnTo>
                                        <a:cubicBezTo>
                                          <a:pt x="404018" y="491994"/>
                                          <a:pt x="398463" y="491071"/>
                                          <a:pt x="388144" y="485385"/>
                                        </a:cubicBezTo>
                                        <a:lnTo>
                                          <a:pt x="364331" y="471487"/>
                                        </a:lnTo>
                                        <a:lnTo>
                                          <a:pt x="395287" y="452437"/>
                                        </a:lnTo>
                                        <a:lnTo>
                                          <a:pt x="411957" y="461962"/>
                                        </a:lnTo>
                                        <a:lnTo>
                                          <a:pt x="464345" y="476249"/>
                                        </a:lnTo>
                                        <a:lnTo>
                                          <a:pt x="416718" y="409575"/>
                                        </a:lnTo>
                                        <a:lnTo>
                                          <a:pt x="369094" y="264318"/>
                                        </a:lnTo>
                                        <a:lnTo>
                                          <a:pt x="388144" y="276225"/>
                                        </a:lnTo>
                                        <a:lnTo>
                                          <a:pt x="407194" y="259556"/>
                                        </a:lnTo>
                                        <a:lnTo>
                                          <a:pt x="40481"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2" name="Forme libre 161"/>
                                <p:cNvSpPr/>
                                <p:nvPr/>
                              </p:nvSpPr>
                              <p:spPr>
                                <a:xfrm>
                                  <a:off x="3584446" y="3484528"/>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Forme libre 162"/>
                                <p:cNvSpPr/>
                                <p:nvPr/>
                              </p:nvSpPr>
                              <p:spPr>
                                <a:xfrm>
                                  <a:off x="3570158" y="3402996"/>
                                  <a:ext cx="16673" cy="30967"/>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Lst>
                                  <a:ahLst/>
                                  <a:cxnLst>
                                    <a:cxn ang="0">
                                      <a:pos x="connsiteX0" y="connsiteY0"/>
                                    </a:cxn>
                                    <a:cxn ang="0">
                                      <a:pos x="connsiteX1" y="connsiteY1"/>
                                    </a:cxn>
                                    <a:cxn ang="0">
                                      <a:pos x="connsiteX2" y="connsiteY2"/>
                                    </a:cxn>
                                  </a:cxnLst>
                                  <a:rect l="l" t="t" r="r" b="b"/>
                                  <a:pathLst>
                                    <a:path w="28613" h="18551">
                                      <a:moveTo>
                                        <a:pt x="0" y="0"/>
                                      </a:moveTo>
                                      <a:lnTo>
                                        <a:pt x="28605" y="18544"/>
                                      </a:lnTo>
                                      <a:cubicBezTo>
                                        <a:pt x="29214" y="18969"/>
                                        <a:pt x="0" y="0"/>
                                        <a:pt x="0" y="0"/>
                                      </a:cubicBez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Forme libre 163"/>
                                <p:cNvSpPr/>
                                <p:nvPr/>
                              </p:nvSpPr>
                              <p:spPr>
                                <a:xfrm>
                                  <a:off x="3584462" y="3341076"/>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Forme libre 164"/>
                                <p:cNvSpPr/>
                                <p:nvPr/>
                              </p:nvSpPr>
                              <p:spPr>
                                <a:xfrm>
                                  <a:off x="3495122" y="3175066"/>
                                  <a:ext cx="14287" cy="69056"/>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 name="connsiteX0" fmla="*/ 0 w 30002"/>
                                    <a:gd name="connsiteY0" fmla="*/ 0 h 41430"/>
                                    <a:gd name="connsiteX1" fmla="*/ 30002 w 30002"/>
                                    <a:gd name="connsiteY1" fmla="*/ 41430 h 41430"/>
                                    <a:gd name="connsiteX2" fmla="*/ 0 w 30002"/>
                                    <a:gd name="connsiteY2" fmla="*/ 0 h 41430"/>
                                  </a:gdLst>
                                  <a:ahLst/>
                                  <a:cxnLst>
                                    <a:cxn ang="0">
                                      <a:pos x="connsiteX0" y="connsiteY0"/>
                                    </a:cxn>
                                    <a:cxn ang="0">
                                      <a:pos x="connsiteX1" y="connsiteY1"/>
                                    </a:cxn>
                                    <a:cxn ang="0">
                                      <a:pos x="connsiteX2" y="connsiteY2"/>
                                    </a:cxn>
                                  </a:cxnLst>
                                  <a:rect l="l" t="t" r="r" b="b"/>
                                  <a:pathLst>
                                    <a:path w="30002" h="41430">
                                      <a:moveTo>
                                        <a:pt x="0" y="0"/>
                                      </a:moveTo>
                                      <a:cubicBezTo>
                                        <a:pt x="3334" y="3333"/>
                                        <a:pt x="26668" y="38097"/>
                                        <a:pt x="30002" y="41430"/>
                                      </a:cubicBezTo>
                                      <a:cubicBezTo>
                                        <a:pt x="25747" y="33284"/>
                                        <a:pt x="0" y="0"/>
                                        <a:pt x="0" y="0"/>
                                      </a:cubicBez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0" name="Forme libre 159"/>
                              <p:cNvSpPr/>
                              <p:nvPr/>
                            </p:nvSpPr>
                            <p:spPr>
                              <a:xfrm>
                                <a:off x="3679608" y="3551454"/>
                                <a:ext cx="219075" cy="204787"/>
                              </a:xfrm>
                              <a:custGeom>
                                <a:avLst/>
                                <a:gdLst>
                                  <a:gd name="connsiteX0" fmla="*/ 14288 w 219075"/>
                                  <a:gd name="connsiteY0" fmla="*/ 9525 h 202406"/>
                                  <a:gd name="connsiteX1" fmla="*/ 0 w 219075"/>
                                  <a:gd name="connsiteY1" fmla="*/ 92869 h 202406"/>
                                  <a:gd name="connsiteX2" fmla="*/ 16669 w 219075"/>
                                  <a:gd name="connsiteY2" fmla="*/ 119062 h 202406"/>
                                  <a:gd name="connsiteX3" fmla="*/ 28575 w 219075"/>
                                  <a:gd name="connsiteY3" fmla="*/ 147637 h 202406"/>
                                  <a:gd name="connsiteX4" fmla="*/ 26194 w 219075"/>
                                  <a:gd name="connsiteY4" fmla="*/ 90487 h 202406"/>
                                  <a:gd name="connsiteX5" fmla="*/ 78582 w 219075"/>
                                  <a:gd name="connsiteY5" fmla="*/ 88106 h 202406"/>
                                  <a:gd name="connsiteX6" fmla="*/ 102394 w 219075"/>
                                  <a:gd name="connsiteY6" fmla="*/ 95250 h 202406"/>
                                  <a:gd name="connsiteX7" fmla="*/ 104775 w 219075"/>
                                  <a:gd name="connsiteY7" fmla="*/ 109537 h 202406"/>
                                  <a:gd name="connsiteX8" fmla="*/ 100013 w 219075"/>
                                  <a:gd name="connsiteY8" fmla="*/ 188119 h 202406"/>
                                  <a:gd name="connsiteX9" fmla="*/ 128588 w 219075"/>
                                  <a:gd name="connsiteY9" fmla="*/ 128587 h 202406"/>
                                  <a:gd name="connsiteX10" fmla="*/ 135732 w 219075"/>
                                  <a:gd name="connsiteY10" fmla="*/ 114300 h 202406"/>
                                  <a:gd name="connsiteX11" fmla="*/ 202407 w 219075"/>
                                  <a:gd name="connsiteY11" fmla="*/ 202406 h 202406"/>
                                  <a:gd name="connsiteX12" fmla="*/ 166688 w 219075"/>
                                  <a:gd name="connsiteY12" fmla="*/ 135731 h 202406"/>
                                  <a:gd name="connsiteX13" fmla="*/ 130969 w 219075"/>
                                  <a:gd name="connsiteY13" fmla="*/ 80962 h 202406"/>
                                  <a:gd name="connsiteX14" fmla="*/ 161925 w 219075"/>
                                  <a:gd name="connsiteY14" fmla="*/ 83344 h 202406"/>
                                  <a:gd name="connsiteX15" fmla="*/ 133350 w 219075"/>
                                  <a:gd name="connsiteY15" fmla="*/ 45244 h 202406"/>
                                  <a:gd name="connsiteX16" fmla="*/ 133350 w 219075"/>
                                  <a:gd name="connsiteY16" fmla="*/ 23812 h 202406"/>
                                  <a:gd name="connsiteX17" fmla="*/ 169069 w 219075"/>
                                  <a:gd name="connsiteY17" fmla="*/ 19050 h 202406"/>
                                  <a:gd name="connsiteX18" fmla="*/ 207169 w 219075"/>
                                  <a:gd name="connsiteY18" fmla="*/ 35719 h 202406"/>
                                  <a:gd name="connsiteX19" fmla="*/ 216694 w 219075"/>
                                  <a:gd name="connsiteY19" fmla="*/ 52387 h 202406"/>
                                  <a:gd name="connsiteX20" fmla="*/ 219075 w 219075"/>
                                  <a:gd name="connsiteY20" fmla="*/ 30956 h 202406"/>
                                  <a:gd name="connsiteX21" fmla="*/ 178594 w 219075"/>
                                  <a:gd name="connsiteY21" fmla="*/ 0 h 202406"/>
                                  <a:gd name="connsiteX22" fmla="*/ 178594 w 219075"/>
                                  <a:gd name="connsiteY22" fmla="*/ 0 h 202406"/>
                                  <a:gd name="connsiteX23" fmla="*/ 14288 w 219075"/>
                                  <a:gd name="connsiteY23" fmla="*/ 9525 h 202406"/>
                                  <a:gd name="connsiteX0" fmla="*/ 14288 w 219075"/>
                                  <a:gd name="connsiteY0" fmla="*/ 11906 h 204787"/>
                                  <a:gd name="connsiteX1" fmla="*/ 0 w 219075"/>
                                  <a:gd name="connsiteY1" fmla="*/ 95250 h 204787"/>
                                  <a:gd name="connsiteX2" fmla="*/ 16669 w 219075"/>
                                  <a:gd name="connsiteY2" fmla="*/ 121443 h 204787"/>
                                  <a:gd name="connsiteX3" fmla="*/ 28575 w 219075"/>
                                  <a:gd name="connsiteY3" fmla="*/ 150018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90500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3 w 219075"/>
                                  <a:gd name="connsiteY8" fmla="*/ 183356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7156 w 219075"/>
                                  <a:gd name="connsiteY8" fmla="*/ 200024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28588 w 219075"/>
                                  <a:gd name="connsiteY9" fmla="*/ 130968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 name="connsiteX0" fmla="*/ 14288 w 219075"/>
                                  <a:gd name="connsiteY0" fmla="*/ 11906 h 204787"/>
                                  <a:gd name="connsiteX1" fmla="*/ 0 w 219075"/>
                                  <a:gd name="connsiteY1" fmla="*/ 95250 h 204787"/>
                                  <a:gd name="connsiteX2" fmla="*/ 16669 w 219075"/>
                                  <a:gd name="connsiteY2" fmla="*/ 121443 h 204787"/>
                                  <a:gd name="connsiteX3" fmla="*/ 19050 w 219075"/>
                                  <a:gd name="connsiteY3" fmla="*/ 140493 h 204787"/>
                                  <a:gd name="connsiteX4" fmla="*/ 26194 w 219075"/>
                                  <a:gd name="connsiteY4" fmla="*/ 92868 h 204787"/>
                                  <a:gd name="connsiteX5" fmla="*/ 78582 w 219075"/>
                                  <a:gd name="connsiteY5" fmla="*/ 90487 h 204787"/>
                                  <a:gd name="connsiteX6" fmla="*/ 102394 w 219075"/>
                                  <a:gd name="connsiteY6" fmla="*/ 97631 h 204787"/>
                                  <a:gd name="connsiteX7" fmla="*/ 104775 w 219075"/>
                                  <a:gd name="connsiteY7" fmla="*/ 111918 h 204787"/>
                                  <a:gd name="connsiteX8" fmla="*/ 100012 w 219075"/>
                                  <a:gd name="connsiteY8" fmla="*/ 183355 h 204787"/>
                                  <a:gd name="connsiteX9" fmla="*/ 111919 w 219075"/>
                                  <a:gd name="connsiteY9" fmla="*/ 126205 h 204787"/>
                                  <a:gd name="connsiteX10" fmla="*/ 135732 w 219075"/>
                                  <a:gd name="connsiteY10" fmla="*/ 116681 h 204787"/>
                                  <a:gd name="connsiteX11" fmla="*/ 202407 w 219075"/>
                                  <a:gd name="connsiteY11" fmla="*/ 204787 h 204787"/>
                                  <a:gd name="connsiteX12" fmla="*/ 166688 w 219075"/>
                                  <a:gd name="connsiteY12" fmla="*/ 138112 h 204787"/>
                                  <a:gd name="connsiteX13" fmla="*/ 130969 w 219075"/>
                                  <a:gd name="connsiteY13" fmla="*/ 83343 h 204787"/>
                                  <a:gd name="connsiteX14" fmla="*/ 161925 w 219075"/>
                                  <a:gd name="connsiteY14" fmla="*/ 85725 h 204787"/>
                                  <a:gd name="connsiteX15" fmla="*/ 133350 w 219075"/>
                                  <a:gd name="connsiteY15" fmla="*/ 47625 h 204787"/>
                                  <a:gd name="connsiteX16" fmla="*/ 133350 w 219075"/>
                                  <a:gd name="connsiteY16" fmla="*/ 26193 h 204787"/>
                                  <a:gd name="connsiteX17" fmla="*/ 169069 w 219075"/>
                                  <a:gd name="connsiteY17" fmla="*/ 21431 h 204787"/>
                                  <a:gd name="connsiteX18" fmla="*/ 207169 w 219075"/>
                                  <a:gd name="connsiteY18" fmla="*/ 38100 h 204787"/>
                                  <a:gd name="connsiteX19" fmla="*/ 216694 w 219075"/>
                                  <a:gd name="connsiteY19" fmla="*/ 54768 h 204787"/>
                                  <a:gd name="connsiteX20" fmla="*/ 219075 w 219075"/>
                                  <a:gd name="connsiteY20" fmla="*/ 33337 h 204787"/>
                                  <a:gd name="connsiteX21" fmla="*/ 178594 w 219075"/>
                                  <a:gd name="connsiteY21" fmla="*/ 2381 h 204787"/>
                                  <a:gd name="connsiteX22" fmla="*/ 197644 w 219075"/>
                                  <a:gd name="connsiteY22" fmla="*/ 0 h 204787"/>
                                  <a:gd name="connsiteX23" fmla="*/ 14288 w 219075"/>
                                  <a:gd name="connsiteY23" fmla="*/ 119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075" h="204787">
                                    <a:moveTo>
                                      <a:pt x="14288" y="11906"/>
                                    </a:moveTo>
                                    <a:lnTo>
                                      <a:pt x="0" y="95250"/>
                                    </a:lnTo>
                                    <a:lnTo>
                                      <a:pt x="16669" y="121443"/>
                                    </a:lnTo>
                                    <a:lnTo>
                                      <a:pt x="19050" y="140493"/>
                                    </a:lnTo>
                                    <a:cubicBezTo>
                                      <a:pt x="18256" y="121443"/>
                                      <a:pt x="26988" y="111918"/>
                                      <a:pt x="26194" y="92868"/>
                                    </a:cubicBezTo>
                                    <a:lnTo>
                                      <a:pt x="78582" y="90487"/>
                                    </a:lnTo>
                                    <a:lnTo>
                                      <a:pt x="102394" y="97631"/>
                                    </a:lnTo>
                                    <a:lnTo>
                                      <a:pt x="104775" y="111918"/>
                                    </a:lnTo>
                                    <a:cubicBezTo>
                                      <a:pt x="105569" y="141287"/>
                                      <a:pt x="99218" y="153986"/>
                                      <a:pt x="100012" y="183355"/>
                                    </a:cubicBezTo>
                                    <a:cubicBezTo>
                                      <a:pt x="103981" y="164305"/>
                                      <a:pt x="110331" y="152399"/>
                                      <a:pt x="111919" y="126205"/>
                                    </a:cubicBezTo>
                                    <a:lnTo>
                                      <a:pt x="135732" y="116681"/>
                                    </a:lnTo>
                                    <a:lnTo>
                                      <a:pt x="202407" y="204787"/>
                                    </a:lnTo>
                                    <a:lnTo>
                                      <a:pt x="166688" y="138112"/>
                                    </a:lnTo>
                                    <a:lnTo>
                                      <a:pt x="130969" y="83343"/>
                                    </a:lnTo>
                                    <a:lnTo>
                                      <a:pt x="161925" y="85725"/>
                                    </a:lnTo>
                                    <a:lnTo>
                                      <a:pt x="133350" y="47625"/>
                                    </a:lnTo>
                                    <a:lnTo>
                                      <a:pt x="133350" y="26193"/>
                                    </a:lnTo>
                                    <a:lnTo>
                                      <a:pt x="169069" y="21431"/>
                                    </a:lnTo>
                                    <a:lnTo>
                                      <a:pt x="207169" y="38100"/>
                                    </a:lnTo>
                                    <a:lnTo>
                                      <a:pt x="216694" y="54768"/>
                                    </a:lnTo>
                                    <a:lnTo>
                                      <a:pt x="219075" y="33337"/>
                                    </a:lnTo>
                                    <a:lnTo>
                                      <a:pt x="178594" y="2381"/>
                                    </a:lnTo>
                                    <a:lnTo>
                                      <a:pt x="197644" y="0"/>
                                    </a:lnTo>
                                    <a:lnTo>
                                      <a:pt x="14288" y="11906"/>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8" name="Forme libre 157"/>
                            <p:cNvSpPr/>
                            <p:nvPr/>
                          </p:nvSpPr>
                          <p:spPr>
                            <a:xfrm>
                              <a:off x="3898961" y="3350807"/>
                              <a:ext cx="160215" cy="150019"/>
                            </a:xfrm>
                            <a:custGeom>
                              <a:avLst/>
                              <a:gdLst>
                                <a:gd name="connsiteX0" fmla="*/ 0 w 152400"/>
                                <a:gd name="connsiteY0" fmla="*/ 0 h 133350"/>
                                <a:gd name="connsiteX1" fmla="*/ 83344 w 152400"/>
                                <a:gd name="connsiteY1" fmla="*/ 50006 h 133350"/>
                                <a:gd name="connsiteX2" fmla="*/ 119063 w 152400"/>
                                <a:gd name="connsiteY2" fmla="*/ 80962 h 133350"/>
                                <a:gd name="connsiteX3" fmla="*/ 119063 w 152400"/>
                                <a:gd name="connsiteY3" fmla="*/ 80962 h 133350"/>
                                <a:gd name="connsiteX4" fmla="*/ 114300 w 152400"/>
                                <a:gd name="connsiteY4" fmla="*/ 104775 h 133350"/>
                                <a:gd name="connsiteX5" fmla="*/ 152400 w 152400"/>
                                <a:gd name="connsiteY5" fmla="*/ 130968 h 133350"/>
                                <a:gd name="connsiteX6" fmla="*/ 152400 w 152400"/>
                                <a:gd name="connsiteY6" fmla="*/ 133350 h 133350"/>
                                <a:gd name="connsiteX0" fmla="*/ 0 w 152400"/>
                                <a:gd name="connsiteY0" fmla="*/ 0 h 150019"/>
                                <a:gd name="connsiteX1" fmla="*/ 83344 w 152400"/>
                                <a:gd name="connsiteY1" fmla="*/ 66675 h 150019"/>
                                <a:gd name="connsiteX2" fmla="*/ 119063 w 152400"/>
                                <a:gd name="connsiteY2" fmla="*/ 97631 h 150019"/>
                                <a:gd name="connsiteX3" fmla="*/ 119063 w 152400"/>
                                <a:gd name="connsiteY3" fmla="*/ 97631 h 150019"/>
                                <a:gd name="connsiteX4" fmla="*/ 114300 w 152400"/>
                                <a:gd name="connsiteY4" fmla="*/ 121444 h 150019"/>
                                <a:gd name="connsiteX5" fmla="*/ 152400 w 152400"/>
                                <a:gd name="connsiteY5" fmla="*/ 147637 h 150019"/>
                                <a:gd name="connsiteX6" fmla="*/ 152400 w 152400"/>
                                <a:gd name="connsiteY6"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 name="connsiteX0" fmla="*/ 7815 w 160215"/>
                                <a:gd name="connsiteY0" fmla="*/ 0 h 150019"/>
                                <a:gd name="connsiteX1" fmla="*/ 671 w 160215"/>
                                <a:gd name="connsiteY1" fmla="*/ 14288 h 150019"/>
                                <a:gd name="connsiteX2" fmla="*/ 91159 w 160215"/>
                                <a:gd name="connsiteY2" fmla="*/ 66675 h 150019"/>
                                <a:gd name="connsiteX3" fmla="*/ 126878 w 160215"/>
                                <a:gd name="connsiteY3" fmla="*/ 97631 h 150019"/>
                                <a:gd name="connsiteX4" fmla="*/ 126878 w 160215"/>
                                <a:gd name="connsiteY4" fmla="*/ 97631 h 150019"/>
                                <a:gd name="connsiteX5" fmla="*/ 122115 w 160215"/>
                                <a:gd name="connsiteY5" fmla="*/ 121444 h 150019"/>
                                <a:gd name="connsiteX6" fmla="*/ 160215 w 160215"/>
                                <a:gd name="connsiteY6" fmla="*/ 147637 h 150019"/>
                                <a:gd name="connsiteX7" fmla="*/ 160215 w 160215"/>
                                <a:gd name="connsiteY7"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15" h="150019">
                                  <a:moveTo>
                                    <a:pt x="7815" y="0"/>
                                  </a:moveTo>
                                  <a:cubicBezTo>
                                    <a:pt x="11784" y="2382"/>
                                    <a:pt x="-3298" y="11906"/>
                                    <a:pt x="671" y="14288"/>
                                  </a:cubicBezTo>
                                  <a:cubicBezTo>
                                    <a:pt x="37978" y="22225"/>
                                    <a:pt x="60996" y="49213"/>
                                    <a:pt x="91159" y="66675"/>
                                  </a:cubicBezTo>
                                  <a:lnTo>
                                    <a:pt x="126878" y="97631"/>
                                  </a:lnTo>
                                  <a:lnTo>
                                    <a:pt x="126878" y="97631"/>
                                  </a:lnTo>
                                  <a:lnTo>
                                    <a:pt x="122115" y="121444"/>
                                  </a:lnTo>
                                  <a:lnTo>
                                    <a:pt x="160215" y="147637"/>
                                  </a:lnTo>
                                  <a:lnTo>
                                    <a:pt x="160215" y="150019"/>
                                  </a:lnTo>
                                </a:path>
                              </a:pathLst>
                            </a:custGeom>
                            <a:solidFill>
                              <a:srgbClr val="FF0000"/>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2" name="Forme libre 151"/>
                          <p:cNvSpPr/>
                          <p:nvPr/>
                        </p:nvSpPr>
                        <p:spPr>
                          <a:xfrm>
                            <a:off x="3911678" y="3915516"/>
                            <a:ext cx="358775" cy="98425"/>
                          </a:xfrm>
                          <a:custGeom>
                            <a:avLst/>
                            <a:gdLst>
                              <a:gd name="connsiteX0" fmla="*/ 0 w 358775"/>
                              <a:gd name="connsiteY0" fmla="*/ 0 h 98425"/>
                              <a:gd name="connsiteX1" fmla="*/ 44450 w 358775"/>
                              <a:gd name="connsiteY1" fmla="*/ 47625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58750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 name="connsiteX0" fmla="*/ 0 w 358775"/>
                              <a:gd name="connsiteY0" fmla="*/ 0 h 98425"/>
                              <a:gd name="connsiteX1" fmla="*/ 23018 w 358775"/>
                              <a:gd name="connsiteY1" fmla="*/ 54768 h 98425"/>
                              <a:gd name="connsiteX2" fmla="*/ 79375 w 358775"/>
                              <a:gd name="connsiteY2" fmla="*/ 44450 h 98425"/>
                              <a:gd name="connsiteX3" fmla="*/ 127000 w 358775"/>
                              <a:gd name="connsiteY3" fmla="*/ 50800 h 98425"/>
                              <a:gd name="connsiteX4" fmla="*/ 137318 w 358775"/>
                              <a:gd name="connsiteY4" fmla="*/ 98425 h 98425"/>
                              <a:gd name="connsiteX5" fmla="*/ 352425 w 358775"/>
                              <a:gd name="connsiteY5" fmla="*/ 95250 h 98425"/>
                              <a:gd name="connsiteX6" fmla="*/ 358775 w 358775"/>
                              <a:gd name="connsiteY6" fmla="*/ 82550 h 98425"/>
                              <a:gd name="connsiteX7" fmla="*/ 336550 w 358775"/>
                              <a:gd name="connsiteY7" fmla="*/ 85725 h 98425"/>
                              <a:gd name="connsiteX8" fmla="*/ 311150 w 358775"/>
                              <a:gd name="connsiteY8" fmla="*/ 95250 h 98425"/>
                              <a:gd name="connsiteX9" fmla="*/ 266700 w 358775"/>
                              <a:gd name="connsiteY9" fmla="*/ 88900 h 98425"/>
                              <a:gd name="connsiteX10" fmla="*/ 247650 w 358775"/>
                              <a:gd name="connsiteY10" fmla="*/ 60325 h 98425"/>
                              <a:gd name="connsiteX11" fmla="*/ 215900 w 358775"/>
                              <a:gd name="connsiteY11" fmla="*/ 53975 h 98425"/>
                              <a:gd name="connsiteX12" fmla="*/ 200025 w 358775"/>
                              <a:gd name="connsiteY12" fmla="*/ 60325 h 98425"/>
                              <a:gd name="connsiteX13" fmla="*/ 158750 w 358775"/>
                              <a:gd name="connsiteY13" fmla="*/ 50800 h 98425"/>
                              <a:gd name="connsiteX14" fmla="*/ 155575 w 358775"/>
                              <a:gd name="connsiteY14" fmla="*/ 47625 h 98425"/>
                              <a:gd name="connsiteX15" fmla="*/ 133350 w 358775"/>
                              <a:gd name="connsiteY15" fmla="*/ 44450 h 98425"/>
                              <a:gd name="connsiteX16" fmla="*/ 69850 w 358775"/>
                              <a:gd name="connsiteY16" fmla="*/ 25400 h 98425"/>
                              <a:gd name="connsiteX17" fmla="*/ 57150 w 358775"/>
                              <a:gd name="connsiteY17" fmla="*/ 3175 h 98425"/>
                              <a:gd name="connsiteX18" fmla="*/ 0 w 358775"/>
                              <a:gd name="connsiteY18"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775" h="98425">
                                <a:moveTo>
                                  <a:pt x="0" y="0"/>
                                </a:moveTo>
                                <a:lnTo>
                                  <a:pt x="23018" y="54768"/>
                                </a:lnTo>
                                <a:lnTo>
                                  <a:pt x="79375" y="44450"/>
                                </a:lnTo>
                                <a:lnTo>
                                  <a:pt x="127000" y="50800"/>
                                </a:lnTo>
                                <a:lnTo>
                                  <a:pt x="137318" y="98425"/>
                                </a:lnTo>
                                <a:lnTo>
                                  <a:pt x="352425" y="95250"/>
                                </a:lnTo>
                                <a:lnTo>
                                  <a:pt x="358775" y="82550"/>
                                </a:lnTo>
                                <a:lnTo>
                                  <a:pt x="336550" y="85725"/>
                                </a:lnTo>
                                <a:lnTo>
                                  <a:pt x="311150" y="95250"/>
                                </a:lnTo>
                                <a:lnTo>
                                  <a:pt x="266700" y="88900"/>
                                </a:lnTo>
                                <a:lnTo>
                                  <a:pt x="247650" y="60325"/>
                                </a:lnTo>
                                <a:lnTo>
                                  <a:pt x="215900" y="53975"/>
                                </a:lnTo>
                                <a:lnTo>
                                  <a:pt x="200025" y="60325"/>
                                </a:lnTo>
                                <a:lnTo>
                                  <a:pt x="158750" y="50800"/>
                                </a:lnTo>
                                <a:lnTo>
                                  <a:pt x="155575" y="47625"/>
                                </a:lnTo>
                                <a:lnTo>
                                  <a:pt x="133350" y="44450"/>
                                </a:lnTo>
                                <a:lnTo>
                                  <a:pt x="69850" y="25400"/>
                                </a:lnTo>
                                <a:lnTo>
                                  <a:pt x="57150" y="3175"/>
                                </a:lnTo>
                                <a:lnTo>
                                  <a:pt x="0" y="0"/>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Forme libre 152"/>
                          <p:cNvSpPr/>
                          <p:nvPr/>
                        </p:nvSpPr>
                        <p:spPr>
                          <a:xfrm>
                            <a:off x="4124403" y="3693266"/>
                            <a:ext cx="0" cy="0"/>
                          </a:xfrm>
                          <a:custGeom>
                            <a:avLst/>
                            <a:gdLst>
                              <a:gd name="connsiteX0" fmla="*/ 0 w 0"/>
                              <a:gd name="connsiteY0" fmla="*/ 0 h 0"/>
                              <a:gd name="connsiteX1" fmla="*/ 0 w 0"/>
                              <a:gd name="connsiteY1" fmla="*/ 0 h 0"/>
                              <a:gd name="connsiteX2" fmla="*/ 0 w 0"/>
                              <a:gd name="connsiteY2" fmla="*/ 0 h 0"/>
                              <a:gd name="connsiteX0" fmla="*/ 16669 w 0"/>
                              <a:gd name="connsiteY0" fmla="*/ 14287 h 0"/>
                              <a:gd name="connsiteX1" fmla="*/ 0 w 0"/>
                              <a:gd name="connsiteY1" fmla="*/ 0 h 0"/>
                              <a:gd name="connsiteX2" fmla="*/ 16669 w 0"/>
                              <a:gd name="connsiteY2" fmla="*/ 14287 h 0"/>
                            </a:gdLst>
                            <a:ahLst/>
                            <a:cxnLst>
                              <a:cxn ang="0">
                                <a:pos x="connsiteX0" y="connsiteY0"/>
                              </a:cxn>
                              <a:cxn ang="0">
                                <a:pos x="connsiteX1" y="connsiteY1"/>
                              </a:cxn>
                              <a:cxn ang="0">
                                <a:pos x="connsiteX2" y="connsiteY2"/>
                              </a:cxn>
                            </a:cxnLst>
                            <a:rect l="l" t="t" r="r" b="b"/>
                            <a:pathLst>
                              <a:path>
                                <a:moveTo>
                                  <a:pt x="16669" y="14287"/>
                                </a:moveTo>
                                <a:lnTo>
                                  <a:pt x="0" y="0"/>
                                </a:lnTo>
                                <a:lnTo>
                                  <a:pt x="16669" y="14287"/>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Forme libre 153"/>
                          <p:cNvSpPr/>
                          <p:nvPr/>
                        </p:nvSpPr>
                        <p:spPr>
                          <a:xfrm>
                            <a:off x="4238703" y="3703585"/>
                            <a:ext cx="0" cy="26193"/>
                          </a:xfrm>
                          <a:custGeom>
                            <a:avLst/>
                            <a:gdLst>
                              <a:gd name="connsiteX0" fmla="*/ 0 w 0"/>
                              <a:gd name="connsiteY0" fmla="*/ 50006 h 50006"/>
                              <a:gd name="connsiteX1" fmla="*/ 0 w 0"/>
                              <a:gd name="connsiteY1" fmla="*/ 0 h 50006"/>
                              <a:gd name="connsiteX2" fmla="*/ 0 w 0"/>
                              <a:gd name="connsiteY2" fmla="*/ 50006 h 50006"/>
                              <a:gd name="connsiteX0" fmla="*/ 0 w 0"/>
                              <a:gd name="connsiteY0" fmla="*/ 7143 h 7143"/>
                              <a:gd name="connsiteX1" fmla="*/ 0 w 0"/>
                              <a:gd name="connsiteY1" fmla="*/ 0 h 7143"/>
                              <a:gd name="connsiteX2" fmla="*/ 0 w 0"/>
                              <a:gd name="connsiteY2" fmla="*/ 7143 h 7143"/>
                              <a:gd name="connsiteX0" fmla="*/ 0 w 0"/>
                              <a:gd name="connsiteY0" fmla="*/ 7333 h 7333"/>
                              <a:gd name="connsiteX1" fmla="*/ 2382 w 0"/>
                              <a:gd name="connsiteY1" fmla="*/ 0 h 7333"/>
                              <a:gd name="connsiteX2" fmla="*/ 0 w 0"/>
                              <a:gd name="connsiteY2" fmla="*/ 7333 h 7333"/>
                            </a:gdLst>
                            <a:ahLst/>
                            <a:cxnLst>
                              <a:cxn ang="0">
                                <a:pos x="connsiteX0" y="connsiteY0"/>
                              </a:cxn>
                              <a:cxn ang="0">
                                <a:pos x="connsiteX1" y="connsiteY1"/>
                              </a:cxn>
                              <a:cxn ang="0">
                                <a:pos x="connsiteX2" y="connsiteY2"/>
                              </a:cxn>
                            </a:cxnLst>
                            <a:rect l="l" t="t" r="r" b="b"/>
                            <a:pathLst>
                              <a:path h="7333">
                                <a:moveTo>
                                  <a:pt x="0" y="7333"/>
                                </a:moveTo>
                                <a:lnTo>
                                  <a:pt x="2382" y="0"/>
                                </a:lnTo>
                                <a:lnTo>
                                  <a:pt x="0" y="7333"/>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Forme libre 154"/>
                          <p:cNvSpPr/>
                          <p:nvPr/>
                        </p:nvSpPr>
                        <p:spPr>
                          <a:xfrm>
                            <a:off x="4183935" y="3691680"/>
                            <a:ext cx="5827" cy="16693"/>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Lst>
                            <a:ahLst/>
                            <a:cxnLst>
                              <a:cxn ang="0">
                                <a:pos x="connsiteX0" y="connsiteY0"/>
                              </a:cxn>
                              <a:cxn ang="0">
                                <a:pos x="connsiteX1" y="connsiteY1"/>
                              </a:cxn>
                              <a:cxn ang="0">
                                <a:pos x="connsiteX2" y="connsiteY2"/>
                              </a:cxn>
                            </a:cxnLst>
                            <a:rect l="l" t="t" r="r" b="b"/>
                            <a:pathLst>
                              <a:path w="5827" h="16693">
                                <a:moveTo>
                                  <a:pt x="4763" y="0"/>
                                </a:moveTo>
                                <a:lnTo>
                                  <a:pt x="0" y="16668"/>
                                </a:lnTo>
                                <a:cubicBezTo>
                                  <a:pt x="355" y="17378"/>
                                  <a:pt x="8732" y="3175"/>
                                  <a:pt x="4763" y="0"/>
                                </a:cubicBez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Forme libre 155"/>
                          <p:cNvSpPr/>
                          <p:nvPr/>
                        </p:nvSpPr>
                        <p:spPr>
                          <a:xfrm>
                            <a:off x="3830569" y="3775492"/>
                            <a:ext cx="4762" cy="16668"/>
                          </a:xfrm>
                          <a:custGeom>
                            <a:avLst/>
                            <a:gdLst>
                              <a:gd name="connsiteX0" fmla="*/ 0 w 23816"/>
                              <a:gd name="connsiteY0" fmla="*/ 0 h 19072"/>
                              <a:gd name="connsiteX1" fmla="*/ 0 w 23816"/>
                              <a:gd name="connsiteY1" fmla="*/ 0 h 19072"/>
                              <a:gd name="connsiteX2" fmla="*/ 23812 w 23816"/>
                              <a:gd name="connsiteY2" fmla="*/ 19050 h 19072"/>
                              <a:gd name="connsiteX3" fmla="*/ 0 w 23816"/>
                              <a:gd name="connsiteY3" fmla="*/ 0 h 19072"/>
                              <a:gd name="connsiteX0" fmla="*/ 28575 w 29639"/>
                              <a:gd name="connsiteY0" fmla="*/ 2382 h 19075"/>
                              <a:gd name="connsiteX1" fmla="*/ 0 w 29639"/>
                              <a:gd name="connsiteY1" fmla="*/ 0 h 19075"/>
                              <a:gd name="connsiteX2" fmla="*/ 23812 w 29639"/>
                              <a:gd name="connsiteY2" fmla="*/ 19050 h 19075"/>
                              <a:gd name="connsiteX3" fmla="*/ 28575 w 29639"/>
                              <a:gd name="connsiteY3" fmla="*/ 2382 h 19075"/>
                              <a:gd name="connsiteX0" fmla="*/ 4763 w 5827"/>
                              <a:gd name="connsiteY0" fmla="*/ 0 h 16693"/>
                              <a:gd name="connsiteX1" fmla="*/ 0 w 5827"/>
                              <a:gd name="connsiteY1" fmla="*/ 16668 h 16693"/>
                              <a:gd name="connsiteX2" fmla="*/ 4763 w 5827"/>
                              <a:gd name="connsiteY2" fmla="*/ 0 h 16693"/>
                              <a:gd name="connsiteX0" fmla="*/ 0 w 28613"/>
                              <a:gd name="connsiteY0" fmla="*/ 0 h 18551"/>
                              <a:gd name="connsiteX1" fmla="*/ 28605 w 28613"/>
                              <a:gd name="connsiteY1" fmla="*/ 18544 h 18551"/>
                              <a:gd name="connsiteX2" fmla="*/ 0 w 28613"/>
                              <a:gd name="connsiteY2" fmla="*/ 0 h 18551"/>
                              <a:gd name="connsiteX0" fmla="*/ 0 w 8201"/>
                              <a:gd name="connsiteY0" fmla="*/ 0 h 9997"/>
                              <a:gd name="connsiteX1" fmla="*/ 8172 w 8201"/>
                              <a:gd name="connsiteY1" fmla="*/ 9985 h 9997"/>
                              <a:gd name="connsiteX2" fmla="*/ 0 w 8201"/>
                              <a:gd name="connsiteY2" fmla="*/ 0 h 9997"/>
                              <a:gd name="connsiteX0" fmla="*/ 0 w 9964"/>
                              <a:gd name="connsiteY0" fmla="*/ 0 h 9988"/>
                              <a:gd name="connsiteX1" fmla="*/ 9965 w 9964"/>
                              <a:gd name="connsiteY1" fmla="*/ 9988 h 9988"/>
                              <a:gd name="connsiteX2" fmla="*/ 0 w 9964"/>
                              <a:gd name="connsiteY2" fmla="*/ 0 h 9988"/>
                            </a:gdLst>
                            <a:ahLst/>
                            <a:cxnLst>
                              <a:cxn ang="0">
                                <a:pos x="connsiteX0" y="connsiteY0"/>
                              </a:cxn>
                              <a:cxn ang="0">
                                <a:pos x="connsiteX1" y="connsiteY1"/>
                              </a:cxn>
                              <a:cxn ang="0">
                                <a:pos x="connsiteX2" y="connsiteY2"/>
                              </a:cxn>
                            </a:cxnLst>
                            <a:rect l="l" t="t" r="r" b="b"/>
                            <a:pathLst>
                              <a:path w="9964" h="9988">
                                <a:moveTo>
                                  <a:pt x="0" y="0"/>
                                </a:moveTo>
                                <a:lnTo>
                                  <a:pt x="9965" y="9988"/>
                                </a:lnTo>
                                <a:cubicBezTo>
                                  <a:pt x="5725" y="1852"/>
                                  <a:pt x="0" y="0"/>
                                  <a:pt x="0" y="0"/>
                                </a:cubicBez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6" name="Forme libre 145"/>
                        <p:cNvSpPr/>
                        <p:nvPr/>
                      </p:nvSpPr>
                      <p:spPr>
                        <a:xfrm>
                          <a:off x="4155048" y="3231467"/>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Forme libre 146"/>
                        <p:cNvSpPr/>
                        <p:nvPr/>
                      </p:nvSpPr>
                      <p:spPr>
                        <a:xfrm>
                          <a:off x="4268870" y="3602275"/>
                          <a:ext cx="28576" cy="2381"/>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Lst>
                          <a:ahLst/>
                          <a:cxnLst>
                            <a:cxn ang="0">
                              <a:pos x="connsiteX0" y="connsiteY0"/>
                            </a:cxn>
                            <a:cxn ang="0">
                              <a:pos x="connsiteX1" y="connsiteY1"/>
                            </a:cxn>
                          </a:cxnLst>
                          <a:rect l="l" t="t" r="r" b="b"/>
                          <a:pathLst>
                            <a:path w="7059" h="3333">
                              <a:moveTo>
                                <a:pt x="0" y="0"/>
                              </a:moveTo>
                              <a:lnTo>
                                <a:pt x="7059" y="3333"/>
                              </a:lnTo>
                            </a:path>
                          </a:pathLst>
                        </a:custGeom>
                        <a:no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Forme libre 147"/>
                        <p:cNvSpPr/>
                        <p:nvPr/>
                      </p:nvSpPr>
                      <p:spPr>
                        <a:xfrm>
                          <a:off x="4366507" y="3741053"/>
                          <a:ext cx="28576" cy="18384"/>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0000"/>
                            <a:gd name="connsiteY0" fmla="*/ 67211 h 77211"/>
                            <a:gd name="connsiteX1" fmla="*/ 7665 w 10000"/>
                            <a:gd name="connsiteY1" fmla="*/ 8 h 77211"/>
                            <a:gd name="connsiteX2" fmla="*/ 10000 w 10000"/>
                            <a:gd name="connsiteY2" fmla="*/ 77211 h 77211"/>
                          </a:gdLst>
                          <a:ahLst/>
                          <a:cxnLst>
                            <a:cxn ang="0">
                              <a:pos x="connsiteX0" y="connsiteY0"/>
                            </a:cxn>
                            <a:cxn ang="0">
                              <a:pos x="connsiteX1" y="connsiteY1"/>
                            </a:cxn>
                            <a:cxn ang="0">
                              <a:pos x="connsiteX2" y="connsiteY2"/>
                            </a:cxn>
                          </a:cxnLst>
                          <a:rect l="l" t="t" r="r" b="b"/>
                          <a:pathLst>
                            <a:path w="10000" h="77211">
                              <a:moveTo>
                                <a:pt x="0" y="67211"/>
                              </a:moveTo>
                              <a:cubicBezTo>
                                <a:pt x="888" y="68146"/>
                                <a:pt x="6777" y="-927"/>
                                <a:pt x="7665" y="8"/>
                              </a:cubicBezTo>
                              <a:cubicBezTo>
                                <a:pt x="8443" y="25742"/>
                                <a:pt x="9222" y="51477"/>
                                <a:pt x="10000" y="77211"/>
                              </a:cubicBezTo>
                            </a:path>
                          </a:pathLst>
                        </a:custGeom>
                        <a:no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Forme libre 148"/>
                        <p:cNvSpPr/>
                        <p:nvPr/>
                      </p:nvSpPr>
                      <p:spPr>
                        <a:xfrm>
                          <a:off x="4330792" y="3586273"/>
                          <a:ext cx="33805" cy="27923"/>
                        </a:xfrm>
                        <a:custGeom>
                          <a:avLst/>
                          <a:gdLst>
                            <a:gd name="connsiteX0" fmla="*/ 0 w 50007"/>
                            <a:gd name="connsiteY0" fmla="*/ 0 h 9525"/>
                            <a:gd name="connsiteX1" fmla="*/ 50007 w 50007"/>
                            <a:gd name="connsiteY1" fmla="*/ 9525 h 9525"/>
                            <a:gd name="connsiteX0" fmla="*/ 0 w 8095"/>
                            <a:gd name="connsiteY0" fmla="*/ 0 h 7500"/>
                            <a:gd name="connsiteX1" fmla="*/ 8095 w 8095"/>
                            <a:gd name="connsiteY1" fmla="*/ 7500 h 7500"/>
                            <a:gd name="connsiteX0" fmla="*/ 0 w 7059"/>
                            <a:gd name="connsiteY0" fmla="*/ 0 h 3333"/>
                            <a:gd name="connsiteX1" fmla="*/ 7059 w 7059"/>
                            <a:gd name="connsiteY1" fmla="*/ 3333 h 3333"/>
                            <a:gd name="connsiteX0" fmla="*/ 0 w 11830"/>
                            <a:gd name="connsiteY0" fmla="*/ 107274 h 117274"/>
                            <a:gd name="connsiteX1" fmla="*/ 11830 w 11830"/>
                            <a:gd name="connsiteY1" fmla="*/ 4 h 117274"/>
                            <a:gd name="connsiteX2" fmla="*/ 10000 w 11830"/>
                            <a:gd name="connsiteY2" fmla="*/ 117274 h 117274"/>
                          </a:gdLst>
                          <a:ahLst/>
                          <a:cxnLst>
                            <a:cxn ang="0">
                              <a:pos x="connsiteX0" y="connsiteY0"/>
                            </a:cxn>
                            <a:cxn ang="0">
                              <a:pos x="connsiteX1" y="connsiteY1"/>
                            </a:cxn>
                            <a:cxn ang="0">
                              <a:pos x="connsiteX2" y="connsiteY2"/>
                            </a:cxn>
                          </a:cxnLst>
                          <a:rect l="l" t="t" r="r" b="b"/>
                          <a:pathLst>
                            <a:path w="11830" h="117274">
                              <a:moveTo>
                                <a:pt x="0" y="107274"/>
                              </a:moveTo>
                              <a:cubicBezTo>
                                <a:pt x="1721" y="108187"/>
                                <a:pt x="10109" y="-909"/>
                                <a:pt x="11830" y="4"/>
                              </a:cubicBezTo>
                              <a:lnTo>
                                <a:pt x="10000" y="117274"/>
                              </a:lnTo>
                            </a:path>
                          </a:pathLst>
                        </a:custGeom>
                        <a:no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0" name="Forme libre 149"/>
                        <p:cNvSpPr/>
                        <p:nvPr/>
                      </p:nvSpPr>
                      <p:spPr>
                        <a:xfrm>
                          <a:off x="4250298" y="3343386"/>
                          <a:ext cx="69056" cy="40481"/>
                        </a:xfrm>
                        <a:custGeom>
                          <a:avLst/>
                          <a:gdLst>
                            <a:gd name="connsiteX0" fmla="*/ 0 w 69056"/>
                            <a:gd name="connsiteY0" fmla="*/ 0 h 40481"/>
                            <a:gd name="connsiteX1" fmla="*/ 42862 w 69056"/>
                            <a:gd name="connsiteY1" fmla="*/ 21431 h 40481"/>
                            <a:gd name="connsiteX2" fmla="*/ 69056 w 69056"/>
                            <a:gd name="connsiteY2" fmla="*/ 40481 h 40481"/>
                            <a:gd name="connsiteX0" fmla="*/ 0 w 69056"/>
                            <a:gd name="connsiteY0" fmla="*/ 0 h 40481"/>
                            <a:gd name="connsiteX1" fmla="*/ 50006 w 69056"/>
                            <a:gd name="connsiteY1" fmla="*/ 4762 h 40481"/>
                            <a:gd name="connsiteX2" fmla="*/ 42862 w 69056"/>
                            <a:gd name="connsiteY2" fmla="*/ 21431 h 40481"/>
                            <a:gd name="connsiteX3" fmla="*/ 69056 w 69056"/>
                            <a:gd name="connsiteY3" fmla="*/ 40481 h 40481"/>
                            <a:gd name="connsiteX0" fmla="*/ 0 w 69056"/>
                            <a:gd name="connsiteY0" fmla="*/ 0 h 40481"/>
                            <a:gd name="connsiteX1" fmla="*/ 50006 w 69056"/>
                            <a:gd name="connsiteY1" fmla="*/ 4762 h 40481"/>
                            <a:gd name="connsiteX2" fmla="*/ 42862 w 69056"/>
                            <a:gd name="connsiteY2" fmla="*/ 21431 h 40481"/>
                            <a:gd name="connsiteX3" fmla="*/ 52387 w 69056"/>
                            <a:gd name="connsiteY3" fmla="*/ 14287 h 40481"/>
                            <a:gd name="connsiteX4" fmla="*/ 69056 w 69056"/>
                            <a:gd name="connsiteY4" fmla="*/ 40481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0" y="0"/>
                              </a:moveTo>
                              <a:cubicBezTo>
                                <a:pt x="8731" y="3969"/>
                                <a:pt x="41275" y="793"/>
                                <a:pt x="50006" y="4762"/>
                              </a:cubicBezTo>
                              <a:lnTo>
                                <a:pt x="42862" y="21431"/>
                              </a:lnTo>
                              <a:cubicBezTo>
                                <a:pt x="46037" y="21431"/>
                                <a:pt x="49212" y="14287"/>
                                <a:pt x="52387" y="14287"/>
                              </a:cubicBezTo>
                              <a:lnTo>
                                <a:pt x="69056" y="40481"/>
                              </a:lnTo>
                            </a:path>
                          </a:pathLst>
                        </a:custGeom>
                        <a:solidFill>
                          <a:srgbClr val="FFC000"/>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3" name="Forme libre 142"/>
                      <p:cNvSpPr/>
                      <p:nvPr/>
                    </p:nvSpPr>
                    <p:spPr>
                      <a:xfrm>
                        <a:off x="4381500" y="2988470"/>
                        <a:ext cx="257175" cy="159544"/>
                      </a:xfrm>
                      <a:custGeom>
                        <a:avLst/>
                        <a:gdLst>
                          <a:gd name="connsiteX0" fmla="*/ 0 w 257175"/>
                          <a:gd name="connsiteY0" fmla="*/ 133350 h 190500"/>
                          <a:gd name="connsiteX1" fmla="*/ 73819 w 257175"/>
                          <a:gd name="connsiteY1" fmla="*/ 35718 h 190500"/>
                          <a:gd name="connsiteX2" fmla="*/ 80963 w 257175"/>
                          <a:gd name="connsiteY2" fmla="*/ 26193 h 190500"/>
                          <a:gd name="connsiteX3" fmla="*/ 157163 w 257175"/>
                          <a:gd name="connsiteY3" fmla="*/ 0 h 190500"/>
                          <a:gd name="connsiteX4" fmla="*/ 214313 w 257175"/>
                          <a:gd name="connsiteY4" fmla="*/ 30956 h 190500"/>
                          <a:gd name="connsiteX5" fmla="*/ 257175 w 257175"/>
                          <a:gd name="connsiteY5" fmla="*/ 59531 h 190500"/>
                          <a:gd name="connsiteX6" fmla="*/ 219075 w 257175"/>
                          <a:gd name="connsiteY6" fmla="*/ 107156 h 190500"/>
                          <a:gd name="connsiteX7" fmla="*/ 157163 w 257175"/>
                          <a:gd name="connsiteY7" fmla="*/ 109537 h 190500"/>
                          <a:gd name="connsiteX8" fmla="*/ 114300 w 257175"/>
                          <a:gd name="connsiteY8" fmla="*/ 83343 h 190500"/>
                          <a:gd name="connsiteX9" fmla="*/ 50006 w 257175"/>
                          <a:gd name="connsiteY9" fmla="*/ 130968 h 190500"/>
                          <a:gd name="connsiteX10" fmla="*/ 2381 w 257175"/>
                          <a:gd name="connsiteY10" fmla="*/ 190500 h 190500"/>
                          <a:gd name="connsiteX11" fmla="*/ 0 w 257175"/>
                          <a:gd name="connsiteY11" fmla="*/ 133350 h 190500"/>
                          <a:gd name="connsiteX0" fmla="*/ 0 w 257175"/>
                          <a:gd name="connsiteY0" fmla="*/ 133350 h 190500"/>
                          <a:gd name="connsiteX1" fmla="*/ 73819 w 257175"/>
                          <a:gd name="connsiteY1" fmla="*/ 35718 h 190500"/>
                          <a:gd name="connsiteX2" fmla="*/ 80963 w 257175"/>
                          <a:gd name="connsiteY2" fmla="*/ 26193 h 190500"/>
                          <a:gd name="connsiteX3" fmla="*/ 157163 w 257175"/>
                          <a:gd name="connsiteY3" fmla="*/ 0 h 190500"/>
                          <a:gd name="connsiteX4" fmla="*/ 214313 w 257175"/>
                          <a:gd name="connsiteY4" fmla="*/ 30956 h 190500"/>
                          <a:gd name="connsiteX5" fmla="*/ 257175 w 257175"/>
                          <a:gd name="connsiteY5" fmla="*/ 59531 h 190500"/>
                          <a:gd name="connsiteX6" fmla="*/ 219075 w 257175"/>
                          <a:gd name="connsiteY6" fmla="*/ 107156 h 190500"/>
                          <a:gd name="connsiteX7" fmla="*/ 157163 w 257175"/>
                          <a:gd name="connsiteY7" fmla="*/ 109537 h 190500"/>
                          <a:gd name="connsiteX8" fmla="*/ 114300 w 257175"/>
                          <a:gd name="connsiteY8" fmla="*/ 83343 h 190500"/>
                          <a:gd name="connsiteX9" fmla="*/ 47625 w 257175"/>
                          <a:gd name="connsiteY9" fmla="*/ 140493 h 190500"/>
                          <a:gd name="connsiteX10" fmla="*/ 2381 w 257175"/>
                          <a:gd name="connsiteY10" fmla="*/ 190500 h 190500"/>
                          <a:gd name="connsiteX11" fmla="*/ 0 w 257175"/>
                          <a:gd name="connsiteY11" fmla="*/ 133350 h 190500"/>
                          <a:gd name="connsiteX0" fmla="*/ 0 w 257175"/>
                          <a:gd name="connsiteY0" fmla="*/ 107157 h 164307"/>
                          <a:gd name="connsiteX1" fmla="*/ 73819 w 257175"/>
                          <a:gd name="connsiteY1" fmla="*/ 9525 h 164307"/>
                          <a:gd name="connsiteX2" fmla="*/ 80963 w 257175"/>
                          <a:gd name="connsiteY2" fmla="*/ 0 h 164307"/>
                          <a:gd name="connsiteX3" fmla="*/ 164307 w 257175"/>
                          <a:gd name="connsiteY3" fmla="*/ 28576 h 164307"/>
                          <a:gd name="connsiteX4" fmla="*/ 214313 w 257175"/>
                          <a:gd name="connsiteY4" fmla="*/ 4763 h 164307"/>
                          <a:gd name="connsiteX5" fmla="*/ 257175 w 257175"/>
                          <a:gd name="connsiteY5" fmla="*/ 33338 h 164307"/>
                          <a:gd name="connsiteX6" fmla="*/ 219075 w 257175"/>
                          <a:gd name="connsiteY6" fmla="*/ 80963 h 164307"/>
                          <a:gd name="connsiteX7" fmla="*/ 157163 w 257175"/>
                          <a:gd name="connsiteY7" fmla="*/ 83344 h 164307"/>
                          <a:gd name="connsiteX8" fmla="*/ 114300 w 257175"/>
                          <a:gd name="connsiteY8" fmla="*/ 57150 h 164307"/>
                          <a:gd name="connsiteX9" fmla="*/ 47625 w 257175"/>
                          <a:gd name="connsiteY9" fmla="*/ 114300 h 164307"/>
                          <a:gd name="connsiteX10" fmla="*/ 2381 w 257175"/>
                          <a:gd name="connsiteY10" fmla="*/ 164307 h 164307"/>
                          <a:gd name="connsiteX11" fmla="*/ 0 w 257175"/>
                          <a:gd name="connsiteY11" fmla="*/ 107157 h 164307"/>
                          <a:gd name="connsiteX0" fmla="*/ 0 w 257175"/>
                          <a:gd name="connsiteY0" fmla="*/ 102394 h 159544"/>
                          <a:gd name="connsiteX1" fmla="*/ 73819 w 257175"/>
                          <a:gd name="connsiteY1" fmla="*/ 4762 h 159544"/>
                          <a:gd name="connsiteX2" fmla="*/ 69057 w 257175"/>
                          <a:gd name="connsiteY2" fmla="*/ 21431 h 159544"/>
                          <a:gd name="connsiteX3" fmla="*/ 164307 w 257175"/>
                          <a:gd name="connsiteY3" fmla="*/ 23813 h 159544"/>
                          <a:gd name="connsiteX4" fmla="*/ 214313 w 257175"/>
                          <a:gd name="connsiteY4" fmla="*/ 0 h 159544"/>
                          <a:gd name="connsiteX5" fmla="*/ 257175 w 257175"/>
                          <a:gd name="connsiteY5" fmla="*/ 28575 h 159544"/>
                          <a:gd name="connsiteX6" fmla="*/ 219075 w 257175"/>
                          <a:gd name="connsiteY6" fmla="*/ 76200 h 159544"/>
                          <a:gd name="connsiteX7" fmla="*/ 157163 w 257175"/>
                          <a:gd name="connsiteY7" fmla="*/ 78581 h 159544"/>
                          <a:gd name="connsiteX8" fmla="*/ 114300 w 257175"/>
                          <a:gd name="connsiteY8" fmla="*/ 52387 h 159544"/>
                          <a:gd name="connsiteX9" fmla="*/ 47625 w 257175"/>
                          <a:gd name="connsiteY9" fmla="*/ 109537 h 159544"/>
                          <a:gd name="connsiteX10" fmla="*/ 2381 w 257175"/>
                          <a:gd name="connsiteY10" fmla="*/ 159544 h 159544"/>
                          <a:gd name="connsiteX11" fmla="*/ 0 w 257175"/>
                          <a:gd name="connsiteY11" fmla="*/ 102394 h 159544"/>
                          <a:gd name="connsiteX0" fmla="*/ 0 w 257175"/>
                          <a:gd name="connsiteY0" fmla="*/ 102394 h 159544"/>
                          <a:gd name="connsiteX1" fmla="*/ 69057 w 257175"/>
                          <a:gd name="connsiteY1" fmla="*/ 21431 h 159544"/>
                          <a:gd name="connsiteX2" fmla="*/ 164307 w 257175"/>
                          <a:gd name="connsiteY2" fmla="*/ 23813 h 159544"/>
                          <a:gd name="connsiteX3" fmla="*/ 214313 w 257175"/>
                          <a:gd name="connsiteY3" fmla="*/ 0 h 159544"/>
                          <a:gd name="connsiteX4" fmla="*/ 257175 w 257175"/>
                          <a:gd name="connsiteY4" fmla="*/ 28575 h 159544"/>
                          <a:gd name="connsiteX5" fmla="*/ 219075 w 257175"/>
                          <a:gd name="connsiteY5" fmla="*/ 76200 h 159544"/>
                          <a:gd name="connsiteX6" fmla="*/ 157163 w 257175"/>
                          <a:gd name="connsiteY6" fmla="*/ 78581 h 159544"/>
                          <a:gd name="connsiteX7" fmla="*/ 114300 w 257175"/>
                          <a:gd name="connsiteY7" fmla="*/ 52387 h 159544"/>
                          <a:gd name="connsiteX8" fmla="*/ 47625 w 257175"/>
                          <a:gd name="connsiteY8" fmla="*/ 109537 h 159544"/>
                          <a:gd name="connsiteX9" fmla="*/ 2381 w 257175"/>
                          <a:gd name="connsiteY9" fmla="*/ 159544 h 159544"/>
                          <a:gd name="connsiteX10" fmla="*/ 0 w 257175"/>
                          <a:gd name="connsiteY10" fmla="*/ 10239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159544">
                            <a:moveTo>
                              <a:pt x="0" y="102394"/>
                            </a:moveTo>
                            <a:cubicBezTo>
                              <a:pt x="11113" y="79375"/>
                              <a:pt x="41673" y="34528"/>
                              <a:pt x="69057" y="21431"/>
                            </a:cubicBezTo>
                            <a:lnTo>
                              <a:pt x="164307" y="23813"/>
                            </a:lnTo>
                            <a:lnTo>
                              <a:pt x="214313" y="0"/>
                            </a:lnTo>
                            <a:lnTo>
                              <a:pt x="257175" y="28575"/>
                            </a:lnTo>
                            <a:lnTo>
                              <a:pt x="219075" y="76200"/>
                            </a:lnTo>
                            <a:lnTo>
                              <a:pt x="157163" y="78581"/>
                            </a:lnTo>
                            <a:lnTo>
                              <a:pt x="114300" y="52387"/>
                            </a:lnTo>
                            <a:lnTo>
                              <a:pt x="47625" y="109537"/>
                            </a:lnTo>
                            <a:lnTo>
                              <a:pt x="2381" y="159544"/>
                            </a:lnTo>
                            <a:cubicBezTo>
                              <a:pt x="1587" y="140494"/>
                              <a:pt x="794" y="121444"/>
                              <a:pt x="0" y="102394"/>
                            </a:cubicBez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Forme libre 143"/>
                      <p:cNvSpPr/>
                      <p:nvPr/>
                    </p:nvSpPr>
                    <p:spPr>
                      <a:xfrm>
                        <a:off x="3898813" y="3005527"/>
                        <a:ext cx="485775" cy="209550"/>
                      </a:xfrm>
                      <a:custGeom>
                        <a:avLst/>
                        <a:gdLst>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92919 w 492919"/>
                          <a:gd name="connsiteY35" fmla="*/ 133350 h 209550"/>
                          <a:gd name="connsiteX0" fmla="*/ 492919 w 492919"/>
                          <a:gd name="connsiteY0" fmla="*/ 133350 h 209550"/>
                          <a:gd name="connsiteX1" fmla="*/ 438150 w 492919"/>
                          <a:gd name="connsiteY1" fmla="*/ 50006 h 209550"/>
                          <a:gd name="connsiteX2" fmla="*/ 357188 w 492919"/>
                          <a:gd name="connsiteY2" fmla="*/ 16668 h 209550"/>
                          <a:gd name="connsiteX3" fmla="*/ 178594 w 492919"/>
                          <a:gd name="connsiteY3" fmla="*/ 0 h 209550"/>
                          <a:gd name="connsiteX4" fmla="*/ 73819 w 492919"/>
                          <a:gd name="connsiteY4" fmla="*/ 16668 h 209550"/>
                          <a:gd name="connsiteX5" fmla="*/ 0 w 492919"/>
                          <a:gd name="connsiteY5" fmla="*/ 76200 h 209550"/>
                          <a:gd name="connsiteX6" fmla="*/ 23813 w 492919"/>
                          <a:gd name="connsiteY6" fmla="*/ 92868 h 209550"/>
                          <a:gd name="connsiteX7" fmla="*/ 23813 w 492919"/>
                          <a:gd name="connsiteY7" fmla="*/ 111918 h 209550"/>
                          <a:gd name="connsiteX8" fmla="*/ 23813 w 492919"/>
                          <a:gd name="connsiteY8" fmla="*/ 111918 h 209550"/>
                          <a:gd name="connsiteX9" fmla="*/ 21432 w 492919"/>
                          <a:gd name="connsiteY9" fmla="*/ 130968 h 209550"/>
                          <a:gd name="connsiteX10" fmla="*/ 45244 w 492919"/>
                          <a:gd name="connsiteY10" fmla="*/ 150018 h 209550"/>
                          <a:gd name="connsiteX11" fmla="*/ 50007 w 492919"/>
                          <a:gd name="connsiteY11" fmla="*/ 200025 h 209550"/>
                          <a:gd name="connsiteX12" fmla="*/ 54769 w 492919"/>
                          <a:gd name="connsiteY12" fmla="*/ 209550 h 209550"/>
                          <a:gd name="connsiteX13" fmla="*/ 40482 w 492919"/>
                          <a:gd name="connsiteY13" fmla="*/ 128587 h 209550"/>
                          <a:gd name="connsiteX14" fmla="*/ 69057 w 492919"/>
                          <a:gd name="connsiteY14" fmla="*/ 135731 h 209550"/>
                          <a:gd name="connsiteX15" fmla="*/ 80963 w 492919"/>
                          <a:gd name="connsiteY15" fmla="*/ 135731 h 209550"/>
                          <a:gd name="connsiteX16" fmla="*/ 107157 w 492919"/>
                          <a:gd name="connsiteY16" fmla="*/ 161925 h 209550"/>
                          <a:gd name="connsiteX17" fmla="*/ 109538 w 492919"/>
                          <a:gd name="connsiteY17" fmla="*/ 190500 h 209550"/>
                          <a:gd name="connsiteX18" fmla="*/ 83344 w 492919"/>
                          <a:gd name="connsiteY18" fmla="*/ 150018 h 209550"/>
                          <a:gd name="connsiteX19" fmla="*/ 76200 w 492919"/>
                          <a:gd name="connsiteY19" fmla="*/ 121443 h 209550"/>
                          <a:gd name="connsiteX20" fmla="*/ 95250 w 492919"/>
                          <a:gd name="connsiteY20" fmla="*/ 109537 h 209550"/>
                          <a:gd name="connsiteX21" fmla="*/ 128588 w 492919"/>
                          <a:gd name="connsiteY21" fmla="*/ 111918 h 209550"/>
                          <a:gd name="connsiteX22" fmla="*/ 157163 w 492919"/>
                          <a:gd name="connsiteY22" fmla="*/ 111918 h 209550"/>
                          <a:gd name="connsiteX23" fmla="*/ 154782 w 492919"/>
                          <a:gd name="connsiteY23" fmla="*/ 154781 h 209550"/>
                          <a:gd name="connsiteX24" fmla="*/ 102394 w 492919"/>
                          <a:gd name="connsiteY24" fmla="*/ 104775 h 209550"/>
                          <a:gd name="connsiteX25" fmla="*/ 100013 w 492919"/>
                          <a:gd name="connsiteY25" fmla="*/ 71437 h 209550"/>
                          <a:gd name="connsiteX26" fmla="*/ 107157 w 492919"/>
                          <a:gd name="connsiteY26" fmla="*/ 61912 h 209550"/>
                          <a:gd name="connsiteX27" fmla="*/ 161925 w 492919"/>
                          <a:gd name="connsiteY27" fmla="*/ 52387 h 209550"/>
                          <a:gd name="connsiteX28" fmla="*/ 180975 w 492919"/>
                          <a:gd name="connsiteY28" fmla="*/ 38100 h 209550"/>
                          <a:gd name="connsiteX29" fmla="*/ 252413 w 492919"/>
                          <a:gd name="connsiteY29" fmla="*/ 38100 h 209550"/>
                          <a:gd name="connsiteX30" fmla="*/ 288132 w 492919"/>
                          <a:gd name="connsiteY30" fmla="*/ 28575 h 209550"/>
                          <a:gd name="connsiteX31" fmla="*/ 335757 w 492919"/>
                          <a:gd name="connsiteY31" fmla="*/ 40481 h 209550"/>
                          <a:gd name="connsiteX32" fmla="*/ 390525 w 492919"/>
                          <a:gd name="connsiteY32" fmla="*/ 73818 h 209550"/>
                          <a:gd name="connsiteX33" fmla="*/ 419100 w 492919"/>
                          <a:gd name="connsiteY33" fmla="*/ 104775 h 209550"/>
                          <a:gd name="connsiteX34" fmla="*/ 452438 w 492919"/>
                          <a:gd name="connsiteY34" fmla="*/ 102393 h 209550"/>
                          <a:gd name="connsiteX35" fmla="*/ 421482 w 492919"/>
                          <a:gd name="connsiteY35" fmla="*/ 200025 h 209550"/>
                          <a:gd name="connsiteX36" fmla="*/ 492919 w 492919"/>
                          <a:gd name="connsiteY36" fmla="*/ 133350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85775 w 485775"/>
                          <a:gd name="connsiteY36"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21482 w 485775"/>
                          <a:gd name="connsiteY35" fmla="*/ 200025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14339 w 485775"/>
                          <a:gd name="connsiteY35" fmla="*/ 190500 h 209550"/>
                          <a:gd name="connsiteX36" fmla="*/ 419100 w 485775"/>
                          <a:gd name="connsiteY36" fmla="*/ 188118 h 209550"/>
                          <a:gd name="connsiteX37" fmla="*/ 485775 w 485775"/>
                          <a:gd name="connsiteY37"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7163 w 485775"/>
                          <a:gd name="connsiteY22" fmla="*/ 111918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 name="connsiteX0" fmla="*/ 485775 w 485775"/>
                          <a:gd name="connsiteY0" fmla="*/ 123825 h 209550"/>
                          <a:gd name="connsiteX1" fmla="*/ 438150 w 485775"/>
                          <a:gd name="connsiteY1" fmla="*/ 50006 h 209550"/>
                          <a:gd name="connsiteX2" fmla="*/ 357188 w 485775"/>
                          <a:gd name="connsiteY2" fmla="*/ 16668 h 209550"/>
                          <a:gd name="connsiteX3" fmla="*/ 178594 w 485775"/>
                          <a:gd name="connsiteY3" fmla="*/ 0 h 209550"/>
                          <a:gd name="connsiteX4" fmla="*/ 73819 w 485775"/>
                          <a:gd name="connsiteY4" fmla="*/ 16668 h 209550"/>
                          <a:gd name="connsiteX5" fmla="*/ 0 w 485775"/>
                          <a:gd name="connsiteY5" fmla="*/ 76200 h 209550"/>
                          <a:gd name="connsiteX6" fmla="*/ 23813 w 485775"/>
                          <a:gd name="connsiteY6" fmla="*/ 92868 h 209550"/>
                          <a:gd name="connsiteX7" fmla="*/ 23813 w 485775"/>
                          <a:gd name="connsiteY7" fmla="*/ 111918 h 209550"/>
                          <a:gd name="connsiteX8" fmla="*/ 23813 w 485775"/>
                          <a:gd name="connsiteY8" fmla="*/ 111918 h 209550"/>
                          <a:gd name="connsiteX9" fmla="*/ 21432 w 485775"/>
                          <a:gd name="connsiteY9" fmla="*/ 130968 h 209550"/>
                          <a:gd name="connsiteX10" fmla="*/ 45244 w 485775"/>
                          <a:gd name="connsiteY10" fmla="*/ 150018 h 209550"/>
                          <a:gd name="connsiteX11" fmla="*/ 50007 w 485775"/>
                          <a:gd name="connsiteY11" fmla="*/ 200025 h 209550"/>
                          <a:gd name="connsiteX12" fmla="*/ 54769 w 485775"/>
                          <a:gd name="connsiteY12" fmla="*/ 209550 h 209550"/>
                          <a:gd name="connsiteX13" fmla="*/ 40482 w 485775"/>
                          <a:gd name="connsiteY13" fmla="*/ 128587 h 209550"/>
                          <a:gd name="connsiteX14" fmla="*/ 69057 w 485775"/>
                          <a:gd name="connsiteY14" fmla="*/ 135731 h 209550"/>
                          <a:gd name="connsiteX15" fmla="*/ 80963 w 485775"/>
                          <a:gd name="connsiteY15" fmla="*/ 135731 h 209550"/>
                          <a:gd name="connsiteX16" fmla="*/ 107157 w 485775"/>
                          <a:gd name="connsiteY16" fmla="*/ 161925 h 209550"/>
                          <a:gd name="connsiteX17" fmla="*/ 109538 w 485775"/>
                          <a:gd name="connsiteY17" fmla="*/ 190500 h 209550"/>
                          <a:gd name="connsiteX18" fmla="*/ 83344 w 485775"/>
                          <a:gd name="connsiteY18" fmla="*/ 150018 h 209550"/>
                          <a:gd name="connsiteX19" fmla="*/ 76200 w 485775"/>
                          <a:gd name="connsiteY19" fmla="*/ 121443 h 209550"/>
                          <a:gd name="connsiteX20" fmla="*/ 95250 w 485775"/>
                          <a:gd name="connsiteY20" fmla="*/ 109537 h 209550"/>
                          <a:gd name="connsiteX21" fmla="*/ 128588 w 485775"/>
                          <a:gd name="connsiteY21" fmla="*/ 111918 h 209550"/>
                          <a:gd name="connsiteX22" fmla="*/ 150019 w 485775"/>
                          <a:gd name="connsiteY22" fmla="*/ 114300 h 209550"/>
                          <a:gd name="connsiteX23" fmla="*/ 154782 w 485775"/>
                          <a:gd name="connsiteY23" fmla="*/ 154781 h 209550"/>
                          <a:gd name="connsiteX24" fmla="*/ 102394 w 485775"/>
                          <a:gd name="connsiteY24" fmla="*/ 104775 h 209550"/>
                          <a:gd name="connsiteX25" fmla="*/ 100013 w 485775"/>
                          <a:gd name="connsiteY25" fmla="*/ 71437 h 209550"/>
                          <a:gd name="connsiteX26" fmla="*/ 107157 w 485775"/>
                          <a:gd name="connsiteY26" fmla="*/ 61912 h 209550"/>
                          <a:gd name="connsiteX27" fmla="*/ 161925 w 485775"/>
                          <a:gd name="connsiteY27" fmla="*/ 52387 h 209550"/>
                          <a:gd name="connsiteX28" fmla="*/ 180975 w 485775"/>
                          <a:gd name="connsiteY28" fmla="*/ 38100 h 209550"/>
                          <a:gd name="connsiteX29" fmla="*/ 252413 w 485775"/>
                          <a:gd name="connsiteY29" fmla="*/ 38100 h 209550"/>
                          <a:gd name="connsiteX30" fmla="*/ 288132 w 485775"/>
                          <a:gd name="connsiteY30" fmla="*/ 28575 h 209550"/>
                          <a:gd name="connsiteX31" fmla="*/ 335757 w 485775"/>
                          <a:gd name="connsiteY31" fmla="*/ 40481 h 209550"/>
                          <a:gd name="connsiteX32" fmla="*/ 390525 w 485775"/>
                          <a:gd name="connsiteY32" fmla="*/ 73818 h 209550"/>
                          <a:gd name="connsiteX33" fmla="*/ 419100 w 485775"/>
                          <a:gd name="connsiteY33" fmla="*/ 104775 h 209550"/>
                          <a:gd name="connsiteX34" fmla="*/ 452438 w 485775"/>
                          <a:gd name="connsiteY34" fmla="*/ 102393 h 209550"/>
                          <a:gd name="connsiteX35" fmla="*/ 450057 w 485775"/>
                          <a:gd name="connsiteY35" fmla="*/ 142875 h 209550"/>
                          <a:gd name="connsiteX36" fmla="*/ 414339 w 485775"/>
                          <a:gd name="connsiteY36" fmla="*/ 190500 h 209550"/>
                          <a:gd name="connsiteX37" fmla="*/ 419100 w 485775"/>
                          <a:gd name="connsiteY37" fmla="*/ 188118 h 209550"/>
                          <a:gd name="connsiteX38" fmla="*/ 485775 w 485775"/>
                          <a:gd name="connsiteY38" fmla="*/ 1238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5775" h="209550">
                            <a:moveTo>
                              <a:pt x="485775" y="123825"/>
                            </a:moveTo>
                            <a:lnTo>
                              <a:pt x="438150" y="50006"/>
                            </a:lnTo>
                            <a:lnTo>
                              <a:pt x="357188" y="16668"/>
                            </a:lnTo>
                            <a:lnTo>
                              <a:pt x="178594" y="0"/>
                            </a:lnTo>
                            <a:lnTo>
                              <a:pt x="73819" y="16668"/>
                            </a:lnTo>
                            <a:lnTo>
                              <a:pt x="0" y="76200"/>
                            </a:lnTo>
                            <a:lnTo>
                              <a:pt x="23813" y="92868"/>
                            </a:lnTo>
                            <a:lnTo>
                              <a:pt x="23813" y="111918"/>
                            </a:lnTo>
                            <a:lnTo>
                              <a:pt x="23813" y="111918"/>
                            </a:lnTo>
                            <a:lnTo>
                              <a:pt x="21432" y="130968"/>
                            </a:lnTo>
                            <a:lnTo>
                              <a:pt x="45244" y="150018"/>
                            </a:lnTo>
                            <a:lnTo>
                              <a:pt x="50007" y="200025"/>
                            </a:lnTo>
                            <a:lnTo>
                              <a:pt x="54769" y="209550"/>
                            </a:lnTo>
                            <a:lnTo>
                              <a:pt x="40482" y="128587"/>
                            </a:lnTo>
                            <a:lnTo>
                              <a:pt x="69057" y="135731"/>
                            </a:lnTo>
                            <a:lnTo>
                              <a:pt x="80963" y="135731"/>
                            </a:lnTo>
                            <a:lnTo>
                              <a:pt x="107157" y="161925"/>
                            </a:lnTo>
                            <a:lnTo>
                              <a:pt x="109538" y="190500"/>
                            </a:lnTo>
                            <a:lnTo>
                              <a:pt x="83344" y="150018"/>
                            </a:lnTo>
                            <a:lnTo>
                              <a:pt x="76200" y="121443"/>
                            </a:lnTo>
                            <a:lnTo>
                              <a:pt x="95250" y="109537"/>
                            </a:lnTo>
                            <a:lnTo>
                              <a:pt x="128588" y="111918"/>
                            </a:lnTo>
                            <a:lnTo>
                              <a:pt x="150019" y="114300"/>
                            </a:lnTo>
                            <a:lnTo>
                              <a:pt x="154782" y="154781"/>
                            </a:lnTo>
                            <a:lnTo>
                              <a:pt x="102394" y="104775"/>
                            </a:lnTo>
                            <a:lnTo>
                              <a:pt x="100013" y="71437"/>
                            </a:lnTo>
                            <a:lnTo>
                              <a:pt x="107157" y="61912"/>
                            </a:lnTo>
                            <a:lnTo>
                              <a:pt x="161925" y="52387"/>
                            </a:lnTo>
                            <a:lnTo>
                              <a:pt x="180975" y="38100"/>
                            </a:lnTo>
                            <a:lnTo>
                              <a:pt x="252413" y="38100"/>
                            </a:lnTo>
                            <a:lnTo>
                              <a:pt x="288132" y="28575"/>
                            </a:lnTo>
                            <a:lnTo>
                              <a:pt x="335757" y="40481"/>
                            </a:lnTo>
                            <a:lnTo>
                              <a:pt x="390525" y="73818"/>
                            </a:lnTo>
                            <a:lnTo>
                              <a:pt x="419100" y="104775"/>
                            </a:lnTo>
                            <a:lnTo>
                              <a:pt x="452438" y="102393"/>
                            </a:lnTo>
                            <a:cubicBezTo>
                              <a:pt x="455613" y="108743"/>
                              <a:pt x="456407" y="128191"/>
                              <a:pt x="450057" y="142875"/>
                            </a:cubicBezTo>
                            <a:cubicBezTo>
                              <a:pt x="443707" y="157559"/>
                              <a:pt x="417514" y="182960"/>
                              <a:pt x="414339" y="190500"/>
                            </a:cubicBezTo>
                            <a:cubicBezTo>
                              <a:pt x="416720" y="187325"/>
                              <a:pt x="416719" y="191293"/>
                              <a:pt x="419100" y="188118"/>
                            </a:cubicBezTo>
                            <a:lnTo>
                              <a:pt x="485775" y="123825"/>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9" name="Groupe 138"/>
                    <p:cNvGrpSpPr/>
                    <p:nvPr/>
                  </p:nvGrpSpPr>
                  <p:grpSpPr>
                    <a:xfrm>
                      <a:off x="4304110" y="2893219"/>
                      <a:ext cx="1218009" cy="890463"/>
                      <a:chOff x="4304110" y="2893219"/>
                      <a:chExt cx="1218009" cy="890463"/>
                    </a:xfrm>
                  </p:grpSpPr>
                  <p:sp>
                    <p:nvSpPr>
                      <p:cNvPr id="140" name="Forme libre 139"/>
                      <p:cNvSpPr/>
                      <p:nvPr/>
                    </p:nvSpPr>
                    <p:spPr>
                      <a:xfrm>
                        <a:off x="4395788" y="2893219"/>
                        <a:ext cx="1126331" cy="883444"/>
                      </a:xfrm>
                      <a:custGeom>
                        <a:avLst/>
                        <a:gdLst>
                          <a:gd name="connsiteX0" fmla="*/ 254793 w 1126331"/>
                          <a:gd name="connsiteY0" fmla="*/ 883444 h 883444"/>
                          <a:gd name="connsiteX1" fmla="*/ 292893 w 1126331"/>
                          <a:gd name="connsiteY1" fmla="*/ 785812 h 883444"/>
                          <a:gd name="connsiteX2" fmla="*/ 552450 w 1126331"/>
                          <a:gd name="connsiteY2" fmla="*/ 676275 h 883444"/>
                          <a:gd name="connsiteX3" fmla="*/ 631031 w 1126331"/>
                          <a:gd name="connsiteY3" fmla="*/ 414337 h 883444"/>
                          <a:gd name="connsiteX4" fmla="*/ 638175 w 1126331"/>
                          <a:gd name="connsiteY4" fmla="*/ 354806 h 883444"/>
                          <a:gd name="connsiteX5" fmla="*/ 631031 w 1126331"/>
                          <a:gd name="connsiteY5" fmla="*/ 276225 h 883444"/>
                          <a:gd name="connsiteX6" fmla="*/ 809625 w 1126331"/>
                          <a:gd name="connsiteY6" fmla="*/ 183356 h 883444"/>
                          <a:gd name="connsiteX7" fmla="*/ 926306 w 1126331"/>
                          <a:gd name="connsiteY7" fmla="*/ 226219 h 883444"/>
                          <a:gd name="connsiteX8" fmla="*/ 1126331 w 1126331"/>
                          <a:gd name="connsiteY8" fmla="*/ 133350 h 883444"/>
                          <a:gd name="connsiteX9" fmla="*/ 1090612 w 1126331"/>
                          <a:gd name="connsiteY9" fmla="*/ 102394 h 883444"/>
                          <a:gd name="connsiteX10" fmla="*/ 1062037 w 1126331"/>
                          <a:gd name="connsiteY10" fmla="*/ 54769 h 883444"/>
                          <a:gd name="connsiteX11" fmla="*/ 1004887 w 1126331"/>
                          <a:gd name="connsiteY11" fmla="*/ 52387 h 883444"/>
                          <a:gd name="connsiteX12" fmla="*/ 981075 w 1126331"/>
                          <a:gd name="connsiteY12" fmla="*/ 2381 h 883444"/>
                          <a:gd name="connsiteX13" fmla="*/ 947737 w 1126331"/>
                          <a:gd name="connsiteY13" fmla="*/ 0 h 883444"/>
                          <a:gd name="connsiteX14" fmla="*/ 916781 w 1126331"/>
                          <a:gd name="connsiteY14" fmla="*/ 35719 h 883444"/>
                          <a:gd name="connsiteX15" fmla="*/ 838200 w 1126331"/>
                          <a:gd name="connsiteY15" fmla="*/ 11906 h 883444"/>
                          <a:gd name="connsiteX16" fmla="*/ 754856 w 1126331"/>
                          <a:gd name="connsiteY16" fmla="*/ 11906 h 883444"/>
                          <a:gd name="connsiteX17" fmla="*/ 676275 w 1126331"/>
                          <a:gd name="connsiteY17" fmla="*/ 38100 h 883444"/>
                          <a:gd name="connsiteX18" fmla="*/ 488156 w 1126331"/>
                          <a:gd name="connsiteY18" fmla="*/ 159544 h 883444"/>
                          <a:gd name="connsiteX19" fmla="*/ 428625 w 1126331"/>
                          <a:gd name="connsiteY19" fmla="*/ 171450 h 883444"/>
                          <a:gd name="connsiteX20" fmla="*/ 335756 w 1126331"/>
                          <a:gd name="connsiteY20" fmla="*/ 147637 h 883444"/>
                          <a:gd name="connsiteX21" fmla="*/ 259556 w 1126331"/>
                          <a:gd name="connsiteY21" fmla="*/ 147637 h 883444"/>
                          <a:gd name="connsiteX22" fmla="*/ 271462 w 1126331"/>
                          <a:gd name="connsiteY22" fmla="*/ 197644 h 883444"/>
                          <a:gd name="connsiteX23" fmla="*/ 292893 w 1126331"/>
                          <a:gd name="connsiteY23" fmla="*/ 207169 h 883444"/>
                          <a:gd name="connsiteX24" fmla="*/ 252412 w 1126331"/>
                          <a:gd name="connsiteY24" fmla="*/ 226219 h 883444"/>
                          <a:gd name="connsiteX25" fmla="*/ 171450 w 1126331"/>
                          <a:gd name="connsiteY25" fmla="*/ 226219 h 883444"/>
                          <a:gd name="connsiteX26" fmla="*/ 116681 w 1126331"/>
                          <a:gd name="connsiteY26" fmla="*/ 240506 h 883444"/>
                          <a:gd name="connsiteX27" fmla="*/ 71437 w 1126331"/>
                          <a:gd name="connsiteY27" fmla="*/ 278606 h 883444"/>
                          <a:gd name="connsiteX28" fmla="*/ 54768 w 1126331"/>
                          <a:gd name="connsiteY28" fmla="*/ 288131 h 883444"/>
                          <a:gd name="connsiteX29" fmla="*/ 40481 w 1126331"/>
                          <a:gd name="connsiteY29" fmla="*/ 261937 h 883444"/>
                          <a:gd name="connsiteX30" fmla="*/ 4762 w 1126331"/>
                          <a:gd name="connsiteY30" fmla="*/ 273844 h 883444"/>
                          <a:gd name="connsiteX31" fmla="*/ 0 w 1126331"/>
                          <a:gd name="connsiteY31" fmla="*/ 316706 h 883444"/>
                          <a:gd name="connsiteX32" fmla="*/ 33337 w 1126331"/>
                          <a:gd name="connsiteY32" fmla="*/ 402431 h 883444"/>
                          <a:gd name="connsiteX33" fmla="*/ 33337 w 1126331"/>
                          <a:gd name="connsiteY33" fmla="*/ 552450 h 883444"/>
                          <a:gd name="connsiteX34" fmla="*/ 78581 w 1126331"/>
                          <a:gd name="connsiteY34" fmla="*/ 723900 h 883444"/>
                          <a:gd name="connsiteX35" fmla="*/ 92868 w 1126331"/>
                          <a:gd name="connsiteY35" fmla="*/ 809625 h 883444"/>
                          <a:gd name="connsiteX36" fmla="*/ 176212 w 1126331"/>
                          <a:gd name="connsiteY36" fmla="*/ 828675 h 883444"/>
                          <a:gd name="connsiteX37" fmla="*/ 202406 w 1126331"/>
                          <a:gd name="connsiteY37" fmla="*/ 871537 h 883444"/>
                          <a:gd name="connsiteX38" fmla="*/ 254793 w 1126331"/>
                          <a:gd name="connsiteY38" fmla="*/ 883444 h 8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6331" h="883444">
                            <a:moveTo>
                              <a:pt x="254793" y="883444"/>
                            </a:moveTo>
                            <a:lnTo>
                              <a:pt x="292893" y="785812"/>
                            </a:lnTo>
                            <a:lnTo>
                              <a:pt x="552450" y="676275"/>
                            </a:lnTo>
                            <a:lnTo>
                              <a:pt x="631031" y="414337"/>
                            </a:lnTo>
                            <a:lnTo>
                              <a:pt x="638175" y="354806"/>
                            </a:lnTo>
                            <a:lnTo>
                              <a:pt x="631031" y="276225"/>
                            </a:lnTo>
                            <a:lnTo>
                              <a:pt x="809625" y="183356"/>
                            </a:lnTo>
                            <a:lnTo>
                              <a:pt x="926306" y="226219"/>
                            </a:lnTo>
                            <a:lnTo>
                              <a:pt x="1126331" y="133350"/>
                            </a:lnTo>
                            <a:lnTo>
                              <a:pt x="1090612" y="102394"/>
                            </a:lnTo>
                            <a:lnTo>
                              <a:pt x="1062037" y="54769"/>
                            </a:lnTo>
                            <a:lnTo>
                              <a:pt x="1004887" y="52387"/>
                            </a:lnTo>
                            <a:lnTo>
                              <a:pt x="981075" y="2381"/>
                            </a:lnTo>
                            <a:lnTo>
                              <a:pt x="947737" y="0"/>
                            </a:lnTo>
                            <a:lnTo>
                              <a:pt x="916781" y="35719"/>
                            </a:lnTo>
                            <a:lnTo>
                              <a:pt x="838200" y="11906"/>
                            </a:lnTo>
                            <a:lnTo>
                              <a:pt x="754856" y="11906"/>
                            </a:lnTo>
                            <a:lnTo>
                              <a:pt x="676275" y="38100"/>
                            </a:lnTo>
                            <a:lnTo>
                              <a:pt x="488156" y="159544"/>
                            </a:lnTo>
                            <a:lnTo>
                              <a:pt x="428625" y="171450"/>
                            </a:lnTo>
                            <a:lnTo>
                              <a:pt x="335756" y="147637"/>
                            </a:lnTo>
                            <a:lnTo>
                              <a:pt x="259556" y="147637"/>
                            </a:lnTo>
                            <a:lnTo>
                              <a:pt x="271462" y="197644"/>
                            </a:lnTo>
                            <a:lnTo>
                              <a:pt x="292893" y="207169"/>
                            </a:lnTo>
                            <a:lnTo>
                              <a:pt x="252412" y="226219"/>
                            </a:lnTo>
                            <a:lnTo>
                              <a:pt x="171450" y="226219"/>
                            </a:lnTo>
                            <a:lnTo>
                              <a:pt x="116681" y="240506"/>
                            </a:lnTo>
                            <a:lnTo>
                              <a:pt x="71437" y="278606"/>
                            </a:lnTo>
                            <a:lnTo>
                              <a:pt x="54768" y="288131"/>
                            </a:lnTo>
                            <a:lnTo>
                              <a:pt x="40481" y="261937"/>
                            </a:lnTo>
                            <a:lnTo>
                              <a:pt x="4762" y="273844"/>
                            </a:lnTo>
                            <a:lnTo>
                              <a:pt x="0" y="316706"/>
                            </a:lnTo>
                            <a:lnTo>
                              <a:pt x="33337" y="402431"/>
                            </a:lnTo>
                            <a:lnTo>
                              <a:pt x="33337" y="552450"/>
                            </a:lnTo>
                            <a:lnTo>
                              <a:pt x="78581" y="723900"/>
                            </a:lnTo>
                            <a:lnTo>
                              <a:pt x="92868" y="809625"/>
                            </a:lnTo>
                            <a:lnTo>
                              <a:pt x="176212" y="828675"/>
                            </a:lnTo>
                            <a:lnTo>
                              <a:pt x="202406" y="871537"/>
                            </a:lnTo>
                            <a:lnTo>
                              <a:pt x="254793" y="883444"/>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Forme libre 140"/>
                      <p:cNvSpPr/>
                      <p:nvPr/>
                    </p:nvSpPr>
                    <p:spPr>
                      <a:xfrm>
                        <a:off x="4304110" y="3193132"/>
                        <a:ext cx="297656" cy="590550"/>
                      </a:xfrm>
                      <a:custGeom>
                        <a:avLst/>
                        <a:gdLst>
                          <a:gd name="connsiteX0" fmla="*/ 297656 w 297656"/>
                          <a:gd name="connsiteY0" fmla="*/ 581025 h 595312"/>
                          <a:gd name="connsiteX1" fmla="*/ 276225 w 297656"/>
                          <a:gd name="connsiteY1" fmla="*/ 523875 h 595312"/>
                          <a:gd name="connsiteX2" fmla="*/ 238125 w 297656"/>
                          <a:gd name="connsiteY2" fmla="*/ 495300 h 595312"/>
                          <a:gd name="connsiteX3" fmla="*/ 180975 w 297656"/>
                          <a:gd name="connsiteY3" fmla="*/ 481012 h 595312"/>
                          <a:gd name="connsiteX4" fmla="*/ 157163 w 297656"/>
                          <a:gd name="connsiteY4" fmla="*/ 328612 h 595312"/>
                          <a:gd name="connsiteX5" fmla="*/ 123825 w 297656"/>
                          <a:gd name="connsiteY5" fmla="*/ 219075 h 595312"/>
                          <a:gd name="connsiteX6" fmla="*/ 126206 w 297656"/>
                          <a:gd name="connsiteY6" fmla="*/ 95250 h 595312"/>
                          <a:gd name="connsiteX7" fmla="*/ 78581 w 297656"/>
                          <a:gd name="connsiteY7" fmla="*/ 0 h 595312"/>
                          <a:gd name="connsiteX8" fmla="*/ 54769 w 297656"/>
                          <a:gd name="connsiteY8" fmla="*/ 52387 h 595312"/>
                          <a:gd name="connsiteX9" fmla="*/ 16669 w 297656"/>
                          <a:gd name="connsiteY9" fmla="*/ 52387 h 595312"/>
                          <a:gd name="connsiteX10" fmla="*/ 2381 w 297656"/>
                          <a:gd name="connsiteY10" fmla="*/ 64294 h 595312"/>
                          <a:gd name="connsiteX11" fmla="*/ 0 w 297656"/>
                          <a:gd name="connsiteY11" fmla="*/ 95250 h 595312"/>
                          <a:gd name="connsiteX12" fmla="*/ 7144 w 297656"/>
                          <a:gd name="connsiteY12" fmla="*/ 102394 h 595312"/>
                          <a:gd name="connsiteX13" fmla="*/ 28575 w 297656"/>
                          <a:gd name="connsiteY13" fmla="*/ 97631 h 595312"/>
                          <a:gd name="connsiteX14" fmla="*/ 40481 w 297656"/>
                          <a:gd name="connsiteY14" fmla="*/ 83344 h 595312"/>
                          <a:gd name="connsiteX15" fmla="*/ 66675 w 297656"/>
                          <a:gd name="connsiteY15" fmla="*/ 83344 h 595312"/>
                          <a:gd name="connsiteX16" fmla="*/ 95250 w 297656"/>
                          <a:gd name="connsiteY16" fmla="*/ 90487 h 595312"/>
                          <a:gd name="connsiteX17" fmla="*/ 92869 w 297656"/>
                          <a:gd name="connsiteY17" fmla="*/ 121444 h 595312"/>
                          <a:gd name="connsiteX18" fmla="*/ 66675 w 297656"/>
                          <a:gd name="connsiteY18" fmla="*/ 145256 h 595312"/>
                          <a:gd name="connsiteX19" fmla="*/ 73819 w 297656"/>
                          <a:gd name="connsiteY19" fmla="*/ 173831 h 595312"/>
                          <a:gd name="connsiteX20" fmla="*/ 85725 w 297656"/>
                          <a:gd name="connsiteY20" fmla="*/ 173831 h 595312"/>
                          <a:gd name="connsiteX21" fmla="*/ 64294 w 297656"/>
                          <a:gd name="connsiteY21" fmla="*/ 200025 h 595312"/>
                          <a:gd name="connsiteX22" fmla="*/ 97631 w 297656"/>
                          <a:gd name="connsiteY22" fmla="*/ 207169 h 595312"/>
                          <a:gd name="connsiteX23" fmla="*/ 88106 w 297656"/>
                          <a:gd name="connsiteY23" fmla="*/ 235744 h 595312"/>
                          <a:gd name="connsiteX24" fmla="*/ 85725 w 297656"/>
                          <a:gd name="connsiteY24" fmla="*/ 245269 h 595312"/>
                          <a:gd name="connsiteX25" fmla="*/ 83344 w 297656"/>
                          <a:gd name="connsiteY25" fmla="*/ 245269 h 595312"/>
                          <a:gd name="connsiteX26" fmla="*/ 109538 w 297656"/>
                          <a:gd name="connsiteY26" fmla="*/ 273844 h 595312"/>
                          <a:gd name="connsiteX27" fmla="*/ 104775 w 297656"/>
                          <a:gd name="connsiteY27" fmla="*/ 300037 h 595312"/>
                          <a:gd name="connsiteX28" fmla="*/ 83344 w 297656"/>
                          <a:gd name="connsiteY28" fmla="*/ 304800 h 595312"/>
                          <a:gd name="connsiteX29" fmla="*/ 59531 w 297656"/>
                          <a:gd name="connsiteY29" fmla="*/ 309562 h 595312"/>
                          <a:gd name="connsiteX30" fmla="*/ 21431 w 297656"/>
                          <a:gd name="connsiteY30" fmla="*/ 283369 h 595312"/>
                          <a:gd name="connsiteX31" fmla="*/ 14288 w 297656"/>
                          <a:gd name="connsiteY31" fmla="*/ 285750 h 595312"/>
                          <a:gd name="connsiteX32" fmla="*/ 16669 w 297656"/>
                          <a:gd name="connsiteY32" fmla="*/ 311944 h 595312"/>
                          <a:gd name="connsiteX33" fmla="*/ 42863 w 297656"/>
                          <a:gd name="connsiteY33" fmla="*/ 326231 h 595312"/>
                          <a:gd name="connsiteX34" fmla="*/ 97631 w 297656"/>
                          <a:gd name="connsiteY34" fmla="*/ 328612 h 595312"/>
                          <a:gd name="connsiteX35" fmla="*/ 102394 w 297656"/>
                          <a:gd name="connsiteY35" fmla="*/ 350044 h 595312"/>
                          <a:gd name="connsiteX36" fmla="*/ 126206 w 297656"/>
                          <a:gd name="connsiteY36" fmla="*/ 347662 h 595312"/>
                          <a:gd name="connsiteX37" fmla="*/ 130969 w 297656"/>
                          <a:gd name="connsiteY37" fmla="*/ 378619 h 595312"/>
                          <a:gd name="connsiteX38" fmla="*/ 128588 w 297656"/>
                          <a:gd name="connsiteY38" fmla="*/ 388144 h 595312"/>
                          <a:gd name="connsiteX39" fmla="*/ 119063 w 297656"/>
                          <a:gd name="connsiteY39" fmla="*/ 392906 h 595312"/>
                          <a:gd name="connsiteX40" fmla="*/ 119063 w 297656"/>
                          <a:gd name="connsiteY40" fmla="*/ 442912 h 595312"/>
                          <a:gd name="connsiteX41" fmla="*/ 145256 w 297656"/>
                          <a:gd name="connsiteY41" fmla="*/ 473869 h 595312"/>
                          <a:gd name="connsiteX42" fmla="*/ 147638 w 297656"/>
                          <a:gd name="connsiteY42" fmla="*/ 497681 h 595312"/>
                          <a:gd name="connsiteX43" fmla="*/ 142875 w 297656"/>
                          <a:gd name="connsiteY43" fmla="*/ 521494 h 595312"/>
                          <a:gd name="connsiteX44" fmla="*/ 133350 w 297656"/>
                          <a:gd name="connsiteY44" fmla="*/ 523875 h 595312"/>
                          <a:gd name="connsiteX45" fmla="*/ 195263 w 297656"/>
                          <a:gd name="connsiteY45" fmla="*/ 521494 h 595312"/>
                          <a:gd name="connsiteX46" fmla="*/ 233363 w 297656"/>
                          <a:gd name="connsiteY46" fmla="*/ 526256 h 595312"/>
                          <a:gd name="connsiteX47" fmla="*/ 238125 w 297656"/>
                          <a:gd name="connsiteY47" fmla="*/ 552450 h 595312"/>
                          <a:gd name="connsiteX48" fmla="*/ 214313 w 297656"/>
                          <a:gd name="connsiteY48" fmla="*/ 569119 h 595312"/>
                          <a:gd name="connsiteX49" fmla="*/ 150019 w 297656"/>
                          <a:gd name="connsiteY49" fmla="*/ 566737 h 595312"/>
                          <a:gd name="connsiteX50" fmla="*/ 135731 w 297656"/>
                          <a:gd name="connsiteY50" fmla="*/ 585787 h 595312"/>
                          <a:gd name="connsiteX51" fmla="*/ 150019 w 297656"/>
                          <a:gd name="connsiteY51" fmla="*/ 573881 h 595312"/>
                          <a:gd name="connsiteX52" fmla="*/ 219075 w 297656"/>
                          <a:gd name="connsiteY52" fmla="*/ 573881 h 595312"/>
                          <a:gd name="connsiteX53" fmla="*/ 216694 w 297656"/>
                          <a:gd name="connsiteY53" fmla="*/ 595312 h 595312"/>
                          <a:gd name="connsiteX54" fmla="*/ 238125 w 297656"/>
                          <a:gd name="connsiteY54" fmla="*/ 552450 h 595312"/>
                          <a:gd name="connsiteX55" fmla="*/ 297656 w 297656"/>
                          <a:gd name="connsiteY55" fmla="*/ 581025 h 595312"/>
                          <a:gd name="connsiteX0" fmla="*/ 297656 w 297656"/>
                          <a:gd name="connsiteY0" fmla="*/ 576263 h 590550"/>
                          <a:gd name="connsiteX1" fmla="*/ 276225 w 297656"/>
                          <a:gd name="connsiteY1" fmla="*/ 519113 h 590550"/>
                          <a:gd name="connsiteX2" fmla="*/ 238125 w 297656"/>
                          <a:gd name="connsiteY2" fmla="*/ 490538 h 590550"/>
                          <a:gd name="connsiteX3" fmla="*/ 180975 w 297656"/>
                          <a:gd name="connsiteY3" fmla="*/ 476250 h 590550"/>
                          <a:gd name="connsiteX4" fmla="*/ 157163 w 297656"/>
                          <a:gd name="connsiteY4" fmla="*/ 323850 h 590550"/>
                          <a:gd name="connsiteX5" fmla="*/ 123825 w 297656"/>
                          <a:gd name="connsiteY5" fmla="*/ 214313 h 590550"/>
                          <a:gd name="connsiteX6" fmla="*/ 126206 w 297656"/>
                          <a:gd name="connsiteY6" fmla="*/ 90488 h 590550"/>
                          <a:gd name="connsiteX7" fmla="*/ 88106 w 297656"/>
                          <a:gd name="connsiteY7" fmla="*/ 0 h 590550"/>
                          <a:gd name="connsiteX8" fmla="*/ 54769 w 297656"/>
                          <a:gd name="connsiteY8" fmla="*/ 47625 h 590550"/>
                          <a:gd name="connsiteX9" fmla="*/ 16669 w 297656"/>
                          <a:gd name="connsiteY9" fmla="*/ 47625 h 590550"/>
                          <a:gd name="connsiteX10" fmla="*/ 2381 w 297656"/>
                          <a:gd name="connsiteY10" fmla="*/ 59532 h 590550"/>
                          <a:gd name="connsiteX11" fmla="*/ 0 w 297656"/>
                          <a:gd name="connsiteY11" fmla="*/ 90488 h 590550"/>
                          <a:gd name="connsiteX12" fmla="*/ 7144 w 297656"/>
                          <a:gd name="connsiteY12" fmla="*/ 97632 h 590550"/>
                          <a:gd name="connsiteX13" fmla="*/ 28575 w 297656"/>
                          <a:gd name="connsiteY13" fmla="*/ 92869 h 590550"/>
                          <a:gd name="connsiteX14" fmla="*/ 40481 w 297656"/>
                          <a:gd name="connsiteY14" fmla="*/ 78582 h 590550"/>
                          <a:gd name="connsiteX15" fmla="*/ 66675 w 297656"/>
                          <a:gd name="connsiteY15" fmla="*/ 78582 h 590550"/>
                          <a:gd name="connsiteX16" fmla="*/ 95250 w 297656"/>
                          <a:gd name="connsiteY16" fmla="*/ 85725 h 590550"/>
                          <a:gd name="connsiteX17" fmla="*/ 92869 w 297656"/>
                          <a:gd name="connsiteY17" fmla="*/ 116682 h 590550"/>
                          <a:gd name="connsiteX18" fmla="*/ 66675 w 297656"/>
                          <a:gd name="connsiteY18" fmla="*/ 140494 h 590550"/>
                          <a:gd name="connsiteX19" fmla="*/ 73819 w 297656"/>
                          <a:gd name="connsiteY19" fmla="*/ 169069 h 590550"/>
                          <a:gd name="connsiteX20" fmla="*/ 85725 w 297656"/>
                          <a:gd name="connsiteY20" fmla="*/ 169069 h 590550"/>
                          <a:gd name="connsiteX21" fmla="*/ 64294 w 297656"/>
                          <a:gd name="connsiteY21" fmla="*/ 195263 h 590550"/>
                          <a:gd name="connsiteX22" fmla="*/ 97631 w 297656"/>
                          <a:gd name="connsiteY22" fmla="*/ 202407 h 590550"/>
                          <a:gd name="connsiteX23" fmla="*/ 88106 w 297656"/>
                          <a:gd name="connsiteY23" fmla="*/ 230982 h 590550"/>
                          <a:gd name="connsiteX24" fmla="*/ 85725 w 297656"/>
                          <a:gd name="connsiteY24" fmla="*/ 240507 h 590550"/>
                          <a:gd name="connsiteX25" fmla="*/ 83344 w 297656"/>
                          <a:gd name="connsiteY25" fmla="*/ 240507 h 590550"/>
                          <a:gd name="connsiteX26" fmla="*/ 109538 w 297656"/>
                          <a:gd name="connsiteY26" fmla="*/ 269082 h 590550"/>
                          <a:gd name="connsiteX27" fmla="*/ 104775 w 297656"/>
                          <a:gd name="connsiteY27" fmla="*/ 295275 h 590550"/>
                          <a:gd name="connsiteX28" fmla="*/ 83344 w 297656"/>
                          <a:gd name="connsiteY28" fmla="*/ 300038 h 590550"/>
                          <a:gd name="connsiteX29" fmla="*/ 59531 w 297656"/>
                          <a:gd name="connsiteY29" fmla="*/ 304800 h 590550"/>
                          <a:gd name="connsiteX30" fmla="*/ 21431 w 297656"/>
                          <a:gd name="connsiteY30" fmla="*/ 278607 h 590550"/>
                          <a:gd name="connsiteX31" fmla="*/ 14288 w 297656"/>
                          <a:gd name="connsiteY31" fmla="*/ 280988 h 590550"/>
                          <a:gd name="connsiteX32" fmla="*/ 16669 w 297656"/>
                          <a:gd name="connsiteY32" fmla="*/ 307182 h 590550"/>
                          <a:gd name="connsiteX33" fmla="*/ 42863 w 297656"/>
                          <a:gd name="connsiteY33" fmla="*/ 321469 h 590550"/>
                          <a:gd name="connsiteX34" fmla="*/ 97631 w 297656"/>
                          <a:gd name="connsiteY34" fmla="*/ 323850 h 590550"/>
                          <a:gd name="connsiteX35" fmla="*/ 102394 w 297656"/>
                          <a:gd name="connsiteY35" fmla="*/ 345282 h 590550"/>
                          <a:gd name="connsiteX36" fmla="*/ 126206 w 297656"/>
                          <a:gd name="connsiteY36" fmla="*/ 342900 h 590550"/>
                          <a:gd name="connsiteX37" fmla="*/ 130969 w 297656"/>
                          <a:gd name="connsiteY37" fmla="*/ 373857 h 590550"/>
                          <a:gd name="connsiteX38" fmla="*/ 128588 w 297656"/>
                          <a:gd name="connsiteY38" fmla="*/ 383382 h 590550"/>
                          <a:gd name="connsiteX39" fmla="*/ 119063 w 297656"/>
                          <a:gd name="connsiteY39" fmla="*/ 388144 h 590550"/>
                          <a:gd name="connsiteX40" fmla="*/ 119063 w 297656"/>
                          <a:gd name="connsiteY40" fmla="*/ 438150 h 590550"/>
                          <a:gd name="connsiteX41" fmla="*/ 145256 w 297656"/>
                          <a:gd name="connsiteY41" fmla="*/ 469107 h 590550"/>
                          <a:gd name="connsiteX42" fmla="*/ 147638 w 297656"/>
                          <a:gd name="connsiteY42" fmla="*/ 492919 h 590550"/>
                          <a:gd name="connsiteX43" fmla="*/ 142875 w 297656"/>
                          <a:gd name="connsiteY43" fmla="*/ 516732 h 590550"/>
                          <a:gd name="connsiteX44" fmla="*/ 133350 w 297656"/>
                          <a:gd name="connsiteY44" fmla="*/ 519113 h 590550"/>
                          <a:gd name="connsiteX45" fmla="*/ 195263 w 297656"/>
                          <a:gd name="connsiteY45" fmla="*/ 516732 h 590550"/>
                          <a:gd name="connsiteX46" fmla="*/ 233363 w 297656"/>
                          <a:gd name="connsiteY46" fmla="*/ 521494 h 590550"/>
                          <a:gd name="connsiteX47" fmla="*/ 238125 w 297656"/>
                          <a:gd name="connsiteY47" fmla="*/ 547688 h 590550"/>
                          <a:gd name="connsiteX48" fmla="*/ 214313 w 297656"/>
                          <a:gd name="connsiteY48" fmla="*/ 564357 h 590550"/>
                          <a:gd name="connsiteX49" fmla="*/ 150019 w 297656"/>
                          <a:gd name="connsiteY49" fmla="*/ 561975 h 590550"/>
                          <a:gd name="connsiteX50" fmla="*/ 135731 w 297656"/>
                          <a:gd name="connsiteY50" fmla="*/ 581025 h 590550"/>
                          <a:gd name="connsiteX51" fmla="*/ 150019 w 297656"/>
                          <a:gd name="connsiteY51" fmla="*/ 569119 h 590550"/>
                          <a:gd name="connsiteX52" fmla="*/ 219075 w 297656"/>
                          <a:gd name="connsiteY52" fmla="*/ 569119 h 590550"/>
                          <a:gd name="connsiteX53" fmla="*/ 216694 w 297656"/>
                          <a:gd name="connsiteY53" fmla="*/ 590550 h 590550"/>
                          <a:gd name="connsiteX54" fmla="*/ 238125 w 297656"/>
                          <a:gd name="connsiteY54" fmla="*/ 547688 h 590550"/>
                          <a:gd name="connsiteX55" fmla="*/ 297656 w 297656"/>
                          <a:gd name="connsiteY55" fmla="*/ 57626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7656" h="590550">
                            <a:moveTo>
                              <a:pt x="297656" y="576263"/>
                            </a:moveTo>
                            <a:lnTo>
                              <a:pt x="276225" y="519113"/>
                            </a:lnTo>
                            <a:lnTo>
                              <a:pt x="238125" y="490538"/>
                            </a:lnTo>
                            <a:lnTo>
                              <a:pt x="180975" y="476250"/>
                            </a:lnTo>
                            <a:lnTo>
                              <a:pt x="157163" y="323850"/>
                            </a:lnTo>
                            <a:lnTo>
                              <a:pt x="123825" y="214313"/>
                            </a:lnTo>
                            <a:cubicBezTo>
                              <a:pt x="124619" y="173038"/>
                              <a:pt x="125412" y="131763"/>
                              <a:pt x="126206" y="90488"/>
                            </a:cubicBezTo>
                            <a:lnTo>
                              <a:pt x="88106" y="0"/>
                            </a:lnTo>
                            <a:lnTo>
                              <a:pt x="54769" y="47625"/>
                            </a:lnTo>
                            <a:lnTo>
                              <a:pt x="16669" y="47625"/>
                            </a:lnTo>
                            <a:lnTo>
                              <a:pt x="2381" y="59532"/>
                            </a:lnTo>
                            <a:lnTo>
                              <a:pt x="0" y="90488"/>
                            </a:lnTo>
                            <a:lnTo>
                              <a:pt x="7144" y="97632"/>
                            </a:lnTo>
                            <a:lnTo>
                              <a:pt x="28575" y="92869"/>
                            </a:lnTo>
                            <a:lnTo>
                              <a:pt x="40481" y="78582"/>
                            </a:lnTo>
                            <a:lnTo>
                              <a:pt x="66675" y="78582"/>
                            </a:lnTo>
                            <a:lnTo>
                              <a:pt x="95250" y="85725"/>
                            </a:lnTo>
                            <a:lnTo>
                              <a:pt x="92869" y="116682"/>
                            </a:lnTo>
                            <a:lnTo>
                              <a:pt x="66675" y="140494"/>
                            </a:lnTo>
                            <a:lnTo>
                              <a:pt x="73819" y="169069"/>
                            </a:lnTo>
                            <a:lnTo>
                              <a:pt x="85725" y="169069"/>
                            </a:lnTo>
                            <a:lnTo>
                              <a:pt x="64294" y="195263"/>
                            </a:lnTo>
                            <a:lnTo>
                              <a:pt x="97631" y="202407"/>
                            </a:lnTo>
                            <a:lnTo>
                              <a:pt x="88106" y="230982"/>
                            </a:lnTo>
                            <a:lnTo>
                              <a:pt x="85725" y="240507"/>
                            </a:lnTo>
                            <a:lnTo>
                              <a:pt x="83344" y="240507"/>
                            </a:lnTo>
                            <a:lnTo>
                              <a:pt x="109538" y="269082"/>
                            </a:lnTo>
                            <a:lnTo>
                              <a:pt x="104775" y="295275"/>
                            </a:lnTo>
                            <a:lnTo>
                              <a:pt x="83344" y="300038"/>
                            </a:lnTo>
                            <a:lnTo>
                              <a:pt x="59531" y="304800"/>
                            </a:lnTo>
                            <a:lnTo>
                              <a:pt x="21431" y="278607"/>
                            </a:lnTo>
                            <a:lnTo>
                              <a:pt x="14288" y="280988"/>
                            </a:lnTo>
                            <a:lnTo>
                              <a:pt x="16669" y="307182"/>
                            </a:lnTo>
                            <a:lnTo>
                              <a:pt x="42863" y="321469"/>
                            </a:lnTo>
                            <a:lnTo>
                              <a:pt x="97631" y="323850"/>
                            </a:lnTo>
                            <a:lnTo>
                              <a:pt x="102394" y="345282"/>
                            </a:lnTo>
                            <a:lnTo>
                              <a:pt x="126206" y="342900"/>
                            </a:lnTo>
                            <a:lnTo>
                              <a:pt x="130969" y="373857"/>
                            </a:lnTo>
                            <a:lnTo>
                              <a:pt x="128588" y="383382"/>
                            </a:lnTo>
                            <a:lnTo>
                              <a:pt x="119063" y="388144"/>
                            </a:lnTo>
                            <a:lnTo>
                              <a:pt x="119063" y="438150"/>
                            </a:lnTo>
                            <a:lnTo>
                              <a:pt x="145256" y="469107"/>
                            </a:lnTo>
                            <a:lnTo>
                              <a:pt x="147638" y="492919"/>
                            </a:lnTo>
                            <a:lnTo>
                              <a:pt x="142875" y="516732"/>
                            </a:lnTo>
                            <a:lnTo>
                              <a:pt x="133350" y="519113"/>
                            </a:lnTo>
                            <a:lnTo>
                              <a:pt x="195263" y="516732"/>
                            </a:lnTo>
                            <a:lnTo>
                              <a:pt x="233363" y="521494"/>
                            </a:lnTo>
                            <a:lnTo>
                              <a:pt x="238125" y="547688"/>
                            </a:lnTo>
                            <a:lnTo>
                              <a:pt x="214313" y="564357"/>
                            </a:lnTo>
                            <a:lnTo>
                              <a:pt x="150019" y="561975"/>
                            </a:lnTo>
                            <a:lnTo>
                              <a:pt x="135731" y="581025"/>
                            </a:lnTo>
                            <a:lnTo>
                              <a:pt x="150019" y="569119"/>
                            </a:lnTo>
                            <a:lnTo>
                              <a:pt x="219075" y="569119"/>
                            </a:lnTo>
                            <a:lnTo>
                              <a:pt x="216694" y="590550"/>
                            </a:lnTo>
                            <a:lnTo>
                              <a:pt x="238125" y="547688"/>
                            </a:lnTo>
                            <a:lnTo>
                              <a:pt x="297656" y="576263"/>
                            </a:lnTo>
                            <a:close/>
                          </a:path>
                        </a:pathLst>
                      </a:custGeom>
                      <a:solidFill>
                        <a:srgbClr val="FF0000">
                          <a:alpha val="76000"/>
                        </a:srgbClr>
                      </a:solidFill>
                      <a:ln>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37" name="Forme libre 136"/>
                  <p:cNvSpPr/>
                  <p:nvPr/>
                </p:nvSpPr>
                <p:spPr>
                  <a:xfrm>
                    <a:off x="5064919" y="3602831"/>
                    <a:ext cx="745331" cy="685800"/>
                  </a:xfrm>
                  <a:custGeom>
                    <a:avLst/>
                    <a:gdLst>
                      <a:gd name="connsiteX0" fmla="*/ 0 w 745331"/>
                      <a:gd name="connsiteY0" fmla="*/ 238125 h 685800"/>
                      <a:gd name="connsiteX1" fmla="*/ 71437 w 745331"/>
                      <a:gd name="connsiteY1" fmla="*/ 276225 h 685800"/>
                      <a:gd name="connsiteX2" fmla="*/ 176212 w 745331"/>
                      <a:gd name="connsiteY2" fmla="*/ 245269 h 685800"/>
                      <a:gd name="connsiteX3" fmla="*/ 235744 w 745331"/>
                      <a:gd name="connsiteY3" fmla="*/ 190500 h 685800"/>
                      <a:gd name="connsiteX4" fmla="*/ 266700 w 745331"/>
                      <a:gd name="connsiteY4" fmla="*/ 142875 h 685800"/>
                      <a:gd name="connsiteX5" fmla="*/ 309562 w 745331"/>
                      <a:gd name="connsiteY5" fmla="*/ 135732 h 685800"/>
                      <a:gd name="connsiteX6" fmla="*/ 333375 w 745331"/>
                      <a:gd name="connsiteY6" fmla="*/ 166688 h 685800"/>
                      <a:gd name="connsiteX7" fmla="*/ 407194 w 745331"/>
                      <a:gd name="connsiteY7" fmla="*/ 166688 h 685800"/>
                      <a:gd name="connsiteX8" fmla="*/ 450056 w 745331"/>
                      <a:gd name="connsiteY8" fmla="*/ 107157 h 685800"/>
                      <a:gd name="connsiteX9" fmla="*/ 469106 w 745331"/>
                      <a:gd name="connsiteY9" fmla="*/ 121444 h 685800"/>
                      <a:gd name="connsiteX10" fmla="*/ 461962 w 745331"/>
                      <a:gd name="connsiteY10" fmla="*/ 180975 h 685800"/>
                      <a:gd name="connsiteX11" fmla="*/ 419100 w 745331"/>
                      <a:gd name="connsiteY11" fmla="*/ 202407 h 685800"/>
                      <a:gd name="connsiteX12" fmla="*/ 426244 w 745331"/>
                      <a:gd name="connsiteY12" fmla="*/ 373857 h 685800"/>
                      <a:gd name="connsiteX13" fmla="*/ 440531 w 745331"/>
                      <a:gd name="connsiteY13" fmla="*/ 397669 h 685800"/>
                      <a:gd name="connsiteX14" fmla="*/ 438150 w 745331"/>
                      <a:gd name="connsiteY14" fmla="*/ 535782 h 685800"/>
                      <a:gd name="connsiteX15" fmla="*/ 373856 w 745331"/>
                      <a:gd name="connsiteY15" fmla="*/ 685800 h 685800"/>
                      <a:gd name="connsiteX16" fmla="*/ 531019 w 745331"/>
                      <a:gd name="connsiteY16" fmla="*/ 545307 h 685800"/>
                      <a:gd name="connsiteX17" fmla="*/ 742950 w 745331"/>
                      <a:gd name="connsiteY17" fmla="*/ 295275 h 685800"/>
                      <a:gd name="connsiteX18" fmla="*/ 745331 w 745331"/>
                      <a:gd name="connsiteY18" fmla="*/ 273844 h 685800"/>
                      <a:gd name="connsiteX19" fmla="*/ 688181 w 745331"/>
                      <a:gd name="connsiteY19" fmla="*/ 178594 h 685800"/>
                      <a:gd name="connsiteX20" fmla="*/ 683419 w 745331"/>
                      <a:gd name="connsiteY20" fmla="*/ 59532 h 685800"/>
                      <a:gd name="connsiteX21" fmla="*/ 521494 w 745331"/>
                      <a:gd name="connsiteY21" fmla="*/ 61913 h 685800"/>
                      <a:gd name="connsiteX22" fmla="*/ 464344 w 745331"/>
                      <a:gd name="connsiteY22" fmla="*/ 0 h 685800"/>
                      <a:gd name="connsiteX23" fmla="*/ 314325 w 745331"/>
                      <a:gd name="connsiteY23" fmla="*/ 52388 h 685800"/>
                      <a:gd name="connsiteX24" fmla="*/ 140494 w 745331"/>
                      <a:gd name="connsiteY24" fmla="*/ 121444 h 685800"/>
                      <a:gd name="connsiteX25" fmla="*/ 0 w 745331"/>
                      <a:gd name="connsiteY25" fmla="*/ 238125 h 685800"/>
                      <a:gd name="connsiteX0" fmla="*/ 0 w 745331"/>
                      <a:gd name="connsiteY0" fmla="*/ 238125 h 685800"/>
                      <a:gd name="connsiteX1" fmla="*/ 71437 w 745331"/>
                      <a:gd name="connsiteY1" fmla="*/ 276225 h 685800"/>
                      <a:gd name="connsiteX2" fmla="*/ 176212 w 745331"/>
                      <a:gd name="connsiteY2" fmla="*/ 245269 h 685800"/>
                      <a:gd name="connsiteX3" fmla="*/ 235744 w 745331"/>
                      <a:gd name="connsiteY3" fmla="*/ 190500 h 685800"/>
                      <a:gd name="connsiteX4" fmla="*/ 266700 w 745331"/>
                      <a:gd name="connsiteY4" fmla="*/ 142875 h 685800"/>
                      <a:gd name="connsiteX5" fmla="*/ 309562 w 745331"/>
                      <a:gd name="connsiteY5" fmla="*/ 135732 h 685800"/>
                      <a:gd name="connsiteX6" fmla="*/ 333375 w 745331"/>
                      <a:gd name="connsiteY6" fmla="*/ 166688 h 685800"/>
                      <a:gd name="connsiteX7" fmla="*/ 407194 w 745331"/>
                      <a:gd name="connsiteY7" fmla="*/ 166688 h 685800"/>
                      <a:gd name="connsiteX8" fmla="*/ 450056 w 745331"/>
                      <a:gd name="connsiteY8" fmla="*/ 107157 h 685800"/>
                      <a:gd name="connsiteX9" fmla="*/ 469106 w 745331"/>
                      <a:gd name="connsiteY9" fmla="*/ 121444 h 685800"/>
                      <a:gd name="connsiteX10" fmla="*/ 461962 w 745331"/>
                      <a:gd name="connsiteY10" fmla="*/ 180975 h 685800"/>
                      <a:gd name="connsiteX11" fmla="*/ 452437 w 745331"/>
                      <a:gd name="connsiteY11" fmla="*/ 180975 h 685800"/>
                      <a:gd name="connsiteX12" fmla="*/ 419100 w 745331"/>
                      <a:gd name="connsiteY12" fmla="*/ 202407 h 685800"/>
                      <a:gd name="connsiteX13" fmla="*/ 426244 w 745331"/>
                      <a:gd name="connsiteY13" fmla="*/ 373857 h 685800"/>
                      <a:gd name="connsiteX14" fmla="*/ 440531 w 745331"/>
                      <a:gd name="connsiteY14" fmla="*/ 397669 h 685800"/>
                      <a:gd name="connsiteX15" fmla="*/ 438150 w 745331"/>
                      <a:gd name="connsiteY15" fmla="*/ 535782 h 685800"/>
                      <a:gd name="connsiteX16" fmla="*/ 373856 w 745331"/>
                      <a:gd name="connsiteY16" fmla="*/ 685800 h 685800"/>
                      <a:gd name="connsiteX17" fmla="*/ 531019 w 745331"/>
                      <a:gd name="connsiteY17" fmla="*/ 545307 h 685800"/>
                      <a:gd name="connsiteX18" fmla="*/ 742950 w 745331"/>
                      <a:gd name="connsiteY18" fmla="*/ 295275 h 685800"/>
                      <a:gd name="connsiteX19" fmla="*/ 745331 w 745331"/>
                      <a:gd name="connsiteY19" fmla="*/ 273844 h 685800"/>
                      <a:gd name="connsiteX20" fmla="*/ 688181 w 745331"/>
                      <a:gd name="connsiteY20" fmla="*/ 178594 h 685800"/>
                      <a:gd name="connsiteX21" fmla="*/ 683419 w 745331"/>
                      <a:gd name="connsiteY21" fmla="*/ 59532 h 685800"/>
                      <a:gd name="connsiteX22" fmla="*/ 521494 w 745331"/>
                      <a:gd name="connsiteY22" fmla="*/ 61913 h 685800"/>
                      <a:gd name="connsiteX23" fmla="*/ 464344 w 745331"/>
                      <a:gd name="connsiteY23" fmla="*/ 0 h 685800"/>
                      <a:gd name="connsiteX24" fmla="*/ 314325 w 745331"/>
                      <a:gd name="connsiteY24" fmla="*/ 52388 h 685800"/>
                      <a:gd name="connsiteX25" fmla="*/ 140494 w 745331"/>
                      <a:gd name="connsiteY25" fmla="*/ 121444 h 685800"/>
                      <a:gd name="connsiteX26" fmla="*/ 0 w 745331"/>
                      <a:gd name="connsiteY26" fmla="*/ 238125 h 685800"/>
                      <a:gd name="connsiteX0" fmla="*/ 0 w 745331"/>
                      <a:gd name="connsiteY0" fmla="*/ 238125 h 685800"/>
                      <a:gd name="connsiteX1" fmla="*/ 71437 w 745331"/>
                      <a:gd name="connsiteY1" fmla="*/ 276225 h 685800"/>
                      <a:gd name="connsiteX2" fmla="*/ 176212 w 745331"/>
                      <a:gd name="connsiteY2" fmla="*/ 245269 h 685800"/>
                      <a:gd name="connsiteX3" fmla="*/ 235744 w 745331"/>
                      <a:gd name="connsiteY3" fmla="*/ 190500 h 685800"/>
                      <a:gd name="connsiteX4" fmla="*/ 266700 w 745331"/>
                      <a:gd name="connsiteY4" fmla="*/ 142875 h 685800"/>
                      <a:gd name="connsiteX5" fmla="*/ 309562 w 745331"/>
                      <a:gd name="connsiteY5" fmla="*/ 135732 h 685800"/>
                      <a:gd name="connsiteX6" fmla="*/ 333375 w 745331"/>
                      <a:gd name="connsiteY6" fmla="*/ 166688 h 685800"/>
                      <a:gd name="connsiteX7" fmla="*/ 407194 w 745331"/>
                      <a:gd name="connsiteY7" fmla="*/ 166688 h 685800"/>
                      <a:gd name="connsiteX8" fmla="*/ 450056 w 745331"/>
                      <a:gd name="connsiteY8" fmla="*/ 107157 h 685800"/>
                      <a:gd name="connsiteX9" fmla="*/ 469106 w 745331"/>
                      <a:gd name="connsiteY9" fmla="*/ 121444 h 685800"/>
                      <a:gd name="connsiteX10" fmla="*/ 461962 w 745331"/>
                      <a:gd name="connsiteY10" fmla="*/ 180975 h 685800"/>
                      <a:gd name="connsiteX11" fmla="*/ 452437 w 745331"/>
                      <a:gd name="connsiteY11" fmla="*/ 180975 h 685800"/>
                      <a:gd name="connsiteX12" fmla="*/ 426244 w 745331"/>
                      <a:gd name="connsiteY12" fmla="*/ 197645 h 685800"/>
                      <a:gd name="connsiteX13" fmla="*/ 426244 w 745331"/>
                      <a:gd name="connsiteY13" fmla="*/ 373857 h 685800"/>
                      <a:gd name="connsiteX14" fmla="*/ 440531 w 745331"/>
                      <a:gd name="connsiteY14" fmla="*/ 397669 h 685800"/>
                      <a:gd name="connsiteX15" fmla="*/ 438150 w 745331"/>
                      <a:gd name="connsiteY15" fmla="*/ 535782 h 685800"/>
                      <a:gd name="connsiteX16" fmla="*/ 373856 w 745331"/>
                      <a:gd name="connsiteY16" fmla="*/ 685800 h 685800"/>
                      <a:gd name="connsiteX17" fmla="*/ 531019 w 745331"/>
                      <a:gd name="connsiteY17" fmla="*/ 545307 h 685800"/>
                      <a:gd name="connsiteX18" fmla="*/ 742950 w 745331"/>
                      <a:gd name="connsiteY18" fmla="*/ 295275 h 685800"/>
                      <a:gd name="connsiteX19" fmla="*/ 745331 w 745331"/>
                      <a:gd name="connsiteY19" fmla="*/ 273844 h 685800"/>
                      <a:gd name="connsiteX20" fmla="*/ 688181 w 745331"/>
                      <a:gd name="connsiteY20" fmla="*/ 178594 h 685800"/>
                      <a:gd name="connsiteX21" fmla="*/ 683419 w 745331"/>
                      <a:gd name="connsiteY21" fmla="*/ 59532 h 685800"/>
                      <a:gd name="connsiteX22" fmla="*/ 521494 w 745331"/>
                      <a:gd name="connsiteY22" fmla="*/ 61913 h 685800"/>
                      <a:gd name="connsiteX23" fmla="*/ 464344 w 745331"/>
                      <a:gd name="connsiteY23" fmla="*/ 0 h 685800"/>
                      <a:gd name="connsiteX24" fmla="*/ 314325 w 745331"/>
                      <a:gd name="connsiteY24" fmla="*/ 52388 h 685800"/>
                      <a:gd name="connsiteX25" fmla="*/ 140494 w 745331"/>
                      <a:gd name="connsiteY25" fmla="*/ 121444 h 685800"/>
                      <a:gd name="connsiteX26" fmla="*/ 0 w 745331"/>
                      <a:gd name="connsiteY26" fmla="*/ 238125 h 685800"/>
                      <a:gd name="connsiteX0" fmla="*/ 0 w 745331"/>
                      <a:gd name="connsiteY0" fmla="*/ 238125 h 685800"/>
                      <a:gd name="connsiteX1" fmla="*/ 71437 w 745331"/>
                      <a:gd name="connsiteY1" fmla="*/ 276225 h 685800"/>
                      <a:gd name="connsiteX2" fmla="*/ 176212 w 745331"/>
                      <a:gd name="connsiteY2" fmla="*/ 245269 h 685800"/>
                      <a:gd name="connsiteX3" fmla="*/ 211931 w 745331"/>
                      <a:gd name="connsiteY3" fmla="*/ 223838 h 685800"/>
                      <a:gd name="connsiteX4" fmla="*/ 235744 w 745331"/>
                      <a:gd name="connsiteY4" fmla="*/ 190500 h 685800"/>
                      <a:gd name="connsiteX5" fmla="*/ 266700 w 745331"/>
                      <a:gd name="connsiteY5" fmla="*/ 142875 h 685800"/>
                      <a:gd name="connsiteX6" fmla="*/ 309562 w 745331"/>
                      <a:gd name="connsiteY6" fmla="*/ 135732 h 685800"/>
                      <a:gd name="connsiteX7" fmla="*/ 333375 w 745331"/>
                      <a:gd name="connsiteY7" fmla="*/ 166688 h 685800"/>
                      <a:gd name="connsiteX8" fmla="*/ 407194 w 745331"/>
                      <a:gd name="connsiteY8" fmla="*/ 166688 h 685800"/>
                      <a:gd name="connsiteX9" fmla="*/ 450056 w 745331"/>
                      <a:gd name="connsiteY9" fmla="*/ 107157 h 685800"/>
                      <a:gd name="connsiteX10" fmla="*/ 469106 w 745331"/>
                      <a:gd name="connsiteY10" fmla="*/ 121444 h 685800"/>
                      <a:gd name="connsiteX11" fmla="*/ 461962 w 745331"/>
                      <a:gd name="connsiteY11" fmla="*/ 180975 h 685800"/>
                      <a:gd name="connsiteX12" fmla="*/ 452437 w 745331"/>
                      <a:gd name="connsiteY12" fmla="*/ 180975 h 685800"/>
                      <a:gd name="connsiteX13" fmla="*/ 426244 w 745331"/>
                      <a:gd name="connsiteY13" fmla="*/ 197645 h 685800"/>
                      <a:gd name="connsiteX14" fmla="*/ 426244 w 745331"/>
                      <a:gd name="connsiteY14" fmla="*/ 373857 h 685800"/>
                      <a:gd name="connsiteX15" fmla="*/ 440531 w 745331"/>
                      <a:gd name="connsiteY15" fmla="*/ 397669 h 685800"/>
                      <a:gd name="connsiteX16" fmla="*/ 438150 w 745331"/>
                      <a:gd name="connsiteY16" fmla="*/ 535782 h 685800"/>
                      <a:gd name="connsiteX17" fmla="*/ 373856 w 745331"/>
                      <a:gd name="connsiteY17" fmla="*/ 685800 h 685800"/>
                      <a:gd name="connsiteX18" fmla="*/ 531019 w 745331"/>
                      <a:gd name="connsiteY18" fmla="*/ 545307 h 685800"/>
                      <a:gd name="connsiteX19" fmla="*/ 742950 w 745331"/>
                      <a:gd name="connsiteY19" fmla="*/ 295275 h 685800"/>
                      <a:gd name="connsiteX20" fmla="*/ 745331 w 745331"/>
                      <a:gd name="connsiteY20" fmla="*/ 273844 h 685800"/>
                      <a:gd name="connsiteX21" fmla="*/ 688181 w 745331"/>
                      <a:gd name="connsiteY21" fmla="*/ 178594 h 685800"/>
                      <a:gd name="connsiteX22" fmla="*/ 683419 w 745331"/>
                      <a:gd name="connsiteY22" fmla="*/ 59532 h 685800"/>
                      <a:gd name="connsiteX23" fmla="*/ 521494 w 745331"/>
                      <a:gd name="connsiteY23" fmla="*/ 61913 h 685800"/>
                      <a:gd name="connsiteX24" fmla="*/ 464344 w 745331"/>
                      <a:gd name="connsiteY24" fmla="*/ 0 h 685800"/>
                      <a:gd name="connsiteX25" fmla="*/ 314325 w 745331"/>
                      <a:gd name="connsiteY25" fmla="*/ 52388 h 685800"/>
                      <a:gd name="connsiteX26" fmla="*/ 140494 w 745331"/>
                      <a:gd name="connsiteY26" fmla="*/ 121444 h 685800"/>
                      <a:gd name="connsiteX27" fmla="*/ 0 w 745331"/>
                      <a:gd name="connsiteY27" fmla="*/ 238125 h 685800"/>
                      <a:gd name="connsiteX0" fmla="*/ 0 w 745331"/>
                      <a:gd name="connsiteY0" fmla="*/ 238125 h 685800"/>
                      <a:gd name="connsiteX1" fmla="*/ 71437 w 745331"/>
                      <a:gd name="connsiteY1" fmla="*/ 276225 h 685800"/>
                      <a:gd name="connsiteX2" fmla="*/ 176212 w 745331"/>
                      <a:gd name="connsiteY2" fmla="*/ 245269 h 685800"/>
                      <a:gd name="connsiteX3" fmla="*/ 211931 w 745331"/>
                      <a:gd name="connsiteY3" fmla="*/ 223838 h 685800"/>
                      <a:gd name="connsiteX4" fmla="*/ 235744 w 745331"/>
                      <a:gd name="connsiteY4" fmla="*/ 190500 h 685800"/>
                      <a:gd name="connsiteX5" fmla="*/ 266700 w 745331"/>
                      <a:gd name="connsiteY5" fmla="*/ 142875 h 685800"/>
                      <a:gd name="connsiteX6" fmla="*/ 309562 w 745331"/>
                      <a:gd name="connsiteY6" fmla="*/ 135732 h 685800"/>
                      <a:gd name="connsiteX7" fmla="*/ 333375 w 745331"/>
                      <a:gd name="connsiteY7" fmla="*/ 166688 h 685800"/>
                      <a:gd name="connsiteX8" fmla="*/ 407194 w 745331"/>
                      <a:gd name="connsiteY8" fmla="*/ 166688 h 685800"/>
                      <a:gd name="connsiteX9" fmla="*/ 407194 w 745331"/>
                      <a:gd name="connsiteY9" fmla="*/ 130969 h 685800"/>
                      <a:gd name="connsiteX10" fmla="*/ 450056 w 745331"/>
                      <a:gd name="connsiteY10" fmla="*/ 107157 h 685800"/>
                      <a:gd name="connsiteX11" fmla="*/ 469106 w 745331"/>
                      <a:gd name="connsiteY11" fmla="*/ 121444 h 685800"/>
                      <a:gd name="connsiteX12" fmla="*/ 461962 w 745331"/>
                      <a:gd name="connsiteY12" fmla="*/ 180975 h 685800"/>
                      <a:gd name="connsiteX13" fmla="*/ 452437 w 745331"/>
                      <a:gd name="connsiteY13" fmla="*/ 180975 h 685800"/>
                      <a:gd name="connsiteX14" fmla="*/ 426244 w 745331"/>
                      <a:gd name="connsiteY14" fmla="*/ 197645 h 685800"/>
                      <a:gd name="connsiteX15" fmla="*/ 426244 w 745331"/>
                      <a:gd name="connsiteY15" fmla="*/ 373857 h 685800"/>
                      <a:gd name="connsiteX16" fmla="*/ 440531 w 745331"/>
                      <a:gd name="connsiteY16" fmla="*/ 397669 h 685800"/>
                      <a:gd name="connsiteX17" fmla="*/ 438150 w 745331"/>
                      <a:gd name="connsiteY17" fmla="*/ 535782 h 685800"/>
                      <a:gd name="connsiteX18" fmla="*/ 373856 w 745331"/>
                      <a:gd name="connsiteY18" fmla="*/ 685800 h 685800"/>
                      <a:gd name="connsiteX19" fmla="*/ 531019 w 745331"/>
                      <a:gd name="connsiteY19" fmla="*/ 545307 h 685800"/>
                      <a:gd name="connsiteX20" fmla="*/ 742950 w 745331"/>
                      <a:gd name="connsiteY20" fmla="*/ 295275 h 685800"/>
                      <a:gd name="connsiteX21" fmla="*/ 745331 w 745331"/>
                      <a:gd name="connsiteY21" fmla="*/ 273844 h 685800"/>
                      <a:gd name="connsiteX22" fmla="*/ 688181 w 745331"/>
                      <a:gd name="connsiteY22" fmla="*/ 178594 h 685800"/>
                      <a:gd name="connsiteX23" fmla="*/ 683419 w 745331"/>
                      <a:gd name="connsiteY23" fmla="*/ 59532 h 685800"/>
                      <a:gd name="connsiteX24" fmla="*/ 521494 w 745331"/>
                      <a:gd name="connsiteY24" fmla="*/ 61913 h 685800"/>
                      <a:gd name="connsiteX25" fmla="*/ 464344 w 745331"/>
                      <a:gd name="connsiteY25" fmla="*/ 0 h 685800"/>
                      <a:gd name="connsiteX26" fmla="*/ 314325 w 745331"/>
                      <a:gd name="connsiteY26" fmla="*/ 52388 h 685800"/>
                      <a:gd name="connsiteX27" fmla="*/ 140494 w 745331"/>
                      <a:gd name="connsiteY27" fmla="*/ 121444 h 685800"/>
                      <a:gd name="connsiteX28" fmla="*/ 0 w 745331"/>
                      <a:gd name="connsiteY28" fmla="*/ 238125 h 685800"/>
                      <a:gd name="connsiteX0" fmla="*/ 0 w 745331"/>
                      <a:gd name="connsiteY0" fmla="*/ 238125 h 685800"/>
                      <a:gd name="connsiteX1" fmla="*/ 71437 w 745331"/>
                      <a:gd name="connsiteY1" fmla="*/ 276225 h 685800"/>
                      <a:gd name="connsiteX2" fmla="*/ 176212 w 745331"/>
                      <a:gd name="connsiteY2" fmla="*/ 245269 h 685800"/>
                      <a:gd name="connsiteX3" fmla="*/ 211931 w 745331"/>
                      <a:gd name="connsiteY3" fmla="*/ 223838 h 685800"/>
                      <a:gd name="connsiteX4" fmla="*/ 235744 w 745331"/>
                      <a:gd name="connsiteY4" fmla="*/ 190500 h 685800"/>
                      <a:gd name="connsiteX5" fmla="*/ 266700 w 745331"/>
                      <a:gd name="connsiteY5" fmla="*/ 142875 h 685800"/>
                      <a:gd name="connsiteX6" fmla="*/ 309562 w 745331"/>
                      <a:gd name="connsiteY6" fmla="*/ 135732 h 685800"/>
                      <a:gd name="connsiteX7" fmla="*/ 333375 w 745331"/>
                      <a:gd name="connsiteY7" fmla="*/ 166688 h 685800"/>
                      <a:gd name="connsiteX8" fmla="*/ 407194 w 745331"/>
                      <a:gd name="connsiteY8" fmla="*/ 166688 h 685800"/>
                      <a:gd name="connsiteX9" fmla="*/ 407194 w 745331"/>
                      <a:gd name="connsiteY9" fmla="*/ 130969 h 685800"/>
                      <a:gd name="connsiteX10" fmla="*/ 450056 w 745331"/>
                      <a:gd name="connsiteY10" fmla="*/ 107157 h 685800"/>
                      <a:gd name="connsiteX11" fmla="*/ 469106 w 745331"/>
                      <a:gd name="connsiteY11" fmla="*/ 121444 h 685800"/>
                      <a:gd name="connsiteX12" fmla="*/ 452437 w 745331"/>
                      <a:gd name="connsiteY12" fmla="*/ 180975 h 685800"/>
                      <a:gd name="connsiteX13" fmla="*/ 426244 w 745331"/>
                      <a:gd name="connsiteY13" fmla="*/ 197645 h 685800"/>
                      <a:gd name="connsiteX14" fmla="*/ 426244 w 745331"/>
                      <a:gd name="connsiteY14" fmla="*/ 373857 h 685800"/>
                      <a:gd name="connsiteX15" fmla="*/ 440531 w 745331"/>
                      <a:gd name="connsiteY15" fmla="*/ 397669 h 685800"/>
                      <a:gd name="connsiteX16" fmla="*/ 438150 w 745331"/>
                      <a:gd name="connsiteY16" fmla="*/ 535782 h 685800"/>
                      <a:gd name="connsiteX17" fmla="*/ 373856 w 745331"/>
                      <a:gd name="connsiteY17" fmla="*/ 685800 h 685800"/>
                      <a:gd name="connsiteX18" fmla="*/ 531019 w 745331"/>
                      <a:gd name="connsiteY18" fmla="*/ 545307 h 685800"/>
                      <a:gd name="connsiteX19" fmla="*/ 742950 w 745331"/>
                      <a:gd name="connsiteY19" fmla="*/ 295275 h 685800"/>
                      <a:gd name="connsiteX20" fmla="*/ 745331 w 745331"/>
                      <a:gd name="connsiteY20" fmla="*/ 273844 h 685800"/>
                      <a:gd name="connsiteX21" fmla="*/ 688181 w 745331"/>
                      <a:gd name="connsiteY21" fmla="*/ 178594 h 685800"/>
                      <a:gd name="connsiteX22" fmla="*/ 683419 w 745331"/>
                      <a:gd name="connsiteY22" fmla="*/ 59532 h 685800"/>
                      <a:gd name="connsiteX23" fmla="*/ 521494 w 745331"/>
                      <a:gd name="connsiteY23" fmla="*/ 61913 h 685800"/>
                      <a:gd name="connsiteX24" fmla="*/ 464344 w 745331"/>
                      <a:gd name="connsiteY24" fmla="*/ 0 h 685800"/>
                      <a:gd name="connsiteX25" fmla="*/ 314325 w 745331"/>
                      <a:gd name="connsiteY25" fmla="*/ 52388 h 685800"/>
                      <a:gd name="connsiteX26" fmla="*/ 140494 w 745331"/>
                      <a:gd name="connsiteY26" fmla="*/ 121444 h 685800"/>
                      <a:gd name="connsiteX27" fmla="*/ 0 w 745331"/>
                      <a:gd name="connsiteY27" fmla="*/ 238125 h 685800"/>
                      <a:gd name="connsiteX0" fmla="*/ 0 w 745331"/>
                      <a:gd name="connsiteY0" fmla="*/ 238125 h 685800"/>
                      <a:gd name="connsiteX1" fmla="*/ 71437 w 745331"/>
                      <a:gd name="connsiteY1" fmla="*/ 276225 h 685800"/>
                      <a:gd name="connsiteX2" fmla="*/ 176212 w 745331"/>
                      <a:gd name="connsiteY2" fmla="*/ 245269 h 685800"/>
                      <a:gd name="connsiteX3" fmla="*/ 211931 w 745331"/>
                      <a:gd name="connsiteY3" fmla="*/ 223838 h 685800"/>
                      <a:gd name="connsiteX4" fmla="*/ 235744 w 745331"/>
                      <a:gd name="connsiteY4" fmla="*/ 190500 h 685800"/>
                      <a:gd name="connsiteX5" fmla="*/ 266700 w 745331"/>
                      <a:gd name="connsiteY5" fmla="*/ 142875 h 685800"/>
                      <a:gd name="connsiteX6" fmla="*/ 309562 w 745331"/>
                      <a:gd name="connsiteY6" fmla="*/ 135732 h 685800"/>
                      <a:gd name="connsiteX7" fmla="*/ 333375 w 745331"/>
                      <a:gd name="connsiteY7" fmla="*/ 166688 h 685800"/>
                      <a:gd name="connsiteX8" fmla="*/ 407194 w 745331"/>
                      <a:gd name="connsiteY8" fmla="*/ 166688 h 685800"/>
                      <a:gd name="connsiteX9" fmla="*/ 407194 w 745331"/>
                      <a:gd name="connsiteY9" fmla="*/ 130969 h 685800"/>
                      <a:gd name="connsiteX10" fmla="*/ 450056 w 745331"/>
                      <a:gd name="connsiteY10" fmla="*/ 107157 h 685800"/>
                      <a:gd name="connsiteX11" fmla="*/ 469106 w 745331"/>
                      <a:gd name="connsiteY11" fmla="*/ 121444 h 685800"/>
                      <a:gd name="connsiteX12" fmla="*/ 471487 w 745331"/>
                      <a:gd name="connsiteY12" fmla="*/ 150019 h 685800"/>
                      <a:gd name="connsiteX13" fmla="*/ 452437 w 745331"/>
                      <a:gd name="connsiteY13" fmla="*/ 180975 h 685800"/>
                      <a:gd name="connsiteX14" fmla="*/ 426244 w 745331"/>
                      <a:gd name="connsiteY14" fmla="*/ 197645 h 685800"/>
                      <a:gd name="connsiteX15" fmla="*/ 426244 w 745331"/>
                      <a:gd name="connsiteY15" fmla="*/ 373857 h 685800"/>
                      <a:gd name="connsiteX16" fmla="*/ 440531 w 745331"/>
                      <a:gd name="connsiteY16" fmla="*/ 397669 h 685800"/>
                      <a:gd name="connsiteX17" fmla="*/ 438150 w 745331"/>
                      <a:gd name="connsiteY17" fmla="*/ 535782 h 685800"/>
                      <a:gd name="connsiteX18" fmla="*/ 373856 w 745331"/>
                      <a:gd name="connsiteY18" fmla="*/ 685800 h 685800"/>
                      <a:gd name="connsiteX19" fmla="*/ 531019 w 745331"/>
                      <a:gd name="connsiteY19" fmla="*/ 545307 h 685800"/>
                      <a:gd name="connsiteX20" fmla="*/ 742950 w 745331"/>
                      <a:gd name="connsiteY20" fmla="*/ 295275 h 685800"/>
                      <a:gd name="connsiteX21" fmla="*/ 745331 w 745331"/>
                      <a:gd name="connsiteY21" fmla="*/ 273844 h 685800"/>
                      <a:gd name="connsiteX22" fmla="*/ 688181 w 745331"/>
                      <a:gd name="connsiteY22" fmla="*/ 178594 h 685800"/>
                      <a:gd name="connsiteX23" fmla="*/ 683419 w 745331"/>
                      <a:gd name="connsiteY23" fmla="*/ 59532 h 685800"/>
                      <a:gd name="connsiteX24" fmla="*/ 521494 w 745331"/>
                      <a:gd name="connsiteY24" fmla="*/ 61913 h 685800"/>
                      <a:gd name="connsiteX25" fmla="*/ 464344 w 745331"/>
                      <a:gd name="connsiteY25" fmla="*/ 0 h 685800"/>
                      <a:gd name="connsiteX26" fmla="*/ 314325 w 745331"/>
                      <a:gd name="connsiteY26" fmla="*/ 52388 h 685800"/>
                      <a:gd name="connsiteX27" fmla="*/ 140494 w 745331"/>
                      <a:gd name="connsiteY27" fmla="*/ 121444 h 685800"/>
                      <a:gd name="connsiteX28" fmla="*/ 0 w 745331"/>
                      <a:gd name="connsiteY28" fmla="*/ 23812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45331" h="685800">
                        <a:moveTo>
                          <a:pt x="0" y="238125"/>
                        </a:moveTo>
                        <a:lnTo>
                          <a:pt x="71437" y="276225"/>
                        </a:lnTo>
                        <a:lnTo>
                          <a:pt x="176212" y="245269"/>
                        </a:lnTo>
                        <a:cubicBezTo>
                          <a:pt x="188912" y="234950"/>
                          <a:pt x="199231" y="234157"/>
                          <a:pt x="211931" y="223838"/>
                        </a:cubicBezTo>
                        <a:lnTo>
                          <a:pt x="235744" y="190500"/>
                        </a:lnTo>
                        <a:lnTo>
                          <a:pt x="266700" y="142875"/>
                        </a:lnTo>
                        <a:lnTo>
                          <a:pt x="309562" y="135732"/>
                        </a:lnTo>
                        <a:lnTo>
                          <a:pt x="333375" y="166688"/>
                        </a:lnTo>
                        <a:lnTo>
                          <a:pt x="407194" y="166688"/>
                        </a:lnTo>
                        <a:cubicBezTo>
                          <a:pt x="414338" y="157957"/>
                          <a:pt x="400050" y="139700"/>
                          <a:pt x="407194" y="130969"/>
                        </a:cubicBezTo>
                        <a:lnTo>
                          <a:pt x="450056" y="107157"/>
                        </a:lnTo>
                        <a:lnTo>
                          <a:pt x="469106" y="121444"/>
                        </a:lnTo>
                        <a:cubicBezTo>
                          <a:pt x="465137" y="130969"/>
                          <a:pt x="475456" y="140494"/>
                          <a:pt x="471487" y="150019"/>
                        </a:cubicBezTo>
                        <a:lnTo>
                          <a:pt x="452437" y="180975"/>
                        </a:lnTo>
                        <a:lnTo>
                          <a:pt x="426244" y="197645"/>
                        </a:lnTo>
                        <a:lnTo>
                          <a:pt x="426244" y="373857"/>
                        </a:lnTo>
                        <a:lnTo>
                          <a:pt x="440531" y="397669"/>
                        </a:lnTo>
                        <a:cubicBezTo>
                          <a:pt x="439737" y="443707"/>
                          <a:pt x="438944" y="489744"/>
                          <a:pt x="438150" y="535782"/>
                        </a:cubicBezTo>
                        <a:lnTo>
                          <a:pt x="373856" y="685800"/>
                        </a:lnTo>
                        <a:lnTo>
                          <a:pt x="531019" y="545307"/>
                        </a:lnTo>
                        <a:lnTo>
                          <a:pt x="742950" y="295275"/>
                        </a:lnTo>
                        <a:lnTo>
                          <a:pt x="745331" y="273844"/>
                        </a:lnTo>
                        <a:lnTo>
                          <a:pt x="688181" y="178594"/>
                        </a:lnTo>
                        <a:lnTo>
                          <a:pt x="683419" y="59532"/>
                        </a:lnTo>
                        <a:lnTo>
                          <a:pt x="521494" y="61913"/>
                        </a:lnTo>
                        <a:lnTo>
                          <a:pt x="464344" y="0"/>
                        </a:lnTo>
                        <a:lnTo>
                          <a:pt x="314325" y="52388"/>
                        </a:lnTo>
                        <a:lnTo>
                          <a:pt x="140494" y="121444"/>
                        </a:lnTo>
                        <a:lnTo>
                          <a:pt x="0" y="238125"/>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5" name="Forme libre 134"/>
                <p:cNvSpPr/>
                <p:nvPr/>
              </p:nvSpPr>
              <p:spPr>
                <a:xfrm>
                  <a:off x="5045869" y="3912394"/>
                  <a:ext cx="321469" cy="204787"/>
                </a:xfrm>
                <a:custGeom>
                  <a:avLst/>
                  <a:gdLst>
                    <a:gd name="connsiteX0" fmla="*/ 2381 w 321469"/>
                    <a:gd name="connsiteY0" fmla="*/ 135731 h 214312"/>
                    <a:gd name="connsiteX1" fmla="*/ 0 w 321469"/>
                    <a:gd name="connsiteY1" fmla="*/ 197644 h 214312"/>
                    <a:gd name="connsiteX2" fmla="*/ 102394 w 321469"/>
                    <a:gd name="connsiteY2" fmla="*/ 214312 h 214312"/>
                    <a:gd name="connsiteX3" fmla="*/ 188119 w 321469"/>
                    <a:gd name="connsiteY3" fmla="*/ 180975 h 214312"/>
                    <a:gd name="connsiteX4" fmla="*/ 254794 w 321469"/>
                    <a:gd name="connsiteY4" fmla="*/ 157162 h 214312"/>
                    <a:gd name="connsiteX5" fmla="*/ 223837 w 321469"/>
                    <a:gd name="connsiteY5" fmla="*/ 114300 h 214312"/>
                    <a:gd name="connsiteX6" fmla="*/ 285750 w 321469"/>
                    <a:gd name="connsiteY6" fmla="*/ 57150 h 214312"/>
                    <a:gd name="connsiteX7" fmla="*/ 321469 w 321469"/>
                    <a:gd name="connsiteY7" fmla="*/ 14287 h 214312"/>
                    <a:gd name="connsiteX8" fmla="*/ 300037 w 321469"/>
                    <a:gd name="connsiteY8" fmla="*/ 0 h 214312"/>
                    <a:gd name="connsiteX9" fmla="*/ 190500 w 321469"/>
                    <a:gd name="connsiteY9" fmla="*/ 69056 h 214312"/>
                    <a:gd name="connsiteX10" fmla="*/ 128587 w 321469"/>
                    <a:gd name="connsiteY10" fmla="*/ 83344 h 214312"/>
                    <a:gd name="connsiteX11" fmla="*/ 119062 w 321469"/>
                    <a:gd name="connsiteY11" fmla="*/ 61912 h 214312"/>
                    <a:gd name="connsiteX12" fmla="*/ 90487 w 321469"/>
                    <a:gd name="connsiteY12" fmla="*/ 52387 h 214312"/>
                    <a:gd name="connsiteX13" fmla="*/ 78581 w 321469"/>
                    <a:gd name="connsiteY13" fmla="*/ 73819 h 214312"/>
                    <a:gd name="connsiteX14" fmla="*/ 85725 w 321469"/>
                    <a:gd name="connsiteY14" fmla="*/ 109537 h 214312"/>
                    <a:gd name="connsiteX15" fmla="*/ 2381 w 321469"/>
                    <a:gd name="connsiteY15" fmla="*/ 135731 h 214312"/>
                    <a:gd name="connsiteX0" fmla="*/ 2381 w 321469"/>
                    <a:gd name="connsiteY0" fmla="*/ 135731 h 214312"/>
                    <a:gd name="connsiteX1" fmla="*/ 0 w 321469"/>
                    <a:gd name="connsiteY1" fmla="*/ 197644 h 214312"/>
                    <a:gd name="connsiteX2" fmla="*/ 102394 w 321469"/>
                    <a:gd name="connsiteY2" fmla="*/ 214312 h 214312"/>
                    <a:gd name="connsiteX3" fmla="*/ 188119 w 321469"/>
                    <a:gd name="connsiteY3" fmla="*/ 180975 h 214312"/>
                    <a:gd name="connsiteX4" fmla="*/ 254794 w 321469"/>
                    <a:gd name="connsiteY4" fmla="*/ 157162 h 214312"/>
                    <a:gd name="connsiteX5" fmla="*/ 223837 w 321469"/>
                    <a:gd name="connsiteY5" fmla="*/ 114300 h 214312"/>
                    <a:gd name="connsiteX6" fmla="*/ 285750 w 321469"/>
                    <a:gd name="connsiteY6" fmla="*/ 57150 h 214312"/>
                    <a:gd name="connsiteX7" fmla="*/ 321469 w 321469"/>
                    <a:gd name="connsiteY7" fmla="*/ 14287 h 214312"/>
                    <a:gd name="connsiteX8" fmla="*/ 300037 w 321469"/>
                    <a:gd name="connsiteY8" fmla="*/ 0 h 214312"/>
                    <a:gd name="connsiteX9" fmla="*/ 190500 w 321469"/>
                    <a:gd name="connsiteY9" fmla="*/ 69056 h 214312"/>
                    <a:gd name="connsiteX10" fmla="*/ 128587 w 321469"/>
                    <a:gd name="connsiteY10" fmla="*/ 83344 h 214312"/>
                    <a:gd name="connsiteX11" fmla="*/ 119062 w 321469"/>
                    <a:gd name="connsiteY11" fmla="*/ 61912 h 214312"/>
                    <a:gd name="connsiteX12" fmla="*/ 90487 w 321469"/>
                    <a:gd name="connsiteY12" fmla="*/ 52387 h 214312"/>
                    <a:gd name="connsiteX13" fmla="*/ 78581 w 321469"/>
                    <a:gd name="connsiteY13" fmla="*/ 73819 h 214312"/>
                    <a:gd name="connsiteX14" fmla="*/ 85725 w 321469"/>
                    <a:gd name="connsiteY14" fmla="*/ 109537 h 214312"/>
                    <a:gd name="connsiteX15" fmla="*/ 54769 w 321469"/>
                    <a:gd name="connsiteY15" fmla="*/ 150019 h 214312"/>
                    <a:gd name="connsiteX16" fmla="*/ 2381 w 321469"/>
                    <a:gd name="connsiteY16" fmla="*/ 135731 h 214312"/>
                    <a:gd name="connsiteX0" fmla="*/ 2381 w 321469"/>
                    <a:gd name="connsiteY0" fmla="*/ 135731 h 214312"/>
                    <a:gd name="connsiteX1" fmla="*/ 0 w 321469"/>
                    <a:gd name="connsiteY1" fmla="*/ 197644 h 214312"/>
                    <a:gd name="connsiteX2" fmla="*/ 102394 w 321469"/>
                    <a:gd name="connsiteY2" fmla="*/ 214312 h 214312"/>
                    <a:gd name="connsiteX3" fmla="*/ 188119 w 321469"/>
                    <a:gd name="connsiteY3" fmla="*/ 180975 h 214312"/>
                    <a:gd name="connsiteX4" fmla="*/ 254794 w 321469"/>
                    <a:gd name="connsiteY4" fmla="*/ 157162 h 214312"/>
                    <a:gd name="connsiteX5" fmla="*/ 223837 w 321469"/>
                    <a:gd name="connsiteY5" fmla="*/ 114300 h 214312"/>
                    <a:gd name="connsiteX6" fmla="*/ 285750 w 321469"/>
                    <a:gd name="connsiteY6" fmla="*/ 57150 h 214312"/>
                    <a:gd name="connsiteX7" fmla="*/ 321469 w 321469"/>
                    <a:gd name="connsiteY7" fmla="*/ 14287 h 214312"/>
                    <a:gd name="connsiteX8" fmla="*/ 300037 w 321469"/>
                    <a:gd name="connsiteY8" fmla="*/ 0 h 214312"/>
                    <a:gd name="connsiteX9" fmla="*/ 190500 w 321469"/>
                    <a:gd name="connsiteY9" fmla="*/ 69056 h 214312"/>
                    <a:gd name="connsiteX10" fmla="*/ 147637 w 321469"/>
                    <a:gd name="connsiteY10" fmla="*/ 97631 h 214312"/>
                    <a:gd name="connsiteX11" fmla="*/ 128587 w 321469"/>
                    <a:gd name="connsiteY11" fmla="*/ 83344 h 214312"/>
                    <a:gd name="connsiteX12" fmla="*/ 119062 w 321469"/>
                    <a:gd name="connsiteY12" fmla="*/ 61912 h 214312"/>
                    <a:gd name="connsiteX13" fmla="*/ 90487 w 321469"/>
                    <a:gd name="connsiteY13" fmla="*/ 52387 h 214312"/>
                    <a:gd name="connsiteX14" fmla="*/ 78581 w 321469"/>
                    <a:gd name="connsiteY14" fmla="*/ 73819 h 214312"/>
                    <a:gd name="connsiteX15" fmla="*/ 85725 w 321469"/>
                    <a:gd name="connsiteY15" fmla="*/ 109537 h 214312"/>
                    <a:gd name="connsiteX16" fmla="*/ 54769 w 321469"/>
                    <a:gd name="connsiteY16" fmla="*/ 150019 h 214312"/>
                    <a:gd name="connsiteX17" fmla="*/ 2381 w 321469"/>
                    <a:gd name="connsiteY17" fmla="*/ 135731 h 214312"/>
                    <a:gd name="connsiteX0" fmla="*/ 2381 w 321469"/>
                    <a:gd name="connsiteY0" fmla="*/ 135731 h 214312"/>
                    <a:gd name="connsiteX1" fmla="*/ 0 w 321469"/>
                    <a:gd name="connsiteY1" fmla="*/ 197644 h 214312"/>
                    <a:gd name="connsiteX2" fmla="*/ 102394 w 321469"/>
                    <a:gd name="connsiteY2" fmla="*/ 214312 h 214312"/>
                    <a:gd name="connsiteX3" fmla="*/ 188119 w 321469"/>
                    <a:gd name="connsiteY3" fmla="*/ 180975 h 214312"/>
                    <a:gd name="connsiteX4" fmla="*/ 254794 w 321469"/>
                    <a:gd name="connsiteY4" fmla="*/ 157162 h 214312"/>
                    <a:gd name="connsiteX5" fmla="*/ 223837 w 321469"/>
                    <a:gd name="connsiteY5" fmla="*/ 114300 h 214312"/>
                    <a:gd name="connsiteX6" fmla="*/ 285750 w 321469"/>
                    <a:gd name="connsiteY6" fmla="*/ 57150 h 214312"/>
                    <a:gd name="connsiteX7" fmla="*/ 321469 w 321469"/>
                    <a:gd name="connsiteY7" fmla="*/ 14287 h 214312"/>
                    <a:gd name="connsiteX8" fmla="*/ 300037 w 321469"/>
                    <a:gd name="connsiteY8" fmla="*/ 0 h 214312"/>
                    <a:gd name="connsiteX9" fmla="*/ 204788 w 321469"/>
                    <a:gd name="connsiteY9" fmla="*/ 71437 h 214312"/>
                    <a:gd name="connsiteX10" fmla="*/ 147637 w 321469"/>
                    <a:gd name="connsiteY10" fmla="*/ 97631 h 214312"/>
                    <a:gd name="connsiteX11" fmla="*/ 128587 w 321469"/>
                    <a:gd name="connsiteY11" fmla="*/ 83344 h 214312"/>
                    <a:gd name="connsiteX12" fmla="*/ 119062 w 321469"/>
                    <a:gd name="connsiteY12" fmla="*/ 61912 h 214312"/>
                    <a:gd name="connsiteX13" fmla="*/ 90487 w 321469"/>
                    <a:gd name="connsiteY13" fmla="*/ 52387 h 214312"/>
                    <a:gd name="connsiteX14" fmla="*/ 78581 w 321469"/>
                    <a:gd name="connsiteY14" fmla="*/ 73819 h 214312"/>
                    <a:gd name="connsiteX15" fmla="*/ 85725 w 321469"/>
                    <a:gd name="connsiteY15" fmla="*/ 109537 h 214312"/>
                    <a:gd name="connsiteX16" fmla="*/ 54769 w 321469"/>
                    <a:gd name="connsiteY16" fmla="*/ 150019 h 214312"/>
                    <a:gd name="connsiteX17" fmla="*/ 2381 w 321469"/>
                    <a:gd name="connsiteY17" fmla="*/ 135731 h 214312"/>
                    <a:gd name="connsiteX0" fmla="*/ 2381 w 321469"/>
                    <a:gd name="connsiteY0" fmla="*/ 126206 h 204787"/>
                    <a:gd name="connsiteX1" fmla="*/ 0 w 321469"/>
                    <a:gd name="connsiteY1" fmla="*/ 188119 h 204787"/>
                    <a:gd name="connsiteX2" fmla="*/ 102394 w 321469"/>
                    <a:gd name="connsiteY2" fmla="*/ 204787 h 204787"/>
                    <a:gd name="connsiteX3" fmla="*/ 188119 w 321469"/>
                    <a:gd name="connsiteY3" fmla="*/ 171450 h 204787"/>
                    <a:gd name="connsiteX4" fmla="*/ 254794 w 321469"/>
                    <a:gd name="connsiteY4" fmla="*/ 147637 h 204787"/>
                    <a:gd name="connsiteX5" fmla="*/ 223837 w 321469"/>
                    <a:gd name="connsiteY5" fmla="*/ 104775 h 204787"/>
                    <a:gd name="connsiteX6" fmla="*/ 285750 w 321469"/>
                    <a:gd name="connsiteY6" fmla="*/ 47625 h 204787"/>
                    <a:gd name="connsiteX7" fmla="*/ 321469 w 321469"/>
                    <a:gd name="connsiteY7" fmla="*/ 4762 h 204787"/>
                    <a:gd name="connsiteX8" fmla="*/ 302419 w 321469"/>
                    <a:gd name="connsiteY8" fmla="*/ 0 h 204787"/>
                    <a:gd name="connsiteX9" fmla="*/ 204788 w 321469"/>
                    <a:gd name="connsiteY9" fmla="*/ 61912 h 204787"/>
                    <a:gd name="connsiteX10" fmla="*/ 147637 w 321469"/>
                    <a:gd name="connsiteY10" fmla="*/ 88106 h 204787"/>
                    <a:gd name="connsiteX11" fmla="*/ 128587 w 321469"/>
                    <a:gd name="connsiteY11" fmla="*/ 73819 h 204787"/>
                    <a:gd name="connsiteX12" fmla="*/ 119062 w 321469"/>
                    <a:gd name="connsiteY12" fmla="*/ 52387 h 204787"/>
                    <a:gd name="connsiteX13" fmla="*/ 90487 w 321469"/>
                    <a:gd name="connsiteY13" fmla="*/ 42862 h 204787"/>
                    <a:gd name="connsiteX14" fmla="*/ 78581 w 321469"/>
                    <a:gd name="connsiteY14" fmla="*/ 64294 h 204787"/>
                    <a:gd name="connsiteX15" fmla="*/ 85725 w 321469"/>
                    <a:gd name="connsiteY15" fmla="*/ 100012 h 204787"/>
                    <a:gd name="connsiteX16" fmla="*/ 54769 w 321469"/>
                    <a:gd name="connsiteY16" fmla="*/ 140494 h 204787"/>
                    <a:gd name="connsiteX17" fmla="*/ 2381 w 321469"/>
                    <a:gd name="connsiteY17" fmla="*/ 126206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04787">
                      <a:moveTo>
                        <a:pt x="2381" y="126206"/>
                      </a:moveTo>
                      <a:cubicBezTo>
                        <a:pt x="1587" y="146844"/>
                        <a:pt x="794" y="167481"/>
                        <a:pt x="0" y="188119"/>
                      </a:cubicBezTo>
                      <a:lnTo>
                        <a:pt x="102394" y="204787"/>
                      </a:lnTo>
                      <a:lnTo>
                        <a:pt x="188119" y="171450"/>
                      </a:lnTo>
                      <a:lnTo>
                        <a:pt x="254794" y="147637"/>
                      </a:lnTo>
                      <a:lnTo>
                        <a:pt x="223837" y="104775"/>
                      </a:lnTo>
                      <a:lnTo>
                        <a:pt x="285750" y="47625"/>
                      </a:lnTo>
                      <a:lnTo>
                        <a:pt x="321469" y="4762"/>
                      </a:lnTo>
                      <a:lnTo>
                        <a:pt x="302419" y="0"/>
                      </a:lnTo>
                      <a:lnTo>
                        <a:pt x="204788" y="61912"/>
                      </a:lnTo>
                      <a:cubicBezTo>
                        <a:pt x="186532" y="65087"/>
                        <a:pt x="165893" y="84931"/>
                        <a:pt x="147637" y="88106"/>
                      </a:cubicBezTo>
                      <a:lnTo>
                        <a:pt x="128587" y="73819"/>
                      </a:lnTo>
                      <a:lnTo>
                        <a:pt x="119062" y="52387"/>
                      </a:lnTo>
                      <a:lnTo>
                        <a:pt x="90487" y="42862"/>
                      </a:lnTo>
                      <a:lnTo>
                        <a:pt x="78581" y="64294"/>
                      </a:lnTo>
                      <a:lnTo>
                        <a:pt x="85725" y="100012"/>
                      </a:lnTo>
                      <a:cubicBezTo>
                        <a:pt x="73025" y="102393"/>
                        <a:pt x="67469" y="138113"/>
                        <a:pt x="54769" y="140494"/>
                      </a:cubicBezTo>
                      <a:lnTo>
                        <a:pt x="2381" y="126206"/>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3" name="Forme libre 132"/>
              <p:cNvSpPr/>
              <p:nvPr/>
            </p:nvSpPr>
            <p:spPr>
              <a:xfrm>
                <a:off x="4664869" y="4619626"/>
                <a:ext cx="683420" cy="940594"/>
              </a:xfrm>
              <a:custGeom>
                <a:avLst/>
                <a:gdLst>
                  <a:gd name="connsiteX0" fmla="*/ 481013 w 690563"/>
                  <a:gd name="connsiteY0" fmla="*/ 76200 h 950119"/>
                  <a:gd name="connsiteX1" fmla="*/ 435769 w 690563"/>
                  <a:gd name="connsiteY1" fmla="*/ 254794 h 950119"/>
                  <a:gd name="connsiteX2" fmla="*/ 421481 w 690563"/>
                  <a:gd name="connsiteY2" fmla="*/ 288131 h 950119"/>
                  <a:gd name="connsiteX3" fmla="*/ 428625 w 690563"/>
                  <a:gd name="connsiteY3" fmla="*/ 345281 h 950119"/>
                  <a:gd name="connsiteX4" fmla="*/ 490538 w 690563"/>
                  <a:gd name="connsiteY4" fmla="*/ 478631 h 950119"/>
                  <a:gd name="connsiteX5" fmla="*/ 569119 w 690563"/>
                  <a:gd name="connsiteY5" fmla="*/ 569119 h 950119"/>
                  <a:gd name="connsiteX6" fmla="*/ 619125 w 690563"/>
                  <a:gd name="connsiteY6" fmla="*/ 611981 h 950119"/>
                  <a:gd name="connsiteX7" fmla="*/ 597694 w 690563"/>
                  <a:gd name="connsiteY7" fmla="*/ 652463 h 950119"/>
                  <a:gd name="connsiteX8" fmla="*/ 688181 w 690563"/>
                  <a:gd name="connsiteY8" fmla="*/ 797719 h 950119"/>
                  <a:gd name="connsiteX9" fmla="*/ 690563 w 690563"/>
                  <a:gd name="connsiteY9" fmla="*/ 852488 h 950119"/>
                  <a:gd name="connsiteX10" fmla="*/ 516731 w 690563"/>
                  <a:gd name="connsiteY10" fmla="*/ 950119 h 950119"/>
                  <a:gd name="connsiteX11" fmla="*/ 202406 w 690563"/>
                  <a:gd name="connsiteY11" fmla="*/ 892969 h 950119"/>
                  <a:gd name="connsiteX12" fmla="*/ 76200 w 690563"/>
                  <a:gd name="connsiteY12" fmla="*/ 607219 h 950119"/>
                  <a:gd name="connsiteX13" fmla="*/ 119063 w 690563"/>
                  <a:gd name="connsiteY13" fmla="*/ 407194 h 950119"/>
                  <a:gd name="connsiteX14" fmla="*/ 54769 w 690563"/>
                  <a:gd name="connsiteY14" fmla="*/ 238125 h 950119"/>
                  <a:gd name="connsiteX15" fmla="*/ 28575 w 690563"/>
                  <a:gd name="connsiteY15" fmla="*/ 195263 h 950119"/>
                  <a:gd name="connsiteX16" fmla="*/ 0 w 690563"/>
                  <a:gd name="connsiteY16" fmla="*/ 126206 h 950119"/>
                  <a:gd name="connsiteX17" fmla="*/ 102394 w 690563"/>
                  <a:gd name="connsiteY17" fmla="*/ 45244 h 950119"/>
                  <a:gd name="connsiteX18" fmla="*/ 183356 w 690563"/>
                  <a:gd name="connsiteY18" fmla="*/ 28575 h 950119"/>
                  <a:gd name="connsiteX19" fmla="*/ 250031 w 690563"/>
                  <a:gd name="connsiteY19" fmla="*/ 0 h 950119"/>
                  <a:gd name="connsiteX20" fmla="*/ 319088 w 690563"/>
                  <a:gd name="connsiteY20" fmla="*/ 14288 h 950119"/>
                  <a:gd name="connsiteX21" fmla="*/ 481013 w 690563"/>
                  <a:gd name="connsiteY21" fmla="*/ 76200 h 950119"/>
                  <a:gd name="connsiteX0" fmla="*/ 481013 w 690563"/>
                  <a:gd name="connsiteY0" fmla="*/ 76200 h 950119"/>
                  <a:gd name="connsiteX1" fmla="*/ 435769 w 690563"/>
                  <a:gd name="connsiteY1" fmla="*/ 254794 h 950119"/>
                  <a:gd name="connsiteX2" fmla="*/ 421481 w 690563"/>
                  <a:gd name="connsiteY2" fmla="*/ 288131 h 950119"/>
                  <a:gd name="connsiteX3" fmla="*/ 428625 w 690563"/>
                  <a:gd name="connsiteY3" fmla="*/ 345281 h 950119"/>
                  <a:gd name="connsiteX4" fmla="*/ 490538 w 690563"/>
                  <a:gd name="connsiteY4" fmla="*/ 478631 h 950119"/>
                  <a:gd name="connsiteX5" fmla="*/ 569119 w 690563"/>
                  <a:gd name="connsiteY5" fmla="*/ 569119 h 950119"/>
                  <a:gd name="connsiteX6" fmla="*/ 619125 w 690563"/>
                  <a:gd name="connsiteY6" fmla="*/ 611981 h 950119"/>
                  <a:gd name="connsiteX7" fmla="*/ 597694 w 690563"/>
                  <a:gd name="connsiteY7" fmla="*/ 652463 h 950119"/>
                  <a:gd name="connsiteX8" fmla="*/ 688181 w 690563"/>
                  <a:gd name="connsiteY8" fmla="*/ 797719 h 950119"/>
                  <a:gd name="connsiteX9" fmla="*/ 690563 w 690563"/>
                  <a:gd name="connsiteY9" fmla="*/ 852488 h 950119"/>
                  <a:gd name="connsiteX10" fmla="*/ 516731 w 690563"/>
                  <a:gd name="connsiteY10" fmla="*/ 950119 h 950119"/>
                  <a:gd name="connsiteX11" fmla="*/ 202406 w 690563"/>
                  <a:gd name="connsiteY11" fmla="*/ 892969 h 950119"/>
                  <a:gd name="connsiteX12" fmla="*/ 76200 w 690563"/>
                  <a:gd name="connsiteY12" fmla="*/ 607219 h 950119"/>
                  <a:gd name="connsiteX13" fmla="*/ 119063 w 690563"/>
                  <a:gd name="connsiteY13" fmla="*/ 407194 h 950119"/>
                  <a:gd name="connsiteX14" fmla="*/ 54769 w 690563"/>
                  <a:gd name="connsiteY14" fmla="*/ 238125 h 950119"/>
                  <a:gd name="connsiteX15" fmla="*/ 28575 w 690563"/>
                  <a:gd name="connsiteY15" fmla="*/ 195263 h 950119"/>
                  <a:gd name="connsiteX16" fmla="*/ 0 w 690563"/>
                  <a:gd name="connsiteY16" fmla="*/ 126206 h 950119"/>
                  <a:gd name="connsiteX17" fmla="*/ 109538 w 690563"/>
                  <a:gd name="connsiteY17" fmla="*/ 54769 h 950119"/>
                  <a:gd name="connsiteX18" fmla="*/ 183356 w 690563"/>
                  <a:gd name="connsiteY18" fmla="*/ 28575 h 950119"/>
                  <a:gd name="connsiteX19" fmla="*/ 250031 w 690563"/>
                  <a:gd name="connsiteY19" fmla="*/ 0 h 950119"/>
                  <a:gd name="connsiteX20" fmla="*/ 319088 w 690563"/>
                  <a:gd name="connsiteY20" fmla="*/ 14288 h 950119"/>
                  <a:gd name="connsiteX21" fmla="*/ 481013 w 690563"/>
                  <a:gd name="connsiteY21" fmla="*/ 76200 h 950119"/>
                  <a:gd name="connsiteX0" fmla="*/ 481013 w 690563"/>
                  <a:gd name="connsiteY0" fmla="*/ 76200 h 950119"/>
                  <a:gd name="connsiteX1" fmla="*/ 435769 w 690563"/>
                  <a:gd name="connsiteY1" fmla="*/ 254794 h 950119"/>
                  <a:gd name="connsiteX2" fmla="*/ 421481 w 690563"/>
                  <a:gd name="connsiteY2" fmla="*/ 288131 h 950119"/>
                  <a:gd name="connsiteX3" fmla="*/ 428625 w 690563"/>
                  <a:gd name="connsiteY3" fmla="*/ 345281 h 950119"/>
                  <a:gd name="connsiteX4" fmla="*/ 490538 w 690563"/>
                  <a:gd name="connsiteY4" fmla="*/ 478631 h 950119"/>
                  <a:gd name="connsiteX5" fmla="*/ 569119 w 690563"/>
                  <a:gd name="connsiteY5" fmla="*/ 569119 h 950119"/>
                  <a:gd name="connsiteX6" fmla="*/ 619125 w 690563"/>
                  <a:gd name="connsiteY6" fmla="*/ 611981 h 950119"/>
                  <a:gd name="connsiteX7" fmla="*/ 597694 w 690563"/>
                  <a:gd name="connsiteY7" fmla="*/ 652463 h 950119"/>
                  <a:gd name="connsiteX8" fmla="*/ 688181 w 690563"/>
                  <a:gd name="connsiteY8" fmla="*/ 797719 h 950119"/>
                  <a:gd name="connsiteX9" fmla="*/ 690563 w 690563"/>
                  <a:gd name="connsiteY9" fmla="*/ 852488 h 950119"/>
                  <a:gd name="connsiteX10" fmla="*/ 516731 w 690563"/>
                  <a:gd name="connsiteY10" fmla="*/ 950119 h 950119"/>
                  <a:gd name="connsiteX11" fmla="*/ 202406 w 690563"/>
                  <a:gd name="connsiteY11" fmla="*/ 892969 h 950119"/>
                  <a:gd name="connsiteX12" fmla="*/ 76200 w 690563"/>
                  <a:gd name="connsiteY12" fmla="*/ 607219 h 950119"/>
                  <a:gd name="connsiteX13" fmla="*/ 119063 w 690563"/>
                  <a:gd name="connsiteY13" fmla="*/ 407194 h 950119"/>
                  <a:gd name="connsiteX14" fmla="*/ 54769 w 690563"/>
                  <a:gd name="connsiteY14" fmla="*/ 238125 h 950119"/>
                  <a:gd name="connsiteX15" fmla="*/ 28575 w 690563"/>
                  <a:gd name="connsiteY15" fmla="*/ 195263 h 950119"/>
                  <a:gd name="connsiteX16" fmla="*/ 0 w 690563"/>
                  <a:gd name="connsiteY16" fmla="*/ 126206 h 950119"/>
                  <a:gd name="connsiteX17" fmla="*/ 109538 w 690563"/>
                  <a:gd name="connsiteY17" fmla="*/ 54769 h 950119"/>
                  <a:gd name="connsiteX18" fmla="*/ 200025 w 690563"/>
                  <a:gd name="connsiteY18" fmla="*/ 38100 h 950119"/>
                  <a:gd name="connsiteX19" fmla="*/ 250031 w 690563"/>
                  <a:gd name="connsiteY19" fmla="*/ 0 h 950119"/>
                  <a:gd name="connsiteX20" fmla="*/ 319088 w 690563"/>
                  <a:gd name="connsiteY20" fmla="*/ 14288 h 950119"/>
                  <a:gd name="connsiteX21" fmla="*/ 481013 w 690563"/>
                  <a:gd name="connsiteY21" fmla="*/ 76200 h 950119"/>
                  <a:gd name="connsiteX0" fmla="*/ 481013 w 690563"/>
                  <a:gd name="connsiteY0" fmla="*/ 66675 h 940594"/>
                  <a:gd name="connsiteX1" fmla="*/ 435769 w 690563"/>
                  <a:gd name="connsiteY1" fmla="*/ 245269 h 940594"/>
                  <a:gd name="connsiteX2" fmla="*/ 421481 w 690563"/>
                  <a:gd name="connsiteY2" fmla="*/ 278606 h 940594"/>
                  <a:gd name="connsiteX3" fmla="*/ 428625 w 690563"/>
                  <a:gd name="connsiteY3" fmla="*/ 335756 h 940594"/>
                  <a:gd name="connsiteX4" fmla="*/ 490538 w 690563"/>
                  <a:gd name="connsiteY4" fmla="*/ 469106 h 940594"/>
                  <a:gd name="connsiteX5" fmla="*/ 569119 w 690563"/>
                  <a:gd name="connsiteY5" fmla="*/ 559594 h 940594"/>
                  <a:gd name="connsiteX6" fmla="*/ 619125 w 690563"/>
                  <a:gd name="connsiteY6" fmla="*/ 602456 h 940594"/>
                  <a:gd name="connsiteX7" fmla="*/ 597694 w 690563"/>
                  <a:gd name="connsiteY7" fmla="*/ 642938 h 940594"/>
                  <a:gd name="connsiteX8" fmla="*/ 688181 w 690563"/>
                  <a:gd name="connsiteY8" fmla="*/ 788194 h 940594"/>
                  <a:gd name="connsiteX9" fmla="*/ 690563 w 690563"/>
                  <a:gd name="connsiteY9" fmla="*/ 842963 h 940594"/>
                  <a:gd name="connsiteX10" fmla="*/ 516731 w 690563"/>
                  <a:gd name="connsiteY10" fmla="*/ 940594 h 940594"/>
                  <a:gd name="connsiteX11" fmla="*/ 202406 w 690563"/>
                  <a:gd name="connsiteY11" fmla="*/ 883444 h 940594"/>
                  <a:gd name="connsiteX12" fmla="*/ 76200 w 690563"/>
                  <a:gd name="connsiteY12" fmla="*/ 597694 h 940594"/>
                  <a:gd name="connsiteX13" fmla="*/ 119063 w 690563"/>
                  <a:gd name="connsiteY13" fmla="*/ 397669 h 940594"/>
                  <a:gd name="connsiteX14" fmla="*/ 54769 w 690563"/>
                  <a:gd name="connsiteY14" fmla="*/ 228600 h 940594"/>
                  <a:gd name="connsiteX15" fmla="*/ 28575 w 690563"/>
                  <a:gd name="connsiteY15" fmla="*/ 185738 h 940594"/>
                  <a:gd name="connsiteX16" fmla="*/ 0 w 690563"/>
                  <a:gd name="connsiteY16" fmla="*/ 116681 h 940594"/>
                  <a:gd name="connsiteX17" fmla="*/ 109538 w 690563"/>
                  <a:gd name="connsiteY17" fmla="*/ 45244 h 940594"/>
                  <a:gd name="connsiteX18" fmla="*/ 200025 w 690563"/>
                  <a:gd name="connsiteY18" fmla="*/ 28575 h 940594"/>
                  <a:gd name="connsiteX19" fmla="*/ 254793 w 690563"/>
                  <a:gd name="connsiteY19" fmla="*/ 0 h 940594"/>
                  <a:gd name="connsiteX20" fmla="*/ 319088 w 690563"/>
                  <a:gd name="connsiteY20" fmla="*/ 4763 h 940594"/>
                  <a:gd name="connsiteX21" fmla="*/ 481013 w 690563"/>
                  <a:gd name="connsiteY21" fmla="*/ 66675 h 940594"/>
                  <a:gd name="connsiteX0" fmla="*/ 481013 w 690563"/>
                  <a:gd name="connsiteY0" fmla="*/ 76200 h 940594"/>
                  <a:gd name="connsiteX1" fmla="*/ 435769 w 690563"/>
                  <a:gd name="connsiteY1" fmla="*/ 245269 h 940594"/>
                  <a:gd name="connsiteX2" fmla="*/ 421481 w 690563"/>
                  <a:gd name="connsiteY2" fmla="*/ 278606 h 940594"/>
                  <a:gd name="connsiteX3" fmla="*/ 428625 w 690563"/>
                  <a:gd name="connsiteY3" fmla="*/ 335756 h 940594"/>
                  <a:gd name="connsiteX4" fmla="*/ 490538 w 690563"/>
                  <a:gd name="connsiteY4" fmla="*/ 469106 h 940594"/>
                  <a:gd name="connsiteX5" fmla="*/ 569119 w 690563"/>
                  <a:gd name="connsiteY5" fmla="*/ 559594 h 940594"/>
                  <a:gd name="connsiteX6" fmla="*/ 619125 w 690563"/>
                  <a:gd name="connsiteY6" fmla="*/ 602456 h 940594"/>
                  <a:gd name="connsiteX7" fmla="*/ 597694 w 690563"/>
                  <a:gd name="connsiteY7" fmla="*/ 642938 h 940594"/>
                  <a:gd name="connsiteX8" fmla="*/ 688181 w 690563"/>
                  <a:gd name="connsiteY8" fmla="*/ 788194 h 940594"/>
                  <a:gd name="connsiteX9" fmla="*/ 690563 w 690563"/>
                  <a:gd name="connsiteY9" fmla="*/ 842963 h 940594"/>
                  <a:gd name="connsiteX10" fmla="*/ 516731 w 690563"/>
                  <a:gd name="connsiteY10" fmla="*/ 940594 h 940594"/>
                  <a:gd name="connsiteX11" fmla="*/ 202406 w 690563"/>
                  <a:gd name="connsiteY11" fmla="*/ 883444 h 940594"/>
                  <a:gd name="connsiteX12" fmla="*/ 76200 w 690563"/>
                  <a:gd name="connsiteY12" fmla="*/ 597694 h 940594"/>
                  <a:gd name="connsiteX13" fmla="*/ 119063 w 690563"/>
                  <a:gd name="connsiteY13" fmla="*/ 397669 h 940594"/>
                  <a:gd name="connsiteX14" fmla="*/ 54769 w 690563"/>
                  <a:gd name="connsiteY14" fmla="*/ 228600 h 940594"/>
                  <a:gd name="connsiteX15" fmla="*/ 28575 w 690563"/>
                  <a:gd name="connsiteY15" fmla="*/ 185738 h 940594"/>
                  <a:gd name="connsiteX16" fmla="*/ 0 w 690563"/>
                  <a:gd name="connsiteY16" fmla="*/ 116681 h 940594"/>
                  <a:gd name="connsiteX17" fmla="*/ 109538 w 690563"/>
                  <a:gd name="connsiteY17" fmla="*/ 45244 h 940594"/>
                  <a:gd name="connsiteX18" fmla="*/ 200025 w 690563"/>
                  <a:gd name="connsiteY18" fmla="*/ 28575 h 940594"/>
                  <a:gd name="connsiteX19" fmla="*/ 254793 w 690563"/>
                  <a:gd name="connsiteY19" fmla="*/ 0 h 940594"/>
                  <a:gd name="connsiteX20" fmla="*/ 319088 w 690563"/>
                  <a:gd name="connsiteY20" fmla="*/ 4763 h 940594"/>
                  <a:gd name="connsiteX21" fmla="*/ 481013 w 690563"/>
                  <a:gd name="connsiteY21" fmla="*/ 76200 h 940594"/>
                  <a:gd name="connsiteX0" fmla="*/ 481013 w 690563"/>
                  <a:gd name="connsiteY0" fmla="*/ 76200 h 940594"/>
                  <a:gd name="connsiteX1" fmla="*/ 435769 w 690563"/>
                  <a:gd name="connsiteY1" fmla="*/ 245269 h 940594"/>
                  <a:gd name="connsiteX2" fmla="*/ 421481 w 690563"/>
                  <a:gd name="connsiteY2" fmla="*/ 278606 h 940594"/>
                  <a:gd name="connsiteX3" fmla="*/ 428625 w 690563"/>
                  <a:gd name="connsiteY3" fmla="*/ 335756 h 940594"/>
                  <a:gd name="connsiteX4" fmla="*/ 490538 w 690563"/>
                  <a:gd name="connsiteY4" fmla="*/ 469106 h 940594"/>
                  <a:gd name="connsiteX5" fmla="*/ 569119 w 690563"/>
                  <a:gd name="connsiteY5" fmla="*/ 559594 h 940594"/>
                  <a:gd name="connsiteX6" fmla="*/ 619125 w 690563"/>
                  <a:gd name="connsiteY6" fmla="*/ 602456 h 940594"/>
                  <a:gd name="connsiteX7" fmla="*/ 597694 w 690563"/>
                  <a:gd name="connsiteY7" fmla="*/ 642938 h 940594"/>
                  <a:gd name="connsiteX8" fmla="*/ 688181 w 690563"/>
                  <a:gd name="connsiteY8" fmla="*/ 788194 h 940594"/>
                  <a:gd name="connsiteX9" fmla="*/ 690563 w 690563"/>
                  <a:gd name="connsiteY9" fmla="*/ 842963 h 940594"/>
                  <a:gd name="connsiteX10" fmla="*/ 516731 w 690563"/>
                  <a:gd name="connsiteY10" fmla="*/ 940594 h 940594"/>
                  <a:gd name="connsiteX11" fmla="*/ 202406 w 690563"/>
                  <a:gd name="connsiteY11" fmla="*/ 883444 h 940594"/>
                  <a:gd name="connsiteX12" fmla="*/ 76200 w 690563"/>
                  <a:gd name="connsiteY12" fmla="*/ 597694 h 940594"/>
                  <a:gd name="connsiteX13" fmla="*/ 119063 w 690563"/>
                  <a:gd name="connsiteY13" fmla="*/ 397669 h 940594"/>
                  <a:gd name="connsiteX14" fmla="*/ 54769 w 690563"/>
                  <a:gd name="connsiteY14" fmla="*/ 228600 h 940594"/>
                  <a:gd name="connsiteX15" fmla="*/ 28575 w 690563"/>
                  <a:gd name="connsiteY15" fmla="*/ 185738 h 940594"/>
                  <a:gd name="connsiteX16" fmla="*/ 0 w 690563"/>
                  <a:gd name="connsiteY16" fmla="*/ 116681 h 940594"/>
                  <a:gd name="connsiteX17" fmla="*/ 109538 w 690563"/>
                  <a:gd name="connsiteY17" fmla="*/ 45244 h 940594"/>
                  <a:gd name="connsiteX18" fmla="*/ 200025 w 690563"/>
                  <a:gd name="connsiteY18" fmla="*/ 28575 h 940594"/>
                  <a:gd name="connsiteX19" fmla="*/ 254793 w 690563"/>
                  <a:gd name="connsiteY19" fmla="*/ 0 h 940594"/>
                  <a:gd name="connsiteX20" fmla="*/ 297656 w 690563"/>
                  <a:gd name="connsiteY20" fmla="*/ 11905 h 940594"/>
                  <a:gd name="connsiteX21" fmla="*/ 319088 w 690563"/>
                  <a:gd name="connsiteY21" fmla="*/ 4763 h 940594"/>
                  <a:gd name="connsiteX22" fmla="*/ 481013 w 690563"/>
                  <a:gd name="connsiteY22"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61976 w 683420"/>
                  <a:gd name="connsiteY5" fmla="*/ 559594 h 940594"/>
                  <a:gd name="connsiteX6" fmla="*/ 611982 w 683420"/>
                  <a:gd name="connsiteY6" fmla="*/ 602456 h 940594"/>
                  <a:gd name="connsiteX7" fmla="*/ 590551 w 683420"/>
                  <a:gd name="connsiteY7" fmla="*/ 642938 h 940594"/>
                  <a:gd name="connsiteX8" fmla="*/ 681038 w 683420"/>
                  <a:gd name="connsiteY8" fmla="*/ 788194 h 940594"/>
                  <a:gd name="connsiteX9" fmla="*/ 683420 w 683420"/>
                  <a:gd name="connsiteY9" fmla="*/ 842963 h 940594"/>
                  <a:gd name="connsiteX10" fmla="*/ 509588 w 683420"/>
                  <a:gd name="connsiteY10" fmla="*/ 940594 h 940594"/>
                  <a:gd name="connsiteX11" fmla="*/ 195263 w 683420"/>
                  <a:gd name="connsiteY11" fmla="*/ 883444 h 940594"/>
                  <a:gd name="connsiteX12" fmla="*/ 69057 w 683420"/>
                  <a:gd name="connsiteY12" fmla="*/ 597694 h 940594"/>
                  <a:gd name="connsiteX13" fmla="*/ 111920 w 683420"/>
                  <a:gd name="connsiteY13" fmla="*/ 397669 h 940594"/>
                  <a:gd name="connsiteX14" fmla="*/ 47626 w 683420"/>
                  <a:gd name="connsiteY14" fmla="*/ 228600 h 940594"/>
                  <a:gd name="connsiteX15" fmla="*/ 21432 w 683420"/>
                  <a:gd name="connsiteY15" fmla="*/ 185738 h 940594"/>
                  <a:gd name="connsiteX16" fmla="*/ 0 w 683420"/>
                  <a:gd name="connsiteY16" fmla="*/ 126206 h 940594"/>
                  <a:gd name="connsiteX17" fmla="*/ 102395 w 683420"/>
                  <a:gd name="connsiteY17" fmla="*/ 45244 h 940594"/>
                  <a:gd name="connsiteX18" fmla="*/ 192882 w 683420"/>
                  <a:gd name="connsiteY18" fmla="*/ 28575 h 940594"/>
                  <a:gd name="connsiteX19" fmla="*/ 247650 w 683420"/>
                  <a:gd name="connsiteY19" fmla="*/ 0 h 940594"/>
                  <a:gd name="connsiteX20" fmla="*/ 290513 w 683420"/>
                  <a:gd name="connsiteY20" fmla="*/ 11905 h 940594"/>
                  <a:gd name="connsiteX21" fmla="*/ 311945 w 683420"/>
                  <a:gd name="connsiteY21" fmla="*/ 4763 h 940594"/>
                  <a:gd name="connsiteX22" fmla="*/ 473870 w 683420"/>
                  <a:gd name="connsiteY22"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61976 w 683420"/>
                  <a:gd name="connsiteY5" fmla="*/ 559594 h 940594"/>
                  <a:gd name="connsiteX6" fmla="*/ 611982 w 683420"/>
                  <a:gd name="connsiteY6" fmla="*/ 602456 h 940594"/>
                  <a:gd name="connsiteX7" fmla="*/ 590551 w 683420"/>
                  <a:gd name="connsiteY7" fmla="*/ 642938 h 940594"/>
                  <a:gd name="connsiteX8" fmla="*/ 681038 w 683420"/>
                  <a:gd name="connsiteY8" fmla="*/ 788194 h 940594"/>
                  <a:gd name="connsiteX9" fmla="*/ 683420 w 683420"/>
                  <a:gd name="connsiteY9" fmla="*/ 842963 h 940594"/>
                  <a:gd name="connsiteX10" fmla="*/ 509588 w 683420"/>
                  <a:gd name="connsiteY10" fmla="*/ 940594 h 940594"/>
                  <a:gd name="connsiteX11" fmla="*/ 195263 w 683420"/>
                  <a:gd name="connsiteY11" fmla="*/ 883444 h 940594"/>
                  <a:gd name="connsiteX12" fmla="*/ 69057 w 683420"/>
                  <a:gd name="connsiteY12" fmla="*/ 597694 h 940594"/>
                  <a:gd name="connsiteX13" fmla="*/ 111920 w 683420"/>
                  <a:gd name="connsiteY13" fmla="*/ 397669 h 940594"/>
                  <a:gd name="connsiteX14" fmla="*/ 69058 w 683420"/>
                  <a:gd name="connsiteY14" fmla="*/ 219075 h 940594"/>
                  <a:gd name="connsiteX15" fmla="*/ 21432 w 683420"/>
                  <a:gd name="connsiteY15" fmla="*/ 185738 h 940594"/>
                  <a:gd name="connsiteX16" fmla="*/ 0 w 683420"/>
                  <a:gd name="connsiteY16" fmla="*/ 126206 h 940594"/>
                  <a:gd name="connsiteX17" fmla="*/ 102395 w 683420"/>
                  <a:gd name="connsiteY17" fmla="*/ 45244 h 940594"/>
                  <a:gd name="connsiteX18" fmla="*/ 192882 w 683420"/>
                  <a:gd name="connsiteY18" fmla="*/ 28575 h 940594"/>
                  <a:gd name="connsiteX19" fmla="*/ 247650 w 683420"/>
                  <a:gd name="connsiteY19" fmla="*/ 0 h 940594"/>
                  <a:gd name="connsiteX20" fmla="*/ 290513 w 683420"/>
                  <a:gd name="connsiteY20" fmla="*/ 11905 h 940594"/>
                  <a:gd name="connsiteX21" fmla="*/ 311945 w 683420"/>
                  <a:gd name="connsiteY21" fmla="*/ 4763 h 940594"/>
                  <a:gd name="connsiteX22" fmla="*/ 473870 w 683420"/>
                  <a:gd name="connsiteY22"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54832 w 683420"/>
                  <a:gd name="connsiteY5" fmla="*/ 571500 h 940594"/>
                  <a:gd name="connsiteX6" fmla="*/ 611982 w 683420"/>
                  <a:gd name="connsiteY6" fmla="*/ 602456 h 940594"/>
                  <a:gd name="connsiteX7" fmla="*/ 590551 w 683420"/>
                  <a:gd name="connsiteY7" fmla="*/ 642938 h 940594"/>
                  <a:gd name="connsiteX8" fmla="*/ 681038 w 683420"/>
                  <a:gd name="connsiteY8" fmla="*/ 788194 h 940594"/>
                  <a:gd name="connsiteX9" fmla="*/ 683420 w 683420"/>
                  <a:gd name="connsiteY9" fmla="*/ 842963 h 940594"/>
                  <a:gd name="connsiteX10" fmla="*/ 509588 w 683420"/>
                  <a:gd name="connsiteY10" fmla="*/ 940594 h 940594"/>
                  <a:gd name="connsiteX11" fmla="*/ 195263 w 683420"/>
                  <a:gd name="connsiteY11" fmla="*/ 883444 h 940594"/>
                  <a:gd name="connsiteX12" fmla="*/ 69057 w 683420"/>
                  <a:gd name="connsiteY12" fmla="*/ 597694 h 940594"/>
                  <a:gd name="connsiteX13" fmla="*/ 111920 w 683420"/>
                  <a:gd name="connsiteY13" fmla="*/ 397669 h 940594"/>
                  <a:gd name="connsiteX14" fmla="*/ 69058 w 683420"/>
                  <a:gd name="connsiteY14" fmla="*/ 219075 h 940594"/>
                  <a:gd name="connsiteX15" fmla="*/ 21432 w 683420"/>
                  <a:gd name="connsiteY15" fmla="*/ 185738 h 940594"/>
                  <a:gd name="connsiteX16" fmla="*/ 0 w 683420"/>
                  <a:gd name="connsiteY16" fmla="*/ 126206 h 940594"/>
                  <a:gd name="connsiteX17" fmla="*/ 102395 w 683420"/>
                  <a:gd name="connsiteY17" fmla="*/ 45244 h 940594"/>
                  <a:gd name="connsiteX18" fmla="*/ 192882 w 683420"/>
                  <a:gd name="connsiteY18" fmla="*/ 28575 h 940594"/>
                  <a:gd name="connsiteX19" fmla="*/ 247650 w 683420"/>
                  <a:gd name="connsiteY19" fmla="*/ 0 h 940594"/>
                  <a:gd name="connsiteX20" fmla="*/ 290513 w 683420"/>
                  <a:gd name="connsiteY20" fmla="*/ 11905 h 940594"/>
                  <a:gd name="connsiteX21" fmla="*/ 311945 w 683420"/>
                  <a:gd name="connsiteY21" fmla="*/ 4763 h 940594"/>
                  <a:gd name="connsiteX22" fmla="*/ 473870 w 683420"/>
                  <a:gd name="connsiteY22"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11969 w 683420"/>
                  <a:gd name="connsiteY5" fmla="*/ 519112 h 940594"/>
                  <a:gd name="connsiteX6" fmla="*/ 554832 w 683420"/>
                  <a:gd name="connsiteY6" fmla="*/ 571500 h 940594"/>
                  <a:gd name="connsiteX7" fmla="*/ 611982 w 683420"/>
                  <a:gd name="connsiteY7" fmla="*/ 602456 h 940594"/>
                  <a:gd name="connsiteX8" fmla="*/ 590551 w 683420"/>
                  <a:gd name="connsiteY8" fmla="*/ 642938 h 940594"/>
                  <a:gd name="connsiteX9" fmla="*/ 681038 w 683420"/>
                  <a:gd name="connsiteY9" fmla="*/ 788194 h 940594"/>
                  <a:gd name="connsiteX10" fmla="*/ 683420 w 683420"/>
                  <a:gd name="connsiteY10" fmla="*/ 842963 h 940594"/>
                  <a:gd name="connsiteX11" fmla="*/ 509588 w 683420"/>
                  <a:gd name="connsiteY11" fmla="*/ 940594 h 940594"/>
                  <a:gd name="connsiteX12" fmla="*/ 195263 w 683420"/>
                  <a:gd name="connsiteY12" fmla="*/ 883444 h 940594"/>
                  <a:gd name="connsiteX13" fmla="*/ 69057 w 683420"/>
                  <a:gd name="connsiteY13" fmla="*/ 597694 h 940594"/>
                  <a:gd name="connsiteX14" fmla="*/ 111920 w 683420"/>
                  <a:gd name="connsiteY14" fmla="*/ 397669 h 940594"/>
                  <a:gd name="connsiteX15" fmla="*/ 69058 w 683420"/>
                  <a:gd name="connsiteY15" fmla="*/ 219075 h 940594"/>
                  <a:gd name="connsiteX16" fmla="*/ 21432 w 683420"/>
                  <a:gd name="connsiteY16" fmla="*/ 185738 h 940594"/>
                  <a:gd name="connsiteX17" fmla="*/ 0 w 683420"/>
                  <a:gd name="connsiteY17" fmla="*/ 126206 h 940594"/>
                  <a:gd name="connsiteX18" fmla="*/ 102395 w 683420"/>
                  <a:gd name="connsiteY18" fmla="*/ 45244 h 940594"/>
                  <a:gd name="connsiteX19" fmla="*/ 192882 w 683420"/>
                  <a:gd name="connsiteY19" fmla="*/ 28575 h 940594"/>
                  <a:gd name="connsiteX20" fmla="*/ 247650 w 683420"/>
                  <a:gd name="connsiteY20" fmla="*/ 0 h 940594"/>
                  <a:gd name="connsiteX21" fmla="*/ 290513 w 683420"/>
                  <a:gd name="connsiteY21" fmla="*/ 11905 h 940594"/>
                  <a:gd name="connsiteX22" fmla="*/ 311945 w 683420"/>
                  <a:gd name="connsiteY22" fmla="*/ 4763 h 940594"/>
                  <a:gd name="connsiteX23" fmla="*/ 473870 w 683420"/>
                  <a:gd name="connsiteY23"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11969 w 683420"/>
                  <a:gd name="connsiteY5" fmla="*/ 519112 h 940594"/>
                  <a:gd name="connsiteX6" fmla="*/ 559594 w 683420"/>
                  <a:gd name="connsiteY6" fmla="*/ 561975 h 940594"/>
                  <a:gd name="connsiteX7" fmla="*/ 611982 w 683420"/>
                  <a:gd name="connsiteY7" fmla="*/ 602456 h 940594"/>
                  <a:gd name="connsiteX8" fmla="*/ 590551 w 683420"/>
                  <a:gd name="connsiteY8" fmla="*/ 642938 h 940594"/>
                  <a:gd name="connsiteX9" fmla="*/ 681038 w 683420"/>
                  <a:gd name="connsiteY9" fmla="*/ 788194 h 940594"/>
                  <a:gd name="connsiteX10" fmla="*/ 683420 w 683420"/>
                  <a:gd name="connsiteY10" fmla="*/ 842963 h 940594"/>
                  <a:gd name="connsiteX11" fmla="*/ 509588 w 683420"/>
                  <a:gd name="connsiteY11" fmla="*/ 940594 h 940594"/>
                  <a:gd name="connsiteX12" fmla="*/ 195263 w 683420"/>
                  <a:gd name="connsiteY12" fmla="*/ 883444 h 940594"/>
                  <a:gd name="connsiteX13" fmla="*/ 69057 w 683420"/>
                  <a:gd name="connsiteY13" fmla="*/ 597694 h 940594"/>
                  <a:gd name="connsiteX14" fmla="*/ 111920 w 683420"/>
                  <a:gd name="connsiteY14" fmla="*/ 397669 h 940594"/>
                  <a:gd name="connsiteX15" fmla="*/ 69058 w 683420"/>
                  <a:gd name="connsiteY15" fmla="*/ 219075 h 940594"/>
                  <a:gd name="connsiteX16" fmla="*/ 21432 w 683420"/>
                  <a:gd name="connsiteY16" fmla="*/ 185738 h 940594"/>
                  <a:gd name="connsiteX17" fmla="*/ 0 w 683420"/>
                  <a:gd name="connsiteY17" fmla="*/ 126206 h 940594"/>
                  <a:gd name="connsiteX18" fmla="*/ 102395 w 683420"/>
                  <a:gd name="connsiteY18" fmla="*/ 45244 h 940594"/>
                  <a:gd name="connsiteX19" fmla="*/ 192882 w 683420"/>
                  <a:gd name="connsiteY19" fmla="*/ 28575 h 940594"/>
                  <a:gd name="connsiteX20" fmla="*/ 247650 w 683420"/>
                  <a:gd name="connsiteY20" fmla="*/ 0 h 940594"/>
                  <a:gd name="connsiteX21" fmla="*/ 290513 w 683420"/>
                  <a:gd name="connsiteY21" fmla="*/ 11905 h 940594"/>
                  <a:gd name="connsiteX22" fmla="*/ 311945 w 683420"/>
                  <a:gd name="connsiteY22" fmla="*/ 4763 h 940594"/>
                  <a:gd name="connsiteX23" fmla="*/ 473870 w 683420"/>
                  <a:gd name="connsiteY23"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11969 w 683420"/>
                  <a:gd name="connsiteY5" fmla="*/ 519112 h 940594"/>
                  <a:gd name="connsiteX6" fmla="*/ 559594 w 683420"/>
                  <a:gd name="connsiteY6" fmla="*/ 561975 h 940594"/>
                  <a:gd name="connsiteX7" fmla="*/ 611982 w 683420"/>
                  <a:gd name="connsiteY7" fmla="*/ 602456 h 940594"/>
                  <a:gd name="connsiteX8" fmla="*/ 590551 w 683420"/>
                  <a:gd name="connsiteY8" fmla="*/ 642938 h 940594"/>
                  <a:gd name="connsiteX9" fmla="*/ 673894 w 683420"/>
                  <a:gd name="connsiteY9" fmla="*/ 800100 h 940594"/>
                  <a:gd name="connsiteX10" fmla="*/ 683420 w 683420"/>
                  <a:gd name="connsiteY10" fmla="*/ 842963 h 940594"/>
                  <a:gd name="connsiteX11" fmla="*/ 509588 w 683420"/>
                  <a:gd name="connsiteY11" fmla="*/ 940594 h 940594"/>
                  <a:gd name="connsiteX12" fmla="*/ 195263 w 683420"/>
                  <a:gd name="connsiteY12" fmla="*/ 883444 h 940594"/>
                  <a:gd name="connsiteX13" fmla="*/ 69057 w 683420"/>
                  <a:gd name="connsiteY13" fmla="*/ 597694 h 940594"/>
                  <a:gd name="connsiteX14" fmla="*/ 111920 w 683420"/>
                  <a:gd name="connsiteY14" fmla="*/ 397669 h 940594"/>
                  <a:gd name="connsiteX15" fmla="*/ 69058 w 683420"/>
                  <a:gd name="connsiteY15" fmla="*/ 219075 h 940594"/>
                  <a:gd name="connsiteX16" fmla="*/ 21432 w 683420"/>
                  <a:gd name="connsiteY16" fmla="*/ 185738 h 940594"/>
                  <a:gd name="connsiteX17" fmla="*/ 0 w 683420"/>
                  <a:gd name="connsiteY17" fmla="*/ 126206 h 940594"/>
                  <a:gd name="connsiteX18" fmla="*/ 102395 w 683420"/>
                  <a:gd name="connsiteY18" fmla="*/ 45244 h 940594"/>
                  <a:gd name="connsiteX19" fmla="*/ 192882 w 683420"/>
                  <a:gd name="connsiteY19" fmla="*/ 28575 h 940594"/>
                  <a:gd name="connsiteX20" fmla="*/ 247650 w 683420"/>
                  <a:gd name="connsiteY20" fmla="*/ 0 h 940594"/>
                  <a:gd name="connsiteX21" fmla="*/ 290513 w 683420"/>
                  <a:gd name="connsiteY21" fmla="*/ 11905 h 940594"/>
                  <a:gd name="connsiteX22" fmla="*/ 311945 w 683420"/>
                  <a:gd name="connsiteY22" fmla="*/ 4763 h 940594"/>
                  <a:gd name="connsiteX23" fmla="*/ 473870 w 683420"/>
                  <a:gd name="connsiteY23" fmla="*/ 76200 h 940594"/>
                  <a:gd name="connsiteX0" fmla="*/ 473870 w 683420"/>
                  <a:gd name="connsiteY0" fmla="*/ 76200 h 940594"/>
                  <a:gd name="connsiteX1" fmla="*/ 428626 w 683420"/>
                  <a:gd name="connsiteY1" fmla="*/ 245269 h 940594"/>
                  <a:gd name="connsiteX2" fmla="*/ 414338 w 683420"/>
                  <a:gd name="connsiteY2" fmla="*/ 278606 h 940594"/>
                  <a:gd name="connsiteX3" fmla="*/ 421482 w 683420"/>
                  <a:gd name="connsiteY3" fmla="*/ 335756 h 940594"/>
                  <a:gd name="connsiteX4" fmla="*/ 483395 w 683420"/>
                  <a:gd name="connsiteY4" fmla="*/ 469106 h 940594"/>
                  <a:gd name="connsiteX5" fmla="*/ 511969 w 683420"/>
                  <a:gd name="connsiteY5" fmla="*/ 519112 h 940594"/>
                  <a:gd name="connsiteX6" fmla="*/ 559594 w 683420"/>
                  <a:gd name="connsiteY6" fmla="*/ 561975 h 940594"/>
                  <a:gd name="connsiteX7" fmla="*/ 611982 w 683420"/>
                  <a:gd name="connsiteY7" fmla="*/ 602456 h 940594"/>
                  <a:gd name="connsiteX8" fmla="*/ 581026 w 683420"/>
                  <a:gd name="connsiteY8" fmla="*/ 657226 h 940594"/>
                  <a:gd name="connsiteX9" fmla="*/ 673894 w 683420"/>
                  <a:gd name="connsiteY9" fmla="*/ 800100 h 940594"/>
                  <a:gd name="connsiteX10" fmla="*/ 683420 w 683420"/>
                  <a:gd name="connsiteY10" fmla="*/ 842963 h 940594"/>
                  <a:gd name="connsiteX11" fmla="*/ 509588 w 683420"/>
                  <a:gd name="connsiteY11" fmla="*/ 940594 h 940594"/>
                  <a:gd name="connsiteX12" fmla="*/ 195263 w 683420"/>
                  <a:gd name="connsiteY12" fmla="*/ 883444 h 940594"/>
                  <a:gd name="connsiteX13" fmla="*/ 69057 w 683420"/>
                  <a:gd name="connsiteY13" fmla="*/ 597694 h 940594"/>
                  <a:gd name="connsiteX14" fmla="*/ 111920 w 683420"/>
                  <a:gd name="connsiteY14" fmla="*/ 397669 h 940594"/>
                  <a:gd name="connsiteX15" fmla="*/ 69058 w 683420"/>
                  <a:gd name="connsiteY15" fmla="*/ 219075 h 940594"/>
                  <a:gd name="connsiteX16" fmla="*/ 21432 w 683420"/>
                  <a:gd name="connsiteY16" fmla="*/ 185738 h 940594"/>
                  <a:gd name="connsiteX17" fmla="*/ 0 w 683420"/>
                  <a:gd name="connsiteY17" fmla="*/ 126206 h 940594"/>
                  <a:gd name="connsiteX18" fmla="*/ 102395 w 683420"/>
                  <a:gd name="connsiteY18" fmla="*/ 45244 h 940594"/>
                  <a:gd name="connsiteX19" fmla="*/ 192882 w 683420"/>
                  <a:gd name="connsiteY19" fmla="*/ 28575 h 940594"/>
                  <a:gd name="connsiteX20" fmla="*/ 247650 w 683420"/>
                  <a:gd name="connsiteY20" fmla="*/ 0 h 940594"/>
                  <a:gd name="connsiteX21" fmla="*/ 290513 w 683420"/>
                  <a:gd name="connsiteY21" fmla="*/ 11905 h 940594"/>
                  <a:gd name="connsiteX22" fmla="*/ 311945 w 683420"/>
                  <a:gd name="connsiteY22" fmla="*/ 4763 h 940594"/>
                  <a:gd name="connsiteX23" fmla="*/ 473870 w 683420"/>
                  <a:gd name="connsiteY23" fmla="*/ 7620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3420" h="940594">
                    <a:moveTo>
                      <a:pt x="473870" y="76200"/>
                    </a:moveTo>
                    <a:lnTo>
                      <a:pt x="428626" y="245269"/>
                    </a:lnTo>
                    <a:lnTo>
                      <a:pt x="414338" y="278606"/>
                    </a:lnTo>
                    <a:lnTo>
                      <a:pt x="421482" y="335756"/>
                    </a:lnTo>
                    <a:lnTo>
                      <a:pt x="483395" y="469106"/>
                    </a:lnTo>
                    <a:cubicBezTo>
                      <a:pt x="491332" y="483393"/>
                      <a:pt x="504032" y="504825"/>
                      <a:pt x="511969" y="519112"/>
                    </a:cubicBezTo>
                    <a:lnTo>
                      <a:pt x="559594" y="561975"/>
                    </a:lnTo>
                    <a:lnTo>
                      <a:pt x="611982" y="602456"/>
                    </a:lnTo>
                    <a:lnTo>
                      <a:pt x="581026" y="657226"/>
                    </a:lnTo>
                    <a:lnTo>
                      <a:pt x="673894" y="800100"/>
                    </a:lnTo>
                    <a:lnTo>
                      <a:pt x="683420" y="842963"/>
                    </a:lnTo>
                    <a:lnTo>
                      <a:pt x="509588" y="940594"/>
                    </a:lnTo>
                    <a:lnTo>
                      <a:pt x="195263" y="883444"/>
                    </a:lnTo>
                    <a:lnTo>
                      <a:pt x="69057" y="597694"/>
                    </a:lnTo>
                    <a:lnTo>
                      <a:pt x="111920" y="397669"/>
                    </a:lnTo>
                    <a:lnTo>
                      <a:pt x="69058" y="219075"/>
                    </a:lnTo>
                    <a:lnTo>
                      <a:pt x="21432" y="185738"/>
                    </a:lnTo>
                    <a:lnTo>
                      <a:pt x="0" y="126206"/>
                    </a:lnTo>
                    <a:lnTo>
                      <a:pt x="102395" y="45244"/>
                    </a:lnTo>
                    <a:lnTo>
                      <a:pt x="192882" y="28575"/>
                    </a:lnTo>
                    <a:lnTo>
                      <a:pt x="247650" y="0"/>
                    </a:lnTo>
                    <a:cubicBezTo>
                      <a:pt x="265113" y="0"/>
                      <a:pt x="273050" y="11905"/>
                      <a:pt x="290513" y="11905"/>
                    </a:cubicBezTo>
                    <a:lnTo>
                      <a:pt x="311945" y="4763"/>
                    </a:lnTo>
                    <a:lnTo>
                      <a:pt x="473870" y="7620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1" name="Forme libre 130"/>
            <p:cNvSpPr/>
            <p:nvPr/>
          </p:nvSpPr>
          <p:spPr>
            <a:xfrm>
              <a:off x="1593850" y="3295650"/>
              <a:ext cx="3149600" cy="1536700"/>
            </a:xfrm>
            <a:custGeom>
              <a:avLst/>
              <a:gdLst>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25750 w 3149600"/>
                <a:gd name="connsiteY17" fmla="*/ 1365250 h 1536700"/>
                <a:gd name="connsiteX18" fmla="*/ 2724150 w 3149600"/>
                <a:gd name="connsiteY18" fmla="*/ 1314450 h 1536700"/>
                <a:gd name="connsiteX19" fmla="*/ 2603500 w 3149600"/>
                <a:gd name="connsiteY19" fmla="*/ 1314450 h 1536700"/>
                <a:gd name="connsiteX20" fmla="*/ 2603500 w 3149600"/>
                <a:gd name="connsiteY20" fmla="*/ 1314450 h 1536700"/>
                <a:gd name="connsiteX21" fmla="*/ 2559050 w 3149600"/>
                <a:gd name="connsiteY21" fmla="*/ 1339850 h 1536700"/>
                <a:gd name="connsiteX22" fmla="*/ 2489200 w 3149600"/>
                <a:gd name="connsiteY22" fmla="*/ 1320800 h 1536700"/>
                <a:gd name="connsiteX23" fmla="*/ 2476500 w 3149600"/>
                <a:gd name="connsiteY23" fmla="*/ 1244600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25750 w 3149600"/>
                <a:gd name="connsiteY17" fmla="*/ 1365250 h 1536700"/>
                <a:gd name="connsiteX18" fmla="*/ 2709863 w 3149600"/>
                <a:gd name="connsiteY18" fmla="*/ 1335881 h 1536700"/>
                <a:gd name="connsiteX19" fmla="*/ 2603500 w 3149600"/>
                <a:gd name="connsiteY19" fmla="*/ 1314450 h 1536700"/>
                <a:gd name="connsiteX20" fmla="*/ 2603500 w 3149600"/>
                <a:gd name="connsiteY20" fmla="*/ 1314450 h 1536700"/>
                <a:gd name="connsiteX21" fmla="*/ 2559050 w 3149600"/>
                <a:gd name="connsiteY21" fmla="*/ 1339850 h 1536700"/>
                <a:gd name="connsiteX22" fmla="*/ 2489200 w 3149600"/>
                <a:gd name="connsiteY22" fmla="*/ 1320800 h 1536700"/>
                <a:gd name="connsiteX23" fmla="*/ 2476500 w 3149600"/>
                <a:gd name="connsiteY23" fmla="*/ 1244600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03500 w 3149600"/>
                <a:gd name="connsiteY20" fmla="*/ 1314450 h 1536700"/>
                <a:gd name="connsiteX21" fmla="*/ 2559050 w 3149600"/>
                <a:gd name="connsiteY21" fmla="*/ 1339850 h 1536700"/>
                <a:gd name="connsiteX22" fmla="*/ 2489200 w 3149600"/>
                <a:gd name="connsiteY22" fmla="*/ 1320800 h 1536700"/>
                <a:gd name="connsiteX23" fmla="*/ 2476500 w 3149600"/>
                <a:gd name="connsiteY23" fmla="*/ 1244600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03500 w 3149600"/>
                <a:gd name="connsiteY20" fmla="*/ 1314450 h 1536700"/>
                <a:gd name="connsiteX21" fmla="*/ 2559050 w 3149600"/>
                <a:gd name="connsiteY21" fmla="*/ 1339850 h 1536700"/>
                <a:gd name="connsiteX22" fmla="*/ 2489200 w 3149600"/>
                <a:gd name="connsiteY22" fmla="*/ 1320800 h 1536700"/>
                <a:gd name="connsiteX23" fmla="*/ 2476500 w 3149600"/>
                <a:gd name="connsiteY23" fmla="*/ 1244600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489200 w 3149600"/>
                <a:gd name="connsiteY22" fmla="*/ 1320800 h 1536700"/>
                <a:gd name="connsiteX23" fmla="*/ 2476500 w 3149600"/>
                <a:gd name="connsiteY23" fmla="*/ 1244600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491581 w 3149600"/>
                <a:gd name="connsiteY22" fmla="*/ 1337469 h 1536700"/>
                <a:gd name="connsiteX23" fmla="*/ 2476500 w 3149600"/>
                <a:gd name="connsiteY23" fmla="*/ 1244600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491581 w 3149600"/>
                <a:gd name="connsiteY22" fmla="*/ 1337469 h 1536700"/>
                <a:gd name="connsiteX23" fmla="*/ 2476500 w 3149600"/>
                <a:gd name="connsiteY23" fmla="*/ 1270794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501106 w 3149600"/>
                <a:gd name="connsiteY22" fmla="*/ 1335088 h 1536700"/>
                <a:gd name="connsiteX23" fmla="*/ 2476500 w 3149600"/>
                <a:gd name="connsiteY23" fmla="*/ 1270794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501106 w 3149600"/>
                <a:gd name="connsiteY22" fmla="*/ 1335088 h 1536700"/>
                <a:gd name="connsiteX23" fmla="*/ 2476500 w 3149600"/>
                <a:gd name="connsiteY23" fmla="*/ 1270794 h 1536700"/>
                <a:gd name="connsiteX24" fmla="*/ 2292350 w 3149600"/>
                <a:gd name="connsiteY24" fmla="*/ 1193800 h 1536700"/>
                <a:gd name="connsiteX25" fmla="*/ 2247900 w 3149600"/>
                <a:gd name="connsiteY25" fmla="*/ 1162050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501106 w 3149600"/>
                <a:gd name="connsiteY22" fmla="*/ 1335088 h 1536700"/>
                <a:gd name="connsiteX23" fmla="*/ 2476500 w 3149600"/>
                <a:gd name="connsiteY23" fmla="*/ 1270794 h 1536700"/>
                <a:gd name="connsiteX24" fmla="*/ 2292350 w 3149600"/>
                <a:gd name="connsiteY24" fmla="*/ 1193800 h 1536700"/>
                <a:gd name="connsiteX25" fmla="*/ 2231231 w 3149600"/>
                <a:gd name="connsiteY25" fmla="*/ 1195387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 name="connsiteX0" fmla="*/ 298450 w 3149600"/>
                <a:gd name="connsiteY0" fmla="*/ 0 h 1536700"/>
                <a:gd name="connsiteX1" fmla="*/ 0 w 3149600"/>
                <a:gd name="connsiteY1" fmla="*/ 419100 h 1536700"/>
                <a:gd name="connsiteX2" fmla="*/ 488950 w 3149600"/>
                <a:gd name="connsiteY2" fmla="*/ 679450 h 1536700"/>
                <a:gd name="connsiteX3" fmla="*/ 635000 w 3149600"/>
                <a:gd name="connsiteY3" fmla="*/ 863600 h 1536700"/>
                <a:gd name="connsiteX4" fmla="*/ 1022350 w 3149600"/>
                <a:gd name="connsiteY4" fmla="*/ 1054100 h 1536700"/>
                <a:gd name="connsiteX5" fmla="*/ 1143000 w 3149600"/>
                <a:gd name="connsiteY5" fmla="*/ 1263650 h 1536700"/>
                <a:gd name="connsiteX6" fmla="*/ 1422400 w 3149600"/>
                <a:gd name="connsiteY6" fmla="*/ 1454150 h 1536700"/>
                <a:gd name="connsiteX7" fmla="*/ 1790700 w 3149600"/>
                <a:gd name="connsiteY7" fmla="*/ 1473200 h 1536700"/>
                <a:gd name="connsiteX8" fmla="*/ 1936750 w 3149600"/>
                <a:gd name="connsiteY8" fmla="*/ 1371600 h 1536700"/>
                <a:gd name="connsiteX9" fmla="*/ 2032000 w 3149600"/>
                <a:gd name="connsiteY9" fmla="*/ 1295400 h 1536700"/>
                <a:gd name="connsiteX10" fmla="*/ 2190750 w 3149600"/>
                <a:gd name="connsiteY10" fmla="*/ 1250950 h 1536700"/>
                <a:gd name="connsiteX11" fmla="*/ 2438400 w 3149600"/>
                <a:gd name="connsiteY11" fmla="*/ 1409700 h 1536700"/>
                <a:gd name="connsiteX12" fmla="*/ 2438400 w 3149600"/>
                <a:gd name="connsiteY12" fmla="*/ 1409700 h 1536700"/>
                <a:gd name="connsiteX13" fmla="*/ 2660650 w 3149600"/>
                <a:gd name="connsiteY13" fmla="*/ 1479550 h 1536700"/>
                <a:gd name="connsiteX14" fmla="*/ 3149600 w 3149600"/>
                <a:gd name="connsiteY14" fmla="*/ 1536700 h 1536700"/>
                <a:gd name="connsiteX15" fmla="*/ 3092450 w 3149600"/>
                <a:gd name="connsiteY15" fmla="*/ 1441450 h 1536700"/>
                <a:gd name="connsiteX16" fmla="*/ 3022600 w 3149600"/>
                <a:gd name="connsiteY16" fmla="*/ 1441450 h 1536700"/>
                <a:gd name="connsiteX17" fmla="*/ 2818606 w 3149600"/>
                <a:gd name="connsiteY17" fmla="*/ 1384300 h 1536700"/>
                <a:gd name="connsiteX18" fmla="*/ 2709863 w 3149600"/>
                <a:gd name="connsiteY18" fmla="*/ 1335881 h 1536700"/>
                <a:gd name="connsiteX19" fmla="*/ 2603500 w 3149600"/>
                <a:gd name="connsiteY19" fmla="*/ 1314450 h 1536700"/>
                <a:gd name="connsiteX20" fmla="*/ 2615406 w 3149600"/>
                <a:gd name="connsiteY20" fmla="*/ 1333500 h 1536700"/>
                <a:gd name="connsiteX21" fmla="*/ 2559050 w 3149600"/>
                <a:gd name="connsiteY21" fmla="*/ 1339850 h 1536700"/>
                <a:gd name="connsiteX22" fmla="*/ 2501106 w 3149600"/>
                <a:gd name="connsiteY22" fmla="*/ 1335088 h 1536700"/>
                <a:gd name="connsiteX23" fmla="*/ 2476500 w 3149600"/>
                <a:gd name="connsiteY23" fmla="*/ 1270794 h 1536700"/>
                <a:gd name="connsiteX24" fmla="*/ 2309018 w 3149600"/>
                <a:gd name="connsiteY24" fmla="*/ 1205706 h 1536700"/>
                <a:gd name="connsiteX25" fmla="*/ 2231231 w 3149600"/>
                <a:gd name="connsiteY25" fmla="*/ 1195387 h 1536700"/>
                <a:gd name="connsiteX26" fmla="*/ 2101850 w 3149600"/>
                <a:gd name="connsiteY26" fmla="*/ 1041400 h 1536700"/>
                <a:gd name="connsiteX27" fmla="*/ 1924050 w 3149600"/>
                <a:gd name="connsiteY27" fmla="*/ 1079500 h 1536700"/>
                <a:gd name="connsiteX28" fmla="*/ 1860550 w 3149600"/>
                <a:gd name="connsiteY28" fmla="*/ 1136650 h 1536700"/>
                <a:gd name="connsiteX29" fmla="*/ 1879600 w 3149600"/>
                <a:gd name="connsiteY29" fmla="*/ 1187450 h 1536700"/>
                <a:gd name="connsiteX30" fmla="*/ 1905000 w 3149600"/>
                <a:gd name="connsiteY30" fmla="*/ 1250950 h 1536700"/>
                <a:gd name="connsiteX31" fmla="*/ 1879600 w 3149600"/>
                <a:gd name="connsiteY31" fmla="*/ 1314450 h 1536700"/>
                <a:gd name="connsiteX32" fmla="*/ 1778000 w 3149600"/>
                <a:gd name="connsiteY32" fmla="*/ 1377950 h 1536700"/>
                <a:gd name="connsiteX33" fmla="*/ 1447800 w 3149600"/>
                <a:gd name="connsiteY33" fmla="*/ 1346200 h 1536700"/>
                <a:gd name="connsiteX34" fmla="*/ 1181100 w 3149600"/>
                <a:gd name="connsiteY34" fmla="*/ 1136650 h 1536700"/>
                <a:gd name="connsiteX35" fmla="*/ 1174750 w 3149600"/>
                <a:gd name="connsiteY35" fmla="*/ 1028700 h 1536700"/>
                <a:gd name="connsiteX36" fmla="*/ 1149350 w 3149600"/>
                <a:gd name="connsiteY36" fmla="*/ 996950 h 1536700"/>
                <a:gd name="connsiteX37" fmla="*/ 1092200 w 3149600"/>
                <a:gd name="connsiteY37" fmla="*/ 939800 h 1536700"/>
                <a:gd name="connsiteX38" fmla="*/ 996950 w 3149600"/>
                <a:gd name="connsiteY38" fmla="*/ 920750 h 1536700"/>
                <a:gd name="connsiteX39" fmla="*/ 965200 w 3149600"/>
                <a:gd name="connsiteY39" fmla="*/ 882650 h 1536700"/>
                <a:gd name="connsiteX40" fmla="*/ 965200 w 3149600"/>
                <a:gd name="connsiteY40" fmla="*/ 882650 h 1536700"/>
                <a:gd name="connsiteX41" fmla="*/ 844550 w 3149600"/>
                <a:gd name="connsiteY41" fmla="*/ 857250 h 1536700"/>
                <a:gd name="connsiteX42" fmla="*/ 768350 w 3149600"/>
                <a:gd name="connsiteY42" fmla="*/ 806450 h 1536700"/>
                <a:gd name="connsiteX43" fmla="*/ 590550 w 3149600"/>
                <a:gd name="connsiteY43" fmla="*/ 673100 h 1536700"/>
                <a:gd name="connsiteX44" fmla="*/ 590550 w 3149600"/>
                <a:gd name="connsiteY44" fmla="*/ 565150 h 1536700"/>
                <a:gd name="connsiteX45" fmla="*/ 704850 w 3149600"/>
                <a:gd name="connsiteY45" fmla="*/ 482600 h 1536700"/>
                <a:gd name="connsiteX46" fmla="*/ 736600 w 3149600"/>
                <a:gd name="connsiteY46" fmla="*/ 368300 h 1536700"/>
                <a:gd name="connsiteX47" fmla="*/ 704850 w 3149600"/>
                <a:gd name="connsiteY47" fmla="*/ 254000 h 1536700"/>
                <a:gd name="connsiteX48" fmla="*/ 736600 w 3149600"/>
                <a:gd name="connsiteY48" fmla="*/ 171450 h 1536700"/>
                <a:gd name="connsiteX49" fmla="*/ 806450 w 3149600"/>
                <a:gd name="connsiteY49" fmla="*/ 146050 h 1536700"/>
                <a:gd name="connsiteX50" fmla="*/ 755650 w 3149600"/>
                <a:gd name="connsiteY50" fmla="*/ 114300 h 1536700"/>
                <a:gd name="connsiteX51" fmla="*/ 666750 w 3149600"/>
                <a:gd name="connsiteY51" fmla="*/ 152400 h 1536700"/>
                <a:gd name="connsiteX52" fmla="*/ 654050 w 3149600"/>
                <a:gd name="connsiteY52" fmla="*/ 31750 h 1536700"/>
                <a:gd name="connsiteX53" fmla="*/ 482600 w 3149600"/>
                <a:gd name="connsiteY53" fmla="*/ 57150 h 1536700"/>
                <a:gd name="connsiteX54" fmla="*/ 381000 w 3149600"/>
                <a:gd name="connsiteY54" fmla="*/ 6350 h 1536700"/>
                <a:gd name="connsiteX55" fmla="*/ 298450 w 3149600"/>
                <a:gd name="connsiteY55"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49600" h="1536700">
                  <a:moveTo>
                    <a:pt x="298450" y="0"/>
                  </a:moveTo>
                  <a:lnTo>
                    <a:pt x="0" y="419100"/>
                  </a:lnTo>
                  <a:lnTo>
                    <a:pt x="488950" y="679450"/>
                  </a:lnTo>
                  <a:lnTo>
                    <a:pt x="635000" y="863600"/>
                  </a:lnTo>
                  <a:lnTo>
                    <a:pt x="1022350" y="1054100"/>
                  </a:lnTo>
                  <a:lnTo>
                    <a:pt x="1143000" y="1263650"/>
                  </a:lnTo>
                  <a:lnTo>
                    <a:pt x="1422400" y="1454150"/>
                  </a:lnTo>
                  <a:lnTo>
                    <a:pt x="1790700" y="1473200"/>
                  </a:lnTo>
                  <a:lnTo>
                    <a:pt x="1936750" y="1371600"/>
                  </a:lnTo>
                  <a:lnTo>
                    <a:pt x="2032000" y="1295400"/>
                  </a:lnTo>
                  <a:lnTo>
                    <a:pt x="2190750" y="1250950"/>
                  </a:lnTo>
                  <a:lnTo>
                    <a:pt x="2438400" y="1409700"/>
                  </a:lnTo>
                  <a:lnTo>
                    <a:pt x="2438400" y="1409700"/>
                  </a:lnTo>
                  <a:lnTo>
                    <a:pt x="2660650" y="1479550"/>
                  </a:lnTo>
                  <a:lnTo>
                    <a:pt x="3149600" y="1536700"/>
                  </a:lnTo>
                  <a:lnTo>
                    <a:pt x="3092450" y="1441450"/>
                  </a:lnTo>
                  <a:lnTo>
                    <a:pt x="3022600" y="1441450"/>
                  </a:lnTo>
                  <a:cubicBezTo>
                    <a:pt x="2954602" y="1422400"/>
                    <a:pt x="2886604" y="1393825"/>
                    <a:pt x="2818606" y="1384300"/>
                  </a:cubicBezTo>
                  <a:lnTo>
                    <a:pt x="2709863" y="1335881"/>
                  </a:lnTo>
                  <a:cubicBezTo>
                    <a:pt x="2674409" y="1328737"/>
                    <a:pt x="2619243" y="1314847"/>
                    <a:pt x="2603500" y="1314450"/>
                  </a:cubicBezTo>
                  <a:cubicBezTo>
                    <a:pt x="2587757" y="1314053"/>
                    <a:pt x="2611437" y="1327150"/>
                    <a:pt x="2615406" y="1333500"/>
                  </a:cubicBezTo>
                  <a:lnTo>
                    <a:pt x="2559050" y="1339850"/>
                  </a:lnTo>
                  <a:lnTo>
                    <a:pt x="2501106" y="1335088"/>
                  </a:lnTo>
                  <a:cubicBezTo>
                    <a:pt x="2492904" y="1296988"/>
                    <a:pt x="2484702" y="1292225"/>
                    <a:pt x="2476500" y="1270794"/>
                  </a:cubicBezTo>
                  <a:lnTo>
                    <a:pt x="2309018" y="1205706"/>
                  </a:lnTo>
                  <a:lnTo>
                    <a:pt x="2231231" y="1195387"/>
                  </a:lnTo>
                  <a:lnTo>
                    <a:pt x="2101850" y="1041400"/>
                  </a:lnTo>
                  <a:lnTo>
                    <a:pt x="1924050" y="1079500"/>
                  </a:lnTo>
                  <a:lnTo>
                    <a:pt x="1860550" y="1136650"/>
                  </a:lnTo>
                  <a:lnTo>
                    <a:pt x="1879600" y="1187450"/>
                  </a:lnTo>
                  <a:lnTo>
                    <a:pt x="1905000" y="1250950"/>
                  </a:lnTo>
                  <a:lnTo>
                    <a:pt x="1879600" y="1314450"/>
                  </a:lnTo>
                  <a:lnTo>
                    <a:pt x="1778000" y="1377950"/>
                  </a:lnTo>
                  <a:lnTo>
                    <a:pt x="1447800" y="1346200"/>
                  </a:lnTo>
                  <a:lnTo>
                    <a:pt x="1181100" y="1136650"/>
                  </a:lnTo>
                  <a:lnTo>
                    <a:pt x="1174750" y="1028700"/>
                  </a:lnTo>
                  <a:lnTo>
                    <a:pt x="1149350" y="996950"/>
                  </a:lnTo>
                  <a:lnTo>
                    <a:pt x="1092200" y="939800"/>
                  </a:lnTo>
                  <a:lnTo>
                    <a:pt x="996950" y="920750"/>
                  </a:lnTo>
                  <a:lnTo>
                    <a:pt x="965200" y="882650"/>
                  </a:lnTo>
                  <a:lnTo>
                    <a:pt x="965200" y="882650"/>
                  </a:lnTo>
                  <a:lnTo>
                    <a:pt x="844550" y="857250"/>
                  </a:lnTo>
                  <a:lnTo>
                    <a:pt x="768350" y="806450"/>
                  </a:lnTo>
                  <a:lnTo>
                    <a:pt x="590550" y="673100"/>
                  </a:lnTo>
                  <a:lnTo>
                    <a:pt x="590550" y="565150"/>
                  </a:lnTo>
                  <a:lnTo>
                    <a:pt x="704850" y="482600"/>
                  </a:lnTo>
                  <a:lnTo>
                    <a:pt x="736600" y="368300"/>
                  </a:lnTo>
                  <a:lnTo>
                    <a:pt x="704850" y="254000"/>
                  </a:lnTo>
                  <a:lnTo>
                    <a:pt x="736600" y="171450"/>
                  </a:lnTo>
                  <a:lnTo>
                    <a:pt x="806450" y="146050"/>
                  </a:lnTo>
                  <a:lnTo>
                    <a:pt x="755650" y="114300"/>
                  </a:lnTo>
                  <a:lnTo>
                    <a:pt x="666750" y="152400"/>
                  </a:lnTo>
                  <a:lnTo>
                    <a:pt x="654050" y="31750"/>
                  </a:lnTo>
                  <a:lnTo>
                    <a:pt x="482600" y="57150"/>
                  </a:lnTo>
                  <a:lnTo>
                    <a:pt x="381000" y="6350"/>
                  </a:lnTo>
                  <a:lnTo>
                    <a:pt x="298450" y="0"/>
                  </a:lnTo>
                  <a:close/>
                </a:path>
              </a:pathLst>
            </a:cu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0" name="Groupe 179"/>
          <p:cNvGrpSpPr/>
          <p:nvPr/>
        </p:nvGrpSpPr>
        <p:grpSpPr>
          <a:xfrm>
            <a:off x="3175" y="461963"/>
            <a:ext cx="6203950" cy="5005387"/>
            <a:chOff x="3175" y="461963"/>
            <a:chExt cx="6203950" cy="5005387"/>
          </a:xfrm>
        </p:grpSpPr>
        <p:sp>
          <p:nvSpPr>
            <p:cNvPr id="181" name="Forme libre 180"/>
            <p:cNvSpPr/>
            <p:nvPr/>
          </p:nvSpPr>
          <p:spPr>
            <a:xfrm>
              <a:off x="1357313" y="461963"/>
              <a:ext cx="840581" cy="378618"/>
            </a:xfrm>
            <a:custGeom>
              <a:avLst/>
              <a:gdLst>
                <a:gd name="connsiteX0" fmla="*/ 250031 w 840581"/>
                <a:gd name="connsiteY0" fmla="*/ 4762 h 378618"/>
                <a:gd name="connsiteX1" fmla="*/ 288131 w 840581"/>
                <a:gd name="connsiteY1" fmla="*/ 97631 h 378618"/>
                <a:gd name="connsiteX2" fmla="*/ 414337 w 840581"/>
                <a:gd name="connsiteY2" fmla="*/ 102393 h 378618"/>
                <a:gd name="connsiteX3" fmla="*/ 364331 w 840581"/>
                <a:gd name="connsiteY3" fmla="*/ 150018 h 378618"/>
                <a:gd name="connsiteX4" fmla="*/ 338137 w 840581"/>
                <a:gd name="connsiteY4" fmla="*/ 157162 h 378618"/>
                <a:gd name="connsiteX5" fmla="*/ 250031 w 840581"/>
                <a:gd name="connsiteY5" fmla="*/ 130968 h 378618"/>
                <a:gd name="connsiteX6" fmla="*/ 207168 w 840581"/>
                <a:gd name="connsiteY6" fmla="*/ 104775 h 378618"/>
                <a:gd name="connsiteX7" fmla="*/ 161925 w 840581"/>
                <a:gd name="connsiteY7" fmla="*/ 111918 h 378618"/>
                <a:gd name="connsiteX8" fmla="*/ 92868 w 840581"/>
                <a:gd name="connsiteY8" fmla="*/ 164306 h 378618"/>
                <a:gd name="connsiteX9" fmla="*/ 47625 w 840581"/>
                <a:gd name="connsiteY9" fmla="*/ 166687 h 378618"/>
                <a:gd name="connsiteX10" fmla="*/ 0 w 840581"/>
                <a:gd name="connsiteY10" fmla="*/ 185737 h 378618"/>
                <a:gd name="connsiteX11" fmla="*/ 0 w 840581"/>
                <a:gd name="connsiteY11" fmla="*/ 204787 h 378618"/>
                <a:gd name="connsiteX12" fmla="*/ 45243 w 840581"/>
                <a:gd name="connsiteY12" fmla="*/ 233362 h 378618"/>
                <a:gd name="connsiteX13" fmla="*/ 73818 w 840581"/>
                <a:gd name="connsiteY13" fmla="*/ 207168 h 378618"/>
                <a:gd name="connsiteX14" fmla="*/ 142875 w 840581"/>
                <a:gd name="connsiteY14" fmla="*/ 207168 h 378618"/>
                <a:gd name="connsiteX15" fmla="*/ 171450 w 840581"/>
                <a:gd name="connsiteY15" fmla="*/ 250031 h 378618"/>
                <a:gd name="connsiteX16" fmla="*/ 180975 w 840581"/>
                <a:gd name="connsiteY16" fmla="*/ 290512 h 378618"/>
                <a:gd name="connsiteX17" fmla="*/ 214312 w 840581"/>
                <a:gd name="connsiteY17" fmla="*/ 250031 h 378618"/>
                <a:gd name="connsiteX18" fmla="*/ 257175 w 840581"/>
                <a:gd name="connsiteY18" fmla="*/ 242887 h 378618"/>
                <a:gd name="connsiteX19" fmla="*/ 340518 w 840581"/>
                <a:gd name="connsiteY19" fmla="*/ 273843 h 378618"/>
                <a:gd name="connsiteX20" fmla="*/ 400050 w 840581"/>
                <a:gd name="connsiteY20" fmla="*/ 302418 h 378618"/>
                <a:gd name="connsiteX21" fmla="*/ 421481 w 840581"/>
                <a:gd name="connsiteY21" fmla="*/ 276225 h 378618"/>
                <a:gd name="connsiteX22" fmla="*/ 469106 w 840581"/>
                <a:gd name="connsiteY22" fmla="*/ 319087 h 378618"/>
                <a:gd name="connsiteX23" fmla="*/ 488156 w 840581"/>
                <a:gd name="connsiteY23" fmla="*/ 357187 h 378618"/>
                <a:gd name="connsiteX24" fmla="*/ 669131 w 840581"/>
                <a:gd name="connsiteY24" fmla="*/ 378618 h 378618"/>
                <a:gd name="connsiteX25" fmla="*/ 721518 w 840581"/>
                <a:gd name="connsiteY25" fmla="*/ 347662 h 378618"/>
                <a:gd name="connsiteX26" fmla="*/ 661987 w 840581"/>
                <a:gd name="connsiteY26" fmla="*/ 314325 h 378618"/>
                <a:gd name="connsiteX27" fmla="*/ 652462 w 840581"/>
                <a:gd name="connsiteY27" fmla="*/ 292893 h 378618"/>
                <a:gd name="connsiteX28" fmla="*/ 700087 w 840581"/>
                <a:gd name="connsiteY28" fmla="*/ 271462 h 378618"/>
                <a:gd name="connsiteX29" fmla="*/ 783431 w 840581"/>
                <a:gd name="connsiteY29" fmla="*/ 221456 h 378618"/>
                <a:gd name="connsiteX30" fmla="*/ 840581 w 840581"/>
                <a:gd name="connsiteY30" fmla="*/ 166687 h 378618"/>
                <a:gd name="connsiteX31" fmla="*/ 826293 w 840581"/>
                <a:gd name="connsiteY31" fmla="*/ 78581 h 378618"/>
                <a:gd name="connsiteX32" fmla="*/ 747712 w 840581"/>
                <a:gd name="connsiteY32" fmla="*/ 50006 h 378618"/>
                <a:gd name="connsiteX33" fmla="*/ 700087 w 840581"/>
                <a:gd name="connsiteY33" fmla="*/ 23812 h 378618"/>
                <a:gd name="connsiteX34" fmla="*/ 700087 w 840581"/>
                <a:gd name="connsiteY34" fmla="*/ 0 h 378618"/>
                <a:gd name="connsiteX35" fmla="*/ 250031 w 840581"/>
                <a:gd name="connsiteY35" fmla="*/ 4762 h 3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581" h="378618">
                  <a:moveTo>
                    <a:pt x="250031" y="4762"/>
                  </a:moveTo>
                  <a:lnTo>
                    <a:pt x="288131" y="97631"/>
                  </a:lnTo>
                  <a:lnTo>
                    <a:pt x="414337" y="102393"/>
                  </a:lnTo>
                  <a:lnTo>
                    <a:pt x="364331" y="150018"/>
                  </a:lnTo>
                  <a:lnTo>
                    <a:pt x="338137" y="157162"/>
                  </a:lnTo>
                  <a:lnTo>
                    <a:pt x="250031" y="130968"/>
                  </a:lnTo>
                  <a:lnTo>
                    <a:pt x="207168" y="104775"/>
                  </a:lnTo>
                  <a:lnTo>
                    <a:pt x="161925" y="111918"/>
                  </a:lnTo>
                  <a:lnTo>
                    <a:pt x="92868" y="164306"/>
                  </a:lnTo>
                  <a:lnTo>
                    <a:pt x="47625" y="166687"/>
                  </a:lnTo>
                  <a:lnTo>
                    <a:pt x="0" y="185737"/>
                  </a:lnTo>
                  <a:lnTo>
                    <a:pt x="0" y="204787"/>
                  </a:lnTo>
                  <a:lnTo>
                    <a:pt x="45243" y="233362"/>
                  </a:lnTo>
                  <a:lnTo>
                    <a:pt x="73818" y="207168"/>
                  </a:lnTo>
                  <a:lnTo>
                    <a:pt x="142875" y="207168"/>
                  </a:lnTo>
                  <a:lnTo>
                    <a:pt x="171450" y="250031"/>
                  </a:lnTo>
                  <a:lnTo>
                    <a:pt x="180975" y="290512"/>
                  </a:lnTo>
                  <a:lnTo>
                    <a:pt x="214312" y="250031"/>
                  </a:lnTo>
                  <a:lnTo>
                    <a:pt x="257175" y="242887"/>
                  </a:lnTo>
                  <a:lnTo>
                    <a:pt x="340518" y="273843"/>
                  </a:lnTo>
                  <a:lnTo>
                    <a:pt x="400050" y="302418"/>
                  </a:lnTo>
                  <a:lnTo>
                    <a:pt x="421481" y="276225"/>
                  </a:lnTo>
                  <a:lnTo>
                    <a:pt x="469106" y="319087"/>
                  </a:lnTo>
                  <a:lnTo>
                    <a:pt x="488156" y="357187"/>
                  </a:lnTo>
                  <a:lnTo>
                    <a:pt x="669131" y="378618"/>
                  </a:lnTo>
                  <a:lnTo>
                    <a:pt x="721518" y="347662"/>
                  </a:lnTo>
                  <a:lnTo>
                    <a:pt x="661987" y="314325"/>
                  </a:lnTo>
                  <a:lnTo>
                    <a:pt x="652462" y="292893"/>
                  </a:lnTo>
                  <a:lnTo>
                    <a:pt x="700087" y="271462"/>
                  </a:lnTo>
                  <a:lnTo>
                    <a:pt x="783431" y="221456"/>
                  </a:lnTo>
                  <a:lnTo>
                    <a:pt x="840581" y="166687"/>
                  </a:lnTo>
                  <a:lnTo>
                    <a:pt x="826293" y="78581"/>
                  </a:lnTo>
                  <a:lnTo>
                    <a:pt x="747712" y="50006"/>
                  </a:lnTo>
                  <a:lnTo>
                    <a:pt x="700087" y="23812"/>
                  </a:lnTo>
                  <a:lnTo>
                    <a:pt x="700087" y="0"/>
                  </a:lnTo>
                  <a:lnTo>
                    <a:pt x="250031" y="476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2" name="Groupe 181"/>
            <p:cNvGrpSpPr/>
            <p:nvPr/>
          </p:nvGrpSpPr>
          <p:grpSpPr>
            <a:xfrm>
              <a:off x="3175" y="1193800"/>
              <a:ext cx="6203950" cy="4273550"/>
              <a:chOff x="3175" y="1193800"/>
              <a:chExt cx="6203950" cy="4273550"/>
            </a:xfrm>
          </p:grpSpPr>
          <p:grpSp>
            <p:nvGrpSpPr>
              <p:cNvPr id="183" name="Groupe 182"/>
              <p:cNvGrpSpPr/>
              <p:nvPr/>
            </p:nvGrpSpPr>
            <p:grpSpPr>
              <a:xfrm>
                <a:off x="3175" y="1193800"/>
                <a:ext cx="4902200" cy="4273550"/>
                <a:chOff x="3175" y="1193800"/>
                <a:chExt cx="4902200" cy="4273550"/>
              </a:xfrm>
            </p:grpSpPr>
            <p:grpSp>
              <p:nvGrpSpPr>
                <p:cNvPr id="187" name="Groupe 186"/>
                <p:cNvGrpSpPr/>
                <p:nvPr/>
              </p:nvGrpSpPr>
              <p:grpSpPr>
                <a:xfrm>
                  <a:off x="3175" y="1193800"/>
                  <a:ext cx="4716462" cy="2524125"/>
                  <a:chOff x="3175" y="1193800"/>
                  <a:chExt cx="4716462" cy="2524125"/>
                </a:xfrm>
              </p:grpSpPr>
              <p:grpSp>
                <p:nvGrpSpPr>
                  <p:cNvPr id="189" name="Groupe 188"/>
                  <p:cNvGrpSpPr/>
                  <p:nvPr/>
                </p:nvGrpSpPr>
                <p:grpSpPr>
                  <a:xfrm>
                    <a:off x="604838" y="1619250"/>
                    <a:ext cx="1088231" cy="581025"/>
                    <a:chOff x="604838" y="1619250"/>
                    <a:chExt cx="1088231" cy="581025"/>
                  </a:xfrm>
                </p:grpSpPr>
                <p:sp>
                  <p:nvSpPr>
                    <p:cNvPr id="194" name="Forme libre 193"/>
                    <p:cNvSpPr/>
                    <p:nvPr/>
                  </p:nvSpPr>
                  <p:spPr>
                    <a:xfrm>
                      <a:off x="604838" y="1619250"/>
                      <a:ext cx="614362" cy="442913"/>
                    </a:xfrm>
                    <a:custGeom>
                      <a:avLst/>
                      <a:gdLst>
                        <a:gd name="connsiteX0" fmla="*/ 145256 w 614362"/>
                        <a:gd name="connsiteY0" fmla="*/ 0 h 442913"/>
                        <a:gd name="connsiteX1" fmla="*/ 76200 w 614362"/>
                        <a:gd name="connsiteY1" fmla="*/ 59531 h 442913"/>
                        <a:gd name="connsiteX2" fmla="*/ 0 w 614362"/>
                        <a:gd name="connsiteY2" fmla="*/ 126206 h 442913"/>
                        <a:gd name="connsiteX3" fmla="*/ 73818 w 614362"/>
                        <a:gd name="connsiteY3" fmla="*/ 238125 h 442913"/>
                        <a:gd name="connsiteX4" fmla="*/ 80962 w 614362"/>
                        <a:gd name="connsiteY4" fmla="*/ 252413 h 442913"/>
                        <a:gd name="connsiteX5" fmla="*/ 290512 w 614362"/>
                        <a:gd name="connsiteY5" fmla="*/ 183356 h 442913"/>
                        <a:gd name="connsiteX6" fmla="*/ 338137 w 614362"/>
                        <a:gd name="connsiteY6" fmla="*/ 202406 h 442913"/>
                        <a:gd name="connsiteX7" fmla="*/ 330993 w 614362"/>
                        <a:gd name="connsiteY7" fmla="*/ 276225 h 442913"/>
                        <a:gd name="connsiteX8" fmla="*/ 340518 w 614362"/>
                        <a:gd name="connsiteY8" fmla="*/ 290513 h 442913"/>
                        <a:gd name="connsiteX9" fmla="*/ 416718 w 614362"/>
                        <a:gd name="connsiteY9" fmla="*/ 254794 h 442913"/>
                        <a:gd name="connsiteX10" fmla="*/ 454818 w 614362"/>
                        <a:gd name="connsiteY10" fmla="*/ 426244 h 442913"/>
                        <a:gd name="connsiteX11" fmla="*/ 469106 w 614362"/>
                        <a:gd name="connsiteY11" fmla="*/ 442913 h 442913"/>
                        <a:gd name="connsiteX12" fmla="*/ 573881 w 614362"/>
                        <a:gd name="connsiteY12" fmla="*/ 400050 h 442913"/>
                        <a:gd name="connsiteX13" fmla="*/ 614362 w 614362"/>
                        <a:gd name="connsiteY13" fmla="*/ 266700 h 442913"/>
                        <a:gd name="connsiteX14" fmla="*/ 514350 w 614362"/>
                        <a:gd name="connsiteY14" fmla="*/ 204788 h 442913"/>
                        <a:gd name="connsiteX15" fmla="*/ 469106 w 614362"/>
                        <a:gd name="connsiteY15" fmla="*/ 161925 h 442913"/>
                        <a:gd name="connsiteX16" fmla="*/ 400050 w 614362"/>
                        <a:gd name="connsiteY16" fmla="*/ 157163 h 442913"/>
                        <a:gd name="connsiteX17" fmla="*/ 330993 w 614362"/>
                        <a:gd name="connsiteY17" fmla="*/ 104775 h 442913"/>
                        <a:gd name="connsiteX18" fmla="*/ 219075 w 614362"/>
                        <a:gd name="connsiteY18" fmla="*/ 26194 h 442913"/>
                        <a:gd name="connsiteX19" fmla="*/ 145256 w 614362"/>
                        <a:gd name="connsiteY19"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362" h="442913">
                          <a:moveTo>
                            <a:pt x="145256" y="0"/>
                          </a:moveTo>
                          <a:lnTo>
                            <a:pt x="76200" y="59531"/>
                          </a:lnTo>
                          <a:lnTo>
                            <a:pt x="0" y="126206"/>
                          </a:lnTo>
                          <a:lnTo>
                            <a:pt x="73818" y="238125"/>
                          </a:lnTo>
                          <a:lnTo>
                            <a:pt x="80962" y="252413"/>
                          </a:lnTo>
                          <a:lnTo>
                            <a:pt x="290512" y="183356"/>
                          </a:lnTo>
                          <a:lnTo>
                            <a:pt x="338137" y="202406"/>
                          </a:lnTo>
                          <a:lnTo>
                            <a:pt x="330993" y="276225"/>
                          </a:lnTo>
                          <a:lnTo>
                            <a:pt x="340518" y="290513"/>
                          </a:lnTo>
                          <a:lnTo>
                            <a:pt x="416718" y="254794"/>
                          </a:lnTo>
                          <a:lnTo>
                            <a:pt x="454818" y="426244"/>
                          </a:lnTo>
                          <a:lnTo>
                            <a:pt x="469106" y="442913"/>
                          </a:lnTo>
                          <a:lnTo>
                            <a:pt x="573881" y="400050"/>
                          </a:lnTo>
                          <a:lnTo>
                            <a:pt x="614362" y="266700"/>
                          </a:lnTo>
                          <a:lnTo>
                            <a:pt x="514350" y="204788"/>
                          </a:lnTo>
                          <a:lnTo>
                            <a:pt x="469106" y="161925"/>
                          </a:lnTo>
                          <a:lnTo>
                            <a:pt x="400050" y="157163"/>
                          </a:lnTo>
                          <a:lnTo>
                            <a:pt x="330993" y="104775"/>
                          </a:lnTo>
                          <a:lnTo>
                            <a:pt x="219075" y="26194"/>
                          </a:lnTo>
                          <a:lnTo>
                            <a:pt x="145256"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Forme libre 194"/>
                    <p:cNvSpPr/>
                    <p:nvPr/>
                  </p:nvSpPr>
                  <p:spPr>
                    <a:xfrm>
                      <a:off x="1173956" y="1876425"/>
                      <a:ext cx="519113" cy="323850"/>
                    </a:xfrm>
                    <a:custGeom>
                      <a:avLst/>
                      <a:gdLst>
                        <a:gd name="connsiteX0" fmla="*/ 0 w 519113"/>
                        <a:gd name="connsiteY0" fmla="*/ 126206 h 323850"/>
                        <a:gd name="connsiteX1" fmla="*/ 30957 w 519113"/>
                        <a:gd name="connsiteY1" fmla="*/ 7144 h 323850"/>
                        <a:gd name="connsiteX2" fmla="*/ 147638 w 519113"/>
                        <a:gd name="connsiteY2" fmla="*/ 0 h 323850"/>
                        <a:gd name="connsiteX3" fmla="*/ 309563 w 519113"/>
                        <a:gd name="connsiteY3" fmla="*/ 109538 h 323850"/>
                        <a:gd name="connsiteX4" fmla="*/ 495300 w 519113"/>
                        <a:gd name="connsiteY4" fmla="*/ 250031 h 323850"/>
                        <a:gd name="connsiteX5" fmla="*/ 519113 w 519113"/>
                        <a:gd name="connsiteY5" fmla="*/ 271463 h 323850"/>
                        <a:gd name="connsiteX6" fmla="*/ 511969 w 519113"/>
                        <a:gd name="connsiteY6" fmla="*/ 314325 h 323850"/>
                        <a:gd name="connsiteX7" fmla="*/ 511969 w 519113"/>
                        <a:gd name="connsiteY7" fmla="*/ 323850 h 323850"/>
                        <a:gd name="connsiteX8" fmla="*/ 433388 w 519113"/>
                        <a:gd name="connsiteY8" fmla="*/ 288131 h 323850"/>
                        <a:gd name="connsiteX9" fmla="*/ 0 w 519113"/>
                        <a:gd name="connsiteY9" fmla="*/ 1262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113" h="323850">
                          <a:moveTo>
                            <a:pt x="0" y="126206"/>
                          </a:moveTo>
                          <a:lnTo>
                            <a:pt x="30957" y="7144"/>
                          </a:lnTo>
                          <a:lnTo>
                            <a:pt x="147638" y="0"/>
                          </a:lnTo>
                          <a:lnTo>
                            <a:pt x="309563" y="109538"/>
                          </a:lnTo>
                          <a:lnTo>
                            <a:pt x="495300" y="250031"/>
                          </a:lnTo>
                          <a:lnTo>
                            <a:pt x="519113" y="271463"/>
                          </a:lnTo>
                          <a:lnTo>
                            <a:pt x="511969" y="314325"/>
                          </a:lnTo>
                          <a:lnTo>
                            <a:pt x="511969" y="323850"/>
                          </a:lnTo>
                          <a:lnTo>
                            <a:pt x="433388" y="288131"/>
                          </a:lnTo>
                          <a:lnTo>
                            <a:pt x="0" y="12620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0" name="Groupe 189"/>
                  <p:cNvGrpSpPr/>
                  <p:nvPr/>
                </p:nvGrpSpPr>
                <p:grpSpPr>
                  <a:xfrm>
                    <a:off x="2292350" y="1193800"/>
                    <a:ext cx="2427287" cy="1905000"/>
                    <a:chOff x="2292350" y="1193800"/>
                    <a:chExt cx="2427287" cy="1905000"/>
                  </a:xfrm>
                </p:grpSpPr>
                <p:sp>
                  <p:nvSpPr>
                    <p:cNvPr id="192" name="Forme libre 191"/>
                    <p:cNvSpPr/>
                    <p:nvPr/>
                  </p:nvSpPr>
                  <p:spPr>
                    <a:xfrm>
                      <a:off x="2292350" y="1193800"/>
                      <a:ext cx="2427287" cy="1905000"/>
                    </a:xfrm>
                    <a:custGeom>
                      <a:avLst/>
                      <a:gdLst>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7300 w 2330450"/>
                        <a:gd name="connsiteY13" fmla="*/ 952500 h 1905000"/>
                        <a:gd name="connsiteX14" fmla="*/ 1301750 w 2330450"/>
                        <a:gd name="connsiteY14" fmla="*/ 1073150 h 1905000"/>
                        <a:gd name="connsiteX15" fmla="*/ 1460500 w 2330450"/>
                        <a:gd name="connsiteY15" fmla="*/ 1193800 h 1905000"/>
                        <a:gd name="connsiteX16" fmla="*/ 1574800 w 2330450"/>
                        <a:gd name="connsiteY16" fmla="*/ 1231900 h 1905000"/>
                        <a:gd name="connsiteX17" fmla="*/ 1625600 w 2330450"/>
                        <a:gd name="connsiteY17" fmla="*/ 1212850 h 1905000"/>
                        <a:gd name="connsiteX18" fmla="*/ 1625600 w 2330450"/>
                        <a:gd name="connsiteY18" fmla="*/ 1250950 h 1905000"/>
                        <a:gd name="connsiteX19" fmla="*/ 1631950 w 2330450"/>
                        <a:gd name="connsiteY19" fmla="*/ 1327150 h 1905000"/>
                        <a:gd name="connsiteX20" fmla="*/ 1879600 w 2330450"/>
                        <a:gd name="connsiteY20" fmla="*/ 1422400 h 1905000"/>
                        <a:gd name="connsiteX21" fmla="*/ 2012950 w 2330450"/>
                        <a:gd name="connsiteY21" fmla="*/ 1422400 h 1905000"/>
                        <a:gd name="connsiteX22" fmla="*/ 2235200 w 2330450"/>
                        <a:gd name="connsiteY22" fmla="*/ 1339850 h 1905000"/>
                        <a:gd name="connsiteX23" fmla="*/ 2247900 w 2330450"/>
                        <a:gd name="connsiteY23" fmla="*/ 1162050 h 1905000"/>
                        <a:gd name="connsiteX24" fmla="*/ 2317750 w 2330450"/>
                        <a:gd name="connsiteY24" fmla="*/ 1168400 h 1905000"/>
                        <a:gd name="connsiteX25" fmla="*/ 2279650 w 2330450"/>
                        <a:gd name="connsiteY25" fmla="*/ 1301750 h 1905000"/>
                        <a:gd name="connsiteX26" fmla="*/ 2330450 w 2330450"/>
                        <a:gd name="connsiteY26" fmla="*/ 1327150 h 1905000"/>
                        <a:gd name="connsiteX27" fmla="*/ 2298700 w 2330450"/>
                        <a:gd name="connsiteY27" fmla="*/ 1473200 h 1905000"/>
                        <a:gd name="connsiteX28" fmla="*/ 2216150 w 2330450"/>
                        <a:gd name="connsiteY28" fmla="*/ 1524000 h 1905000"/>
                        <a:gd name="connsiteX29" fmla="*/ 2209800 w 2330450"/>
                        <a:gd name="connsiteY29" fmla="*/ 1593850 h 1905000"/>
                        <a:gd name="connsiteX30" fmla="*/ 2178050 w 2330450"/>
                        <a:gd name="connsiteY30" fmla="*/ 1625600 h 1905000"/>
                        <a:gd name="connsiteX31" fmla="*/ 2235200 w 2330450"/>
                        <a:gd name="connsiteY31" fmla="*/ 1682750 h 1905000"/>
                        <a:gd name="connsiteX32" fmla="*/ 2222500 w 2330450"/>
                        <a:gd name="connsiteY32" fmla="*/ 1733550 h 1905000"/>
                        <a:gd name="connsiteX33" fmla="*/ 2298700 w 2330450"/>
                        <a:gd name="connsiteY33" fmla="*/ 1797050 h 1905000"/>
                        <a:gd name="connsiteX34" fmla="*/ 2286000 w 2330450"/>
                        <a:gd name="connsiteY34" fmla="*/ 1835150 h 1905000"/>
                        <a:gd name="connsiteX35" fmla="*/ 2190750 w 2330450"/>
                        <a:gd name="connsiteY35" fmla="*/ 1828800 h 1905000"/>
                        <a:gd name="connsiteX36" fmla="*/ 2127250 w 2330450"/>
                        <a:gd name="connsiteY36" fmla="*/ 1879600 h 1905000"/>
                        <a:gd name="connsiteX37" fmla="*/ 2101850 w 2330450"/>
                        <a:gd name="connsiteY37" fmla="*/ 1905000 h 1905000"/>
                        <a:gd name="connsiteX38" fmla="*/ 2025650 w 2330450"/>
                        <a:gd name="connsiteY38" fmla="*/ 1854200 h 1905000"/>
                        <a:gd name="connsiteX39" fmla="*/ 1955800 w 2330450"/>
                        <a:gd name="connsiteY39" fmla="*/ 1835150 h 1905000"/>
                        <a:gd name="connsiteX40" fmla="*/ 1803400 w 2330450"/>
                        <a:gd name="connsiteY40" fmla="*/ 1822450 h 1905000"/>
                        <a:gd name="connsiteX41" fmla="*/ 1720850 w 2330450"/>
                        <a:gd name="connsiteY41" fmla="*/ 1822450 h 1905000"/>
                        <a:gd name="connsiteX42" fmla="*/ 1663700 w 2330450"/>
                        <a:gd name="connsiteY42" fmla="*/ 1866900 h 1905000"/>
                        <a:gd name="connsiteX43" fmla="*/ 1492250 w 2330450"/>
                        <a:gd name="connsiteY43" fmla="*/ 1746250 h 1905000"/>
                        <a:gd name="connsiteX44" fmla="*/ 1422400 w 2330450"/>
                        <a:gd name="connsiteY44" fmla="*/ 1663700 h 1905000"/>
                        <a:gd name="connsiteX45" fmla="*/ 1295400 w 2330450"/>
                        <a:gd name="connsiteY45" fmla="*/ 1651000 h 1905000"/>
                        <a:gd name="connsiteX46" fmla="*/ 1016000 w 2330450"/>
                        <a:gd name="connsiteY46" fmla="*/ 1352550 h 1905000"/>
                        <a:gd name="connsiteX47" fmla="*/ 850900 w 2330450"/>
                        <a:gd name="connsiteY47" fmla="*/ 1219200 h 1905000"/>
                        <a:gd name="connsiteX48" fmla="*/ 838200 w 2330450"/>
                        <a:gd name="connsiteY48" fmla="*/ 1104900 h 1905000"/>
                        <a:gd name="connsiteX49" fmla="*/ 831850 w 2330450"/>
                        <a:gd name="connsiteY49" fmla="*/ 920750 h 1905000"/>
                        <a:gd name="connsiteX50" fmla="*/ 685800 w 2330450"/>
                        <a:gd name="connsiteY50" fmla="*/ 806450 h 1905000"/>
                        <a:gd name="connsiteX51" fmla="*/ 342900 w 2330450"/>
                        <a:gd name="connsiteY51" fmla="*/ 742950 h 1905000"/>
                        <a:gd name="connsiteX52" fmla="*/ 247650 w 2330450"/>
                        <a:gd name="connsiteY52" fmla="*/ 762000 h 1905000"/>
                        <a:gd name="connsiteX53" fmla="*/ 152400 w 2330450"/>
                        <a:gd name="connsiteY53" fmla="*/ 901700 h 1905000"/>
                        <a:gd name="connsiteX54" fmla="*/ 50800 w 2330450"/>
                        <a:gd name="connsiteY54" fmla="*/ 882650 h 1905000"/>
                        <a:gd name="connsiteX55" fmla="*/ 0 w 2330450"/>
                        <a:gd name="connsiteY55" fmla="*/ 806450 h 1905000"/>
                        <a:gd name="connsiteX56" fmla="*/ 69850 w 2330450"/>
                        <a:gd name="connsiteY56" fmla="*/ 546100 h 1905000"/>
                        <a:gd name="connsiteX57" fmla="*/ 260350 w 2330450"/>
                        <a:gd name="connsiteY57" fmla="*/ 444500 h 1905000"/>
                        <a:gd name="connsiteX58" fmla="*/ 127000 w 2330450"/>
                        <a:gd name="connsiteY58" fmla="*/ 425450 h 1905000"/>
                        <a:gd name="connsiteX59" fmla="*/ 133350 w 2330450"/>
                        <a:gd name="connsiteY59" fmla="*/ 349250 h 1905000"/>
                        <a:gd name="connsiteX60" fmla="*/ 292100 w 2330450"/>
                        <a:gd name="connsiteY60" fmla="*/ 120650 h 1905000"/>
                        <a:gd name="connsiteX61" fmla="*/ 298450 w 2330450"/>
                        <a:gd name="connsiteY61"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460500 w 2330450"/>
                        <a:gd name="connsiteY15" fmla="*/ 1193800 h 1905000"/>
                        <a:gd name="connsiteX16" fmla="*/ 1574800 w 2330450"/>
                        <a:gd name="connsiteY16" fmla="*/ 1231900 h 1905000"/>
                        <a:gd name="connsiteX17" fmla="*/ 1625600 w 2330450"/>
                        <a:gd name="connsiteY17" fmla="*/ 1212850 h 1905000"/>
                        <a:gd name="connsiteX18" fmla="*/ 1625600 w 2330450"/>
                        <a:gd name="connsiteY18" fmla="*/ 1250950 h 1905000"/>
                        <a:gd name="connsiteX19" fmla="*/ 1631950 w 2330450"/>
                        <a:gd name="connsiteY19" fmla="*/ 1327150 h 1905000"/>
                        <a:gd name="connsiteX20" fmla="*/ 1879600 w 2330450"/>
                        <a:gd name="connsiteY20" fmla="*/ 1422400 h 1905000"/>
                        <a:gd name="connsiteX21" fmla="*/ 2012950 w 2330450"/>
                        <a:gd name="connsiteY21" fmla="*/ 1422400 h 1905000"/>
                        <a:gd name="connsiteX22" fmla="*/ 2235200 w 2330450"/>
                        <a:gd name="connsiteY22" fmla="*/ 1339850 h 1905000"/>
                        <a:gd name="connsiteX23" fmla="*/ 2247900 w 2330450"/>
                        <a:gd name="connsiteY23" fmla="*/ 1162050 h 1905000"/>
                        <a:gd name="connsiteX24" fmla="*/ 2317750 w 2330450"/>
                        <a:gd name="connsiteY24" fmla="*/ 1168400 h 1905000"/>
                        <a:gd name="connsiteX25" fmla="*/ 2279650 w 2330450"/>
                        <a:gd name="connsiteY25" fmla="*/ 1301750 h 1905000"/>
                        <a:gd name="connsiteX26" fmla="*/ 2330450 w 2330450"/>
                        <a:gd name="connsiteY26" fmla="*/ 1327150 h 1905000"/>
                        <a:gd name="connsiteX27" fmla="*/ 2298700 w 2330450"/>
                        <a:gd name="connsiteY27" fmla="*/ 1473200 h 1905000"/>
                        <a:gd name="connsiteX28" fmla="*/ 2216150 w 2330450"/>
                        <a:gd name="connsiteY28" fmla="*/ 1524000 h 1905000"/>
                        <a:gd name="connsiteX29" fmla="*/ 2209800 w 2330450"/>
                        <a:gd name="connsiteY29" fmla="*/ 1593850 h 1905000"/>
                        <a:gd name="connsiteX30" fmla="*/ 2178050 w 2330450"/>
                        <a:gd name="connsiteY30" fmla="*/ 1625600 h 1905000"/>
                        <a:gd name="connsiteX31" fmla="*/ 2235200 w 2330450"/>
                        <a:gd name="connsiteY31" fmla="*/ 1682750 h 1905000"/>
                        <a:gd name="connsiteX32" fmla="*/ 2222500 w 2330450"/>
                        <a:gd name="connsiteY32" fmla="*/ 1733550 h 1905000"/>
                        <a:gd name="connsiteX33" fmla="*/ 2298700 w 2330450"/>
                        <a:gd name="connsiteY33" fmla="*/ 1797050 h 1905000"/>
                        <a:gd name="connsiteX34" fmla="*/ 2286000 w 2330450"/>
                        <a:gd name="connsiteY34" fmla="*/ 1835150 h 1905000"/>
                        <a:gd name="connsiteX35" fmla="*/ 2190750 w 2330450"/>
                        <a:gd name="connsiteY35" fmla="*/ 1828800 h 1905000"/>
                        <a:gd name="connsiteX36" fmla="*/ 2127250 w 2330450"/>
                        <a:gd name="connsiteY36" fmla="*/ 1879600 h 1905000"/>
                        <a:gd name="connsiteX37" fmla="*/ 2101850 w 2330450"/>
                        <a:gd name="connsiteY37" fmla="*/ 1905000 h 1905000"/>
                        <a:gd name="connsiteX38" fmla="*/ 2025650 w 2330450"/>
                        <a:gd name="connsiteY38" fmla="*/ 1854200 h 1905000"/>
                        <a:gd name="connsiteX39" fmla="*/ 1955800 w 2330450"/>
                        <a:gd name="connsiteY39" fmla="*/ 1835150 h 1905000"/>
                        <a:gd name="connsiteX40" fmla="*/ 1803400 w 2330450"/>
                        <a:gd name="connsiteY40" fmla="*/ 1822450 h 1905000"/>
                        <a:gd name="connsiteX41" fmla="*/ 1720850 w 2330450"/>
                        <a:gd name="connsiteY41" fmla="*/ 1822450 h 1905000"/>
                        <a:gd name="connsiteX42" fmla="*/ 1663700 w 2330450"/>
                        <a:gd name="connsiteY42" fmla="*/ 1866900 h 1905000"/>
                        <a:gd name="connsiteX43" fmla="*/ 1492250 w 2330450"/>
                        <a:gd name="connsiteY43" fmla="*/ 1746250 h 1905000"/>
                        <a:gd name="connsiteX44" fmla="*/ 1422400 w 2330450"/>
                        <a:gd name="connsiteY44" fmla="*/ 1663700 h 1905000"/>
                        <a:gd name="connsiteX45" fmla="*/ 1295400 w 2330450"/>
                        <a:gd name="connsiteY45" fmla="*/ 1651000 h 1905000"/>
                        <a:gd name="connsiteX46" fmla="*/ 1016000 w 2330450"/>
                        <a:gd name="connsiteY46" fmla="*/ 1352550 h 1905000"/>
                        <a:gd name="connsiteX47" fmla="*/ 850900 w 2330450"/>
                        <a:gd name="connsiteY47" fmla="*/ 1219200 h 1905000"/>
                        <a:gd name="connsiteX48" fmla="*/ 838200 w 2330450"/>
                        <a:gd name="connsiteY48" fmla="*/ 1104900 h 1905000"/>
                        <a:gd name="connsiteX49" fmla="*/ 831850 w 2330450"/>
                        <a:gd name="connsiteY49" fmla="*/ 920750 h 1905000"/>
                        <a:gd name="connsiteX50" fmla="*/ 685800 w 2330450"/>
                        <a:gd name="connsiteY50" fmla="*/ 806450 h 1905000"/>
                        <a:gd name="connsiteX51" fmla="*/ 342900 w 2330450"/>
                        <a:gd name="connsiteY51" fmla="*/ 742950 h 1905000"/>
                        <a:gd name="connsiteX52" fmla="*/ 247650 w 2330450"/>
                        <a:gd name="connsiteY52" fmla="*/ 762000 h 1905000"/>
                        <a:gd name="connsiteX53" fmla="*/ 152400 w 2330450"/>
                        <a:gd name="connsiteY53" fmla="*/ 901700 h 1905000"/>
                        <a:gd name="connsiteX54" fmla="*/ 50800 w 2330450"/>
                        <a:gd name="connsiteY54" fmla="*/ 882650 h 1905000"/>
                        <a:gd name="connsiteX55" fmla="*/ 0 w 2330450"/>
                        <a:gd name="connsiteY55" fmla="*/ 806450 h 1905000"/>
                        <a:gd name="connsiteX56" fmla="*/ 69850 w 2330450"/>
                        <a:gd name="connsiteY56" fmla="*/ 546100 h 1905000"/>
                        <a:gd name="connsiteX57" fmla="*/ 260350 w 2330450"/>
                        <a:gd name="connsiteY57" fmla="*/ 444500 h 1905000"/>
                        <a:gd name="connsiteX58" fmla="*/ 127000 w 2330450"/>
                        <a:gd name="connsiteY58" fmla="*/ 425450 h 1905000"/>
                        <a:gd name="connsiteX59" fmla="*/ 133350 w 2330450"/>
                        <a:gd name="connsiteY59" fmla="*/ 349250 h 1905000"/>
                        <a:gd name="connsiteX60" fmla="*/ 292100 w 2330450"/>
                        <a:gd name="connsiteY60" fmla="*/ 120650 h 1905000"/>
                        <a:gd name="connsiteX61" fmla="*/ 298450 w 2330450"/>
                        <a:gd name="connsiteY61"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346200 w 2330450"/>
                        <a:gd name="connsiteY15" fmla="*/ 1092200 h 1905000"/>
                        <a:gd name="connsiteX16" fmla="*/ 1460500 w 2330450"/>
                        <a:gd name="connsiteY16" fmla="*/ 1193800 h 1905000"/>
                        <a:gd name="connsiteX17" fmla="*/ 1574800 w 2330450"/>
                        <a:gd name="connsiteY17" fmla="*/ 1231900 h 1905000"/>
                        <a:gd name="connsiteX18" fmla="*/ 1625600 w 2330450"/>
                        <a:gd name="connsiteY18" fmla="*/ 1212850 h 1905000"/>
                        <a:gd name="connsiteX19" fmla="*/ 1625600 w 2330450"/>
                        <a:gd name="connsiteY19" fmla="*/ 1250950 h 1905000"/>
                        <a:gd name="connsiteX20" fmla="*/ 1631950 w 2330450"/>
                        <a:gd name="connsiteY20" fmla="*/ 1327150 h 1905000"/>
                        <a:gd name="connsiteX21" fmla="*/ 1879600 w 2330450"/>
                        <a:gd name="connsiteY21" fmla="*/ 1422400 h 1905000"/>
                        <a:gd name="connsiteX22" fmla="*/ 2012950 w 2330450"/>
                        <a:gd name="connsiteY22" fmla="*/ 1422400 h 1905000"/>
                        <a:gd name="connsiteX23" fmla="*/ 2235200 w 2330450"/>
                        <a:gd name="connsiteY23" fmla="*/ 1339850 h 1905000"/>
                        <a:gd name="connsiteX24" fmla="*/ 2247900 w 2330450"/>
                        <a:gd name="connsiteY24" fmla="*/ 1162050 h 1905000"/>
                        <a:gd name="connsiteX25" fmla="*/ 2317750 w 2330450"/>
                        <a:gd name="connsiteY25" fmla="*/ 1168400 h 1905000"/>
                        <a:gd name="connsiteX26" fmla="*/ 2279650 w 2330450"/>
                        <a:gd name="connsiteY26" fmla="*/ 1301750 h 1905000"/>
                        <a:gd name="connsiteX27" fmla="*/ 2330450 w 2330450"/>
                        <a:gd name="connsiteY27" fmla="*/ 1327150 h 1905000"/>
                        <a:gd name="connsiteX28" fmla="*/ 2298700 w 2330450"/>
                        <a:gd name="connsiteY28" fmla="*/ 1473200 h 1905000"/>
                        <a:gd name="connsiteX29" fmla="*/ 2216150 w 2330450"/>
                        <a:gd name="connsiteY29" fmla="*/ 1524000 h 1905000"/>
                        <a:gd name="connsiteX30" fmla="*/ 2209800 w 2330450"/>
                        <a:gd name="connsiteY30" fmla="*/ 1593850 h 1905000"/>
                        <a:gd name="connsiteX31" fmla="*/ 2178050 w 2330450"/>
                        <a:gd name="connsiteY31" fmla="*/ 1625600 h 1905000"/>
                        <a:gd name="connsiteX32" fmla="*/ 2235200 w 2330450"/>
                        <a:gd name="connsiteY32" fmla="*/ 1682750 h 1905000"/>
                        <a:gd name="connsiteX33" fmla="*/ 2222500 w 2330450"/>
                        <a:gd name="connsiteY33" fmla="*/ 1733550 h 1905000"/>
                        <a:gd name="connsiteX34" fmla="*/ 2298700 w 2330450"/>
                        <a:gd name="connsiteY34" fmla="*/ 1797050 h 1905000"/>
                        <a:gd name="connsiteX35" fmla="*/ 2286000 w 2330450"/>
                        <a:gd name="connsiteY35" fmla="*/ 1835150 h 1905000"/>
                        <a:gd name="connsiteX36" fmla="*/ 2190750 w 2330450"/>
                        <a:gd name="connsiteY36" fmla="*/ 1828800 h 1905000"/>
                        <a:gd name="connsiteX37" fmla="*/ 2127250 w 2330450"/>
                        <a:gd name="connsiteY37" fmla="*/ 1879600 h 1905000"/>
                        <a:gd name="connsiteX38" fmla="*/ 2101850 w 2330450"/>
                        <a:gd name="connsiteY38" fmla="*/ 1905000 h 1905000"/>
                        <a:gd name="connsiteX39" fmla="*/ 2025650 w 2330450"/>
                        <a:gd name="connsiteY39" fmla="*/ 1854200 h 1905000"/>
                        <a:gd name="connsiteX40" fmla="*/ 1955800 w 2330450"/>
                        <a:gd name="connsiteY40" fmla="*/ 1835150 h 1905000"/>
                        <a:gd name="connsiteX41" fmla="*/ 1803400 w 2330450"/>
                        <a:gd name="connsiteY41" fmla="*/ 1822450 h 1905000"/>
                        <a:gd name="connsiteX42" fmla="*/ 1720850 w 2330450"/>
                        <a:gd name="connsiteY42" fmla="*/ 1822450 h 1905000"/>
                        <a:gd name="connsiteX43" fmla="*/ 1663700 w 2330450"/>
                        <a:gd name="connsiteY43" fmla="*/ 1866900 h 1905000"/>
                        <a:gd name="connsiteX44" fmla="*/ 1492250 w 2330450"/>
                        <a:gd name="connsiteY44" fmla="*/ 1746250 h 1905000"/>
                        <a:gd name="connsiteX45" fmla="*/ 1422400 w 2330450"/>
                        <a:gd name="connsiteY45" fmla="*/ 1663700 h 1905000"/>
                        <a:gd name="connsiteX46" fmla="*/ 1295400 w 2330450"/>
                        <a:gd name="connsiteY46" fmla="*/ 1651000 h 1905000"/>
                        <a:gd name="connsiteX47" fmla="*/ 1016000 w 2330450"/>
                        <a:gd name="connsiteY47" fmla="*/ 1352550 h 1905000"/>
                        <a:gd name="connsiteX48" fmla="*/ 850900 w 2330450"/>
                        <a:gd name="connsiteY48" fmla="*/ 1219200 h 1905000"/>
                        <a:gd name="connsiteX49" fmla="*/ 838200 w 2330450"/>
                        <a:gd name="connsiteY49" fmla="*/ 1104900 h 1905000"/>
                        <a:gd name="connsiteX50" fmla="*/ 831850 w 2330450"/>
                        <a:gd name="connsiteY50" fmla="*/ 920750 h 1905000"/>
                        <a:gd name="connsiteX51" fmla="*/ 685800 w 2330450"/>
                        <a:gd name="connsiteY51" fmla="*/ 806450 h 1905000"/>
                        <a:gd name="connsiteX52" fmla="*/ 342900 w 2330450"/>
                        <a:gd name="connsiteY52" fmla="*/ 742950 h 1905000"/>
                        <a:gd name="connsiteX53" fmla="*/ 247650 w 2330450"/>
                        <a:gd name="connsiteY53" fmla="*/ 762000 h 1905000"/>
                        <a:gd name="connsiteX54" fmla="*/ 152400 w 2330450"/>
                        <a:gd name="connsiteY54" fmla="*/ 901700 h 1905000"/>
                        <a:gd name="connsiteX55" fmla="*/ 50800 w 2330450"/>
                        <a:gd name="connsiteY55" fmla="*/ 882650 h 1905000"/>
                        <a:gd name="connsiteX56" fmla="*/ 0 w 2330450"/>
                        <a:gd name="connsiteY56" fmla="*/ 806450 h 1905000"/>
                        <a:gd name="connsiteX57" fmla="*/ 69850 w 2330450"/>
                        <a:gd name="connsiteY57" fmla="*/ 546100 h 1905000"/>
                        <a:gd name="connsiteX58" fmla="*/ 260350 w 2330450"/>
                        <a:gd name="connsiteY58" fmla="*/ 444500 h 1905000"/>
                        <a:gd name="connsiteX59" fmla="*/ 127000 w 2330450"/>
                        <a:gd name="connsiteY59" fmla="*/ 425450 h 1905000"/>
                        <a:gd name="connsiteX60" fmla="*/ 133350 w 2330450"/>
                        <a:gd name="connsiteY60" fmla="*/ 349250 h 1905000"/>
                        <a:gd name="connsiteX61" fmla="*/ 292100 w 2330450"/>
                        <a:gd name="connsiteY61" fmla="*/ 120650 h 1905000"/>
                        <a:gd name="connsiteX62" fmla="*/ 298450 w 2330450"/>
                        <a:gd name="connsiteY62"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346200 w 2330450"/>
                        <a:gd name="connsiteY15" fmla="*/ 1092200 h 1905000"/>
                        <a:gd name="connsiteX16" fmla="*/ 1460500 w 2330450"/>
                        <a:gd name="connsiteY16" fmla="*/ 1193800 h 1905000"/>
                        <a:gd name="connsiteX17" fmla="*/ 1498600 w 2330450"/>
                        <a:gd name="connsiteY17" fmla="*/ 1189831 h 1905000"/>
                        <a:gd name="connsiteX18" fmla="*/ 1574800 w 2330450"/>
                        <a:gd name="connsiteY18" fmla="*/ 1231900 h 1905000"/>
                        <a:gd name="connsiteX19" fmla="*/ 1625600 w 2330450"/>
                        <a:gd name="connsiteY19" fmla="*/ 1212850 h 1905000"/>
                        <a:gd name="connsiteX20" fmla="*/ 1625600 w 2330450"/>
                        <a:gd name="connsiteY20" fmla="*/ 1250950 h 1905000"/>
                        <a:gd name="connsiteX21" fmla="*/ 1631950 w 2330450"/>
                        <a:gd name="connsiteY21" fmla="*/ 1327150 h 1905000"/>
                        <a:gd name="connsiteX22" fmla="*/ 1879600 w 2330450"/>
                        <a:gd name="connsiteY22" fmla="*/ 1422400 h 1905000"/>
                        <a:gd name="connsiteX23" fmla="*/ 2012950 w 2330450"/>
                        <a:gd name="connsiteY23" fmla="*/ 1422400 h 1905000"/>
                        <a:gd name="connsiteX24" fmla="*/ 2235200 w 2330450"/>
                        <a:gd name="connsiteY24" fmla="*/ 1339850 h 1905000"/>
                        <a:gd name="connsiteX25" fmla="*/ 2247900 w 2330450"/>
                        <a:gd name="connsiteY25" fmla="*/ 1162050 h 1905000"/>
                        <a:gd name="connsiteX26" fmla="*/ 2317750 w 2330450"/>
                        <a:gd name="connsiteY26" fmla="*/ 1168400 h 1905000"/>
                        <a:gd name="connsiteX27" fmla="*/ 2279650 w 2330450"/>
                        <a:gd name="connsiteY27" fmla="*/ 1301750 h 1905000"/>
                        <a:gd name="connsiteX28" fmla="*/ 2330450 w 2330450"/>
                        <a:gd name="connsiteY28" fmla="*/ 1327150 h 1905000"/>
                        <a:gd name="connsiteX29" fmla="*/ 2298700 w 2330450"/>
                        <a:gd name="connsiteY29" fmla="*/ 1473200 h 1905000"/>
                        <a:gd name="connsiteX30" fmla="*/ 2216150 w 2330450"/>
                        <a:gd name="connsiteY30" fmla="*/ 1524000 h 1905000"/>
                        <a:gd name="connsiteX31" fmla="*/ 2209800 w 2330450"/>
                        <a:gd name="connsiteY31" fmla="*/ 1593850 h 1905000"/>
                        <a:gd name="connsiteX32" fmla="*/ 2178050 w 2330450"/>
                        <a:gd name="connsiteY32" fmla="*/ 1625600 h 1905000"/>
                        <a:gd name="connsiteX33" fmla="*/ 2235200 w 2330450"/>
                        <a:gd name="connsiteY33" fmla="*/ 1682750 h 1905000"/>
                        <a:gd name="connsiteX34" fmla="*/ 2222500 w 2330450"/>
                        <a:gd name="connsiteY34" fmla="*/ 1733550 h 1905000"/>
                        <a:gd name="connsiteX35" fmla="*/ 2298700 w 2330450"/>
                        <a:gd name="connsiteY35" fmla="*/ 1797050 h 1905000"/>
                        <a:gd name="connsiteX36" fmla="*/ 2286000 w 2330450"/>
                        <a:gd name="connsiteY36" fmla="*/ 1835150 h 1905000"/>
                        <a:gd name="connsiteX37" fmla="*/ 2190750 w 2330450"/>
                        <a:gd name="connsiteY37" fmla="*/ 1828800 h 1905000"/>
                        <a:gd name="connsiteX38" fmla="*/ 2127250 w 2330450"/>
                        <a:gd name="connsiteY38" fmla="*/ 1879600 h 1905000"/>
                        <a:gd name="connsiteX39" fmla="*/ 2101850 w 2330450"/>
                        <a:gd name="connsiteY39" fmla="*/ 1905000 h 1905000"/>
                        <a:gd name="connsiteX40" fmla="*/ 2025650 w 2330450"/>
                        <a:gd name="connsiteY40" fmla="*/ 1854200 h 1905000"/>
                        <a:gd name="connsiteX41" fmla="*/ 1955800 w 2330450"/>
                        <a:gd name="connsiteY41" fmla="*/ 1835150 h 1905000"/>
                        <a:gd name="connsiteX42" fmla="*/ 1803400 w 2330450"/>
                        <a:gd name="connsiteY42" fmla="*/ 1822450 h 1905000"/>
                        <a:gd name="connsiteX43" fmla="*/ 1720850 w 2330450"/>
                        <a:gd name="connsiteY43" fmla="*/ 1822450 h 1905000"/>
                        <a:gd name="connsiteX44" fmla="*/ 1663700 w 2330450"/>
                        <a:gd name="connsiteY44" fmla="*/ 1866900 h 1905000"/>
                        <a:gd name="connsiteX45" fmla="*/ 1492250 w 2330450"/>
                        <a:gd name="connsiteY45" fmla="*/ 1746250 h 1905000"/>
                        <a:gd name="connsiteX46" fmla="*/ 1422400 w 2330450"/>
                        <a:gd name="connsiteY46" fmla="*/ 1663700 h 1905000"/>
                        <a:gd name="connsiteX47" fmla="*/ 1295400 w 2330450"/>
                        <a:gd name="connsiteY47" fmla="*/ 1651000 h 1905000"/>
                        <a:gd name="connsiteX48" fmla="*/ 1016000 w 2330450"/>
                        <a:gd name="connsiteY48" fmla="*/ 1352550 h 1905000"/>
                        <a:gd name="connsiteX49" fmla="*/ 850900 w 2330450"/>
                        <a:gd name="connsiteY49" fmla="*/ 1219200 h 1905000"/>
                        <a:gd name="connsiteX50" fmla="*/ 838200 w 2330450"/>
                        <a:gd name="connsiteY50" fmla="*/ 1104900 h 1905000"/>
                        <a:gd name="connsiteX51" fmla="*/ 831850 w 2330450"/>
                        <a:gd name="connsiteY51" fmla="*/ 920750 h 1905000"/>
                        <a:gd name="connsiteX52" fmla="*/ 685800 w 2330450"/>
                        <a:gd name="connsiteY52" fmla="*/ 806450 h 1905000"/>
                        <a:gd name="connsiteX53" fmla="*/ 342900 w 2330450"/>
                        <a:gd name="connsiteY53" fmla="*/ 742950 h 1905000"/>
                        <a:gd name="connsiteX54" fmla="*/ 247650 w 2330450"/>
                        <a:gd name="connsiteY54" fmla="*/ 762000 h 1905000"/>
                        <a:gd name="connsiteX55" fmla="*/ 152400 w 2330450"/>
                        <a:gd name="connsiteY55" fmla="*/ 901700 h 1905000"/>
                        <a:gd name="connsiteX56" fmla="*/ 50800 w 2330450"/>
                        <a:gd name="connsiteY56" fmla="*/ 882650 h 1905000"/>
                        <a:gd name="connsiteX57" fmla="*/ 0 w 2330450"/>
                        <a:gd name="connsiteY57" fmla="*/ 806450 h 1905000"/>
                        <a:gd name="connsiteX58" fmla="*/ 69850 w 2330450"/>
                        <a:gd name="connsiteY58" fmla="*/ 546100 h 1905000"/>
                        <a:gd name="connsiteX59" fmla="*/ 260350 w 2330450"/>
                        <a:gd name="connsiteY59" fmla="*/ 444500 h 1905000"/>
                        <a:gd name="connsiteX60" fmla="*/ 127000 w 2330450"/>
                        <a:gd name="connsiteY60" fmla="*/ 425450 h 1905000"/>
                        <a:gd name="connsiteX61" fmla="*/ 133350 w 2330450"/>
                        <a:gd name="connsiteY61" fmla="*/ 349250 h 1905000"/>
                        <a:gd name="connsiteX62" fmla="*/ 292100 w 2330450"/>
                        <a:gd name="connsiteY62" fmla="*/ 120650 h 1905000"/>
                        <a:gd name="connsiteX63" fmla="*/ 298450 w 2330450"/>
                        <a:gd name="connsiteY63"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346200 w 2330450"/>
                        <a:gd name="connsiteY15" fmla="*/ 1092200 h 1905000"/>
                        <a:gd name="connsiteX16" fmla="*/ 1460500 w 2330450"/>
                        <a:gd name="connsiteY16" fmla="*/ 1193800 h 1905000"/>
                        <a:gd name="connsiteX17" fmla="*/ 1498600 w 2330450"/>
                        <a:gd name="connsiteY17" fmla="*/ 1189831 h 1905000"/>
                        <a:gd name="connsiteX18" fmla="*/ 1574800 w 2330450"/>
                        <a:gd name="connsiteY18" fmla="*/ 1231900 h 1905000"/>
                        <a:gd name="connsiteX19" fmla="*/ 1625600 w 2330450"/>
                        <a:gd name="connsiteY19" fmla="*/ 1212850 h 1905000"/>
                        <a:gd name="connsiteX20" fmla="*/ 1625600 w 2330450"/>
                        <a:gd name="connsiteY20" fmla="*/ 1250950 h 1905000"/>
                        <a:gd name="connsiteX21" fmla="*/ 1631950 w 2330450"/>
                        <a:gd name="connsiteY21" fmla="*/ 1327150 h 1905000"/>
                        <a:gd name="connsiteX22" fmla="*/ 1879600 w 2330450"/>
                        <a:gd name="connsiteY22" fmla="*/ 1422400 h 1905000"/>
                        <a:gd name="connsiteX23" fmla="*/ 2003425 w 2330450"/>
                        <a:gd name="connsiteY23" fmla="*/ 1410494 h 1905000"/>
                        <a:gd name="connsiteX24" fmla="*/ 2235200 w 2330450"/>
                        <a:gd name="connsiteY24" fmla="*/ 1339850 h 1905000"/>
                        <a:gd name="connsiteX25" fmla="*/ 2247900 w 2330450"/>
                        <a:gd name="connsiteY25" fmla="*/ 1162050 h 1905000"/>
                        <a:gd name="connsiteX26" fmla="*/ 2317750 w 2330450"/>
                        <a:gd name="connsiteY26" fmla="*/ 1168400 h 1905000"/>
                        <a:gd name="connsiteX27" fmla="*/ 2279650 w 2330450"/>
                        <a:gd name="connsiteY27" fmla="*/ 1301750 h 1905000"/>
                        <a:gd name="connsiteX28" fmla="*/ 2330450 w 2330450"/>
                        <a:gd name="connsiteY28" fmla="*/ 1327150 h 1905000"/>
                        <a:gd name="connsiteX29" fmla="*/ 2298700 w 2330450"/>
                        <a:gd name="connsiteY29" fmla="*/ 1473200 h 1905000"/>
                        <a:gd name="connsiteX30" fmla="*/ 2216150 w 2330450"/>
                        <a:gd name="connsiteY30" fmla="*/ 1524000 h 1905000"/>
                        <a:gd name="connsiteX31" fmla="*/ 2209800 w 2330450"/>
                        <a:gd name="connsiteY31" fmla="*/ 1593850 h 1905000"/>
                        <a:gd name="connsiteX32" fmla="*/ 2178050 w 2330450"/>
                        <a:gd name="connsiteY32" fmla="*/ 1625600 h 1905000"/>
                        <a:gd name="connsiteX33" fmla="*/ 2235200 w 2330450"/>
                        <a:gd name="connsiteY33" fmla="*/ 1682750 h 1905000"/>
                        <a:gd name="connsiteX34" fmla="*/ 2222500 w 2330450"/>
                        <a:gd name="connsiteY34" fmla="*/ 1733550 h 1905000"/>
                        <a:gd name="connsiteX35" fmla="*/ 2298700 w 2330450"/>
                        <a:gd name="connsiteY35" fmla="*/ 1797050 h 1905000"/>
                        <a:gd name="connsiteX36" fmla="*/ 2286000 w 2330450"/>
                        <a:gd name="connsiteY36" fmla="*/ 1835150 h 1905000"/>
                        <a:gd name="connsiteX37" fmla="*/ 2190750 w 2330450"/>
                        <a:gd name="connsiteY37" fmla="*/ 1828800 h 1905000"/>
                        <a:gd name="connsiteX38" fmla="*/ 2127250 w 2330450"/>
                        <a:gd name="connsiteY38" fmla="*/ 1879600 h 1905000"/>
                        <a:gd name="connsiteX39" fmla="*/ 2101850 w 2330450"/>
                        <a:gd name="connsiteY39" fmla="*/ 1905000 h 1905000"/>
                        <a:gd name="connsiteX40" fmla="*/ 2025650 w 2330450"/>
                        <a:gd name="connsiteY40" fmla="*/ 1854200 h 1905000"/>
                        <a:gd name="connsiteX41" fmla="*/ 1955800 w 2330450"/>
                        <a:gd name="connsiteY41" fmla="*/ 1835150 h 1905000"/>
                        <a:gd name="connsiteX42" fmla="*/ 1803400 w 2330450"/>
                        <a:gd name="connsiteY42" fmla="*/ 1822450 h 1905000"/>
                        <a:gd name="connsiteX43" fmla="*/ 1720850 w 2330450"/>
                        <a:gd name="connsiteY43" fmla="*/ 1822450 h 1905000"/>
                        <a:gd name="connsiteX44" fmla="*/ 1663700 w 2330450"/>
                        <a:gd name="connsiteY44" fmla="*/ 1866900 h 1905000"/>
                        <a:gd name="connsiteX45" fmla="*/ 1492250 w 2330450"/>
                        <a:gd name="connsiteY45" fmla="*/ 1746250 h 1905000"/>
                        <a:gd name="connsiteX46" fmla="*/ 1422400 w 2330450"/>
                        <a:gd name="connsiteY46" fmla="*/ 1663700 h 1905000"/>
                        <a:gd name="connsiteX47" fmla="*/ 1295400 w 2330450"/>
                        <a:gd name="connsiteY47" fmla="*/ 1651000 h 1905000"/>
                        <a:gd name="connsiteX48" fmla="*/ 1016000 w 2330450"/>
                        <a:gd name="connsiteY48" fmla="*/ 1352550 h 1905000"/>
                        <a:gd name="connsiteX49" fmla="*/ 850900 w 2330450"/>
                        <a:gd name="connsiteY49" fmla="*/ 1219200 h 1905000"/>
                        <a:gd name="connsiteX50" fmla="*/ 838200 w 2330450"/>
                        <a:gd name="connsiteY50" fmla="*/ 1104900 h 1905000"/>
                        <a:gd name="connsiteX51" fmla="*/ 831850 w 2330450"/>
                        <a:gd name="connsiteY51" fmla="*/ 920750 h 1905000"/>
                        <a:gd name="connsiteX52" fmla="*/ 685800 w 2330450"/>
                        <a:gd name="connsiteY52" fmla="*/ 806450 h 1905000"/>
                        <a:gd name="connsiteX53" fmla="*/ 342900 w 2330450"/>
                        <a:gd name="connsiteY53" fmla="*/ 742950 h 1905000"/>
                        <a:gd name="connsiteX54" fmla="*/ 247650 w 2330450"/>
                        <a:gd name="connsiteY54" fmla="*/ 762000 h 1905000"/>
                        <a:gd name="connsiteX55" fmla="*/ 152400 w 2330450"/>
                        <a:gd name="connsiteY55" fmla="*/ 901700 h 1905000"/>
                        <a:gd name="connsiteX56" fmla="*/ 50800 w 2330450"/>
                        <a:gd name="connsiteY56" fmla="*/ 882650 h 1905000"/>
                        <a:gd name="connsiteX57" fmla="*/ 0 w 2330450"/>
                        <a:gd name="connsiteY57" fmla="*/ 806450 h 1905000"/>
                        <a:gd name="connsiteX58" fmla="*/ 69850 w 2330450"/>
                        <a:gd name="connsiteY58" fmla="*/ 546100 h 1905000"/>
                        <a:gd name="connsiteX59" fmla="*/ 260350 w 2330450"/>
                        <a:gd name="connsiteY59" fmla="*/ 444500 h 1905000"/>
                        <a:gd name="connsiteX60" fmla="*/ 127000 w 2330450"/>
                        <a:gd name="connsiteY60" fmla="*/ 425450 h 1905000"/>
                        <a:gd name="connsiteX61" fmla="*/ 133350 w 2330450"/>
                        <a:gd name="connsiteY61" fmla="*/ 349250 h 1905000"/>
                        <a:gd name="connsiteX62" fmla="*/ 292100 w 2330450"/>
                        <a:gd name="connsiteY62" fmla="*/ 120650 h 1905000"/>
                        <a:gd name="connsiteX63" fmla="*/ 298450 w 2330450"/>
                        <a:gd name="connsiteY63"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346200 w 2330450"/>
                        <a:gd name="connsiteY15" fmla="*/ 1092200 h 1905000"/>
                        <a:gd name="connsiteX16" fmla="*/ 1460500 w 2330450"/>
                        <a:gd name="connsiteY16" fmla="*/ 1193800 h 1905000"/>
                        <a:gd name="connsiteX17" fmla="*/ 1498600 w 2330450"/>
                        <a:gd name="connsiteY17" fmla="*/ 1189831 h 1905000"/>
                        <a:gd name="connsiteX18" fmla="*/ 1574800 w 2330450"/>
                        <a:gd name="connsiteY18" fmla="*/ 1231900 h 1905000"/>
                        <a:gd name="connsiteX19" fmla="*/ 1625600 w 2330450"/>
                        <a:gd name="connsiteY19" fmla="*/ 1212850 h 1905000"/>
                        <a:gd name="connsiteX20" fmla="*/ 1625600 w 2330450"/>
                        <a:gd name="connsiteY20" fmla="*/ 1250950 h 1905000"/>
                        <a:gd name="connsiteX21" fmla="*/ 1631950 w 2330450"/>
                        <a:gd name="connsiteY21" fmla="*/ 1327150 h 1905000"/>
                        <a:gd name="connsiteX22" fmla="*/ 1889125 w 2330450"/>
                        <a:gd name="connsiteY22" fmla="*/ 1422400 h 1905000"/>
                        <a:gd name="connsiteX23" fmla="*/ 2003425 w 2330450"/>
                        <a:gd name="connsiteY23" fmla="*/ 1410494 h 1905000"/>
                        <a:gd name="connsiteX24" fmla="*/ 2235200 w 2330450"/>
                        <a:gd name="connsiteY24" fmla="*/ 1339850 h 1905000"/>
                        <a:gd name="connsiteX25" fmla="*/ 2247900 w 2330450"/>
                        <a:gd name="connsiteY25" fmla="*/ 1162050 h 1905000"/>
                        <a:gd name="connsiteX26" fmla="*/ 2317750 w 2330450"/>
                        <a:gd name="connsiteY26" fmla="*/ 1168400 h 1905000"/>
                        <a:gd name="connsiteX27" fmla="*/ 2279650 w 2330450"/>
                        <a:gd name="connsiteY27" fmla="*/ 1301750 h 1905000"/>
                        <a:gd name="connsiteX28" fmla="*/ 2330450 w 2330450"/>
                        <a:gd name="connsiteY28" fmla="*/ 1327150 h 1905000"/>
                        <a:gd name="connsiteX29" fmla="*/ 2298700 w 2330450"/>
                        <a:gd name="connsiteY29" fmla="*/ 1473200 h 1905000"/>
                        <a:gd name="connsiteX30" fmla="*/ 2216150 w 2330450"/>
                        <a:gd name="connsiteY30" fmla="*/ 1524000 h 1905000"/>
                        <a:gd name="connsiteX31" fmla="*/ 2209800 w 2330450"/>
                        <a:gd name="connsiteY31" fmla="*/ 1593850 h 1905000"/>
                        <a:gd name="connsiteX32" fmla="*/ 2178050 w 2330450"/>
                        <a:gd name="connsiteY32" fmla="*/ 1625600 h 1905000"/>
                        <a:gd name="connsiteX33" fmla="*/ 2235200 w 2330450"/>
                        <a:gd name="connsiteY33" fmla="*/ 1682750 h 1905000"/>
                        <a:gd name="connsiteX34" fmla="*/ 2222500 w 2330450"/>
                        <a:gd name="connsiteY34" fmla="*/ 1733550 h 1905000"/>
                        <a:gd name="connsiteX35" fmla="*/ 2298700 w 2330450"/>
                        <a:gd name="connsiteY35" fmla="*/ 1797050 h 1905000"/>
                        <a:gd name="connsiteX36" fmla="*/ 2286000 w 2330450"/>
                        <a:gd name="connsiteY36" fmla="*/ 1835150 h 1905000"/>
                        <a:gd name="connsiteX37" fmla="*/ 2190750 w 2330450"/>
                        <a:gd name="connsiteY37" fmla="*/ 1828800 h 1905000"/>
                        <a:gd name="connsiteX38" fmla="*/ 2127250 w 2330450"/>
                        <a:gd name="connsiteY38" fmla="*/ 1879600 h 1905000"/>
                        <a:gd name="connsiteX39" fmla="*/ 2101850 w 2330450"/>
                        <a:gd name="connsiteY39" fmla="*/ 1905000 h 1905000"/>
                        <a:gd name="connsiteX40" fmla="*/ 2025650 w 2330450"/>
                        <a:gd name="connsiteY40" fmla="*/ 1854200 h 1905000"/>
                        <a:gd name="connsiteX41" fmla="*/ 1955800 w 2330450"/>
                        <a:gd name="connsiteY41" fmla="*/ 1835150 h 1905000"/>
                        <a:gd name="connsiteX42" fmla="*/ 1803400 w 2330450"/>
                        <a:gd name="connsiteY42" fmla="*/ 1822450 h 1905000"/>
                        <a:gd name="connsiteX43" fmla="*/ 1720850 w 2330450"/>
                        <a:gd name="connsiteY43" fmla="*/ 1822450 h 1905000"/>
                        <a:gd name="connsiteX44" fmla="*/ 1663700 w 2330450"/>
                        <a:gd name="connsiteY44" fmla="*/ 1866900 h 1905000"/>
                        <a:gd name="connsiteX45" fmla="*/ 1492250 w 2330450"/>
                        <a:gd name="connsiteY45" fmla="*/ 1746250 h 1905000"/>
                        <a:gd name="connsiteX46" fmla="*/ 1422400 w 2330450"/>
                        <a:gd name="connsiteY46" fmla="*/ 1663700 h 1905000"/>
                        <a:gd name="connsiteX47" fmla="*/ 1295400 w 2330450"/>
                        <a:gd name="connsiteY47" fmla="*/ 1651000 h 1905000"/>
                        <a:gd name="connsiteX48" fmla="*/ 1016000 w 2330450"/>
                        <a:gd name="connsiteY48" fmla="*/ 1352550 h 1905000"/>
                        <a:gd name="connsiteX49" fmla="*/ 850900 w 2330450"/>
                        <a:gd name="connsiteY49" fmla="*/ 1219200 h 1905000"/>
                        <a:gd name="connsiteX50" fmla="*/ 838200 w 2330450"/>
                        <a:gd name="connsiteY50" fmla="*/ 1104900 h 1905000"/>
                        <a:gd name="connsiteX51" fmla="*/ 831850 w 2330450"/>
                        <a:gd name="connsiteY51" fmla="*/ 920750 h 1905000"/>
                        <a:gd name="connsiteX52" fmla="*/ 685800 w 2330450"/>
                        <a:gd name="connsiteY52" fmla="*/ 806450 h 1905000"/>
                        <a:gd name="connsiteX53" fmla="*/ 342900 w 2330450"/>
                        <a:gd name="connsiteY53" fmla="*/ 742950 h 1905000"/>
                        <a:gd name="connsiteX54" fmla="*/ 247650 w 2330450"/>
                        <a:gd name="connsiteY54" fmla="*/ 762000 h 1905000"/>
                        <a:gd name="connsiteX55" fmla="*/ 152400 w 2330450"/>
                        <a:gd name="connsiteY55" fmla="*/ 901700 h 1905000"/>
                        <a:gd name="connsiteX56" fmla="*/ 50800 w 2330450"/>
                        <a:gd name="connsiteY56" fmla="*/ 882650 h 1905000"/>
                        <a:gd name="connsiteX57" fmla="*/ 0 w 2330450"/>
                        <a:gd name="connsiteY57" fmla="*/ 806450 h 1905000"/>
                        <a:gd name="connsiteX58" fmla="*/ 69850 w 2330450"/>
                        <a:gd name="connsiteY58" fmla="*/ 546100 h 1905000"/>
                        <a:gd name="connsiteX59" fmla="*/ 260350 w 2330450"/>
                        <a:gd name="connsiteY59" fmla="*/ 444500 h 1905000"/>
                        <a:gd name="connsiteX60" fmla="*/ 127000 w 2330450"/>
                        <a:gd name="connsiteY60" fmla="*/ 425450 h 1905000"/>
                        <a:gd name="connsiteX61" fmla="*/ 133350 w 2330450"/>
                        <a:gd name="connsiteY61" fmla="*/ 349250 h 1905000"/>
                        <a:gd name="connsiteX62" fmla="*/ 292100 w 2330450"/>
                        <a:gd name="connsiteY62" fmla="*/ 120650 h 1905000"/>
                        <a:gd name="connsiteX63" fmla="*/ 298450 w 2330450"/>
                        <a:gd name="connsiteY63"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346200 w 2330450"/>
                        <a:gd name="connsiteY15" fmla="*/ 1092200 h 1905000"/>
                        <a:gd name="connsiteX16" fmla="*/ 1460500 w 2330450"/>
                        <a:gd name="connsiteY16" fmla="*/ 1193800 h 1905000"/>
                        <a:gd name="connsiteX17" fmla="*/ 1498600 w 2330450"/>
                        <a:gd name="connsiteY17" fmla="*/ 1189831 h 1905000"/>
                        <a:gd name="connsiteX18" fmla="*/ 1574800 w 2330450"/>
                        <a:gd name="connsiteY18" fmla="*/ 1231900 h 1905000"/>
                        <a:gd name="connsiteX19" fmla="*/ 1625600 w 2330450"/>
                        <a:gd name="connsiteY19" fmla="*/ 1212850 h 1905000"/>
                        <a:gd name="connsiteX20" fmla="*/ 1625600 w 2330450"/>
                        <a:gd name="connsiteY20" fmla="*/ 1250950 h 1905000"/>
                        <a:gd name="connsiteX21" fmla="*/ 1631950 w 2330450"/>
                        <a:gd name="connsiteY21" fmla="*/ 1327150 h 1905000"/>
                        <a:gd name="connsiteX22" fmla="*/ 1889125 w 2330450"/>
                        <a:gd name="connsiteY22" fmla="*/ 1422400 h 1905000"/>
                        <a:gd name="connsiteX23" fmla="*/ 2003425 w 2330450"/>
                        <a:gd name="connsiteY23" fmla="*/ 1410494 h 1905000"/>
                        <a:gd name="connsiteX24" fmla="*/ 2235200 w 2330450"/>
                        <a:gd name="connsiteY24" fmla="*/ 1339850 h 1905000"/>
                        <a:gd name="connsiteX25" fmla="*/ 2247900 w 2330450"/>
                        <a:gd name="connsiteY25" fmla="*/ 1162050 h 1905000"/>
                        <a:gd name="connsiteX26" fmla="*/ 2317750 w 2330450"/>
                        <a:gd name="connsiteY26" fmla="*/ 1168400 h 1905000"/>
                        <a:gd name="connsiteX27" fmla="*/ 2279650 w 2330450"/>
                        <a:gd name="connsiteY27" fmla="*/ 1301750 h 1905000"/>
                        <a:gd name="connsiteX28" fmla="*/ 2330450 w 2330450"/>
                        <a:gd name="connsiteY28" fmla="*/ 1327150 h 1905000"/>
                        <a:gd name="connsiteX29" fmla="*/ 2298700 w 2330450"/>
                        <a:gd name="connsiteY29" fmla="*/ 1473200 h 1905000"/>
                        <a:gd name="connsiteX30" fmla="*/ 2216150 w 2330450"/>
                        <a:gd name="connsiteY30" fmla="*/ 1524000 h 1905000"/>
                        <a:gd name="connsiteX31" fmla="*/ 2209800 w 2330450"/>
                        <a:gd name="connsiteY31" fmla="*/ 1593850 h 1905000"/>
                        <a:gd name="connsiteX32" fmla="*/ 2178050 w 2330450"/>
                        <a:gd name="connsiteY32" fmla="*/ 1625600 h 1905000"/>
                        <a:gd name="connsiteX33" fmla="*/ 2235200 w 2330450"/>
                        <a:gd name="connsiteY33" fmla="*/ 1682750 h 1905000"/>
                        <a:gd name="connsiteX34" fmla="*/ 2222500 w 2330450"/>
                        <a:gd name="connsiteY34" fmla="*/ 1733550 h 1905000"/>
                        <a:gd name="connsiteX35" fmla="*/ 2298700 w 2330450"/>
                        <a:gd name="connsiteY35" fmla="*/ 1797050 h 1905000"/>
                        <a:gd name="connsiteX36" fmla="*/ 2286000 w 2330450"/>
                        <a:gd name="connsiteY36" fmla="*/ 1835150 h 1905000"/>
                        <a:gd name="connsiteX37" fmla="*/ 2190750 w 2330450"/>
                        <a:gd name="connsiteY37" fmla="*/ 1828800 h 1905000"/>
                        <a:gd name="connsiteX38" fmla="*/ 2127250 w 2330450"/>
                        <a:gd name="connsiteY38" fmla="*/ 1879600 h 1905000"/>
                        <a:gd name="connsiteX39" fmla="*/ 2101850 w 2330450"/>
                        <a:gd name="connsiteY39" fmla="*/ 1905000 h 1905000"/>
                        <a:gd name="connsiteX40" fmla="*/ 2025650 w 2330450"/>
                        <a:gd name="connsiteY40" fmla="*/ 1854200 h 1905000"/>
                        <a:gd name="connsiteX41" fmla="*/ 1955800 w 2330450"/>
                        <a:gd name="connsiteY41" fmla="*/ 1835150 h 1905000"/>
                        <a:gd name="connsiteX42" fmla="*/ 1803400 w 2330450"/>
                        <a:gd name="connsiteY42" fmla="*/ 1822450 h 1905000"/>
                        <a:gd name="connsiteX43" fmla="*/ 1720850 w 2330450"/>
                        <a:gd name="connsiteY43" fmla="*/ 1822450 h 1905000"/>
                        <a:gd name="connsiteX44" fmla="*/ 1663700 w 2330450"/>
                        <a:gd name="connsiteY44" fmla="*/ 1866900 h 1905000"/>
                        <a:gd name="connsiteX45" fmla="*/ 1492250 w 2330450"/>
                        <a:gd name="connsiteY45" fmla="*/ 1746250 h 1905000"/>
                        <a:gd name="connsiteX46" fmla="*/ 1422400 w 2330450"/>
                        <a:gd name="connsiteY46" fmla="*/ 1663700 h 1905000"/>
                        <a:gd name="connsiteX47" fmla="*/ 1295400 w 2330450"/>
                        <a:gd name="connsiteY47" fmla="*/ 1651000 h 1905000"/>
                        <a:gd name="connsiteX48" fmla="*/ 1016000 w 2330450"/>
                        <a:gd name="connsiteY48" fmla="*/ 1352550 h 1905000"/>
                        <a:gd name="connsiteX49" fmla="*/ 850900 w 2330450"/>
                        <a:gd name="connsiteY49" fmla="*/ 1219200 h 1905000"/>
                        <a:gd name="connsiteX50" fmla="*/ 838200 w 2330450"/>
                        <a:gd name="connsiteY50" fmla="*/ 1104900 h 1905000"/>
                        <a:gd name="connsiteX51" fmla="*/ 831850 w 2330450"/>
                        <a:gd name="connsiteY51" fmla="*/ 920750 h 1905000"/>
                        <a:gd name="connsiteX52" fmla="*/ 685800 w 2330450"/>
                        <a:gd name="connsiteY52" fmla="*/ 806450 h 1905000"/>
                        <a:gd name="connsiteX53" fmla="*/ 342900 w 2330450"/>
                        <a:gd name="connsiteY53" fmla="*/ 742950 h 1905000"/>
                        <a:gd name="connsiteX54" fmla="*/ 247650 w 2330450"/>
                        <a:gd name="connsiteY54" fmla="*/ 762000 h 1905000"/>
                        <a:gd name="connsiteX55" fmla="*/ 152400 w 2330450"/>
                        <a:gd name="connsiteY55" fmla="*/ 901700 h 1905000"/>
                        <a:gd name="connsiteX56" fmla="*/ 50800 w 2330450"/>
                        <a:gd name="connsiteY56" fmla="*/ 882650 h 1905000"/>
                        <a:gd name="connsiteX57" fmla="*/ 0 w 2330450"/>
                        <a:gd name="connsiteY57" fmla="*/ 806450 h 1905000"/>
                        <a:gd name="connsiteX58" fmla="*/ 69850 w 2330450"/>
                        <a:gd name="connsiteY58" fmla="*/ 546100 h 1905000"/>
                        <a:gd name="connsiteX59" fmla="*/ 260350 w 2330450"/>
                        <a:gd name="connsiteY59" fmla="*/ 444500 h 1905000"/>
                        <a:gd name="connsiteX60" fmla="*/ 127000 w 2330450"/>
                        <a:gd name="connsiteY60" fmla="*/ 425450 h 1905000"/>
                        <a:gd name="connsiteX61" fmla="*/ 133350 w 2330450"/>
                        <a:gd name="connsiteY61" fmla="*/ 349250 h 1905000"/>
                        <a:gd name="connsiteX62" fmla="*/ 292100 w 2330450"/>
                        <a:gd name="connsiteY62" fmla="*/ 120650 h 1905000"/>
                        <a:gd name="connsiteX63" fmla="*/ 298450 w 2330450"/>
                        <a:gd name="connsiteY63" fmla="*/ 0 h 1905000"/>
                        <a:gd name="connsiteX0" fmla="*/ 298450 w 2330450"/>
                        <a:gd name="connsiteY0" fmla="*/ 0 h 1905000"/>
                        <a:gd name="connsiteX1" fmla="*/ 425450 w 2330450"/>
                        <a:gd name="connsiteY1" fmla="*/ 19050 h 1905000"/>
                        <a:gd name="connsiteX2" fmla="*/ 361950 w 2330450"/>
                        <a:gd name="connsiteY2" fmla="*/ 285750 h 1905000"/>
                        <a:gd name="connsiteX3" fmla="*/ 546100 w 2330450"/>
                        <a:gd name="connsiteY3" fmla="*/ 273050 h 1905000"/>
                        <a:gd name="connsiteX4" fmla="*/ 577850 w 2330450"/>
                        <a:gd name="connsiteY4" fmla="*/ 330200 h 1905000"/>
                        <a:gd name="connsiteX5" fmla="*/ 679450 w 2330450"/>
                        <a:gd name="connsiteY5" fmla="*/ 336550 h 1905000"/>
                        <a:gd name="connsiteX6" fmla="*/ 749300 w 2330450"/>
                        <a:gd name="connsiteY6" fmla="*/ 387350 h 1905000"/>
                        <a:gd name="connsiteX7" fmla="*/ 850900 w 2330450"/>
                        <a:gd name="connsiteY7" fmla="*/ 482600 h 1905000"/>
                        <a:gd name="connsiteX8" fmla="*/ 920750 w 2330450"/>
                        <a:gd name="connsiteY8" fmla="*/ 514350 h 1905000"/>
                        <a:gd name="connsiteX9" fmla="*/ 1054100 w 2330450"/>
                        <a:gd name="connsiteY9" fmla="*/ 520700 h 1905000"/>
                        <a:gd name="connsiteX10" fmla="*/ 1193800 w 2330450"/>
                        <a:gd name="connsiteY10" fmla="*/ 628650 h 1905000"/>
                        <a:gd name="connsiteX11" fmla="*/ 1295400 w 2330450"/>
                        <a:gd name="connsiteY11" fmla="*/ 666750 h 1905000"/>
                        <a:gd name="connsiteX12" fmla="*/ 1320800 w 2330450"/>
                        <a:gd name="connsiteY12" fmla="*/ 654050 h 1905000"/>
                        <a:gd name="connsiteX13" fmla="*/ 1250156 w 2330450"/>
                        <a:gd name="connsiteY13" fmla="*/ 997743 h 1905000"/>
                        <a:gd name="connsiteX14" fmla="*/ 1301750 w 2330450"/>
                        <a:gd name="connsiteY14" fmla="*/ 1073150 h 1905000"/>
                        <a:gd name="connsiteX15" fmla="*/ 1346200 w 2330450"/>
                        <a:gd name="connsiteY15" fmla="*/ 1092200 h 1905000"/>
                        <a:gd name="connsiteX16" fmla="*/ 1460500 w 2330450"/>
                        <a:gd name="connsiteY16" fmla="*/ 1193800 h 1905000"/>
                        <a:gd name="connsiteX17" fmla="*/ 1498600 w 2330450"/>
                        <a:gd name="connsiteY17" fmla="*/ 1189831 h 1905000"/>
                        <a:gd name="connsiteX18" fmla="*/ 1574800 w 2330450"/>
                        <a:gd name="connsiteY18" fmla="*/ 1231900 h 1905000"/>
                        <a:gd name="connsiteX19" fmla="*/ 1625600 w 2330450"/>
                        <a:gd name="connsiteY19" fmla="*/ 1212850 h 1905000"/>
                        <a:gd name="connsiteX20" fmla="*/ 1625600 w 2330450"/>
                        <a:gd name="connsiteY20" fmla="*/ 1250950 h 1905000"/>
                        <a:gd name="connsiteX21" fmla="*/ 1631950 w 2330450"/>
                        <a:gd name="connsiteY21" fmla="*/ 1327150 h 1905000"/>
                        <a:gd name="connsiteX22" fmla="*/ 1889125 w 2330450"/>
                        <a:gd name="connsiteY22" fmla="*/ 1422400 h 1905000"/>
                        <a:gd name="connsiteX23" fmla="*/ 2003425 w 2330450"/>
                        <a:gd name="connsiteY23" fmla="*/ 1410494 h 1905000"/>
                        <a:gd name="connsiteX24" fmla="*/ 2235200 w 2330450"/>
                        <a:gd name="connsiteY24" fmla="*/ 1339850 h 1905000"/>
                        <a:gd name="connsiteX25" fmla="*/ 2253456 w 2330450"/>
                        <a:gd name="connsiteY25" fmla="*/ 1249363 h 1905000"/>
                        <a:gd name="connsiteX26" fmla="*/ 2247900 w 2330450"/>
                        <a:gd name="connsiteY26" fmla="*/ 1162050 h 1905000"/>
                        <a:gd name="connsiteX27" fmla="*/ 2317750 w 2330450"/>
                        <a:gd name="connsiteY27" fmla="*/ 1168400 h 1905000"/>
                        <a:gd name="connsiteX28" fmla="*/ 2279650 w 2330450"/>
                        <a:gd name="connsiteY28" fmla="*/ 1301750 h 1905000"/>
                        <a:gd name="connsiteX29" fmla="*/ 2330450 w 2330450"/>
                        <a:gd name="connsiteY29" fmla="*/ 1327150 h 1905000"/>
                        <a:gd name="connsiteX30" fmla="*/ 2298700 w 2330450"/>
                        <a:gd name="connsiteY30" fmla="*/ 1473200 h 1905000"/>
                        <a:gd name="connsiteX31" fmla="*/ 2216150 w 2330450"/>
                        <a:gd name="connsiteY31" fmla="*/ 1524000 h 1905000"/>
                        <a:gd name="connsiteX32" fmla="*/ 2209800 w 2330450"/>
                        <a:gd name="connsiteY32" fmla="*/ 1593850 h 1905000"/>
                        <a:gd name="connsiteX33" fmla="*/ 2178050 w 2330450"/>
                        <a:gd name="connsiteY33" fmla="*/ 1625600 h 1905000"/>
                        <a:gd name="connsiteX34" fmla="*/ 2235200 w 2330450"/>
                        <a:gd name="connsiteY34" fmla="*/ 1682750 h 1905000"/>
                        <a:gd name="connsiteX35" fmla="*/ 2222500 w 2330450"/>
                        <a:gd name="connsiteY35" fmla="*/ 1733550 h 1905000"/>
                        <a:gd name="connsiteX36" fmla="*/ 2298700 w 2330450"/>
                        <a:gd name="connsiteY36" fmla="*/ 1797050 h 1905000"/>
                        <a:gd name="connsiteX37" fmla="*/ 2286000 w 2330450"/>
                        <a:gd name="connsiteY37" fmla="*/ 1835150 h 1905000"/>
                        <a:gd name="connsiteX38" fmla="*/ 2190750 w 2330450"/>
                        <a:gd name="connsiteY38" fmla="*/ 1828800 h 1905000"/>
                        <a:gd name="connsiteX39" fmla="*/ 2127250 w 2330450"/>
                        <a:gd name="connsiteY39" fmla="*/ 1879600 h 1905000"/>
                        <a:gd name="connsiteX40" fmla="*/ 2101850 w 2330450"/>
                        <a:gd name="connsiteY40" fmla="*/ 1905000 h 1905000"/>
                        <a:gd name="connsiteX41" fmla="*/ 2025650 w 2330450"/>
                        <a:gd name="connsiteY41" fmla="*/ 1854200 h 1905000"/>
                        <a:gd name="connsiteX42" fmla="*/ 1955800 w 2330450"/>
                        <a:gd name="connsiteY42" fmla="*/ 1835150 h 1905000"/>
                        <a:gd name="connsiteX43" fmla="*/ 1803400 w 2330450"/>
                        <a:gd name="connsiteY43" fmla="*/ 1822450 h 1905000"/>
                        <a:gd name="connsiteX44" fmla="*/ 1720850 w 2330450"/>
                        <a:gd name="connsiteY44" fmla="*/ 1822450 h 1905000"/>
                        <a:gd name="connsiteX45" fmla="*/ 1663700 w 2330450"/>
                        <a:gd name="connsiteY45" fmla="*/ 1866900 h 1905000"/>
                        <a:gd name="connsiteX46" fmla="*/ 1492250 w 2330450"/>
                        <a:gd name="connsiteY46" fmla="*/ 1746250 h 1905000"/>
                        <a:gd name="connsiteX47" fmla="*/ 1422400 w 2330450"/>
                        <a:gd name="connsiteY47" fmla="*/ 1663700 h 1905000"/>
                        <a:gd name="connsiteX48" fmla="*/ 1295400 w 2330450"/>
                        <a:gd name="connsiteY48" fmla="*/ 1651000 h 1905000"/>
                        <a:gd name="connsiteX49" fmla="*/ 1016000 w 2330450"/>
                        <a:gd name="connsiteY49" fmla="*/ 1352550 h 1905000"/>
                        <a:gd name="connsiteX50" fmla="*/ 850900 w 2330450"/>
                        <a:gd name="connsiteY50" fmla="*/ 1219200 h 1905000"/>
                        <a:gd name="connsiteX51" fmla="*/ 838200 w 2330450"/>
                        <a:gd name="connsiteY51" fmla="*/ 1104900 h 1905000"/>
                        <a:gd name="connsiteX52" fmla="*/ 831850 w 2330450"/>
                        <a:gd name="connsiteY52" fmla="*/ 920750 h 1905000"/>
                        <a:gd name="connsiteX53" fmla="*/ 685800 w 2330450"/>
                        <a:gd name="connsiteY53" fmla="*/ 806450 h 1905000"/>
                        <a:gd name="connsiteX54" fmla="*/ 342900 w 2330450"/>
                        <a:gd name="connsiteY54" fmla="*/ 742950 h 1905000"/>
                        <a:gd name="connsiteX55" fmla="*/ 247650 w 2330450"/>
                        <a:gd name="connsiteY55" fmla="*/ 762000 h 1905000"/>
                        <a:gd name="connsiteX56" fmla="*/ 152400 w 2330450"/>
                        <a:gd name="connsiteY56" fmla="*/ 901700 h 1905000"/>
                        <a:gd name="connsiteX57" fmla="*/ 50800 w 2330450"/>
                        <a:gd name="connsiteY57" fmla="*/ 882650 h 1905000"/>
                        <a:gd name="connsiteX58" fmla="*/ 0 w 2330450"/>
                        <a:gd name="connsiteY58" fmla="*/ 806450 h 1905000"/>
                        <a:gd name="connsiteX59" fmla="*/ 69850 w 2330450"/>
                        <a:gd name="connsiteY59" fmla="*/ 546100 h 1905000"/>
                        <a:gd name="connsiteX60" fmla="*/ 260350 w 2330450"/>
                        <a:gd name="connsiteY60" fmla="*/ 444500 h 1905000"/>
                        <a:gd name="connsiteX61" fmla="*/ 127000 w 2330450"/>
                        <a:gd name="connsiteY61" fmla="*/ 425450 h 1905000"/>
                        <a:gd name="connsiteX62" fmla="*/ 133350 w 2330450"/>
                        <a:gd name="connsiteY62" fmla="*/ 349250 h 1905000"/>
                        <a:gd name="connsiteX63" fmla="*/ 292100 w 2330450"/>
                        <a:gd name="connsiteY63" fmla="*/ 120650 h 1905000"/>
                        <a:gd name="connsiteX64" fmla="*/ 298450 w 2330450"/>
                        <a:gd name="connsiteY64" fmla="*/ 0 h 1905000"/>
                        <a:gd name="connsiteX0" fmla="*/ 298450 w 2427287"/>
                        <a:gd name="connsiteY0" fmla="*/ 0 h 1905000"/>
                        <a:gd name="connsiteX1" fmla="*/ 425450 w 2427287"/>
                        <a:gd name="connsiteY1" fmla="*/ 19050 h 1905000"/>
                        <a:gd name="connsiteX2" fmla="*/ 361950 w 2427287"/>
                        <a:gd name="connsiteY2" fmla="*/ 285750 h 1905000"/>
                        <a:gd name="connsiteX3" fmla="*/ 546100 w 2427287"/>
                        <a:gd name="connsiteY3" fmla="*/ 273050 h 1905000"/>
                        <a:gd name="connsiteX4" fmla="*/ 577850 w 2427287"/>
                        <a:gd name="connsiteY4" fmla="*/ 330200 h 1905000"/>
                        <a:gd name="connsiteX5" fmla="*/ 679450 w 2427287"/>
                        <a:gd name="connsiteY5" fmla="*/ 336550 h 1905000"/>
                        <a:gd name="connsiteX6" fmla="*/ 749300 w 2427287"/>
                        <a:gd name="connsiteY6" fmla="*/ 387350 h 1905000"/>
                        <a:gd name="connsiteX7" fmla="*/ 850900 w 2427287"/>
                        <a:gd name="connsiteY7" fmla="*/ 482600 h 1905000"/>
                        <a:gd name="connsiteX8" fmla="*/ 920750 w 2427287"/>
                        <a:gd name="connsiteY8" fmla="*/ 514350 h 1905000"/>
                        <a:gd name="connsiteX9" fmla="*/ 1054100 w 2427287"/>
                        <a:gd name="connsiteY9" fmla="*/ 520700 h 1905000"/>
                        <a:gd name="connsiteX10" fmla="*/ 1193800 w 2427287"/>
                        <a:gd name="connsiteY10" fmla="*/ 628650 h 1905000"/>
                        <a:gd name="connsiteX11" fmla="*/ 1295400 w 2427287"/>
                        <a:gd name="connsiteY11" fmla="*/ 666750 h 1905000"/>
                        <a:gd name="connsiteX12" fmla="*/ 1320800 w 2427287"/>
                        <a:gd name="connsiteY12" fmla="*/ 654050 h 1905000"/>
                        <a:gd name="connsiteX13" fmla="*/ 1250156 w 2427287"/>
                        <a:gd name="connsiteY13" fmla="*/ 997743 h 1905000"/>
                        <a:gd name="connsiteX14" fmla="*/ 1301750 w 2427287"/>
                        <a:gd name="connsiteY14" fmla="*/ 1073150 h 1905000"/>
                        <a:gd name="connsiteX15" fmla="*/ 1346200 w 2427287"/>
                        <a:gd name="connsiteY15" fmla="*/ 1092200 h 1905000"/>
                        <a:gd name="connsiteX16" fmla="*/ 1460500 w 2427287"/>
                        <a:gd name="connsiteY16" fmla="*/ 1193800 h 1905000"/>
                        <a:gd name="connsiteX17" fmla="*/ 1498600 w 2427287"/>
                        <a:gd name="connsiteY17" fmla="*/ 1189831 h 1905000"/>
                        <a:gd name="connsiteX18" fmla="*/ 1574800 w 2427287"/>
                        <a:gd name="connsiteY18" fmla="*/ 1231900 h 1905000"/>
                        <a:gd name="connsiteX19" fmla="*/ 1625600 w 2427287"/>
                        <a:gd name="connsiteY19" fmla="*/ 1212850 h 1905000"/>
                        <a:gd name="connsiteX20" fmla="*/ 1625600 w 2427287"/>
                        <a:gd name="connsiteY20" fmla="*/ 1250950 h 1905000"/>
                        <a:gd name="connsiteX21" fmla="*/ 1631950 w 2427287"/>
                        <a:gd name="connsiteY21" fmla="*/ 1327150 h 1905000"/>
                        <a:gd name="connsiteX22" fmla="*/ 1889125 w 2427287"/>
                        <a:gd name="connsiteY22" fmla="*/ 1422400 h 1905000"/>
                        <a:gd name="connsiteX23" fmla="*/ 2003425 w 2427287"/>
                        <a:gd name="connsiteY23" fmla="*/ 1410494 h 1905000"/>
                        <a:gd name="connsiteX24" fmla="*/ 2235200 w 2427287"/>
                        <a:gd name="connsiteY24" fmla="*/ 1339850 h 1905000"/>
                        <a:gd name="connsiteX25" fmla="*/ 2253456 w 2427287"/>
                        <a:gd name="connsiteY25" fmla="*/ 1249363 h 1905000"/>
                        <a:gd name="connsiteX26" fmla="*/ 2247900 w 2427287"/>
                        <a:gd name="connsiteY26" fmla="*/ 1162050 h 1905000"/>
                        <a:gd name="connsiteX27" fmla="*/ 2427287 w 2427287"/>
                        <a:gd name="connsiteY27" fmla="*/ 1216025 h 1905000"/>
                        <a:gd name="connsiteX28" fmla="*/ 2279650 w 2427287"/>
                        <a:gd name="connsiteY28" fmla="*/ 1301750 h 1905000"/>
                        <a:gd name="connsiteX29" fmla="*/ 2330450 w 2427287"/>
                        <a:gd name="connsiteY29" fmla="*/ 1327150 h 1905000"/>
                        <a:gd name="connsiteX30" fmla="*/ 2298700 w 2427287"/>
                        <a:gd name="connsiteY30" fmla="*/ 1473200 h 1905000"/>
                        <a:gd name="connsiteX31" fmla="*/ 2216150 w 2427287"/>
                        <a:gd name="connsiteY31" fmla="*/ 1524000 h 1905000"/>
                        <a:gd name="connsiteX32" fmla="*/ 2209800 w 2427287"/>
                        <a:gd name="connsiteY32" fmla="*/ 1593850 h 1905000"/>
                        <a:gd name="connsiteX33" fmla="*/ 2178050 w 2427287"/>
                        <a:gd name="connsiteY33" fmla="*/ 1625600 h 1905000"/>
                        <a:gd name="connsiteX34" fmla="*/ 2235200 w 2427287"/>
                        <a:gd name="connsiteY34" fmla="*/ 1682750 h 1905000"/>
                        <a:gd name="connsiteX35" fmla="*/ 2222500 w 2427287"/>
                        <a:gd name="connsiteY35" fmla="*/ 1733550 h 1905000"/>
                        <a:gd name="connsiteX36" fmla="*/ 2298700 w 2427287"/>
                        <a:gd name="connsiteY36" fmla="*/ 1797050 h 1905000"/>
                        <a:gd name="connsiteX37" fmla="*/ 2286000 w 2427287"/>
                        <a:gd name="connsiteY37" fmla="*/ 1835150 h 1905000"/>
                        <a:gd name="connsiteX38" fmla="*/ 2190750 w 2427287"/>
                        <a:gd name="connsiteY38" fmla="*/ 1828800 h 1905000"/>
                        <a:gd name="connsiteX39" fmla="*/ 2127250 w 2427287"/>
                        <a:gd name="connsiteY39" fmla="*/ 1879600 h 1905000"/>
                        <a:gd name="connsiteX40" fmla="*/ 2101850 w 2427287"/>
                        <a:gd name="connsiteY40" fmla="*/ 1905000 h 1905000"/>
                        <a:gd name="connsiteX41" fmla="*/ 2025650 w 2427287"/>
                        <a:gd name="connsiteY41" fmla="*/ 1854200 h 1905000"/>
                        <a:gd name="connsiteX42" fmla="*/ 1955800 w 2427287"/>
                        <a:gd name="connsiteY42" fmla="*/ 1835150 h 1905000"/>
                        <a:gd name="connsiteX43" fmla="*/ 1803400 w 2427287"/>
                        <a:gd name="connsiteY43" fmla="*/ 1822450 h 1905000"/>
                        <a:gd name="connsiteX44" fmla="*/ 1720850 w 2427287"/>
                        <a:gd name="connsiteY44" fmla="*/ 1822450 h 1905000"/>
                        <a:gd name="connsiteX45" fmla="*/ 1663700 w 2427287"/>
                        <a:gd name="connsiteY45" fmla="*/ 1866900 h 1905000"/>
                        <a:gd name="connsiteX46" fmla="*/ 1492250 w 2427287"/>
                        <a:gd name="connsiteY46" fmla="*/ 1746250 h 1905000"/>
                        <a:gd name="connsiteX47" fmla="*/ 1422400 w 2427287"/>
                        <a:gd name="connsiteY47" fmla="*/ 1663700 h 1905000"/>
                        <a:gd name="connsiteX48" fmla="*/ 1295400 w 2427287"/>
                        <a:gd name="connsiteY48" fmla="*/ 1651000 h 1905000"/>
                        <a:gd name="connsiteX49" fmla="*/ 1016000 w 2427287"/>
                        <a:gd name="connsiteY49" fmla="*/ 1352550 h 1905000"/>
                        <a:gd name="connsiteX50" fmla="*/ 850900 w 2427287"/>
                        <a:gd name="connsiteY50" fmla="*/ 1219200 h 1905000"/>
                        <a:gd name="connsiteX51" fmla="*/ 838200 w 2427287"/>
                        <a:gd name="connsiteY51" fmla="*/ 1104900 h 1905000"/>
                        <a:gd name="connsiteX52" fmla="*/ 831850 w 2427287"/>
                        <a:gd name="connsiteY52" fmla="*/ 920750 h 1905000"/>
                        <a:gd name="connsiteX53" fmla="*/ 685800 w 2427287"/>
                        <a:gd name="connsiteY53" fmla="*/ 806450 h 1905000"/>
                        <a:gd name="connsiteX54" fmla="*/ 342900 w 2427287"/>
                        <a:gd name="connsiteY54" fmla="*/ 742950 h 1905000"/>
                        <a:gd name="connsiteX55" fmla="*/ 247650 w 2427287"/>
                        <a:gd name="connsiteY55" fmla="*/ 762000 h 1905000"/>
                        <a:gd name="connsiteX56" fmla="*/ 152400 w 2427287"/>
                        <a:gd name="connsiteY56" fmla="*/ 901700 h 1905000"/>
                        <a:gd name="connsiteX57" fmla="*/ 50800 w 2427287"/>
                        <a:gd name="connsiteY57" fmla="*/ 882650 h 1905000"/>
                        <a:gd name="connsiteX58" fmla="*/ 0 w 2427287"/>
                        <a:gd name="connsiteY58" fmla="*/ 806450 h 1905000"/>
                        <a:gd name="connsiteX59" fmla="*/ 69850 w 2427287"/>
                        <a:gd name="connsiteY59" fmla="*/ 546100 h 1905000"/>
                        <a:gd name="connsiteX60" fmla="*/ 260350 w 2427287"/>
                        <a:gd name="connsiteY60" fmla="*/ 444500 h 1905000"/>
                        <a:gd name="connsiteX61" fmla="*/ 127000 w 2427287"/>
                        <a:gd name="connsiteY61" fmla="*/ 425450 h 1905000"/>
                        <a:gd name="connsiteX62" fmla="*/ 133350 w 2427287"/>
                        <a:gd name="connsiteY62" fmla="*/ 349250 h 1905000"/>
                        <a:gd name="connsiteX63" fmla="*/ 292100 w 2427287"/>
                        <a:gd name="connsiteY63" fmla="*/ 120650 h 1905000"/>
                        <a:gd name="connsiteX64" fmla="*/ 298450 w 2427287"/>
                        <a:gd name="connsiteY64" fmla="*/ 0 h 1905000"/>
                        <a:gd name="connsiteX0" fmla="*/ 298450 w 2427287"/>
                        <a:gd name="connsiteY0" fmla="*/ 0 h 1905000"/>
                        <a:gd name="connsiteX1" fmla="*/ 425450 w 2427287"/>
                        <a:gd name="connsiteY1" fmla="*/ 19050 h 1905000"/>
                        <a:gd name="connsiteX2" fmla="*/ 361950 w 2427287"/>
                        <a:gd name="connsiteY2" fmla="*/ 285750 h 1905000"/>
                        <a:gd name="connsiteX3" fmla="*/ 546100 w 2427287"/>
                        <a:gd name="connsiteY3" fmla="*/ 273050 h 1905000"/>
                        <a:gd name="connsiteX4" fmla="*/ 577850 w 2427287"/>
                        <a:gd name="connsiteY4" fmla="*/ 330200 h 1905000"/>
                        <a:gd name="connsiteX5" fmla="*/ 679450 w 2427287"/>
                        <a:gd name="connsiteY5" fmla="*/ 336550 h 1905000"/>
                        <a:gd name="connsiteX6" fmla="*/ 749300 w 2427287"/>
                        <a:gd name="connsiteY6" fmla="*/ 387350 h 1905000"/>
                        <a:gd name="connsiteX7" fmla="*/ 850900 w 2427287"/>
                        <a:gd name="connsiteY7" fmla="*/ 482600 h 1905000"/>
                        <a:gd name="connsiteX8" fmla="*/ 920750 w 2427287"/>
                        <a:gd name="connsiteY8" fmla="*/ 514350 h 1905000"/>
                        <a:gd name="connsiteX9" fmla="*/ 1054100 w 2427287"/>
                        <a:gd name="connsiteY9" fmla="*/ 520700 h 1905000"/>
                        <a:gd name="connsiteX10" fmla="*/ 1193800 w 2427287"/>
                        <a:gd name="connsiteY10" fmla="*/ 628650 h 1905000"/>
                        <a:gd name="connsiteX11" fmla="*/ 1295400 w 2427287"/>
                        <a:gd name="connsiteY11" fmla="*/ 666750 h 1905000"/>
                        <a:gd name="connsiteX12" fmla="*/ 1320800 w 2427287"/>
                        <a:gd name="connsiteY12" fmla="*/ 654050 h 1905000"/>
                        <a:gd name="connsiteX13" fmla="*/ 1250156 w 2427287"/>
                        <a:gd name="connsiteY13" fmla="*/ 997743 h 1905000"/>
                        <a:gd name="connsiteX14" fmla="*/ 1301750 w 2427287"/>
                        <a:gd name="connsiteY14" fmla="*/ 1073150 h 1905000"/>
                        <a:gd name="connsiteX15" fmla="*/ 1346200 w 2427287"/>
                        <a:gd name="connsiteY15" fmla="*/ 1092200 h 1905000"/>
                        <a:gd name="connsiteX16" fmla="*/ 1460500 w 2427287"/>
                        <a:gd name="connsiteY16" fmla="*/ 1193800 h 1905000"/>
                        <a:gd name="connsiteX17" fmla="*/ 1498600 w 2427287"/>
                        <a:gd name="connsiteY17" fmla="*/ 1189831 h 1905000"/>
                        <a:gd name="connsiteX18" fmla="*/ 1574800 w 2427287"/>
                        <a:gd name="connsiteY18" fmla="*/ 1231900 h 1905000"/>
                        <a:gd name="connsiteX19" fmla="*/ 1625600 w 2427287"/>
                        <a:gd name="connsiteY19" fmla="*/ 1212850 h 1905000"/>
                        <a:gd name="connsiteX20" fmla="*/ 1625600 w 2427287"/>
                        <a:gd name="connsiteY20" fmla="*/ 1250950 h 1905000"/>
                        <a:gd name="connsiteX21" fmla="*/ 1631950 w 2427287"/>
                        <a:gd name="connsiteY21" fmla="*/ 1327150 h 1905000"/>
                        <a:gd name="connsiteX22" fmla="*/ 1889125 w 2427287"/>
                        <a:gd name="connsiteY22" fmla="*/ 1422400 h 1905000"/>
                        <a:gd name="connsiteX23" fmla="*/ 2003425 w 2427287"/>
                        <a:gd name="connsiteY23" fmla="*/ 1410494 h 1905000"/>
                        <a:gd name="connsiteX24" fmla="*/ 2235200 w 2427287"/>
                        <a:gd name="connsiteY24" fmla="*/ 1339850 h 1905000"/>
                        <a:gd name="connsiteX25" fmla="*/ 2253456 w 2427287"/>
                        <a:gd name="connsiteY25" fmla="*/ 1249363 h 1905000"/>
                        <a:gd name="connsiteX26" fmla="*/ 2247900 w 2427287"/>
                        <a:gd name="connsiteY26" fmla="*/ 1162050 h 1905000"/>
                        <a:gd name="connsiteX27" fmla="*/ 2427287 w 2427287"/>
                        <a:gd name="connsiteY27" fmla="*/ 1216025 h 1905000"/>
                        <a:gd name="connsiteX28" fmla="*/ 2330450 w 2427287"/>
                        <a:gd name="connsiteY28" fmla="*/ 1327150 h 1905000"/>
                        <a:gd name="connsiteX29" fmla="*/ 2298700 w 2427287"/>
                        <a:gd name="connsiteY29" fmla="*/ 1473200 h 1905000"/>
                        <a:gd name="connsiteX30" fmla="*/ 2216150 w 2427287"/>
                        <a:gd name="connsiteY30" fmla="*/ 1524000 h 1905000"/>
                        <a:gd name="connsiteX31" fmla="*/ 2209800 w 2427287"/>
                        <a:gd name="connsiteY31" fmla="*/ 1593850 h 1905000"/>
                        <a:gd name="connsiteX32" fmla="*/ 2178050 w 2427287"/>
                        <a:gd name="connsiteY32" fmla="*/ 1625600 h 1905000"/>
                        <a:gd name="connsiteX33" fmla="*/ 2235200 w 2427287"/>
                        <a:gd name="connsiteY33" fmla="*/ 1682750 h 1905000"/>
                        <a:gd name="connsiteX34" fmla="*/ 2222500 w 2427287"/>
                        <a:gd name="connsiteY34" fmla="*/ 1733550 h 1905000"/>
                        <a:gd name="connsiteX35" fmla="*/ 2298700 w 2427287"/>
                        <a:gd name="connsiteY35" fmla="*/ 1797050 h 1905000"/>
                        <a:gd name="connsiteX36" fmla="*/ 2286000 w 2427287"/>
                        <a:gd name="connsiteY36" fmla="*/ 1835150 h 1905000"/>
                        <a:gd name="connsiteX37" fmla="*/ 2190750 w 2427287"/>
                        <a:gd name="connsiteY37" fmla="*/ 1828800 h 1905000"/>
                        <a:gd name="connsiteX38" fmla="*/ 2127250 w 2427287"/>
                        <a:gd name="connsiteY38" fmla="*/ 1879600 h 1905000"/>
                        <a:gd name="connsiteX39" fmla="*/ 2101850 w 2427287"/>
                        <a:gd name="connsiteY39" fmla="*/ 1905000 h 1905000"/>
                        <a:gd name="connsiteX40" fmla="*/ 2025650 w 2427287"/>
                        <a:gd name="connsiteY40" fmla="*/ 1854200 h 1905000"/>
                        <a:gd name="connsiteX41" fmla="*/ 1955800 w 2427287"/>
                        <a:gd name="connsiteY41" fmla="*/ 1835150 h 1905000"/>
                        <a:gd name="connsiteX42" fmla="*/ 1803400 w 2427287"/>
                        <a:gd name="connsiteY42" fmla="*/ 1822450 h 1905000"/>
                        <a:gd name="connsiteX43" fmla="*/ 1720850 w 2427287"/>
                        <a:gd name="connsiteY43" fmla="*/ 1822450 h 1905000"/>
                        <a:gd name="connsiteX44" fmla="*/ 1663700 w 2427287"/>
                        <a:gd name="connsiteY44" fmla="*/ 1866900 h 1905000"/>
                        <a:gd name="connsiteX45" fmla="*/ 1492250 w 2427287"/>
                        <a:gd name="connsiteY45" fmla="*/ 1746250 h 1905000"/>
                        <a:gd name="connsiteX46" fmla="*/ 1422400 w 2427287"/>
                        <a:gd name="connsiteY46" fmla="*/ 1663700 h 1905000"/>
                        <a:gd name="connsiteX47" fmla="*/ 1295400 w 2427287"/>
                        <a:gd name="connsiteY47" fmla="*/ 1651000 h 1905000"/>
                        <a:gd name="connsiteX48" fmla="*/ 1016000 w 2427287"/>
                        <a:gd name="connsiteY48" fmla="*/ 1352550 h 1905000"/>
                        <a:gd name="connsiteX49" fmla="*/ 850900 w 2427287"/>
                        <a:gd name="connsiteY49" fmla="*/ 1219200 h 1905000"/>
                        <a:gd name="connsiteX50" fmla="*/ 838200 w 2427287"/>
                        <a:gd name="connsiteY50" fmla="*/ 1104900 h 1905000"/>
                        <a:gd name="connsiteX51" fmla="*/ 831850 w 2427287"/>
                        <a:gd name="connsiteY51" fmla="*/ 920750 h 1905000"/>
                        <a:gd name="connsiteX52" fmla="*/ 685800 w 2427287"/>
                        <a:gd name="connsiteY52" fmla="*/ 806450 h 1905000"/>
                        <a:gd name="connsiteX53" fmla="*/ 342900 w 2427287"/>
                        <a:gd name="connsiteY53" fmla="*/ 742950 h 1905000"/>
                        <a:gd name="connsiteX54" fmla="*/ 247650 w 2427287"/>
                        <a:gd name="connsiteY54" fmla="*/ 762000 h 1905000"/>
                        <a:gd name="connsiteX55" fmla="*/ 152400 w 2427287"/>
                        <a:gd name="connsiteY55" fmla="*/ 901700 h 1905000"/>
                        <a:gd name="connsiteX56" fmla="*/ 50800 w 2427287"/>
                        <a:gd name="connsiteY56" fmla="*/ 882650 h 1905000"/>
                        <a:gd name="connsiteX57" fmla="*/ 0 w 2427287"/>
                        <a:gd name="connsiteY57" fmla="*/ 806450 h 1905000"/>
                        <a:gd name="connsiteX58" fmla="*/ 69850 w 2427287"/>
                        <a:gd name="connsiteY58" fmla="*/ 546100 h 1905000"/>
                        <a:gd name="connsiteX59" fmla="*/ 260350 w 2427287"/>
                        <a:gd name="connsiteY59" fmla="*/ 444500 h 1905000"/>
                        <a:gd name="connsiteX60" fmla="*/ 127000 w 2427287"/>
                        <a:gd name="connsiteY60" fmla="*/ 425450 h 1905000"/>
                        <a:gd name="connsiteX61" fmla="*/ 133350 w 2427287"/>
                        <a:gd name="connsiteY61" fmla="*/ 349250 h 1905000"/>
                        <a:gd name="connsiteX62" fmla="*/ 292100 w 2427287"/>
                        <a:gd name="connsiteY62" fmla="*/ 120650 h 1905000"/>
                        <a:gd name="connsiteX63" fmla="*/ 298450 w 2427287"/>
                        <a:gd name="connsiteY63" fmla="*/ 0 h 1905000"/>
                        <a:gd name="connsiteX0" fmla="*/ 298450 w 2427287"/>
                        <a:gd name="connsiteY0" fmla="*/ 0 h 1905000"/>
                        <a:gd name="connsiteX1" fmla="*/ 425450 w 2427287"/>
                        <a:gd name="connsiteY1" fmla="*/ 19050 h 1905000"/>
                        <a:gd name="connsiteX2" fmla="*/ 361950 w 2427287"/>
                        <a:gd name="connsiteY2" fmla="*/ 285750 h 1905000"/>
                        <a:gd name="connsiteX3" fmla="*/ 546100 w 2427287"/>
                        <a:gd name="connsiteY3" fmla="*/ 273050 h 1905000"/>
                        <a:gd name="connsiteX4" fmla="*/ 577850 w 2427287"/>
                        <a:gd name="connsiteY4" fmla="*/ 330200 h 1905000"/>
                        <a:gd name="connsiteX5" fmla="*/ 679450 w 2427287"/>
                        <a:gd name="connsiteY5" fmla="*/ 336550 h 1905000"/>
                        <a:gd name="connsiteX6" fmla="*/ 749300 w 2427287"/>
                        <a:gd name="connsiteY6" fmla="*/ 387350 h 1905000"/>
                        <a:gd name="connsiteX7" fmla="*/ 850900 w 2427287"/>
                        <a:gd name="connsiteY7" fmla="*/ 482600 h 1905000"/>
                        <a:gd name="connsiteX8" fmla="*/ 920750 w 2427287"/>
                        <a:gd name="connsiteY8" fmla="*/ 514350 h 1905000"/>
                        <a:gd name="connsiteX9" fmla="*/ 1054100 w 2427287"/>
                        <a:gd name="connsiteY9" fmla="*/ 520700 h 1905000"/>
                        <a:gd name="connsiteX10" fmla="*/ 1193800 w 2427287"/>
                        <a:gd name="connsiteY10" fmla="*/ 628650 h 1905000"/>
                        <a:gd name="connsiteX11" fmla="*/ 1295400 w 2427287"/>
                        <a:gd name="connsiteY11" fmla="*/ 666750 h 1905000"/>
                        <a:gd name="connsiteX12" fmla="*/ 1320800 w 2427287"/>
                        <a:gd name="connsiteY12" fmla="*/ 654050 h 1905000"/>
                        <a:gd name="connsiteX13" fmla="*/ 1250156 w 2427287"/>
                        <a:gd name="connsiteY13" fmla="*/ 997743 h 1905000"/>
                        <a:gd name="connsiteX14" fmla="*/ 1301750 w 2427287"/>
                        <a:gd name="connsiteY14" fmla="*/ 1073150 h 1905000"/>
                        <a:gd name="connsiteX15" fmla="*/ 1346200 w 2427287"/>
                        <a:gd name="connsiteY15" fmla="*/ 1092200 h 1905000"/>
                        <a:gd name="connsiteX16" fmla="*/ 1460500 w 2427287"/>
                        <a:gd name="connsiteY16" fmla="*/ 1193800 h 1905000"/>
                        <a:gd name="connsiteX17" fmla="*/ 1498600 w 2427287"/>
                        <a:gd name="connsiteY17" fmla="*/ 1189831 h 1905000"/>
                        <a:gd name="connsiteX18" fmla="*/ 1574800 w 2427287"/>
                        <a:gd name="connsiteY18" fmla="*/ 1231900 h 1905000"/>
                        <a:gd name="connsiteX19" fmla="*/ 1625600 w 2427287"/>
                        <a:gd name="connsiteY19" fmla="*/ 1212850 h 1905000"/>
                        <a:gd name="connsiteX20" fmla="*/ 1625600 w 2427287"/>
                        <a:gd name="connsiteY20" fmla="*/ 1250950 h 1905000"/>
                        <a:gd name="connsiteX21" fmla="*/ 1631950 w 2427287"/>
                        <a:gd name="connsiteY21" fmla="*/ 1327150 h 1905000"/>
                        <a:gd name="connsiteX22" fmla="*/ 1889125 w 2427287"/>
                        <a:gd name="connsiteY22" fmla="*/ 1422400 h 1905000"/>
                        <a:gd name="connsiteX23" fmla="*/ 2003425 w 2427287"/>
                        <a:gd name="connsiteY23" fmla="*/ 1410494 h 1905000"/>
                        <a:gd name="connsiteX24" fmla="*/ 2235200 w 2427287"/>
                        <a:gd name="connsiteY24" fmla="*/ 1339850 h 1905000"/>
                        <a:gd name="connsiteX25" fmla="*/ 2253456 w 2427287"/>
                        <a:gd name="connsiteY25" fmla="*/ 1249363 h 1905000"/>
                        <a:gd name="connsiteX26" fmla="*/ 2247900 w 2427287"/>
                        <a:gd name="connsiteY26" fmla="*/ 1162050 h 1905000"/>
                        <a:gd name="connsiteX27" fmla="*/ 2427287 w 2427287"/>
                        <a:gd name="connsiteY27" fmla="*/ 1216025 h 1905000"/>
                        <a:gd name="connsiteX28" fmla="*/ 2405856 w 2427287"/>
                        <a:gd name="connsiteY28" fmla="*/ 1268413 h 1905000"/>
                        <a:gd name="connsiteX29" fmla="*/ 2330450 w 2427287"/>
                        <a:gd name="connsiteY29" fmla="*/ 1327150 h 1905000"/>
                        <a:gd name="connsiteX30" fmla="*/ 2298700 w 2427287"/>
                        <a:gd name="connsiteY30" fmla="*/ 1473200 h 1905000"/>
                        <a:gd name="connsiteX31" fmla="*/ 2216150 w 2427287"/>
                        <a:gd name="connsiteY31" fmla="*/ 1524000 h 1905000"/>
                        <a:gd name="connsiteX32" fmla="*/ 2209800 w 2427287"/>
                        <a:gd name="connsiteY32" fmla="*/ 1593850 h 1905000"/>
                        <a:gd name="connsiteX33" fmla="*/ 2178050 w 2427287"/>
                        <a:gd name="connsiteY33" fmla="*/ 1625600 h 1905000"/>
                        <a:gd name="connsiteX34" fmla="*/ 2235200 w 2427287"/>
                        <a:gd name="connsiteY34" fmla="*/ 1682750 h 1905000"/>
                        <a:gd name="connsiteX35" fmla="*/ 2222500 w 2427287"/>
                        <a:gd name="connsiteY35" fmla="*/ 1733550 h 1905000"/>
                        <a:gd name="connsiteX36" fmla="*/ 2298700 w 2427287"/>
                        <a:gd name="connsiteY36" fmla="*/ 1797050 h 1905000"/>
                        <a:gd name="connsiteX37" fmla="*/ 2286000 w 2427287"/>
                        <a:gd name="connsiteY37" fmla="*/ 1835150 h 1905000"/>
                        <a:gd name="connsiteX38" fmla="*/ 2190750 w 2427287"/>
                        <a:gd name="connsiteY38" fmla="*/ 1828800 h 1905000"/>
                        <a:gd name="connsiteX39" fmla="*/ 2127250 w 2427287"/>
                        <a:gd name="connsiteY39" fmla="*/ 1879600 h 1905000"/>
                        <a:gd name="connsiteX40" fmla="*/ 2101850 w 2427287"/>
                        <a:gd name="connsiteY40" fmla="*/ 1905000 h 1905000"/>
                        <a:gd name="connsiteX41" fmla="*/ 2025650 w 2427287"/>
                        <a:gd name="connsiteY41" fmla="*/ 1854200 h 1905000"/>
                        <a:gd name="connsiteX42" fmla="*/ 1955800 w 2427287"/>
                        <a:gd name="connsiteY42" fmla="*/ 1835150 h 1905000"/>
                        <a:gd name="connsiteX43" fmla="*/ 1803400 w 2427287"/>
                        <a:gd name="connsiteY43" fmla="*/ 1822450 h 1905000"/>
                        <a:gd name="connsiteX44" fmla="*/ 1720850 w 2427287"/>
                        <a:gd name="connsiteY44" fmla="*/ 1822450 h 1905000"/>
                        <a:gd name="connsiteX45" fmla="*/ 1663700 w 2427287"/>
                        <a:gd name="connsiteY45" fmla="*/ 1866900 h 1905000"/>
                        <a:gd name="connsiteX46" fmla="*/ 1492250 w 2427287"/>
                        <a:gd name="connsiteY46" fmla="*/ 1746250 h 1905000"/>
                        <a:gd name="connsiteX47" fmla="*/ 1422400 w 2427287"/>
                        <a:gd name="connsiteY47" fmla="*/ 1663700 h 1905000"/>
                        <a:gd name="connsiteX48" fmla="*/ 1295400 w 2427287"/>
                        <a:gd name="connsiteY48" fmla="*/ 1651000 h 1905000"/>
                        <a:gd name="connsiteX49" fmla="*/ 1016000 w 2427287"/>
                        <a:gd name="connsiteY49" fmla="*/ 1352550 h 1905000"/>
                        <a:gd name="connsiteX50" fmla="*/ 850900 w 2427287"/>
                        <a:gd name="connsiteY50" fmla="*/ 1219200 h 1905000"/>
                        <a:gd name="connsiteX51" fmla="*/ 838200 w 2427287"/>
                        <a:gd name="connsiteY51" fmla="*/ 1104900 h 1905000"/>
                        <a:gd name="connsiteX52" fmla="*/ 831850 w 2427287"/>
                        <a:gd name="connsiteY52" fmla="*/ 920750 h 1905000"/>
                        <a:gd name="connsiteX53" fmla="*/ 685800 w 2427287"/>
                        <a:gd name="connsiteY53" fmla="*/ 806450 h 1905000"/>
                        <a:gd name="connsiteX54" fmla="*/ 342900 w 2427287"/>
                        <a:gd name="connsiteY54" fmla="*/ 742950 h 1905000"/>
                        <a:gd name="connsiteX55" fmla="*/ 247650 w 2427287"/>
                        <a:gd name="connsiteY55" fmla="*/ 762000 h 1905000"/>
                        <a:gd name="connsiteX56" fmla="*/ 152400 w 2427287"/>
                        <a:gd name="connsiteY56" fmla="*/ 901700 h 1905000"/>
                        <a:gd name="connsiteX57" fmla="*/ 50800 w 2427287"/>
                        <a:gd name="connsiteY57" fmla="*/ 882650 h 1905000"/>
                        <a:gd name="connsiteX58" fmla="*/ 0 w 2427287"/>
                        <a:gd name="connsiteY58" fmla="*/ 806450 h 1905000"/>
                        <a:gd name="connsiteX59" fmla="*/ 69850 w 2427287"/>
                        <a:gd name="connsiteY59" fmla="*/ 546100 h 1905000"/>
                        <a:gd name="connsiteX60" fmla="*/ 260350 w 2427287"/>
                        <a:gd name="connsiteY60" fmla="*/ 444500 h 1905000"/>
                        <a:gd name="connsiteX61" fmla="*/ 127000 w 2427287"/>
                        <a:gd name="connsiteY61" fmla="*/ 425450 h 1905000"/>
                        <a:gd name="connsiteX62" fmla="*/ 133350 w 2427287"/>
                        <a:gd name="connsiteY62" fmla="*/ 349250 h 1905000"/>
                        <a:gd name="connsiteX63" fmla="*/ 292100 w 2427287"/>
                        <a:gd name="connsiteY63" fmla="*/ 120650 h 1905000"/>
                        <a:gd name="connsiteX64" fmla="*/ 298450 w 2427287"/>
                        <a:gd name="connsiteY64"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27287" h="1905000">
                          <a:moveTo>
                            <a:pt x="298450" y="0"/>
                          </a:moveTo>
                          <a:lnTo>
                            <a:pt x="425450" y="19050"/>
                          </a:lnTo>
                          <a:lnTo>
                            <a:pt x="361950" y="285750"/>
                          </a:lnTo>
                          <a:lnTo>
                            <a:pt x="546100" y="273050"/>
                          </a:lnTo>
                          <a:lnTo>
                            <a:pt x="577850" y="330200"/>
                          </a:lnTo>
                          <a:lnTo>
                            <a:pt x="679450" y="336550"/>
                          </a:lnTo>
                          <a:lnTo>
                            <a:pt x="749300" y="387350"/>
                          </a:lnTo>
                          <a:lnTo>
                            <a:pt x="850900" y="482600"/>
                          </a:lnTo>
                          <a:lnTo>
                            <a:pt x="920750" y="514350"/>
                          </a:lnTo>
                          <a:lnTo>
                            <a:pt x="1054100" y="520700"/>
                          </a:lnTo>
                          <a:lnTo>
                            <a:pt x="1193800" y="628650"/>
                          </a:lnTo>
                          <a:lnTo>
                            <a:pt x="1295400" y="666750"/>
                          </a:lnTo>
                          <a:lnTo>
                            <a:pt x="1320800" y="654050"/>
                          </a:lnTo>
                          <a:lnTo>
                            <a:pt x="1250156" y="997743"/>
                          </a:lnTo>
                          <a:lnTo>
                            <a:pt x="1301750" y="1073150"/>
                          </a:lnTo>
                          <a:cubicBezTo>
                            <a:pt x="1312598" y="1081088"/>
                            <a:pt x="1335352" y="1084262"/>
                            <a:pt x="1346200" y="1092200"/>
                          </a:cubicBezTo>
                          <a:lnTo>
                            <a:pt x="1460500" y="1193800"/>
                          </a:lnTo>
                          <a:cubicBezTo>
                            <a:pt x="1470819" y="1196446"/>
                            <a:pt x="1488281" y="1187185"/>
                            <a:pt x="1498600" y="1189831"/>
                          </a:cubicBezTo>
                          <a:lnTo>
                            <a:pt x="1574800" y="1231900"/>
                          </a:lnTo>
                          <a:lnTo>
                            <a:pt x="1625600" y="1212850"/>
                          </a:lnTo>
                          <a:lnTo>
                            <a:pt x="1625600" y="1250950"/>
                          </a:lnTo>
                          <a:lnTo>
                            <a:pt x="1631950" y="1327150"/>
                          </a:lnTo>
                          <a:cubicBezTo>
                            <a:pt x="1717675" y="1358900"/>
                            <a:pt x="1786732" y="1407318"/>
                            <a:pt x="1889125" y="1422400"/>
                          </a:cubicBezTo>
                          <a:lnTo>
                            <a:pt x="2003425" y="1410494"/>
                          </a:lnTo>
                          <a:lnTo>
                            <a:pt x="2235200" y="1339850"/>
                          </a:lnTo>
                          <a:cubicBezTo>
                            <a:pt x="2238904" y="1309688"/>
                            <a:pt x="2249752" y="1279525"/>
                            <a:pt x="2253456" y="1249363"/>
                          </a:cubicBezTo>
                          <a:lnTo>
                            <a:pt x="2247900" y="1162050"/>
                          </a:lnTo>
                          <a:lnTo>
                            <a:pt x="2427287" y="1216025"/>
                          </a:lnTo>
                          <a:cubicBezTo>
                            <a:pt x="2413000" y="1233488"/>
                            <a:pt x="2420143" y="1250950"/>
                            <a:pt x="2405856" y="1268413"/>
                          </a:cubicBezTo>
                          <a:lnTo>
                            <a:pt x="2330450" y="1327150"/>
                          </a:lnTo>
                          <a:lnTo>
                            <a:pt x="2298700" y="1473200"/>
                          </a:lnTo>
                          <a:lnTo>
                            <a:pt x="2216150" y="1524000"/>
                          </a:lnTo>
                          <a:lnTo>
                            <a:pt x="2209800" y="1593850"/>
                          </a:lnTo>
                          <a:lnTo>
                            <a:pt x="2178050" y="1625600"/>
                          </a:lnTo>
                          <a:lnTo>
                            <a:pt x="2235200" y="1682750"/>
                          </a:lnTo>
                          <a:lnTo>
                            <a:pt x="2222500" y="1733550"/>
                          </a:lnTo>
                          <a:lnTo>
                            <a:pt x="2298700" y="1797050"/>
                          </a:lnTo>
                          <a:lnTo>
                            <a:pt x="2286000" y="1835150"/>
                          </a:lnTo>
                          <a:lnTo>
                            <a:pt x="2190750" y="1828800"/>
                          </a:lnTo>
                          <a:lnTo>
                            <a:pt x="2127250" y="1879600"/>
                          </a:lnTo>
                          <a:lnTo>
                            <a:pt x="2101850" y="1905000"/>
                          </a:lnTo>
                          <a:lnTo>
                            <a:pt x="2025650" y="1854200"/>
                          </a:lnTo>
                          <a:lnTo>
                            <a:pt x="1955800" y="1835150"/>
                          </a:lnTo>
                          <a:lnTo>
                            <a:pt x="1803400" y="1822450"/>
                          </a:lnTo>
                          <a:lnTo>
                            <a:pt x="1720850" y="1822450"/>
                          </a:lnTo>
                          <a:lnTo>
                            <a:pt x="1663700" y="1866900"/>
                          </a:lnTo>
                          <a:lnTo>
                            <a:pt x="1492250" y="1746250"/>
                          </a:lnTo>
                          <a:lnTo>
                            <a:pt x="1422400" y="1663700"/>
                          </a:lnTo>
                          <a:lnTo>
                            <a:pt x="1295400" y="1651000"/>
                          </a:lnTo>
                          <a:lnTo>
                            <a:pt x="1016000" y="1352550"/>
                          </a:lnTo>
                          <a:lnTo>
                            <a:pt x="850900" y="1219200"/>
                          </a:lnTo>
                          <a:lnTo>
                            <a:pt x="838200" y="1104900"/>
                          </a:lnTo>
                          <a:lnTo>
                            <a:pt x="831850" y="920750"/>
                          </a:lnTo>
                          <a:lnTo>
                            <a:pt x="685800" y="806450"/>
                          </a:lnTo>
                          <a:lnTo>
                            <a:pt x="342900" y="742950"/>
                          </a:lnTo>
                          <a:lnTo>
                            <a:pt x="247650" y="762000"/>
                          </a:lnTo>
                          <a:lnTo>
                            <a:pt x="152400" y="901700"/>
                          </a:lnTo>
                          <a:lnTo>
                            <a:pt x="50800" y="882650"/>
                          </a:lnTo>
                          <a:lnTo>
                            <a:pt x="0" y="806450"/>
                          </a:lnTo>
                          <a:lnTo>
                            <a:pt x="69850" y="546100"/>
                          </a:lnTo>
                          <a:lnTo>
                            <a:pt x="260350" y="444500"/>
                          </a:lnTo>
                          <a:lnTo>
                            <a:pt x="127000" y="425450"/>
                          </a:lnTo>
                          <a:lnTo>
                            <a:pt x="133350" y="349250"/>
                          </a:lnTo>
                          <a:lnTo>
                            <a:pt x="292100" y="120650"/>
                          </a:lnTo>
                          <a:lnTo>
                            <a:pt x="2984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Forme libre 192"/>
                    <p:cNvSpPr/>
                    <p:nvPr/>
                  </p:nvSpPr>
                  <p:spPr>
                    <a:xfrm>
                      <a:off x="3886200" y="2135981"/>
                      <a:ext cx="297656" cy="478632"/>
                    </a:xfrm>
                    <a:custGeom>
                      <a:avLst/>
                      <a:gdLst>
                        <a:gd name="connsiteX0" fmla="*/ 0 w 297656"/>
                        <a:gd name="connsiteY0" fmla="*/ 283369 h 478632"/>
                        <a:gd name="connsiteX1" fmla="*/ 30956 w 297656"/>
                        <a:gd name="connsiteY1" fmla="*/ 178594 h 478632"/>
                        <a:gd name="connsiteX2" fmla="*/ 69056 w 297656"/>
                        <a:gd name="connsiteY2" fmla="*/ 161925 h 478632"/>
                        <a:gd name="connsiteX3" fmla="*/ 69056 w 297656"/>
                        <a:gd name="connsiteY3" fmla="*/ 78582 h 478632"/>
                        <a:gd name="connsiteX4" fmla="*/ 159544 w 297656"/>
                        <a:gd name="connsiteY4" fmla="*/ 0 h 478632"/>
                        <a:gd name="connsiteX5" fmla="*/ 273844 w 297656"/>
                        <a:gd name="connsiteY5" fmla="*/ 52388 h 478632"/>
                        <a:gd name="connsiteX6" fmla="*/ 297656 w 297656"/>
                        <a:gd name="connsiteY6" fmla="*/ 176213 h 478632"/>
                        <a:gd name="connsiteX7" fmla="*/ 216694 w 297656"/>
                        <a:gd name="connsiteY7" fmla="*/ 200025 h 478632"/>
                        <a:gd name="connsiteX8" fmla="*/ 257175 w 297656"/>
                        <a:gd name="connsiteY8" fmla="*/ 461963 h 478632"/>
                        <a:gd name="connsiteX9" fmla="*/ 257175 w 297656"/>
                        <a:gd name="connsiteY9" fmla="*/ 478632 h 478632"/>
                        <a:gd name="connsiteX10" fmla="*/ 28575 w 297656"/>
                        <a:gd name="connsiteY10" fmla="*/ 402432 h 478632"/>
                        <a:gd name="connsiteX11" fmla="*/ 0 w 297656"/>
                        <a:gd name="connsiteY11" fmla="*/ 283369 h 4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56" h="478632">
                          <a:moveTo>
                            <a:pt x="0" y="283369"/>
                          </a:moveTo>
                          <a:lnTo>
                            <a:pt x="30956" y="178594"/>
                          </a:lnTo>
                          <a:lnTo>
                            <a:pt x="69056" y="161925"/>
                          </a:lnTo>
                          <a:lnTo>
                            <a:pt x="69056" y="78582"/>
                          </a:lnTo>
                          <a:lnTo>
                            <a:pt x="159544" y="0"/>
                          </a:lnTo>
                          <a:lnTo>
                            <a:pt x="273844" y="52388"/>
                          </a:lnTo>
                          <a:lnTo>
                            <a:pt x="297656" y="176213"/>
                          </a:lnTo>
                          <a:lnTo>
                            <a:pt x="216694" y="200025"/>
                          </a:lnTo>
                          <a:lnTo>
                            <a:pt x="257175" y="461963"/>
                          </a:lnTo>
                          <a:lnTo>
                            <a:pt x="257175" y="478632"/>
                          </a:lnTo>
                          <a:lnTo>
                            <a:pt x="28575" y="402432"/>
                          </a:lnTo>
                          <a:lnTo>
                            <a:pt x="0" y="28336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1" name="Forme libre 190"/>
                  <p:cNvSpPr/>
                  <p:nvPr/>
                </p:nvSpPr>
                <p:spPr>
                  <a:xfrm>
                    <a:off x="3175" y="2901950"/>
                    <a:ext cx="1905000" cy="815975"/>
                  </a:xfrm>
                  <a:custGeom>
                    <a:avLst/>
                    <a:gdLst>
                      <a:gd name="connsiteX0" fmla="*/ 6350 w 1905000"/>
                      <a:gd name="connsiteY0" fmla="*/ 295275 h 815975"/>
                      <a:gd name="connsiteX1" fmla="*/ 393700 w 1905000"/>
                      <a:gd name="connsiteY1" fmla="*/ 403225 h 815975"/>
                      <a:gd name="connsiteX2" fmla="*/ 841375 w 1905000"/>
                      <a:gd name="connsiteY2" fmla="*/ 431800 h 815975"/>
                      <a:gd name="connsiteX3" fmla="*/ 1231900 w 1905000"/>
                      <a:gd name="connsiteY3" fmla="*/ 587375 h 815975"/>
                      <a:gd name="connsiteX4" fmla="*/ 1609725 w 1905000"/>
                      <a:gd name="connsiteY4" fmla="*/ 815975 h 815975"/>
                      <a:gd name="connsiteX5" fmla="*/ 1905000 w 1905000"/>
                      <a:gd name="connsiteY5" fmla="*/ 403225 h 815975"/>
                      <a:gd name="connsiteX6" fmla="*/ 1860550 w 1905000"/>
                      <a:gd name="connsiteY6" fmla="*/ 365125 h 815975"/>
                      <a:gd name="connsiteX7" fmla="*/ 1689100 w 1905000"/>
                      <a:gd name="connsiteY7" fmla="*/ 358775 h 815975"/>
                      <a:gd name="connsiteX8" fmla="*/ 1577975 w 1905000"/>
                      <a:gd name="connsiteY8" fmla="*/ 269875 h 815975"/>
                      <a:gd name="connsiteX9" fmla="*/ 1508125 w 1905000"/>
                      <a:gd name="connsiteY9" fmla="*/ 282575 h 815975"/>
                      <a:gd name="connsiteX10" fmla="*/ 1473200 w 1905000"/>
                      <a:gd name="connsiteY10" fmla="*/ 260350 h 815975"/>
                      <a:gd name="connsiteX11" fmla="*/ 1368425 w 1905000"/>
                      <a:gd name="connsiteY11" fmla="*/ 266700 h 815975"/>
                      <a:gd name="connsiteX12" fmla="*/ 1238250 w 1905000"/>
                      <a:gd name="connsiteY12" fmla="*/ 222250 h 815975"/>
                      <a:gd name="connsiteX13" fmla="*/ 1120775 w 1905000"/>
                      <a:gd name="connsiteY13" fmla="*/ 212725 h 815975"/>
                      <a:gd name="connsiteX14" fmla="*/ 1041400 w 1905000"/>
                      <a:gd name="connsiteY14" fmla="*/ 260350 h 815975"/>
                      <a:gd name="connsiteX15" fmla="*/ 987425 w 1905000"/>
                      <a:gd name="connsiteY15" fmla="*/ 219075 h 815975"/>
                      <a:gd name="connsiteX16" fmla="*/ 914400 w 1905000"/>
                      <a:gd name="connsiteY16" fmla="*/ 222250 h 815975"/>
                      <a:gd name="connsiteX17" fmla="*/ 838200 w 1905000"/>
                      <a:gd name="connsiteY17" fmla="*/ 285750 h 815975"/>
                      <a:gd name="connsiteX18" fmla="*/ 758825 w 1905000"/>
                      <a:gd name="connsiteY18" fmla="*/ 298450 h 815975"/>
                      <a:gd name="connsiteX19" fmla="*/ 717550 w 1905000"/>
                      <a:gd name="connsiteY19" fmla="*/ 282575 h 815975"/>
                      <a:gd name="connsiteX20" fmla="*/ 619125 w 1905000"/>
                      <a:gd name="connsiteY20" fmla="*/ 190500 h 815975"/>
                      <a:gd name="connsiteX21" fmla="*/ 438150 w 1905000"/>
                      <a:gd name="connsiteY21" fmla="*/ 146050 h 815975"/>
                      <a:gd name="connsiteX22" fmla="*/ 393700 w 1905000"/>
                      <a:gd name="connsiteY22" fmla="*/ 53975 h 815975"/>
                      <a:gd name="connsiteX23" fmla="*/ 396875 w 1905000"/>
                      <a:gd name="connsiteY23" fmla="*/ 3175 h 815975"/>
                      <a:gd name="connsiteX24" fmla="*/ 323850 w 1905000"/>
                      <a:gd name="connsiteY24" fmla="*/ 0 h 815975"/>
                      <a:gd name="connsiteX25" fmla="*/ 260350 w 1905000"/>
                      <a:gd name="connsiteY25" fmla="*/ 44450 h 815975"/>
                      <a:gd name="connsiteX26" fmla="*/ 257175 w 1905000"/>
                      <a:gd name="connsiteY26" fmla="*/ 69850 h 815975"/>
                      <a:gd name="connsiteX27" fmla="*/ 120650 w 1905000"/>
                      <a:gd name="connsiteY27" fmla="*/ 200025 h 815975"/>
                      <a:gd name="connsiteX28" fmla="*/ 25400 w 1905000"/>
                      <a:gd name="connsiteY28" fmla="*/ 244475 h 815975"/>
                      <a:gd name="connsiteX29" fmla="*/ 0 w 1905000"/>
                      <a:gd name="connsiteY29" fmla="*/ 244475 h 815975"/>
                      <a:gd name="connsiteX30" fmla="*/ 6350 w 1905000"/>
                      <a:gd name="connsiteY30" fmla="*/ 295275 h 81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0" h="815975">
                        <a:moveTo>
                          <a:pt x="6350" y="295275"/>
                        </a:moveTo>
                        <a:lnTo>
                          <a:pt x="393700" y="403225"/>
                        </a:lnTo>
                        <a:lnTo>
                          <a:pt x="841375" y="431800"/>
                        </a:lnTo>
                        <a:lnTo>
                          <a:pt x="1231900" y="587375"/>
                        </a:lnTo>
                        <a:lnTo>
                          <a:pt x="1609725" y="815975"/>
                        </a:lnTo>
                        <a:lnTo>
                          <a:pt x="1905000" y="403225"/>
                        </a:lnTo>
                        <a:lnTo>
                          <a:pt x="1860550" y="365125"/>
                        </a:lnTo>
                        <a:lnTo>
                          <a:pt x="1689100" y="358775"/>
                        </a:lnTo>
                        <a:lnTo>
                          <a:pt x="1577975" y="269875"/>
                        </a:lnTo>
                        <a:lnTo>
                          <a:pt x="1508125" y="282575"/>
                        </a:lnTo>
                        <a:lnTo>
                          <a:pt x="1473200" y="260350"/>
                        </a:lnTo>
                        <a:lnTo>
                          <a:pt x="1368425" y="266700"/>
                        </a:lnTo>
                        <a:lnTo>
                          <a:pt x="1238250" y="222250"/>
                        </a:lnTo>
                        <a:lnTo>
                          <a:pt x="1120775" y="212725"/>
                        </a:lnTo>
                        <a:lnTo>
                          <a:pt x="1041400" y="260350"/>
                        </a:lnTo>
                        <a:lnTo>
                          <a:pt x="987425" y="219075"/>
                        </a:lnTo>
                        <a:lnTo>
                          <a:pt x="914400" y="222250"/>
                        </a:lnTo>
                        <a:lnTo>
                          <a:pt x="838200" y="285750"/>
                        </a:lnTo>
                        <a:lnTo>
                          <a:pt x="758825" y="298450"/>
                        </a:lnTo>
                        <a:lnTo>
                          <a:pt x="717550" y="282575"/>
                        </a:lnTo>
                        <a:lnTo>
                          <a:pt x="619125" y="190500"/>
                        </a:lnTo>
                        <a:lnTo>
                          <a:pt x="438150" y="146050"/>
                        </a:lnTo>
                        <a:lnTo>
                          <a:pt x="393700" y="53975"/>
                        </a:lnTo>
                        <a:lnTo>
                          <a:pt x="396875" y="3175"/>
                        </a:lnTo>
                        <a:lnTo>
                          <a:pt x="323850" y="0"/>
                        </a:lnTo>
                        <a:lnTo>
                          <a:pt x="260350" y="44450"/>
                        </a:lnTo>
                        <a:lnTo>
                          <a:pt x="257175" y="69850"/>
                        </a:lnTo>
                        <a:lnTo>
                          <a:pt x="120650" y="200025"/>
                        </a:lnTo>
                        <a:lnTo>
                          <a:pt x="25400" y="244475"/>
                        </a:lnTo>
                        <a:lnTo>
                          <a:pt x="0" y="244475"/>
                        </a:lnTo>
                        <a:lnTo>
                          <a:pt x="6350" y="29527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8" name="Forme libre 187"/>
                <p:cNvSpPr/>
                <p:nvPr/>
              </p:nvSpPr>
              <p:spPr>
                <a:xfrm>
                  <a:off x="1771650" y="3810000"/>
                  <a:ext cx="3133725" cy="1657350"/>
                </a:xfrm>
                <a:custGeom>
                  <a:avLst/>
                  <a:gdLst>
                    <a:gd name="connsiteX0" fmla="*/ 0 w 3133725"/>
                    <a:gd name="connsiteY0" fmla="*/ 0 h 1657350"/>
                    <a:gd name="connsiteX1" fmla="*/ 342900 w 3133725"/>
                    <a:gd name="connsiteY1" fmla="*/ 523875 h 1657350"/>
                    <a:gd name="connsiteX2" fmla="*/ 962025 w 3133725"/>
                    <a:gd name="connsiteY2" fmla="*/ 1076325 h 1657350"/>
                    <a:gd name="connsiteX3" fmla="*/ 1657350 w 3133725"/>
                    <a:gd name="connsiteY3" fmla="*/ 1152525 h 1657350"/>
                    <a:gd name="connsiteX4" fmla="*/ 1962150 w 3133725"/>
                    <a:gd name="connsiteY4" fmla="*/ 1000125 h 1657350"/>
                    <a:gd name="connsiteX5" fmla="*/ 2457450 w 3133725"/>
                    <a:gd name="connsiteY5" fmla="*/ 1095375 h 1657350"/>
                    <a:gd name="connsiteX6" fmla="*/ 2847975 w 3133725"/>
                    <a:gd name="connsiteY6" fmla="*/ 1285875 h 1657350"/>
                    <a:gd name="connsiteX7" fmla="*/ 2933700 w 3133725"/>
                    <a:gd name="connsiteY7" fmla="*/ 1647825 h 1657350"/>
                    <a:gd name="connsiteX8" fmla="*/ 3133725 w 3133725"/>
                    <a:gd name="connsiteY8" fmla="*/ 1657350 h 1657350"/>
                    <a:gd name="connsiteX9" fmla="*/ 2990850 w 3133725"/>
                    <a:gd name="connsiteY9" fmla="*/ 1428750 h 1657350"/>
                    <a:gd name="connsiteX10" fmla="*/ 3038475 w 3133725"/>
                    <a:gd name="connsiteY10" fmla="*/ 1228725 h 1657350"/>
                    <a:gd name="connsiteX11" fmla="*/ 2990850 w 3133725"/>
                    <a:gd name="connsiteY11" fmla="*/ 971550 h 1657350"/>
                    <a:gd name="connsiteX12" fmla="*/ 2514600 w 3133725"/>
                    <a:gd name="connsiteY12" fmla="*/ 923925 h 1657350"/>
                    <a:gd name="connsiteX13" fmla="*/ 2209800 w 3133725"/>
                    <a:gd name="connsiteY13" fmla="*/ 847725 h 1657350"/>
                    <a:gd name="connsiteX14" fmla="*/ 2009775 w 3133725"/>
                    <a:gd name="connsiteY14" fmla="*/ 714375 h 1657350"/>
                    <a:gd name="connsiteX15" fmla="*/ 1809750 w 3133725"/>
                    <a:gd name="connsiteY15" fmla="*/ 771525 h 1657350"/>
                    <a:gd name="connsiteX16" fmla="*/ 1628775 w 3133725"/>
                    <a:gd name="connsiteY16" fmla="*/ 914400 h 1657350"/>
                    <a:gd name="connsiteX17" fmla="*/ 1238250 w 3133725"/>
                    <a:gd name="connsiteY17" fmla="*/ 895350 h 1657350"/>
                    <a:gd name="connsiteX18" fmla="*/ 971550 w 3133725"/>
                    <a:gd name="connsiteY18" fmla="*/ 704850 h 1657350"/>
                    <a:gd name="connsiteX19" fmla="*/ 866775 w 3133725"/>
                    <a:gd name="connsiteY19" fmla="*/ 504825 h 1657350"/>
                    <a:gd name="connsiteX20" fmla="*/ 466725 w 3133725"/>
                    <a:gd name="connsiteY20" fmla="*/ 323850 h 1657350"/>
                    <a:gd name="connsiteX21" fmla="*/ 304800 w 3133725"/>
                    <a:gd name="connsiteY21" fmla="*/ 95250 h 1657350"/>
                    <a:gd name="connsiteX22" fmla="*/ 0 w 3133725"/>
                    <a:gd name="connsiteY22"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3725" h="1657350">
                      <a:moveTo>
                        <a:pt x="0" y="0"/>
                      </a:moveTo>
                      <a:lnTo>
                        <a:pt x="342900" y="523875"/>
                      </a:lnTo>
                      <a:lnTo>
                        <a:pt x="962025" y="1076325"/>
                      </a:lnTo>
                      <a:lnTo>
                        <a:pt x="1657350" y="1152525"/>
                      </a:lnTo>
                      <a:lnTo>
                        <a:pt x="1962150" y="1000125"/>
                      </a:lnTo>
                      <a:lnTo>
                        <a:pt x="2457450" y="1095375"/>
                      </a:lnTo>
                      <a:lnTo>
                        <a:pt x="2847975" y="1285875"/>
                      </a:lnTo>
                      <a:lnTo>
                        <a:pt x="2933700" y="1647825"/>
                      </a:lnTo>
                      <a:lnTo>
                        <a:pt x="3133725" y="1657350"/>
                      </a:lnTo>
                      <a:lnTo>
                        <a:pt x="2990850" y="1428750"/>
                      </a:lnTo>
                      <a:lnTo>
                        <a:pt x="3038475" y="1228725"/>
                      </a:lnTo>
                      <a:lnTo>
                        <a:pt x="2990850" y="971550"/>
                      </a:lnTo>
                      <a:lnTo>
                        <a:pt x="2514600" y="923925"/>
                      </a:lnTo>
                      <a:lnTo>
                        <a:pt x="2209800" y="847725"/>
                      </a:lnTo>
                      <a:lnTo>
                        <a:pt x="2009775" y="714375"/>
                      </a:lnTo>
                      <a:lnTo>
                        <a:pt x="1809750" y="771525"/>
                      </a:lnTo>
                      <a:lnTo>
                        <a:pt x="1628775" y="914400"/>
                      </a:lnTo>
                      <a:lnTo>
                        <a:pt x="1238250" y="895350"/>
                      </a:lnTo>
                      <a:lnTo>
                        <a:pt x="971550" y="704850"/>
                      </a:lnTo>
                      <a:lnTo>
                        <a:pt x="866775" y="504825"/>
                      </a:lnTo>
                      <a:lnTo>
                        <a:pt x="466725" y="323850"/>
                      </a:lnTo>
                      <a:lnTo>
                        <a:pt x="304800" y="95250"/>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4" name="Groupe 183"/>
              <p:cNvGrpSpPr/>
              <p:nvPr/>
            </p:nvGrpSpPr>
            <p:grpSpPr>
              <a:xfrm>
                <a:off x="4641850" y="2921000"/>
                <a:ext cx="1565275" cy="2330449"/>
                <a:chOff x="4641850" y="2921000"/>
                <a:chExt cx="1565275" cy="2330449"/>
              </a:xfrm>
            </p:grpSpPr>
            <p:sp>
              <p:nvSpPr>
                <p:cNvPr id="185" name="Forme libre 184"/>
                <p:cNvSpPr/>
                <p:nvPr/>
              </p:nvSpPr>
              <p:spPr>
                <a:xfrm>
                  <a:off x="5089525" y="3888432"/>
                  <a:ext cx="1117600" cy="1363017"/>
                </a:xfrm>
                <a:custGeom>
                  <a:avLst/>
                  <a:gdLst>
                    <a:gd name="connsiteX0" fmla="*/ 31750 w 1117600"/>
                    <a:gd name="connsiteY0" fmla="*/ 787400 h 1349375"/>
                    <a:gd name="connsiteX1" fmla="*/ 0 w 1117600"/>
                    <a:gd name="connsiteY1" fmla="*/ 955675 h 1349375"/>
                    <a:gd name="connsiteX2" fmla="*/ 19050 w 1117600"/>
                    <a:gd name="connsiteY2" fmla="*/ 958850 h 1349375"/>
                    <a:gd name="connsiteX3" fmla="*/ 22225 w 1117600"/>
                    <a:gd name="connsiteY3" fmla="*/ 1012825 h 1349375"/>
                    <a:gd name="connsiteX4" fmla="*/ 76200 w 1117600"/>
                    <a:gd name="connsiteY4" fmla="*/ 1127125 h 1349375"/>
                    <a:gd name="connsiteX5" fmla="*/ 209550 w 1117600"/>
                    <a:gd name="connsiteY5" fmla="*/ 1317625 h 1349375"/>
                    <a:gd name="connsiteX6" fmla="*/ 263525 w 1117600"/>
                    <a:gd name="connsiteY6" fmla="*/ 1349375 h 1349375"/>
                    <a:gd name="connsiteX7" fmla="*/ 292100 w 1117600"/>
                    <a:gd name="connsiteY7" fmla="*/ 1244600 h 1349375"/>
                    <a:gd name="connsiteX8" fmla="*/ 304800 w 1117600"/>
                    <a:gd name="connsiteY8" fmla="*/ 1123950 h 1349375"/>
                    <a:gd name="connsiteX9" fmla="*/ 333375 w 1117600"/>
                    <a:gd name="connsiteY9" fmla="*/ 1057275 h 1349375"/>
                    <a:gd name="connsiteX10" fmla="*/ 387350 w 1117600"/>
                    <a:gd name="connsiteY10" fmla="*/ 987425 h 1349375"/>
                    <a:gd name="connsiteX11" fmla="*/ 476250 w 1117600"/>
                    <a:gd name="connsiteY11" fmla="*/ 828675 h 1349375"/>
                    <a:gd name="connsiteX12" fmla="*/ 520700 w 1117600"/>
                    <a:gd name="connsiteY12" fmla="*/ 708025 h 1349375"/>
                    <a:gd name="connsiteX13" fmla="*/ 593725 w 1117600"/>
                    <a:gd name="connsiteY13" fmla="*/ 422275 h 1349375"/>
                    <a:gd name="connsiteX14" fmla="*/ 835025 w 1117600"/>
                    <a:gd name="connsiteY14" fmla="*/ 266700 h 1349375"/>
                    <a:gd name="connsiteX15" fmla="*/ 1117600 w 1117600"/>
                    <a:gd name="connsiteY15" fmla="*/ 203200 h 1349375"/>
                    <a:gd name="connsiteX16" fmla="*/ 1009650 w 1117600"/>
                    <a:gd name="connsiteY16" fmla="*/ 117475 h 1349375"/>
                    <a:gd name="connsiteX17" fmla="*/ 923925 w 1117600"/>
                    <a:gd name="connsiteY17" fmla="*/ 41275 h 1349375"/>
                    <a:gd name="connsiteX18" fmla="*/ 822325 w 1117600"/>
                    <a:gd name="connsiteY18" fmla="*/ 0 h 1349375"/>
                    <a:gd name="connsiteX19" fmla="*/ 682625 w 1117600"/>
                    <a:gd name="connsiteY19" fmla="*/ 3175 h 1349375"/>
                    <a:gd name="connsiteX20" fmla="*/ 549275 w 1117600"/>
                    <a:gd name="connsiteY20" fmla="*/ 177800 h 1349375"/>
                    <a:gd name="connsiteX21" fmla="*/ 393700 w 1117600"/>
                    <a:gd name="connsiteY21" fmla="*/ 330200 h 1349375"/>
                    <a:gd name="connsiteX22" fmla="*/ 342900 w 1117600"/>
                    <a:gd name="connsiteY22" fmla="*/ 377825 h 1349375"/>
                    <a:gd name="connsiteX23" fmla="*/ 241300 w 1117600"/>
                    <a:gd name="connsiteY23" fmla="*/ 679450 h 1349375"/>
                    <a:gd name="connsiteX24" fmla="*/ 200025 w 1117600"/>
                    <a:gd name="connsiteY24" fmla="*/ 755650 h 1349375"/>
                    <a:gd name="connsiteX25" fmla="*/ 31750 w 1117600"/>
                    <a:gd name="connsiteY25" fmla="*/ 787400 h 1349375"/>
                    <a:gd name="connsiteX0" fmla="*/ 31750 w 1117600"/>
                    <a:gd name="connsiteY0" fmla="*/ 796925 h 1358900"/>
                    <a:gd name="connsiteX1" fmla="*/ 0 w 1117600"/>
                    <a:gd name="connsiteY1" fmla="*/ 965200 h 1358900"/>
                    <a:gd name="connsiteX2" fmla="*/ 19050 w 1117600"/>
                    <a:gd name="connsiteY2" fmla="*/ 968375 h 1358900"/>
                    <a:gd name="connsiteX3" fmla="*/ 22225 w 1117600"/>
                    <a:gd name="connsiteY3" fmla="*/ 1022350 h 1358900"/>
                    <a:gd name="connsiteX4" fmla="*/ 76200 w 1117600"/>
                    <a:gd name="connsiteY4" fmla="*/ 1136650 h 1358900"/>
                    <a:gd name="connsiteX5" fmla="*/ 209550 w 1117600"/>
                    <a:gd name="connsiteY5" fmla="*/ 1327150 h 1358900"/>
                    <a:gd name="connsiteX6" fmla="*/ 263525 w 1117600"/>
                    <a:gd name="connsiteY6" fmla="*/ 1358900 h 1358900"/>
                    <a:gd name="connsiteX7" fmla="*/ 292100 w 1117600"/>
                    <a:gd name="connsiteY7" fmla="*/ 1254125 h 1358900"/>
                    <a:gd name="connsiteX8" fmla="*/ 304800 w 1117600"/>
                    <a:gd name="connsiteY8" fmla="*/ 1133475 h 1358900"/>
                    <a:gd name="connsiteX9" fmla="*/ 333375 w 1117600"/>
                    <a:gd name="connsiteY9" fmla="*/ 1066800 h 1358900"/>
                    <a:gd name="connsiteX10" fmla="*/ 387350 w 1117600"/>
                    <a:gd name="connsiteY10" fmla="*/ 996950 h 1358900"/>
                    <a:gd name="connsiteX11" fmla="*/ 476250 w 1117600"/>
                    <a:gd name="connsiteY11" fmla="*/ 838200 h 1358900"/>
                    <a:gd name="connsiteX12" fmla="*/ 520700 w 1117600"/>
                    <a:gd name="connsiteY12" fmla="*/ 717550 h 1358900"/>
                    <a:gd name="connsiteX13" fmla="*/ 593725 w 1117600"/>
                    <a:gd name="connsiteY13" fmla="*/ 431800 h 1358900"/>
                    <a:gd name="connsiteX14" fmla="*/ 835025 w 1117600"/>
                    <a:gd name="connsiteY14" fmla="*/ 276225 h 1358900"/>
                    <a:gd name="connsiteX15" fmla="*/ 1117600 w 1117600"/>
                    <a:gd name="connsiteY15" fmla="*/ 212725 h 1358900"/>
                    <a:gd name="connsiteX16" fmla="*/ 1009650 w 1117600"/>
                    <a:gd name="connsiteY16" fmla="*/ 127000 h 1358900"/>
                    <a:gd name="connsiteX17" fmla="*/ 923925 w 1117600"/>
                    <a:gd name="connsiteY17" fmla="*/ 50800 h 1358900"/>
                    <a:gd name="connsiteX18" fmla="*/ 822325 w 1117600"/>
                    <a:gd name="connsiteY18" fmla="*/ 0 h 1358900"/>
                    <a:gd name="connsiteX19" fmla="*/ 682625 w 1117600"/>
                    <a:gd name="connsiteY19" fmla="*/ 12700 h 1358900"/>
                    <a:gd name="connsiteX20" fmla="*/ 549275 w 1117600"/>
                    <a:gd name="connsiteY20" fmla="*/ 187325 h 1358900"/>
                    <a:gd name="connsiteX21" fmla="*/ 393700 w 1117600"/>
                    <a:gd name="connsiteY21" fmla="*/ 339725 h 1358900"/>
                    <a:gd name="connsiteX22" fmla="*/ 342900 w 1117600"/>
                    <a:gd name="connsiteY22" fmla="*/ 387350 h 1358900"/>
                    <a:gd name="connsiteX23" fmla="*/ 241300 w 1117600"/>
                    <a:gd name="connsiteY23" fmla="*/ 688975 h 1358900"/>
                    <a:gd name="connsiteX24" fmla="*/ 200025 w 1117600"/>
                    <a:gd name="connsiteY24" fmla="*/ 765175 h 1358900"/>
                    <a:gd name="connsiteX25" fmla="*/ 31750 w 1117600"/>
                    <a:gd name="connsiteY25" fmla="*/ 796925 h 1358900"/>
                    <a:gd name="connsiteX0" fmla="*/ 31750 w 1117600"/>
                    <a:gd name="connsiteY0" fmla="*/ 796925 h 1358900"/>
                    <a:gd name="connsiteX1" fmla="*/ 0 w 1117600"/>
                    <a:gd name="connsiteY1" fmla="*/ 965200 h 1358900"/>
                    <a:gd name="connsiteX2" fmla="*/ 19050 w 1117600"/>
                    <a:gd name="connsiteY2" fmla="*/ 968375 h 1358900"/>
                    <a:gd name="connsiteX3" fmla="*/ 22225 w 1117600"/>
                    <a:gd name="connsiteY3" fmla="*/ 1022350 h 1358900"/>
                    <a:gd name="connsiteX4" fmla="*/ 76200 w 1117600"/>
                    <a:gd name="connsiteY4" fmla="*/ 1136650 h 1358900"/>
                    <a:gd name="connsiteX5" fmla="*/ 209550 w 1117600"/>
                    <a:gd name="connsiteY5" fmla="*/ 1327150 h 1358900"/>
                    <a:gd name="connsiteX6" fmla="*/ 263525 w 1117600"/>
                    <a:gd name="connsiteY6" fmla="*/ 1358900 h 1358900"/>
                    <a:gd name="connsiteX7" fmla="*/ 292100 w 1117600"/>
                    <a:gd name="connsiteY7" fmla="*/ 1254125 h 1358900"/>
                    <a:gd name="connsiteX8" fmla="*/ 304800 w 1117600"/>
                    <a:gd name="connsiteY8" fmla="*/ 1133475 h 1358900"/>
                    <a:gd name="connsiteX9" fmla="*/ 333375 w 1117600"/>
                    <a:gd name="connsiteY9" fmla="*/ 1066800 h 1358900"/>
                    <a:gd name="connsiteX10" fmla="*/ 387350 w 1117600"/>
                    <a:gd name="connsiteY10" fmla="*/ 996950 h 1358900"/>
                    <a:gd name="connsiteX11" fmla="*/ 476250 w 1117600"/>
                    <a:gd name="connsiteY11" fmla="*/ 838200 h 1358900"/>
                    <a:gd name="connsiteX12" fmla="*/ 520700 w 1117600"/>
                    <a:gd name="connsiteY12" fmla="*/ 717550 h 1358900"/>
                    <a:gd name="connsiteX13" fmla="*/ 593725 w 1117600"/>
                    <a:gd name="connsiteY13" fmla="*/ 431800 h 1358900"/>
                    <a:gd name="connsiteX14" fmla="*/ 835025 w 1117600"/>
                    <a:gd name="connsiteY14" fmla="*/ 276225 h 1358900"/>
                    <a:gd name="connsiteX15" fmla="*/ 1117600 w 1117600"/>
                    <a:gd name="connsiteY15" fmla="*/ 212725 h 1358900"/>
                    <a:gd name="connsiteX16" fmla="*/ 1009650 w 1117600"/>
                    <a:gd name="connsiteY16" fmla="*/ 127000 h 1358900"/>
                    <a:gd name="connsiteX17" fmla="*/ 939800 w 1117600"/>
                    <a:gd name="connsiteY17" fmla="*/ 50800 h 1358900"/>
                    <a:gd name="connsiteX18" fmla="*/ 822325 w 1117600"/>
                    <a:gd name="connsiteY18" fmla="*/ 0 h 1358900"/>
                    <a:gd name="connsiteX19" fmla="*/ 682625 w 1117600"/>
                    <a:gd name="connsiteY19" fmla="*/ 12700 h 1358900"/>
                    <a:gd name="connsiteX20" fmla="*/ 549275 w 1117600"/>
                    <a:gd name="connsiteY20" fmla="*/ 187325 h 1358900"/>
                    <a:gd name="connsiteX21" fmla="*/ 393700 w 1117600"/>
                    <a:gd name="connsiteY21" fmla="*/ 339725 h 1358900"/>
                    <a:gd name="connsiteX22" fmla="*/ 342900 w 1117600"/>
                    <a:gd name="connsiteY22" fmla="*/ 387350 h 1358900"/>
                    <a:gd name="connsiteX23" fmla="*/ 241300 w 1117600"/>
                    <a:gd name="connsiteY23" fmla="*/ 688975 h 1358900"/>
                    <a:gd name="connsiteX24" fmla="*/ 200025 w 1117600"/>
                    <a:gd name="connsiteY24" fmla="*/ 765175 h 1358900"/>
                    <a:gd name="connsiteX25" fmla="*/ 31750 w 1117600"/>
                    <a:gd name="connsiteY25" fmla="*/ 796925 h 1358900"/>
                    <a:gd name="connsiteX0" fmla="*/ 31750 w 1117600"/>
                    <a:gd name="connsiteY0" fmla="*/ 801042 h 1363017"/>
                    <a:gd name="connsiteX1" fmla="*/ 0 w 1117600"/>
                    <a:gd name="connsiteY1" fmla="*/ 969317 h 1363017"/>
                    <a:gd name="connsiteX2" fmla="*/ 19050 w 1117600"/>
                    <a:gd name="connsiteY2" fmla="*/ 972492 h 1363017"/>
                    <a:gd name="connsiteX3" fmla="*/ 22225 w 1117600"/>
                    <a:gd name="connsiteY3" fmla="*/ 1026467 h 1363017"/>
                    <a:gd name="connsiteX4" fmla="*/ 76200 w 1117600"/>
                    <a:gd name="connsiteY4" fmla="*/ 1140767 h 1363017"/>
                    <a:gd name="connsiteX5" fmla="*/ 209550 w 1117600"/>
                    <a:gd name="connsiteY5" fmla="*/ 1331267 h 1363017"/>
                    <a:gd name="connsiteX6" fmla="*/ 263525 w 1117600"/>
                    <a:gd name="connsiteY6" fmla="*/ 1363017 h 1363017"/>
                    <a:gd name="connsiteX7" fmla="*/ 292100 w 1117600"/>
                    <a:gd name="connsiteY7" fmla="*/ 1258242 h 1363017"/>
                    <a:gd name="connsiteX8" fmla="*/ 304800 w 1117600"/>
                    <a:gd name="connsiteY8" fmla="*/ 1137592 h 1363017"/>
                    <a:gd name="connsiteX9" fmla="*/ 333375 w 1117600"/>
                    <a:gd name="connsiteY9" fmla="*/ 1070917 h 1363017"/>
                    <a:gd name="connsiteX10" fmla="*/ 387350 w 1117600"/>
                    <a:gd name="connsiteY10" fmla="*/ 1001067 h 1363017"/>
                    <a:gd name="connsiteX11" fmla="*/ 476250 w 1117600"/>
                    <a:gd name="connsiteY11" fmla="*/ 842317 h 1363017"/>
                    <a:gd name="connsiteX12" fmla="*/ 520700 w 1117600"/>
                    <a:gd name="connsiteY12" fmla="*/ 721667 h 1363017"/>
                    <a:gd name="connsiteX13" fmla="*/ 593725 w 1117600"/>
                    <a:gd name="connsiteY13" fmla="*/ 435917 h 1363017"/>
                    <a:gd name="connsiteX14" fmla="*/ 835025 w 1117600"/>
                    <a:gd name="connsiteY14" fmla="*/ 280342 h 1363017"/>
                    <a:gd name="connsiteX15" fmla="*/ 1117600 w 1117600"/>
                    <a:gd name="connsiteY15" fmla="*/ 216842 h 1363017"/>
                    <a:gd name="connsiteX16" fmla="*/ 1009650 w 1117600"/>
                    <a:gd name="connsiteY16" fmla="*/ 131117 h 1363017"/>
                    <a:gd name="connsiteX17" fmla="*/ 939800 w 1117600"/>
                    <a:gd name="connsiteY17" fmla="*/ 54917 h 1363017"/>
                    <a:gd name="connsiteX18" fmla="*/ 822325 w 1117600"/>
                    <a:gd name="connsiteY18" fmla="*/ 4117 h 1363017"/>
                    <a:gd name="connsiteX19" fmla="*/ 698500 w 1117600"/>
                    <a:gd name="connsiteY19" fmla="*/ 942 h 1363017"/>
                    <a:gd name="connsiteX20" fmla="*/ 682625 w 1117600"/>
                    <a:gd name="connsiteY20" fmla="*/ 16817 h 1363017"/>
                    <a:gd name="connsiteX21" fmla="*/ 549275 w 1117600"/>
                    <a:gd name="connsiteY21" fmla="*/ 191442 h 1363017"/>
                    <a:gd name="connsiteX22" fmla="*/ 393700 w 1117600"/>
                    <a:gd name="connsiteY22" fmla="*/ 343842 h 1363017"/>
                    <a:gd name="connsiteX23" fmla="*/ 342900 w 1117600"/>
                    <a:gd name="connsiteY23" fmla="*/ 391467 h 1363017"/>
                    <a:gd name="connsiteX24" fmla="*/ 241300 w 1117600"/>
                    <a:gd name="connsiteY24" fmla="*/ 693092 h 1363017"/>
                    <a:gd name="connsiteX25" fmla="*/ 200025 w 1117600"/>
                    <a:gd name="connsiteY25" fmla="*/ 769292 h 1363017"/>
                    <a:gd name="connsiteX26" fmla="*/ 31750 w 1117600"/>
                    <a:gd name="connsiteY26" fmla="*/ 801042 h 1363017"/>
                    <a:gd name="connsiteX0" fmla="*/ 31750 w 1117600"/>
                    <a:gd name="connsiteY0" fmla="*/ 801042 h 1363017"/>
                    <a:gd name="connsiteX1" fmla="*/ 0 w 1117600"/>
                    <a:gd name="connsiteY1" fmla="*/ 969317 h 1363017"/>
                    <a:gd name="connsiteX2" fmla="*/ 19050 w 1117600"/>
                    <a:gd name="connsiteY2" fmla="*/ 972492 h 1363017"/>
                    <a:gd name="connsiteX3" fmla="*/ 22225 w 1117600"/>
                    <a:gd name="connsiteY3" fmla="*/ 1026467 h 1363017"/>
                    <a:gd name="connsiteX4" fmla="*/ 76200 w 1117600"/>
                    <a:gd name="connsiteY4" fmla="*/ 1140767 h 1363017"/>
                    <a:gd name="connsiteX5" fmla="*/ 209550 w 1117600"/>
                    <a:gd name="connsiteY5" fmla="*/ 1331267 h 1363017"/>
                    <a:gd name="connsiteX6" fmla="*/ 263525 w 1117600"/>
                    <a:gd name="connsiteY6" fmla="*/ 1363017 h 1363017"/>
                    <a:gd name="connsiteX7" fmla="*/ 292100 w 1117600"/>
                    <a:gd name="connsiteY7" fmla="*/ 1258242 h 1363017"/>
                    <a:gd name="connsiteX8" fmla="*/ 304800 w 1117600"/>
                    <a:gd name="connsiteY8" fmla="*/ 1137592 h 1363017"/>
                    <a:gd name="connsiteX9" fmla="*/ 333375 w 1117600"/>
                    <a:gd name="connsiteY9" fmla="*/ 1070917 h 1363017"/>
                    <a:gd name="connsiteX10" fmla="*/ 387350 w 1117600"/>
                    <a:gd name="connsiteY10" fmla="*/ 1001067 h 1363017"/>
                    <a:gd name="connsiteX11" fmla="*/ 476250 w 1117600"/>
                    <a:gd name="connsiteY11" fmla="*/ 842317 h 1363017"/>
                    <a:gd name="connsiteX12" fmla="*/ 520700 w 1117600"/>
                    <a:gd name="connsiteY12" fmla="*/ 721667 h 1363017"/>
                    <a:gd name="connsiteX13" fmla="*/ 593725 w 1117600"/>
                    <a:gd name="connsiteY13" fmla="*/ 435917 h 1363017"/>
                    <a:gd name="connsiteX14" fmla="*/ 835025 w 1117600"/>
                    <a:gd name="connsiteY14" fmla="*/ 280342 h 1363017"/>
                    <a:gd name="connsiteX15" fmla="*/ 1117600 w 1117600"/>
                    <a:gd name="connsiteY15" fmla="*/ 216842 h 1363017"/>
                    <a:gd name="connsiteX16" fmla="*/ 1009650 w 1117600"/>
                    <a:gd name="connsiteY16" fmla="*/ 131117 h 1363017"/>
                    <a:gd name="connsiteX17" fmla="*/ 939800 w 1117600"/>
                    <a:gd name="connsiteY17" fmla="*/ 54917 h 1363017"/>
                    <a:gd name="connsiteX18" fmla="*/ 879475 w 1117600"/>
                    <a:gd name="connsiteY18" fmla="*/ 23168 h 1363017"/>
                    <a:gd name="connsiteX19" fmla="*/ 822325 w 1117600"/>
                    <a:gd name="connsiteY19" fmla="*/ 4117 h 1363017"/>
                    <a:gd name="connsiteX20" fmla="*/ 698500 w 1117600"/>
                    <a:gd name="connsiteY20" fmla="*/ 942 h 1363017"/>
                    <a:gd name="connsiteX21" fmla="*/ 682625 w 1117600"/>
                    <a:gd name="connsiteY21" fmla="*/ 16817 h 1363017"/>
                    <a:gd name="connsiteX22" fmla="*/ 549275 w 1117600"/>
                    <a:gd name="connsiteY22" fmla="*/ 191442 h 1363017"/>
                    <a:gd name="connsiteX23" fmla="*/ 393700 w 1117600"/>
                    <a:gd name="connsiteY23" fmla="*/ 343842 h 1363017"/>
                    <a:gd name="connsiteX24" fmla="*/ 342900 w 1117600"/>
                    <a:gd name="connsiteY24" fmla="*/ 391467 h 1363017"/>
                    <a:gd name="connsiteX25" fmla="*/ 241300 w 1117600"/>
                    <a:gd name="connsiteY25" fmla="*/ 693092 h 1363017"/>
                    <a:gd name="connsiteX26" fmla="*/ 200025 w 1117600"/>
                    <a:gd name="connsiteY26" fmla="*/ 769292 h 1363017"/>
                    <a:gd name="connsiteX27" fmla="*/ 31750 w 1117600"/>
                    <a:gd name="connsiteY27" fmla="*/ 801042 h 136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7600" h="1363017">
                      <a:moveTo>
                        <a:pt x="31750" y="801042"/>
                      </a:moveTo>
                      <a:lnTo>
                        <a:pt x="0" y="969317"/>
                      </a:lnTo>
                      <a:lnTo>
                        <a:pt x="19050" y="972492"/>
                      </a:lnTo>
                      <a:lnTo>
                        <a:pt x="22225" y="1026467"/>
                      </a:lnTo>
                      <a:lnTo>
                        <a:pt x="76200" y="1140767"/>
                      </a:lnTo>
                      <a:lnTo>
                        <a:pt x="209550" y="1331267"/>
                      </a:lnTo>
                      <a:lnTo>
                        <a:pt x="263525" y="1363017"/>
                      </a:lnTo>
                      <a:lnTo>
                        <a:pt x="292100" y="1258242"/>
                      </a:lnTo>
                      <a:lnTo>
                        <a:pt x="304800" y="1137592"/>
                      </a:lnTo>
                      <a:lnTo>
                        <a:pt x="333375" y="1070917"/>
                      </a:lnTo>
                      <a:lnTo>
                        <a:pt x="387350" y="1001067"/>
                      </a:lnTo>
                      <a:lnTo>
                        <a:pt x="476250" y="842317"/>
                      </a:lnTo>
                      <a:lnTo>
                        <a:pt x="520700" y="721667"/>
                      </a:lnTo>
                      <a:lnTo>
                        <a:pt x="593725" y="435917"/>
                      </a:lnTo>
                      <a:lnTo>
                        <a:pt x="835025" y="280342"/>
                      </a:lnTo>
                      <a:lnTo>
                        <a:pt x="1117600" y="216842"/>
                      </a:lnTo>
                      <a:lnTo>
                        <a:pt x="1009650" y="131117"/>
                      </a:lnTo>
                      <a:lnTo>
                        <a:pt x="939800" y="54917"/>
                      </a:lnTo>
                      <a:cubicBezTo>
                        <a:pt x="915458" y="46451"/>
                        <a:pt x="903817" y="31634"/>
                        <a:pt x="879475" y="23168"/>
                      </a:cubicBezTo>
                      <a:lnTo>
                        <a:pt x="822325" y="4117"/>
                      </a:lnTo>
                      <a:cubicBezTo>
                        <a:pt x="779992" y="8350"/>
                        <a:pt x="740833" y="-3291"/>
                        <a:pt x="698500" y="942"/>
                      </a:cubicBezTo>
                      <a:lnTo>
                        <a:pt x="682625" y="16817"/>
                      </a:lnTo>
                      <a:lnTo>
                        <a:pt x="549275" y="191442"/>
                      </a:lnTo>
                      <a:lnTo>
                        <a:pt x="393700" y="343842"/>
                      </a:lnTo>
                      <a:lnTo>
                        <a:pt x="342900" y="391467"/>
                      </a:lnTo>
                      <a:lnTo>
                        <a:pt x="241300" y="693092"/>
                      </a:lnTo>
                      <a:lnTo>
                        <a:pt x="200025" y="769292"/>
                      </a:lnTo>
                      <a:lnTo>
                        <a:pt x="31750" y="8010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Forme libre 185"/>
                <p:cNvSpPr/>
                <p:nvPr/>
              </p:nvSpPr>
              <p:spPr>
                <a:xfrm>
                  <a:off x="4641850" y="2921000"/>
                  <a:ext cx="1501775" cy="930275"/>
                </a:xfrm>
                <a:custGeom>
                  <a:avLst/>
                  <a:gdLst>
                    <a:gd name="connsiteX0" fmla="*/ 3175 w 1501775"/>
                    <a:gd name="connsiteY0" fmla="*/ 844550 h 930275"/>
                    <a:gd name="connsiteX1" fmla="*/ 12700 w 1501775"/>
                    <a:gd name="connsiteY1" fmla="*/ 876300 h 930275"/>
                    <a:gd name="connsiteX2" fmla="*/ 0 w 1501775"/>
                    <a:gd name="connsiteY2" fmla="*/ 917575 h 930275"/>
                    <a:gd name="connsiteX3" fmla="*/ 123825 w 1501775"/>
                    <a:gd name="connsiteY3" fmla="*/ 920750 h 930275"/>
                    <a:gd name="connsiteX4" fmla="*/ 190500 w 1501775"/>
                    <a:gd name="connsiteY4" fmla="*/ 857250 h 930275"/>
                    <a:gd name="connsiteX5" fmla="*/ 215900 w 1501775"/>
                    <a:gd name="connsiteY5" fmla="*/ 819150 h 930275"/>
                    <a:gd name="connsiteX6" fmla="*/ 288925 w 1501775"/>
                    <a:gd name="connsiteY6" fmla="*/ 847725 h 930275"/>
                    <a:gd name="connsiteX7" fmla="*/ 390525 w 1501775"/>
                    <a:gd name="connsiteY7" fmla="*/ 889000 h 930275"/>
                    <a:gd name="connsiteX8" fmla="*/ 412750 w 1501775"/>
                    <a:gd name="connsiteY8" fmla="*/ 923925 h 930275"/>
                    <a:gd name="connsiteX9" fmla="*/ 428625 w 1501775"/>
                    <a:gd name="connsiteY9" fmla="*/ 930275 h 930275"/>
                    <a:gd name="connsiteX10" fmla="*/ 561975 w 1501775"/>
                    <a:gd name="connsiteY10" fmla="*/ 819150 h 930275"/>
                    <a:gd name="connsiteX11" fmla="*/ 885825 w 1501775"/>
                    <a:gd name="connsiteY11" fmla="*/ 695325 h 930275"/>
                    <a:gd name="connsiteX12" fmla="*/ 936625 w 1501775"/>
                    <a:gd name="connsiteY12" fmla="*/ 752475 h 930275"/>
                    <a:gd name="connsiteX13" fmla="*/ 1108075 w 1501775"/>
                    <a:gd name="connsiteY13" fmla="*/ 758825 h 930275"/>
                    <a:gd name="connsiteX14" fmla="*/ 1117600 w 1501775"/>
                    <a:gd name="connsiteY14" fmla="*/ 714375 h 930275"/>
                    <a:gd name="connsiteX15" fmla="*/ 1181100 w 1501775"/>
                    <a:gd name="connsiteY15" fmla="*/ 679450 h 930275"/>
                    <a:gd name="connsiteX16" fmla="*/ 1219200 w 1501775"/>
                    <a:gd name="connsiteY16" fmla="*/ 577850 h 930275"/>
                    <a:gd name="connsiteX17" fmla="*/ 1168400 w 1501775"/>
                    <a:gd name="connsiteY17" fmla="*/ 546100 h 930275"/>
                    <a:gd name="connsiteX18" fmla="*/ 1133475 w 1501775"/>
                    <a:gd name="connsiteY18" fmla="*/ 508000 h 930275"/>
                    <a:gd name="connsiteX19" fmla="*/ 1158875 w 1501775"/>
                    <a:gd name="connsiteY19" fmla="*/ 371475 h 930275"/>
                    <a:gd name="connsiteX20" fmla="*/ 1235075 w 1501775"/>
                    <a:gd name="connsiteY20" fmla="*/ 346075 h 930275"/>
                    <a:gd name="connsiteX21" fmla="*/ 1339850 w 1501775"/>
                    <a:gd name="connsiteY21" fmla="*/ 352425 h 930275"/>
                    <a:gd name="connsiteX22" fmla="*/ 1393825 w 1501775"/>
                    <a:gd name="connsiteY22" fmla="*/ 307975 h 930275"/>
                    <a:gd name="connsiteX23" fmla="*/ 1463675 w 1501775"/>
                    <a:gd name="connsiteY23" fmla="*/ 301625 h 930275"/>
                    <a:gd name="connsiteX24" fmla="*/ 1489075 w 1501775"/>
                    <a:gd name="connsiteY24" fmla="*/ 260350 h 930275"/>
                    <a:gd name="connsiteX25" fmla="*/ 1485900 w 1501775"/>
                    <a:gd name="connsiteY25" fmla="*/ 120650 h 930275"/>
                    <a:gd name="connsiteX26" fmla="*/ 1501775 w 1501775"/>
                    <a:gd name="connsiteY26" fmla="*/ 0 h 930275"/>
                    <a:gd name="connsiteX27" fmla="*/ 1374775 w 1501775"/>
                    <a:gd name="connsiteY27" fmla="*/ 111125 h 930275"/>
                    <a:gd name="connsiteX28" fmla="*/ 1301750 w 1501775"/>
                    <a:gd name="connsiteY28" fmla="*/ 111125 h 930275"/>
                    <a:gd name="connsiteX29" fmla="*/ 1247775 w 1501775"/>
                    <a:gd name="connsiteY29" fmla="*/ 98425 h 930275"/>
                    <a:gd name="connsiteX30" fmla="*/ 1158875 w 1501775"/>
                    <a:gd name="connsiteY30" fmla="*/ 117475 h 930275"/>
                    <a:gd name="connsiteX31" fmla="*/ 1066800 w 1501775"/>
                    <a:gd name="connsiteY31" fmla="*/ 133350 h 930275"/>
                    <a:gd name="connsiteX32" fmla="*/ 1019175 w 1501775"/>
                    <a:gd name="connsiteY32" fmla="*/ 111125 h 930275"/>
                    <a:gd name="connsiteX33" fmla="*/ 933450 w 1501775"/>
                    <a:gd name="connsiteY33" fmla="*/ 101600 h 930275"/>
                    <a:gd name="connsiteX34" fmla="*/ 882650 w 1501775"/>
                    <a:gd name="connsiteY34" fmla="*/ 107950 h 930275"/>
                    <a:gd name="connsiteX35" fmla="*/ 847725 w 1501775"/>
                    <a:gd name="connsiteY35" fmla="*/ 95250 h 930275"/>
                    <a:gd name="connsiteX36" fmla="*/ 695325 w 1501775"/>
                    <a:gd name="connsiteY36" fmla="*/ 174625 h 930275"/>
                    <a:gd name="connsiteX37" fmla="*/ 676275 w 1501775"/>
                    <a:gd name="connsiteY37" fmla="*/ 190500 h 930275"/>
                    <a:gd name="connsiteX38" fmla="*/ 565150 w 1501775"/>
                    <a:gd name="connsiteY38" fmla="*/ 139700 h 930275"/>
                    <a:gd name="connsiteX39" fmla="*/ 368300 w 1501775"/>
                    <a:gd name="connsiteY39" fmla="*/ 238125 h 930275"/>
                    <a:gd name="connsiteX40" fmla="*/ 374650 w 1501775"/>
                    <a:gd name="connsiteY40" fmla="*/ 374650 h 930275"/>
                    <a:gd name="connsiteX41" fmla="*/ 285750 w 1501775"/>
                    <a:gd name="connsiteY41" fmla="*/ 654050 h 930275"/>
                    <a:gd name="connsiteX42" fmla="*/ 9525 w 1501775"/>
                    <a:gd name="connsiteY42" fmla="*/ 771525 h 930275"/>
                    <a:gd name="connsiteX43" fmla="*/ 3175 w 1501775"/>
                    <a:gd name="connsiteY43" fmla="*/ 84455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1775" h="930275">
                      <a:moveTo>
                        <a:pt x="3175" y="844550"/>
                      </a:moveTo>
                      <a:lnTo>
                        <a:pt x="12700" y="876300"/>
                      </a:lnTo>
                      <a:lnTo>
                        <a:pt x="0" y="917575"/>
                      </a:lnTo>
                      <a:lnTo>
                        <a:pt x="123825" y="920750"/>
                      </a:lnTo>
                      <a:lnTo>
                        <a:pt x="190500" y="857250"/>
                      </a:lnTo>
                      <a:lnTo>
                        <a:pt x="215900" y="819150"/>
                      </a:lnTo>
                      <a:lnTo>
                        <a:pt x="288925" y="847725"/>
                      </a:lnTo>
                      <a:lnTo>
                        <a:pt x="390525" y="889000"/>
                      </a:lnTo>
                      <a:lnTo>
                        <a:pt x="412750" y="923925"/>
                      </a:lnTo>
                      <a:lnTo>
                        <a:pt x="428625" y="930275"/>
                      </a:lnTo>
                      <a:lnTo>
                        <a:pt x="561975" y="819150"/>
                      </a:lnTo>
                      <a:lnTo>
                        <a:pt x="885825" y="695325"/>
                      </a:lnTo>
                      <a:lnTo>
                        <a:pt x="936625" y="752475"/>
                      </a:lnTo>
                      <a:lnTo>
                        <a:pt x="1108075" y="758825"/>
                      </a:lnTo>
                      <a:lnTo>
                        <a:pt x="1117600" y="714375"/>
                      </a:lnTo>
                      <a:lnTo>
                        <a:pt x="1181100" y="679450"/>
                      </a:lnTo>
                      <a:lnTo>
                        <a:pt x="1219200" y="577850"/>
                      </a:lnTo>
                      <a:lnTo>
                        <a:pt x="1168400" y="546100"/>
                      </a:lnTo>
                      <a:lnTo>
                        <a:pt x="1133475" y="508000"/>
                      </a:lnTo>
                      <a:lnTo>
                        <a:pt x="1158875" y="371475"/>
                      </a:lnTo>
                      <a:lnTo>
                        <a:pt x="1235075" y="346075"/>
                      </a:lnTo>
                      <a:lnTo>
                        <a:pt x="1339850" y="352425"/>
                      </a:lnTo>
                      <a:lnTo>
                        <a:pt x="1393825" y="307975"/>
                      </a:lnTo>
                      <a:lnTo>
                        <a:pt x="1463675" y="301625"/>
                      </a:lnTo>
                      <a:lnTo>
                        <a:pt x="1489075" y="260350"/>
                      </a:lnTo>
                      <a:cubicBezTo>
                        <a:pt x="1488017" y="213783"/>
                        <a:pt x="1486958" y="167217"/>
                        <a:pt x="1485900" y="120650"/>
                      </a:cubicBezTo>
                      <a:lnTo>
                        <a:pt x="1501775" y="0"/>
                      </a:lnTo>
                      <a:lnTo>
                        <a:pt x="1374775" y="111125"/>
                      </a:lnTo>
                      <a:lnTo>
                        <a:pt x="1301750" y="111125"/>
                      </a:lnTo>
                      <a:lnTo>
                        <a:pt x="1247775" y="98425"/>
                      </a:lnTo>
                      <a:lnTo>
                        <a:pt x="1158875" y="117475"/>
                      </a:lnTo>
                      <a:lnTo>
                        <a:pt x="1066800" y="133350"/>
                      </a:lnTo>
                      <a:lnTo>
                        <a:pt x="1019175" y="111125"/>
                      </a:lnTo>
                      <a:lnTo>
                        <a:pt x="933450" y="101600"/>
                      </a:lnTo>
                      <a:lnTo>
                        <a:pt x="882650" y="107950"/>
                      </a:lnTo>
                      <a:lnTo>
                        <a:pt x="847725" y="95250"/>
                      </a:lnTo>
                      <a:lnTo>
                        <a:pt x="695325" y="174625"/>
                      </a:lnTo>
                      <a:lnTo>
                        <a:pt x="676275" y="190500"/>
                      </a:lnTo>
                      <a:lnTo>
                        <a:pt x="565150" y="139700"/>
                      </a:lnTo>
                      <a:lnTo>
                        <a:pt x="368300" y="238125"/>
                      </a:lnTo>
                      <a:lnTo>
                        <a:pt x="374650" y="374650"/>
                      </a:lnTo>
                      <a:lnTo>
                        <a:pt x="285750" y="654050"/>
                      </a:lnTo>
                      <a:lnTo>
                        <a:pt x="9525" y="771525"/>
                      </a:lnTo>
                      <a:lnTo>
                        <a:pt x="3175" y="8445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sp>
        <p:nvSpPr>
          <p:cNvPr id="120" name="ZoneTexte 3"/>
          <p:cNvSpPr txBox="1"/>
          <p:nvPr/>
        </p:nvSpPr>
        <p:spPr>
          <a:xfrm>
            <a:off x="2735610" y="4063978"/>
            <a:ext cx="133096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Méditerranée</a:t>
            </a:r>
            <a:endParaRPr lang="fr-FR" sz="1200" dirty="0">
              <a:effectLst/>
              <a:latin typeface="Times New Roman"/>
              <a:ea typeface="Times New Roman"/>
            </a:endParaRPr>
          </a:p>
        </p:txBody>
      </p:sp>
      <p:sp>
        <p:nvSpPr>
          <p:cNvPr id="121" name="ZoneTexte 6"/>
          <p:cNvSpPr txBox="1"/>
          <p:nvPr/>
        </p:nvSpPr>
        <p:spPr>
          <a:xfrm>
            <a:off x="4644008" y="2541666"/>
            <a:ext cx="817880"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Noire</a:t>
            </a:r>
            <a:endParaRPr lang="fr-FR" sz="1200" dirty="0">
              <a:effectLst/>
              <a:latin typeface="Times New Roman"/>
              <a:ea typeface="Times New Roman"/>
            </a:endParaRPr>
          </a:p>
        </p:txBody>
      </p:sp>
      <p:sp>
        <p:nvSpPr>
          <p:cNvPr id="122" name="ZoneTexte 7"/>
          <p:cNvSpPr txBox="1"/>
          <p:nvPr/>
        </p:nvSpPr>
        <p:spPr>
          <a:xfrm>
            <a:off x="5299174" y="5781440"/>
            <a:ext cx="86296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Mer Rouge</a:t>
            </a:r>
            <a:endParaRPr lang="fr-FR" sz="1200" dirty="0">
              <a:effectLst/>
              <a:latin typeface="Times New Roman"/>
              <a:ea typeface="Times New Roman"/>
            </a:endParaRPr>
          </a:p>
        </p:txBody>
      </p:sp>
      <p:sp>
        <p:nvSpPr>
          <p:cNvPr id="123" name="ZoneTexte 8"/>
          <p:cNvSpPr txBox="1"/>
          <p:nvPr/>
        </p:nvSpPr>
        <p:spPr>
          <a:xfrm rot="3464342">
            <a:off x="6300752" y="3727378"/>
            <a:ext cx="495155"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Tigre</a:t>
            </a:r>
            <a:endParaRPr lang="fr-FR" sz="1200" dirty="0">
              <a:effectLst/>
              <a:latin typeface="Times New Roman"/>
              <a:ea typeface="Times New Roman"/>
            </a:endParaRPr>
          </a:p>
        </p:txBody>
      </p:sp>
      <p:sp>
        <p:nvSpPr>
          <p:cNvPr id="124" name="ZoneTexte 9"/>
          <p:cNvSpPr txBox="1"/>
          <p:nvPr/>
        </p:nvSpPr>
        <p:spPr>
          <a:xfrm rot="2519936">
            <a:off x="5728742" y="4010347"/>
            <a:ext cx="744855" cy="277470"/>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Euphrate</a:t>
            </a:r>
            <a:endParaRPr lang="fr-FR" sz="1200" dirty="0">
              <a:effectLst/>
              <a:latin typeface="Times New Roman"/>
              <a:ea typeface="Times New Roman"/>
            </a:endParaRPr>
          </a:p>
        </p:txBody>
      </p:sp>
      <p:sp>
        <p:nvSpPr>
          <p:cNvPr id="125" name="ZoneTexte 10"/>
          <p:cNvSpPr txBox="1"/>
          <p:nvPr/>
        </p:nvSpPr>
        <p:spPr>
          <a:xfrm rot="3253484">
            <a:off x="4828641" y="5179942"/>
            <a:ext cx="354552" cy="276999"/>
          </a:xfrm>
          <a:prstGeom prst="rect">
            <a:avLst/>
          </a:prstGeom>
          <a:noFill/>
        </p:spPr>
        <p:txBody>
          <a:bodyPr wrap="none" rtlCol="0">
            <a:spAutoFit/>
          </a:bodyPr>
          <a:lstStyle/>
          <a:p>
            <a:pPr>
              <a:spcAft>
                <a:spcPts val="0"/>
              </a:spcAft>
            </a:pPr>
            <a:r>
              <a:rPr lang="fr-FR" sz="1200" kern="1200" dirty="0">
                <a:solidFill>
                  <a:srgbClr val="00B0F0"/>
                </a:solidFill>
                <a:effectLst/>
                <a:latin typeface="Calibri"/>
                <a:ea typeface="Times New Roman"/>
                <a:cs typeface="Times New Roman"/>
              </a:rPr>
              <a:t>Nil</a:t>
            </a:r>
            <a:endParaRPr lang="fr-FR" sz="1200" dirty="0">
              <a:effectLst/>
              <a:latin typeface="Times New Roman"/>
              <a:ea typeface="Times New Roman"/>
            </a:endParaRPr>
          </a:p>
        </p:txBody>
      </p:sp>
      <p:sp>
        <p:nvSpPr>
          <p:cNvPr id="4" name="ZoneTexte 3"/>
          <p:cNvSpPr txBox="1"/>
          <p:nvPr/>
        </p:nvSpPr>
        <p:spPr>
          <a:xfrm>
            <a:off x="3918822" y="3287439"/>
            <a:ext cx="996555" cy="369332"/>
          </a:xfrm>
          <a:prstGeom prst="rect">
            <a:avLst/>
          </a:prstGeom>
          <a:noFill/>
        </p:spPr>
        <p:txBody>
          <a:bodyPr wrap="square" rtlCol="0">
            <a:spAutoFit/>
          </a:bodyPr>
          <a:lstStyle/>
          <a:p>
            <a:r>
              <a:rPr lang="fr-FR" dirty="0"/>
              <a:t>Athènes</a:t>
            </a:r>
          </a:p>
        </p:txBody>
      </p:sp>
      <p:sp>
        <p:nvSpPr>
          <p:cNvPr id="126" name="ZoneTexte 125"/>
          <p:cNvSpPr txBox="1"/>
          <p:nvPr/>
        </p:nvSpPr>
        <p:spPr>
          <a:xfrm>
            <a:off x="3740347" y="3706004"/>
            <a:ext cx="996555" cy="369332"/>
          </a:xfrm>
          <a:prstGeom prst="rect">
            <a:avLst/>
          </a:prstGeom>
          <a:noFill/>
        </p:spPr>
        <p:txBody>
          <a:bodyPr wrap="square" rtlCol="0">
            <a:spAutoFit/>
          </a:bodyPr>
          <a:lstStyle/>
          <a:p>
            <a:r>
              <a:rPr lang="fr-FR" dirty="0"/>
              <a:t>Sparte</a:t>
            </a:r>
          </a:p>
        </p:txBody>
      </p:sp>
      <p:sp>
        <p:nvSpPr>
          <p:cNvPr id="44" name="Zone de texte 5"/>
          <p:cNvSpPr txBox="1"/>
          <p:nvPr/>
        </p:nvSpPr>
        <p:spPr>
          <a:xfrm>
            <a:off x="4285060" y="5566653"/>
            <a:ext cx="1323340" cy="515610"/>
          </a:xfrm>
          <a:prstGeom prst="rect">
            <a:avLst/>
          </a:prstGeom>
          <a:solidFill>
            <a:schemeClr val="lt1">
              <a:alpha val="51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Egypte</a:t>
            </a:r>
          </a:p>
        </p:txBody>
      </p:sp>
      <p:sp>
        <p:nvSpPr>
          <p:cNvPr id="45" name="Zone de texte 3"/>
          <p:cNvSpPr txBox="1"/>
          <p:nvPr/>
        </p:nvSpPr>
        <p:spPr>
          <a:xfrm>
            <a:off x="3186266" y="2557462"/>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Grèce</a:t>
            </a:r>
          </a:p>
        </p:txBody>
      </p:sp>
      <p:sp>
        <p:nvSpPr>
          <p:cNvPr id="37" name="ZoneTexte 36"/>
          <p:cNvSpPr txBox="1"/>
          <p:nvPr/>
        </p:nvSpPr>
        <p:spPr>
          <a:xfrm>
            <a:off x="6491094" y="6029729"/>
            <a:ext cx="1753314" cy="324000"/>
          </a:xfrm>
          <a:prstGeom prst="rect">
            <a:avLst/>
          </a:prstGeom>
          <a:solidFill>
            <a:schemeClr val="bg1"/>
          </a:solidFill>
          <a:ln>
            <a:solidFill>
              <a:schemeClr val="bg1"/>
            </a:solidFill>
          </a:ln>
        </p:spPr>
        <p:txBody>
          <a:bodyPr wrap="square" rtlCol="0">
            <a:spAutoFit/>
          </a:bodyPr>
          <a:lstStyle/>
          <a:p>
            <a:endParaRPr lang="fr-FR" dirty="0"/>
          </a:p>
        </p:txBody>
      </p:sp>
      <p:sp>
        <p:nvSpPr>
          <p:cNvPr id="128" name="Zone de texte 3"/>
          <p:cNvSpPr txBox="1"/>
          <p:nvPr/>
        </p:nvSpPr>
        <p:spPr>
          <a:xfrm>
            <a:off x="1490018" y="1088590"/>
            <a:ext cx="1098794" cy="550857"/>
          </a:xfrm>
          <a:prstGeom prst="rect">
            <a:avLst/>
          </a:prstGeom>
          <a:solidFill>
            <a:schemeClr val="lt1">
              <a:alpha val="63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400" dirty="0">
                <a:effectLst/>
                <a:ea typeface="Calibri"/>
                <a:cs typeface="Times New Roman"/>
              </a:rPr>
              <a:t>Gaule</a:t>
            </a:r>
          </a:p>
        </p:txBody>
      </p:sp>
    </p:spTree>
    <p:extLst>
      <p:ext uri="{BB962C8B-B14F-4D97-AF65-F5344CB8AC3E}">
        <p14:creationId xmlns:p14="http://schemas.microsoft.com/office/powerpoint/2010/main" val="22228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circle(out)">
                                      <p:cBhvr>
                                        <p:cTn id="7" dur="2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52685"/>
            <a:ext cx="9000000" cy="646331"/>
          </a:xfrm>
          <a:prstGeom prst="rect">
            <a:avLst/>
          </a:prstGeom>
          <a:solidFill>
            <a:schemeClr val="bg1">
              <a:lumMod val="85000"/>
            </a:schemeClr>
          </a:solidFill>
        </p:spPr>
        <p:txBody>
          <a:bodyPr>
            <a:spAutoFit/>
          </a:bodyPr>
          <a:lstStyle/>
          <a:p>
            <a:pPr algn="ctr"/>
            <a:r>
              <a:rPr lang="fr-FR" b="1" dirty="0"/>
              <a:t>Exemples de productions d’une classe de 6</a:t>
            </a:r>
            <a:r>
              <a:rPr lang="fr-FR" b="1" baseline="30000" dirty="0"/>
              <a:t>e</a:t>
            </a:r>
            <a:r>
              <a:rPr lang="fr-FR" b="1" dirty="0"/>
              <a:t> (Collège Volney de Craon)</a:t>
            </a:r>
          </a:p>
          <a:p>
            <a:pPr algn="ctr"/>
            <a:r>
              <a:rPr lang="fr-FR" b="1" dirty="0"/>
              <a:t>à l’issue de la 1</a:t>
            </a:r>
            <a:r>
              <a:rPr lang="fr-FR" b="1" baseline="30000" dirty="0"/>
              <a:t>ère</a:t>
            </a:r>
            <a:r>
              <a:rPr lang="fr-FR" b="1" dirty="0"/>
              <a:t> séance</a:t>
            </a:r>
            <a:endParaRPr lang="fr-FR" dirty="0"/>
          </a:p>
        </p:txBody>
      </p:sp>
      <p:sp>
        <p:nvSpPr>
          <p:cNvPr id="3" name="Rectangle 2"/>
          <p:cNvSpPr/>
          <p:nvPr/>
        </p:nvSpPr>
        <p:spPr>
          <a:xfrm>
            <a:off x="72000" y="889844"/>
            <a:ext cx="9000000" cy="2862322"/>
          </a:xfrm>
          <a:prstGeom prst="rect">
            <a:avLst/>
          </a:prstGeom>
        </p:spPr>
        <p:txBody>
          <a:bodyPr>
            <a:spAutoFit/>
          </a:bodyPr>
          <a:lstStyle/>
          <a:p>
            <a:pPr algn="ctr"/>
            <a:r>
              <a:rPr lang="fr-FR" b="1" u="sng" dirty="0"/>
              <a:t>Elève rencontrant des difficultés à l’écrit</a:t>
            </a:r>
          </a:p>
          <a:p>
            <a:pPr algn="ctr"/>
            <a:r>
              <a:rPr lang="fr-FR" i="1" dirty="0"/>
              <a:t>(après correction de l’orthographe et de la ponctuation mais pas du contenu)</a:t>
            </a:r>
          </a:p>
          <a:p>
            <a:pPr algn="just"/>
            <a:r>
              <a:rPr lang="fr-FR" dirty="0"/>
              <a:t>Sur l'image, je vois un homme déshabillé et un homme qui a de la barbe grise. Les deux hommes se rapprochent pour se toucher le doigt. Il y a beaucoup de personnes autour. </a:t>
            </a:r>
          </a:p>
          <a:p>
            <a:pPr algn="just"/>
            <a:r>
              <a:rPr lang="fr-FR" dirty="0"/>
              <a:t>L'homme à droite est peut-être Jésus-Christ. L'autre homme, je ne sais pas comment il s'appelle. J'ai remarqué que juste à côté d'eux, il y a un homme et je pense, qu’il essaye de faire la même chose car il est dans la même direction et dans la même posture que l'homme nu. L'homme qui est à côté est déshabillé aussi et les deux hommes déshabillés se regardent dans les yeux. </a:t>
            </a:r>
          </a:p>
          <a:p>
            <a:pPr algn="just"/>
            <a:r>
              <a:rPr lang="fr-FR" dirty="0"/>
              <a:t>L'homme âgé essaye peut-être de remettre l'homme qui est allongé debout.</a:t>
            </a:r>
          </a:p>
        </p:txBody>
      </p:sp>
      <p:sp>
        <p:nvSpPr>
          <p:cNvPr id="4" name="Rectangle 3"/>
          <p:cNvSpPr/>
          <p:nvPr/>
        </p:nvSpPr>
        <p:spPr>
          <a:xfrm>
            <a:off x="72000" y="3823880"/>
            <a:ext cx="9000000" cy="1477328"/>
          </a:xfrm>
          <a:prstGeom prst="rect">
            <a:avLst/>
          </a:prstGeom>
        </p:spPr>
        <p:txBody>
          <a:bodyPr>
            <a:spAutoFit/>
          </a:bodyPr>
          <a:lstStyle/>
          <a:p>
            <a:pPr algn="ctr"/>
            <a:r>
              <a:rPr lang="fr-FR" b="1" u="sng" dirty="0"/>
              <a:t>Binôme constitué de deux élèves rencontrant des difficultés à l’écrit</a:t>
            </a:r>
            <a:endParaRPr lang="fr-FR" u="sng" dirty="0"/>
          </a:p>
          <a:p>
            <a:pPr algn="just"/>
            <a:r>
              <a:rPr lang="fr-FR" dirty="0"/>
              <a:t>Sur cette fresque nous voyons que a gauche il y a un homme nu qui a l'air </a:t>
            </a:r>
            <a:r>
              <a:rPr lang="fr-FR" dirty="0" err="1"/>
              <a:t>asser</a:t>
            </a:r>
            <a:r>
              <a:rPr lang="fr-FR" dirty="0"/>
              <a:t> </a:t>
            </a:r>
            <a:r>
              <a:rPr lang="fr-FR" dirty="0" err="1"/>
              <a:t>jeunne</a:t>
            </a:r>
            <a:r>
              <a:rPr lang="fr-FR" dirty="0"/>
              <a:t> est a droite un homme vêtu d'une tunique  blanche il a des cheveux gris et blanc est il a une barbe gris et blanc il est </a:t>
            </a:r>
            <a:r>
              <a:rPr lang="fr-FR" dirty="0" err="1"/>
              <a:t>assé</a:t>
            </a:r>
            <a:r>
              <a:rPr lang="fr-FR" dirty="0"/>
              <a:t> vieux  est il est entouré de personne nu .nous pensons que sans doute il essaye de se touché avec leur doigt.</a:t>
            </a:r>
          </a:p>
        </p:txBody>
      </p:sp>
    </p:spTree>
    <p:extLst>
      <p:ext uri="{BB962C8B-B14F-4D97-AF65-F5344CB8AC3E}">
        <p14:creationId xmlns:p14="http://schemas.microsoft.com/office/powerpoint/2010/main" val="13685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88640"/>
            <a:ext cx="9000000" cy="1754326"/>
          </a:xfrm>
          <a:prstGeom prst="rect">
            <a:avLst/>
          </a:prstGeom>
        </p:spPr>
        <p:txBody>
          <a:bodyPr>
            <a:spAutoFit/>
          </a:bodyPr>
          <a:lstStyle/>
          <a:p>
            <a:pPr algn="ctr"/>
            <a:r>
              <a:rPr lang="fr-FR" b="1" u="sng" dirty="0"/>
              <a:t>Binômes hétérogènes :</a:t>
            </a:r>
          </a:p>
          <a:p>
            <a:pPr algn="just"/>
            <a:r>
              <a:rPr lang="fr-FR" b="1" dirty="0"/>
              <a:t>Exemple 1 :</a:t>
            </a:r>
            <a:endParaRPr lang="fr-FR" dirty="0"/>
          </a:p>
          <a:p>
            <a:pPr algn="just"/>
            <a:r>
              <a:rPr lang="fr-FR" dirty="0"/>
              <a:t>La ressemblance entre l'image et le film, c'est que l'homme barbu avec des cheveux gris ressemble au personnage de ET.  Cet homme descend du ciel puis touche le doigt de l'homme représenté nu. Cela donne une étincelle comme dans E.T.  L'homme barbu est peut-être un dieu et l'homme nu est Adam.</a:t>
            </a:r>
          </a:p>
        </p:txBody>
      </p:sp>
      <p:sp>
        <p:nvSpPr>
          <p:cNvPr id="3" name="Rectangle 2"/>
          <p:cNvSpPr/>
          <p:nvPr/>
        </p:nvSpPr>
        <p:spPr>
          <a:xfrm>
            <a:off x="72000" y="1844824"/>
            <a:ext cx="9000000" cy="2308324"/>
          </a:xfrm>
          <a:prstGeom prst="rect">
            <a:avLst/>
          </a:prstGeom>
        </p:spPr>
        <p:txBody>
          <a:bodyPr>
            <a:spAutoFit/>
          </a:bodyPr>
          <a:lstStyle/>
          <a:p>
            <a:pPr algn="just"/>
            <a:r>
              <a:rPr lang="fr-FR" b="1" dirty="0"/>
              <a:t>Exemple 2 :</a:t>
            </a:r>
            <a:endParaRPr lang="fr-FR" dirty="0"/>
          </a:p>
          <a:p>
            <a:pPr algn="just"/>
            <a:r>
              <a:rPr lang="fr-FR" dirty="0"/>
              <a:t>Sur cette fresque je remarque deux hommes qui se touchent  les mains au centre l'image. A gauche je vois un homme nu sur une falaise et à droite un homme vêtu d'une tunique rose, ce personnage est probablement un dieu venant du ciel.</a:t>
            </a:r>
          </a:p>
          <a:p>
            <a:pPr algn="just"/>
            <a:r>
              <a:rPr lang="fr-FR" dirty="0"/>
              <a:t>L'affiche de E.T. a aussi les deux personnages qui se touchent la main. Sur la première page de la bible on remarque les deux mains encore une fois.</a:t>
            </a:r>
          </a:p>
          <a:p>
            <a:pPr algn="just"/>
            <a:r>
              <a:rPr lang="fr-FR" dirty="0"/>
              <a:t>Sans doute  les deux mains qui se touchent veut dire la relation entre le ciel et la terre, les hommes et les dieux.</a:t>
            </a:r>
          </a:p>
        </p:txBody>
      </p:sp>
      <p:sp>
        <p:nvSpPr>
          <p:cNvPr id="4" name="Rectangle 3"/>
          <p:cNvSpPr/>
          <p:nvPr/>
        </p:nvSpPr>
        <p:spPr>
          <a:xfrm>
            <a:off x="72000" y="4153148"/>
            <a:ext cx="9000000" cy="2308324"/>
          </a:xfrm>
          <a:prstGeom prst="rect">
            <a:avLst/>
          </a:prstGeom>
        </p:spPr>
        <p:txBody>
          <a:bodyPr>
            <a:spAutoFit/>
          </a:bodyPr>
          <a:lstStyle/>
          <a:p>
            <a:pPr algn="ctr"/>
            <a:r>
              <a:rPr lang="fr-FR" b="1" u="sng" dirty="0"/>
              <a:t>Binômes homogènes constitués d’élèves à l’aise à l’écrit :</a:t>
            </a:r>
            <a:r>
              <a:rPr lang="fr-FR" dirty="0"/>
              <a:t> </a:t>
            </a:r>
          </a:p>
          <a:p>
            <a:pPr algn="just"/>
            <a:r>
              <a:rPr lang="fr-FR" b="1" dirty="0"/>
              <a:t>Exemple 1 :</a:t>
            </a:r>
            <a:endParaRPr lang="fr-FR" dirty="0"/>
          </a:p>
          <a:p>
            <a:pPr algn="just"/>
            <a:r>
              <a:rPr lang="fr-FR" dirty="0"/>
              <a:t>Dans cette image, la scène représentée est la même que la scène sur  l'affiche de E.T. l'extraterrestre. Au centre, j'observe que deux hommes font le même geste que E.T. et le petit garçon sur l'affiche. C'est-à-dire, ils tendent leur index de façon à ce qu'ils se touchent. Les personnages sont nus sauf un homme qui est en robe. A droite, je remarque que les enfants et l'homme en robe sont comme dans une fleur. Les deux hommes sont peut-être des dieux. L'homme de gauche est assez musclé.</a:t>
            </a:r>
          </a:p>
        </p:txBody>
      </p:sp>
    </p:spTree>
    <p:extLst>
      <p:ext uri="{BB962C8B-B14F-4D97-AF65-F5344CB8AC3E}">
        <p14:creationId xmlns:p14="http://schemas.microsoft.com/office/powerpoint/2010/main" val="779725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260648"/>
            <a:ext cx="9000000" cy="1754326"/>
          </a:xfrm>
          <a:prstGeom prst="rect">
            <a:avLst/>
          </a:prstGeom>
        </p:spPr>
        <p:txBody>
          <a:bodyPr>
            <a:spAutoFit/>
          </a:bodyPr>
          <a:lstStyle/>
          <a:p>
            <a:pPr algn="just"/>
            <a:r>
              <a:rPr lang="fr-FR" b="1" dirty="0"/>
              <a:t>Exemple 2 :</a:t>
            </a:r>
            <a:endParaRPr lang="fr-FR" dirty="0"/>
          </a:p>
          <a:p>
            <a:pPr algn="just"/>
            <a:r>
              <a:rPr lang="fr-FR" dirty="0"/>
              <a:t>Comme dans le film E.T. et comme dans la bible, les personnages se touchent avec leurs doigts pour construire le monde. Nous remarquons qu'au centre de la fresque se trouve deux hommes qui se touchent les doigts. A gauche, nous voyons un homme nu sur une sorte de montagne. A droite, nous voyons un homme descendant du ciel, habillé d'une tunique, avec une barbe et des cheveux gris. Derrière ce dernier se trouve plusieurs personnes nus.</a:t>
            </a:r>
          </a:p>
        </p:txBody>
      </p:sp>
    </p:spTree>
    <p:extLst>
      <p:ext uri="{BB962C8B-B14F-4D97-AF65-F5344CB8AC3E}">
        <p14:creationId xmlns:p14="http://schemas.microsoft.com/office/powerpoint/2010/main" val="8186008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88640"/>
            <a:ext cx="9000000" cy="369332"/>
          </a:xfrm>
          <a:prstGeom prst="rect">
            <a:avLst/>
          </a:prstGeom>
        </p:spPr>
        <p:txBody>
          <a:bodyPr>
            <a:spAutoFit/>
          </a:bodyPr>
          <a:lstStyle/>
          <a:p>
            <a:pPr algn="ctr"/>
            <a:r>
              <a:rPr lang="fr-FR" b="1" dirty="0"/>
              <a:t>Remarques</a:t>
            </a:r>
            <a:endParaRPr lang="fr-FR" dirty="0"/>
          </a:p>
        </p:txBody>
      </p:sp>
      <p:sp>
        <p:nvSpPr>
          <p:cNvPr id="3" name="Rectangle 2"/>
          <p:cNvSpPr/>
          <p:nvPr/>
        </p:nvSpPr>
        <p:spPr>
          <a:xfrm>
            <a:off x="72000" y="836712"/>
            <a:ext cx="4572000" cy="2862322"/>
          </a:xfrm>
          <a:prstGeom prst="rect">
            <a:avLst/>
          </a:prstGeom>
        </p:spPr>
        <p:txBody>
          <a:bodyPr>
            <a:spAutoFit/>
          </a:bodyPr>
          <a:lstStyle/>
          <a:p>
            <a:pPr algn="just"/>
            <a:r>
              <a:rPr lang="fr-FR" b="1" u="sng" dirty="0">
                <a:solidFill>
                  <a:srgbClr val="00B050"/>
                </a:solidFill>
              </a:rPr>
              <a:t>Points positifs :</a:t>
            </a:r>
            <a:endParaRPr lang="fr-FR" u="sng" dirty="0">
              <a:solidFill>
                <a:srgbClr val="00B050"/>
              </a:solidFill>
            </a:endParaRPr>
          </a:p>
          <a:p>
            <a:pPr algn="just"/>
            <a:r>
              <a:rPr lang="fr-FR" dirty="0"/>
              <a:t>- La séance qui s’est déroulée au CDI, a duré une heure. Les élèves sont facilement rentrés dans l’activité proposée. Le visionnage de la bande-annonce du film E.T (que la moitié de la classe connaissait déjà) a tout de suite suscité leur intérêt.</a:t>
            </a:r>
          </a:p>
          <a:p>
            <a:pPr algn="just"/>
            <a:r>
              <a:rPr lang="fr-FR" dirty="0"/>
              <a:t>- Les élèves ont trouvé avec une rapidité déconcertante la fresque de Michel Ange sur le site de la Chapelle Sixtine.</a:t>
            </a:r>
          </a:p>
        </p:txBody>
      </p:sp>
      <p:sp>
        <p:nvSpPr>
          <p:cNvPr id="4" name="Rectangle 3"/>
          <p:cNvSpPr/>
          <p:nvPr/>
        </p:nvSpPr>
        <p:spPr>
          <a:xfrm>
            <a:off x="4608512" y="749017"/>
            <a:ext cx="4572000" cy="5632311"/>
          </a:xfrm>
          <a:prstGeom prst="rect">
            <a:avLst/>
          </a:prstGeom>
        </p:spPr>
        <p:txBody>
          <a:bodyPr>
            <a:spAutoFit/>
          </a:bodyPr>
          <a:lstStyle/>
          <a:p>
            <a:pPr algn="just"/>
            <a:r>
              <a:rPr lang="fr-FR" b="1" u="sng" dirty="0">
                <a:solidFill>
                  <a:srgbClr val="FF0000"/>
                </a:solidFill>
              </a:rPr>
              <a:t>Difficultés rencontrées :</a:t>
            </a:r>
            <a:endParaRPr lang="fr-FR" u="sng" dirty="0">
              <a:solidFill>
                <a:srgbClr val="FF0000"/>
              </a:solidFill>
            </a:endParaRPr>
          </a:p>
          <a:p>
            <a:pPr algn="just"/>
            <a:r>
              <a:rPr lang="fr-FR" dirty="0"/>
              <a:t>- Aucun élève ne connaissait l’outil permettant une capture d’écran, il faut prévoir un temps pour leur expliquer son maniement.</a:t>
            </a:r>
          </a:p>
          <a:p>
            <a:pPr algn="just"/>
            <a:r>
              <a:rPr lang="fr-FR" dirty="0"/>
              <a:t>- La plupart des élèves se sont lancés dans la rédaction de leur texte sans passer par une phase de brouillon manuscrit. Je leur ai donc demandé à tous de passer par cette phase préalable pendant l’activité.</a:t>
            </a:r>
          </a:p>
          <a:p>
            <a:pPr algn="just"/>
            <a:r>
              <a:rPr lang="fr-FR" dirty="0"/>
              <a:t>- Certains élèves lors de leur description de la fresque essaient coûte que coûte de retrouver E.T dans les personnages représentés. Cet écueil peut-être évité au moment du lancement de l’activité en replaçant sur une frise chronologique la fresque de Michel Ange et le film de Spielberg.</a:t>
            </a:r>
          </a:p>
          <a:p>
            <a:pPr algn="just"/>
            <a:r>
              <a:rPr lang="fr-FR" dirty="0"/>
              <a:t>- Tous les binômes ont réalisé une description assez précise de la fresque. En revanche, certains n’ont pas réussi à formuler d’hypothèses sur l’identité des personnages. </a:t>
            </a:r>
          </a:p>
        </p:txBody>
      </p:sp>
    </p:spTree>
    <p:extLst>
      <p:ext uri="{BB962C8B-B14F-4D97-AF65-F5344CB8AC3E}">
        <p14:creationId xmlns:p14="http://schemas.microsoft.com/office/powerpoint/2010/main" val="8936810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anim calcmode="lin" valueType="num">
                                      <p:cBhvr>
                                        <p:cTn id="4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1000"/>
                                        <p:tgtEl>
                                          <p:spTgt spid="4">
                                            <p:txEl>
                                              <p:pRg st="4" end="4"/>
                                            </p:txEl>
                                          </p:spTgt>
                                        </p:tgtEl>
                                      </p:cBhvr>
                                    </p:animEffect>
                                    <p:anim calcmode="lin" valueType="num">
                                      <p:cBhvr>
                                        <p:cTn id="5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23133"/>
            <a:ext cx="5148072" cy="3477875"/>
          </a:xfrm>
          <a:prstGeom prst="rect">
            <a:avLst/>
          </a:prstGeom>
        </p:spPr>
        <p:txBody>
          <a:bodyPr wrap="square">
            <a:spAutoFit/>
          </a:bodyPr>
          <a:lstStyle/>
          <a:p>
            <a:pPr indent="457200" algn="just"/>
            <a:r>
              <a:rPr lang="fr-FR" sz="1100" dirty="0"/>
              <a:t>Au commencement, Dieu créa le ciel et la Terre. Dieu dit : “Que la lumière soit“ et la lumière fut. Il sépara la lumière et les ténèbres. Il appela la lumière “jour“ et les ténèbres “nuit“. (Premier jour) Dieu sépara les eaux au-dessous du ciel d’avec les eaux au-dessus. (deuxième jour) Dieu dit : “Que les eaux sous le ciel s’amassent en un seul lieu et qu’apparaisse le continent“ et il en fut ainsi. Dieu appela le continent “terre“ et la masse des eaux “mers“. Il dit : “Que la terre produise de la verdure, de l’herbe portant semence, des arbres fruitiers“. (Troisième jour) Dieu dit : “Qu’il y ait des luminaires</a:t>
            </a:r>
            <a:r>
              <a:rPr lang="fr-FR" sz="1100" baseline="30000" dirty="0"/>
              <a:t>1</a:t>
            </a:r>
            <a:r>
              <a:rPr lang="fr-FR" sz="1100" dirty="0"/>
              <a:t> au ciel pour séparer le jour et la nuit et qu’ils éclairent la terre“. (Quatrième jour) Dieu dit : “Que les eaux grouillent d’êtres vivants et que des oiseaux volent au-dessus de la terre“. (cinquième jour) Dieu dit: “Que de la terre sortent des êtres vivants : bestiaux, reptiles, bêtes sauvages. Faisons l’homme à notre image.“ L’homme et la femme, il les créa. [Dieu modela l’homme avec la glaise du sol, il insuffla dans ses narines une haleine de vie et l’homme devint un être vivant. […] Alors, Dieu fit tomber une torpeur sur l’homme, qui s’endormit. Il prit une de ses côtes et referma la chair à sa place. Puis de la côte qu’il avait tirée de l’homme, Dieu façonna une femme et la mena à l’homme. […] Tous deux étaient nus, l’homme et sa femme, et ils n’avaient pas honte l’un devant l’autre.] (Sixième jour)Dieu vit tout ce qu’il avait fait : cela était très bon. Au septième jour, il chôma, après tout l’ouvrage qu’il avait fait.</a:t>
            </a:r>
          </a:p>
          <a:p>
            <a:pPr algn="r"/>
            <a:r>
              <a:rPr lang="fr-FR" sz="1100" dirty="0"/>
              <a:t>D’après </a:t>
            </a:r>
            <a:r>
              <a:rPr lang="fr-FR" sz="1100" i="1" dirty="0"/>
              <a:t>La Bible</a:t>
            </a:r>
            <a:r>
              <a:rPr lang="fr-FR" sz="1100" dirty="0"/>
              <a:t>, La Genèse, 1</a:t>
            </a:r>
          </a:p>
          <a:p>
            <a:pPr algn="just"/>
            <a:r>
              <a:rPr lang="fr-FR" sz="1100" dirty="0"/>
              <a:t>1 Le soleil et la lune.</a:t>
            </a:r>
          </a:p>
        </p:txBody>
      </p:sp>
      <p:sp>
        <p:nvSpPr>
          <p:cNvPr id="3" name="Rectangle 2"/>
          <p:cNvSpPr/>
          <p:nvPr/>
        </p:nvSpPr>
        <p:spPr>
          <a:xfrm>
            <a:off x="72000" y="3717032"/>
            <a:ext cx="9000000" cy="2246769"/>
          </a:xfrm>
          <a:prstGeom prst="rect">
            <a:avLst/>
          </a:prstGeom>
        </p:spPr>
        <p:txBody>
          <a:bodyPr wrap="square">
            <a:spAutoFit/>
          </a:bodyPr>
          <a:lstStyle/>
          <a:p>
            <a:r>
              <a:rPr lang="fr-FR" sz="2000" b="1" u="sng" dirty="0"/>
              <a:t>Consignes :</a:t>
            </a:r>
          </a:p>
          <a:p>
            <a:r>
              <a:rPr lang="fr-FR" sz="2000" b="1" u="sng" dirty="0"/>
              <a:t>Etape 3</a:t>
            </a:r>
            <a:endParaRPr lang="fr-FR" sz="2000" u="sng" dirty="0"/>
          </a:p>
          <a:p>
            <a:pPr lvl="0" algn="just"/>
            <a:r>
              <a:rPr lang="fr-FR" sz="2000" dirty="0"/>
              <a:t>7. Présente ce document.</a:t>
            </a:r>
          </a:p>
          <a:p>
            <a:pPr lvl="0" algn="just"/>
            <a:r>
              <a:rPr lang="fr-FR" sz="2000" dirty="0"/>
              <a:t>8. Construis un tableau pour représenter l’emploi du temps de Dieu.</a:t>
            </a:r>
          </a:p>
          <a:p>
            <a:pPr lvl="0" algn="just"/>
            <a:r>
              <a:rPr lang="fr-FR" sz="2000" dirty="0"/>
              <a:t>9. Relis ta description de la fresque de Michel-Ange. Quel passage du texte </a:t>
            </a:r>
            <a:r>
              <a:rPr lang="fr-FR" sz="2000" dirty="0" err="1"/>
              <a:t>a-t-il</a:t>
            </a:r>
            <a:r>
              <a:rPr lang="fr-FR" sz="2000" dirty="0"/>
              <a:t> représenté ? Souligne‑le dans le texte.</a:t>
            </a:r>
          </a:p>
          <a:p>
            <a:pPr lvl="0" algn="just"/>
            <a:r>
              <a:rPr lang="fr-FR" sz="2000" dirty="0"/>
              <a:t>10. Qu’</a:t>
            </a:r>
            <a:r>
              <a:rPr lang="fr-FR" sz="2000" dirty="0" err="1"/>
              <a:t>a-t-il</a:t>
            </a:r>
            <a:r>
              <a:rPr lang="fr-FR" sz="2000" dirty="0"/>
              <a:t> ajouté par rapport à ce que dit le texte ?</a:t>
            </a:r>
          </a:p>
        </p:txBody>
      </p:sp>
      <p:grpSp>
        <p:nvGrpSpPr>
          <p:cNvPr id="6" name="Groupe 5"/>
          <p:cNvGrpSpPr/>
          <p:nvPr/>
        </p:nvGrpSpPr>
        <p:grpSpPr>
          <a:xfrm>
            <a:off x="3355506" y="1515849"/>
            <a:ext cx="5786263" cy="1323439"/>
            <a:chOff x="3355506" y="1515849"/>
            <a:chExt cx="5786263" cy="1323439"/>
          </a:xfrm>
        </p:grpSpPr>
        <p:sp>
          <p:nvSpPr>
            <p:cNvPr id="4" name="Rectangle 3"/>
            <p:cNvSpPr/>
            <p:nvPr/>
          </p:nvSpPr>
          <p:spPr>
            <a:xfrm>
              <a:off x="4245225" y="1515849"/>
              <a:ext cx="4896544" cy="1323439"/>
            </a:xfrm>
            <a:prstGeom prst="rect">
              <a:avLst/>
            </a:prstGeom>
            <a:solidFill>
              <a:schemeClr val="bg1"/>
            </a:solidFill>
          </p:spPr>
          <p:txBody>
            <a:bodyPr wrap="square">
              <a:spAutoFit/>
            </a:bodyPr>
            <a:lstStyle/>
            <a:p>
              <a:pPr algn="just"/>
              <a:r>
                <a:rPr lang="fr-FR" sz="2000" dirty="0"/>
                <a:t>Coup de pouce fiche d’activité n°1</a:t>
              </a:r>
            </a:p>
            <a:p>
              <a:pPr algn="just"/>
              <a:r>
                <a:rPr lang="fr-FR" sz="2000" b="1" u="sng" dirty="0"/>
                <a:t>Question 9 :</a:t>
              </a:r>
              <a:r>
                <a:rPr lang="fr-FR" sz="2000" dirty="0"/>
                <a:t> observe les personnages / les gestes.</a:t>
              </a:r>
            </a:p>
            <a:p>
              <a:pPr algn="just"/>
              <a:r>
                <a:rPr lang="fr-FR" sz="2000" dirty="0"/>
                <a:t> </a:t>
              </a:r>
            </a:p>
          </p:txBody>
        </p:sp>
        <p:pic>
          <p:nvPicPr>
            <p:cNvPr id="5" name="Picture 4" descr="Résultat de recherche d'images pour &quot;aid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5506" y="1515849"/>
              <a:ext cx="900830" cy="109805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220072" y="260648"/>
            <a:ext cx="3926610" cy="923330"/>
          </a:xfrm>
          <a:prstGeom prst="rect">
            <a:avLst/>
          </a:prstGeom>
        </p:spPr>
        <p:txBody>
          <a:bodyPr wrap="square">
            <a:spAutoFit/>
          </a:bodyPr>
          <a:lstStyle/>
          <a:p>
            <a:r>
              <a:rPr lang="fr-FR" b="1" u="sng" dirty="0"/>
              <a:t>Etape 3</a:t>
            </a:r>
            <a:endParaRPr lang="fr-FR" u="sng" dirty="0"/>
          </a:p>
          <a:p>
            <a:r>
              <a:rPr lang="fr-FR" b="1" dirty="0"/>
              <a:t>Compétence travaillée : comprendre un document.</a:t>
            </a:r>
            <a:endParaRPr lang="fr-FR" dirty="0"/>
          </a:p>
        </p:txBody>
      </p:sp>
    </p:spTree>
    <p:extLst>
      <p:ext uri="{BB962C8B-B14F-4D97-AF65-F5344CB8AC3E}">
        <p14:creationId xmlns:p14="http://schemas.microsoft.com/office/powerpoint/2010/main" val="30767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6"/>
                                        </p:tgtEl>
                                      </p:cBhvr>
                                    </p:animEffect>
                                    <p:anim calcmode="lin" valueType="num">
                                      <p:cBhvr>
                                        <p:cTn id="37" dur="1000"/>
                                        <p:tgtEl>
                                          <p:spTgt spid="6"/>
                                        </p:tgtEl>
                                        <p:attrNameLst>
                                          <p:attrName>ppt_x</p:attrName>
                                        </p:attrNameLst>
                                      </p:cBhvr>
                                      <p:tavLst>
                                        <p:tav tm="0">
                                          <p:val>
                                            <p:strVal val="ppt_x"/>
                                          </p:val>
                                        </p:tav>
                                        <p:tav tm="100000">
                                          <p:val>
                                            <p:strVal val="ppt_x"/>
                                          </p:val>
                                        </p:tav>
                                      </p:tavLst>
                                    </p:anim>
                                    <p:anim calcmode="lin" valueType="num">
                                      <p:cBhvr>
                                        <p:cTn id="38" dur="1000"/>
                                        <p:tgtEl>
                                          <p:spTgt spid="6"/>
                                        </p:tgtEl>
                                        <p:attrNameLst>
                                          <p:attrName>ppt_y</p:attrName>
                                        </p:attrNameLst>
                                      </p:cBhvr>
                                      <p:tavLst>
                                        <p:tav tm="0">
                                          <p:val>
                                            <p:strVal val="ppt_y"/>
                                          </p:val>
                                        </p:tav>
                                        <p:tav tm="100000">
                                          <p:val>
                                            <p:strVal val="ppt_y+.1"/>
                                          </p:val>
                                        </p:tav>
                                      </p:tavLst>
                                    </p:anim>
                                    <p:set>
                                      <p:cBhvr>
                                        <p:cTn id="39" dur="1" fill="hold">
                                          <p:stCondLst>
                                            <p:cond delay="9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2627</Words>
  <Application>Microsoft Office PowerPoint</Application>
  <PresentationFormat>Affichage à l'écran (4:3)</PresentationFormat>
  <Paragraphs>420</Paragraphs>
  <Slides>40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Calibri</vt:lpstr>
      <vt:lpstr>Lucida Sans Unicode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Manu</dc:creator>
  <cp:lastModifiedBy>Vincent Folliot</cp:lastModifiedBy>
  <cp:revision>70</cp:revision>
  <dcterms:created xsi:type="dcterms:W3CDTF">2017-02-13T17:00:15Z</dcterms:created>
  <dcterms:modified xsi:type="dcterms:W3CDTF">2017-06-12T16:06:38Z</dcterms:modified>
</cp:coreProperties>
</file>