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</p:sldMasterIdLst>
  <p:notesMasterIdLst>
    <p:notesMasterId r:id="rId19"/>
  </p:notesMasterIdLst>
  <p:sldIdLst>
    <p:sldId id="264" r:id="rId12"/>
    <p:sldId id="265" r:id="rId13"/>
    <p:sldId id="266" r:id="rId14"/>
    <p:sldId id="267" r:id="rId15"/>
    <p:sldId id="269" r:id="rId16"/>
    <p:sldId id="268" r:id="rId17"/>
    <p:sldId id="270" r:id="rId1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2" autoAdjust="0"/>
    <p:restoredTop sz="86909" autoAdjust="0"/>
  </p:normalViewPr>
  <p:slideViewPr>
    <p:cSldViewPr snapToGrid="0">
      <p:cViewPr varScale="1">
        <p:scale>
          <a:sx n="74" d="100"/>
          <a:sy n="74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3C370C7-B381-4AEF-9B56-908C9EAF62FD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B3BCDCB-7D98-410B-A4BB-0EA1E86BDE71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7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173B3D3-28A1-4D86-9840-EBA9A4D2CF03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77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64EABF8-4B28-4707-972D-84E66A94D6E3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3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78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238E555-F0E7-49A4-8EC3-3208E5207381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4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78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2DA8-53BD-4706-9711-4518EE4DC99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6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3C370C7-B381-4AEF-9B56-908C9EAF62FD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Lucida Sans Unicode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313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6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234720" y="237600"/>
            <a:ext cx="117226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800" b="0" strike="noStrike" spc="-1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400" cy="3931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endParaRPr lang="fr-FR" sz="1800" b="0" strike="noStrike" spc="-1">
              <a:latin typeface="Arial"/>
            </a:endParaRPr>
          </a:p>
          <a:p>
            <a:pPr marL="457200" lvl="1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endParaRPr lang="fr-FR" sz="1600" b="0" strike="noStrike" spc="-1">
              <a:latin typeface="Arial"/>
            </a:endParaRPr>
          </a:p>
          <a:p>
            <a:pPr marL="731520" lvl="2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endParaRPr lang="fr-FR" sz="1400" b="0" strike="noStrike" spc="-1">
              <a:latin typeface="Arial"/>
            </a:endParaRPr>
          </a:p>
          <a:p>
            <a:pPr marL="1005840" lvl="3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endParaRPr lang="fr-FR" sz="1400" b="0" strike="noStrike" spc="-1">
              <a:latin typeface="Arial"/>
            </a:endParaRPr>
          </a:p>
          <a:p>
            <a:pPr marL="1280160" lvl="4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8116490E-DF3C-4F73-B91F-EE07F2216F52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0469880" y="63075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1C73D9-0992-415A-8481-0F1F5DB846FE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234720" y="237600"/>
            <a:ext cx="117226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PlaceHolder 2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800" b="0" strike="noStrike" spc="-1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400" cy="393192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endParaRPr lang="fr-FR" sz="1800" b="0" strike="noStrike" spc="-1">
              <a:latin typeface="Arial"/>
            </a:endParaRPr>
          </a:p>
          <a:p>
            <a:pPr marL="457200" lvl="1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endParaRPr lang="fr-FR" sz="1600" b="0" strike="noStrike" spc="-1">
              <a:latin typeface="Arial"/>
            </a:endParaRPr>
          </a:p>
          <a:p>
            <a:pPr marL="731520" lvl="2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endParaRPr lang="fr-FR" sz="1400" b="0" strike="noStrike" spc="-1">
              <a:latin typeface="Arial"/>
            </a:endParaRPr>
          </a:p>
          <a:p>
            <a:pPr marL="1005840" lvl="3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endParaRPr lang="fr-FR" sz="1400" b="0" strike="noStrike" spc="-1">
              <a:latin typeface="Arial"/>
            </a:endParaRPr>
          </a:p>
          <a:p>
            <a:pPr marL="1280160" lvl="4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02B182B1-DCAB-4B7D-86C1-A0E141A9A507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47" name="PlaceHolder 6"/>
          <p:cNvSpPr>
            <a:spLocks noGrp="1"/>
          </p:cNvSpPr>
          <p:nvPr>
            <p:ph type="sldNum"/>
          </p:nvPr>
        </p:nvSpPr>
        <p:spPr>
          <a:xfrm>
            <a:off x="10469880" y="63075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0604F8F-382C-4BC2-814C-752C6B747B41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34720" y="237600"/>
            <a:ext cx="117226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PlaceHolder 2"/>
          <p:cNvSpPr>
            <a:spLocks noGrp="1"/>
          </p:cNvSpPr>
          <p:nvPr>
            <p:ph type="title"/>
          </p:nvPr>
        </p:nvSpPr>
        <p:spPr>
          <a:xfrm>
            <a:off x="8991720" y="762120"/>
            <a:ext cx="2362320" cy="52578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800" b="0" strike="noStrike" spc="-1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838080" y="762120"/>
            <a:ext cx="8077320" cy="525780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endParaRPr lang="fr-FR" sz="1800" b="0" strike="noStrike" spc="-1">
              <a:latin typeface="Arial"/>
            </a:endParaRPr>
          </a:p>
          <a:p>
            <a:pPr marL="457200" lvl="1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endParaRPr lang="fr-FR" sz="1600" b="0" strike="noStrike" spc="-1">
              <a:latin typeface="Arial"/>
            </a:endParaRPr>
          </a:p>
          <a:p>
            <a:pPr marL="731520" lvl="2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endParaRPr lang="fr-FR" sz="1400" b="0" strike="noStrike" spc="-1">
              <a:latin typeface="Arial"/>
            </a:endParaRPr>
          </a:p>
          <a:p>
            <a:pPr marL="1005840" lvl="3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endParaRPr lang="fr-FR" sz="1400" b="0" strike="noStrike" spc="-1">
              <a:latin typeface="Arial"/>
            </a:endParaRPr>
          </a:p>
          <a:p>
            <a:pPr marL="1280160" lvl="4" indent="-182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2CC506E3-C8C1-44C6-AC24-8400CE5CF9C6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89" name="PlaceHolder 6"/>
          <p:cNvSpPr>
            <a:spLocks noGrp="1"/>
          </p:cNvSpPr>
          <p:nvPr>
            <p:ph type="sldNum"/>
          </p:nvPr>
        </p:nvSpPr>
        <p:spPr>
          <a:xfrm>
            <a:off x="10469880" y="63075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93ED08-36DC-4957-B208-839A4AA216E0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0">
            <a:blip r:embed="rId14">
              <a:alphaModFix amt="45000"/>
            </a:blip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307880" y="1267560"/>
            <a:ext cx="9576360" cy="430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>
              <a:srgbClr val="000000">
                <a:alpha val="6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1447920" y="1411560"/>
            <a:ext cx="9296280" cy="403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480">
            <a:solidFill>
              <a:srgbClr val="40404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5135760" y="1267560"/>
            <a:ext cx="1920240" cy="73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6" name="Group 5"/>
          <p:cNvGrpSpPr/>
          <p:nvPr/>
        </p:nvGrpSpPr>
        <p:grpSpPr>
          <a:xfrm>
            <a:off x="5250240" y="1267560"/>
            <a:ext cx="1691640" cy="645480"/>
            <a:chOff x="5250240" y="1267560"/>
            <a:chExt cx="1691640" cy="645480"/>
          </a:xfrm>
        </p:grpSpPr>
        <p:cxnSp>
          <p:nvCxnSpPr>
            <p:cNvPr id="47" name="Line 6"/>
            <p:cNvCxnSpPr/>
            <p:nvPr/>
          </p:nvCxnSpPr>
          <p:spPr>
            <a:xfrm>
              <a:off x="5250240" y="1267560"/>
              <a:ext cx="360" cy="64044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</a:ln>
          </p:spPr>
        </p:cxnSp>
        <p:cxnSp>
          <p:nvCxnSpPr>
            <p:cNvPr id="48" name="Line 7"/>
            <p:cNvCxnSpPr/>
            <p:nvPr/>
          </p:nvCxnSpPr>
          <p:spPr>
            <a:xfrm>
              <a:off x="6941880" y="1267560"/>
              <a:ext cx="360" cy="64044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</a:ln>
          </p:spPr>
        </p:cxnSp>
        <p:cxnSp>
          <p:nvCxnSpPr>
            <p:cNvPr id="49" name="Line 8"/>
            <p:cNvCxnSpPr/>
            <p:nvPr/>
          </p:nvCxnSpPr>
          <p:spPr>
            <a:xfrm>
              <a:off x="5250240" y="1913040"/>
              <a:ext cx="1692000" cy="36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</a:ln>
          </p:spPr>
        </p:cxnSp>
      </p:grpSp>
      <p:sp>
        <p:nvSpPr>
          <p:cNvPr id="50" name="PlaceHolder 9"/>
          <p:cNvSpPr>
            <a:spLocks noGrp="1"/>
          </p:cNvSpPr>
          <p:nvPr>
            <p:ph type="title"/>
          </p:nvPr>
        </p:nvSpPr>
        <p:spPr>
          <a:xfrm>
            <a:off x="1561680" y="2091240"/>
            <a:ext cx="9068760" cy="259092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pPr algn="ctr">
              <a:lnSpc>
                <a:spcPct val="83000"/>
              </a:lnSpc>
            </a:pPr>
            <a:r>
              <a:rPr lang="fr-FR" sz="7200" b="0" strike="noStrike" cap="all" spc="-100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7200" b="0" strike="noStrike" spc="-1">
              <a:latin typeface="Arial"/>
            </a:endParaRPr>
          </a:p>
        </p:txBody>
      </p:sp>
      <p:sp>
        <p:nvSpPr>
          <p:cNvPr id="51" name="PlaceHolder 10"/>
          <p:cNvSpPr>
            <a:spLocks noGrp="1"/>
          </p:cNvSpPr>
          <p:nvPr>
            <p:ph type="dt"/>
          </p:nvPr>
        </p:nvSpPr>
        <p:spPr>
          <a:xfrm>
            <a:off x="5318640" y="1341360"/>
            <a:ext cx="1554480" cy="52704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pPr algn="ctr">
              <a:lnSpc>
                <a:spcPct val="100000"/>
              </a:lnSpc>
            </a:pPr>
            <a:fld id="{6A3406BD-D26A-4409-9532-ED896AC02E25}" type="datetime">
              <a:rPr lang="fr-FR" sz="1300" b="0" strike="noStrike" spc="-1">
                <a:solidFill>
                  <a:srgbClr val="000000"/>
                </a:solidFill>
                <a:latin typeface="Century Gothic"/>
              </a:rPr>
              <a:t>25/01/2022</a:t>
            </a:fld>
            <a:endParaRPr lang="fr-FR" sz="1300" b="0" strike="noStrike" spc="-1">
              <a:latin typeface="Times New Roman"/>
            </a:endParaRPr>
          </a:p>
        </p:txBody>
      </p:sp>
      <p:sp>
        <p:nvSpPr>
          <p:cNvPr id="52" name="PlaceHolder 11"/>
          <p:cNvSpPr>
            <a:spLocks noGrp="1"/>
          </p:cNvSpPr>
          <p:nvPr>
            <p:ph type="ftr"/>
          </p:nvPr>
        </p:nvSpPr>
        <p:spPr>
          <a:xfrm>
            <a:off x="1454040" y="5211000"/>
            <a:ext cx="5905440" cy="228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3" name="PlaceHolder 12"/>
          <p:cNvSpPr>
            <a:spLocks noGrp="1"/>
          </p:cNvSpPr>
          <p:nvPr>
            <p:ph type="sldNum"/>
          </p:nvPr>
        </p:nvSpPr>
        <p:spPr>
          <a:xfrm>
            <a:off x="8606880" y="5212080"/>
            <a:ext cx="2111760" cy="228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B3C5AE1-2900-42A1-8269-B28D760EC781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0">
            <a:blip r:embed="rId14">
              <a:alphaModFix amt="45000"/>
            </a:blip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1307880" y="1267560"/>
            <a:ext cx="9576360" cy="430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>
              <a:srgbClr val="000000">
                <a:alpha val="6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1447920" y="1411560"/>
            <a:ext cx="9296280" cy="403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480">
            <a:solidFill>
              <a:srgbClr val="40404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5135760" y="1267560"/>
            <a:ext cx="1920240" cy="73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7" name="Group 5"/>
          <p:cNvGrpSpPr/>
          <p:nvPr/>
        </p:nvGrpSpPr>
        <p:grpSpPr>
          <a:xfrm>
            <a:off x="5250240" y="1267560"/>
            <a:ext cx="1691640" cy="645480"/>
            <a:chOff x="5250240" y="1267560"/>
            <a:chExt cx="1691640" cy="645480"/>
          </a:xfrm>
        </p:grpSpPr>
        <p:cxnSp>
          <p:nvCxnSpPr>
            <p:cNvPr id="138" name="Line 6"/>
            <p:cNvCxnSpPr/>
            <p:nvPr/>
          </p:nvCxnSpPr>
          <p:spPr>
            <a:xfrm>
              <a:off x="5250240" y="1267560"/>
              <a:ext cx="360" cy="64044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</a:ln>
          </p:spPr>
        </p:cxnSp>
        <p:cxnSp>
          <p:nvCxnSpPr>
            <p:cNvPr id="139" name="Line 7"/>
            <p:cNvCxnSpPr/>
            <p:nvPr/>
          </p:nvCxnSpPr>
          <p:spPr>
            <a:xfrm>
              <a:off x="6941880" y="1267560"/>
              <a:ext cx="360" cy="64044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</a:ln>
          </p:spPr>
        </p:cxnSp>
        <p:cxnSp>
          <p:nvCxnSpPr>
            <p:cNvPr id="140" name="Line 8"/>
            <p:cNvCxnSpPr/>
            <p:nvPr/>
          </p:nvCxnSpPr>
          <p:spPr>
            <a:xfrm>
              <a:off x="5250240" y="1913040"/>
              <a:ext cx="1692000" cy="36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</a:ln>
          </p:spPr>
        </p:cxnSp>
      </p:grpSp>
      <p:sp>
        <p:nvSpPr>
          <p:cNvPr id="141" name="PlaceHolder 9"/>
          <p:cNvSpPr>
            <a:spLocks noGrp="1"/>
          </p:cNvSpPr>
          <p:nvPr>
            <p:ph type="title"/>
          </p:nvPr>
        </p:nvSpPr>
        <p:spPr>
          <a:xfrm>
            <a:off x="1563480" y="2094480"/>
            <a:ext cx="9070920" cy="258768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pPr algn="ctr">
              <a:lnSpc>
                <a:spcPct val="83000"/>
              </a:lnSpc>
            </a:pPr>
            <a:r>
              <a:rPr lang="fr-FR" sz="7200" b="0" strike="noStrike" cap="all" spc="-100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7200" b="0" strike="noStrike" spc="-1">
              <a:latin typeface="Arial"/>
            </a:endParaRPr>
          </a:p>
        </p:txBody>
      </p:sp>
      <p:sp>
        <p:nvSpPr>
          <p:cNvPr id="142" name="PlaceHolder 10"/>
          <p:cNvSpPr>
            <a:spLocks noGrp="1"/>
          </p:cNvSpPr>
          <p:nvPr>
            <p:ph type="body"/>
          </p:nvPr>
        </p:nvSpPr>
        <p:spPr>
          <a:xfrm>
            <a:off x="1563480" y="4682160"/>
            <a:ext cx="9070920" cy="457200"/>
          </a:xfrm>
          <a:prstGeom prst="rect">
            <a:avLst/>
          </a:prstGeom>
        </p:spPr>
        <p:txBody>
          <a:bodyPr anchorCtr="1">
            <a:normAutofit/>
          </a:bodyPr>
          <a:lstStyle/>
          <a:p>
            <a:pPr marL="432000" indent="-324000" algn="ctr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43" name="PlaceHolder 11"/>
          <p:cNvSpPr>
            <a:spLocks noGrp="1"/>
          </p:cNvSpPr>
          <p:nvPr>
            <p:ph type="dt"/>
          </p:nvPr>
        </p:nvSpPr>
        <p:spPr>
          <a:xfrm>
            <a:off x="5321880" y="1344600"/>
            <a:ext cx="1554480" cy="53028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pPr algn="ctr">
              <a:lnSpc>
                <a:spcPct val="100000"/>
              </a:lnSpc>
            </a:pPr>
            <a:fld id="{1F30751B-30BA-4A81-9B88-87F6ADFA2B79}" type="datetime">
              <a:rPr lang="fr-FR" sz="1300" b="0" strike="noStrike" spc="-1">
                <a:solidFill>
                  <a:srgbClr val="000000"/>
                </a:solidFill>
                <a:latin typeface="Century Gothic"/>
              </a:rPr>
              <a:t>25/01/2022</a:t>
            </a:fld>
            <a:endParaRPr lang="fr-FR" sz="1300" b="0" strike="noStrike" spc="-1">
              <a:latin typeface="Times New Roman"/>
            </a:endParaRPr>
          </a:p>
        </p:txBody>
      </p:sp>
      <p:sp>
        <p:nvSpPr>
          <p:cNvPr id="144" name="PlaceHolder 12"/>
          <p:cNvSpPr>
            <a:spLocks noGrp="1"/>
          </p:cNvSpPr>
          <p:nvPr>
            <p:ph type="ftr"/>
          </p:nvPr>
        </p:nvSpPr>
        <p:spPr>
          <a:xfrm>
            <a:off x="1453680" y="5211000"/>
            <a:ext cx="5906880" cy="228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45" name="PlaceHolder 13"/>
          <p:cNvSpPr>
            <a:spLocks noGrp="1"/>
          </p:cNvSpPr>
          <p:nvPr>
            <p:ph type="sldNum"/>
          </p:nvPr>
        </p:nvSpPr>
        <p:spPr>
          <a:xfrm>
            <a:off x="8604360" y="5211000"/>
            <a:ext cx="2112120" cy="228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D6513CD-71A6-4DAE-B707-BA9E7A88BAA0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34720" y="237600"/>
            <a:ext cx="117226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800" b="0" strike="noStrike" spc="-1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title"/>
          </p:nvPr>
        </p:nvSpPr>
        <p:spPr>
          <a:xfrm>
            <a:off x="1066680" y="2103120"/>
            <a:ext cx="475488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r>
              <a:t/>
            </a:r>
            <a:br/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title"/>
          </p:nvPr>
        </p:nvSpPr>
        <p:spPr>
          <a:xfrm>
            <a:off x="6370200" y="2103120"/>
            <a:ext cx="475488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r>
              <a:t/>
            </a:r>
            <a:br/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4C8F90AD-D040-4503-B063-B740F2F2304C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sldNum"/>
          </p:nvPr>
        </p:nvSpPr>
        <p:spPr>
          <a:xfrm>
            <a:off x="10469880" y="63075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60B8A-88E3-48A2-A892-87B9D791F7ED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34720" y="237600"/>
            <a:ext cx="117226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800" b="0" strike="noStrike" spc="-1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1069920" y="2074320"/>
            <a:ext cx="4754880" cy="640080"/>
          </a:xfrm>
          <a:prstGeom prst="rect">
            <a:avLst/>
          </a:prstGeom>
        </p:spPr>
        <p:txBody>
          <a:bodyPr anchor="ctr" anchorCtr="1">
            <a:normAutofit fontScale="88000"/>
          </a:bodyPr>
          <a:lstStyle/>
          <a:p>
            <a:pPr marL="432000" indent="-324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1485A4"/>
                </a:solidFill>
                <a:latin typeface="Century Gothic"/>
              </a:rPr>
              <a:t>Modifier les styles du texte du masque</a:t>
            </a:r>
            <a:endParaRPr lang="fr-FR" sz="19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title"/>
          </p:nvPr>
        </p:nvSpPr>
        <p:spPr>
          <a:xfrm>
            <a:off x="1069920" y="2755800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r>
              <a:t/>
            </a:r>
            <a:br/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373440" y="2074320"/>
            <a:ext cx="4754880" cy="64008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1900" b="0" strike="noStrike" spc="-1">
                <a:solidFill>
                  <a:srgbClr val="1485A4"/>
                </a:solidFill>
                <a:latin typeface="Century Gothic"/>
              </a:rPr>
              <a:t>Modifier les styles du texte du masque</a:t>
            </a:r>
            <a:endParaRPr lang="fr-FR" sz="1900" b="0" strike="noStrike" spc="-1"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title"/>
          </p:nvPr>
        </p:nvSpPr>
        <p:spPr>
          <a:xfrm>
            <a:off x="6373440" y="2756520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r>
              <a:t/>
            </a:r>
            <a:br/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A0129010-CBCD-4E09-8ABA-CC6F0514F3F2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32" name="PlaceHolder 8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33" name="PlaceHolder 9"/>
          <p:cNvSpPr>
            <a:spLocks noGrp="1"/>
          </p:cNvSpPr>
          <p:nvPr>
            <p:ph type="sldNum"/>
          </p:nvPr>
        </p:nvSpPr>
        <p:spPr>
          <a:xfrm>
            <a:off x="10469880" y="63075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5F2ACA6-4EED-4023-8D0B-73745FB3E7E0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34720" y="237600"/>
            <a:ext cx="117226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PlaceHolder 2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800" b="0" strike="noStrike" spc="-1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DE8FB99A-7539-4CD6-BD4C-9F5DF856E519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sldNum"/>
          </p:nvPr>
        </p:nvSpPr>
        <p:spPr>
          <a:xfrm>
            <a:off x="10469880" y="63075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E475BFC-12C5-46C7-B6F1-9610899983A7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234720" y="237600"/>
            <a:ext cx="117226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PlaceHolder 2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EED303C1-D1A6-442D-BF1D-399F1E097D5D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sldNum"/>
          </p:nvPr>
        </p:nvSpPr>
        <p:spPr>
          <a:xfrm>
            <a:off x="10469880" y="63075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348F9A4-EB05-4981-9F4A-CC46285B2488}" type="slidenum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8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245520" y="237600"/>
            <a:ext cx="85312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E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2"/>
          <p:cNvSpPr/>
          <p:nvPr/>
        </p:nvSpPr>
        <p:spPr>
          <a:xfrm>
            <a:off x="9020520" y="237600"/>
            <a:ext cx="29260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AD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PlaceHolder 3"/>
          <p:cNvSpPr>
            <a:spLocks noGrp="1"/>
          </p:cNvSpPr>
          <p:nvPr>
            <p:ph type="title"/>
          </p:nvPr>
        </p:nvSpPr>
        <p:spPr>
          <a:xfrm>
            <a:off x="9296280" y="607320"/>
            <a:ext cx="2430720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b="0" strike="noStrike" spc="-1">
                <a:solidFill>
                  <a:srgbClr val="FFFFFF"/>
                </a:solidFill>
                <a:latin typeface="Century Gothic"/>
              </a:rPr>
              <a:t>Modifiez le style du titre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5334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Modifier les styles du texte du masque</a:t>
            </a:r>
            <a:r>
              <a:t/>
            </a:r>
            <a:br/>
            <a:r>
              <a:rPr lang="fr-FR" sz="1600" b="0" strike="noStrike" spc="-1">
                <a:solidFill>
                  <a:srgbClr val="000000"/>
                </a:solidFill>
                <a:latin typeface="Century Gothic"/>
              </a:rPr>
              <a:t>Deuxième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Troisième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Quatrième niveau</a:t>
            </a:r>
            <a:r>
              <a:t/>
            </a:r>
            <a:br/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Cinquième niveau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9296280" y="2286000"/>
            <a:ext cx="2430720" cy="3505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11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FFFFFF"/>
                </a:solidFill>
                <a:latin typeface="Century Gothic"/>
              </a:rPr>
              <a:t>Modifier les styles du texte du masque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5900D4ED-64FB-4188-8A0B-CE7392024B53}" type="datetime">
              <a:rPr lang="fr-FR" sz="1000" b="0" strike="noStrike" spc="-1">
                <a:solidFill>
                  <a:srgbClr val="404040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60" name="PlaceHolder 8"/>
          <p:cNvSpPr>
            <a:spLocks noGrp="1"/>
          </p:cNvSpPr>
          <p:nvPr>
            <p:ph type="sldNum"/>
          </p:nvPr>
        </p:nvSpPr>
        <p:spPr>
          <a:xfrm>
            <a:off x="10393560" y="622296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1220007-1E0F-4A11-9113-F6D619D3A6DF}" type="slidenum">
              <a:rPr lang="fr-FR" sz="1000" b="0" strike="noStrike" spc="-1">
                <a:solidFill>
                  <a:srgbClr val="FFFFFF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361" name="CustomShape 9"/>
          <p:cNvSpPr/>
          <p:nvPr/>
        </p:nvSpPr>
        <p:spPr>
          <a:xfrm>
            <a:off x="9157680" y="374760"/>
            <a:ext cx="2651760" cy="610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4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9020520" y="237600"/>
            <a:ext cx="2926080" cy="63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AD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PlaceHolder 2"/>
          <p:cNvSpPr>
            <a:spLocks noGrp="1"/>
          </p:cNvSpPr>
          <p:nvPr>
            <p:ph type="title"/>
          </p:nvPr>
        </p:nvSpPr>
        <p:spPr>
          <a:xfrm>
            <a:off x="9296280" y="603360"/>
            <a:ext cx="243216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0" strike="noStrike" spc="-1">
                <a:solidFill>
                  <a:srgbClr val="FFFFFF"/>
                </a:solidFill>
                <a:latin typeface="Century Gothic"/>
              </a:rPr>
              <a:t>Modifiez le style du titre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title"/>
          </p:nvPr>
        </p:nvSpPr>
        <p:spPr>
          <a:xfrm>
            <a:off x="228600" y="237600"/>
            <a:ext cx="8531280" cy="63824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Century Gothic"/>
              </a:rPr>
              <a:t>Cliquez sur l'icône pour ajouter une image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9296280" y="2286000"/>
            <a:ext cx="2432160" cy="3502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11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FFFFFF"/>
                </a:solidFill>
                <a:latin typeface="Century Gothic"/>
              </a:rPr>
              <a:t>Modifier les styles du texte du masque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dt"/>
          </p:nvPr>
        </p:nvSpPr>
        <p:spPr>
          <a:xfrm>
            <a:off x="274320" y="6307560"/>
            <a:ext cx="274320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fld id="{EA324147-4976-445B-A57F-8FDB295F8B90}" type="datetime">
              <a:rPr lang="fr-FR" sz="1000" b="0" strike="noStrike" spc="-1">
                <a:solidFill>
                  <a:srgbClr val="FFFFFF"/>
                </a:solidFill>
                <a:latin typeface="Century Gothic"/>
              </a:rPr>
              <a:t>25/01/2022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03" name="PlaceHolder 6"/>
          <p:cNvSpPr>
            <a:spLocks noGrp="1"/>
          </p:cNvSpPr>
          <p:nvPr>
            <p:ph type="ftr"/>
          </p:nvPr>
        </p:nvSpPr>
        <p:spPr>
          <a:xfrm>
            <a:off x="3489840" y="6307560"/>
            <a:ext cx="521208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04" name="PlaceHolder 7"/>
          <p:cNvSpPr>
            <a:spLocks noGrp="1"/>
          </p:cNvSpPr>
          <p:nvPr>
            <p:ph type="sldNum"/>
          </p:nvPr>
        </p:nvSpPr>
        <p:spPr>
          <a:xfrm>
            <a:off x="10396800" y="6226920"/>
            <a:ext cx="1463040" cy="2743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AD4C1D8-EF63-4CF8-9D0E-62BA0E2BAB57}" type="slidenum">
              <a:rPr lang="fr-FR" sz="1000" b="0" strike="noStrike" spc="-1">
                <a:solidFill>
                  <a:srgbClr val="FFFFFF"/>
                </a:solidFill>
                <a:latin typeface="Century Gothic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05" name="CustomShape 8"/>
          <p:cNvSpPr/>
          <p:nvPr/>
        </p:nvSpPr>
        <p:spPr>
          <a:xfrm>
            <a:off x="9157680" y="374760"/>
            <a:ext cx="2651760" cy="610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4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51240" y="270360"/>
            <a:ext cx="10515600" cy="132408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800" b="0" strike="noStrike" spc="-1" dirty="0">
                <a:solidFill>
                  <a:srgbClr val="262626"/>
                </a:solidFill>
                <a:latin typeface="Century Gothic"/>
              </a:rPr>
              <a:t>Le « service public d'éducation »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552" name="TextShape 2"/>
          <p:cNvSpPr txBox="1"/>
          <p:nvPr/>
        </p:nvSpPr>
        <p:spPr>
          <a:xfrm>
            <a:off x="498600" y="2548080"/>
            <a:ext cx="10515600" cy="3044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1" strike="noStrike" spc="-1" dirty="0">
                <a:solidFill>
                  <a:srgbClr val="000000"/>
                </a:solidFill>
                <a:latin typeface="Century Gothic"/>
              </a:rPr>
              <a:t>Une signalétique claire et explicite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</a:pPr>
            <a:endParaRPr lang="fr-FR" sz="2400" b="0" strike="noStrike" spc="-1" dirty="0">
              <a:latin typeface="Arial"/>
            </a:endParaRPr>
          </a:p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Century Gothic"/>
              </a:rPr>
              <a:t>Accueil </a:t>
            </a:r>
            <a:r>
              <a:rPr lang="fr-FR" sz="2400" b="1" strike="noStrike" spc="-1" dirty="0">
                <a:solidFill>
                  <a:srgbClr val="000000"/>
                </a:solidFill>
                <a:latin typeface="Century Gothic"/>
              </a:rPr>
              <a:t>téléphonique et </a:t>
            </a:r>
            <a:r>
              <a:rPr lang="fr-FR" sz="2400" b="1" spc="-1" dirty="0">
                <a:solidFill>
                  <a:srgbClr val="000000"/>
                </a:solidFill>
                <a:latin typeface="Century Gothic"/>
              </a:rPr>
              <a:t>a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Century Gothic"/>
              </a:rPr>
              <a:t>ccueil </a:t>
            </a:r>
            <a:r>
              <a:rPr lang="fr-FR" sz="2400" b="1" strike="noStrike" spc="-1" dirty="0">
                <a:solidFill>
                  <a:srgbClr val="000000"/>
                </a:solidFill>
                <a:latin typeface="Century Gothic"/>
              </a:rPr>
              <a:t>physique</a:t>
            </a:r>
            <a:endParaRPr lang="fr-FR" sz="2400" b="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SzPct val="75000"/>
              <a:buFont typeface="Symbol" charset="2"/>
              <a:buChar char=""/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</a:rPr>
              <a:t>Le continuum des « bonjour » ;</a:t>
            </a:r>
            <a:endParaRPr lang="fr-FR" sz="2400" b="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SzPct val="75000"/>
              <a:buFont typeface="Symbol" charset="2"/>
              <a:buChar char=""/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</a:rPr>
              <a:t>Les vertus du sourire.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</a:pPr>
            <a:endParaRPr lang="fr-FR" sz="2400" b="0" strike="noStrike" spc="-1" dirty="0">
              <a:latin typeface="Arial"/>
            </a:endParaRPr>
          </a:p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1" strike="noStrike" spc="-1" dirty="0">
                <a:solidFill>
                  <a:srgbClr val="000000"/>
                </a:solidFill>
                <a:latin typeface="Century Gothic"/>
              </a:rPr>
              <a:t>L’accueil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Century Gothic"/>
              </a:rPr>
              <a:t>en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Century Gothic"/>
              </a:rPr>
              <a:t>classe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290880" y="317880"/>
            <a:ext cx="4709520" cy="61401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</a:rPr>
              <a:t>Une signalétique claire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</a:pPr>
            <a:endParaRPr lang="fr-FR" sz="2400" b="0" strike="noStrike" spc="-1" dirty="0">
              <a:latin typeface="Arial"/>
            </a:endParaRPr>
          </a:p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</a:pPr>
            <a:endParaRPr lang="fr-FR" sz="2400" b="0" strike="noStrike" spc="-1" dirty="0">
              <a:latin typeface="Arial"/>
            </a:endParaRPr>
          </a:p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</a:rPr>
              <a:t>Une signalétique explicite : éviter le « jargon » de l’éducation nationale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fr-FR" sz="2400" b="0" strike="noStrike" spc="-1" dirty="0">
              <a:latin typeface="Arial"/>
            </a:endParaRPr>
          </a:p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</a:rPr>
              <a:t>Des indications, des peintures et affichages engageants, avenants, voire amusants !</a:t>
            </a:r>
            <a:endParaRPr lang="fr-FR" sz="2400" b="0" strike="noStrike" spc="-1" dirty="0">
              <a:latin typeface="Arial"/>
            </a:endParaRPr>
          </a:p>
          <a:p>
            <a:pPr marL="182880" indent="-182880">
              <a:lnSpc>
                <a:spcPct val="9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554" name="Image 7"/>
          <p:cNvPicPr/>
          <p:nvPr/>
        </p:nvPicPr>
        <p:blipFill>
          <a:blip r:embed="rId3"/>
          <a:stretch/>
        </p:blipFill>
        <p:spPr>
          <a:xfrm>
            <a:off x="490320" y="1068840"/>
            <a:ext cx="2155680" cy="795960"/>
          </a:xfrm>
          <a:prstGeom prst="rect">
            <a:avLst/>
          </a:prstGeom>
          <a:ln w="12600">
            <a:noFill/>
          </a:ln>
        </p:spPr>
      </p:pic>
      <p:grpSp>
        <p:nvGrpSpPr>
          <p:cNvPr id="555" name="Group 2"/>
          <p:cNvGrpSpPr/>
          <p:nvPr/>
        </p:nvGrpSpPr>
        <p:grpSpPr>
          <a:xfrm>
            <a:off x="5212800" y="2505960"/>
            <a:ext cx="5851080" cy="2032200"/>
            <a:chOff x="5212800" y="2505960"/>
            <a:chExt cx="5851080" cy="2032200"/>
          </a:xfrm>
        </p:grpSpPr>
        <p:grpSp>
          <p:nvGrpSpPr>
            <p:cNvPr id="556" name="Group 3"/>
            <p:cNvGrpSpPr/>
            <p:nvPr/>
          </p:nvGrpSpPr>
          <p:grpSpPr>
            <a:xfrm>
              <a:off x="5212800" y="2505960"/>
              <a:ext cx="5851080" cy="2032200"/>
              <a:chOff x="5212800" y="2505960"/>
              <a:chExt cx="5851080" cy="2032200"/>
            </a:xfrm>
          </p:grpSpPr>
          <p:pic>
            <p:nvPicPr>
              <p:cNvPr id="557" name="Image 4"/>
              <p:cNvPicPr/>
              <p:nvPr/>
            </p:nvPicPr>
            <p:blipFill>
              <a:blip r:embed="rId4"/>
              <a:stretch/>
            </p:blipFill>
            <p:spPr>
              <a:xfrm>
                <a:off x="8141760" y="2505960"/>
                <a:ext cx="2922120" cy="203220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558" name="Image 6"/>
              <p:cNvPicPr/>
              <p:nvPr/>
            </p:nvPicPr>
            <p:blipFill>
              <a:blip r:embed="rId5"/>
              <a:stretch/>
            </p:blipFill>
            <p:spPr>
              <a:xfrm>
                <a:off x="5212800" y="2505960"/>
                <a:ext cx="2318400" cy="2014200"/>
              </a:xfrm>
              <a:prstGeom prst="rect">
                <a:avLst/>
              </a:prstGeom>
              <a:ln w="12600">
                <a:noFill/>
              </a:ln>
            </p:spPr>
          </p:pic>
        </p:grpSp>
        <p:sp>
          <p:nvSpPr>
            <p:cNvPr id="559" name="CustomShape 4"/>
            <p:cNvSpPr/>
            <p:nvPr/>
          </p:nvSpPr>
          <p:spPr>
            <a:xfrm>
              <a:off x="9813701" y="3747752"/>
              <a:ext cx="759853" cy="28333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3816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60" name="Image 10"/>
          <p:cNvPicPr/>
          <p:nvPr/>
        </p:nvPicPr>
        <p:blipFill>
          <a:blip r:embed="rId6"/>
          <a:stretch/>
        </p:blipFill>
        <p:spPr>
          <a:xfrm>
            <a:off x="3916440" y="347760"/>
            <a:ext cx="2680920" cy="1762920"/>
          </a:xfrm>
          <a:prstGeom prst="rect">
            <a:avLst/>
          </a:prstGeom>
          <a:ln w="12600">
            <a:noFill/>
          </a:ln>
        </p:spPr>
      </p:pic>
      <p:pic>
        <p:nvPicPr>
          <p:cNvPr id="561" name="Image 5"/>
          <p:cNvPicPr/>
          <p:nvPr/>
        </p:nvPicPr>
        <p:blipFill>
          <a:blip r:embed="rId7"/>
          <a:stretch/>
        </p:blipFill>
        <p:spPr>
          <a:xfrm>
            <a:off x="6451560" y="340560"/>
            <a:ext cx="3229560" cy="1766520"/>
          </a:xfrm>
          <a:prstGeom prst="rect">
            <a:avLst/>
          </a:prstGeom>
          <a:ln w="12600">
            <a:noFill/>
          </a:ln>
        </p:spPr>
      </p:pic>
      <p:pic>
        <p:nvPicPr>
          <p:cNvPr id="562" name="Image 14"/>
          <p:cNvPicPr/>
          <p:nvPr/>
        </p:nvPicPr>
        <p:blipFill>
          <a:blip r:embed="rId8"/>
          <a:stretch/>
        </p:blipFill>
        <p:spPr>
          <a:xfrm>
            <a:off x="2680560" y="1068840"/>
            <a:ext cx="1200600" cy="804960"/>
          </a:xfrm>
          <a:prstGeom prst="rect">
            <a:avLst/>
          </a:prstGeom>
          <a:ln w="12600">
            <a:noFill/>
          </a:ln>
        </p:spPr>
      </p:pic>
      <p:grpSp>
        <p:nvGrpSpPr>
          <p:cNvPr id="563" name="Group 5"/>
          <p:cNvGrpSpPr/>
          <p:nvPr/>
        </p:nvGrpSpPr>
        <p:grpSpPr>
          <a:xfrm>
            <a:off x="4838400" y="4781520"/>
            <a:ext cx="7040520" cy="1790640"/>
            <a:chOff x="4838400" y="4781520"/>
            <a:chExt cx="7040520" cy="1790640"/>
          </a:xfrm>
        </p:grpSpPr>
        <p:grpSp>
          <p:nvGrpSpPr>
            <p:cNvPr id="564" name="Group 6"/>
            <p:cNvGrpSpPr/>
            <p:nvPr/>
          </p:nvGrpSpPr>
          <p:grpSpPr>
            <a:xfrm>
              <a:off x="4838400" y="4781520"/>
              <a:ext cx="6225480" cy="1787400"/>
              <a:chOff x="4838400" y="4781520"/>
              <a:chExt cx="6225480" cy="1787400"/>
            </a:xfrm>
          </p:grpSpPr>
          <p:pic>
            <p:nvPicPr>
              <p:cNvPr id="565" name="Image 9"/>
              <p:cNvPicPr/>
              <p:nvPr/>
            </p:nvPicPr>
            <p:blipFill>
              <a:blip r:embed="rId9"/>
              <a:stretch/>
            </p:blipFill>
            <p:spPr>
              <a:xfrm>
                <a:off x="4838400" y="4781520"/>
                <a:ext cx="1673640" cy="178740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566" name="Image 11"/>
              <p:cNvPicPr/>
              <p:nvPr/>
            </p:nvPicPr>
            <p:blipFill>
              <a:blip r:embed="rId10"/>
              <a:stretch/>
            </p:blipFill>
            <p:spPr>
              <a:xfrm>
                <a:off x="6512040" y="4781520"/>
                <a:ext cx="2288160" cy="178740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567" name="Image 12"/>
              <p:cNvPicPr/>
              <p:nvPr/>
            </p:nvPicPr>
            <p:blipFill>
              <a:blip r:embed="rId11"/>
              <a:stretch/>
            </p:blipFill>
            <p:spPr>
              <a:xfrm>
                <a:off x="8802720" y="4781520"/>
                <a:ext cx="2261160" cy="1787400"/>
              </a:xfrm>
              <a:prstGeom prst="rect">
                <a:avLst/>
              </a:prstGeom>
              <a:ln w="12600">
                <a:noFill/>
              </a:ln>
            </p:spPr>
          </p:pic>
        </p:grpSp>
        <p:pic>
          <p:nvPicPr>
            <p:cNvPr id="568" name="Image 15"/>
            <p:cNvPicPr/>
            <p:nvPr/>
          </p:nvPicPr>
          <p:blipFill>
            <a:blip r:embed="rId12"/>
            <a:stretch/>
          </p:blipFill>
          <p:spPr>
            <a:xfrm>
              <a:off x="11041920" y="5733360"/>
              <a:ext cx="837000" cy="8388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569" name="Image 16"/>
            <p:cNvPicPr/>
            <p:nvPr/>
          </p:nvPicPr>
          <p:blipFill>
            <a:blip r:embed="rId13"/>
            <a:stretch/>
          </p:blipFill>
          <p:spPr>
            <a:xfrm flipH="1">
              <a:off x="10926720" y="4781520"/>
              <a:ext cx="951840" cy="951840"/>
            </a:xfrm>
            <a:prstGeom prst="rect">
              <a:avLst/>
            </a:prstGeom>
            <a:ln w="12600">
              <a:noFill/>
            </a:ln>
          </p:spPr>
        </p:pic>
      </p:grpSp>
      <p:pic>
        <p:nvPicPr>
          <p:cNvPr id="570" name="Image 17"/>
          <p:cNvPicPr/>
          <p:nvPr/>
        </p:nvPicPr>
        <p:blipFill>
          <a:blip r:embed="rId14"/>
          <a:stretch/>
        </p:blipFill>
        <p:spPr>
          <a:xfrm>
            <a:off x="8048160" y="351000"/>
            <a:ext cx="1632960" cy="1766520"/>
          </a:xfrm>
          <a:prstGeom prst="rect">
            <a:avLst/>
          </a:prstGeom>
          <a:ln w="12600">
            <a:noFill/>
          </a:ln>
        </p:spPr>
      </p:pic>
      <p:pic>
        <p:nvPicPr>
          <p:cNvPr id="571" name="Image 19"/>
          <p:cNvPicPr/>
          <p:nvPr/>
        </p:nvPicPr>
        <p:blipFill>
          <a:blip r:embed="rId15"/>
          <a:stretch/>
        </p:blipFill>
        <p:spPr>
          <a:xfrm>
            <a:off x="9435960" y="330120"/>
            <a:ext cx="2525040" cy="1776960"/>
          </a:xfrm>
          <a:prstGeom prst="rect">
            <a:avLst/>
          </a:prstGeom>
          <a:ln w="12600">
            <a:noFill/>
          </a:ln>
        </p:spPr>
      </p:pic>
      <p:sp>
        <p:nvSpPr>
          <p:cNvPr id="2" name="Flèche gauche 1"/>
          <p:cNvSpPr/>
          <p:nvPr/>
        </p:nvSpPr>
        <p:spPr>
          <a:xfrm>
            <a:off x="7397640" y="2502360"/>
            <a:ext cx="516960" cy="68800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22" name="Flèche gauche 21"/>
          <p:cNvSpPr/>
          <p:nvPr/>
        </p:nvSpPr>
        <p:spPr>
          <a:xfrm>
            <a:off x="10668240" y="3576219"/>
            <a:ext cx="516960" cy="68800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?</a:t>
            </a:r>
            <a:endParaRPr lang="fr-F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32120"/>
            <a:ext cx="2408349" cy="2430046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1" y="2135606"/>
            <a:ext cx="12192000" cy="304800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FFC000"/>
              </a:gs>
              <a:gs pos="67000">
                <a:srgbClr val="FFFF00"/>
              </a:gs>
              <a:gs pos="10000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2" name="TextShape 1"/>
          <p:cNvSpPr txBox="1"/>
          <p:nvPr/>
        </p:nvSpPr>
        <p:spPr>
          <a:xfrm>
            <a:off x="873000" y="525600"/>
            <a:ext cx="5008320" cy="16621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400" b="0" strike="noStrike" spc="-1">
                <a:solidFill>
                  <a:srgbClr val="262626"/>
                </a:solidFill>
                <a:latin typeface="Calibri"/>
              </a:rPr>
              <a:t>Le continuum </a:t>
            </a:r>
            <a:r>
              <a:t/>
            </a:r>
            <a:br/>
            <a:r>
              <a:rPr lang="fr-FR" sz="5400" b="0" strike="noStrike" spc="-1">
                <a:solidFill>
                  <a:srgbClr val="262626"/>
                </a:solidFill>
                <a:latin typeface="Calibri"/>
              </a:rPr>
              <a:t>des « Bonjour »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574" name="CustomShape 3"/>
          <p:cNvSpPr/>
          <p:nvPr/>
        </p:nvSpPr>
        <p:spPr>
          <a:xfrm>
            <a:off x="81671" y="2957066"/>
            <a:ext cx="1482480" cy="1405080"/>
          </a:xfrm>
          <a:custGeom>
            <a:avLst/>
            <a:gdLst/>
            <a:ahLst/>
            <a:cxnLst/>
            <a:rect l="0" t="0" r="r" b="b"/>
            <a:pathLst>
              <a:path w="4119" h="5505">
                <a:moveTo>
                  <a:pt x="997" y="3624"/>
                </a:moveTo>
                <a:lnTo>
                  <a:pt x="998" y="3623"/>
                </a:lnTo>
                <a:lnTo>
                  <a:pt x="911" y="3571"/>
                </a:lnTo>
                <a:lnTo>
                  <a:pt x="827" y="3514"/>
                </a:lnTo>
                <a:lnTo>
                  <a:pt x="747" y="3454"/>
                </a:lnTo>
                <a:lnTo>
                  <a:pt x="669" y="3390"/>
                </a:lnTo>
                <a:lnTo>
                  <a:pt x="595" y="3323"/>
                </a:lnTo>
                <a:lnTo>
                  <a:pt x="525" y="3252"/>
                </a:lnTo>
                <a:lnTo>
                  <a:pt x="458" y="3178"/>
                </a:lnTo>
                <a:lnTo>
                  <a:pt x="396" y="3101"/>
                </a:lnTo>
                <a:lnTo>
                  <a:pt x="337" y="3021"/>
                </a:lnTo>
                <a:lnTo>
                  <a:pt x="283" y="2938"/>
                </a:lnTo>
                <a:lnTo>
                  <a:pt x="233" y="2853"/>
                </a:lnTo>
                <a:lnTo>
                  <a:pt x="188" y="2766"/>
                </a:lnTo>
                <a:lnTo>
                  <a:pt x="148" y="2676"/>
                </a:lnTo>
                <a:lnTo>
                  <a:pt x="112" y="2585"/>
                </a:lnTo>
                <a:lnTo>
                  <a:pt x="81" y="2492"/>
                </a:lnTo>
                <a:lnTo>
                  <a:pt x="55" y="2398"/>
                </a:lnTo>
                <a:lnTo>
                  <a:pt x="34" y="2303"/>
                </a:lnTo>
                <a:lnTo>
                  <a:pt x="18" y="2207"/>
                </a:lnTo>
                <a:lnTo>
                  <a:pt x="7" y="2110"/>
                </a:lnTo>
                <a:lnTo>
                  <a:pt x="1" y="2013"/>
                </a:lnTo>
                <a:lnTo>
                  <a:pt x="0" y="1916"/>
                </a:lnTo>
                <a:lnTo>
                  <a:pt x="5" y="1819"/>
                </a:lnTo>
                <a:lnTo>
                  <a:pt x="14" y="1722"/>
                </a:lnTo>
                <a:lnTo>
                  <a:pt x="29" y="1626"/>
                </a:lnTo>
                <a:lnTo>
                  <a:pt x="49" y="1530"/>
                </a:lnTo>
                <a:lnTo>
                  <a:pt x="73" y="1436"/>
                </a:lnTo>
                <a:lnTo>
                  <a:pt x="103" y="1342"/>
                </a:lnTo>
                <a:lnTo>
                  <a:pt x="137" y="1251"/>
                </a:lnTo>
                <a:lnTo>
                  <a:pt x="176" y="1161"/>
                </a:lnTo>
                <a:lnTo>
                  <a:pt x="220" y="1073"/>
                </a:lnTo>
                <a:lnTo>
                  <a:pt x="269" y="987"/>
                </a:lnTo>
                <a:lnTo>
                  <a:pt x="322" y="904"/>
                </a:lnTo>
                <a:lnTo>
                  <a:pt x="379" y="823"/>
                </a:lnTo>
                <a:lnTo>
                  <a:pt x="440" y="745"/>
                </a:lnTo>
                <a:lnTo>
                  <a:pt x="506" y="670"/>
                </a:lnTo>
                <a:lnTo>
                  <a:pt x="575" y="598"/>
                </a:lnTo>
                <a:lnTo>
                  <a:pt x="648" y="530"/>
                </a:lnTo>
                <a:lnTo>
                  <a:pt x="725" y="465"/>
                </a:lnTo>
                <a:lnTo>
                  <a:pt x="805" y="404"/>
                </a:lnTo>
                <a:lnTo>
                  <a:pt x="887" y="347"/>
                </a:lnTo>
                <a:lnTo>
                  <a:pt x="973" y="293"/>
                </a:lnTo>
                <a:lnTo>
                  <a:pt x="1062" y="244"/>
                </a:lnTo>
                <a:lnTo>
                  <a:pt x="1153" y="199"/>
                </a:lnTo>
                <a:lnTo>
                  <a:pt x="1246" y="158"/>
                </a:lnTo>
                <a:lnTo>
                  <a:pt x="1342" y="122"/>
                </a:lnTo>
                <a:lnTo>
                  <a:pt x="1439" y="91"/>
                </a:lnTo>
                <a:lnTo>
                  <a:pt x="1537" y="64"/>
                </a:lnTo>
                <a:lnTo>
                  <a:pt x="1637" y="41"/>
                </a:lnTo>
                <a:lnTo>
                  <a:pt x="1738" y="24"/>
                </a:lnTo>
                <a:lnTo>
                  <a:pt x="1840" y="11"/>
                </a:lnTo>
                <a:lnTo>
                  <a:pt x="1942" y="3"/>
                </a:lnTo>
                <a:lnTo>
                  <a:pt x="2045" y="0"/>
                </a:lnTo>
                <a:lnTo>
                  <a:pt x="2148" y="2"/>
                </a:lnTo>
                <a:lnTo>
                  <a:pt x="2250" y="8"/>
                </a:lnTo>
                <a:lnTo>
                  <a:pt x="2352" y="20"/>
                </a:lnTo>
                <a:lnTo>
                  <a:pt x="2453" y="36"/>
                </a:lnTo>
                <a:lnTo>
                  <a:pt x="2554" y="57"/>
                </a:lnTo>
                <a:lnTo>
                  <a:pt x="2653" y="83"/>
                </a:lnTo>
                <a:lnTo>
                  <a:pt x="2750" y="113"/>
                </a:lnTo>
                <a:lnTo>
                  <a:pt x="2846" y="148"/>
                </a:lnTo>
                <a:lnTo>
                  <a:pt x="2940" y="188"/>
                </a:lnTo>
                <a:lnTo>
                  <a:pt x="3031" y="231"/>
                </a:lnTo>
                <a:lnTo>
                  <a:pt x="3121" y="279"/>
                </a:lnTo>
                <a:lnTo>
                  <a:pt x="3207" y="332"/>
                </a:lnTo>
                <a:lnTo>
                  <a:pt x="3291" y="388"/>
                </a:lnTo>
                <a:lnTo>
                  <a:pt x="3372" y="448"/>
                </a:lnTo>
                <a:lnTo>
                  <a:pt x="3449" y="512"/>
                </a:lnTo>
                <a:lnTo>
                  <a:pt x="3523" y="579"/>
                </a:lnTo>
                <a:lnTo>
                  <a:pt x="3594" y="650"/>
                </a:lnTo>
                <a:lnTo>
                  <a:pt x="3660" y="724"/>
                </a:lnTo>
                <a:lnTo>
                  <a:pt x="3723" y="801"/>
                </a:lnTo>
                <a:lnTo>
                  <a:pt x="3781" y="881"/>
                </a:lnTo>
                <a:lnTo>
                  <a:pt x="3835" y="964"/>
                </a:lnTo>
                <a:lnTo>
                  <a:pt x="3885" y="1049"/>
                </a:lnTo>
                <a:lnTo>
                  <a:pt x="3930" y="1137"/>
                </a:lnTo>
                <a:lnTo>
                  <a:pt x="3971" y="1226"/>
                </a:lnTo>
                <a:lnTo>
                  <a:pt x="4006" y="1317"/>
                </a:lnTo>
                <a:lnTo>
                  <a:pt x="4037" y="1410"/>
                </a:lnTo>
                <a:lnTo>
                  <a:pt x="4063" y="1504"/>
                </a:lnTo>
                <a:lnTo>
                  <a:pt x="4084" y="1599"/>
                </a:lnTo>
                <a:lnTo>
                  <a:pt x="4100" y="1695"/>
                </a:lnTo>
                <a:lnTo>
                  <a:pt x="4111" y="1792"/>
                </a:lnTo>
                <a:lnTo>
                  <a:pt x="4117" y="1889"/>
                </a:lnTo>
                <a:lnTo>
                  <a:pt x="4118" y="1987"/>
                </a:lnTo>
                <a:lnTo>
                  <a:pt x="4113" y="2084"/>
                </a:lnTo>
                <a:lnTo>
                  <a:pt x="4104" y="2181"/>
                </a:lnTo>
                <a:lnTo>
                  <a:pt x="4089" y="2277"/>
                </a:lnTo>
                <a:lnTo>
                  <a:pt x="4069" y="2372"/>
                </a:lnTo>
                <a:lnTo>
                  <a:pt x="4045" y="2467"/>
                </a:lnTo>
                <a:lnTo>
                  <a:pt x="4015" y="2560"/>
                </a:lnTo>
                <a:lnTo>
                  <a:pt x="3981" y="2652"/>
                </a:lnTo>
                <a:lnTo>
                  <a:pt x="3941" y="2742"/>
                </a:lnTo>
                <a:lnTo>
                  <a:pt x="3897" y="2829"/>
                </a:lnTo>
                <a:lnTo>
                  <a:pt x="3849" y="2915"/>
                </a:lnTo>
                <a:lnTo>
                  <a:pt x="3796" y="2999"/>
                </a:lnTo>
                <a:lnTo>
                  <a:pt x="3739" y="3079"/>
                </a:lnTo>
                <a:lnTo>
                  <a:pt x="3677" y="3157"/>
                </a:lnTo>
                <a:lnTo>
                  <a:pt x="3612" y="3232"/>
                </a:lnTo>
                <a:lnTo>
                  <a:pt x="3542" y="3304"/>
                </a:lnTo>
                <a:lnTo>
                  <a:pt x="3469" y="3372"/>
                </a:lnTo>
                <a:lnTo>
                  <a:pt x="3393" y="3437"/>
                </a:lnTo>
                <a:lnTo>
                  <a:pt x="3313" y="3498"/>
                </a:lnTo>
                <a:lnTo>
                  <a:pt x="3230" y="3556"/>
                </a:lnTo>
                <a:lnTo>
                  <a:pt x="3144" y="3609"/>
                </a:lnTo>
                <a:lnTo>
                  <a:pt x="3056" y="3658"/>
                </a:lnTo>
                <a:lnTo>
                  <a:pt x="2965" y="3703"/>
                </a:lnTo>
                <a:lnTo>
                  <a:pt x="2871" y="3744"/>
                </a:lnTo>
                <a:lnTo>
                  <a:pt x="2776" y="3780"/>
                </a:lnTo>
                <a:lnTo>
                  <a:pt x="2679" y="3811"/>
                </a:lnTo>
                <a:lnTo>
                  <a:pt x="2580" y="3838"/>
                </a:lnTo>
                <a:lnTo>
                  <a:pt x="2480" y="3861"/>
                </a:lnTo>
                <a:lnTo>
                  <a:pt x="2379" y="3878"/>
                </a:lnTo>
                <a:lnTo>
                  <a:pt x="2277" y="3891"/>
                </a:lnTo>
                <a:lnTo>
                  <a:pt x="2175" y="3899"/>
                </a:lnTo>
                <a:lnTo>
                  <a:pt x="2073" y="3902"/>
                </a:lnTo>
                <a:lnTo>
                  <a:pt x="1970" y="3900"/>
                </a:lnTo>
                <a:lnTo>
                  <a:pt x="1867" y="3894"/>
                </a:lnTo>
                <a:lnTo>
                  <a:pt x="1765" y="3882"/>
                </a:lnTo>
                <a:lnTo>
                  <a:pt x="1664" y="3866"/>
                </a:lnTo>
                <a:lnTo>
                  <a:pt x="616" y="5504"/>
                </a:lnTo>
                <a:lnTo>
                  <a:pt x="997" y="3624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 smtClean="0">
                <a:solidFill>
                  <a:srgbClr val="000000"/>
                </a:solidFill>
                <a:latin typeface="Calibri"/>
              </a:rPr>
              <a:t>…</a:t>
            </a: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</p:txBody>
      </p:sp>
      <p:sp>
        <p:nvSpPr>
          <p:cNvPr id="575" name="CustomShape 4"/>
          <p:cNvSpPr/>
          <p:nvPr/>
        </p:nvSpPr>
        <p:spPr>
          <a:xfrm>
            <a:off x="1782077" y="2302920"/>
            <a:ext cx="1759680" cy="1530000"/>
          </a:xfrm>
          <a:custGeom>
            <a:avLst/>
            <a:gdLst/>
            <a:ahLst/>
            <a:cxnLst/>
            <a:rect l="0" t="0" r="r" b="b"/>
            <a:pathLst>
              <a:path w="4889" h="5505">
                <a:moveTo>
                  <a:pt x="1183" y="3624"/>
                </a:moveTo>
                <a:lnTo>
                  <a:pt x="1184" y="3623"/>
                </a:lnTo>
                <a:lnTo>
                  <a:pt x="1081" y="3570"/>
                </a:lnTo>
                <a:lnTo>
                  <a:pt x="982" y="3514"/>
                </a:lnTo>
                <a:lnTo>
                  <a:pt x="886" y="3454"/>
                </a:lnTo>
                <a:lnTo>
                  <a:pt x="794" y="3390"/>
                </a:lnTo>
                <a:lnTo>
                  <a:pt x="706" y="3323"/>
                </a:lnTo>
                <a:lnTo>
                  <a:pt x="623" y="3252"/>
                </a:lnTo>
                <a:lnTo>
                  <a:pt x="544" y="3178"/>
                </a:lnTo>
                <a:lnTo>
                  <a:pt x="469" y="3101"/>
                </a:lnTo>
                <a:lnTo>
                  <a:pt x="400" y="3021"/>
                </a:lnTo>
                <a:lnTo>
                  <a:pt x="336" y="2938"/>
                </a:lnTo>
                <a:lnTo>
                  <a:pt x="277" y="2853"/>
                </a:lnTo>
                <a:lnTo>
                  <a:pt x="223" y="2766"/>
                </a:lnTo>
                <a:lnTo>
                  <a:pt x="175" y="2676"/>
                </a:lnTo>
                <a:lnTo>
                  <a:pt x="133" y="2585"/>
                </a:lnTo>
                <a:lnTo>
                  <a:pt x="96" y="2492"/>
                </a:lnTo>
                <a:lnTo>
                  <a:pt x="65" y="2398"/>
                </a:lnTo>
                <a:lnTo>
                  <a:pt x="40" y="2303"/>
                </a:lnTo>
                <a:lnTo>
                  <a:pt x="21" y="2207"/>
                </a:lnTo>
                <a:lnTo>
                  <a:pt x="8" y="2110"/>
                </a:lnTo>
                <a:lnTo>
                  <a:pt x="1" y="2013"/>
                </a:lnTo>
                <a:lnTo>
                  <a:pt x="0" y="1916"/>
                </a:lnTo>
                <a:lnTo>
                  <a:pt x="6" y="1818"/>
                </a:lnTo>
                <a:lnTo>
                  <a:pt x="17" y="1722"/>
                </a:lnTo>
                <a:lnTo>
                  <a:pt x="34" y="1625"/>
                </a:lnTo>
                <a:lnTo>
                  <a:pt x="58" y="1530"/>
                </a:lnTo>
                <a:lnTo>
                  <a:pt x="87" y="1435"/>
                </a:lnTo>
                <a:lnTo>
                  <a:pt x="122" y="1342"/>
                </a:lnTo>
                <a:lnTo>
                  <a:pt x="163" y="1251"/>
                </a:lnTo>
                <a:lnTo>
                  <a:pt x="210" y="1161"/>
                </a:lnTo>
                <a:lnTo>
                  <a:pt x="262" y="1073"/>
                </a:lnTo>
                <a:lnTo>
                  <a:pt x="319" y="987"/>
                </a:lnTo>
                <a:lnTo>
                  <a:pt x="382" y="904"/>
                </a:lnTo>
                <a:lnTo>
                  <a:pt x="450" y="823"/>
                </a:lnTo>
                <a:lnTo>
                  <a:pt x="523" y="745"/>
                </a:lnTo>
                <a:lnTo>
                  <a:pt x="601" y="670"/>
                </a:lnTo>
                <a:lnTo>
                  <a:pt x="683" y="598"/>
                </a:lnTo>
                <a:lnTo>
                  <a:pt x="770" y="530"/>
                </a:lnTo>
                <a:lnTo>
                  <a:pt x="860" y="465"/>
                </a:lnTo>
                <a:lnTo>
                  <a:pt x="955" y="404"/>
                </a:lnTo>
                <a:lnTo>
                  <a:pt x="1054" y="346"/>
                </a:lnTo>
                <a:lnTo>
                  <a:pt x="1156" y="293"/>
                </a:lnTo>
                <a:lnTo>
                  <a:pt x="1261" y="244"/>
                </a:lnTo>
                <a:lnTo>
                  <a:pt x="1369" y="199"/>
                </a:lnTo>
                <a:lnTo>
                  <a:pt x="1480" y="158"/>
                </a:lnTo>
                <a:lnTo>
                  <a:pt x="1593" y="122"/>
                </a:lnTo>
                <a:lnTo>
                  <a:pt x="1708" y="91"/>
                </a:lnTo>
                <a:lnTo>
                  <a:pt x="1825" y="64"/>
                </a:lnTo>
                <a:lnTo>
                  <a:pt x="1944" y="41"/>
                </a:lnTo>
                <a:lnTo>
                  <a:pt x="2064" y="24"/>
                </a:lnTo>
                <a:lnTo>
                  <a:pt x="2184" y="11"/>
                </a:lnTo>
                <a:lnTo>
                  <a:pt x="2306" y="3"/>
                </a:lnTo>
                <a:lnTo>
                  <a:pt x="2428" y="0"/>
                </a:lnTo>
                <a:lnTo>
                  <a:pt x="2549" y="2"/>
                </a:lnTo>
                <a:lnTo>
                  <a:pt x="2671" y="8"/>
                </a:lnTo>
                <a:lnTo>
                  <a:pt x="2792" y="20"/>
                </a:lnTo>
                <a:lnTo>
                  <a:pt x="2912" y="36"/>
                </a:lnTo>
                <a:lnTo>
                  <a:pt x="3031" y="57"/>
                </a:lnTo>
                <a:lnTo>
                  <a:pt x="3149" y="83"/>
                </a:lnTo>
                <a:lnTo>
                  <a:pt x="3265" y="113"/>
                </a:lnTo>
                <a:lnTo>
                  <a:pt x="3378" y="148"/>
                </a:lnTo>
                <a:lnTo>
                  <a:pt x="3490" y="188"/>
                </a:lnTo>
                <a:lnTo>
                  <a:pt x="3599" y="231"/>
                </a:lnTo>
                <a:lnTo>
                  <a:pt x="3704" y="279"/>
                </a:lnTo>
                <a:lnTo>
                  <a:pt x="3807" y="332"/>
                </a:lnTo>
                <a:lnTo>
                  <a:pt x="3907" y="388"/>
                </a:lnTo>
                <a:lnTo>
                  <a:pt x="4002" y="448"/>
                </a:lnTo>
                <a:lnTo>
                  <a:pt x="4094" y="512"/>
                </a:lnTo>
                <a:lnTo>
                  <a:pt x="4182" y="579"/>
                </a:lnTo>
                <a:lnTo>
                  <a:pt x="4266" y="650"/>
                </a:lnTo>
                <a:lnTo>
                  <a:pt x="4345" y="724"/>
                </a:lnTo>
                <a:lnTo>
                  <a:pt x="4419" y="802"/>
                </a:lnTo>
                <a:lnTo>
                  <a:pt x="4488" y="882"/>
                </a:lnTo>
                <a:lnTo>
                  <a:pt x="4552" y="964"/>
                </a:lnTo>
                <a:lnTo>
                  <a:pt x="4611" y="1049"/>
                </a:lnTo>
                <a:lnTo>
                  <a:pt x="4665" y="1137"/>
                </a:lnTo>
                <a:lnTo>
                  <a:pt x="4713" y="1226"/>
                </a:lnTo>
                <a:lnTo>
                  <a:pt x="4756" y="1317"/>
                </a:lnTo>
                <a:lnTo>
                  <a:pt x="4792" y="1410"/>
                </a:lnTo>
                <a:lnTo>
                  <a:pt x="4823" y="1504"/>
                </a:lnTo>
                <a:lnTo>
                  <a:pt x="4848" y="1600"/>
                </a:lnTo>
                <a:lnTo>
                  <a:pt x="4867" y="1696"/>
                </a:lnTo>
                <a:lnTo>
                  <a:pt x="4880" y="1792"/>
                </a:lnTo>
                <a:lnTo>
                  <a:pt x="4887" y="1889"/>
                </a:lnTo>
                <a:lnTo>
                  <a:pt x="4888" y="1987"/>
                </a:lnTo>
                <a:lnTo>
                  <a:pt x="4882" y="2084"/>
                </a:lnTo>
                <a:lnTo>
                  <a:pt x="4871" y="2181"/>
                </a:lnTo>
                <a:lnTo>
                  <a:pt x="4854" y="2277"/>
                </a:lnTo>
                <a:lnTo>
                  <a:pt x="4830" y="2373"/>
                </a:lnTo>
                <a:lnTo>
                  <a:pt x="4801" y="2467"/>
                </a:lnTo>
                <a:lnTo>
                  <a:pt x="4766" y="2560"/>
                </a:lnTo>
                <a:lnTo>
                  <a:pt x="4725" y="2652"/>
                </a:lnTo>
                <a:lnTo>
                  <a:pt x="4678" y="2742"/>
                </a:lnTo>
                <a:lnTo>
                  <a:pt x="4626" y="2830"/>
                </a:lnTo>
                <a:lnTo>
                  <a:pt x="4569" y="2915"/>
                </a:lnTo>
                <a:lnTo>
                  <a:pt x="4506" y="2999"/>
                </a:lnTo>
                <a:lnTo>
                  <a:pt x="4438" y="3079"/>
                </a:lnTo>
                <a:lnTo>
                  <a:pt x="4365" y="3157"/>
                </a:lnTo>
                <a:lnTo>
                  <a:pt x="4287" y="3232"/>
                </a:lnTo>
                <a:lnTo>
                  <a:pt x="4205" y="3304"/>
                </a:lnTo>
                <a:lnTo>
                  <a:pt x="4118" y="3372"/>
                </a:lnTo>
                <a:lnTo>
                  <a:pt x="4027" y="3437"/>
                </a:lnTo>
                <a:lnTo>
                  <a:pt x="3932" y="3498"/>
                </a:lnTo>
                <a:lnTo>
                  <a:pt x="3834" y="3556"/>
                </a:lnTo>
                <a:lnTo>
                  <a:pt x="3732" y="3609"/>
                </a:lnTo>
                <a:lnTo>
                  <a:pt x="3627" y="3658"/>
                </a:lnTo>
                <a:lnTo>
                  <a:pt x="3519" y="3703"/>
                </a:lnTo>
                <a:lnTo>
                  <a:pt x="3408" y="3744"/>
                </a:lnTo>
                <a:lnTo>
                  <a:pt x="3295" y="3780"/>
                </a:lnTo>
                <a:lnTo>
                  <a:pt x="3180" y="3812"/>
                </a:lnTo>
                <a:lnTo>
                  <a:pt x="3063" y="3838"/>
                </a:lnTo>
                <a:lnTo>
                  <a:pt x="2944" y="3861"/>
                </a:lnTo>
                <a:lnTo>
                  <a:pt x="2824" y="3878"/>
                </a:lnTo>
                <a:lnTo>
                  <a:pt x="2703" y="3891"/>
                </a:lnTo>
                <a:lnTo>
                  <a:pt x="2582" y="3899"/>
                </a:lnTo>
                <a:lnTo>
                  <a:pt x="2460" y="3902"/>
                </a:lnTo>
                <a:lnTo>
                  <a:pt x="2338" y="3900"/>
                </a:lnTo>
                <a:lnTo>
                  <a:pt x="2216" y="3894"/>
                </a:lnTo>
                <a:lnTo>
                  <a:pt x="2095" y="3882"/>
                </a:lnTo>
                <a:lnTo>
                  <a:pt x="1975" y="3866"/>
                </a:lnTo>
                <a:lnTo>
                  <a:pt x="731" y="5504"/>
                </a:lnTo>
                <a:lnTo>
                  <a:pt x="1183" y="3624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Hein ?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Calibri"/>
              </a:rPr>
              <a:t>Mmh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Calibri"/>
              </a:rPr>
              <a:t>...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 dirty="0" err="1" smtClean="0">
                <a:solidFill>
                  <a:srgbClr val="000000"/>
                </a:solidFill>
                <a:latin typeface="Calibri"/>
              </a:rPr>
              <a:t>B’jour</a:t>
            </a:r>
            <a:endParaRPr lang="fr-FR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576" name="CustomShape 5"/>
          <p:cNvSpPr/>
          <p:nvPr/>
        </p:nvSpPr>
        <p:spPr>
          <a:xfrm>
            <a:off x="2803723" y="3549038"/>
            <a:ext cx="1759680" cy="1405080"/>
          </a:xfrm>
          <a:custGeom>
            <a:avLst/>
            <a:gdLst/>
            <a:ahLst/>
            <a:cxnLst/>
            <a:rect l="0" t="0" r="r" b="b"/>
            <a:pathLst>
              <a:path w="4889" h="5505">
                <a:moveTo>
                  <a:pt x="1183" y="3624"/>
                </a:moveTo>
                <a:lnTo>
                  <a:pt x="1184" y="3623"/>
                </a:lnTo>
                <a:lnTo>
                  <a:pt x="1081" y="3570"/>
                </a:lnTo>
                <a:lnTo>
                  <a:pt x="982" y="3514"/>
                </a:lnTo>
                <a:lnTo>
                  <a:pt x="886" y="3454"/>
                </a:lnTo>
                <a:lnTo>
                  <a:pt x="794" y="3390"/>
                </a:lnTo>
                <a:lnTo>
                  <a:pt x="706" y="3323"/>
                </a:lnTo>
                <a:lnTo>
                  <a:pt x="623" y="3252"/>
                </a:lnTo>
                <a:lnTo>
                  <a:pt x="544" y="3178"/>
                </a:lnTo>
                <a:lnTo>
                  <a:pt x="469" y="3101"/>
                </a:lnTo>
                <a:lnTo>
                  <a:pt x="400" y="3021"/>
                </a:lnTo>
                <a:lnTo>
                  <a:pt x="336" y="2938"/>
                </a:lnTo>
                <a:lnTo>
                  <a:pt x="277" y="2853"/>
                </a:lnTo>
                <a:lnTo>
                  <a:pt x="223" y="2766"/>
                </a:lnTo>
                <a:lnTo>
                  <a:pt x="175" y="2676"/>
                </a:lnTo>
                <a:lnTo>
                  <a:pt x="133" y="2585"/>
                </a:lnTo>
                <a:lnTo>
                  <a:pt x="96" y="2492"/>
                </a:lnTo>
                <a:lnTo>
                  <a:pt x="65" y="2398"/>
                </a:lnTo>
                <a:lnTo>
                  <a:pt x="40" y="2303"/>
                </a:lnTo>
                <a:lnTo>
                  <a:pt x="21" y="2207"/>
                </a:lnTo>
                <a:lnTo>
                  <a:pt x="8" y="2110"/>
                </a:lnTo>
                <a:lnTo>
                  <a:pt x="1" y="2013"/>
                </a:lnTo>
                <a:lnTo>
                  <a:pt x="0" y="1916"/>
                </a:lnTo>
                <a:lnTo>
                  <a:pt x="6" y="1818"/>
                </a:lnTo>
                <a:lnTo>
                  <a:pt x="17" y="1722"/>
                </a:lnTo>
                <a:lnTo>
                  <a:pt x="34" y="1625"/>
                </a:lnTo>
                <a:lnTo>
                  <a:pt x="58" y="1530"/>
                </a:lnTo>
                <a:lnTo>
                  <a:pt x="87" y="1435"/>
                </a:lnTo>
                <a:lnTo>
                  <a:pt x="122" y="1342"/>
                </a:lnTo>
                <a:lnTo>
                  <a:pt x="163" y="1251"/>
                </a:lnTo>
                <a:lnTo>
                  <a:pt x="210" y="1161"/>
                </a:lnTo>
                <a:lnTo>
                  <a:pt x="262" y="1073"/>
                </a:lnTo>
                <a:lnTo>
                  <a:pt x="319" y="987"/>
                </a:lnTo>
                <a:lnTo>
                  <a:pt x="382" y="904"/>
                </a:lnTo>
                <a:lnTo>
                  <a:pt x="450" y="823"/>
                </a:lnTo>
                <a:lnTo>
                  <a:pt x="523" y="745"/>
                </a:lnTo>
                <a:lnTo>
                  <a:pt x="601" y="670"/>
                </a:lnTo>
                <a:lnTo>
                  <a:pt x="683" y="598"/>
                </a:lnTo>
                <a:lnTo>
                  <a:pt x="770" y="530"/>
                </a:lnTo>
                <a:lnTo>
                  <a:pt x="860" y="465"/>
                </a:lnTo>
                <a:lnTo>
                  <a:pt x="955" y="404"/>
                </a:lnTo>
                <a:lnTo>
                  <a:pt x="1054" y="346"/>
                </a:lnTo>
                <a:lnTo>
                  <a:pt x="1156" y="293"/>
                </a:lnTo>
                <a:lnTo>
                  <a:pt x="1261" y="244"/>
                </a:lnTo>
                <a:lnTo>
                  <a:pt x="1369" y="199"/>
                </a:lnTo>
                <a:lnTo>
                  <a:pt x="1480" y="158"/>
                </a:lnTo>
                <a:lnTo>
                  <a:pt x="1593" y="122"/>
                </a:lnTo>
                <a:lnTo>
                  <a:pt x="1708" y="91"/>
                </a:lnTo>
                <a:lnTo>
                  <a:pt x="1825" y="64"/>
                </a:lnTo>
                <a:lnTo>
                  <a:pt x="1944" y="41"/>
                </a:lnTo>
                <a:lnTo>
                  <a:pt x="2064" y="24"/>
                </a:lnTo>
                <a:lnTo>
                  <a:pt x="2184" y="11"/>
                </a:lnTo>
                <a:lnTo>
                  <a:pt x="2306" y="3"/>
                </a:lnTo>
                <a:lnTo>
                  <a:pt x="2428" y="0"/>
                </a:lnTo>
                <a:lnTo>
                  <a:pt x="2549" y="2"/>
                </a:lnTo>
                <a:lnTo>
                  <a:pt x="2671" y="8"/>
                </a:lnTo>
                <a:lnTo>
                  <a:pt x="2792" y="20"/>
                </a:lnTo>
                <a:lnTo>
                  <a:pt x="2912" y="36"/>
                </a:lnTo>
                <a:lnTo>
                  <a:pt x="3031" y="57"/>
                </a:lnTo>
                <a:lnTo>
                  <a:pt x="3149" y="83"/>
                </a:lnTo>
                <a:lnTo>
                  <a:pt x="3265" y="113"/>
                </a:lnTo>
                <a:lnTo>
                  <a:pt x="3378" y="148"/>
                </a:lnTo>
                <a:lnTo>
                  <a:pt x="3490" y="188"/>
                </a:lnTo>
                <a:lnTo>
                  <a:pt x="3599" y="231"/>
                </a:lnTo>
                <a:lnTo>
                  <a:pt x="3704" y="279"/>
                </a:lnTo>
                <a:lnTo>
                  <a:pt x="3807" y="332"/>
                </a:lnTo>
                <a:lnTo>
                  <a:pt x="3907" y="388"/>
                </a:lnTo>
                <a:lnTo>
                  <a:pt x="4002" y="448"/>
                </a:lnTo>
                <a:lnTo>
                  <a:pt x="4094" y="512"/>
                </a:lnTo>
                <a:lnTo>
                  <a:pt x="4182" y="579"/>
                </a:lnTo>
                <a:lnTo>
                  <a:pt x="4266" y="650"/>
                </a:lnTo>
                <a:lnTo>
                  <a:pt x="4345" y="724"/>
                </a:lnTo>
                <a:lnTo>
                  <a:pt x="4419" y="802"/>
                </a:lnTo>
                <a:lnTo>
                  <a:pt x="4488" y="882"/>
                </a:lnTo>
                <a:lnTo>
                  <a:pt x="4552" y="964"/>
                </a:lnTo>
                <a:lnTo>
                  <a:pt x="4611" y="1049"/>
                </a:lnTo>
                <a:lnTo>
                  <a:pt x="4665" y="1137"/>
                </a:lnTo>
                <a:lnTo>
                  <a:pt x="4713" y="1226"/>
                </a:lnTo>
                <a:lnTo>
                  <a:pt x="4756" y="1317"/>
                </a:lnTo>
                <a:lnTo>
                  <a:pt x="4792" y="1410"/>
                </a:lnTo>
                <a:lnTo>
                  <a:pt x="4823" y="1504"/>
                </a:lnTo>
                <a:lnTo>
                  <a:pt x="4848" y="1600"/>
                </a:lnTo>
                <a:lnTo>
                  <a:pt x="4867" y="1696"/>
                </a:lnTo>
                <a:lnTo>
                  <a:pt x="4880" y="1792"/>
                </a:lnTo>
                <a:lnTo>
                  <a:pt x="4887" y="1889"/>
                </a:lnTo>
                <a:lnTo>
                  <a:pt x="4888" y="1987"/>
                </a:lnTo>
                <a:lnTo>
                  <a:pt x="4882" y="2084"/>
                </a:lnTo>
                <a:lnTo>
                  <a:pt x="4871" y="2181"/>
                </a:lnTo>
                <a:lnTo>
                  <a:pt x="4854" y="2277"/>
                </a:lnTo>
                <a:lnTo>
                  <a:pt x="4830" y="2373"/>
                </a:lnTo>
                <a:lnTo>
                  <a:pt x="4801" y="2467"/>
                </a:lnTo>
                <a:lnTo>
                  <a:pt x="4766" y="2560"/>
                </a:lnTo>
                <a:lnTo>
                  <a:pt x="4725" y="2652"/>
                </a:lnTo>
                <a:lnTo>
                  <a:pt x="4678" y="2742"/>
                </a:lnTo>
                <a:lnTo>
                  <a:pt x="4626" y="2830"/>
                </a:lnTo>
                <a:lnTo>
                  <a:pt x="4569" y="2915"/>
                </a:lnTo>
                <a:lnTo>
                  <a:pt x="4506" y="2999"/>
                </a:lnTo>
                <a:lnTo>
                  <a:pt x="4438" y="3079"/>
                </a:lnTo>
                <a:lnTo>
                  <a:pt x="4365" y="3157"/>
                </a:lnTo>
                <a:lnTo>
                  <a:pt x="4287" y="3232"/>
                </a:lnTo>
                <a:lnTo>
                  <a:pt x="4205" y="3304"/>
                </a:lnTo>
                <a:lnTo>
                  <a:pt x="4118" y="3372"/>
                </a:lnTo>
                <a:lnTo>
                  <a:pt x="4027" y="3437"/>
                </a:lnTo>
                <a:lnTo>
                  <a:pt x="3932" y="3498"/>
                </a:lnTo>
                <a:lnTo>
                  <a:pt x="3834" y="3556"/>
                </a:lnTo>
                <a:lnTo>
                  <a:pt x="3732" y="3609"/>
                </a:lnTo>
                <a:lnTo>
                  <a:pt x="3627" y="3658"/>
                </a:lnTo>
                <a:lnTo>
                  <a:pt x="3519" y="3703"/>
                </a:lnTo>
                <a:lnTo>
                  <a:pt x="3408" y="3744"/>
                </a:lnTo>
                <a:lnTo>
                  <a:pt x="3295" y="3780"/>
                </a:lnTo>
                <a:lnTo>
                  <a:pt x="3180" y="3812"/>
                </a:lnTo>
                <a:lnTo>
                  <a:pt x="3063" y="3838"/>
                </a:lnTo>
                <a:lnTo>
                  <a:pt x="2944" y="3861"/>
                </a:lnTo>
                <a:lnTo>
                  <a:pt x="2824" y="3878"/>
                </a:lnTo>
                <a:lnTo>
                  <a:pt x="2703" y="3891"/>
                </a:lnTo>
                <a:lnTo>
                  <a:pt x="2582" y="3899"/>
                </a:lnTo>
                <a:lnTo>
                  <a:pt x="2460" y="3902"/>
                </a:lnTo>
                <a:lnTo>
                  <a:pt x="2338" y="3900"/>
                </a:lnTo>
                <a:lnTo>
                  <a:pt x="2216" y="3894"/>
                </a:lnTo>
                <a:lnTo>
                  <a:pt x="2095" y="3882"/>
                </a:lnTo>
                <a:lnTo>
                  <a:pt x="1975" y="3866"/>
                </a:lnTo>
                <a:lnTo>
                  <a:pt x="731" y="5504"/>
                </a:lnTo>
                <a:lnTo>
                  <a:pt x="1183" y="3624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Bonjour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577" name="CustomShape 6"/>
          <p:cNvSpPr/>
          <p:nvPr/>
        </p:nvSpPr>
        <p:spPr>
          <a:xfrm>
            <a:off x="4626897" y="2663606"/>
            <a:ext cx="1704240" cy="1676160"/>
          </a:xfrm>
          <a:custGeom>
            <a:avLst/>
            <a:gdLst/>
            <a:ahLst/>
            <a:cxnLst/>
            <a:rect l="0" t="0" r="r" b="b"/>
            <a:pathLst>
              <a:path w="4735" h="5505">
                <a:moveTo>
                  <a:pt x="1146" y="3624"/>
                </a:moveTo>
                <a:lnTo>
                  <a:pt x="1147" y="3623"/>
                </a:lnTo>
                <a:lnTo>
                  <a:pt x="1047" y="3571"/>
                </a:lnTo>
                <a:lnTo>
                  <a:pt x="951" y="3514"/>
                </a:lnTo>
                <a:lnTo>
                  <a:pt x="858" y="3454"/>
                </a:lnTo>
                <a:lnTo>
                  <a:pt x="769" y="3390"/>
                </a:lnTo>
                <a:lnTo>
                  <a:pt x="684" y="3323"/>
                </a:lnTo>
                <a:lnTo>
                  <a:pt x="603" y="3252"/>
                </a:lnTo>
                <a:lnTo>
                  <a:pt x="527" y="3178"/>
                </a:lnTo>
                <a:lnTo>
                  <a:pt x="455" y="3101"/>
                </a:lnTo>
                <a:lnTo>
                  <a:pt x="388" y="3021"/>
                </a:lnTo>
                <a:lnTo>
                  <a:pt x="325" y="2938"/>
                </a:lnTo>
                <a:lnTo>
                  <a:pt x="268" y="2853"/>
                </a:lnTo>
                <a:lnTo>
                  <a:pt x="216" y="2766"/>
                </a:lnTo>
                <a:lnTo>
                  <a:pt x="170" y="2676"/>
                </a:lnTo>
                <a:lnTo>
                  <a:pt x="129" y="2585"/>
                </a:lnTo>
                <a:lnTo>
                  <a:pt x="93" y="2492"/>
                </a:lnTo>
                <a:lnTo>
                  <a:pt x="63" y="2398"/>
                </a:lnTo>
                <a:lnTo>
                  <a:pt x="39" y="2303"/>
                </a:lnTo>
                <a:lnTo>
                  <a:pt x="20" y="2207"/>
                </a:lnTo>
                <a:lnTo>
                  <a:pt x="8" y="2110"/>
                </a:lnTo>
                <a:lnTo>
                  <a:pt x="1" y="2013"/>
                </a:lnTo>
                <a:lnTo>
                  <a:pt x="0" y="1916"/>
                </a:lnTo>
                <a:lnTo>
                  <a:pt x="5" y="1819"/>
                </a:lnTo>
                <a:lnTo>
                  <a:pt x="16" y="1722"/>
                </a:lnTo>
                <a:lnTo>
                  <a:pt x="33" y="1625"/>
                </a:lnTo>
                <a:lnTo>
                  <a:pt x="56" y="1530"/>
                </a:lnTo>
                <a:lnTo>
                  <a:pt x="84" y="1436"/>
                </a:lnTo>
                <a:lnTo>
                  <a:pt x="118" y="1342"/>
                </a:lnTo>
                <a:lnTo>
                  <a:pt x="158" y="1251"/>
                </a:lnTo>
                <a:lnTo>
                  <a:pt x="203" y="1161"/>
                </a:lnTo>
                <a:lnTo>
                  <a:pt x="253" y="1073"/>
                </a:lnTo>
                <a:lnTo>
                  <a:pt x="309" y="987"/>
                </a:lnTo>
                <a:lnTo>
                  <a:pt x="370" y="904"/>
                </a:lnTo>
                <a:lnTo>
                  <a:pt x="436" y="823"/>
                </a:lnTo>
                <a:lnTo>
                  <a:pt x="506" y="745"/>
                </a:lnTo>
                <a:lnTo>
                  <a:pt x="582" y="670"/>
                </a:lnTo>
                <a:lnTo>
                  <a:pt x="661" y="598"/>
                </a:lnTo>
                <a:lnTo>
                  <a:pt x="745" y="530"/>
                </a:lnTo>
                <a:lnTo>
                  <a:pt x="833" y="465"/>
                </a:lnTo>
                <a:lnTo>
                  <a:pt x="925" y="404"/>
                </a:lnTo>
                <a:lnTo>
                  <a:pt x="1020" y="347"/>
                </a:lnTo>
                <a:lnTo>
                  <a:pt x="1119" y="293"/>
                </a:lnTo>
                <a:lnTo>
                  <a:pt x="1221" y="244"/>
                </a:lnTo>
                <a:lnTo>
                  <a:pt x="1325" y="199"/>
                </a:lnTo>
                <a:lnTo>
                  <a:pt x="1433" y="158"/>
                </a:lnTo>
                <a:lnTo>
                  <a:pt x="1542" y="122"/>
                </a:lnTo>
                <a:lnTo>
                  <a:pt x="1654" y="91"/>
                </a:lnTo>
                <a:lnTo>
                  <a:pt x="1767" y="64"/>
                </a:lnTo>
                <a:lnTo>
                  <a:pt x="1882" y="41"/>
                </a:lnTo>
                <a:lnTo>
                  <a:pt x="1998" y="24"/>
                </a:lnTo>
                <a:lnTo>
                  <a:pt x="2115" y="11"/>
                </a:lnTo>
                <a:lnTo>
                  <a:pt x="2233" y="3"/>
                </a:lnTo>
                <a:lnTo>
                  <a:pt x="2351" y="0"/>
                </a:lnTo>
                <a:lnTo>
                  <a:pt x="2469" y="2"/>
                </a:lnTo>
                <a:lnTo>
                  <a:pt x="2587" y="8"/>
                </a:lnTo>
                <a:lnTo>
                  <a:pt x="2704" y="20"/>
                </a:lnTo>
                <a:lnTo>
                  <a:pt x="2820" y="36"/>
                </a:lnTo>
                <a:lnTo>
                  <a:pt x="2935" y="57"/>
                </a:lnTo>
                <a:lnTo>
                  <a:pt x="3049" y="83"/>
                </a:lnTo>
                <a:lnTo>
                  <a:pt x="3161" y="113"/>
                </a:lnTo>
                <a:lnTo>
                  <a:pt x="3272" y="148"/>
                </a:lnTo>
                <a:lnTo>
                  <a:pt x="3380" y="188"/>
                </a:lnTo>
                <a:lnTo>
                  <a:pt x="3485" y="231"/>
                </a:lnTo>
                <a:lnTo>
                  <a:pt x="3588" y="279"/>
                </a:lnTo>
                <a:lnTo>
                  <a:pt x="3687" y="332"/>
                </a:lnTo>
                <a:lnTo>
                  <a:pt x="3783" y="388"/>
                </a:lnTo>
                <a:lnTo>
                  <a:pt x="3876" y="448"/>
                </a:lnTo>
                <a:lnTo>
                  <a:pt x="3965" y="512"/>
                </a:lnTo>
                <a:lnTo>
                  <a:pt x="4050" y="579"/>
                </a:lnTo>
                <a:lnTo>
                  <a:pt x="4131" y="650"/>
                </a:lnTo>
                <a:lnTo>
                  <a:pt x="4208" y="724"/>
                </a:lnTo>
                <a:lnTo>
                  <a:pt x="4280" y="801"/>
                </a:lnTo>
                <a:lnTo>
                  <a:pt x="4347" y="881"/>
                </a:lnTo>
                <a:lnTo>
                  <a:pt x="4409" y="964"/>
                </a:lnTo>
                <a:lnTo>
                  <a:pt x="4466" y="1049"/>
                </a:lnTo>
                <a:lnTo>
                  <a:pt x="4518" y="1137"/>
                </a:lnTo>
                <a:lnTo>
                  <a:pt x="4565" y="1226"/>
                </a:lnTo>
                <a:lnTo>
                  <a:pt x="4606" y="1317"/>
                </a:lnTo>
                <a:lnTo>
                  <a:pt x="4641" y="1410"/>
                </a:lnTo>
                <a:lnTo>
                  <a:pt x="4671" y="1504"/>
                </a:lnTo>
                <a:lnTo>
                  <a:pt x="4695" y="1599"/>
                </a:lnTo>
                <a:lnTo>
                  <a:pt x="4714" y="1695"/>
                </a:lnTo>
                <a:lnTo>
                  <a:pt x="4726" y="1792"/>
                </a:lnTo>
                <a:lnTo>
                  <a:pt x="4733" y="1889"/>
                </a:lnTo>
                <a:lnTo>
                  <a:pt x="4734" y="1987"/>
                </a:lnTo>
                <a:lnTo>
                  <a:pt x="4729" y="2084"/>
                </a:lnTo>
                <a:lnTo>
                  <a:pt x="4718" y="2181"/>
                </a:lnTo>
                <a:lnTo>
                  <a:pt x="4701" y="2277"/>
                </a:lnTo>
                <a:lnTo>
                  <a:pt x="4678" y="2372"/>
                </a:lnTo>
                <a:lnTo>
                  <a:pt x="4650" y="2467"/>
                </a:lnTo>
                <a:lnTo>
                  <a:pt x="4616" y="2560"/>
                </a:lnTo>
                <a:lnTo>
                  <a:pt x="4576" y="2652"/>
                </a:lnTo>
                <a:lnTo>
                  <a:pt x="4531" y="2742"/>
                </a:lnTo>
                <a:lnTo>
                  <a:pt x="4480" y="2829"/>
                </a:lnTo>
                <a:lnTo>
                  <a:pt x="4425" y="2915"/>
                </a:lnTo>
                <a:lnTo>
                  <a:pt x="4364" y="2999"/>
                </a:lnTo>
                <a:lnTo>
                  <a:pt x="4298" y="3079"/>
                </a:lnTo>
                <a:lnTo>
                  <a:pt x="4227" y="3157"/>
                </a:lnTo>
                <a:lnTo>
                  <a:pt x="4152" y="3232"/>
                </a:lnTo>
                <a:lnTo>
                  <a:pt x="4072" y="3304"/>
                </a:lnTo>
                <a:lnTo>
                  <a:pt x="3988" y="3372"/>
                </a:lnTo>
                <a:lnTo>
                  <a:pt x="3900" y="3437"/>
                </a:lnTo>
                <a:lnTo>
                  <a:pt x="3809" y="3498"/>
                </a:lnTo>
                <a:lnTo>
                  <a:pt x="3713" y="3556"/>
                </a:lnTo>
                <a:lnTo>
                  <a:pt x="3615" y="3609"/>
                </a:lnTo>
                <a:lnTo>
                  <a:pt x="3513" y="3658"/>
                </a:lnTo>
                <a:lnTo>
                  <a:pt x="3408" y="3703"/>
                </a:lnTo>
                <a:lnTo>
                  <a:pt x="3301" y="3744"/>
                </a:lnTo>
                <a:lnTo>
                  <a:pt x="3191" y="3780"/>
                </a:lnTo>
                <a:lnTo>
                  <a:pt x="3080" y="3811"/>
                </a:lnTo>
                <a:lnTo>
                  <a:pt x="2966" y="3838"/>
                </a:lnTo>
                <a:lnTo>
                  <a:pt x="2851" y="3861"/>
                </a:lnTo>
                <a:lnTo>
                  <a:pt x="2735" y="3878"/>
                </a:lnTo>
                <a:lnTo>
                  <a:pt x="2618" y="3891"/>
                </a:lnTo>
                <a:lnTo>
                  <a:pt x="2501" y="3899"/>
                </a:lnTo>
                <a:lnTo>
                  <a:pt x="2383" y="3902"/>
                </a:lnTo>
                <a:lnTo>
                  <a:pt x="2265" y="3900"/>
                </a:lnTo>
                <a:lnTo>
                  <a:pt x="2147" y="3894"/>
                </a:lnTo>
                <a:lnTo>
                  <a:pt x="2030" y="3882"/>
                </a:lnTo>
                <a:lnTo>
                  <a:pt x="1913" y="3866"/>
                </a:lnTo>
                <a:lnTo>
                  <a:pt x="708" y="5504"/>
                </a:lnTo>
                <a:lnTo>
                  <a:pt x="1146" y="3624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Bonjour 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Calibri"/>
              </a:rPr>
              <a:t>Madame.</a:t>
            </a:r>
          </a:p>
          <a:p>
            <a:pPr algn="ctr">
              <a:lnSpc>
                <a:spcPct val="100000"/>
              </a:lnSpc>
            </a:pPr>
            <a:endParaRPr lang="fr-FR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578" name="CustomShape 7"/>
          <p:cNvSpPr/>
          <p:nvPr/>
        </p:nvSpPr>
        <p:spPr>
          <a:xfrm>
            <a:off x="5375927" y="3986670"/>
            <a:ext cx="1849680" cy="1681920"/>
          </a:xfrm>
          <a:custGeom>
            <a:avLst/>
            <a:gdLst/>
            <a:ahLst/>
            <a:cxnLst/>
            <a:rect l="0" t="0" r="r" b="b"/>
            <a:pathLst>
              <a:path w="5139" h="5505">
                <a:moveTo>
                  <a:pt x="1243" y="3624"/>
                </a:moveTo>
                <a:lnTo>
                  <a:pt x="1244" y="3623"/>
                </a:lnTo>
                <a:lnTo>
                  <a:pt x="1136" y="3570"/>
                </a:lnTo>
                <a:lnTo>
                  <a:pt x="1032" y="3514"/>
                </a:lnTo>
                <a:lnTo>
                  <a:pt x="931" y="3454"/>
                </a:lnTo>
                <a:lnTo>
                  <a:pt x="834" y="3390"/>
                </a:lnTo>
                <a:lnTo>
                  <a:pt x="742" y="3323"/>
                </a:lnTo>
                <a:lnTo>
                  <a:pt x="654" y="3252"/>
                </a:lnTo>
                <a:lnTo>
                  <a:pt x="571" y="3178"/>
                </a:lnTo>
                <a:lnTo>
                  <a:pt x="493" y="3100"/>
                </a:lnTo>
                <a:lnTo>
                  <a:pt x="420" y="3020"/>
                </a:lnTo>
                <a:lnTo>
                  <a:pt x="353" y="2938"/>
                </a:lnTo>
                <a:lnTo>
                  <a:pt x="291" y="2853"/>
                </a:lnTo>
                <a:lnTo>
                  <a:pt x="234" y="2765"/>
                </a:lnTo>
                <a:lnTo>
                  <a:pt x="184" y="2676"/>
                </a:lnTo>
                <a:lnTo>
                  <a:pt x="139" y="2585"/>
                </a:lnTo>
                <a:lnTo>
                  <a:pt x="101" y="2492"/>
                </a:lnTo>
                <a:lnTo>
                  <a:pt x="68" y="2398"/>
                </a:lnTo>
                <a:lnTo>
                  <a:pt x="42" y="2303"/>
                </a:lnTo>
                <a:lnTo>
                  <a:pt x="22" y="2206"/>
                </a:lnTo>
                <a:lnTo>
                  <a:pt x="9" y="2110"/>
                </a:lnTo>
                <a:lnTo>
                  <a:pt x="1" y="2013"/>
                </a:lnTo>
                <a:lnTo>
                  <a:pt x="0" y="1915"/>
                </a:lnTo>
                <a:lnTo>
                  <a:pt x="6" y="1818"/>
                </a:lnTo>
                <a:lnTo>
                  <a:pt x="18" y="1721"/>
                </a:lnTo>
                <a:lnTo>
                  <a:pt x="36" y="1625"/>
                </a:lnTo>
                <a:lnTo>
                  <a:pt x="61" y="1530"/>
                </a:lnTo>
                <a:lnTo>
                  <a:pt x="91" y="1435"/>
                </a:lnTo>
                <a:lnTo>
                  <a:pt x="128" y="1342"/>
                </a:lnTo>
                <a:lnTo>
                  <a:pt x="171" y="1250"/>
                </a:lnTo>
                <a:lnTo>
                  <a:pt x="220" y="1160"/>
                </a:lnTo>
                <a:lnTo>
                  <a:pt x="275" y="1072"/>
                </a:lnTo>
                <a:lnTo>
                  <a:pt x="336" y="987"/>
                </a:lnTo>
                <a:lnTo>
                  <a:pt x="402" y="903"/>
                </a:lnTo>
                <a:lnTo>
                  <a:pt x="473" y="823"/>
                </a:lnTo>
                <a:lnTo>
                  <a:pt x="550" y="745"/>
                </a:lnTo>
                <a:lnTo>
                  <a:pt x="632" y="670"/>
                </a:lnTo>
                <a:lnTo>
                  <a:pt x="718" y="598"/>
                </a:lnTo>
                <a:lnTo>
                  <a:pt x="809" y="530"/>
                </a:lnTo>
                <a:lnTo>
                  <a:pt x="905" y="465"/>
                </a:lnTo>
                <a:lnTo>
                  <a:pt x="1004" y="404"/>
                </a:lnTo>
                <a:lnTo>
                  <a:pt x="1108" y="346"/>
                </a:lnTo>
                <a:lnTo>
                  <a:pt x="1215" y="293"/>
                </a:lnTo>
                <a:lnTo>
                  <a:pt x="1325" y="244"/>
                </a:lnTo>
                <a:lnTo>
                  <a:pt x="1439" y="199"/>
                </a:lnTo>
                <a:lnTo>
                  <a:pt x="1555" y="158"/>
                </a:lnTo>
                <a:lnTo>
                  <a:pt x="1674" y="122"/>
                </a:lnTo>
                <a:lnTo>
                  <a:pt x="1796" y="91"/>
                </a:lnTo>
                <a:lnTo>
                  <a:pt x="1919" y="64"/>
                </a:lnTo>
                <a:lnTo>
                  <a:pt x="2043" y="41"/>
                </a:lnTo>
                <a:lnTo>
                  <a:pt x="2169" y="24"/>
                </a:lnTo>
                <a:lnTo>
                  <a:pt x="2296" y="11"/>
                </a:lnTo>
                <a:lnTo>
                  <a:pt x="2424" y="3"/>
                </a:lnTo>
                <a:lnTo>
                  <a:pt x="2552" y="0"/>
                </a:lnTo>
                <a:lnTo>
                  <a:pt x="2680" y="2"/>
                </a:lnTo>
                <a:lnTo>
                  <a:pt x="2808" y="8"/>
                </a:lnTo>
                <a:lnTo>
                  <a:pt x="2935" y="20"/>
                </a:lnTo>
                <a:lnTo>
                  <a:pt x="3061" y="36"/>
                </a:lnTo>
                <a:lnTo>
                  <a:pt x="3186" y="57"/>
                </a:lnTo>
                <a:lnTo>
                  <a:pt x="3310" y="83"/>
                </a:lnTo>
                <a:lnTo>
                  <a:pt x="3432" y="113"/>
                </a:lnTo>
                <a:lnTo>
                  <a:pt x="3551" y="148"/>
                </a:lnTo>
                <a:lnTo>
                  <a:pt x="3668" y="188"/>
                </a:lnTo>
                <a:lnTo>
                  <a:pt x="3783" y="231"/>
                </a:lnTo>
                <a:lnTo>
                  <a:pt x="3894" y="280"/>
                </a:lnTo>
                <a:lnTo>
                  <a:pt x="4002" y="332"/>
                </a:lnTo>
                <a:lnTo>
                  <a:pt x="4107" y="388"/>
                </a:lnTo>
                <a:lnTo>
                  <a:pt x="4207" y="448"/>
                </a:lnTo>
                <a:lnTo>
                  <a:pt x="4304" y="512"/>
                </a:lnTo>
                <a:lnTo>
                  <a:pt x="4396" y="580"/>
                </a:lnTo>
                <a:lnTo>
                  <a:pt x="4484" y="650"/>
                </a:lnTo>
                <a:lnTo>
                  <a:pt x="4567" y="725"/>
                </a:lnTo>
                <a:lnTo>
                  <a:pt x="4645" y="802"/>
                </a:lnTo>
                <a:lnTo>
                  <a:pt x="4718" y="882"/>
                </a:lnTo>
                <a:lnTo>
                  <a:pt x="4785" y="964"/>
                </a:lnTo>
                <a:lnTo>
                  <a:pt x="4847" y="1050"/>
                </a:lnTo>
                <a:lnTo>
                  <a:pt x="4904" y="1137"/>
                </a:lnTo>
                <a:lnTo>
                  <a:pt x="4954" y="1226"/>
                </a:lnTo>
                <a:lnTo>
                  <a:pt x="4999" y="1318"/>
                </a:lnTo>
                <a:lnTo>
                  <a:pt x="5037" y="1410"/>
                </a:lnTo>
                <a:lnTo>
                  <a:pt x="5070" y="1504"/>
                </a:lnTo>
                <a:lnTo>
                  <a:pt x="5096" y="1600"/>
                </a:lnTo>
                <a:lnTo>
                  <a:pt x="5116" y="1696"/>
                </a:lnTo>
                <a:lnTo>
                  <a:pt x="5130" y="1792"/>
                </a:lnTo>
                <a:lnTo>
                  <a:pt x="5137" y="1890"/>
                </a:lnTo>
                <a:lnTo>
                  <a:pt x="5138" y="1987"/>
                </a:lnTo>
                <a:lnTo>
                  <a:pt x="5132" y="2084"/>
                </a:lnTo>
                <a:lnTo>
                  <a:pt x="5120" y="2181"/>
                </a:lnTo>
                <a:lnTo>
                  <a:pt x="5102" y="2277"/>
                </a:lnTo>
                <a:lnTo>
                  <a:pt x="5077" y="2373"/>
                </a:lnTo>
                <a:lnTo>
                  <a:pt x="5046" y="2467"/>
                </a:lnTo>
                <a:lnTo>
                  <a:pt x="5010" y="2560"/>
                </a:lnTo>
                <a:lnTo>
                  <a:pt x="4967" y="2652"/>
                </a:lnTo>
                <a:lnTo>
                  <a:pt x="4918" y="2742"/>
                </a:lnTo>
                <a:lnTo>
                  <a:pt x="4863" y="2830"/>
                </a:lnTo>
                <a:lnTo>
                  <a:pt x="4802" y="2915"/>
                </a:lnTo>
                <a:lnTo>
                  <a:pt x="4736" y="2999"/>
                </a:lnTo>
                <a:lnTo>
                  <a:pt x="4665" y="3080"/>
                </a:lnTo>
                <a:lnTo>
                  <a:pt x="4588" y="3157"/>
                </a:lnTo>
                <a:lnTo>
                  <a:pt x="4506" y="3232"/>
                </a:lnTo>
                <a:lnTo>
                  <a:pt x="4420" y="3304"/>
                </a:lnTo>
                <a:lnTo>
                  <a:pt x="4329" y="3372"/>
                </a:lnTo>
                <a:lnTo>
                  <a:pt x="4233" y="3437"/>
                </a:lnTo>
                <a:lnTo>
                  <a:pt x="4133" y="3498"/>
                </a:lnTo>
                <a:lnTo>
                  <a:pt x="4030" y="3556"/>
                </a:lnTo>
                <a:lnTo>
                  <a:pt x="3923" y="3609"/>
                </a:lnTo>
                <a:lnTo>
                  <a:pt x="3812" y="3658"/>
                </a:lnTo>
                <a:lnTo>
                  <a:pt x="3699" y="3703"/>
                </a:lnTo>
                <a:lnTo>
                  <a:pt x="3582" y="3744"/>
                </a:lnTo>
                <a:lnTo>
                  <a:pt x="3463" y="3780"/>
                </a:lnTo>
                <a:lnTo>
                  <a:pt x="3342" y="3812"/>
                </a:lnTo>
                <a:lnTo>
                  <a:pt x="3219" y="3838"/>
                </a:lnTo>
                <a:lnTo>
                  <a:pt x="3094" y="3861"/>
                </a:lnTo>
                <a:lnTo>
                  <a:pt x="2968" y="3878"/>
                </a:lnTo>
                <a:lnTo>
                  <a:pt x="2841" y="3891"/>
                </a:lnTo>
                <a:lnTo>
                  <a:pt x="2714" y="3899"/>
                </a:lnTo>
                <a:lnTo>
                  <a:pt x="2586" y="3902"/>
                </a:lnTo>
                <a:lnTo>
                  <a:pt x="2458" y="3900"/>
                </a:lnTo>
                <a:lnTo>
                  <a:pt x="2330" y="3894"/>
                </a:lnTo>
                <a:lnTo>
                  <a:pt x="2203" y="3882"/>
                </a:lnTo>
                <a:lnTo>
                  <a:pt x="2076" y="3866"/>
                </a:lnTo>
                <a:lnTo>
                  <a:pt x="769" y="5504"/>
                </a:lnTo>
                <a:lnTo>
                  <a:pt x="1243" y="3624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Bonjour Madame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Chaïfi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579" name="CustomShape 8"/>
          <p:cNvSpPr/>
          <p:nvPr/>
        </p:nvSpPr>
        <p:spPr>
          <a:xfrm>
            <a:off x="7163593" y="2749055"/>
            <a:ext cx="2097975" cy="2286000"/>
          </a:xfrm>
          <a:custGeom>
            <a:avLst/>
            <a:gdLst/>
            <a:ahLst/>
            <a:cxnLst/>
            <a:rect l="0" t="0" r="r" b="b"/>
            <a:pathLst>
              <a:path w="5139" h="8955">
                <a:moveTo>
                  <a:pt x="1243" y="5895"/>
                </a:moveTo>
                <a:lnTo>
                  <a:pt x="1243" y="5895"/>
                </a:lnTo>
                <a:lnTo>
                  <a:pt x="1135" y="5809"/>
                </a:lnTo>
                <a:lnTo>
                  <a:pt x="1031" y="5718"/>
                </a:lnTo>
                <a:lnTo>
                  <a:pt x="930" y="5620"/>
                </a:lnTo>
                <a:lnTo>
                  <a:pt x="834" y="5516"/>
                </a:lnTo>
                <a:lnTo>
                  <a:pt x="741" y="5406"/>
                </a:lnTo>
                <a:lnTo>
                  <a:pt x="654" y="5291"/>
                </a:lnTo>
                <a:lnTo>
                  <a:pt x="571" y="5170"/>
                </a:lnTo>
                <a:lnTo>
                  <a:pt x="493" y="5045"/>
                </a:lnTo>
                <a:lnTo>
                  <a:pt x="420" y="4914"/>
                </a:lnTo>
                <a:lnTo>
                  <a:pt x="352" y="4780"/>
                </a:lnTo>
                <a:lnTo>
                  <a:pt x="290" y="4641"/>
                </a:lnTo>
                <a:lnTo>
                  <a:pt x="234" y="4499"/>
                </a:lnTo>
                <a:lnTo>
                  <a:pt x="184" y="4354"/>
                </a:lnTo>
                <a:lnTo>
                  <a:pt x="139" y="4205"/>
                </a:lnTo>
                <a:lnTo>
                  <a:pt x="100" y="4054"/>
                </a:lnTo>
                <a:lnTo>
                  <a:pt x="68" y="3901"/>
                </a:lnTo>
                <a:lnTo>
                  <a:pt x="42" y="3746"/>
                </a:lnTo>
                <a:lnTo>
                  <a:pt x="22" y="3590"/>
                </a:lnTo>
                <a:lnTo>
                  <a:pt x="8" y="3432"/>
                </a:lnTo>
                <a:lnTo>
                  <a:pt x="1" y="3274"/>
                </a:lnTo>
                <a:lnTo>
                  <a:pt x="0" y="3116"/>
                </a:lnTo>
                <a:lnTo>
                  <a:pt x="6" y="2958"/>
                </a:lnTo>
                <a:lnTo>
                  <a:pt x="18" y="2800"/>
                </a:lnTo>
                <a:lnTo>
                  <a:pt x="36" y="2643"/>
                </a:lnTo>
                <a:lnTo>
                  <a:pt x="61" y="2488"/>
                </a:lnTo>
                <a:lnTo>
                  <a:pt x="92" y="2334"/>
                </a:lnTo>
                <a:lnTo>
                  <a:pt x="129" y="2183"/>
                </a:lnTo>
                <a:lnTo>
                  <a:pt x="172" y="2034"/>
                </a:lnTo>
                <a:lnTo>
                  <a:pt x="221" y="1887"/>
                </a:lnTo>
                <a:lnTo>
                  <a:pt x="276" y="1744"/>
                </a:lnTo>
                <a:lnTo>
                  <a:pt x="336" y="1605"/>
                </a:lnTo>
                <a:lnTo>
                  <a:pt x="402" y="1469"/>
                </a:lnTo>
                <a:lnTo>
                  <a:pt x="474" y="1338"/>
                </a:lnTo>
                <a:lnTo>
                  <a:pt x="550" y="1211"/>
                </a:lnTo>
                <a:lnTo>
                  <a:pt x="632" y="1089"/>
                </a:lnTo>
                <a:lnTo>
                  <a:pt x="719" y="973"/>
                </a:lnTo>
                <a:lnTo>
                  <a:pt x="810" y="861"/>
                </a:lnTo>
                <a:lnTo>
                  <a:pt x="905" y="756"/>
                </a:lnTo>
                <a:lnTo>
                  <a:pt x="1005" y="656"/>
                </a:lnTo>
                <a:lnTo>
                  <a:pt x="1108" y="563"/>
                </a:lnTo>
                <a:lnTo>
                  <a:pt x="1216" y="476"/>
                </a:lnTo>
                <a:lnTo>
                  <a:pt x="1326" y="396"/>
                </a:lnTo>
                <a:lnTo>
                  <a:pt x="1440" y="323"/>
                </a:lnTo>
                <a:lnTo>
                  <a:pt x="1556" y="257"/>
                </a:lnTo>
                <a:lnTo>
                  <a:pt x="1675" y="198"/>
                </a:lnTo>
                <a:lnTo>
                  <a:pt x="1796" y="147"/>
                </a:lnTo>
                <a:lnTo>
                  <a:pt x="1919" y="103"/>
                </a:lnTo>
                <a:lnTo>
                  <a:pt x="2044" y="67"/>
                </a:lnTo>
                <a:lnTo>
                  <a:pt x="2170" y="39"/>
                </a:lnTo>
                <a:lnTo>
                  <a:pt x="2297" y="18"/>
                </a:lnTo>
                <a:lnTo>
                  <a:pt x="2425" y="5"/>
                </a:lnTo>
                <a:lnTo>
                  <a:pt x="2553" y="0"/>
                </a:lnTo>
                <a:lnTo>
                  <a:pt x="2681" y="3"/>
                </a:lnTo>
                <a:lnTo>
                  <a:pt x="2809" y="14"/>
                </a:lnTo>
                <a:lnTo>
                  <a:pt x="2936" y="33"/>
                </a:lnTo>
                <a:lnTo>
                  <a:pt x="3062" y="59"/>
                </a:lnTo>
                <a:lnTo>
                  <a:pt x="3187" y="93"/>
                </a:lnTo>
                <a:lnTo>
                  <a:pt x="3311" y="135"/>
                </a:lnTo>
                <a:lnTo>
                  <a:pt x="3432" y="185"/>
                </a:lnTo>
                <a:lnTo>
                  <a:pt x="3552" y="242"/>
                </a:lnTo>
                <a:lnTo>
                  <a:pt x="3669" y="306"/>
                </a:lnTo>
                <a:lnTo>
                  <a:pt x="3783" y="377"/>
                </a:lnTo>
                <a:lnTo>
                  <a:pt x="3895" y="455"/>
                </a:lnTo>
                <a:lnTo>
                  <a:pt x="4003" y="540"/>
                </a:lnTo>
                <a:lnTo>
                  <a:pt x="4107" y="632"/>
                </a:lnTo>
                <a:lnTo>
                  <a:pt x="4208" y="730"/>
                </a:lnTo>
                <a:lnTo>
                  <a:pt x="4304" y="834"/>
                </a:lnTo>
                <a:lnTo>
                  <a:pt x="4397" y="944"/>
                </a:lnTo>
                <a:lnTo>
                  <a:pt x="4484" y="1059"/>
                </a:lnTo>
                <a:lnTo>
                  <a:pt x="4567" y="1180"/>
                </a:lnTo>
                <a:lnTo>
                  <a:pt x="4645" y="1305"/>
                </a:lnTo>
                <a:lnTo>
                  <a:pt x="4718" y="1435"/>
                </a:lnTo>
                <a:lnTo>
                  <a:pt x="4786" y="1570"/>
                </a:lnTo>
                <a:lnTo>
                  <a:pt x="4848" y="1709"/>
                </a:lnTo>
                <a:lnTo>
                  <a:pt x="4904" y="1851"/>
                </a:lnTo>
                <a:lnTo>
                  <a:pt x="4954" y="1996"/>
                </a:lnTo>
                <a:lnTo>
                  <a:pt x="4999" y="2145"/>
                </a:lnTo>
                <a:lnTo>
                  <a:pt x="5037" y="2296"/>
                </a:lnTo>
                <a:lnTo>
                  <a:pt x="5070" y="2449"/>
                </a:lnTo>
                <a:lnTo>
                  <a:pt x="5096" y="2604"/>
                </a:lnTo>
                <a:lnTo>
                  <a:pt x="5116" y="2760"/>
                </a:lnTo>
                <a:lnTo>
                  <a:pt x="5130" y="2918"/>
                </a:lnTo>
                <a:lnTo>
                  <a:pt x="5137" y="3076"/>
                </a:lnTo>
                <a:lnTo>
                  <a:pt x="5138" y="3234"/>
                </a:lnTo>
                <a:lnTo>
                  <a:pt x="5132" y="3392"/>
                </a:lnTo>
                <a:lnTo>
                  <a:pt x="5120" y="3550"/>
                </a:lnTo>
                <a:lnTo>
                  <a:pt x="5102" y="3706"/>
                </a:lnTo>
                <a:lnTo>
                  <a:pt x="5077" y="3862"/>
                </a:lnTo>
                <a:lnTo>
                  <a:pt x="5046" y="4015"/>
                </a:lnTo>
                <a:lnTo>
                  <a:pt x="5009" y="4167"/>
                </a:lnTo>
                <a:lnTo>
                  <a:pt x="4966" y="4316"/>
                </a:lnTo>
                <a:lnTo>
                  <a:pt x="4917" y="4462"/>
                </a:lnTo>
                <a:lnTo>
                  <a:pt x="4863" y="4605"/>
                </a:lnTo>
                <a:lnTo>
                  <a:pt x="4802" y="4745"/>
                </a:lnTo>
                <a:lnTo>
                  <a:pt x="4736" y="4880"/>
                </a:lnTo>
                <a:lnTo>
                  <a:pt x="4664" y="5012"/>
                </a:lnTo>
                <a:lnTo>
                  <a:pt x="4588" y="5139"/>
                </a:lnTo>
                <a:lnTo>
                  <a:pt x="4506" y="5261"/>
                </a:lnTo>
                <a:lnTo>
                  <a:pt x="4420" y="5377"/>
                </a:lnTo>
                <a:lnTo>
                  <a:pt x="4328" y="5489"/>
                </a:lnTo>
                <a:lnTo>
                  <a:pt x="4233" y="5594"/>
                </a:lnTo>
                <a:lnTo>
                  <a:pt x="4133" y="5694"/>
                </a:lnTo>
                <a:lnTo>
                  <a:pt x="4030" y="5787"/>
                </a:lnTo>
                <a:lnTo>
                  <a:pt x="3923" y="5874"/>
                </a:lnTo>
                <a:lnTo>
                  <a:pt x="3812" y="5954"/>
                </a:lnTo>
                <a:lnTo>
                  <a:pt x="3698" y="6027"/>
                </a:lnTo>
                <a:lnTo>
                  <a:pt x="3582" y="6093"/>
                </a:lnTo>
                <a:lnTo>
                  <a:pt x="3463" y="6151"/>
                </a:lnTo>
                <a:lnTo>
                  <a:pt x="3342" y="6203"/>
                </a:lnTo>
                <a:lnTo>
                  <a:pt x="3219" y="6247"/>
                </a:lnTo>
                <a:lnTo>
                  <a:pt x="3094" y="6283"/>
                </a:lnTo>
                <a:lnTo>
                  <a:pt x="2968" y="6311"/>
                </a:lnTo>
                <a:lnTo>
                  <a:pt x="2841" y="6332"/>
                </a:lnTo>
                <a:lnTo>
                  <a:pt x="2714" y="6345"/>
                </a:lnTo>
                <a:lnTo>
                  <a:pt x="2585" y="6350"/>
                </a:lnTo>
                <a:lnTo>
                  <a:pt x="2457" y="6347"/>
                </a:lnTo>
                <a:lnTo>
                  <a:pt x="2330" y="6336"/>
                </a:lnTo>
                <a:lnTo>
                  <a:pt x="2202" y="6318"/>
                </a:lnTo>
                <a:lnTo>
                  <a:pt x="2076" y="6291"/>
                </a:lnTo>
                <a:lnTo>
                  <a:pt x="769" y="8954"/>
                </a:lnTo>
                <a:lnTo>
                  <a:pt x="1243" y="5895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Bonjour Madame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Chaïfi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. Bonjour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Ziad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580" name="CustomShape 9"/>
          <p:cNvSpPr/>
          <p:nvPr/>
        </p:nvSpPr>
        <p:spPr>
          <a:xfrm>
            <a:off x="9479494" y="2827226"/>
            <a:ext cx="1849680" cy="3025080"/>
          </a:xfrm>
          <a:custGeom>
            <a:avLst/>
            <a:gdLst/>
            <a:ahLst/>
            <a:cxnLst/>
            <a:rect l="0" t="0" r="r" b="b"/>
            <a:pathLst>
              <a:path w="5139" h="9850">
                <a:moveTo>
                  <a:pt x="1243" y="6485"/>
                </a:moveTo>
                <a:lnTo>
                  <a:pt x="1243" y="6485"/>
                </a:lnTo>
                <a:lnTo>
                  <a:pt x="1135" y="6391"/>
                </a:lnTo>
                <a:lnTo>
                  <a:pt x="1031" y="6290"/>
                </a:lnTo>
                <a:lnTo>
                  <a:pt x="930" y="6183"/>
                </a:lnTo>
                <a:lnTo>
                  <a:pt x="833" y="6068"/>
                </a:lnTo>
                <a:lnTo>
                  <a:pt x="741" y="5947"/>
                </a:lnTo>
                <a:lnTo>
                  <a:pt x="653" y="5821"/>
                </a:lnTo>
                <a:lnTo>
                  <a:pt x="570" y="5688"/>
                </a:lnTo>
                <a:lnTo>
                  <a:pt x="493" y="5550"/>
                </a:lnTo>
                <a:lnTo>
                  <a:pt x="420" y="5406"/>
                </a:lnTo>
                <a:lnTo>
                  <a:pt x="352" y="5258"/>
                </a:lnTo>
                <a:lnTo>
                  <a:pt x="290" y="5106"/>
                </a:lnTo>
                <a:lnTo>
                  <a:pt x="234" y="4949"/>
                </a:lnTo>
                <a:lnTo>
                  <a:pt x="183" y="4789"/>
                </a:lnTo>
                <a:lnTo>
                  <a:pt x="139" y="4626"/>
                </a:lnTo>
                <a:lnTo>
                  <a:pt x="100" y="4460"/>
                </a:lnTo>
                <a:lnTo>
                  <a:pt x="68" y="4291"/>
                </a:lnTo>
                <a:lnTo>
                  <a:pt x="42" y="4121"/>
                </a:lnTo>
                <a:lnTo>
                  <a:pt x="22" y="3949"/>
                </a:lnTo>
                <a:lnTo>
                  <a:pt x="8" y="3776"/>
                </a:lnTo>
                <a:lnTo>
                  <a:pt x="1" y="3602"/>
                </a:lnTo>
                <a:lnTo>
                  <a:pt x="0" y="3428"/>
                </a:lnTo>
                <a:lnTo>
                  <a:pt x="6" y="3254"/>
                </a:lnTo>
                <a:lnTo>
                  <a:pt x="18" y="3080"/>
                </a:lnTo>
                <a:lnTo>
                  <a:pt x="36" y="2908"/>
                </a:lnTo>
                <a:lnTo>
                  <a:pt x="61" y="2737"/>
                </a:lnTo>
                <a:lnTo>
                  <a:pt x="92" y="2568"/>
                </a:lnTo>
                <a:lnTo>
                  <a:pt x="129" y="2401"/>
                </a:lnTo>
                <a:lnTo>
                  <a:pt x="172" y="2237"/>
                </a:lnTo>
                <a:lnTo>
                  <a:pt x="221" y="2076"/>
                </a:lnTo>
                <a:lnTo>
                  <a:pt x="276" y="1919"/>
                </a:lnTo>
                <a:lnTo>
                  <a:pt x="336" y="1765"/>
                </a:lnTo>
                <a:lnTo>
                  <a:pt x="402" y="1616"/>
                </a:lnTo>
                <a:lnTo>
                  <a:pt x="474" y="1472"/>
                </a:lnTo>
                <a:lnTo>
                  <a:pt x="550" y="1332"/>
                </a:lnTo>
                <a:lnTo>
                  <a:pt x="632" y="1198"/>
                </a:lnTo>
                <a:lnTo>
                  <a:pt x="719" y="1070"/>
                </a:lnTo>
                <a:lnTo>
                  <a:pt x="810" y="947"/>
                </a:lnTo>
                <a:lnTo>
                  <a:pt x="905" y="831"/>
                </a:lnTo>
                <a:lnTo>
                  <a:pt x="1005" y="722"/>
                </a:lnTo>
                <a:lnTo>
                  <a:pt x="1109" y="619"/>
                </a:lnTo>
                <a:lnTo>
                  <a:pt x="1216" y="524"/>
                </a:lnTo>
                <a:lnTo>
                  <a:pt x="1326" y="436"/>
                </a:lnTo>
                <a:lnTo>
                  <a:pt x="1440" y="355"/>
                </a:lnTo>
                <a:lnTo>
                  <a:pt x="1556" y="283"/>
                </a:lnTo>
                <a:lnTo>
                  <a:pt x="1675" y="218"/>
                </a:lnTo>
                <a:lnTo>
                  <a:pt x="1796" y="162"/>
                </a:lnTo>
                <a:lnTo>
                  <a:pt x="1919" y="113"/>
                </a:lnTo>
                <a:lnTo>
                  <a:pt x="2044" y="74"/>
                </a:lnTo>
                <a:lnTo>
                  <a:pt x="2170" y="42"/>
                </a:lnTo>
                <a:lnTo>
                  <a:pt x="2297" y="20"/>
                </a:lnTo>
                <a:lnTo>
                  <a:pt x="2425" y="6"/>
                </a:lnTo>
                <a:lnTo>
                  <a:pt x="2553" y="0"/>
                </a:lnTo>
                <a:lnTo>
                  <a:pt x="2681" y="3"/>
                </a:lnTo>
                <a:lnTo>
                  <a:pt x="2809" y="15"/>
                </a:lnTo>
                <a:lnTo>
                  <a:pt x="2936" y="36"/>
                </a:lnTo>
                <a:lnTo>
                  <a:pt x="3062" y="65"/>
                </a:lnTo>
                <a:lnTo>
                  <a:pt x="3187" y="103"/>
                </a:lnTo>
                <a:lnTo>
                  <a:pt x="3311" y="149"/>
                </a:lnTo>
                <a:lnTo>
                  <a:pt x="3432" y="203"/>
                </a:lnTo>
                <a:lnTo>
                  <a:pt x="3552" y="266"/>
                </a:lnTo>
                <a:lnTo>
                  <a:pt x="3669" y="336"/>
                </a:lnTo>
                <a:lnTo>
                  <a:pt x="3783" y="415"/>
                </a:lnTo>
                <a:lnTo>
                  <a:pt x="3895" y="501"/>
                </a:lnTo>
                <a:lnTo>
                  <a:pt x="4003" y="595"/>
                </a:lnTo>
                <a:lnTo>
                  <a:pt x="4107" y="695"/>
                </a:lnTo>
                <a:lnTo>
                  <a:pt x="4208" y="803"/>
                </a:lnTo>
                <a:lnTo>
                  <a:pt x="4304" y="918"/>
                </a:lnTo>
                <a:lnTo>
                  <a:pt x="4397" y="1038"/>
                </a:lnTo>
                <a:lnTo>
                  <a:pt x="4484" y="1165"/>
                </a:lnTo>
                <a:lnTo>
                  <a:pt x="4567" y="1298"/>
                </a:lnTo>
                <a:lnTo>
                  <a:pt x="4645" y="1436"/>
                </a:lnTo>
                <a:lnTo>
                  <a:pt x="4718" y="1579"/>
                </a:lnTo>
                <a:lnTo>
                  <a:pt x="4786" y="1727"/>
                </a:lnTo>
                <a:lnTo>
                  <a:pt x="4848" y="1880"/>
                </a:lnTo>
                <a:lnTo>
                  <a:pt x="4904" y="2036"/>
                </a:lnTo>
                <a:lnTo>
                  <a:pt x="4954" y="2196"/>
                </a:lnTo>
                <a:lnTo>
                  <a:pt x="4999" y="2360"/>
                </a:lnTo>
                <a:lnTo>
                  <a:pt x="5038" y="2526"/>
                </a:lnTo>
                <a:lnTo>
                  <a:pt x="5070" y="2694"/>
                </a:lnTo>
                <a:lnTo>
                  <a:pt x="5096" y="2865"/>
                </a:lnTo>
                <a:lnTo>
                  <a:pt x="5116" y="3037"/>
                </a:lnTo>
                <a:lnTo>
                  <a:pt x="5130" y="3210"/>
                </a:lnTo>
                <a:lnTo>
                  <a:pt x="5137" y="3384"/>
                </a:lnTo>
                <a:lnTo>
                  <a:pt x="5138" y="3558"/>
                </a:lnTo>
                <a:lnTo>
                  <a:pt x="5132" y="3732"/>
                </a:lnTo>
                <a:lnTo>
                  <a:pt x="5120" y="3905"/>
                </a:lnTo>
                <a:lnTo>
                  <a:pt x="5102" y="4078"/>
                </a:lnTo>
                <a:lnTo>
                  <a:pt x="5077" y="4249"/>
                </a:lnTo>
                <a:lnTo>
                  <a:pt x="5046" y="4418"/>
                </a:lnTo>
                <a:lnTo>
                  <a:pt x="5009" y="4585"/>
                </a:lnTo>
                <a:lnTo>
                  <a:pt x="4966" y="4749"/>
                </a:lnTo>
                <a:lnTo>
                  <a:pt x="4917" y="4909"/>
                </a:lnTo>
                <a:lnTo>
                  <a:pt x="4862" y="5067"/>
                </a:lnTo>
                <a:lnTo>
                  <a:pt x="4802" y="5220"/>
                </a:lnTo>
                <a:lnTo>
                  <a:pt x="4736" y="5369"/>
                </a:lnTo>
                <a:lnTo>
                  <a:pt x="4664" y="5514"/>
                </a:lnTo>
                <a:lnTo>
                  <a:pt x="4588" y="5654"/>
                </a:lnTo>
                <a:lnTo>
                  <a:pt x="4506" y="5788"/>
                </a:lnTo>
                <a:lnTo>
                  <a:pt x="4419" y="5916"/>
                </a:lnTo>
                <a:lnTo>
                  <a:pt x="4328" y="6038"/>
                </a:lnTo>
                <a:lnTo>
                  <a:pt x="4233" y="6155"/>
                </a:lnTo>
                <a:lnTo>
                  <a:pt x="4133" y="6264"/>
                </a:lnTo>
                <a:lnTo>
                  <a:pt x="4030" y="6367"/>
                </a:lnTo>
                <a:lnTo>
                  <a:pt x="3922" y="6462"/>
                </a:lnTo>
                <a:lnTo>
                  <a:pt x="3812" y="6550"/>
                </a:lnTo>
                <a:lnTo>
                  <a:pt x="3698" y="6630"/>
                </a:lnTo>
                <a:lnTo>
                  <a:pt x="3582" y="6703"/>
                </a:lnTo>
                <a:lnTo>
                  <a:pt x="3463" y="6768"/>
                </a:lnTo>
                <a:lnTo>
                  <a:pt x="3342" y="6824"/>
                </a:lnTo>
                <a:lnTo>
                  <a:pt x="3219" y="6872"/>
                </a:lnTo>
                <a:lnTo>
                  <a:pt x="3094" y="6912"/>
                </a:lnTo>
                <a:lnTo>
                  <a:pt x="2968" y="6944"/>
                </a:lnTo>
                <a:lnTo>
                  <a:pt x="2841" y="6966"/>
                </a:lnTo>
                <a:lnTo>
                  <a:pt x="2713" y="6980"/>
                </a:lnTo>
                <a:lnTo>
                  <a:pt x="2585" y="6986"/>
                </a:lnTo>
                <a:lnTo>
                  <a:pt x="2457" y="6983"/>
                </a:lnTo>
                <a:lnTo>
                  <a:pt x="2329" y="6971"/>
                </a:lnTo>
                <a:lnTo>
                  <a:pt x="2202" y="6950"/>
                </a:lnTo>
                <a:lnTo>
                  <a:pt x="2076" y="6921"/>
                </a:lnTo>
                <a:lnTo>
                  <a:pt x="769" y="9849"/>
                </a:lnTo>
                <a:lnTo>
                  <a:pt x="1243" y="6485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Bonjour Madame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Chaïfi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. Bonjour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Ziad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. Comment ça va ce matin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 algn="ctr">
              <a:lnSpc>
                <a:spcPct val="100000"/>
              </a:lnSpc>
            </a:pPr>
            <a:endParaRPr lang="fr-FR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grpSp>
        <p:nvGrpSpPr>
          <p:cNvPr id="581" name="Group 10"/>
          <p:cNvGrpSpPr/>
          <p:nvPr/>
        </p:nvGrpSpPr>
        <p:grpSpPr>
          <a:xfrm>
            <a:off x="5881320" y="270626"/>
            <a:ext cx="6049423" cy="2392560"/>
            <a:chOff x="5881320" y="279720"/>
            <a:chExt cx="5188320" cy="2392560"/>
          </a:xfrm>
        </p:grpSpPr>
        <p:grpSp>
          <p:nvGrpSpPr>
            <p:cNvPr id="582" name="Group 11"/>
            <p:cNvGrpSpPr/>
            <p:nvPr/>
          </p:nvGrpSpPr>
          <p:grpSpPr>
            <a:xfrm>
              <a:off x="5881320" y="279720"/>
              <a:ext cx="5188320" cy="2392560"/>
              <a:chOff x="5881320" y="279720"/>
              <a:chExt cx="5188320" cy="2392560"/>
            </a:xfrm>
          </p:grpSpPr>
          <p:pic>
            <p:nvPicPr>
              <p:cNvPr id="583" name="Image 14"/>
              <p:cNvPicPr/>
              <p:nvPr/>
            </p:nvPicPr>
            <p:blipFill>
              <a:blip r:embed="rId4"/>
              <a:stretch/>
            </p:blipFill>
            <p:spPr>
              <a:xfrm>
                <a:off x="5881320" y="357840"/>
                <a:ext cx="2538000" cy="2314440"/>
              </a:xfrm>
              <a:prstGeom prst="rect">
                <a:avLst/>
              </a:prstGeom>
              <a:ln w="12600">
                <a:noFill/>
              </a:ln>
            </p:spPr>
          </p:pic>
          <p:sp>
            <p:nvSpPr>
              <p:cNvPr id="584" name="CustomShape 12"/>
              <p:cNvSpPr/>
              <p:nvPr/>
            </p:nvSpPr>
            <p:spPr>
              <a:xfrm>
                <a:off x="8091000" y="279720"/>
                <a:ext cx="2978640" cy="1405080"/>
              </a:xfrm>
              <a:custGeom>
                <a:avLst/>
                <a:gdLst/>
                <a:ahLst/>
                <a:cxnLst/>
                <a:rect l="0" t="0" r="r" b="b"/>
                <a:pathLst>
                  <a:path w="10992" h="3903">
                    <a:moveTo>
                      <a:pt x="2757" y="2223"/>
                    </a:moveTo>
                    <a:lnTo>
                      <a:pt x="2757" y="2223"/>
                    </a:lnTo>
                    <a:lnTo>
                      <a:pt x="2734" y="2126"/>
                    </a:lnTo>
                    <a:lnTo>
                      <a:pt x="2720" y="2029"/>
                    </a:lnTo>
                    <a:lnTo>
                      <a:pt x="2717" y="1932"/>
                    </a:lnTo>
                    <a:lnTo>
                      <a:pt x="2724" y="1835"/>
                    </a:lnTo>
                    <a:lnTo>
                      <a:pt x="2742" y="1738"/>
                    </a:lnTo>
                    <a:lnTo>
                      <a:pt x="2769" y="1641"/>
                    </a:lnTo>
                    <a:lnTo>
                      <a:pt x="2807" y="1546"/>
                    </a:lnTo>
                    <a:lnTo>
                      <a:pt x="2855" y="1451"/>
                    </a:lnTo>
                    <a:lnTo>
                      <a:pt x="2913" y="1358"/>
                    </a:lnTo>
                    <a:lnTo>
                      <a:pt x="2980" y="1266"/>
                    </a:lnTo>
                    <a:lnTo>
                      <a:pt x="3058" y="1176"/>
                    </a:lnTo>
                    <a:lnTo>
                      <a:pt x="3144" y="1087"/>
                    </a:lnTo>
                    <a:lnTo>
                      <a:pt x="3240" y="1001"/>
                    </a:lnTo>
                    <a:lnTo>
                      <a:pt x="3345" y="918"/>
                    </a:lnTo>
                    <a:lnTo>
                      <a:pt x="3459" y="836"/>
                    </a:lnTo>
                    <a:lnTo>
                      <a:pt x="3581" y="758"/>
                    </a:lnTo>
                    <a:lnTo>
                      <a:pt x="3711" y="682"/>
                    </a:lnTo>
                    <a:lnTo>
                      <a:pt x="3849" y="610"/>
                    </a:lnTo>
                    <a:lnTo>
                      <a:pt x="3994" y="541"/>
                    </a:lnTo>
                    <a:lnTo>
                      <a:pt x="4147" y="476"/>
                    </a:lnTo>
                    <a:lnTo>
                      <a:pt x="4306" y="414"/>
                    </a:lnTo>
                    <a:lnTo>
                      <a:pt x="4472" y="356"/>
                    </a:lnTo>
                    <a:lnTo>
                      <a:pt x="4643" y="302"/>
                    </a:lnTo>
                    <a:lnTo>
                      <a:pt x="4820" y="252"/>
                    </a:lnTo>
                    <a:lnTo>
                      <a:pt x="5002" y="206"/>
                    </a:lnTo>
                    <a:lnTo>
                      <a:pt x="5189" y="165"/>
                    </a:lnTo>
                    <a:lnTo>
                      <a:pt x="5380" y="128"/>
                    </a:lnTo>
                    <a:lnTo>
                      <a:pt x="5574" y="96"/>
                    </a:lnTo>
                    <a:lnTo>
                      <a:pt x="5772" y="68"/>
                    </a:lnTo>
                    <a:lnTo>
                      <a:pt x="5973" y="45"/>
                    </a:lnTo>
                    <a:lnTo>
                      <a:pt x="6175" y="26"/>
                    </a:lnTo>
                    <a:lnTo>
                      <a:pt x="6379" y="13"/>
                    </a:lnTo>
                    <a:lnTo>
                      <a:pt x="6585" y="4"/>
                    </a:lnTo>
                    <a:lnTo>
                      <a:pt x="6791" y="0"/>
                    </a:lnTo>
                    <a:lnTo>
                      <a:pt x="6997" y="1"/>
                    </a:lnTo>
                    <a:lnTo>
                      <a:pt x="7203" y="7"/>
                    </a:lnTo>
                    <a:lnTo>
                      <a:pt x="7408" y="18"/>
                    </a:lnTo>
                    <a:lnTo>
                      <a:pt x="7612" y="33"/>
                    </a:lnTo>
                    <a:lnTo>
                      <a:pt x="7814" y="53"/>
                    </a:lnTo>
                    <a:lnTo>
                      <a:pt x="8013" y="78"/>
                    </a:lnTo>
                    <a:lnTo>
                      <a:pt x="8209" y="108"/>
                    </a:lnTo>
                    <a:lnTo>
                      <a:pt x="8403" y="142"/>
                    </a:lnTo>
                    <a:lnTo>
                      <a:pt x="8592" y="180"/>
                    </a:lnTo>
                    <a:lnTo>
                      <a:pt x="8777" y="224"/>
                    </a:lnTo>
                    <a:lnTo>
                      <a:pt x="8957" y="271"/>
                    </a:lnTo>
                    <a:lnTo>
                      <a:pt x="9132" y="322"/>
                    </a:lnTo>
                    <a:lnTo>
                      <a:pt x="9301" y="378"/>
                    </a:lnTo>
                    <a:lnTo>
                      <a:pt x="9464" y="437"/>
                    </a:lnTo>
                    <a:lnTo>
                      <a:pt x="9621" y="501"/>
                    </a:lnTo>
                    <a:lnTo>
                      <a:pt x="9771" y="568"/>
                    </a:lnTo>
                    <a:lnTo>
                      <a:pt x="9914" y="638"/>
                    </a:lnTo>
                    <a:lnTo>
                      <a:pt x="10049" y="711"/>
                    </a:lnTo>
                    <a:lnTo>
                      <a:pt x="10176" y="788"/>
                    </a:lnTo>
                    <a:lnTo>
                      <a:pt x="10294" y="868"/>
                    </a:lnTo>
                    <a:lnTo>
                      <a:pt x="10405" y="950"/>
                    </a:lnTo>
                    <a:lnTo>
                      <a:pt x="10506" y="1034"/>
                    </a:lnTo>
                    <a:lnTo>
                      <a:pt x="10598" y="1121"/>
                    </a:lnTo>
                    <a:lnTo>
                      <a:pt x="10681" y="1211"/>
                    </a:lnTo>
                    <a:lnTo>
                      <a:pt x="10755" y="1301"/>
                    </a:lnTo>
                    <a:lnTo>
                      <a:pt x="10819" y="1394"/>
                    </a:lnTo>
                    <a:lnTo>
                      <a:pt x="10873" y="1488"/>
                    </a:lnTo>
                    <a:lnTo>
                      <a:pt x="10917" y="1583"/>
                    </a:lnTo>
                    <a:lnTo>
                      <a:pt x="10951" y="1679"/>
                    </a:lnTo>
                    <a:lnTo>
                      <a:pt x="10974" y="1775"/>
                    </a:lnTo>
                    <a:lnTo>
                      <a:pt x="10988" y="1873"/>
                    </a:lnTo>
                    <a:lnTo>
                      <a:pt x="10991" y="1970"/>
                    </a:lnTo>
                    <a:lnTo>
                      <a:pt x="10984" y="2067"/>
                    </a:lnTo>
                    <a:lnTo>
                      <a:pt x="10966" y="2164"/>
                    </a:lnTo>
                    <a:lnTo>
                      <a:pt x="10939" y="2260"/>
                    </a:lnTo>
                    <a:lnTo>
                      <a:pt x="10901" y="2356"/>
                    </a:lnTo>
                    <a:lnTo>
                      <a:pt x="10853" y="2451"/>
                    </a:lnTo>
                    <a:lnTo>
                      <a:pt x="10795" y="2544"/>
                    </a:lnTo>
                    <a:lnTo>
                      <a:pt x="10728" y="2636"/>
                    </a:lnTo>
                    <a:lnTo>
                      <a:pt x="10651" y="2726"/>
                    </a:lnTo>
                    <a:lnTo>
                      <a:pt x="10564" y="2814"/>
                    </a:lnTo>
                    <a:lnTo>
                      <a:pt x="10468" y="2900"/>
                    </a:lnTo>
                    <a:lnTo>
                      <a:pt x="10363" y="2984"/>
                    </a:lnTo>
                    <a:lnTo>
                      <a:pt x="10250" y="3065"/>
                    </a:lnTo>
                    <a:lnTo>
                      <a:pt x="10128" y="3144"/>
                    </a:lnTo>
                    <a:lnTo>
                      <a:pt x="9997" y="3219"/>
                    </a:lnTo>
                    <a:lnTo>
                      <a:pt x="9860" y="3292"/>
                    </a:lnTo>
                    <a:lnTo>
                      <a:pt x="9714" y="3361"/>
                    </a:lnTo>
                    <a:lnTo>
                      <a:pt x="9562" y="3426"/>
                    </a:lnTo>
                    <a:lnTo>
                      <a:pt x="9402" y="3488"/>
                    </a:lnTo>
                    <a:lnTo>
                      <a:pt x="9237" y="3546"/>
                    </a:lnTo>
                    <a:lnTo>
                      <a:pt x="9065" y="3600"/>
                    </a:lnTo>
                    <a:lnTo>
                      <a:pt x="8888" y="3650"/>
                    </a:lnTo>
                    <a:lnTo>
                      <a:pt x="8706" y="3696"/>
                    </a:lnTo>
                    <a:lnTo>
                      <a:pt x="8519" y="3737"/>
                    </a:lnTo>
                    <a:lnTo>
                      <a:pt x="8328" y="3774"/>
                    </a:lnTo>
                    <a:lnTo>
                      <a:pt x="8134" y="3806"/>
                    </a:lnTo>
                    <a:lnTo>
                      <a:pt x="7936" y="3834"/>
                    </a:lnTo>
                    <a:lnTo>
                      <a:pt x="7736" y="3857"/>
                    </a:lnTo>
                    <a:lnTo>
                      <a:pt x="7533" y="3876"/>
                    </a:lnTo>
                    <a:lnTo>
                      <a:pt x="7329" y="3889"/>
                    </a:lnTo>
                    <a:lnTo>
                      <a:pt x="7124" y="3898"/>
                    </a:lnTo>
                    <a:lnTo>
                      <a:pt x="6918" y="3902"/>
                    </a:lnTo>
                    <a:lnTo>
                      <a:pt x="6711" y="3901"/>
                    </a:lnTo>
                    <a:lnTo>
                      <a:pt x="6505" y="3895"/>
                    </a:lnTo>
                    <a:lnTo>
                      <a:pt x="6300" y="3884"/>
                    </a:lnTo>
                    <a:lnTo>
                      <a:pt x="6097" y="3869"/>
                    </a:lnTo>
                    <a:lnTo>
                      <a:pt x="5895" y="3849"/>
                    </a:lnTo>
                    <a:lnTo>
                      <a:pt x="5696" y="3824"/>
                    </a:lnTo>
                    <a:lnTo>
                      <a:pt x="5499" y="3794"/>
                    </a:lnTo>
                    <a:lnTo>
                      <a:pt x="5306" y="3760"/>
                    </a:lnTo>
                    <a:lnTo>
                      <a:pt x="5117" y="3722"/>
                    </a:lnTo>
                    <a:lnTo>
                      <a:pt x="4932" y="3679"/>
                    </a:lnTo>
                    <a:lnTo>
                      <a:pt x="4751" y="3631"/>
                    </a:lnTo>
                    <a:lnTo>
                      <a:pt x="4576" y="3580"/>
                    </a:lnTo>
                    <a:lnTo>
                      <a:pt x="4407" y="3524"/>
                    </a:lnTo>
                    <a:lnTo>
                      <a:pt x="4244" y="3465"/>
                    </a:lnTo>
                    <a:lnTo>
                      <a:pt x="4087" y="3401"/>
                    </a:lnTo>
                    <a:lnTo>
                      <a:pt x="3937" y="3335"/>
                    </a:lnTo>
                    <a:lnTo>
                      <a:pt x="3795" y="3264"/>
                    </a:lnTo>
                    <a:lnTo>
                      <a:pt x="3660" y="3191"/>
                    </a:lnTo>
                    <a:lnTo>
                      <a:pt x="3533" y="3114"/>
                    </a:lnTo>
                    <a:lnTo>
                      <a:pt x="3414" y="3035"/>
                    </a:lnTo>
                    <a:lnTo>
                      <a:pt x="3304" y="2952"/>
                    </a:lnTo>
                    <a:lnTo>
                      <a:pt x="3202" y="2868"/>
                    </a:lnTo>
                    <a:lnTo>
                      <a:pt x="0" y="3002"/>
                    </a:lnTo>
                    <a:lnTo>
                      <a:pt x="2757" y="2223"/>
                    </a:lnTo>
                  </a:path>
                </a:pathLst>
              </a:custGeom>
              <a:solidFill>
                <a:srgbClr val="FFF2CC"/>
              </a:solidFill>
              <a:ln w="12600">
                <a:solidFill>
                  <a:srgbClr val="41719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 anchorCtr="1">
                <a:noAutofit/>
              </a:bodyPr>
              <a:lstStyle/>
              <a:p>
                <a:pPr lvl="2" algn="ctr"/>
                <a:r>
                  <a:rPr lang="fr-FR" sz="2400" b="0" strike="noStrike" spc="-1" dirty="0">
                    <a:solidFill>
                      <a:srgbClr val="000000"/>
                    </a:solidFill>
                    <a:latin typeface="Curlz MT"/>
                  </a:rPr>
                  <a:t>Ecole primaire </a:t>
                </a:r>
                <a:r>
                  <a:rPr lang="fr-FR" sz="2400" b="0" strike="noStrike" spc="-1" dirty="0" smtClean="0">
                    <a:solidFill>
                      <a:srgbClr val="000000"/>
                    </a:solidFill>
                    <a:latin typeface="Curlz MT"/>
                  </a:rPr>
                  <a:t>X, </a:t>
                </a:r>
              </a:p>
              <a:p>
                <a:pPr lvl="2" algn="ctr"/>
                <a:r>
                  <a:rPr lang="fr-FR" sz="2400" b="0" strike="noStrike" spc="-1" dirty="0" smtClean="0">
                    <a:solidFill>
                      <a:srgbClr val="000000"/>
                    </a:solidFill>
                    <a:latin typeface="Curlz MT"/>
                  </a:rPr>
                  <a:t>bonjour </a:t>
                </a:r>
                <a:r>
                  <a:rPr lang="fr-FR" sz="2400" b="0" strike="noStrike" spc="-1" dirty="0">
                    <a:solidFill>
                      <a:srgbClr val="000000"/>
                    </a:solidFill>
                    <a:latin typeface="Curlz MT"/>
                  </a:rPr>
                  <a:t>!</a:t>
                </a:r>
                <a:endParaRPr lang="fr-FR" sz="2400" b="0" strike="noStrike" spc="-1" dirty="0">
                  <a:latin typeface="Arial"/>
                </a:endParaRPr>
              </a:p>
            </p:txBody>
          </p:sp>
        </p:grpSp>
        <p:sp>
          <p:nvSpPr>
            <p:cNvPr id="585" name="CustomShape 13"/>
            <p:cNvSpPr/>
            <p:nvPr/>
          </p:nvSpPr>
          <p:spPr>
            <a:xfrm>
              <a:off x="10513804" y="1044360"/>
              <a:ext cx="505210" cy="640440"/>
            </a:xfrm>
            <a:custGeom>
              <a:avLst/>
              <a:gdLst/>
              <a:ahLst/>
              <a:cxnLst/>
              <a:rect l="0" t="0" r="r" b="b"/>
              <a:pathLst>
                <a:path w="1117" h="1079">
                  <a:moveTo>
                    <a:pt x="558" y="0"/>
                  </a:moveTo>
                  <a:lnTo>
                    <a:pt x="558" y="0"/>
                  </a:lnTo>
                  <a:lnTo>
                    <a:pt x="530" y="1"/>
                  </a:lnTo>
                  <a:lnTo>
                    <a:pt x="503" y="3"/>
                  </a:lnTo>
                  <a:lnTo>
                    <a:pt x="475" y="6"/>
                  </a:lnTo>
                  <a:lnTo>
                    <a:pt x="448" y="11"/>
                  </a:lnTo>
                  <a:lnTo>
                    <a:pt x="421" y="17"/>
                  </a:lnTo>
                  <a:lnTo>
                    <a:pt x="394" y="24"/>
                  </a:lnTo>
                  <a:lnTo>
                    <a:pt x="368" y="32"/>
                  </a:lnTo>
                  <a:lnTo>
                    <a:pt x="342" y="42"/>
                  </a:lnTo>
                  <a:lnTo>
                    <a:pt x="316" y="53"/>
                  </a:lnTo>
                  <a:lnTo>
                    <a:pt x="292" y="65"/>
                  </a:lnTo>
                  <a:lnTo>
                    <a:pt x="268" y="79"/>
                  </a:lnTo>
                  <a:lnTo>
                    <a:pt x="244" y="93"/>
                  </a:lnTo>
                  <a:lnTo>
                    <a:pt x="222" y="109"/>
                  </a:lnTo>
                  <a:lnTo>
                    <a:pt x="200" y="126"/>
                  </a:lnTo>
                  <a:lnTo>
                    <a:pt x="179" y="143"/>
                  </a:lnTo>
                  <a:lnTo>
                    <a:pt x="159" y="162"/>
                  </a:lnTo>
                  <a:lnTo>
                    <a:pt x="140" y="182"/>
                  </a:lnTo>
                  <a:lnTo>
                    <a:pt x="122" y="202"/>
                  </a:lnTo>
                  <a:lnTo>
                    <a:pt x="106" y="223"/>
                  </a:lnTo>
                  <a:lnTo>
                    <a:pt x="90" y="246"/>
                  </a:lnTo>
                  <a:lnTo>
                    <a:pt x="75" y="268"/>
                  </a:lnTo>
                  <a:lnTo>
                    <a:pt x="62" y="292"/>
                  </a:lnTo>
                  <a:lnTo>
                    <a:pt x="50" y="316"/>
                  </a:lnTo>
                  <a:lnTo>
                    <a:pt x="39" y="341"/>
                  </a:lnTo>
                  <a:lnTo>
                    <a:pt x="30" y="366"/>
                  </a:lnTo>
                  <a:lnTo>
                    <a:pt x="21" y="391"/>
                  </a:lnTo>
                  <a:lnTo>
                    <a:pt x="14" y="417"/>
                  </a:lnTo>
                  <a:lnTo>
                    <a:pt x="9" y="444"/>
                  </a:lnTo>
                  <a:lnTo>
                    <a:pt x="5" y="470"/>
                  </a:lnTo>
                  <a:lnTo>
                    <a:pt x="2" y="497"/>
                  </a:lnTo>
                  <a:lnTo>
                    <a:pt x="0" y="524"/>
                  </a:lnTo>
                  <a:lnTo>
                    <a:pt x="0" y="550"/>
                  </a:lnTo>
                  <a:lnTo>
                    <a:pt x="1" y="577"/>
                  </a:lnTo>
                  <a:lnTo>
                    <a:pt x="4" y="604"/>
                  </a:lnTo>
                  <a:lnTo>
                    <a:pt x="8" y="630"/>
                  </a:lnTo>
                  <a:lnTo>
                    <a:pt x="13" y="657"/>
                  </a:lnTo>
                  <a:lnTo>
                    <a:pt x="20" y="683"/>
                  </a:lnTo>
                  <a:lnTo>
                    <a:pt x="28" y="708"/>
                  </a:lnTo>
                  <a:lnTo>
                    <a:pt x="38" y="734"/>
                  </a:lnTo>
                  <a:lnTo>
                    <a:pt x="48" y="758"/>
                  </a:lnTo>
                  <a:lnTo>
                    <a:pt x="60" y="783"/>
                  </a:lnTo>
                  <a:lnTo>
                    <a:pt x="73" y="806"/>
                  </a:lnTo>
                  <a:lnTo>
                    <a:pt x="88" y="829"/>
                  </a:lnTo>
                  <a:lnTo>
                    <a:pt x="103" y="851"/>
                  </a:lnTo>
                  <a:lnTo>
                    <a:pt x="120" y="873"/>
                  </a:lnTo>
                  <a:lnTo>
                    <a:pt x="138" y="894"/>
                  </a:lnTo>
                  <a:lnTo>
                    <a:pt x="156" y="913"/>
                  </a:lnTo>
                  <a:lnTo>
                    <a:pt x="176" y="932"/>
                  </a:lnTo>
                  <a:lnTo>
                    <a:pt x="197" y="950"/>
                  </a:lnTo>
                  <a:lnTo>
                    <a:pt x="219" y="967"/>
                  </a:lnTo>
                  <a:lnTo>
                    <a:pt x="241" y="983"/>
                  </a:lnTo>
                  <a:lnTo>
                    <a:pt x="264" y="997"/>
                  </a:lnTo>
                  <a:lnTo>
                    <a:pt x="288" y="1011"/>
                  </a:lnTo>
                  <a:lnTo>
                    <a:pt x="313" y="1023"/>
                  </a:lnTo>
                  <a:lnTo>
                    <a:pt x="338" y="1034"/>
                  </a:lnTo>
                  <a:lnTo>
                    <a:pt x="364" y="1044"/>
                  </a:lnTo>
                  <a:lnTo>
                    <a:pt x="390" y="1053"/>
                  </a:lnTo>
                  <a:lnTo>
                    <a:pt x="417" y="1060"/>
                  </a:lnTo>
                  <a:lnTo>
                    <a:pt x="444" y="1067"/>
                  </a:lnTo>
                  <a:lnTo>
                    <a:pt x="471" y="1071"/>
                  </a:lnTo>
                  <a:lnTo>
                    <a:pt x="499" y="1075"/>
                  </a:lnTo>
                  <a:lnTo>
                    <a:pt x="526" y="1077"/>
                  </a:lnTo>
                  <a:lnTo>
                    <a:pt x="554" y="1078"/>
                  </a:lnTo>
                  <a:lnTo>
                    <a:pt x="582" y="1078"/>
                  </a:lnTo>
                  <a:lnTo>
                    <a:pt x="609" y="1076"/>
                  </a:lnTo>
                  <a:lnTo>
                    <a:pt x="637" y="1073"/>
                  </a:lnTo>
                  <a:lnTo>
                    <a:pt x="664" y="1068"/>
                  </a:lnTo>
                  <a:lnTo>
                    <a:pt x="692" y="1062"/>
                  </a:lnTo>
                  <a:lnTo>
                    <a:pt x="718" y="1055"/>
                  </a:lnTo>
                  <a:lnTo>
                    <a:pt x="745" y="1047"/>
                  </a:lnTo>
                  <a:lnTo>
                    <a:pt x="771" y="1037"/>
                  </a:lnTo>
                  <a:lnTo>
                    <a:pt x="796" y="1027"/>
                  </a:lnTo>
                  <a:lnTo>
                    <a:pt x="821" y="1014"/>
                  </a:lnTo>
                  <a:lnTo>
                    <a:pt x="845" y="1001"/>
                  </a:lnTo>
                  <a:lnTo>
                    <a:pt x="868" y="987"/>
                  </a:lnTo>
                  <a:lnTo>
                    <a:pt x="891" y="971"/>
                  </a:lnTo>
                  <a:lnTo>
                    <a:pt x="913" y="955"/>
                  </a:lnTo>
                  <a:lnTo>
                    <a:pt x="934" y="937"/>
                  </a:lnTo>
                  <a:lnTo>
                    <a:pt x="954" y="919"/>
                  </a:lnTo>
                  <a:lnTo>
                    <a:pt x="973" y="899"/>
                  </a:lnTo>
                  <a:lnTo>
                    <a:pt x="991" y="879"/>
                  </a:lnTo>
                  <a:lnTo>
                    <a:pt x="1008" y="858"/>
                  </a:lnTo>
                  <a:lnTo>
                    <a:pt x="1024" y="836"/>
                  </a:lnTo>
                  <a:lnTo>
                    <a:pt x="1039" y="813"/>
                  </a:lnTo>
                  <a:lnTo>
                    <a:pt x="1052" y="790"/>
                  </a:lnTo>
                  <a:lnTo>
                    <a:pt x="1064" y="765"/>
                  </a:lnTo>
                  <a:lnTo>
                    <a:pt x="1075" y="741"/>
                  </a:lnTo>
                  <a:lnTo>
                    <a:pt x="1085" y="716"/>
                  </a:lnTo>
                  <a:lnTo>
                    <a:pt x="1094" y="690"/>
                  </a:lnTo>
                  <a:lnTo>
                    <a:pt x="1101" y="664"/>
                  </a:lnTo>
                  <a:lnTo>
                    <a:pt x="1106" y="638"/>
                  </a:lnTo>
                  <a:lnTo>
                    <a:pt x="1111" y="612"/>
                  </a:lnTo>
                  <a:lnTo>
                    <a:pt x="1114" y="585"/>
                  </a:lnTo>
                  <a:lnTo>
                    <a:pt x="1116" y="558"/>
                  </a:lnTo>
                  <a:lnTo>
                    <a:pt x="1116" y="531"/>
                  </a:lnTo>
                  <a:lnTo>
                    <a:pt x="1115" y="505"/>
                  </a:lnTo>
                  <a:lnTo>
                    <a:pt x="1112" y="478"/>
                  </a:lnTo>
                  <a:lnTo>
                    <a:pt x="1109" y="451"/>
                  </a:lnTo>
                  <a:lnTo>
                    <a:pt x="1103" y="425"/>
                  </a:lnTo>
                  <a:lnTo>
                    <a:pt x="1097" y="399"/>
                  </a:lnTo>
                  <a:lnTo>
                    <a:pt x="1089" y="373"/>
                  </a:lnTo>
                  <a:lnTo>
                    <a:pt x="1080" y="348"/>
                  </a:lnTo>
                  <a:lnTo>
                    <a:pt x="1069" y="323"/>
                  </a:lnTo>
                  <a:lnTo>
                    <a:pt x="1058" y="299"/>
                  </a:lnTo>
                  <a:lnTo>
                    <a:pt x="1045" y="275"/>
                  </a:lnTo>
                  <a:lnTo>
                    <a:pt x="1030" y="252"/>
                  </a:lnTo>
                  <a:lnTo>
                    <a:pt x="1015" y="230"/>
                  </a:lnTo>
                  <a:lnTo>
                    <a:pt x="999" y="208"/>
                  </a:lnTo>
                  <a:lnTo>
                    <a:pt x="981" y="187"/>
                  </a:lnTo>
                  <a:lnTo>
                    <a:pt x="962" y="168"/>
                  </a:lnTo>
                  <a:lnTo>
                    <a:pt x="943" y="149"/>
                  </a:lnTo>
                  <a:lnTo>
                    <a:pt x="922" y="131"/>
                  </a:lnTo>
                  <a:lnTo>
                    <a:pt x="901" y="114"/>
                  </a:lnTo>
                  <a:lnTo>
                    <a:pt x="878" y="98"/>
                  </a:lnTo>
                  <a:lnTo>
                    <a:pt x="855" y="83"/>
                  </a:lnTo>
                  <a:lnTo>
                    <a:pt x="831" y="69"/>
                  </a:lnTo>
                  <a:lnTo>
                    <a:pt x="807" y="57"/>
                  </a:lnTo>
                  <a:lnTo>
                    <a:pt x="782" y="45"/>
                  </a:lnTo>
                  <a:lnTo>
                    <a:pt x="756" y="35"/>
                  </a:lnTo>
                  <a:lnTo>
                    <a:pt x="730" y="26"/>
                  </a:lnTo>
                  <a:lnTo>
                    <a:pt x="703" y="19"/>
                  </a:lnTo>
                  <a:lnTo>
                    <a:pt x="676" y="12"/>
                  </a:lnTo>
                  <a:lnTo>
                    <a:pt x="649" y="7"/>
                  </a:lnTo>
                  <a:lnTo>
                    <a:pt x="621" y="3"/>
                  </a:lnTo>
                  <a:lnTo>
                    <a:pt x="594" y="1"/>
                  </a:lnTo>
                  <a:lnTo>
                    <a:pt x="566" y="0"/>
                  </a:lnTo>
                  <a:lnTo>
                    <a:pt x="558" y="0"/>
                  </a:lnTo>
                  <a:moveTo>
                    <a:pt x="377" y="317"/>
                  </a:moveTo>
                  <a:lnTo>
                    <a:pt x="377" y="317"/>
                  </a:lnTo>
                  <a:lnTo>
                    <a:pt x="374" y="317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5" y="318"/>
                  </a:lnTo>
                  <a:lnTo>
                    <a:pt x="362" y="319"/>
                  </a:lnTo>
                  <a:lnTo>
                    <a:pt x="359" y="320"/>
                  </a:lnTo>
                  <a:lnTo>
                    <a:pt x="357" y="320"/>
                  </a:lnTo>
                  <a:lnTo>
                    <a:pt x="354" y="322"/>
                  </a:lnTo>
                  <a:lnTo>
                    <a:pt x="351" y="323"/>
                  </a:lnTo>
                  <a:lnTo>
                    <a:pt x="348" y="324"/>
                  </a:lnTo>
                  <a:lnTo>
                    <a:pt x="346" y="325"/>
                  </a:lnTo>
                  <a:lnTo>
                    <a:pt x="343" y="327"/>
                  </a:lnTo>
                  <a:lnTo>
                    <a:pt x="341" y="329"/>
                  </a:lnTo>
                  <a:lnTo>
                    <a:pt x="339" y="331"/>
                  </a:lnTo>
                  <a:lnTo>
                    <a:pt x="336" y="332"/>
                  </a:lnTo>
                  <a:lnTo>
                    <a:pt x="334" y="334"/>
                  </a:lnTo>
                  <a:lnTo>
                    <a:pt x="332" y="337"/>
                  </a:lnTo>
                  <a:lnTo>
                    <a:pt x="330" y="339"/>
                  </a:lnTo>
                  <a:lnTo>
                    <a:pt x="328" y="341"/>
                  </a:lnTo>
                  <a:lnTo>
                    <a:pt x="327" y="343"/>
                  </a:lnTo>
                  <a:lnTo>
                    <a:pt x="325" y="346"/>
                  </a:lnTo>
                  <a:lnTo>
                    <a:pt x="324" y="348"/>
                  </a:lnTo>
                  <a:lnTo>
                    <a:pt x="322" y="351"/>
                  </a:lnTo>
                  <a:lnTo>
                    <a:pt x="321" y="354"/>
                  </a:lnTo>
                  <a:lnTo>
                    <a:pt x="320" y="356"/>
                  </a:lnTo>
                  <a:lnTo>
                    <a:pt x="319" y="359"/>
                  </a:lnTo>
                  <a:lnTo>
                    <a:pt x="319" y="362"/>
                  </a:lnTo>
                  <a:lnTo>
                    <a:pt x="318" y="365"/>
                  </a:lnTo>
                  <a:lnTo>
                    <a:pt x="317" y="368"/>
                  </a:lnTo>
                  <a:lnTo>
                    <a:pt x="317" y="370"/>
                  </a:lnTo>
                  <a:lnTo>
                    <a:pt x="317" y="373"/>
                  </a:lnTo>
                  <a:lnTo>
                    <a:pt x="317" y="376"/>
                  </a:lnTo>
                  <a:lnTo>
                    <a:pt x="317" y="379"/>
                  </a:lnTo>
                  <a:lnTo>
                    <a:pt x="317" y="382"/>
                  </a:lnTo>
                  <a:lnTo>
                    <a:pt x="318" y="385"/>
                  </a:lnTo>
                  <a:lnTo>
                    <a:pt x="318" y="388"/>
                  </a:lnTo>
                  <a:lnTo>
                    <a:pt x="319" y="390"/>
                  </a:lnTo>
                  <a:lnTo>
                    <a:pt x="320" y="393"/>
                  </a:lnTo>
                  <a:lnTo>
                    <a:pt x="321" y="396"/>
                  </a:lnTo>
                  <a:lnTo>
                    <a:pt x="322" y="399"/>
                  </a:lnTo>
                  <a:lnTo>
                    <a:pt x="323" y="401"/>
                  </a:lnTo>
                  <a:lnTo>
                    <a:pt x="325" y="404"/>
                  </a:lnTo>
                  <a:lnTo>
                    <a:pt x="326" y="406"/>
                  </a:lnTo>
                  <a:lnTo>
                    <a:pt x="328" y="409"/>
                  </a:lnTo>
                  <a:lnTo>
                    <a:pt x="330" y="411"/>
                  </a:lnTo>
                  <a:lnTo>
                    <a:pt x="332" y="413"/>
                  </a:lnTo>
                  <a:lnTo>
                    <a:pt x="334" y="415"/>
                  </a:lnTo>
                  <a:lnTo>
                    <a:pt x="336" y="417"/>
                  </a:lnTo>
                  <a:lnTo>
                    <a:pt x="338" y="419"/>
                  </a:lnTo>
                  <a:lnTo>
                    <a:pt x="340" y="421"/>
                  </a:lnTo>
                  <a:lnTo>
                    <a:pt x="343" y="423"/>
                  </a:lnTo>
                  <a:lnTo>
                    <a:pt x="345" y="424"/>
                  </a:lnTo>
                  <a:lnTo>
                    <a:pt x="348" y="426"/>
                  </a:lnTo>
                  <a:lnTo>
                    <a:pt x="351" y="427"/>
                  </a:lnTo>
                  <a:lnTo>
                    <a:pt x="353" y="428"/>
                  </a:lnTo>
                  <a:lnTo>
                    <a:pt x="356" y="429"/>
                  </a:lnTo>
                  <a:lnTo>
                    <a:pt x="359" y="430"/>
                  </a:lnTo>
                  <a:lnTo>
                    <a:pt x="362" y="431"/>
                  </a:lnTo>
                  <a:lnTo>
                    <a:pt x="365" y="432"/>
                  </a:lnTo>
                  <a:lnTo>
                    <a:pt x="368" y="432"/>
                  </a:lnTo>
                  <a:lnTo>
                    <a:pt x="371" y="433"/>
                  </a:lnTo>
                  <a:lnTo>
                    <a:pt x="374" y="433"/>
                  </a:lnTo>
                  <a:lnTo>
                    <a:pt x="377" y="433"/>
                  </a:lnTo>
                  <a:lnTo>
                    <a:pt x="379" y="433"/>
                  </a:lnTo>
                  <a:lnTo>
                    <a:pt x="382" y="433"/>
                  </a:lnTo>
                  <a:lnTo>
                    <a:pt x="385" y="432"/>
                  </a:lnTo>
                  <a:lnTo>
                    <a:pt x="388" y="432"/>
                  </a:lnTo>
                  <a:lnTo>
                    <a:pt x="391" y="431"/>
                  </a:lnTo>
                  <a:lnTo>
                    <a:pt x="394" y="431"/>
                  </a:lnTo>
                  <a:lnTo>
                    <a:pt x="397" y="430"/>
                  </a:lnTo>
                  <a:lnTo>
                    <a:pt x="400" y="429"/>
                  </a:lnTo>
                  <a:lnTo>
                    <a:pt x="403" y="427"/>
                  </a:lnTo>
                  <a:lnTo>
                    <a:pt x="405" y="426"/>
                  </a:lnTo>
                  <a:lnTo>
                    <a:pt x="408" y="425"/>
                  </a:lnTo>
                  <a:lnTo>
                    <a:pt x="410" y="423"/>
                  </a:lnTo>
                  <a:lnTo>
                    <a:pt x="413" y="422"/>
                  </a:lnTo>
                  <a:lnTo>
                    <a:pt x="415" y="420"/>
                  </a:lnTo>
                  <a:lnTo>
                    <a:pt x="417" y="418"/>
                  </a:lnTo>
                  <a:lnTo>
                    <a:pt x="420" y="416"/>
                  </a:lnTo>
                  <a:lnTo>
                    <a:pt x="422" y="414"/>
                  </a:lnTo>
                  <a:lnTo>
                    <a:pt x="424" y="412"/>
                  </a:lnTo>
                  <a:lnTo>
                    <a:pt x="425" y="409"/>
                  </a:lnTo>
                  <a:lnTo>
                    <a:pt x="427" y="407"/>
                  </a:lnTo>
                  <a:lnTo>
                    <a:pt x="429" y="405"/>
                  </a:lnTo>
                  <a:lnTo>
                    <a:pt x="430" y="402"/>
                  </a:lnTo>
                  <a:lnTo>
                    <a:pt x="431" y="399"/>
                  </a:lnTo>
                  <a:lnTo>
                    <a:pt x="433" y="397"/>
                  </a:lnTo>
                  <a:lnTo>
                    <a:pt x="434" y="394"/>
                  </a:lnTo>
                  <a:lnTo>
                    <a:pt x="435" y="391"/>
                  </a:lnTo>
                  <a:lnTo>
                    <a:pt x="435" y="389"/>
                  </a:lnTo>
                  <a:lnTo>
                    <a:pt x="436" y="386"/>
                  </a:lnTo>
                  <a:lnTo>
                    <a:pt x="436" y="383"/>
                  </a:lnTo>
                  <a:lnTo>
                    <a:pt x="437" y="380"/>
                  </a:lnTo>
                  <a:lnTo>
                    <a:pt x="437" y="377"/>
                  </a:lnTo>
                  <a:lnTo>
                    <a:pt x="437" y="374"/>
                  </a:lnTo>
                  <a:lnTo>
                    <a:pt x="437" y="371"/>
                  </a:lnTo>
                  <a:lnTo>
                    <a:pt x="437" y="369"/>
                  </a:lnTo>
                  <a:lnTo>
                    <a:pt x="436" y="366"/>
                  </a:lnTo>
                  <a:lnTo>
                    <a:pt x="436" y="363"/>
                  </a:lnTo>
                  <a:lnTo>
                    <a:pt x="435" y="360"/>
                  </a:lnTo>
                  <a:lnTo>
                    <a:pt x="434" y="357"/>
                  </a:lnTo>
                  <a:lnTo>
                    <a:pt x="433" y="355"/>
                  </a:lnTo>
                  <a:lnTo>
                    <a:pt x="432" y="352"/>
                  </a:lnTo>
                  <a:lnTo>
                    <a:pt x="431" y="349"/>
                  </a:lnTo>
                  <a:lnTo>
                    <a:pt x="429" y="347"/>
                  </a:lnTo>
                  <a:lnTo>
                    <a:pt x="428" y="344"/>
                  </a:lnTo>
                  <a:lnTo>
                    <a:pt x="426" y="342"/>
                  </a:lnTo>
                  <a:lnTo>
                    <a:pt x="424" y="339"/>
                  </a:lnTo>
                  <a:lnTo>
                    <a:pt x="423" y="337"/>
                  </a:lnTo>
                  <a:lnTo>
                    <a:pt x="421" y="335"/>
                  </a:lnTo>
                  <a:lnTo>
                    <a:pt x="418" y="333"/>
                  </a:lnTo>
                  <a:lnTo>
                    <a:pt x="416" y="331"/>
                  </a:lnTo>
                  <a:lnTo>
                    <a:pt x="414" y="329"/>
                  </a:lnTo>
                  <a:lnTo>
                    <a:pt x="412" y="328"/>
                  </a:lnTo>
                  <a:lnTo>
                    <a:pt x="409" y="326"/>
                  </a:lnTo>
                  <a:lnTo>
                    <a:pt x="407" y="324"/>
                  </a:lnTo>
                  <a:lnTo>
                    <a:pt x="404" y="323"/>
                  </a:lnTo>
                  <a:lnTo>
                    <a:pt x="401" y="322"/>
                  </a:lnTo>
                  <a:lnTo>
                    <a:pt x="398" y="321"/>
                  </a:lnTo>
                  <a:lnTo>
                    <a:pt x="396" y="320"/>
                  </a:lnTo>
                  <a:lnTo>
                    <a:pt x="393" y="319"/>
                  </a:lnTo>
                  <a:lnTo>
                    <a:pt x="390" y="318"/>
                  </a:lnTo>
                  <a:lnTo>
                    <a:pt x="387" y="318"/>
                  </a:lnTo>
                  <a:lnTo>
                    <a:pt x="384" y="317"/>
                  </a:lnTo>
                  <a:lnTo>
                    <a:pt x="381" y="317"/>
                  </a:lnTo>
                  <a:lnTo>
                    <a:pt x="378" y="317"/>
                  </a:lnTo>
                  <a:lnTo>
                    <a:pt x="377" y="317"/>
                  </a:lnTo>
                  <a:moveTo>
                    <a:pt x="739" y="317"/>
                  </a:moveTo>
                  <a:lnTo>
                    <a:pt x="739" y="317"/>
                  </a:lnTo>
                  <a:lnTo>
                    <a:pt x="736" y="317"/>
                  </a:lnTo>
                  <a:lnTo>
                    <a:pt x="733" y="317"/>
                  </a:lnTo>
                  <a:lnTo>
                    <a:pt x="730" y="318"/>
                  </a:lnTo>
                  <a:lnTo>
                    <a:pt x="727" y="318"/>
                  </a:lnTo>
                  <a:lnTo>
                    <a:pt x="724" y="319"/>
                  </a:lnTo>
                  <a:lnTo>
                    <a:pt x="721" y="319"/>
                  </a:lnTo>
                  <a:lnTo>
                    <a:pt x="718" y="320"/>
                  </a:lnTo>
                  <a:lnTo>
                    <a:pt x="716" y="321"/>
                  </a:lnTo>
                  <a:lnTo>
                    <a:pt x="713" y="322"/>
                  </a:lnTo>
                  <a:lnTo>
                    <a:pt x="710" y="324"/>
                  </a:lnTo>
                  <a:lnTo>
                    <a:pt x="708" y="325"/>
                  </a:lnTo>
                  <a:lnTo>
                    <a:pt x="705" y="326"/>
                  </a:lnTo>
                  <a:lnTo>
                    <a:pt x="703" y="328"/>
                  </a:lnTo>
                  <a:lnTo>
                    <a:pt x="700" y="330"/>
                  </a:lnTo>
                  <a:lnTo>
                    <a:pt x="698" y="332"/>
                  </a:lnTo>
                  <a:lnTo>
                    <a:pt x="696" y="334"/>
                  </a:lnTo>
                  <a:lnTo>
                    <a:pt x="694" y="336"/>
                  </a:lnTo>
                  <a:lnTo>
                    <a:pt x="692" y="338"/>
                  </a:lnTo>
                  <a:lnTo>
                    <a:pt x="690" y="340"/>
                  </a:lnTo>
                  <a:lnTo>
                    <a:pt x="688" y="343"/>
                  </a:lnTo>
                  <a:lnTo>
                    <a:pt x="687" y="345"/>
                  </a:lnTo>
                  <a:lnTo>
                    <a:pt x="685" y="348"/>
                  </a:lnTo>
                  <a:lnTo>
                    <a:pt x="684" y="350"/>
                  </a:lnTo>
                  <a:lnTo>
                    <a:pt x="683" y="353"/>
                  </a:lnTo>
                  <a:lnTo>
                    <a:pt x="682" y="355"/>
                  </a:lnTo>
                  <a:lnTo>
                    <a:pt x="681" y="358"/>
                  </a:lnTo>
                  <a:lnTo>
                    <a:pt x="680" y="361"/>
                  </a:lnTo>
                  <a:lnTo>
                    <a:pt x="679" y="364"/>
                  </a:lnTo>
                  <a:lnTo>
                    <a:pt x="679" y="367"/>
                  </a:lnTo>
                  <a:lnTo>
                    <a:pt x="678" y="369"/>
                  </a:lnTo>
                  <a:lnTo>
                    <a:pt x="678" y="372"/>
                  </a:lnTo>
                  <a:lnTo>
                    <a:pt x="678" y="375"/>
                  </a:lnTo>
                  <a:lnTo>
                    <a:pt x="678" y="378"/>
                  </a:lnTo>
                  <a:lnTo>
                    <a:pt x="678" y="381"/>
                  </a:lnTo>
                  <a:lnTo>
                    <a:pt x="679" y="384"/>
                  </a:lnTo>
                  <a:lnTo>
                    <a:pt x="679" y="387"/>
                  </a:lnTo>
                  <a:lnTo>
                    <a:pt x="680" y="390"/>
                  </a:lnTo>
                  <a:lnTo>
                    <a:pt x="681" y="392"/>
                  </a:lnTo>
                  <a:lnTo>
                    <a:pt x="682" y="395"/>
                  </a:lnTo>
                  <a:lnTo>
                    <a:pt x="683" y="398"/>
                  </a:lnTo>
                  <a:lnTo>
                    <a:pt x="684" y="400"/>
                  </a:lnTo>
                  <a:lnTo>
                    <a:pt x="685" y="403"/>
                  </a:lnTo>
                  <a:lnTo>
                    <a:pt x="687" y="405"/>
                  </a:lnTo>
                  <a:lnTo>
                    <a:pt x="689" y="408"/>
                  </a:lnTo>
                  <a:lnTo>
                    <a:pt x="690" y="410"/>
                  </a:lnTo>
                  <a:lnTo>
                    <a:pt x="692" y="412"/>
                  </a:lnTo>
                  <a:lnTo>
                    <a:pt x="694" y="415"/>
                  </a:lnTo>
                  <a:lnTo>
                    <a:pt x="696" y="417"/>
                  </a:lnTo>
                  <a:lnTo>
                    <a:pt x="698" y="419"/>
                  </a:lnTo>
                  <a:lnTo>
                    <a:pt x="701" y="420"/>
                  </a:lnTo>
                  <a:lnTo>
                    <a:pt x="703" y="422"/>
                  </a:lnTo>
                  <a:lnTo>
                    <a:pt x="706" y="424"/>
                  </a:lnTo>
                  <a:lnTo>
                    <a:pt x="708" y="425"/>
                  </a:lnTo>
                  <a:lnTo>
                    <a:pt x="711" y="427"/>
                  </a:lnTo>
                  <a:lnTo>
                    <a:pt x="713" y="428"/>
                  </a:lnTo>
                  <a:lnTo>
                    <a:pt x="716" y="429"/>
                  </a:lnTo>
                  <a:lnTo>
                    <a:pt x="719" y="430"/>
                  </a:lnTo>
                  <a:lnTo>
                    <a:pt x="722" y="431"/>
                  </a:lnTo>
                  <a:lnTo>
                    <a:pt x="725" y="432"/>
                  </a:lnTo>
                  <a:lnTo>
                    <a:pt x="728" y="432"/>
                  </a:lnTo>
                  <a:lnTo>
                    <a:pt x="731" y="433"/>
                  </a:lnTo>
                  <a:lnTo>
                    <a:pt x="734" y="433"/>
                  </a:lnTo>
                  <a:lnTo>
                    <a:pt x="737" y="433"/>
                  </a:lnTo>
                  <a:lnTo>
                    <a:pt x="739" y="433"/>
                  </a:lnTo>
                  <a:lnTo>
                    <a:pt x="742" y="433"/>
                  </a:lnTo>
                  <a:lnTo>
                    <a:pt x="745" y="433"/>
                  </a:lnTo>
                  <a:lnTo>
                    <a:pt x="748" y="432"/>
                  </a:lnTo>
                  <a:lnTo>
                    <a:pt x="751" y="432"/>
                  </a:lnTo>
                  <a:lnTo>
                    <a:pt x="754" y="431"/>
                  </a:lnTo>
                  <a:lnTo>
                    <a:pt x="757" y="430"/>
                  </a:lnTo>
                  <a:lnTo>
                    <a:pt x="760" y="429"/>
                  </a:lnTo>
                  <a:lnTo>
                    <a:pt x="763" y="428"/>
                  </a:lnTo>
                  <a:lnTo>
                    <a:pt x="765" y="427"/>
                  </a:lnTo>
                  <a:lnTo>
                    <a:pt x="768" y="425"/>
                  </a:lnTo>
                  <a:lnTo>
                    <a:pt x="770" y="424"/>
                  </a:lnTo>
                  <a:lnTo>
                    <a:pt x="773" y="422"/>
                  </a:lnTo>
                  <a:lnTo>
                    <a:pt x="775" y="420"/>
                  </a:lnTo>
                  <a:lnTo>
                    <a:pt x="778" y="419"/>
                  </a:lnTo>
                  <a:lnTo>
                    <a:pt x="780" y="417"/>
                  </a:lnTo>
                  <a:lnTo>
                    <a:pt x="782" y="415"/>
                  </a:lnTo>
                  <a:lnTo>
                    <a:pt x="784" y="412"/>
                  </a:lnTo>
                  <a:lnTo>
                    <a:pt x="786" y="410"/>
                  </a:lnTo>
                  <a:lnTo>
                    <a:pt x="787" y="408"/>
                  </a:lnTo>
                  <a:lnTo>
                    <a:pt x="789" y="405"/>
                  </a:lnTo>
                  <a:lnTo>
                    <a:pt x="791" y="403"/>
                  </a:lnTo>
                  <a:lnTo>
                    <a:pt x="792" y="400"/>
                  </a:lnTo>
                  <a:lnTo>
                    <a:pt x="793" y="398"/>
                  </a:lnTo>
                  <a:lnTo>
                    <a:pt x="794" y="395"/>
                  </a:lnTo>
                  <a:lnTo>
                    <a:pt x="795" y="392"/>
                  </a:lnTo>
                  <a:lnTo>
                    <a:pt x="796" y="390"/>
                  </a:lnTo>
                  <a:lnTo>
                    <a:pt x="797" y="387"/>
                  </a:lnTo>
                  <a:lnTo>
                    <a:pt x="797" y="384"/>
                  </a:lnTo>
                  <a:lnTo>
                    <a:pt x="798" y="381"/>
                  </a:lnTo>
                  <a:lnTo>
                    <a:pt x="798" y="378"/>
                  </a:lnTo>
                  <a:lnTo>
                    <a:pt x="798" y="375"/>
                  </a:lnTo>
                  <a:lnTo>
                    <a:pt x="798" y="372"/>
                  </a:lnTo>
                  <a:lnTo>
                    <a:pt x="798" y="369"/>
                  </a:lnTo>
                  <a:lnTo>
                    <a:pt x="797" y="367"/>
                  </a:lnTo>
                  <a:lnTo>
                    <a:pt x="797" y="364"/>
                  </a:lnTo>
                  <a:lnTo>
                    <a:pt x="796" y="361"/>
                  </a:lnTo>
                  <a:lnTo>
                    <a:pt x="795" y="358"/>
                  </a:lnTo>
                  <a:lnTo>
                    <a:pt x="794" y="355"/>
                  </a:lnTo>
                  <a:lnTo>
                    <a:pt x="793" y="353"/>
                  </a:lnTo>
                  <a:lnTo>
                    <a:pt x="792" y="350"/>
                  </a:lnTo>
                  <a:lnTo>
                    <a:pt x="791" y="348"/>
                  </a:lnTo>
                  <a:lnTo>
                    <a:pt x="789" y="345"/>
                  </a:lnTo>
                  <a:lnTo>
                    <a:pt x="788" y="343"/>
                  </a:lnTo>
                  <a:lnTo>
                    <a:pt x="786" y="340"/>
                  </a:lnTo>
                  <a:lnTo>
                    <a:pt x="784" y="338"/>
                  </a:lnTo>
                  <a:lnTo>
                    <a:pt x="782" y="336"/>
                  </a:lnTo>
                  <a:lnTo>
                    <a:pt x="780" y="334"/>
                  </a:lnTo>
                  <a:lnTo>
                    <a:pt x="778" y="332"/>
                  </a:lnTo>
                  <a:lnTo>
                    <a:pt x="776" y="330"/>
                  </a:lnTo>
                  <a:lnTo>
                    <a:pt x="773" y="328"/>
                  </a:lnTo>
                  <a:lnTo>
                    <a:pt x="771" y="326"/>
                  </a:lnTo>
                  <a:lnTo>
                    <a:pt x="768" y="325"/>
                  </a:lnTo>
                  <a:lnTo>
                    <a:pt x="766" y="324"/>
                  </a:lnTo>
                  <a:lnTo>
                    <a:pt x="763" y="322"/>
                  </a:lnTo>
                  <a:lnTo>
                    <a:pt x="760" y="321"/>
                  </a:lnTo>
                  <a:lnTo>
                    <a:pt x="758" y="320"/>
                  </a:lnTo>
                  <a:lnTo>
                    <a:pt x="755" y="319"/>
                  </a:lnTo>
                  <a:lnTo>
                    <a:pt x="752" y="319"/>
                  </a:lnTo>
                  <a:lnTo>
                    <a:pt x="749" y="318"/>
                  </a:lnTo>
                  <a:lnTo>
                    <a:pt x="746" y="318"/>
                  </a:lnTo>
                  <a:lnTo>
                    <a:pt x="743" y="317"/>
                  </a:lnTo>
                  <a:lnTo>
                    <a:pt x="740" y="317"/>
                  </a:lnTo>
                  <a:lnTo>
                    <a:pt x="739" y="317"/>
                  </a:lnTo>
                  <a:moveTo>
                    <a:pt x="251" y="774"/>
                  </a:moveTo>
                  <a:cubicBezTo>
                    <a:pt x="448" y="875"/>
                    <a:pt x="668" y="875"/>
                    <a:pt x="865" y="774"/>
                  </a:cubicBezTo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Rectangle 3"/>
          <p:cNvSpPr/>
          <p:nvPr/>
        </p:nvSpPr>
        <p:spPr>
          <a:xfrm>
            <a:off x="8950817" y="1918952"/>
            <a:ext cx="1571222" cy="74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Entend-on le sourire ?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426976" y="5363194"/>
            <a:ext cx="2650516" cy="149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 donnons pas du « grain à moudre » à ceux qui se plaisent à caricaturer les fonctionnaires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Shape 1"/>
          <p:cNvSpPr txBox="1"/>
          <p:nvPr/>
        </p:nvSpPr>
        <p:spPr>
          <a:xfrm>
            <a:off x="318599" y="294930"/>
            <a:ext cx="7692059" cy="830880"/>
          </a:xfrm>
          <a:prstGeom prst="rect">
            <a:avLst/>
          </a:prstGeom>
          <a:noFill/>
          <a:ln w="12600">
            <a:noFill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262626"/>
                </a:solidFill>
                <a:latin typeface="Calibri"/>
              </a:rPr>
              <a:t>Les vertus du </a:t>
            </a:r>
            <a:r>
              <a:rPr lang="fr-FR" sz="5400" b="0" strike="noStrike" spc="-1" dirty="0" smtClean="0">
                <a:solidFill>
                  <a:srgbClr val="262626"/>
                </a:solidFill>
                <a:latin typeface="Calibri"/>
              </a:rPr>
              <a:t>sourire…</a:t>
            </a:r>
            <a:endParaRPr lang="fr-FR" sz="5400" b="0" strike="noStrike" spc="-1" dirty="0">
              <a:latin typeface="Arial"/>
            </a:endParaRPr>
          </a:p>
        </p:txBody>
      </p:sp>
      <p:pic>
        <p:nvPicPr>
          <p:cNvPr id="587" name="Image 586"/>
          <p:cNvPicPr/>
          <p:nvPr/>
        </p:nvPicPr>
        <p:blipFill>
          <a:blip r:embed="rId3"/>
          <a:stretch/>
        </p:blipFill>
        <p:spPr>
          <a:xfrm>
            <a:off x="318600" y="1268280"/>
            <a:ext cx="4655160" cy="5239440"/>
          </a:xfrm>
          <a:prstGeom prst="rect">
            <a:avLst/>
          </a:prstGeom>
          <a:ln>
            <a:noFill/>
          </a:ln>
        </p:spPr>
      </p:pic>
      <p:sp>
        <p:nvSpPr>
          <p:cNvPr id="588" name="CustomShape 2"/>
          <p:cNvSpPr/>
          <p:nvPr/>
        </p:nvSpPr>
        <p:spPr>
          <a:xfrm>
            <a:off x="5243064" y="4062988"/>
            <a:ext cx="6513635" cy="4709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Les « neurones miroirs »</a:t>
            </a:r>
            <a:endParaRPr lang="fr-FR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589" name="Image 588"/>
          <p:cNvPicPr/>
          <p:nvPr/>
        </p:nvPicPr>
        <p:blipFill>
          <a:blip r:embed="rId4"/>
          <a:stretch/>
        </p:blipFill>
        <p:spPr>
          <a:xfrm>
            <a:off x="9220200" y="429853"/>
            <a:ext cx="2536500" cy="3394486"/>
          </a:xfrm>
          <a:prstGeom prst="rect">
            <a:avLst/>
          </a:prstGeom>
          <a:ln w="12600">
            <a:noFill/>
          </a:ln>
        </p:spPr>
      </p:pic>
      <p:sp>
        <p:nvSpPr>
          <p:cNvPr id="590" name="CustomShape 3"/>
          <p:cNvSpPr/>
          <p:nvPr/>
        </p:nvSpPr>
        <p:spPr>
          <a:xfrm>
            <a:off x="5243063" y="5571720"/>
            <a:ext cx="6513635" cy="93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L'exemple n'est pas le meilleur moyen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 convaincre, c'est le seul.</a:t>
            </a:r>
            <a:endParaRPr lang="fr-F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Gandhi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065" y="1268280"/>
            <a:ext cx="3913514" cy="2556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43063" y="4667250"/>
            <a:ext cx="6513635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Ces neurones situés </a:t>
            </a:r>
            <a:r>
              <a:rPr lang="fr-FR" sz="1200" dirty="0"/>
              <a:t>au niveau du sillon temporal supérieur, </a:t>
            </a:r>
            <a:r>
              <a:rPr lang="fr-FR" sz="1200" dirty="0" smtClean="0"/>
              <a:t>découverts </a:t>
            </a:r>
            <a:r>
              <a:rPr lang="fr-FR" sz="1200" dirty="0"/>
              <a:t>en 1996 par des </a:t>
            </a:r>
            <a:r>
              <a:rPr lang="fr-FR" sz="1200" dirty="0" smtClean="0"/>
              <a:t>italiens, </a:t>
            </a:r>
            <a:r>
              <a:rPr lang="fr-FR" sz="1200" dirty="0"/>
              <a:t>s’activent </a:t>
            </a:r>
            <a:r>
              <a:rPr lang="fr-FR" sz="1200" dirty="0" smtClean="0"/>
              <a:t>dès </a:t>
            </a:r>
            <a:r>
              <a:rPr lang="fr-FR" sz="1200" dirty="0"/>
              <a:t>que nous observons une personne effectuer une action </a:t>
            </a:r>
            <a:r>
              <a:rPr lang="fr-FR" sz="1200" dirty="0" smtClean="0"/>
              <a:t>susceptible de les activer. </a:t>
            </a:r>
            <a:r>
              <a:rPr lang="fr-FR" sz="1200" dirty="0"/>
              <a:t>Le bâillement activant </a:t>
            </a:r>
            <a:r>
              <a:rPr lang="fr-FR" sz="1200" dirty="0" smtClean="0"/>
              <a:t>chez la personne en </a:t>
            </a:r>
            <a:r>
              <a:rPr lang="fr-FR" sz="1200" dirty="0"/>
              <a:t>face de nous ses neurones miroir, il va donc aussi activer </a:t>
            </a:r>
            <a:r>
              <a:rPr lang="fr-FR" sz="1200" dirty="0" smtClean="0"/>
              <a:t>les nôtres et </a:t>
            </a:r>
            <a:r>
              <a:rPr lang="fr-FR" sz="1200" dirty="0"/>
              <a:t>provoquer… l’envie de bailler </a:t>
            </a:r>
            <a:r>
              <a:rPr lang="fr-FR" sz="1200" dirty="0" smtClean="0"/>
              <a:t>! (idem avec le sourire)</a:t>
            </a:r>
            <a:endParaRPr lang="fr-F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2" y="717238"/>
            <a:ext cx="3828072" cy="287825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5407920" y="845819"/>
            <a:ext cx="6418620" cy="1672453"/>
            <a:chOff x="363969" y="324702"/>
            <a:chExt cx="5941734" cy="142756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69" y="324702"/>
              <a:ext cx="1964595" cy="142756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5959" y="324702"/>
              <a:ext cx="1886674" cy="142756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0028" y="324703"/>
              <a:ext cx="1955675" cy="1427560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920" y="2582206"/>
            <a:ext cx="6418620" cy="39440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22" y="3794975"/>
            <a:ext cx="3826422" cy="2731273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67591" y="197304"/>
            <a:ext cx="11458949" cy="557290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>Un lieu qui</a:t>
            </a:r>
            <a:r>
              <a:rPr lang="fr-FR" sz="2400" b="1" dirty="0" smtClean="0"/>
              <a:t> montre l’exemple </a:t>
            </a:r>
            <a:r>
              <a:rPr lang="fr-FR" sz="2400" dirty="0" smtClean="0"/>
              <a:t>en termes d’</a:t>
            </a:r>
            <a:r>
              <a:rPr lang="fr-FR" sz="2400" b="1" dirty="0" smtClean="0"/>
              <a:t>ambiance </a:t>
            </a:r>
            <a:r>
              <a:rPr lang="fr-FR" sz="2400" dirty="0" smtClean="0"/>
              <a:t>et en matière de </a:t>
            </a:r>
            <a:r>
              <a:rPr lang="fr-FR" sz="2400" b="1" dirty="0" smtClean="0"/>
              <a:t>bien-être</a:t>
            </a:r>
            <a:endParaRPr lang="fr-FR" sz="2400" b="1" dirty="0">
              <a:solidFill>
                <a:srgbClr val="FFC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43072" y="6176518"/>
            <a:ext cx="850604" cy="549217"/>
            <a:chOff x="306218" y="5519829"/>
            <a:chExt cx="850604" cy="549217"/>
          </a:xfrm>
        </p:grpSpPr>
        <p:sp>
          <p:nvSpPr>
            <p:cNvPr id="15" name="Rectangle 14"/>
            <p:cNvSpPr/>
            <p:nvPr/>
          </p:nvSpPr>
          <p:spPr>
            <a:xfrm>
              <a:off x="306218" y="5519829"/>
              <a:ext cx="850604" cy="549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218" y="5729087"/>
              <a:ext cx="850604" cy="1306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341540" y="5728577"/>
              <a:ext cx="547511" cy="13342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" name="Flèche droite 1"/>
          <p:cNvSpPr/>
          <p:nvPr/>
        </p:nvSpPr>
        <p:spPr>
          <a:xfrm rot="10800000">
            <a:off x="3475777" y="3859343"/>
            <a:ext cx="211227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469612">
            <a:off x="3710419" y="835946"/>
            <a:ext cx="1238250" cy="63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Mur des gratitudes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rot="21076297">
            <a:off x="4577929" y="1727409"/>
            <a:ext cx="1238250" cy="70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Pensées positives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140944" y="4670686"/>
            <a:ext cx="1238250" cy="182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Photos souriantes sur les portes des classes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458218">
            <a:off x="8757040" y="2653177"/>
            <a:ext cx="3113088" cy="142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somme de ces petites attentions crée un environnement « sécure » pour les élèves et rassurant pour les parents.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1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498240" y="417960"/>
            <a:ext cx="11331810" cy="5355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alibri"/>
              </a:rPr>
              <a:t>L’accueil en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Calibri"/>
              </a:rPr>
              <a:t>classe : des temps d’échanges privilégiés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651240" y="1108440"/>
            <a:ext cx="11041920" cy="9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Calibri"/>
              </a:rPr>
              <a:t>Au-delà des</a:t>
            </a:r>
            <a:r>
              <a:rPr lang="fr-FR" sz="2400" b="1" strike="noStrike" spc="-1">
                <a:solidFill>
                  <a:srgbClr val="FFFFFF"/>
                </a:solidFill>
                <a:latin typeface="Calibri"/>
              </a:rPr>
              <a:t> intérêts pédagogiques nombreux </a:t>
            </a:r>
            <a:r>
              <a:rPr lang="fr-FR" sz="2400" b="0" strike="noStrike" spc="-1">
                <a:solidFill>
                  <a:srgbClr val="FFFFFF"/>
                </a:solidFill>
                <a:latin typeface="Calibri"/>
              </a:rPr>
              <a:t>(ex.: gestion échelonné de responsa-bilités), l’accueil en classe permet des </a:t>
            </a:r>
            <a:r>
              <a:rPr lang="fr-FR" sz="2400" b="1" strike="noStrike" spc="-1">
                <a:solidFill>
                  <a:srgbClr val="FFFFFF"/>
                </a:solidFill>
                <a:latin typeface="Calibri"/>
              </a:rPr>
              <a:t>échanges informels quotidiens avec les parents.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593" name="Image 3"/>
          <p:cNvPicPr/>
          <p:nvPr/>
        </p:nvPicPr>
        <p:blipFill>
          <a:blip r:embed="rId2"/>
          <a:stretch/>
        </p:blipFill>
        <p:spPr>
          <a:xfrm>
            <a:off x="651240" y="2163600"/>
            <a:ext cx="4005000" cy="4121280"/>
          </a:xfrm>
          <a:prstGeom prst="rect">
            <a:avLst/>
          </a:prstGeom>
          <a:ln w="12600">
            <a:noFill/>
          </a:ln>
        </p:spPr>
      </p:pic>
      <p:sp>
        <p:nvSpPr>
          <p:cNvPr id="594" name="CustomShape 3"/>
          <p:cNvSpPr/>
          <p:nvPr/>
        </p:nvSpPr>
        <p:spPr>
          <a:xfrm>
            <a:off x="2091960" y="2396880"/>
            <a:ext cx="2452320" cy="2189160"/>
          </a:xfrm>
          <a:custGeom>
            <a:avLst/>
            <a:gdLst/>
            <a:ahLst/>
            <a:cxnLst/>
            <a:rect l="0" t="0" r="r" b="b"/>
            <a:pathLst>
              <a:path w="6813" h="7189">
                <a:moveTo>
                  <a:pt x="1260" y="5402"/>
                </a:moveTo>
                <a:lnTo>
                  <a:pt x="1260" y="5402"/>
                </a:lnTo>
                <a:lnTo>
                  <a:pt x="1131" y="5304"/>
                </a:lnTo>
                <a:lnTo>
                  <a:pt x="1007" y="5200"/>
                </a:lnTo>
                <a:lnTo>
                  <a:pt x="890" y="5090"/>
                </a:lnTo>
                <a:lnTo>
                  <a:pt x="778" y="4976"/>
                </a:lnTo>
                <a:lnTo>
                  <a:pt x="674" y="4856"/>
                </a:lnTo>
                <a:lnTo>
                  <a:pt x="576" y="4733"/>
                </a:lnTo>
                <a:lnTo>
                  <a:pt x="485" y="4605"/>
                </a:lnTo>
                <a:lnTo>
                  <a:pt x="401" y="4473"/>
                </a:lnTo>
                <a:lnTo>
                  <a:pt x="325" y="4337"/>
                </a:lnTo>
                <a:lnTo>
                  <a:pt x="256" y="4198"/>
                </a:lnTo>
                <a:lnTo>
                  <a:pt x="196" y="4057"/>
                </a:lnTo>
                <a:lnTo>
                  <a:pt x="143" y="3913"/>
                </a:lnTo>
                <a:lnTo>
                  <a:pt x="98" y="3766"/>
                </a:lnTo>
                <a:lnTo>
                  <a:pt x="62" y="3618"/>
                </a:lnTo>
                <a:lnTo>
                  <a:pt x="34" y="3469"/>
                </a:lnTo>
                <a:lnTo>
                  <a:pt x="14" y="3318"/>
                </a:lnTo>
                <a:lnTo>
                  <a:pt x="3" y="3167"/>
                </a:lnTo>
                <a:lnTo>
                  <a:pt x="0" y="3015"/>
                </a:lnTo>
                <a:lnTo>
                  <a:pt x="6" y="2864"/>
                </a:lnTo>
                <a:lnTo>
                  <a:pt x="20" y="2713"/>
                </a:lnTo>
                <a:lnTo>
                  <a:pt x="42" y="2562"/>
                </a:lnTo>
                <a:lnTo>
                  <a:pt x="73" y="2413"/>
                </a:lnTo>
                <a:lnTo>
                  <a:pt x="113" y="2266"/>
                </a:lnTo>
                <a:lnTo>
                  <a:pt x="160" y="2120"/>
                </a:lnTo>
                <a:lnTo>
                  <a:pt x="215" y="1977"/>
                </a:lnTo>
                <a:lnTo>
                  <a:pt x="279" y="1836"/>
                </a:lnTo>
                <a:lnTo>
                  <a:pt x="350" y="1698"/>
                </a:lnTo>
                <a:lnTo>
                  <a:pt x="429" y="1564"/>
                </a:lnTo>
                <a:lnTo>
                  <a:pt x="515" y="1433"/>
                </a:lnTo>
                <a:lnTo>
                  <a:pt x="608" y="1307"/>
                </a:lnTo>
                <a:lnTo>
                  <a:pt x="708" y="1184"/>
                </a:lnTo>
                <a:lnTo>
                  <a:pt x="815" y="1067"/>
                </a:lnTo>
                <a:lnTo>
                  <a:pt x="929" y="954"/>
                </a:lnTo>
                <a:lnTo>
                  <a:pt x="1048" y="846"/>
                </a:lnTo>
                <a:lnTo>
                  <a:pt x="1174" y="744"/>
                </a:lnTo>
                <a:lnTo>
                  <a:pt x="1305" y="648"/>
                </a:lnTo>
                <a:lnTo>
                  <a:pt x="1441" y="557"/>
                </a:lnTo>
                <a:lnTo>
                  <a:pt x="1582" y="473"/>
                </a:lnTo>
                <a:lnTo>
                  <a:pt x="1728" y="395"/>
                </a:lnTo>
                <a:lnTo>
                  <a:pt x="1878" y="323"/>
                </a:lnTo>
                <a:lnTo>
                  <a:pt x="2031" y="259"/>
                </a:lnTo>
                <a:lnTo>
                  <a:pt x="2188" y="201"/>
                </a:lnTo>
                <a:lnTo>
                  <a:pt x="2348" y="150"/>
                </a:lnTo>
                <a:lnTo>
                  <a:pt x="2511" y="107"/>
                </a:lnTo>
                <a:lnTo>
                  <a:pt x="2676" y="71"/>
                </a:lnTo>
                <a:lnTo>
                  <a:pt x="2843" y="42"/>
                </a:lnTo>
                <a:lnTo>
                  <a:pt x="3011" y="21"/>
                </a:lnTo>
                <a:lnTo>
                  <a:pt x="3180" y="7"/>
                </a:lnTo>
                <a:lnTo>
                  <a:pt x="3350" y="0"/>
                </a:lnTo>
                <a:lnTo>
                  <a:pt x="3520" y="2"/>
                </a:lnTo>
                <a:lnTo>
                  <a:pt x="3689" y="11"/>
                </a:lnTo>
                <a:lnTo>
                  <a:pt x="3858" y="27"/>
                </a:lnTo>
                <a:lnTo>
                  <a:pt x="4026" y="51"/>
                </a:lnTo>
                <a:lnTo>
                  <a:pt x="4192" y="82"/>
                </a:lnTo>
                <a:lnTo>
                  <a:pt x="4356" y="121"/>
                </a:lnTo>
                <a:lnTo>
                  <a:pt x="4518" y="167"/>
                </a:lnTo>
                <a:lnTo>
                  <a:pt x="4677" y="220"/>
                </a:lnTo>
                <a:lnTo>
                  <a:pt x="4833" y="280"/>
                </a:lnTo>
                <a:lnTo>
                  <a:pt x="4985" y="347"/>
                </a:lnTo>
                <a:lnTo>
                  <a:pt x="5134" y="420"/>
                </a:lnTo>
                <a:lnTo>
                  <a:pt x="5278" y="500"/>
                </a:lnTo>
                <a:lnTo>
                  <a:pt x="5417" y="587"/>
                </a:lnTo>
                <a:lnTo>
                  <a:pt x="5552" y="679"/>
                </a:lnTo>
                <a:lnTo>
                  <a:pt x="5681" y="778"/>
                </a:lnTo>
                <a:lnTo>
                  <a:pt x="5804" y="882"/>
                </a:lnTo>
                <a:lnTo>
                  <a:pt x="5922" y="991"/>
                </a:lnTo>
                <a:lnTo>
                  <a:pt x="6033" y="1106"/>
                </a:lnTo>
                <a:lnTo>
                  <a:pt x="6138" y="1225"/>
                </a:lnTo>
                <a:lnTo>
                  <a:pt x="6236" y="1349"/>
                </a:lnTo>
                <a:lnTo>
                  <a:pt x="6327" y="1477"/>
                </a:lnTo>
                <a:lnTo>
                  <a:pt x="6411" y="1609"/>
                </a:lnTo>
                <a:lnTo>
                  <a:pt x="6487" y="1744"/>
                </a:lnTo>
                <a:lnTo>
                  <a:pt x="6555" y="1883"/>
                </a:lnTo>
                <a:lnTo>
                  <a:pt x="6616" y="2025"/>
                </a:lnTo>
                <a:lnTo>
                  <a:pt x="6669" y="2169"/>
                </a:lnTo>
                <a:lnTo>
                  <a:pt x="6714" y="2315"/>
                </a:lnTo>
                <a:lnTo>
                  <a:pt x="6750" y="2463"/>
                </a:lnTo>
                <a:lnTo>
                  <a:pt x="6778" y="2613"/>
                </a:lnTo>
                <a:lnTo>
                  <a:pt x="6798" y="2763"/>
                </a:lnTo>
                <a:lnTo>
                  <a:pt x="6809" y="2915"/>
                </a:lnTo>
                <a:lnTo>
                  <a:pt x="6812" y="3066"/>
                </a:lnTo>
                <a:lnTo>
                  <a:pt x="6806" y="3218"/>
                </a:lnTo>
                <a:lnTo>
                  <a:pt x="6792" y="3369"/>
                </a:lnTo>
                <a:lnTo>
                  <a:pt x="6770" y="3519"/>
                </a:lnTo>
                <a:lnTo>
                  <a:pt x="6739" y="3668"/>
                </a:lnTo>
                <a:lnTo>
                  <a:pt x="6700" y="3816"/>
                </a:lnTo>
                <a:lnTo>
                  <a:pt x="6652" y="3961"/>
                </a:lnTo>
                <a:lnTo>
                  <a:pt x="6597" y="4105"/>
                </a:lnTo>
                <a:lnTo>
                  <a:pt x="6533" y="4245"/>
                </a:lnTo>
                <a:lnTo>
                  <a:pt x="6462" y="4383"/>
                </a:lnTo>
                <a:lnTo>
                  <a:pt x="6384" y="4517"/>
                </a:lnTo>
                <a:lnTo>
                  <a:pt x="6297" y="4648"/>
                </a:lnTo>
                <a:lnTo>
                  <a:pt x="6204" y="4775"/>
                </a:lnTo>
                <a:lnTo>
                  <a:pt x="6104" y="4897"/>
                </a:lnTo>
                <a:lnTo>
                  <a:pt x="5997" y="5015"/>
                </a:lnTo>
                <a:lnTo>
                  <a:pt x="5884" y="5128"/>
                </a:lnTo>
                <a:lnTo>
                  <a:pt x="5764" y="5235"/>
                </a:lnTo>
                <a:lnTo>
                  <a:pt x="5639" y="5338"/>
                </a:lnTo>
                <a:lnTo>
                  <a:pt x="5508" y="5434"/>
                </a:lnTo>
                <a:lnTo>
                  <a:pt x="5371" y="5525"/>
                </a:lnTo>
                <a:lnTo>
                  <a:pt x="5230" y="5609"/>
                </a:lnTo>
                <a:lnTo>
                  <a:pt x="5085" y="5687"/>
                </a:lnTo>
                <a:lnTo>
                  <a:pt x="4935" y="5758"/>
                </a:lnTo>
                <a:lnTo>
                  <a:pt x="4781" y="5823"/>
                </a:lnTo>
                <a:lnTo>
                  <a:pt x="4624" y="5881"/>
                </a:lnTo>
                <a:lnTo>
                  <a:pt x="4464" y="5932"/>
                </a:lnTo>
                <a:lnTo>
                  <a:pt x="4301" y="5975"/>
                </a:lnTo>
                <a:lnTo>
                  <a:pt x="4137" y="6011"/>
                </a:lnTo>
                <a:lnTo>
                  <a:pt x="3970" y="6040"/>
                </a:lnTo>
                <a:lnTo>
                  <a:pt x="3802" y="6061"/>
                </a:lnTo>
                <a:lnTo>
                  <a:pt x="3633" y="6075"/>
                </a:lnTo>
                <a:lnTo>
                  <a:pt x="3463" y="6082"/>
                </a:lnTo>
                <a:lnTo>
                  <a:pt x="3293" y="6080"/>
                </a:lnTo>
                <a:lnTo>
                  <a:pt x="3124" y="6072"/>
                </a:lnTo>
                <a:lnTo>
                  <a:pt x="2955" y="6055"/>
                </a:lnTo>
                <a:lnTo>
                  <a:pt x="2787" y="6031"/>
                </a:lnTo>
                <a:lnTo>
                  <a:pt x="2621" y="6000"/>
                </a:lnTo>
                <a:lnTo>
                  <a:pt x="2457" y="5961"/>
                </a:lnTo>
                <a:lnTo>
                  <a:pt x="2295" y="5916"/>
                </a:lnTo>
                <a:lnTo>
                  <a:pt x="826" y="7188"/>
                </a:lnTo>
                <a:lnTo>
                  <a:pt x="1260" y="5402"/>
                </a:lnTo>
              </a:path>
            </a:pathLst>
          </a:custGeom>
          <a:solidFill>
            <a:srgbClr val="FFF2CC"/>
          </a:solidFill>
          <a:ln w="12600">
            <a:solidFill>
              <a:srgbClr val="41719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Elle avait les CM1 l’année dernière. </a:t>
            </a:r>
            <a:r>
              <a:rPr lang="fr-FR" sz="1600" b="0" i="1" strike="noStrike" spc="-1" dirty="0">
                <a:solidFill>
                  <a:srgbClr val="000000"/>
                </a:solidFill>
                <a:latin typeface="Calibri"/>
              </a:rPr>
              <a:t>Il paraît que 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/>
              </a:rPr>
              <a:t>c’est l’inspection qui lui a demandé de prendre les maternelles.</a:t>
            </a:r>
            <a:endParaRPr lang="fr-FR" sz="1600" b="0" strike="noStrike" spc="-1" dirty="0">
              <a:latin typeface="Arial"/>
            </a:endParaRPr>
          </a:p>
        </p:txBody>
      </p:sp>
      <p:grpSp>
        <p:nvGrpSpPr>
          <p:cNvPr id="595" name="Group 4"/>
          <p:cNvGrpSpPr/>
          <p:nvPr/>
        </p:nvGrpSpPr>
        <p:grpSpPr>
          <a:xfrm>
            <a:off x="5680080" y="2163600"/>
            <a:ext cx="6013440" cy="4142160"/>
            <a:chOff x="5680080" y="2163600"/>
            <a:chExt cx="6013440" cy="4142160"/>
          </a:xfrm>
        </p:grpSpPr>
        <p:pic>
          <p:nvPicPr>
            <p:cNvPr id="596" name="Image 4"/>
            <p:cNvPicPr/>
            <p:nvPr/>
          </p:nvPicPr>
          <p:blipFill>
            <a:blip r:embed="rId3"/>
            <a:stretch/>
          </p:blipFill>
          <p:spPr>
            <a:xfrm>
              <a:off x="5680080" y="2163600"/>
              <a:ext cx="6013440" cy="414216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598" name="CustomShape 6"/>
            <p:cNvSpPr/>
            <p:nvPr/>
          </p:nvSpPr>
          <p:spPr>
            <a:xfrm>
              <a:off x="8381880" y="3920760"/>
              <a:ext cx="2604600" cy="2364120"/>
            </a:xfrm>
            <a:custGeom>
              <a:avLst/>
              <a:gdLst/>
              <a:ahLst/>
              <a:cxnLst/>
              <a:rect l="0" t="0" r="r" b="b"/>
              <a:pathLst>
                <a:path w="7237" h="8735">
                  <a:moveTo>
                    <a:pt x="5263" y="2528"/>
                  </a:moveTo>
                  <a:lnTo>
                    <a:pt x="5263" y="2528"/>
                  </a:lnTo>
                  <a:lnTo>
                    <a:pt x="5422" y="2606"/>
                  </a:lnTo>
                  <a:lnTo>
                    <a:pt x="5576" y="2691"/>
                  </a:lnTo>
                  <a:lnTo>
                    <a:pt x="5725" y="2783"/>
                  </a:lnTo>
                  <a:lnTo>
                    <a:pt x="5869" y="2882"/>
                  </a:lnTo>
                  <a:lnTo>
                    <a:pt x="6007" y="2987"/>
                  </a:lnTo>
                  <a:lnTo>
                    <a:pt x="6140" y="3098"/>
                  </a:lnTo>
                  <a:lnTo>
                    <a:pt x="6266" y="3215"/>
                  </a:lnTo>
                  <a:lnTo>
                    <a:pt x="6386" y="3337"/>
                  </a:lnTo>
                  <a:lnTo>
                    <a:pt x="6498" y="3465"/>
                  </a:lnTo>
                  <a:lnTo>
                    <a:pt x="6604" y="3598"/>
                  </a:lnTo>
                  <a:lnTo>
                    <a:pt x="6702" y="3735"/>
                  </a:lnTo>
                  <a:lnTo>
                    <a:pt x="6792" y="3877"/>
                  </a:lnTo>
                  <a:lnTo>
                    <a:pt x="6875" y="4022"/>
                  </a:lnTo>
                  <a:lnTo>
                    <a:pt x="6949" y="4171"/>
                  </a:lnTo>
                  <a:lnTo>
                    <a:pt x="7016" y="4324"/>
                  </a:lnTo>
                  <a:lnTo>
                    <a:pt x="7073" y="4479"/>
                  </a:lnTo>
                  <a:lnTo>
                    <a:pt x="7123" y="4636"/>
                  </a:lnTo>
                  <a:lnTo>
                    <a:pt x="7163" y="4796"/>
                  </a:lnTo>
                  <a:lnTo>
                    <a:pt x="7195" y="4957"/>
                  </a:lnTo>
                  <a:lnTo>
                    <a:pt x="7217" y="5119"/>
                  </a:lnTo>
                  <a:lnTo>
                    <a:pt x="7231" y="5283"/>
                  </a:lnTo>
                  <a:lnTo>
                    <a:pt x="7236" y="5446"/>
                  </a:lnTo>
                  <a:lnTo>
                    <a:pt x="7232" y="5610"/>
                  </a:lnTo>
                  <a:lnTo>
                    <a:pt x="7219" y="5773"/>
                  </a:lnTo>
                  <a:lnTo>
                    <a:pt x="7197" y="5936"/>
                  </a:lnTo>
                  <a:lnTo>
                    <a:pt x="7166" y="6097"/>
                  </a:lnTo>
                  <a:lnTo>
                    <a:pt x="7126" y="6256"/>
                  </a:lnTo>
                  <a:lnTo>
                    <a:pt x="7077" y="6414"/>
                  </a:lnTo>
                  <a:lnTo>
                    <a:pt x="7020" y="6569"/>
                  </a:lnTo>
                  <a:lnTo>
                    <a:pt x="6954" y="6722"/>
                  </a:lnTo>
                  <a:lnTo>
                    <a:pt x="6880" y="6871"/>
                  </a:lnTo>
                  <a:lnTo>
                    <a:pt x="6798" y="7017"/>
                  </a:lnTo>
                  <a:lnTo>
                    <a:pt x="6709" y="7159"/>
                  </a:lnTo>
                  <a:lnTo>
                    <a:pt x="6611" y="7297"/>
                  </a:lnTo>
                  <a:lnTo>
                    <a:pt x="6506" y="7430"/>
                  </a:lnTo>
                  <a:lnTo>
                    <a:pt x="6394" y="7558"/>
                  </a:lnTo>
                  <a:lnTo>
                    <a:pt x="6275" y="7681"/>
                  </a:lnTo>
                  <a:lnTo>
                    <a:pt x="6149" y="7798"/>
                  </a:lnTo>
                  <a:lnTo>
                    <a:pt x="6017" y="7910"/>
                  </a:lnTo>
                  <a:lnTo>
                    <a:pt x="5879" y="8015"/>
                  </a:lnTo>
                  <a:lnTo>
                    <a:pt x="5735" y="8114"/>
                  </a:lnTo>
                  <a:lnTo>
                    <a:pt x="5586" y="8207"/>
                  </a:lnTo>
                  <a:lnTo>
                    <a:pt x="5433" y="8292"/>
                  </a:lnTo>
                  <a:lnTo>
                    <a:pt x="5274" y="8371"/>
                  </a:lnTo>
                  <a:lnTo>
                    <a:pt x="5112" y="8442"/>
                  </a:lnTo>
                  <a:lnTo>
                    <a:pt x="4946" y="8506"/>
                  </a:lnTo>
                  <a:lnTo>
                    <a:pt x="4776" y="8562"/>
                  </a:lnTo>
                  <a:lnTo>
                    <a:pt x="4604" y="8611"/>
                  </a:lnTo>
                  <a:lnTo>
                    <a:pt x="4429" y="8651"/>
                  </a:lnTo>
                  <a:lnTo>
                    <a:pt x="4253" y="8684"/>
                  </a:lnTo>
                  <a:lnTo>
                    <a:pt x="4074" y="8709"/>
                  </a:lnTo>
                  <a:lnTo>
                    <a:pt x="3895" y="8725"/>
                  </a:lnTo>
                  <a:lnTo>
                    <a:pt x="3715" y="8734"/>
                  </a:lnTo>
                  <a:lnTo>
                    <a:pt x="3534" y="8734"/>
                  </a:lnTo>
                  <a:lnTo>
                    <a:pt x="3354" y="8726"/>
                  </a:lnTo>
                  <a:lnTo>
                    <a:pt x="3175" y="8710"/>
                  </a:lnTo>
                  <a:lnTo>
                    <a:pt x="2996" y="8686"/>
                  </a:lnTo>
                  <a:lnTo>
                    <a:pt x="2819" y="8654"/>
                  </a:lnTo>
                  <a:lnTo>
                    <a:pt x="2644" y="8614"/>
                  </a:lnTo>
                  <a:lnTo>
                    <a:pt x="2472" y="8566"/>
                  </a:lnTo>
                  <a:lnTo>
                    <a:pt x="2302" y="8510"/>
                  </a:lnTo>
                  <a:lnTo>
                    <a:pt x="2136" y="8447"/>
                  </a:lnTo>
                  <a:lnTo>
                    <a:pt x="1973" y="8376"/>
                  </a:lnTo>
                  <a:lnTo>
                    <a:pt x="1815" y="8298"/>
                  </a:lnTo>
                  <a:lnTo>
                    <a:pt x="1661" y="8213"/>
                  </a:lnTo>
                  <a:lnTo>
                    <a:pt x="1511" y="8121"/>
                  </a:lnTo>
                  <a:lnTo>
                    <a:pt x="1367" y="8023"/>
                  </a:lnTo>
                  <a:lnTo>
                    <a:pt x="1229" y="7918"/>
                  </a:lnTo>
                  <a:lnTo>
                    <a:pt x="1097" y="7806"/>
                  </a:lnTo>
                  <a:lnTo>
                    <a:pt x="970" y="7689"/>
                  </a:lnTo>
                  <a:lnTo>
                    <a:pt x="851" y="7567"/>
                  </a:lnTo>
                  <a:lnTo>
                    <a:pt x="738" y="7439"/>
                  </a:lnTo>
                  <a:lnTo>
                    <a:pt x="632" y="7306"/>
                  </a:lnTo>
                  <a:lnTo>
                    <a:pt x="534" y="7169"/>
                  </a:lnTo>
                  <a:lnTo>
                    <a:pt x="444" y="7027"/>
                  </a:lnTo>
                  <a:lnTo>
                    <a:pt x="361" y="6882"/>
                  </a:lnTo>
                  <a:lnTo>
                    <a:pt x="287" y="6733"/>
                  </a:lnTo>
                  <a:lnTo>
                    <a:pt x="221" y="6581"/>
                  </a:lnTo>
                  <a:lnTo>
                    <a:pt x="163" y="6426"/>
                  </a:lnTo>
                  <a:lnTo>
                    <a:pt x="114" y="6268"/>
                  </a:lnTo>
                  <a:lnTo>
                    <a:pt x="73" y="6109"/>
                  </a:lnTo>
                  <a:lnTo>
                    <a:pt x="41" y="5947"/>
                  </a:lnTo>
                  <a:lnTo>
                    <a:pt x="19" y="5785"/>
                  </a:lnTo>
                  <a:lnTo>
                    <a:pt x="5" y="5622"/>
                  </a:lnTo>
                  <a:lnTo>
                    <a:pt x="0" y="5458"/>
                  </a:lnTo>
                  <a:lnTo>
                    <a:pt x="4" y="5295"/>
                  </a:lnTo>
                  <a:lnTo>
                    <a:pt x="17" y="5131"/>
                  </a:lnTo>
                  <a:lnTo>
                    <a:pt x="39" y="4969"/>
                  </a:lnTo>
                  <a:lnTo>
                    <a:pt x="70" y="4808"/>
                  </a:lnTo>
                  <a:lnTo>
                    <a:pt x="110" y="4648"/>
                  </a:lnTo>
                  <a:lnTo>
                    <a:pt x="159" y="4490"/>
                  </a:lnTo>
                  <a:lnTo>
                    <a:pt x="216" y="4335"/>
                  </a:lnTo>
                  <a:lnTo>
                    <a:pt x="281" y="4183"/>
                  </a:lnTo>
                  <a:lnTo>
                    <a:pt x="355" y="4033"/>
                  </a:lnTo>
                  <a:lnTo>
                    <a:pt x="437" y="3887"/>
                  </a:lnTo>
                  <a:lnTo>
                    <a:pt x="527" y="3745"/>
                  </a:lnTo>
                  <a:lnTo>
                    <a:pt x="625" y="3608"/>
                  </a:lnTo>
                  <a:lnTo>
                    <a:pt x="730" y="3475"/>
                  </a:lnTo>
                  <a:lnTo>
                    <a:pt x="842" y="3347"/>
                  </a:lnTo>
                  <a:lnTo>
                    <a:pt x="961" y="3224"/>
                  </a:lnTo>
                  <a:lnTo>
                    <a:pt x="1087" y="3106"/>
                  </a:lnTo>
                  <a:lnTo>
                    <a:pt x="1219" y="2995"/>
                  </a:lnTo>
                  <a:lnTo>
                    <a:pt x="1357" y="2889"/>
                  </a:lnTo>
                  <a:lnTo>
                    <a:pt x="1500" y="2790"/>
                  </a:lnTo>
                  <a:lnTo>
                    <a:pt x="1649" y="2698"/>
                  </a:lnTo>
                  <a:lnTo>
                    <a:pt x="1803" y="2612"/>
                  </a:lnTo>
                  <a:lnTo>
                    <a:pt x="1961" y="2533"/>
                  </a:lnTo>
                  <a:lnTo>
                    <a:pt x="2124" y="2462"/>
                  </a:lnTo>
                  <a:lnTo>
                    <a:pt x="2290" y="2398"/>
                  </a:lnTo>
                  <a:lnTo>
                    <a:pt x="2459" y="2342"/>
                  </a:lnTo>
                  <a:lnTo>
                    <a:pt x="2631" y="2293"/>
                  </a:lnTo>
                  <a:lnTo>
                    <a:pt x="2806" y="2253"/>
                  </a:lnTo>
                  <a:lnTo>
                    <a:pt x="2983" y="2220"/>
                  </a:lnTo>
                  <a:lnTo>
                    <a:pt x="3161" y="2195"/>
                  </a:lnTo>
                  <a:lnTo>
                    <a:pt x="3341" y="2179"/>
                  </a:lnTo>
                  <a:lnTo>
                    <a:pt x="3521" y="2170"/>
                  </a:lnTo>
                  <a:lnTo>
                    <a:pt x="3701" y="2170"/>
                  </a:lnTo>
                  <a:lnTo>
                    <a:pt x="3881" y="2178"/>
                  </a:lnTo>
                  <a:lnTo>
                    <a:pt x="4061" y="2194"/>
                  </a:lnTo>
                  <a:lnTo>
                    <a:pt x="5460" y="0"/>
                  </a:lnTo>
                  <a:lnTo>
                    <a:pt x="5263" y="2528"/>
                  </a:lnTo>
                </a:path>
              </a:pathLst>
            </a:custGeom>
            <a:solidFill>
              <a:srgbClr val="FFF2CC"/>
            </a:solidFill>
            <a:ln w="12600">
              <a:solidFill>
                <a:srgbClr val="41719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 anchorCtr="1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fr-FR" sz="1400" b="0" strike="noStrike" spc="-1" dirty="0" smtClean="0">
                <a:solidFill>
                  <a:srgbClr val="000000"/>
                </a:solidFill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endParaRPr lang="fr-FR" sz="1400" spc="-1" dirty="0">
                <a:solidFill>
                  <a:srgbClr val="000000"/>
                </a:solidFill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endParaRPr lang="fr-FR" sz="1400" b="0" strike="noStrike" spc="-1" dirty="0" smtClean="0">
                <a:solidFill>
                  <a:srgbClr val="000000"/>
                </a:solidFill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400" b="0" strike="noStrike" spc="-1" dirty="0" smtClean="0">
                  <a:solidFill>
                    <a:srgbClr val="000000"/>
                  </a:solidFill>
                  <a:latin typeface="Calibri"/>
                </a:rPr>
                <a:t>Oui</a:t>
              </a:r>
              <a:r>
                <a:rPr lang="fr-FR" sz="1400" b="0" strike="noStrike" spc="-1" dirty="0">
                  <a:solidFill>
                    <a:srgbClr val="000000"/>
                  </a:solidFill>
                  <a:latin typeface="Calibri"/>
                </a:rPr>
                <a:t>, ça faisait 6 ans </a:t>
              </a:r>
              <a:endParaRPr lang="fr-FR" sz="1400" b="0" strike="noStrike" spc="-1" dirty="0" smtClean="0">
                <a:solidFill>
                  <a:srgbClr val="000000"/>
                </a:solidFill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400" b="0" strike="noStrike" spc="-1" dirty="0" smtClean="0">
                  <a:solidFill>
                    <a:srgbClr val="000000"/>
                  </a:solidFill>
                  <a:latin typeface="Calibri"/>
                </a:rPr>
                <a:t>que </a:t>
              </a:r>
              <a:r>
                <a:rPr lang="fr-FR" sz="1400" b="0" strike="noStrike" spc="-1" dirty="0">
                  <a:solidFill>
                    <a:srgbClr val="000000"/>
                  </a:solidFill>
                  <a:latin typeface="Calibri"/>
                </a:rPr>
                <a:t>j’avais les CM1. Mais je voulais absolument retourner en maternelle, c’est un niveau que j’adore.</a:t>
              </a:r>
              <a:endParaRPr lang="fr-FR" sz="1400" b="0" strike="noStrike" spc="-1" dirty="0">
                <a:latin typeface="Arial"/>
              </a:endParaRPr>
            </a:p>
          </p:txBody>
        </p:sp>
      </p:grpSp>
      <p:sp>
        <p:nvSpPr>
          <p:cNvPr id="599" name="CustomShape 7"/>
          <p:cNvSpPr/>
          <p:nvPr/>
        </p:nvSpPr>
        <p:spPr>
          <a:xfrm rot="21362417">
            <a:off x="4975790" y="5170493"/>
            <a:ext cx="2008800" cy="14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/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</a:rPr>
              <a:t>L’accueil en classe contribue à l’amélioration du climat scolaire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" name="Bulle ronde 1"/>
          <p:cNvSpPr/>
          <p:nvPr/>
        </p:nvSpPr>
        <p:spPr>
          <a:xfrm>
            <a:off x="4794070" y="2677886"/>
            <a:ext cx="1750421" cy="1045028"/>
          </a:xfrm>
          <a:prstGeom prst="wedgeEllipseCallout">
            <a:avLst>
              <a:gd name="adj1" fmla="val 74226"/>
              <a:gd name="adj2" fmla="val -41250"/>
            </a:avLst>
          </a:prstGeom>
          <a:solidFill>
            <a:srgbClr val="FFF2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Vous aviez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les CM1 avant,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non ?</a:t>
            </a:r>
            <a:endParaRPr lang="fr-FR" sz="1600" spc="-1" dirty="0"/>
          </a:p>
        </p:txBody>
      </p:sp>
      <p:sp>
        <p:nvSpPr>
          <p:cNvPr id="3" name="Rectangle 2"/>
          <p:cNvSpPr/>
          <p:nvPr/>
        </p:nvSpPr>
        <p:spPr>
          <a:xfrm rot="21291997">
            <a:off x="-8163" y="2670635"/>
            <a:ext cx="1827247" cy="12620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L’aspect délétère des « conversations de Parking »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322" y="287026"/>
            <a:ext cx="10972440" cy="609398"/>
          </a:xfrm>
        </p:spPr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296215" y="1163133"/>
            <a:ext cx="11732654" cy="512550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L’école, en tant que </a:t>
            </a:r>
            <a:r>
              <a:rPr lang="fr-FR" b="1" dirty="0" smtClean="0"/>
              <a:t>service public</a:t>
            </a:r>
            <a:r>
              <a:rPr lang="fr-FR" dirty="0" smtClean="0"/>
              <a:t>, a-t-elle une </a:t>
            </a:r>
            <a:r>
              <a:rPr lang="fr-FR" b="1" dirty="0" smtClean="0"/>
              <a:t>stratégie claire </a:t>
            </a:r>
            <a:r>
              <a:rPr lang="fr-FR" dirty="0" smtClean="0"/>
              <a:t>et</a:t>
            </a:r>
            <a:r>
              <a:rPr lang="fr-FR" b="1" dirty="0" smtClean="0"/>
              <a:t> partagée par tous </a:t>
            </a:r>
            <a:r>
              <a:rPr lang="fr-FR" dirty="0" smtClean="0"/>
              <a:t>en matière d’</a:t>
            </a:r>
            <a:r>
              <a:rPr lang="fr-FR" b="1" dirty="0" smtClean="0"/>
              <a:t>accueil des familles </a:t>
            </a:r>
            <a:r>
              <a:rPr lang="fr-FR" dirty="0" smtClean="0"/>
              <a:t>:</a:t>
            </a:r>
          </a:p>
          <a:p>
            <a:r>
              <a:rPr lang="fr-FR" sz="2000" dirty="0"/>
              <a:t>L</a:t>
            </a:r>
            <a:r>
              <a:rPr lang="fr-FR" sz="2000" dirty="0" smtClean="0"/>
              <a:t>a signalétique </a:t>
            </a:r>
            <a:r>
              <a:rPr lang="fr-FR" sz="2000" i="1" dirty="0" smtClean="0"/>
              <a:t>pour trouver l’école et s’y déplacer </a:t>
            </a:r>
            <a:r>
              <a:rPr lang="fr-FR" sz="2000" dirty="0" smtClean="0"/>
              <a:t>est-elle </a:t>
            </a:r>
            <a:r>
              <a:rPr lang="fr-FR" sz="2000" i="1" dirty="0" smtClean="0"/>
              <a:t>claire</a:t>
            </a:r>
            <a:r>
              <a:rPr lang="fr-FR" sz="2000" dirty="0" smtClean="0"/>
              <a:t> et </a:t>
            </a:r>
            <a:r>
              <a:rPr lang="fr-FR" sz="2000" i="1" dirty="0" smtClean="0"/>
              <a:t>parfaitement explicite </a:t>
            </a:r>
            <a:r>
              <a:rPr lang="fr-FR" sz="2000" dirty="0" smtClean="0"/>
              <a:t>?</a:t>
            </a:r>
          </a:p>
          <a:p>
            <a:r>
              <a:rPr lang="fr-FR" sz="2000" dirty="0" smtClean="0"/>
              <a:t>Cette signalétique évite-t-elle le </a:t>
            </a:r>
            <a:r>
              <a:rPr lang="fr-FR" sz="2000" i="1" dirty="0" smtClean="0"/>
              <a:t>jargon</a:t>
            </a:r>
            <a:r>
              <a:rPr lang="fr-FR" sz="2000" dirty="0" smtClean="0"/>
              <a:t> et les </a:t>
            </a:r>
            <a:r>
              <a:rPr lang="fr-FR" sz="2000" i="1" dirty="0" smtClean="0"/>
              <a:t>acronymes</a:t>
            </a:r>
            <a:r>
              <a:rPr lang="fr-FR" sz="2000" dirty="0" smtClean="0"/>
              <a:t> de l’éducation nationale ?</a:t>
            </a:r>
          </a:p>
          <a:p>
            <a:r>
              <a:rPr lang="fr-FR" sz="2000" dirty="0" smtClean="0"/>
              <a:t>Y a-t-il des </a:t>
            </a:r>
            <a:r>
              <a:rPr lang="fr-FR" sz="2000" i="1" dirty="0" smtClean="0"/>
              <a:t>indications, peintures et affichages engageants voire amusants </a:t>
            </a:r>
            <a:r>
              <a:rPr lang="fr-FR" sz="2000" dirty="0" smtClean="0"/>
              <a:t>?</a:t>
            </a:r>
          </a:p>
          <a:p>
            <a:r>
              <a:rPr lang="fr-FR" sz="2000" dirty="0" smtClean="0"/>
              <a:t>L’accueil téléphonique est-il </a:t>
            </a:r>
            <a:r>
              <a:rPr lang="fr-FR" sz="2000" i="1" dirty="0" smtClean="0"/>
              <a:t>clair</a:t>
            </a:r>
            <a:r>
              <a:rPr lang="fr-FR" sz="2000" dirty="0" smtClean="0"/>
              <a:t> (précise-t-il l’identité de l’interlocuteur et/ou de la structure), </a:t>
            </a:r>
            <a:r>
              <a:rPr lang="fr-FR" sz="2000" i="1" dirty="0" smtClean="0"/>
              <a:t>poli</a:t>
            </a:r>
            <a:r>
              <a:rPr lang="fr-FR" sz="2000" dirty="0" smtClean="0"/>
              <a:t> (ex.: « bonjour », « merci de patienter ») et </a:t>
            </a:r>
            <a:r>
              <a:rPr lang="fr-FR" sz="2000" i="1" dirty="0" smtClean="0"/>
              <a:t>souriant</a:t>
            </a:r>
            <a:r>
              <a:rPr lang="fr-FR" sz="2000" dirty="0" smtClean="0"/>
              <a:t> ?</a:t>
            </a:r>
          </a:p>
          <a:p>
            <a:r>
              <a:rPr lang="fr-FR" sz="2000" dirty="0" smtClean="0"/>
              <a:t>L’accueil physique est-il </a:t>
            </a:r>
            <a:r>
              <a:rPr lang="fr-FR" sz="2000" i="1" dirty="0" smtClean="0"/>
              <a:t>poli</a:t>
            </a:r>
            <a:r>
              <a:rPr lang="fr-FR" sz="2000" dirty="0" smtClean="0"/>
              <a:t> (« bonjour »), </a:t>
            </a:r>
            <a:r>
              <a:rPr lang="fr-FR" sz="2000" i="1" dirty="0" smtClean="0"/>
              <a:t>personnalisé</a:t>
            </a:r>
            <a:r>
              <a:rPr lang="fr-FR" sz="2000" dirty="0" smtClean="0"/>
              <a:t> (« madame Untel »), </a:t>
            </a:r>
            <a:r>
              <a:rPr lang="fr-FR" sz="2000" i="1" dirty="0" smtClean="0"/>
              <a:t>considérant l’enfant comme une personne</a:t>
            </a:r>
            <a:r>
              <a:rPr lang="fr-FR" sz="2000" dirty="0" smtClean="0"/>
              <a:t> (« bonjour Paul ») et </a:t>
            </a:r>
            <a:r>
              <a:rPr lang="fr-FR" sz="2000" i="1" dirty="0" smtClean="0"/>
              <a:t>attentionné</a:t>
            </a:r>
            <a:r>
              <a:rPr lang="fr-FR" sz="2000" dirty="0" smtClean="0"/>
              <a:t> (« C’est ton anniversaire aujourd’hui, non ? »).</a:t>
            </a:r>
          </a:p>
          <a:p>
            <a:r>
              <a:rPr lang="fr-FR" sz="2000" dirty="0" smtClean="0"/>
              <a:t>L’accueil physique des élèves et parents est-il réalisé </a:t>
            </a:r>
            <a:r>
              <a:rPr lang="fr-FR" sz="2000" i="1" dirty="0" smtClean="0"/>
              <a:t>en classe </a:t>
            </a:r>
            <a:r>
              <a:rPr lang="fr-FR" sz="2000" dirty="0" smtClean="0"/>
              <a:t>afin de </a:t>
            </a:r>
            <a:r>
              <a:rPr lang="fr-FR" sz="2000" i="1" dirty="0" smtClean="0"/>
              <a:t>favoriser les échanges réguliers, </a:t>
            </a:r>
            <a:r>
              <a:rPr lang="fr-FR" sz="2000" dirty="0" smtClean="0"/>
              <a:t>de </a:t>
            </a:r>
            <a:r>
              <a:rPr lang="fr-FR" sz="2000" i="1" dirty="0" smtClean="0"/>
              <a:t>créer du lien, </a:t>
            </a:r>
            <a:r>
              <a:rPr lang="fr-FR" sz="2000" dirty="0" smtClean="0"/>
              <a:t>d’accueillir dans l’</a:t>
            </a:r>
            <a:r>
              <a:rPr lang="fr-FR" sz="2000" i="1" dirty="0" smtClean="0"/>
              <a:t>environnement « sécure » (et rassurant pour tous) de la classe</a:t>
            </a:r>
            <a:r>
              <a:rPr lang="fr-FR" sz="2000" dirty="0" smtClean="0"/>
              <a:t> et d’</a:t>
            </a:r>
            <a:r>
              <a:rPr lang="fr-FR" sz="2000" i="1" dirty="0" smtClean="0"/>
              <a:t>éviter les rumeurs dues aux « conversations de parking » </a:t>
            </a:r>
            <a:r>
              <a:rPr lang="fr-FR" sz="2000" dirty="0" smtClean="0"/>
              <a:t>?</a:t>
            </a:r>
          </a:p>
          <a:p>
            <a:r>
              <a:rPr lang="fr-FR" sz="2000" dirty="0" smtClean="0"/>
              <a:t>Les personnels de l’école sont-ils tous sensibilisés aux </a:t>
            </a:r>
            <a:r>
              <a:rPr lang="fr-FR" sz="2000" i="1" dirty="0" smtClean="0"/>
              <a:t>vertus du sourire </a:t>
            </a:r>
            <a:r>
              <a:rPr lang="fr-FR" sz="2000" dirty="0" smtClean="0"/>
              <a:t>(contagieux) ?</a:t>
            </a:r>
          </a:p>
          <a:p>
            <a:r>
              <a:rPr lang="fr-FR" sz="2000" dirty="0" smtClean="0"/>
              <a:t>L’école est-elle un lieu qui </a:t>
            </a:r>
            <a:r>
              <a:rPr lang="fr-FR" sz="2000" i="1" dirty="0" smtClean="0"/>
              <a:t>montre l’exemple </a:t>
            </a:r>
            <a:r>
              <a:rPr lang="fr-FR" sz="2000" dirty="0" smtClean="0"/>
              <a:t>en termes d’</a:t>
            </a:r>
            <a:r>
              <a:rPr lang="fr-FR" sz="2000" i="1" dirty="0" smtClean="0"/>
              <a:t>ambiance</a:t>
            </a:r>
            <a:r>
              <a:rPr lang="fr-FR" sz="2000" dirty="0" smtClean="0"/>
              <a:t> et en matière de </a:t>
            </a:r>
            <a:r>
              <a:rPr lang="fr-FR" sz="2000" i="1" dirty="0" smtClean="0"/>
              <a:t>bien-être</a:t>
            </a:r>
            <a:r>
              <a:rPr lang="fr-FR" sz="2000" dirty="0" smtClean="0"/>
              <a:t> 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051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615</Words>
  <Application>Microsoft Office PowerPoint</Application>
  <PresentationFormat>Grand écran</PresentationFormat>
  <Paragraphs>76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7</vt:i4>
      </vt:variant>
    </vt:vector>
  </HeadingPairs>
  <TitlesOfParts>
    <vt:vector size="30" baseType="lpstr">
      <vt:lpstr>Microsoft YaHei</vt:lpstr>
      <vt:lpstr>Arial</vt:lpstr>
      <vt:lpstr>Calibri</vt:lpstr>
      <vt:lpstr>Century Gothic</vt:lpstr>
      <vt:lpstr>Curlz MT</vt:lpstr>
      <vt:lpstr>DejaVu Sans</vt:lpstr>
      <vt:lpstr>Garamond</vt:lpstr>
      <vt:lpstr>Gill Sans MT</vt:lpstr>
      <vt:lpstr>Lucida Sans Unicode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Un lieu qui montre l’exemple en termes d’ambiance et en matière de bien-être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Mahouin</dc:creator>
  <cp:lastModifiedBy>Charles Mahouin</cp:lastModifiedBy>
  <cp:revision>22</cp:revision>
  <dcterms:modified xsi:type="dcterms:W3CDTF">2022-01-25T08:57:28Z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2017-05-09T13:38:18Z</dcterms:created>
  <dc:creator>Charles Mahouin</dc:creator>
  <dc:description/>
  <dc:language>fr-FR</dc:language>
  <cp:lastModifiedBy>Charles Mahouin</cp:lastModifiedBy>
  <cp:lastPrinted>2018-02-01T16:18:26Z</cp:lastPrinted>
  <dcterms:modified xsi:type="dcterms:W3CDTF">2021-09-20T07:09:17Z</dcterms:modified>
  <cp:revision>71</cp:revision>
  <dc:subject/>
  <dc:title>La relation aux parents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