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71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11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8"/>
    <p:restoredTop sz="94709"/>
  </p:normalViewPr>
  <p:slideViewPr>
    <p:cSldViewPr snapToGrid="0" snapToObjects="1">
      <p:cViewPr varScale="1">
        <p:scale>
          <a:sx n="92" d="100"/>
          <a:sy n="92" d="100"/>
        </p:scale>
        <p:origin x="-680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85A7C67-8DE6-4F4B-AEEB-CF3FE29D1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A8F3784E-3BD9-7240-9CB9-64305967A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9BBCDA2-7918-1C49-9AAE-D545B5C3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DC0D003-A1B8-7745-9E46-53AAF64B4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40C1E08-E0EC-4F4B-B7E1-59EB0FF4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237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D717BB6-E774-2B4D-A2E4-63A29CEF2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9DF957A4-087E-0D47-BF72-0C7D13EA5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168B506-3920-7F4E-A755-76860A0B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CA9199E-BDE6-9C49-9FE3-E4E58E5B1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C4012F1-4758-E148-A9D1-93CC5AF5A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93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0102DDC6-564E-C24A-85FF-0EE824A2B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BA245DD0-3E25-8B46-8C42-357676E8E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FA8B70B-8FB3-6748-B60E-F0BC75D1F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5641804-EDD8-1C44-8E60-E5C289589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A14FF93-7077-5545-AE7A-91F379880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428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84AF984-B6F0-E84E-AEB1-ED599277D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DECB53E-37CE-B542-9029-82CE1373D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E3AA8B2-6602-164B-8A86-AE0A69195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145DFEE-2670-FB4E-A255-C8EA51DD2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BC06525-90CE-AB4E-9904-D88CF839C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4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D6173FA-D982-2141-91A7-620CCD63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631C6F6-24D2-7C4E-B087-3AC45EFAB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E9FC803-2B0F-E540-B2C2-309F28545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2A5588A-3399-D742-B336-107A6365A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D4564D6-5DE7-3F47-A8D7-3F3E84603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31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E22691C-6844-2B45-AAD9-A1E40C1CF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FD8B891-614B-7947-A74F-B3014F465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32A5418-876C-854A-8FA6-864CA9EAD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ED192123-8F63-B247-B705-1F3309B2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BD4323A2-416B-6145-AFB6-F220ADDF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EFD067D6-F6A8-3A40-BCF3-6827EC639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401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C742605-42DD-8B47-AE26-731B18A2D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E96653E-95E3-E241-834C-61FE1AFE1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538AA423-49DD-CD44-8358-F02362334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CF02EE79-3CAD-E044-8581-FDDFEBCDF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C5A06DED-4DA0-1848-85BB-898212A183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DD90CFEB-7298-6A44-9329-836B0A35F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53C28439-B6EF-214B-A56E-7C442F74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1085F905-B7B7-2B46-B3DC-E9B4DCEFD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953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A74E96D-D9BD-584E-85BA-0C929403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62B5170A-BD4F-E742-AF64-3E3B74890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1E754F2D-8D51-284A-960D-1C71B7254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6D94DAB0-80DF-3A49-884F-CBDC50E2B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31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1AA64EB6-97DD-E74E-AC26-E07AE5F34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6377FF9F-FD76-8042-94F9-923EA92B2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9557CBB3-C8F9-D14C-BB86-1053735FE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26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8F14F59-C43C-3D47-8A83-6BEA82956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57C0C90-4E97-854A-9A9E-3C77FDDB3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24468806-7B00-1749-B546-12213E219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34425D28-00D8-EB43-8B89-BF0473C57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B9233F55-5B6C-3E48-89F3-EB3F9ACD9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42C873BC-9D3E-164D-BF38-64BC93FAC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79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E6F3EE1-6867-194B-9E01-BA7CB5AD0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79763278-574F-BD40-A265-CE8092F5A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FD7662C-2741-2F43-8F6C-2EF42E265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93208FAD-A0DB-A441-B808-F43115401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B4F3DCE-FF36-1544-BA3D-6540A4752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9EDCD1A2-6AB4-C14A-B6DC-0FE87D752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3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B4380870-AD5C-2C47-93C3-E82FBBD51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309A0CF-CAF1-A744-9711-E7A3293AA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9E1C8AF-EB2E-FD4C-B69F-A5507FDD6E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9FFC7-A92E-DD47-9D42-DB363284E1FB}" type="datetimeFigureOut">
              <a:rPr lang="fr-FR" smtClean="0"/>
              <a:t>27/02/23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89CF14D-9952-8640-8DB9-CBECA2EC8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7AD451F-C0F8-B042-92BD-38950898F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9924C-E4C7-E846-A3DA-1579A06CED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18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s.ens-lyon.fr/articles/muriel-darmon-et-le-concept-de-socialisation-28849" TargetMode="External"/><Relationship Id="rId4" Type="http://schemas.openxmlformats.org/officeDocument/2006/relationships/image" Target="../media/image1.jpg"/><Relationship Id="rId5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ses.ens-lyon.fr/articles/la-socialisation-aujourdhui-dans-et-hors-des-programmes-de-se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915FDA2-1B27-F34F-BBC1-015A95F40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0529"/>
            <a:ext cx="9144000" cy="1769082"/>
          </a:xfrm>
        </p:spPr>
        <p:txBody>
          <a:bodyPr>
            <a:normAutofit fontScale="90000"/>
          </a:bodyPr>
          <a:lstStyle/>
          <a:p>
            <a:pPr algn="l"/>
            <a: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Muriel Darmon</a:t>
            </a:r>
            <a:b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/>
            </a:r>
            <a:b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r>
              <a:rPr lang="fr-FR" sz="18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Sociologue, Directrice de recherche CNRS</a:t>
            </a:r>
            <a:br>
              <a:rPr lang="fr-FR" sz="18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r>
              <a:rPr lang="fr-FR" sz="18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Laboratoire CESSP (CNRS/EHESS/U. Paris 1)</a:t>
            </a:r>
            <a:br>
              <a:rPr lang="fr-FR" sz="18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r>
              <a:rPr lang="fr-FR" sz="18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/>
            </a:r>
            <a:br>
              <a:rPr lang="fr-FR" sz="18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r>
              <a:rPr lang="fr-FR" sz="16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Principal </a:t>
            </a:r>
            <a:r>
              <a:rPr lang="fr-FR" sz="1600" b="1" dirty="0" err="1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Investigator</a:t>
            </a:r>
            <a:r>
              <a:rPr lang="fr-FR" sz="16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ERC </a:t>
            </a:r>
            <a:r>
              <a:rPr lang="fr-FR" sz="1600" b="1" dirty="0" err="1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Synergy</a:t>
            </a:r>
            <a:r>
              <a:rPr lang="fr-FR" sz="16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2019 </a:t>
            </a:r>
            <a:r>
              <a:rPr lang="fr-FR" sz="1600" b="1" dirty="0" err="1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Gendhi</a:t>
            </a:r>
            <a:r>
              <a:rPr lang="fr-FR" sz="16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« </a:t>
            </a:r>
            <a:r>
              <a:rPr lang="fr-FR" sz="1600" b="1" dirty="0" err="1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Gender</a:t>
            </a:r>
            <a:r>
              <a:rPr lang="fr-FR" sz="16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lang="fr-FR" sz="1600" b="1" dirty="0" err="1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Health</a:t>
            </a:r>
            <a:r>
              <a:rPr lang="fr-FR" sz="1600" b="1" dirty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lang="fr-FR" sz="1600" b="1" dirty="0" err="1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Inequalities</a:t>
            </a:r>
            <a:r>
              <a:rPr lang="fr-FR" sz="16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 »</a:t>
            </a:r>
            <a:endParaRPr lang="fr-FR" sz="16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E3743D64-7DA8-6E44-A0E5-D3007EEA6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9610"/>
            <a:ext cx="9144000" cy="3210886"/>
          </a:xfrm>
        </p:spPr>
        <p:txBody>
          <a:bodyPr/>
          <a:lstStyle/>
          <a:p>
            <a:pPr algn="l"/>
            <a:endParaRPr lang="fr-FR" b="1" dirty="0" smtClean="0">
              <a:solidFill>
                <a:srgbClr val="7E1142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algn="l"/>
            <a:r>
              <a:rPr lang="fr-FR" sz="3200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 socialisation. « Actualisation des connaissances », dans les programmes et la sociologie française.</a:t>
            </a:r>
          </a:p>
          <a:p>
            <a:pPr algn="l"/>
            <a:endParaRPr lang="fr-FR" sz="3200" b="1" dirty="0">
              <a:solidFill>
                <a:srgbClr val="7E1142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algn="l"/>
            <a:r>
              <a:rPr lang="fr-FR" sz="3200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Nantes, 28 février 2023</a:t>
            </a:r>
            <a:endParaRPr lang="fr-FR" b="1" dirty="0">
              <a:solidFill>
                <a:srgbClr val="7E1142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C3E53314-555D-5848-B227-5CFB2FA38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8"/>
            <a:ext cx="1219200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71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915FDA2-1B27-F34F-BBC1-015A95F40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69337"/>
            <a:ext cx="9144000" cy="1170076"/>
          </a:xfrm>
        </p:spPr>
        <p:txBody>
          <a:bodyPr>
            <a:normAutofit fontScale="90000"/>
          </a:bodyPr>
          <a:lstStyle/>
          <a:p>
            <a:pPr algn="l"/>
            <a: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Une sociologue de la socialisation</a:t>
            </a:r>
            <a:b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r>
              <a:rPr lang="fr-FR" sz="3000" b="1" dirty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/>
            </a:r>
            <a:br>
              <a:rPr lang="fr-FR" sz="3000" b="1" dirty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</a:br>
            <a:endParaRPr lang="fr-FR" sz="30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E3743D64-7DA8-6E44-A0E5-D3007EEA6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000" y="2609284"/>
            <a:ext cx="7851461" cy="4085430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Symbol" charset="0"/>
              <a:buChar char=""/>
            </a:pPr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1993-2023: 30 ans de recherches sur la socialisation…</a:t>
            </a:r>
          </a:p>
          <a:p>
            <a:pPr algn="l"/>
            <a:r>
              <a:rPr lang="fr-FR" b="1" dirty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</a:t>
            </a:r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es </a:t>
            </a:r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synthèses:</a:t>
            </a:r>
            <a:endParaRPr lang="fr-FR" b="1" dirty="0">
              <a:solidFill>
                <a:srgbClr val="7E1142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342900" indent="-342900" algn="l">
              <a:buFont typeface="Symbol" charset="0"/>
              <a:buChar char=""/>
            </a:pPr>
            <a:r>
              <a:rPr lang="fr-FR" sz="2000" dirty="0" smtClean="0"/>
              <a:t>Darmon </a:t>
            </a:r>
            <a:r>
              <a:rPr lang="fr-FR" sz="2000" dirty="0"/>
              <a:t>M. (2016 [2006]), </a:t>
            </a:r>
            <a:r>
              <a:rPr lang="fr-FR" sz="2000" i="1" dirty="0"/>
              <a:t>La Socialisation</a:t>
            </a:r>
            <a:r>
              <a:rPr lang="fr-FR" sz="2000" dirty="0"/>
              <a:t>. Paris : Armand Colin, coll. 128, 3ème édition </a:t>
            </a:r>
            <a:r>
              <a:rPr lang="fr-FR" sz="2000" dirty="0" smtClean="0"/>
              <a:t>augmentée (la 4</a:t>
            </a:r>
            <a:r>
              <a:rPr lang="fr-FR" sz="2000" baseline="30000" dirty="0" smtClean="0"/>
              <a:t>ème</a:t>
            </a:r>
            <a:r>
              <a:rPr lang="fr-FR" sz="2000" dirty="0" smtClean="0"/>
              <a:t> à paraître !)</a:t>
            </a:r>
          </a:p>
          <a:p>
            <a:pPr marL="342900" indent="-342900" algn="l">
              <a:buFont typeface="Symbol" charset="0"/>
              <a:buChar char=""/>
            </a:pPr>
            <a:r>
              <a:rPr lang="fr-FR" sz="2000" dirty="0" smtClean="0"/>
              <a:t>Site </a:t>
            </a:r>
            <a:r>
              <a:rPr lang="fr-FR" sz="2000" dirty="0"/>
              <a:t>SES ENS, avec deux textes, l’un très récent (2021) et l’autre beaucoup plus ancien (2007) </a:t>
            </a:r>
            <a:r>
              <a:rPr lang="fr-FR" sz="2000" dirty="0" smtClean="0"/>
              <a:t>:</a:t>
            </a:r>
            <a:r>
              <a:rPr lang="fr-FR" sz="2000" u="sng" dirty="0" smtClean="0">
                <a:hlinkClick r:id="rId2"/>
              </a:rPr>
              <a:t>http</a:t>
            </a:r>
            <a:r>
              <a:rPr lang="fr-FR" sz="2000" u="sng" dirty="0">
                <a:hlinkClick r:id="rId2"/>
              </a:rPr>
              <a:t>://ses.ens-lyon.fr/articles/la-socialisation-aujourdhui-dans-et-hors-des-programmes-de-</a:t>
            </a:r>
            <a:r>
              <a:rPr lang="fr-FR" sz="2000" u="sng" dirty="0" smtClean="0">
                <a:hlinkClick r:id="rId2"/>
              </a:rPr>
              <a:t>ses</a:t>
            </a:r>
            <a:endParaRPr lang="fr-FR" sz="2000" u="sng" dirty="0" smtClean="0"/>
          </a:p>
          <a:p>
            <a:pPr algn="l"/>
            <a:r>
              <a:rPr lang="fr-FR" sz="2000" dirty="0" smtClean="0"/>
              <a:t>Dossier</a:t>
            </a:r>
            <a:r>
              <a:rPr lang="fr-FR" sz="2000" dirty="0"/>
              <a:t> </a:t>
            </a:r>
            <a:r>
              <a:rPr lang="fr-FR" sz="2000" u="sng" dirty="0">
                <a:hlinkClick r:id="rId3"/>
              </a:rPr>
              <a:t>« Muriel Darmon et le concept de socialisation »</a:t>
            </a:r>
            <a:r>
              <a:rPr lang="fr-FR" sz="2000" dirty="0" smtClean="0"/>
              <a:t>.</a:t>
            </a:r>
          </a:p>
          <a:p>
            <a:pPr marL="342900" indent="-342900" algn="l">
              <a:buFont typeface="Symbol" charset="0"/>
              <a:buChar char=""/>
            </a:pPr>
            <a:r>
              <a:rPr lang="fr-FR" sz="2000" dirty="0" smtClean="0"/>
              <a:t>Darmon </a:t>
            </a:r>
            <a:r>
              <a:rPr lang="fr-FR" sz="2000" dirty="0"/>
              <a:t>M. (2018), </a:t>
            </a:r>
            <a:r>
              <a:rPr lang="fr-FR" sz="2000" u="sng" dirty="0"/>
              <a:t>Socialisation : petite histoire d'un manuel</a:t>
            </a:r>
            <a:r>
              <a:rPr lang="fr-FR" sz="2000" dirty="0"/>
              <a:t>. </a:t>
            </a:r>
            <a:r>
              <a:rPr lang="fr-FR" sz="2000" i="1" dirty="0"/>
              <a:t>Idées économiques et sociales</a:t>
            </a:r>
            <a:r>
              <a:rPr lang="fr-FR" sz="2000" dirty="0"/>
              <a:t>, 191, mars, p. 6-14</a:t>
            </a:r>
            <a:r>
              <a:rPr lang="fr-FR" sz="2000" dirty="0" smtClean="0"/>
              <a:t>.</a:t>
            </a:r>
          </a:p>
          <a:p>
            <a:pPr marL="342900" indent="-342900" algn="l">
              <a:buFont typeface="Symbol" charset="0"/>
              <a:buChar char=""/>
            </a:pPr>
            <a:r>
              <a:rPr lang="fr-FR" sz="2000" dirty="0" smtClean="0"/>
              <a:t>Egalement </a:t>
            </a:r>
            <a:r>
              <a:rPr lang="fr-FR" sz="2000" dirty="0"/>
              <a:t>(mais écrit à partir d’une demande très spécifique de la revue) : « Qu’est-ce que la socialisation ? », </a:t>
            </a:r>
            <a:r>
              <a:rPr lang="fr-FR" sz="2000" i="1" dirty="0"/>
              <a:t>Sciences Humaines</a:t>
            </a:r>
            <a:r>
              <a:rPr lang="fr-FR" sz="2000" dirty="0"/>
              <a:t>, n°301, mars 2018, </a:t>
            </a:r>
            <a:r>
              <a:rPr lang="fr-FR" sz="2000" dirty="0" smtClean="0"/>
              <a:t>p. 37</a:t>
            </a:r>
            <a:r>
              <a:rPr lang="fr-FR" sz="2000" dirty="0"/>
              <a:t>-</a:t>
            </a:r>
            <a:r>
              <a:rPr lang="fr-FR" sz="2000" dirty="0" smtClean="0"/>
              <a:t>39</a:t>
            </a:r>
            <a:endParaRPr lang="fr-FR" sz="2000" dirty="0"/>
          </a:p>
          <a:p>
            <a:pPr marL="342900" indent="-342900" algn="l">
              <a:buFont typeface="Symbol" charset="0"/>
              <a:buChar char=""/>
            </a:pPr>
            <a:r>
              <a:rPr lang="fr-FR" sz="2000" dirty="0" err="1" smtClean="0"/>
              <a:t>Bargel</a:t>
            </a:r>
            <a:r>
              <a:rPr lang="fr-FR" sz="2000" dirty="0" smtClean="0"/>
              <a:t> </a:t>
            </a:r>
            <a:r>
              <a:rPr lang="fr-FR" sz="2000" dirty="0"/>
              <a:t>L., Darmon M. (2017), </a:t>
            </a:r>
            <a:r>
              <a:rPr lang="fr-FR" sz="2000" u="sng" dirty="0"/>
              <a:t>La socialisation politique</a:t>
            </a:r>
            <a:r>
              <a:rPr lang="fr-FR" sz="2000" dirty="0"/>
              <a:t>. Notice de </a:t>
            </a:r>
            <a:r>
              <a:rPr lang="fr-FR" sz="2000" i="1" dirty="0" err="1"/>
              <a:t>Politika</a:t>
            </a:r>
            <a:r>
              <a:rPr lang="fr-FR" sz="2000" dirty="0"/>
              <a:t>.</a:t>
            </a:r>
          </a:p>
          <a:p>
            <a:pPr algn="l"/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C3E53314-555D-5848-B227-5CFB2FA38B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78"/>
            <a:ext cx="12192000" cy="1238250"/>
          </a:xfrm>
          <a:prstGeom prst="rect">
            <a:avLst/>
          </a:prstGeom>
        </p:spPr>
      </p:pic>
      <p:pic>
        <p:nvPicPr>
          <p:cNvPr id="7" name="Image 6" descr="1_la-socialisation-3e-edition-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090" y="1240528"/>
            <a:ext cx="4074910" cy="561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16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915FDA2-1B27-F34F-BBC1-015A95F40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69337"/>
            <a:ext cx="9144000" cy="850393"/>
          </a:xfrm>
        </p:spPr>
        <p:txBody>
          <a:bodyPr>
            <a:normAutofit fontScale="90000"/>
          </a:bodyPr>
          <a:lstStyle/>
          <a:p>
            <a:pPr algn="l"/>
            <a: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Approche inductive: commencer par un parcours de recherche</a:t>
            </a:r>
            <a:endParaRPr lang="fr-FR" sz="30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E3743D64-7DA8-6E44-A0E5-D3007EEA6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19730"/>
            <a:ext cx="9144000" cy="3500766"/>
          </a:xfrm>
        </p:spPr>
        <p:txBody>
          <a:bodyPr>
            <a:normAutofit/>
          </a:bodyPr>
          <a:lstStyle/>
          <a:p>
            <a:pPr algn="l"/>
            <a:endParaRPr lang="fr-FR" b="1" dirty="0">
              <a:solidFill>
                <a:srgbClr val="7E1142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algn="l"/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Les jumeaux</a:t>
            </a:r>
          </a:p>
          <a:p>
            <a:pPr algn="l"/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 1</a:t>
            </a:r>
            <a:r>
              <a:rPr lang="fr-FR" b="1" baseline="30000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ère</a:t>
            </a:r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année d’école maternelle</a:t>
            </a:r>
          </a:p>
          <a:p>
            <a:pPr algn="l"/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L’anorexie</a:t>
            </a:r>
          </a:p>
          <a:p>
            <a:pPr algn="l"/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Les groupes commerciaux d’amaigrissement</a:t>
            </a:r>
          </a:p>
          <a:p>
            <a:pPr algn="l"/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Les classes préparatoires aux grandes écoles</a:t>
            </a:r>
          </a:p>
          <a:p>
            <a:pPr algn="l"/>
            <a:r>
              <a:rPr lang="fr-FR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 rééducation post-AVC</a:t>
            </a:r>
            <a:endParaRPr lang="fr-FR" b="1" dirty="0">
              <a:solidFill>
                <a:srgbClr val="7E1142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C3E53314-555D-5848-B227-5CFB2FA38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8"/>
            <a:ext cx="1219200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82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xmlns:p14="http://schemas.microsoft.com/office/powerpoint/2010/main" id="{6915FDA2-1B27-F34F-BBC1-015A95F40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7072"/>
            <a:ext cx="9144000" cy="725801"/>
          </a:xfrm>
        </p:spPr>
        <p:txBody>
          <a:bodyPr>
            <a:normAutofit/>
          </a:bodyPr>
          <a:lstStyle/>
          <a:p>
            <a:pPr algn="l"/>
            <a:r>
              <a:rPr lang="fr-FR" sz="3000" b="1" dirty="0" smtClean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L’approche de la socialisation « derrière »</a:t>
            </a:r>
            <a:endParaRPr lang="fr-FR" sz="30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xmlns:p14="http://schemas.microsoft.com/office/powerpoint/2010/main" id="{E3743D64-7DA8-6E44-A0E5-D3007EEA6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85033"/>
            <a:ext cx="9144000" cy="3735463"/>
          </a:xfrm>
        </p:spPr>
        <p:txBody>
          <a:bodyPr>
            <a:normAutofit/>
          </a:bodyPr>
          <a:lstStyle/>
          <a:p>
            <a:pPr algn="l"/>
            <a:r>
              <a:rPr lang="fr-FR" sz="1600" b="1" dirty="0" smtClean="0">
                <a:solidFill>
                  <a:srgbClr val="7E114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0. Une anecdote sur mon fils, ou comment j’ai raté le contrôle de SES de Seconde sur la socialisation…</a:t>
            </a:r>
            <a:endParaRPr lang="fr-FR" sz="1600" b="1" dirty="0" smtClean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457200" indent="-457200" algn="l">
              <a:buAutoNum type="arabicPeriod"/>
            </a:pPr>
            <a:r>
              <a:rPr lang="fr-FR" b="1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L’attention aux processus et à leur analyse empirique</a:t>
            </a:r>
          </a:p>
          <a:p>
            <a:pPr marL="457200" indent="-457200" algn="l">
              <a:buAutoNum type="arabicPeriod"/>
            </a:pPr>
            <a:r>
              <a:rPr lang="fr-FR" b="1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L’étude d’un processus continu</a:t>
            </a:r>
          </a:p>
          <a:p>
            <a:pPr algn="l"/>
            <a:r>
              <a:rPr lang="fr-FR" b="1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3. Le croisement Durkheim/Bourdieu/</a:t>
            </a:r>
            <a:r>
              <a:rPr lang="fr-FR" b="1" dirty="0" err="1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Lahire</a:t>
            </a:r>
            <a:r>
              <a:rPr lang="fr-FR" b="1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avec l’interactionnisme</a:t>
            </a:r>
          </a:p>
          <a:p>
            <a:pPr algn="l"/>
            <a:r>
              <a:rPr lang="fr-FR" b="1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4. L’attention aux instances (≠ « la société »)</a:t>
            </a:r>
          </a:p>
          <a:p>
            <a:pPr algn="l"/>
            <a:r>
              <a:rPr lang="fr-FR" b="1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5. En avant-première : les nouveautés de la 4</a:t>
            </a:r>
            <a:r>
              <a:rPr lang="fr-FR" b="1" baseline="30000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ème</a:t>
            </a:r>
            <a:r>
              <a:rPr lang="fr-FR" b="1" dirty="0" smtClean="0">
                <a:solidFill>
                  <a:srgbClr val="000000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édition…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="" xmlns:a16="http://schemas.microsoft.com/office/drawing/2014/main" xmlns:p14="http://schemas.microsoft.com/office/powerpoint/2010/main" id="{C3E53314-555D-5848-B227-5CFB2FA38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8"/>
            <a:ext cx="1219200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502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C089C794-02D9-9D4F-96FA-3AC118C16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FR" b="1" dirty="0">
              <a:solidFill>
                <a:srgbClr val="7E1142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7965" y="1725717"/>
            <a:ext cx="83521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/>
              <a:t>=&gt; Foire aux questions bibliographiques </a:t>
            </a:r>
          </a:p>
          <a:p>
            <a:endParaRPr lang="fr-FR" sz="3200" dirty="0"/>
          </a:p>
          <a:p>
            <a:pPr algn="ctr"/>
            <a:r>
              <a:rPr lang="fr-FR" sz="3200" dirty="0" smtClean="0"/>
              <a:t>Merci pour votre attention !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67317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137</Words>
  <Application>Microsoft Macintosh PowerPoint</Application>
  <PresentationFormat>Personnalisé</PresentationFormat>
  <Paragraphs>32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Muriel Darmon  Sociologue, Directrice de recherche CNRS Laboratoire CESSP (CNRS/EHESS/U. Paris 1)  Principal Investigator ERC Synergy 2019 Gendhi « Gender Health Inequalities »</vt:lpstr>
      <vt:lpstr>Une sociologue de la socialisation  </vt:lpstr>
      <vt:lpstr>Approche inductive: commencer par un parcours de recherche</vt:lpstr>
      <vt:lpstr>L’approche de la socialisation « derrière »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1 Open Sans extra bold </dc:title>
  <dc:creator>Utilisateur Microsoft Office</dc:creator>
  <cp:lastModifiedBy>Muriel Darmon</cp:lastModifiedBy>
  <cp:revision>35</cp:revision>
  <dcterms:created xsi:type="dcterms:W3CDTF">2021-03-17T13:02:03Z</dcterms:created>
  <dcterms:modified xsi:type="dcterms:W3CDTF">2023-02-27T15:01:17Z</dcterms:modified>
</cp:coreProperties>
</file>