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30"/>
  </p:notesMasterIdLst>
  <p:sldIdLst>
    <p:sldId id="280" r:id="rId8"/>
    <p:sldId id="272" r:id="rId9"/>
    <p:sldId id="256" r:id="rId10"/>
    <p:sldId id="257" r:id="rId11"/>
    <p:sldId id="258" r:id="rId12"/>
    <p:sldId id="259" r:id="rId13"/>
    <p:sldId id="265" r:id="rId14"/>
    <p:sldId id="261" r:id="rId15"/>
    <p:sldId id="264" r:id="rId16"/>
    <p:sldId id="262" r:id="rId17"/>
    <p:sldId id="263" r:id="rId18"/>
    <p:sldId id="267" r:id="rId19"/>
    <p:sldId id="268" r:id="rId20"/>
    <p:sldId id="269" r:id="rId21"/>
    <p:sldId id="270" r:id="rId22"/>
    <p:sldId id="281" r:id="rId23"/>
    <p:sldId id="282" r:id="rId24"/>
    <p:sldId id="266" r:id="rId25"/>
    <p:sldId id="274" r:id="rId26"/>
    <p:sldId id="275" r:id="rId27"/>
    <p:sldId id="278" r:id="rId28"/>
    <p:sldId id="279" r:id="rId29"/>
  </p:sldIdLst>
  <p:sldSz cx="9144000" cy="7416800"/>
  <p:notesSz cx="6858000" cy="9144000"/>
  <p:embeddedFontLst>
    <p:embeddedFont>
      <p:font typeface="Centaur" pitchFamily="18" charset="0"/>
      <p:regular r:id="rId31"/>
    </p:embeddedFont>
    <p:embeddedFont>
      <p:font typeface="Felix Titling" pitchFamily="82" charset="0"/>
      <p:regular r:id="rId32"/>
    </p:embeddedFont>
    <p:embeddedFont>
      <p:font typeface="Tw Cen MT" pitchFamily="34" charset="0"/>
      <p:regular r:id="rId33"/>
      <p:bold r:id="rId34"/>
      <p:italic r:id="rId35"/>
    </p:embeddedFont>
    <p:embeddedFont>
      <p:font typeface="Snap ITC" pitchFamily="82" charset="0"/>
      <p:regular r:id="rId36"/>
    </p:embeddedFont>
    <p:embeddedFont>
      <p:font typeface="Comic Sans MS" pitchFamily="66" charset="0"/>
      <p:regular r:id="rId37"/>
      <p:bold r:id="rId38"/>
    </p:embeddedFont>
    <p:embeddedFont>
      <p:font typeface="Typewriter" pitchFamily="2" charset="0"/>
      <p:regular r:id="rId39"/>
    </p:embeddedFont>
    <p:embeddedFont>
      <p:font typeface="Agency FB" pitchFamily="34" charset="0"/>
      <p:regular r:id="rId40"/>
      <p:bold r:id="rId41"/>
    </p:embeddedFont>
    <p:embeddedFont>
      <p:font typeface="Viner Hand ITC" pitchFamily="66" charset="0"/>
      <p:regular r:id="rId42"/>
    </p:embeddedFont>
    <p:embeddedFont>
      <p:font typeface="Chiller" pitchFamily="82" charset="0"/>
      <p:regular r:id="rId43"/>
    </p:embeddedFont>
    <p:embeddedFont>
      <p:font typeface="High Tower Text" pitchFamily="18" charset="0"/>
      <p:regular r:id="rId44"/>
      <p:italic r:id="rId45"/>
    </p:embeddedFont>
    <p:embeddedFont>
      <p:font typeface="Alfredo's Dance" pitchFamily="2" charset="0"/>
      <p:regular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Garamond" pitchFamily="18" charset="0"/>
      <p:regular r:id="rId51"/>
      <p:bold r:id="rId52"/>
      <p:italic r:id="rId5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2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4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6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8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02" algn="l" defTabSz="914242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723" algn="l" defTabSz="914242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9843" algn="l" defTabSz="914242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6963" algn="l" defTabSz="914242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A47D00"/>
    <a:srgbClr val="6699FF"/>
    <a:srgbClr val="0000CC"/>
    <a:srgbClr val="800000"/>
    <a:srgbClr val="600037"/>
    <a:srgbClr val="3C0023"/>
    <a:srgbClr val="FF6600"/>
    <a:srgbClr val="FFCCFF"/>
    <a:srgbClr val="3333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0"/>
    <p:restoredTop sz="82243" autoAdjust="0"/>
  </p:normalViewPr>
  <p:slideViewPr>
    <p:cSldViewPr snapToGrid="0" showGuides="1">
      <p:cViewPr varScale="1">
        <p:scale>
          <a:sx n="88" d="100"/>
          <a:sy n="88" d="100"/>
        </p:scale>
        <p:origin x="-570" y="-120"/>
      </p:cViewPr>
      <p:guideLst>
        <p:guide orient="horz" pos="23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9.fntdata"/><Relationship Id="rId21" Type="http://schemas.openxmlformats.org/officeDocument/2006/relationships/slide" Target="slides/slide14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1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font" Target="fonts/font21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F0E9A-5868-4C11-B9CA-6A685C21BACF}" type="datetimeFigureOut">
              <a:rPr lang="fr-FR" smtClean="0"/>
              <a:pPr/>
              <a:t>17/10/2009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14450" y="685800"/>
            <a:ext cx="4229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5D1D9-CC18-4679-A0AC-5F035A8CFE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4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21" algn="l" defTabSz="91424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242" algn="l" defTabSz="91424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361" algn="l" defTabSz="91424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481" algn="l" defTabSz="91424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602" algn="l" defTabSz="91424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723" algn="l" defTabSz="91424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843" algn="l" defTabSz="91424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963" algn="l" defTabSz="91424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Perse" TargetMode="External"/><Relationship Id="rId3" Type="http://schemas.openxmlformats.org/officeDocument/2006/relationships/hyperlink" Target="http://fr.wikipedia.org/wiki/1336" TargetMode="External"/><Relationship Id="rId7" Type="http://schemas.openxmlformats.org/officeDocument/2006/relationships/hyperlink" Target="http://fr.wikipedia.org/wiki/Gengis_Kha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fr.wikipedia.org/wiki/Turco-mongol" TargetMode="External"/><Relationship Id="rId11" Type="http://schemas.openxmlformats.org/officeDocument/2006/relationships/hyperlink" Target="http://fr.wikipedia.org/wiki/Kurdistan" TargetMode="External"/><Relationship Id="rId5" Type="http://schemas.openxmlformats.org/officeDocument/2006/relationships/hyperlink" Target="http://fr.wikipedia.org/wiki/Timourides" TargetMode="External"/><Relationship Id="rId10" Type="http://schemas.openxmlformats.org/officeDocument/2006/relationships/hyperlink" Target="http://fr.wikipedia.org/wiki/Kerbala" TargetMode="External"/><Relationship Id="rId4" Type="http://schemas.openxmlformats.org/officeDocument/2006/relationships/hyperlink" Target="http://fr.wikipedia.org/wiki/1405" TargetMode="External"/><Relationship Id="rId9" Type="http://schemas.openxmlformats.org/officeDocument/2006/relationships/hyperlink" Target="http://fr.wikipedia.org/wiki/Bagdad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http://www.canalj.fr/La-tele/Dessins-animes/Titeuf/Details/Les-personnages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D1D9-CC18-4679-A0AC-5F035A8CFE0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http://www.canalj.fr/La-tele/Dessins-animes/Titeuf/Details/Les-personnages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D1D9-CC18-4679-A0AC-5F035A8CFE0C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http://www.canalj.fr/La-tele/Dessins-animes/Titeuf/Details/Les-personnages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D1D9-CC18-4679-A0AC-5F035A8CFE0C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http://www.canalj.fr/La-tele/Dessins-animes/Titeuf/Details/Les-personnages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D1D9-CC18-4679-A0AC-5F035A8CFE0C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http://www.canalj.fr/La-tele/Dessins-animes/Titeuf/Details/Les-personnages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D1D9-CC18-4679-A0AC-5F035A8CFE0C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http://www.canalj.fr/La-tele/Dessins-animes/Titeuf/Details/Les-personnages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D1D9-CC18-4679-A0AC-5F035A8CFE0C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http://www.affiliale.net/CNI_services_FotoCom.htm</a:t>
            </a:r>
          </a:p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http://www.romaspqr.it/ROMA/Foto/costantino3.htm</a:t>
            </a:r>
            <a:endParaRPr lang="fr-FR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http://mega-telechargement.over-blog.com/article-36822969.html</a:t>
            </a:r>
          </a:p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http://www.voicihardware.fr/2009/03/02/safari-4-plante-microsoft-messenger/</a:t>
            </a:r>
          </a:p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http://fr.fotolia.com/id/125805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D1D9-CC18-4679-A0AC-5F035A8CFE0C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http://www.affiliale.net/CNI_services_FotoCom.htm</a:t>
            </a:r>
          </a:p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http://eps.ac-creteil.fr/BaseImages/Album/Materiel/Signalisation/slides/fleche%203D%20rouge%202.html</a:t>
            </a:r>
          </a:p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puzzle</a:t>
            </a:r>
            <a:r>
              <a:rPr lang="fr-FR" baseline="0" dirty="0" smtClean="0"/>
              <a:t> : http://www.pixmac.fr/picture/coloured-piece-of-puzzle/000019354475</a:t>
            </a:r>
            <a:endParaRPr lang="fr-FR" dirty="0" smtClean="0"/>
          </a:p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clou : http://www.rcip.gc.ca/Parcs/appli/item_d-fra.php?cat=4&amp;class=D040&amp;item=04-00123</a:t>
            </a:r>
          </a:p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agrafe : http://www.choc-orthopedie.fr/produit.php?lang=fr&amp;cat=1&amp;prod=44</a:t>
            </a:r>
          </a:p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point  d’exclamation : http://static-p4.fotolia.com/jpg/00/00/85/85/400_F_858510_aNTinXmVkTCafP9kThwXP9ETL4AuzE.jpg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D1D9-CC18-4679-A0AC-5F035A8CFE0C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http://www.canalj.fr/La-tele/Dessins-animes/Titeuf/Details/Les-personnages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D1D9-CC18-4679-A0AC-5F035A8CFE0C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http://www.canalj.fr/La-tele/Dessins-animes/Titeuf/Details/Les-personnages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D1D9-CC18-4679-A0AC-5F035A8CFE0C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1" dirty="0" err="1" smtClean="0"/>
              <a:t>Wikipedia</a:t>
            </a:r>
            <a:r>
              <a:rPr lang="fr-FR" b="1" dirty="0" smtClean="0"/>
              <a:t> : Tamerlan</a:t>
            </a:r>
            <a:r>
              <a:rPr lang="fr-FR" dirty="0" smtClean="0"/>
              <a:t> (ou </a:t>
            </a:r>
            <a:r>
              <a:rPr lang="fr-FR" i="1" dirty="0" err="1" smtClean="0"/>
              <a:t>Timur</a:t>
            </a:r>
            <a:r>
              <a:rPr lang="fr-FR" i="1" dirty="0" smtClean="0"/>
              <a:t> Lang</a:t>
            </a:r>
            <a:r>
              <a:rPr lang="fr-FR" dirty="0" smtClean="0"/>
              <a:t>, « </a:t>
            </a:r>
            <a:r>
              <a:rPr lang="fr-FR" dirty="0" err="1" smtClean="0"/>
              <a:t>Timur</a:t>
            </a:r>
            <a:r>
              <a:rPr lang="fr-FR" dirty="0" smtClean="0"/>
              <a:t> le boiteux », du verbe persan </a:t>
            </a:r>
            <a:r>
              <a:rPr lang="fr-FR" i="1" dirty="0" err="1" smtClean="0"/>
              <a:t>langidan</a:t>
            </a:r>
            <a:r>
              <a:rPr lang="fr-FR" dirty="0" smtClean="0"/>
              <a:t> [l a ŋ i d a n] - </a:t>
            </a:r>
            <a:r>
              <a:rPr lang="fr-FR" i="1" dirty="0" smtClean="0"/>
              <a:t>boiter</a:t>
            </a:r>
            <a:r>
              <a:rPr lang="fr-FR" dirty="0" smtClean="0"/>
              <a:t> ) (</a:t>
            </a:r>
            <a:r>
              <a:rPr lang="fr-FR" dirty="0" smtClean="0">
                <a:hlinkClick r:id="rId3" action="ppaction://hlinkfile" tooltip="1336"/>
              </a:rPr>
              <a:t>1336</a:t>
            </a:r>
            <a:r>
              <a:rPr lang="fr-FR" dirty="0" smtClean="0"/>
              <a:t> - février </a:t>
            </a:r>
            <a:r>
              <a:rPr lang="fr-FR" dirty="0" smtClean="0">
                <a:hlinkClick r:id="rId4" action="ppaction://hlinkfile" tooltip="1405"/>
              </a:rPr>
              <a:t>1405</a:t>
            </a:r>
            <a:r>
              <a:rPr lang="fr-FR" dirty="0" smtClean="0"/>
              <a:t>), était un guerrier turco-mongol du 14ème siècle, conquéreur d'une grande partie de l'Asie Centrale et de l'Ouest. Il fonda l'Empire des Timourides et la dynastie des </a:t>
            </a:r>
            <a:r>
              <a:rPr lang="fr-FR" dirty="0" smtClean="0">
                <a:hlinkClick r:id="rId5" action="ppaction://hlinkfile" tooltip="Timourides"/>
              </a:rPr>
              <a:t>Timourides</a:t>
            </a:r>
            <a:r>
              <a:rPr lang="fr-FR" dirty="0" smtClean="0"/>
              <a:t> qui survécut jusqu'en 1857. Son prénom, </a:t>
            </a:r>
            <a:r>
              <a:rPr lang="fr-FR" b="1" dirty="0" err="1" smtClean="0"/>
              <a:t>Timur</a:t>
            </a:r>
            <a:r>
              <a:rPr lang="fr-FR" dirty="0" smtClean="0"/>
              <a:t>, signifie "fer" en </a:t>
            </a:r>
            <a:r>
              <a:rPr lang="fr-FR" dirty="0" smtClean="0">
                <a:hlinkClick r:id="rId6" action="ppaction://hlinkfile" tooltip="Turco-mongol"/>
              </a:rPr>
              <a:t>turco-mongol</a:t>
            </a:r>
            <a:r>
              <a:rPr lang="fr-FR" dirty="0" smtClean="0"/>
              <a:t> (cf. mongol </a:t>
            </a:r>
            <a:r>
              <a:rPr lang="fr-FR" i="1" dirty="0" err="1" smtClean="0"/>
              <a:t>tömör</a:t>
            </a:r>
            <a:r>
              <a:rPr lang="fr-FR" dirty="0" smtClean="0"/>
              <a:t> et turc </a:t>
            </a:r>
            <a:r>
              <a:rPr lang="fr-FR" i="1" dirty="0" err="1" smtClean="0"/>
              <a:t>demir</a:t>
            </a:r>
            <a:r>
              <a:rPr lang="fr-FR" dirty="0" smtClean="0"/>
              <a:t>) et se rapproche de celui de </a:t>
            </a:r>
            <a:r>
              <a:rPr lang="fr-FR" dirty="0" smtClean="0">
                <a:hlinkClick r:id="rId7" action="ppaction://hlinkfile" tooltip="Gengis Khan"/>
              </a:rPr>
              <a:t>Gengis Khan</a:t>
            </a:r>
            <a:r>
              <a:rPr lang="fr-FR" dirty="0" smtClean="0"/>
              <a:t>, </a:t>
            </a:r>
            <a:r>
              <a:rPr lang="fr-FR" b="1" dirty="0" err="1" smtClean="0"/>
              <a:t>Temüdjin</a:t>
            </a:r>
            <a:r>
              <a:rPr lang="fr-FR" dirty="0" smtClean="0"/>
              <a:t>. On l'appelle aussi </a:t>
            </a:r>
            <a:r>
              <a:rPr lang="fr-FR" b="1" dirty="0" smtClean="0"/>
              <a:t>Amir </a:t>
            </a:r>
            <a:r>
              <a:rPr lang="fr-FR" b="1" dirty="0" err="1" smtClean="0"/>
              <a:t>Timur</a:t>
            </a:r>
            <a:r>
              <a:rPr lang="fr-FR" b="1" dirty="0" smtClean="0"/>
              <a:t> (</a:t>
            </a:r>
            <a:r>
              <a:rPr lang="fr-FR" b="1" dirty="0" err="1" smtClean="0"/>
              <a:t>Temur</a:t>
            </a:r>
            <a:r>
              <a:rPr lang="fr-FR" b="1" dirty="0" smtClean="0"/>
              <a:t>)</a:t>
            </a:r>
            <a:r>
              <a:rPr lang="fr-FR" dirty="0" smtClean="0"/>
              <a:t> (émir de fer).</a:t>
            </a:r>
          </a:p>
          <a:p>
            <a:r>
              <a:rPr lang="fr-FR" dirty="0" smtClean="0"/>
              <a:t>Ses conquêtes au sud et au sud-ouest inclurent à peu près toutes les provinces de </a:t>
            </a:r>
            <a:r>
              <a:rPr lang="fr-FR" dirty="0" smtClean="0">
                <a:hlinkClick r:id="rId8" action="ppaction://hlinkfile" tooltip="Perse"/>
              </a:rPr>
              <a:t>Perse</a:t>
            </a:r>
            <a:r>
              <a:rPr lang="fr-FR" dirty="0" smtClean="0"/>
              <a:t>, y compris </a:t>
            </a:r>
            <a:r>
              <a:rPr lang="fr-FR" dirty="0" err="1" smtClean="0">
                <a:hlinkClick r:id="rId9" action="ppaction://hlinkfile" tooltip="Bagdad"/>
              </a:rPr>
              <a:t>Baghdad</a:t>
            </a:r>
            <a:r>
              <a:rPr lang="fr-FR" dirty="0" smtClean="0"/>
              <a:t>, </a:t>
            </a:r>
            <a:r>
              <a:rPr lang="fr-FR" dirty="0" smtClean="0">
                <a:hlinkClick r:id="rId10" action="ppaction://hlinkfile" tooltip="Kerbala"/>
              </a:rPr>
              <a:t>Karbala</a:t>
            </a:r>
            <a:r>
              <a:rPr lang="fr-FR" dirty="0" smtClean="0"/>
              <a:t> et le </a:t>
            </a:r>
            <a:r>
              <a:rPr lang="fr-FR" dirty="0" smtClean="0">
                <a:hlinkClick r:id="rId11" action="ppaction://hlinkfile" tooltip="Kurdistan"/>
              </a:rPr>
              <a:t>Kurdistan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http://www.canalj.fr/La-tele/Dessins-animes/Titeuf/Details/Les-personnages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D1D9-CC18-4679-A0AC-5F035A8CFE0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http://www.canalj.fr/La-tele/Dessins-animes/Titeuf/Details/Les-personnages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D1D9-CC18-4679-A0AC-5F035A8CFE0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http://www.canalj.fr/La-tele/Dessins-animes/Titeuf/Details/Les-personnages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D1D9-CC18-4679-A0AC-5F035A8CFE0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http://www.canalj.fr/La-tele/Dessins-animes/Titeuf/Details/Les-personnages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D1D9-CC18-4679-A0AC-5F035A8CFE0C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http://www.canalj.fr/La-tele/Dessins-animes/Titeuf/Details/Les-personnages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D1D9-CC18-4679-A0AC-5F035A8CFE0C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http://www.canalj.fr/La-tele/Dessins-animes/Titeuf/Details/Les-personnages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D1D9-CC18-4679-A0AC-5F035A8CFE0C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http://www.canalj.fr/La-tele/Dessins-animes/Titeuf/Details/Les-personnages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D1D9-CC18-4679-A0AC-5F035A8CFE0C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http://www.canalj.fr/La-tele/Dessins-animes/Titeuf/Details/Les-personnages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D1D9-CC18-4679-A0AC-5F035A8CFE0C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-30160" y="6871"/>
            <a:ext cx="9194800" cy="7391047"/>
            <a:chOff x="-19" y="4"/>
            <a:chExt cx="5792" cy="4305"/>
          </a:xfrm>
        </p:grpSpPr>
        <p:grpSp>
          <p:nvGrpSpPr>
            <p:cNvPr id="2091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2050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1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2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3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4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5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6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8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9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0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1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2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3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4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5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6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7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8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9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70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71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72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73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74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75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76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77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78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81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82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83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84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85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86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87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88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89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90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125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2092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93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94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95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96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97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98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99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00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01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02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03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04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05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06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07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08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09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10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11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12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13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14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15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16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17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18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19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20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21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22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23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24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16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2126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27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28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29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30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31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32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33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34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35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36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37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38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39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40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41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42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43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44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45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46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47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48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49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0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1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2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3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4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5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6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7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8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9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60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61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62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63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64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65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66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201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2168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69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70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71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72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73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74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lIns="92075" tIns="46037" rIns="92075" bIns="46037" anchor="ctr"/>
              <a:lstStyle/>
              <a:p>
                <a:pPr algn="ctr"/>
                <a:r>
                  <a:rPr lang="en-US" sz="2400" dirty="0"/>
                  <a:t> </a:t>
                </a:r>
              </a:p>
            </p:txBody>
          </p:sp>
          <p:sp>
            <p:nvSpPr>
              <p:cNvPr id="2175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76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77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78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79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80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81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82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83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84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85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86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87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88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89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90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91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92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93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94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95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96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97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98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99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00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4" y="2472268"/>
            <a:ext cx="7772401" cy="12361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1" y="4202854"/>
            <a:ext cx="6400800" cy="1895404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2205" name="Rectangle 157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510302"/>
            <a:ext cx="1905000" cy="329636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06" name="Rectangle 15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1" y="6510302"/>
            <a:ext cx="2895600" cy="329636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07" name="Rectangle 15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1" y="6510302"/>
            <a:ext cx="1905000" cy="329636"/>
          </a:xfrm>
        </p:spPr>
        <p:txBody>
          <a:bodyPr/>
          <a:lstStyle>
            <a:lvl1pPr>
              <a:defRPr/>
            </a:lvl1pPr>
          </a:lstStyle>
          <a:p>
            <a:fld id="{5DB08B8F-2A38-424C-BB66-DA51C5596A0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5EADC9-DBAB-49E8-B1BC-3F51D0DE1FE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1" y="659277"/>
            <a:ext cx="1943100" cy="5933439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2" y="659277"/>
            <a:ext cx="5676900" cy="593343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0DD6D9-87B5-4FFD-A7A0-1178074F45A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4"/>
          <p:cNvGrpSpPr>
            <a:grpSpLocks/>
          </p:cNvGrpSpPr>
          <p:nvPr/>
        </p:nvGrpSpPr>
        <p:grpSpPr bwMode="auto">
          <a:xfrm>
            <a:off x="-30160" y="6871"/>
            <a:ext cx="9194800" cy="7391047"/>
            <a:chOff x="-19" y="4"/>
            <a:chExt cx="5792" cy="4305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2050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51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52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53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54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55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56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58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59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60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61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62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63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64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65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66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67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68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69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70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71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72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73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74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75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76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77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78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81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82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83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84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85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86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87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88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89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90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2092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93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94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95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96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97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98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99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00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01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02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03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04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05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06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07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08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09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10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11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12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13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14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15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16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17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18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19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20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21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22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23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24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2126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27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28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29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30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31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32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33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34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35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36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37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38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39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40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41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42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43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44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45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46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47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48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49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50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51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52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53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54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55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56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57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58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59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60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61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62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63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64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65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66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2168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69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70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71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72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73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74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lIns="92075" tIns="46037" rIns="92075" bIns="46037" anchor="ctr"/>
              <a:lstStyle/>
              <a:p>
                <a:pPr algn="ctr"/>
                <a:r>
                  <a:rPr lang="en-US" sz="2400" dirty="0">
                    <a:solidFill>
                      <a:prstClr val="white"/>
                    </a:solidFill>
                  </a:rPr>
                  <a:t> </a:t>
                </a:r>
              </a:p>
            </p:txBody>
          </p:sp>
          <p:sp>
            <p:nvSpPr>
              <p:cNvPr id="2175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76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77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78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79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80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81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82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83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84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85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86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87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88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89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90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91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92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93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94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95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96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97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98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99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200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4" y="2472268"/>
            <a:ext cx="7772401" cy="12361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1" y="4202854"/>
            <a:ext cx="6400800" cy="1895404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2205" name="Rectangle 157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510302"/>
            <a:ext cx="1905000" cy="329636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06" name="Rectangle 15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1" y="6510302"/>
            <a:ext cx="2895600" cy="329636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07" name="Rectangle 15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1" y="6510302"/>
            <a:ext cx="1905000" cy="329636"/>
          </a:xfrm>
        </p:spPr>
        <p:txBody>
          <a:bodyPr/>
          <a:lstStyle>
            <a:lvl1pPr>
              <a:defRPr/>
            </a:lvl1pPr>
          </a:lstStyle>
          <a:p>
            <a:fld id="{5DB08B8F-2A38-424C-BB66-DA51C5596A00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C5C936-CBF8-48D9-A4EF-F1120782A6DD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7" y="4765987"/>
            <a:ext cx="7772401" cy="147306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7" y="3143567"/>
            <a:ext cx="7772401" cy="162242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1" indent="0">
              <a:buNone/>
              <a:defRPr sz="1800"/>
            </a:lvl2pPr>
            <a:lvl3pPr marL="914242" indent="0">
              <a:buNone/>
              <a:defRPr sz="1700"/>
            </a:lvl3pPr>
            <a:lvl4pPr marL="1371361" indent="0">
              <a:buNone/>
              <a:defRPr sz="1400"/>
            </a:lvl4pPr>
            <a:lvl5pPr marL="1828481" indent="0">
              <a:buNone/>
              <a:defRPr sz="1400"/>
            </a:lvl5pPr>
            <a:lvl6pPr marL="2285602" indent="0">
              <a:buNone/>
              <a:defRPr sz="1400"/>
            </a:lvl6pPr>
            <a:lvl7pPr marL="2742723" indent="0">
              <a:buNone/>
              <a:defRPr sz="1400"/>
            </a:lvl7pPr>
            <a:lvl8pPr marL="3199843" indent="0">
              <a:buNone/>
              <a:defRPr sz="1400"/>
            </a:lvl8pPr>
            <a:lvl9pPr marL="3656963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6CAD45-C0FA-40C1-AB0D-EDC183739DFA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2142632"/>
            <a:ext cx="3810000" cy="4450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2142632"/>
            <a:ext cx="3810000" cy="4450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96D965-6E3B-491E-AD26-8CB9648DA6F9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97016"/>
            <a:ext cx="8229600" cy="12361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660199"/>
            <a:ext cx="4040188" cy="6918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2" indent="0">
              <a:buNone/>
              <a:defRPr sz="1800" b="1"/>
            </a:lvl3pPr>
            <a:lvl4pPr marL="1371361" indent="0">
              <a:buNone/>
              <a:defRPr sz="1700" b="1"/>
            </a:lvl4pPr>
            <a:lvl5pPr marL="1828481" indent="0">
              <a:buNone/>
              <a:defRPr sz="1700" b="1"/>
            </a:lvl5pPr>
            <a:lvl6pPr marL="2285602" indent="0">
              <a:buNone/>
              <a:defRPr sz="1700" b="1"/>
            </a:lvl6pPr>
            <a:lvl7pPr marL="2742723" indent="0">
              <a:buNone/>
              <a:defRPr sz="1700" b="1"/>
            </a:lvl7pPr>
            <a:lvl8pPr marL="3199843" indent="0">
              <a:buNone/>
              <a:defRPr sz="1700" b="1"/>
            </a:lvl8pPr>
            <a:lvl9pPr marL="3656963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352088"/>
            <a:ext cx="4040188" cy="42732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660199"/>
            <a:ext cx="4041775" cy="6918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2" indent="0">
              <a:buNone/>
              <a:defRPr sz="1800" b="1"/>
            </a:lvl3pPr>
            <a:lvl4pPr marL="1371361" indent="0">
              <a:buNone/>
              <a:defRPr sz="1700" b="1"/>
            </a:lvl4pPr>
            <a:lvl5pPr marL="1828481" indent="0">
              <a:buNone/>
              <a:defRPr sz="1700" b="1"/>
            </a:lvl5pPr>
            <a:lvl6pPr marL="2285602" indent="0">
              <a:buNone/>
              <a:defRPr sz="1700" b="1"/>
            </a:lvl6pPr>
            <a:lvl7pPr marL="2742723" indent="0">
              <a:buNone/>
              <a:defRPr sz="1700" b="1"/>
            </a:lvl7pPr>
            <a:lvl8pPr marL="3199843" indent="0">
              <a:buNone/>
              <a:defRPr sz="1700" b="1"/>
            </a:lvl8pPr>
            <a:lvl9pPr marL="3656963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2352088"/>
            <a:ext cx="4041775" cy="42732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F0BB6C-788F-4134-A21A-0BBC66D895C5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537ED8-4242-4ADA-90E5-FF58EED1287E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643AF-AC9C-4BE0-BD39-E63CAFA27A4F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2" y="295302"/>
            <a:ext cx="3008313" cy="125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61" y="295304"/>
            <a:ext cx="5111751" cy="6330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2" y="1552039"/>
            <a:ext cx="3008313" cy="5073298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100"/>
            </a:lvl2pPr>
            <a:lvl3pPr marL="914242" indent="0">
              <a:buNone/>
              <a:defRPr sz="1000"/>
            </a:lvl3pPr>
            <a:lvl4pPr marL="1371361" indent="0">
              <a:buNone/>
              <a:defRPr sz="900"/>
            </a:lvl4pPr>
            <a:lvl5pPr marL="1828481" indent="0">
              <a:buNone/>
              <a:defRPr sz="900"/>
            </a:lvl5pPr>
            <a:lvl6pPr marL="2285602" indent="0">
              <a:buNone/>
              <a:defRPr sz="900"/>
            </a:lvl6pPr>
            <a:lvl7pPr marL="2742723" indent="0">
              <a:buNone/>
              <a:defRPr sz="900"/>
            </a:lvl7pPr>
            <a:lvl8pPr marL="3199843" indent="0">
              <a:buNone/>
              <a:defRPr sz="900"/>
            </a:lvl8pPr>
            <a:lvl9pPr marL="3656963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78AA1A-D27A-450F-8995-4ECF2FAA7191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C5C936-CBF8-48D9-A4EF-F1120782A6DD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90" y="5191764"/>
            <a:ext cx="5486400" cy="6129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90" y="662706"/>
            <a:ext cx="5486400" cy="4450080"/>
          </a:xfrm>
        </p:spPr>
        <p:txBody>
          <a:bodyPr/>
          <a:lstStyle>
            <a:lvl1pPr marL="0" indent="0">
              <a:buNone/>
              <a:defRPr sz="3200"/>
            </a:lvl1pPr>
            <a:lvl2pPr marL="457121" indent="0">
              <a:buNone/>
              <a:defRPr sz="2800"/>
            </a:lvl2pPr>
            <a:lvl3pPr marL="914242" indent="0">
              <a:buNone/>
              <a:defRPr sz="2400"/>
            </a:lvl3pPr>
            <a:lvl4pPr marL="1371361" indent="0">
              <a:buNone/>
              <a:defRPr sz="2000"/>
            </a:lvl4pPr>
            <a:lvl5pPr marL="1828481" indent="0">
              <a:buNone/>
              <a:defRPr sz="2000"/>
            </a:lvl5pPr>
            <a:lvl6pPr marL="2285602" indent="0">
              <a:buNone/>
              <a:defRPr sz="2000"/>
            </a:lvl6pPr>
            <a:lvl7pPr marL="2742723" indent="0">
              <a:buNone/>
              <a:defRPr sz="2000"/>
            </a:lvl7pPr>
            <a:lvl8pPr marL="3199843" indent="0">
              <a:buNone/>
              <a:defRPr sz="2000"/>
            </a:lvl8pPr>
            <a:lvl9pPr marL="3656963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90" y="5804680"/>
            <a:ext cx="5486400" cy="870443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100"/>
            </a:lvl2pPr>
            <a:lvl3pPr marL="914242" indent="0">
              <a:buNone/>
              <a:defRPr sz="1000"/>
            </a:lvl3pPr>
            <a:lvl4pPr marL="1371361" indent="0">
              <a:buNone/>
              <a:defRPr sz="900"/>
            </a:lvl4pPr>
            <a:lvl5pPr marL="1828481" indent="0">
              <a:buNone/>
              <a:defRPr sz="900"/>
            </a:lvl5pPr>
            <a:lvl6pPr marL="2285602" indent="0">
              <a:buNone/>
              <a:defRPr sz="900"/>
            </a:lvl6pPr>
            <a:lvl7pPr marL="2742723" indent="0">
              <a:buNone/>
              <a:defRPr sz="900"/>
            </a:lvl7pPr>
            <a:lvl8pPr marL="3199843" indent="0">
              <a:buNone/>
              <a:defRPr sz="900"/>
            </a:lvl8pPr>
            <a:lvl9pPr marL="3656963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BD063B-CFF4-45B1-9112-20A5BA73E0CE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5EADC9-DBAB-49E8-B1BC-3F51D0DE1FE4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1" y="659277"/>
            <a:ext cx="1943100" cy="5933439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2" y="659277"/>
            <a:ext cx="5676900" cy="593343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0DD6D9-87B5-4FFD-A7A0-1178074F45AA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0" y="0"/>
            <a:ext cx="9120188" cy="7404783"/>
            <a:chOff x="0" y="0"/>
            <a:chExt cx="5745" cy="431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/>
              <a:ahLst/>
              <a:cxnLst>
                <a:cxn ang="0">
                  <a:pos x="50" y="305"/>
                </a:cxn>
                <a:cxn ang="0">
                  <a:pos x="53" y="296"/>
                </a:cxn>
                <a:cxn ang="0">
                  <a:pos x="56" y="292"/>
                </a:cxn>
                <a:cxn ang="0">
                  <a:pos x="56" y="286"/>
                </a:cxn>
                <a:cxn ang="0">
                  <a:pos x="65" y="270"/>
                </a:cxn>
                <a:cxn ang="0">
                  <a:pos x="71" y="247"/>
                </a:cxn>
                <a:cxn ang="0">
                  <a:pos x="76" y="231"/>
                </a:cxn>
                <a:cxn ang="0">
                  <a:pos x="76" y="215"/>
                </a:cxn>
                <a:cxn ang="0">
                  <a:pos x="80" y="202"/>
                </a:cxn>
                <a:cxn ang="0">
                  <a:pos x="80" y="188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5" y="159"/>
                </a:cxn>
                <a:cxn ang="0">
                  <a:pos x="56" y="146"/>
                </a:cxn>
                <a:cxn ang="0">
                  <a:pos x="44" y="134"/>
                </a:cxn>
                <a:cxn ang="0">
                  <a:pos x="24" y="110"/>
                </a:cxn>
                <a:cxn ang="0">
                  <a:pos x="12" y="91"/>
                </a:cxn>
                <a:cxn ang="0">
                  <a:pos x="6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6" y="13"/>
                </a:cxn>
                <a:cxn ang="0">
                  <a:pos x="12" y="0"/>
                </a:cxn>
                <a:cxn ang="0">
                  <a:pos x="29" y="20"/>
                </a:cxn>
                <a:cxn ang="0">
                  <a:pos x="27" y="29"/>
                </a:cxn>
                <a:cxn ang="0">
                  <a:pos x="24" y="46"/>
                </a:cxn>
                <a:cxn ang="0">
                  <a:pos x="21" y="59"/>
                </a:cxn>
                <a:cxn ang="0">
                  <a:pos x="21" y="72"/>
                </a:cxn>
                <a:cxn ang="0">
                  <a:pos x="21" y="85"/>
                </a:cxn>
                <a:cxn ang="0">
                  <a:pos x="27" y="97"/>
                </a:cxn>
                <a:cxn ang="0">
                  <a:pos x="29" y="110"/>
                </a:cxn>
                <a:cxn ang="0">
                  <a:pos x="36" y="118"/>
                </a:cxn>
                <a:cxn ang="0">
                  <a:pos x="47" y="127"/>
                </a:cxn>
                <a:cxn ang="0">
                  <a:pos x="61" y="140"/>
                </a:cxn>
                <a:cxn ang="0">
                  <a:pos x="71" y="153"/>
                </a:cxn>
                <a:cxn ang="0">
                  <a:pos x="80" y="166"/>
                </a:cxn>
                <a:cxn ang="0">
                  <a:pos x="88" y="185"/>
                </a:cxn>
                <a:cxn ang="0">
                  <a:pos x="97" y="199"/>
                </a:cxn>
                <a:cxn ang="0">
                  <a:pos x="100" y="208"/>
                </a:cxn>
                <a:cxn ang="0">
                  <a:pos x="100" y="227"/>
                </a:cxn>
                <a:cxn ang="0">
                  <a:pos x="100" y="247"/>
                </a:cxn>
                <a:cxn ang="0">
                  <a:pos x="100" y="259"/>
                </a:cxn>
                <a:cxn ang="0">
                  <a:pos x="97" y="276"/>
                </a:cxn>
                <a:cxn ang="0">
                  <a:pos x="94" y="286"/>
                </a:cxn>
                <a:cxn ang="0">
                  <a:pos x="94" y="299"/>
                </a:cxn>
                <a:cxn ang="0">
                  <a:pos x="88" y="308"/>
                </a:cxn>
                <a:cxn ang="0">
                  <a:pos x="50" y="30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6" y="113"/>
                </a:cxn>
                <a:cxn ang="0">
                  <a:pos x="18" y="113"/>
                </a:cxn>
                <a:cxn ang="0">
                  <a:pos x="28" y="113"/>
                </a:cxn>
                <a:cxn ang="0">
                  <a:pos x="36" y="110"/>
                </a:cxn>
                <a:cxn ang="0">
                  <a:pos x="48" y="107"/>
                </a:cxn>
                <a:cxn ang="0">
                  <a:pos x="58" y="103"/>
                </a:cxn>
                <a:cxn ang="0">
                  <a:pos x="64" y="101"/>
                </a:cxn>
                <a:cxn ang="0">
                  <a:pos x="69" y="92"/>
                </a:cxn>
                <a:cxn ang="0">
                  <a:pos x="76" y="82"/>
                </a:cxn>
                <a:cxn ang="0">
                  <a:pos x="79" y="77"/>
                </a:cxn>
                <a:cxn ang="0">
                  <a:pos x="82" y="70"/>
                </a:cxn>
                <a:cxn ang="0">
                  <a:pos x="94" y="55"/>
                </a:cxn>
                <a:cxn ang="0">
                  <a:pos x="106" y="39"/>
                </a:cxn>
                <a:cxn ang="0">
                  <a:pos x="115" y="36"/>
                </a:cxn>
                <a:cxn ang="0">
                  <a:pos x="130" y="31"/>
                </a:cxn>
                <a:cxn ang="0">
                  <a:pos x="143" y="24"/>
                </a:cxn>
                <a:cxn ang="0">
                  <a:pos x="155" y="21"/>
                </a:cxn>
                <a:cxn ang="0">
                  <a:pos x="164" y="18"/>
                </a:cxn>
                <a:cxn ang="0">
                  <a:pos x="176" y="21"/>
                </a:cxn>
                <a:cxn ang="0">
                  <a:pos x="191" y="24"/>
                </a:cxn>
                <a:cxn ang="0">
                  <a:pos x="206" y="31"/>
                </a:cxn>
                <a:cxn ang="0">
                  <a:pos x="213" y="36"/>
                </a:cxn>
                <a:cxn ang="0">
                  <a:pos x="219" y="42"/>
                </a:cxn>
                <a:cxn ang="0">
                  <a:pos x="228" y="11"/>
                </a:cxn>
                <a:cxn ang="0">
                  <a:pos x="221" y="9"/>
                </a:cxn>
                <a:cxn ang="0">
                  <a:pos x="206" y="3"/>
                </a:cxn>
                <a:cxn ang="0">
                  <a:pos x="195" y="0"/>
                </a:cxn>
                <a:cxn ang="0">
                  <a:pos x="180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0" y="9"/>
                </a:cxn>
                <a:cxn ang="0">
                  <a:pos x="127" y="15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2"/>
                </a:cxn>
                <a:cxn ang="0">
                  <a:pos x="88" y="55"/>
                </a:cxn>
                <a:cxn ang="0">
                  <a:pos x="76" y="67"/>
                </a:cxn>
                <a:cxn ang="0">
                  <a:pos x="69" y="73"/>
                </a:cxn>
                <a:cxn ang="0">
                  <a:pos x="61" y="82"/>
                </a:cxn>
                <a:cxn ang="0">
                  <a:pos x="51" y="85"/>
                </a:cxn>
                <a:cxn ang="0">
                  <a:pos x="43" y="88"/>
                </a:cxn>
                <a:cxn ang="0">
                  <a:pos x="30" y="88"/>
                </a:cxn>
                <a:cxn ang="0">
                  <a:pos x="24" y="88"/>
                </a:cxn>
                <a:cxn ang="0">
                  <a:pos x="18" y="85"/>
                </a:cxn>
                <a:cxn ang="0">
                  <a:pos x="6" y="79"/>
                </a:cxn>
                <a:cxn ang="0">
                  <a:pos x="0" y="110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7" y="118"/>
                </a:cxn>
                <a:cxn ang="0">
                  <a:pos x="19" y="118"/>
                </a:cxn>
                <a:cxn ang="0">
                  <a:pos x="28" y="118"/>
                </a:cxn>
                <a:cxn ang="0">
                  <a:pos x="40" y="118"/>
                </a:cxn>
                <a:cxn ang="0">
                  <a:pos x="49" y="111"/>
                </a:cxn>
                <a:cxn ang="0">
                  <a:pos x="58" y="108"/>
                </a:cxn>
                <a:cxn ang="0">
                  <a:pos x="65" y="105"/>
                </a:cxn>
                <a:cxn ang="0">
                  <a:pos x="73" y="95"/>
                </a:cxn>
                <a:cxn ang="0">
                  <a:pos x="76" y="86"/>
                </a:cxn>
                <a:cxn ang="0">
                  <a:pos x="83" y="79"/>
                </a:cxn>
                <a:cxn ang="0">
                  <a:pos x="86" y="73"/>
                </a:cxn>
                <a:cxn ang="0">
                  <a:pos x="95" y="58"/>
                </a:cxn>
                <a:cxn ang="0">
                  <a:pos x="110" y="45"/>
                </a:cxn>
                <a:cxn ang="0">
                  <a:pos x="116" y="39"/>
                </a:cxn>
                <a:cxn ang="0">
                  <a:pos x="131" y="32"/>
                </a:cxn>
                <a:cxn ang="0">
                  <a:pos x="146" y="26"/>
                </a:cxn>
                <a:cxn ang="0">
                  <a:pos x="156" y="23"/>
                </a:cxn>
                <a:cxn ang="0">
                  <a:pos x="164" y="23"/>
                </a:cxn>
                <a:cxn ang="0">
                  <a:pos x="177" y="23"/>
                </a:cxn>
                <a:cxn ang="0">
                  <a:pos x="192" y="26"/>
                </a:cxn>
                <a:cxn ang="0">
                  <a:pos x="207" y="32"/>
                </a:cxn>
                <a:cxn ang="0">
                  <a:pos x="217" y="42"/>
                </a:cxn>
                <a:cxn ang="0">
                  <a:pos x="220" y="48"/>
                </a:cxn>
                <a:cxn ang="0">
                  <a:pos x="232" y="16"/>
                </a:cxn>
                <a:cxn ang="0">
                  <a:pos x="222" y="10"/>
                </a:cxn>
                <a:cxn ang="0">
                  <a:pos x="210" y="4"/>
                </a:cxn>
                <a:cxn ang="0">
                  <a:pos x="195" y="4"/>
                </a:cxn>
                <a:cxn ang="0">
                  <a:pos x="183" y="0"/>
                </a:cxn>
                <a:cxn ang="0">
                  <a:pos x="167" y="0"/>
                </a:cxn>
                <a:cxn ang="0">
                  <a:pos x="156" y="4"/>
                </a:cxn>
                <a:cxn ang="0">
                  <a:pos x="141" y="10"/>
                </a:cxn>
                <a:cxn ang="0">
                  <a:pos x="131" y="16"/>
                </a:cxn>
                <a:cxn ang="0">
                  <a:pos x="126" y="20"/>
                </a:cxn>
                <a:cxn ang="0">
                  <a:pos x="110" y="32"/>
                </a:cxn>
                <a:cxn ang="0">
                  <a:pos x="101" y="45"/>
                </a:cxn>
                <a:cxn ang="0">
                  <a:pos x="88" y="58"/>
                </a:cxn>
                <a:cxn ang="0">
                  <a:pos x="80" y="70"/>
                </a:cxn>
                <a:cxn ang="0">
                  <a:pos x="73" y="79"/>
                </a:cxn>
                <a:cxn ang="0">
                  <a:pos x="61" y="86"/>
                </a:cxn>
                <a:cxn ang="0">
                  <a:pos x="52" y="89"/>
                </a:cxn>
                <a:cxn ang="0">
                  <a:pos x="43" y="92"/>
                </a:cxn>
                <a:cxn ang="0">
                  <a:pos x="34" y="92"/>
                </a:cxn>
                <a:cxn ang="0">
                  <a:pos x="25" y="92"/>
                </a:cxn>
                <a:cxn ang="0">
                  <a:pos x="19" y="89"/>
                </a:cxn>
                <a:cxn ang="0">
                  <a:pos x="7" y="83"/>
                </a:cxn>
                <a:cxn ang="0">
                  <a:pos x="0" y="115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/>
              <a:ahLst/>
              <a:cxnLst>
                <a:cxn ang="0">
                  <a:pos x="232" y="115"/>
                </a:cxn>
                <a:cxn ang="0">
                  <a:pos x="222" y="115"/>
                </a:cxn>
                <a:cxn ang="0">
                  <a:pos x="214" y="118"/>
                </a:cxn>
                <a:cxn ang="0">
                  <a:pos x="201" y="118"/>
                </a:cxn>
                <a:cxn ang="0">
                  <a:pos x="192" y="115"/>
                </a:cxn>
                <a:cxn ang="0">
                  <a:pos x="183" y="112"/>
                </a:cxn>
                <a:cxn ang="0">
                  <a:pos x="171" y="106"/>
                </a:cxn>
                <a:cxn ang="0">
                  <a:pos x="164" y="102"/>
                </a:cxn>
                <a:cxn ang="0">
                  <a:pos x="158" y="94"/>
                </a:cxn>
                <a:cxn ang="0">
                  <a:pos x="153" y="84"/>
                </a:cxn>
                <a:cxn ang="0">
                  <a:pos x="149" y="78"/>
                </a:cxn>
                <a:cxn ang="0">
                  <a:pos x="146" y="71"/>
                </a:cxn>
                <a:cxn ang="0">
                  <a:pos x="134" y="59"/>
                </a:cxn>
                <a:cxn ang="0">
                  <a:pos x="122" y="44"/>
                </a:cxn>
                <a:cxn ang="0">
                  <a:pos x="113" y="37"/>
                </a:cxn>
                <a:cxn ang="0">
                  <a:pos x="97" y="31"/>
                </a:cxn>
                <a:cxn ang="0">
                  <a:pos x="85" y="28"/>
                </a:cxn>
                <a:cxn ang="0">
                  <a:pos x="73" y="24"/>
                </a:cxn>
                <a:cxn ang="0">
                  <a:pos x="64" y="21"/>
                </a:cxn>
                <a:cxn ang="0">
                  <a:pos x="52" y="24"/>
                </a:cxn>
                <a:cxn ang="0">
                  <a:pos x="39" y="28"/>
                </a:cxn>
                <a:cxn ang="0">
                  <a:pos x="24" y="31"/>
                </a:cxn>
                <a:cxn ang="0">
                  <a:pos x="15" y="40"/>
                </a:cxn>
                <a:cxn ang="0">
                  <a:pos x="9" y="47"/>
                </a:cxn>
                <a:cxn ang="0">
                  <a:pos x="0" y="16"/>
                </a:cxn>
                <a:cxn ang="0">
                  <a:pos x="6" y="9"/>
                </a:cxn>
                <a:cxn ang="0">
                  <a:pos x="21" y="6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1" y="3"/>
                </a:cxn>
                <a:cxn ang="0">
                  <a:pos x="73" y="6"/>
                </a:cxn>
                <a:cxn ang="0">
                  <a:pos x="88" y="13"/>
                </a:cxn>
                <a:cxn ang="0">
                  <a:pos x="100" y="16"/>
                </a:cxn>
                <a:cxn ang="0">
                  <a:pos x="107" y="21"/>
                </a:cxn>
                <a:cxn ang="0">
                  <a:pos x="118" y="31"/>
                </a:cxn>
                <a:cxn ang="0">
                  <a:pos x="131" y="47"/>
                </a:cxn>
                <a:cxn ang="0">
                  <a:pos x="143" y="59"/>
                </a:cxn>
                <a:cxn ang="0">
                  <a:pos x="153" y="71"/>
                </a:cxn>
                <a:cxn ang="0">
                  <a:pos x="158" y="78"/>
                </a:cxn>
                <a:cxn ang="0">
                  <a:pos x="168" y="84"/>
                </a:cxn>
                <a:cxn ang="0">
                  <a:pos x="177" y="91"/>
                </a:cxn>
                <a:cxn ang="0">
                  <a:pos x="186" y="94"/>
                </a:cxn>
                <a:cxn ang="0">
                  <a:pos x="199" y="94"/>
                </a:cxn>
                <a:cxn ang="0">
                  <a:pos x="204" y="91"/>
                </a:cxn>
                <a:cxn ang="0">
                  <a:pos x="214" y="91"/>
                </a:cxn>
                <a:cxn ang="0">
                  <a:pos x="225" y="84"/>
                </a:cxn>
                <a:cxn ang="0">
                  <a:pos x="232" y="115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/>
              <a:ahLst/>
              <a:cxnLst>
                <a:cxn ang="0">
                  <a:pos x="231" y="110"/>
                </a:cxn>
                <a:cxn ang="0">
                  <a:pos x="221" y="113"/>
                </a:cxn>
                <a:cxn ang="0">
                  <a:pos x="213" y="113"/>
                </a:cxn>
                <a:cxn ang="0">
                  <a:pos x="201" y="113"/>
                </a:cxn>
                <a:cxn ang="0">
                  <a:pos x="191" y="113"/>
                </a:cxn>
                <a:cxn ang="0">
                  <a:pos x="183" y="110"/>
                </a:cxn>
                <a:cxn ang="0">
                  <a:pos x="170" y="104"/>
                </a:cxn>
                <a:cxn ang="0">
                  <a:pos x="167" y="102"/>
                </a:cxn>
                <a:cxn ang="0">
                  <a:pos x="158" y="92"/>
                </a:cxn>
                <a:cxn ang="0">
                  <a:pos x="155" y="82"/>
                </a:cxn>
                <a:cxn ang="0">
                  <a:pos x="148" y="77"/>
                </a:cxn>
                <a:cxn ang="0">
                  <a:pos x="145" y="71"/>
                </a:cxn>
                <a:cxn ang="0">
                  <a:pos x="133" y="56"/>
                </a:cxn>
                <a:cxn ang="0">
                  <a:pos x="122" y="43"/>
                </a:cxn>
                <a:cxn ang="0">
                  <a:pos x="112" y="36"/>
                </a:cxn>
                <a:cxn ang="0">
                  <a:pos x="100" y="31"/>
                </a:cxn>
                <a:cxn ang="0">
                  <a:pos x="85" y="25"/>
                </a:cxn>
                <a:cxn ang="0">
                  <a:pos x="76" y="21"/>
                </a:cxn>
                <a:cxn ang="0">
                  <a:pos x="64" y="21"/>
                </a:cxn>
                <a:cxn ang="0">
                  <a:pos x="54" y="21"/>
                </a:cxn>
                <a:cxn ang="0">
                  <a:pos x="39" y="25"/>
                </a:cxn>
                <a:cxn ang="0">
                  <a:pos x="24" y="31"/>
                </a:cxn>
                <a:cxn ang="0">
                  <a:pos x="15" y="36"/>
                </a:cxn>
                <a:cxn ang="0">
                  <a:pos x="9" y="46"/>
                </a:cxn>
                <a:cxn ang="0">
                  <a:pos x="0" y="15"/>
                </a:cxn>
                <a:cxn ang="0">
                  <a:pos x="9" y="10"/>
                </a:cxn>
                <a:cxn ang="0">
                  <a:pos x="21" y="3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72" y="3"/>
                </a:cxn>
                <a:cxn ang="0">
                  <a:pos x="87" y="10"/>
                </a:cxn>
                <a:cxn ang="0">
                  <a:pos x="100" y="15"/>
                </a:cxn>
                <a:cxn ang="0">
                  <a:pos x="106" y="18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43" y="58"/>
                </a:cxn>
                <a:cxn ang="0">
                  <a:pos x="152" y="67"/>
                </a:cxn>
                <a:cxn ang="0">
                  <a:pos x="158" y="77"/>
                </a:cxn>
                <a:cxn ang="0">
                  <a:pos x="167" y="82"/>
                </a:cxn>
                <a:cxn ang="0">
                  <a:pos x="179" y="86"/>
                </a:cxn>
                <a:cxn ang="0">
                  <a:pos x="185" y="89"/>
                </a:cxn>
                <a:cxn ang="0">
                  <a:pos x="198" y="89"/>
                </a:cxn>
                <a:cxn ang="0">
                  <a:pos x="206" y="89"/>
                </a:cxn>
                <a:cxn ang="0">
                  <a:pos x="213" y="86"/>
                </a:cxn>
                <a:cxn ang="0">
                  <a:pos x="224" y="79"/>
                </a:cxn>
                <a:cxn ang="0">
                  <a:pos x="231" y="110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/>
              <a:ahLst/>
              <a:cxnLst>
                <a:cxn ang="0">
                  <a:pos x="227" y="3"/>
                </a:cxn>
                <a:cxn ang="0">
                  <a:pos x="220" y="3"/>
                </a:cxn>
                <a:cxn ang="0">
                  <a:pos x="209" y="0"/>
                </a:cxn>
                <a:cxn ang="0">
                  <a:pos x="200" y="0"/>
                </a:cxn>
                <a:cxn ang="0">
                  <a:pos x="190" y="3"/>
                </a:cxn>
                <a:cxn ang="0">
                  <a:pos x="179" y="6"/>
                </a:cxn>
                <a:cxn ang="0">
                  <a:pos x="169" y="9"/>
                </a:cxn>
                <a:cxn ang="0">
                  <a:pos x="164" y="16"/>
                </a:cxn>
                <a:cxn ang="0">
                  <a:pos x="157" y="24"/>
                </a:cxn>
                <a:cxn ang="0">
                  <a:pos x="151" y="34"/>
                </a:cxn>
                <a:cxn ang="0">
                  <a:pos x="148" y="40"/>
                </a:cxn>
                <a:cxn ang="0">
                  <a:pos x="145" y="47"/>
                </a:cxn>
                <a:cxn ang="0">
                  <a:pos x="133" y="58"/>
                </a:cxn>
                <a:cxn ang="0">
                  <a:pos x="118" y="74"/>
                </a:cxn>
                <a:cxn ang="0">
                  <a:pos x="112" y="78"/>
                </a:cxn>
                <a:cxn ang="0">
                  <a:pos x="96" y="87"/>
                </a:cxn>
                <a:cxn ang="0">
                  <a:pos x="84" y="90"/>
                </a:cxn>
                <a:cxn ang="0">
                  <a:pos x="73" y="94"/>
                </a:cxn>
                <a:cxn ang="0">
                  <a:pos x="63" y="96"/>
                </a:cxn>
                <a:cxn ang="0">
                  <a:pos x="51" y="94"/>
                </a:cxn>
                <a:cxn ang="0">
                  <a:pos x="36" y="90"/>
                </a:cxn>
                <a:cxn ang="0">
                  <a:pos x="21" y="84"/>
                </a:cxn>
                <a:cxn ang="0">
                  <a:pos x="15" y="78"/>
                </a:cxn>
                <a:cxn ang="0">
                  <a:pos x="9" y="71"/>
                </a:cxn>
                <a:cxn ang="0">
                  <a:pos x="0" y="102"/>
                </a:cxn>
                <a:cxn ang="0">
                  <a:pos x="6" y="109"/>
                </a:cxn>
                <a:cxn ang="0">
                  <a:pos x="18" y="112"/>
                </a:cxn>
                <a:cxn ang="0">
                  <a:pos x="33" y="115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9"/>
                </a:cxn>
                <a:cxn ang="0">
                  <a:pos x="96" y="102"/>
                </a:cxn>
                <a:cxn ang="0">
                  <a:pos x="103" y="96"/>
                </a:cxn>
                <a:cxn ang="0">
                  <a:pos x="118" y="84"/>
                </a:cxn>
                <a:cxn ang="0">
                  <a:pos x="130" y="71"/>
                </a:cxn>
                <a:cxn ang="0">
                  <a:pos x="139" y="58"/>
                </a:cxn>
                <a:cxn ang="0">
                  <a:pos x="148" y="47"/>
                </a:cxn>
                <a:cxn ang="0">
                  <a:pos x="157" y="40"/>
                </a:cxn>
                <a:cxn ang="0">
                  <a:pos x="166" y="34"/>
                </a:cxn>
                <a:cxn ang="0">
                  <a:pos x="175" y="27"/>
                </a:cxn>
                <a:cxn ang="0">
                  <a:pos x="184" y="24"/>
                </a:cxn>
                <a:cxn ang="0">
                  <a:pos x="194" y="24"/>
                </a:cxn>
                <a:cxn ang="0">
                  <a:pos x="202" y="24"/>
                </a:cxn>
                <a:cxn ang="0">
                  <a:pos x="209" y="27"/>
                </a:cxn>
                <a:cxn ang="0">
                  <a:pos x="220" y="34"/>
                </a:cxn>
                <a:cxn ang="0">
                  <a:pos x="227" y="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9"/>
                </a:cxn>
                <a:cxn ang="0">
                  <a:pos x="41" y="60"/>
                </a:cxn>
                <a:cxn ang="0">
                  <a:pos x="65" y="20"/>
                </a:cxn>
                <a:cxn ang="0">
                  <a:pos x="21" y="0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6" y="49"/>
                </a:cxn>
                <a:cxn ang="0">
                  <a:pos x="16" y="0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7" y="49"/>
                </a:cxn>
                <a:cxn ang="0">
                  <a:pos x="16" y="0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/>
              <a:ahLst/>
              <a:cxnLst>
                <a:cxn ang="0">
                  <a:pos x="27" y="87"/>
                </a:cxn>
                <a:cxn ang="0">
                  <a:pos x="45" y="46"/>
                </a:cxn>
                <a:cxn ang="0">
                  <a:pos x="18" y="0"/>
                </a:cxn>
                <a:cxn ang="0">
                  <a:pos x="0" y="49"/>
                </a:cxn>
                <a:cxn ang="0">
                  <a:pos x="27" y="87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/>
              <a:ahLst/>
              <a:cxnLst>
                <a:cxn ang="0">
                  <a:pos x="19" y="84"/>
                </a:cxn>
                <a:cxn ang="0">
                  <a:pos x="0" y="45"/>
                </a:cxn>
                <a:cxn ang="0">
                  <a:pos x="27" y="0"/>
                </a:cxn>
                <a:cxn ang="0">
                  <a:pos x="46" y="45"/>
                </a:cxn>
                <a:cxn ang="0">
                  <a:pos x="19" y="84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/>
              <a:ahLst/>
              <a:cxnLst>
                <a:cxn ang="0">
                  <a:pos x="147" y="27"/>
                </a:cxn>
                <a:cxn ang="0">
                  <a:pos x="138" y="24"/>
                </a:cxn>
                <a:cxn ang="0">
                  <a:pos x="127" y="24"/>
                </a:cxn>
                <a:cxn ang="0">
                  <a:pos x="117" y="27"/>
                </a:cxn>
                <a:cxn ang="0">
                  <a:pos x="112" y="36"/>
                </a:cxn>
                <a:cxn ang="0">
                  <a:pos x="105" y="48"/>
                </a:cxn>
                <a:cxn ang="0">
                  <a:pos x="97" y="60"/>
                </a:cxn>
                <a:cxn ang="0">
                  <a:pos x="84" y="69"/>
                </a:cxn>
                <a:cxn ang="0">
                  <a:pos x="69" y="72"/>
                </a:cxn>
                <a:cxn ang="0">
                  <a:pos x="57" y="69"/>
                </a:cxn>
                <a:cxn ang="0">
                  <a:pos x="49" y="63"/>
                </a:cxn>
                <a:cxn ang="0">
                  <a:pos x="37" y="57"/>
                </a:cxn>
                <a:cxn ang="0">
                  <a:pos x="24" y="54"/>
                </a:cxn>
                <a:cxn ang="0">
                  <a:pos x="12" y="54"/>
                </a:cxn>
                <a:cxn ang="0">
                  <a:pos x="4" y="57"/>
                </a:cxn>
                <a:cxn ang="0">
                  <a:pos x="0" y="54"/>
                </a:cxn>
                <a:cxn ang="0">
                  <a:pos x="7" y="48"/>
                </a:cxn>
                <a:cxn ang="0">
                  <a:pos x="19" y="45"/>
                </a:cxn>
                <a:cxn ang="0">
                  <a:pos x="27" y="48"/>
                </a:cxn>
                <a:cxn ang="0">
                  <a:pos x="39" y="54"/>
                </a:cxn>
                <a:cxn ang="0">
                  <a:pos x="52" y="60"/>
                </a:cxn>
                <a:cxn ang="0">
                  <a:pos x="64" y="60"/>
                </a:cxn>
                <a:cxn ang="0">
                  <a:pos x="75" y="60"/>
                </a:cxn>
                <a:cxn ang="0">
                  <a:pos x="84" y="57"/>
                </a:cxn>
                <a:cxn ang="0">
                  <a:pos x="93" y="51"/>
                </a:cxn>
                <a:cxn ang="0">
                  <a:pos x="102" y="39"/>
                </a:cxn>
                <a:cxn ang="0">
                  <a:pos x="112" y="22"/>
                </a:cxn>
                <a:cxn ang="0">
                  <a:pos x="120" y="7"/>
                </a:cxn>
                <a:cxn ang="0">
                  <a:pos x="127" y="0"/>
                </a:cxn>
                <a:cxn ang="0">
                  <a:pos x="135" y="0"/>
                </a:cxn>
                <a:cxn ang="0">
                  <a:pos x="145" y="3"/>
                </a:cxn>
                <a:cxn ang="0">
                  <a:pos x="153" y="30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/>
              <a:ahLst/>
              <a:cxnLst>
                <a:cxn ang="0">
                  <a:pos x="149" y="27"/>
                </a:cxn>
                <a:cxn ang="0">
                  <a:pos x="141" y="25"/>
                </a:cxn>
                <a:cxn ang="0">
                  <a:pos x="129" y="25"/>
                </a:cxn>
                <a:cxn ang="0">
                  <a:pos x="120" y="27"/>
                </a:cxn>
                <a:cxn ang="0">
                  <a:pos x="114" y="36"/>
                </a:cxn>
                <a:cxn ang="0">
                  <a:pos x="105" y="48"/>
                </a:cxn>
                <a:cxn ang="0">
                  <a:pos x="99" y="61"/>
                </a:cxn>
                <a:cxn ang="0">
                  <a:pos x="84" y="70"/>
                </a:cxn>
                <a:cxn ang="0">
                  <a:pos x="72" y="73"/>
                </a:cxn>
                <a:cxn ang="0">
                  <a:pos x="60" y="70"/>
                </a:cxn>
                <a:cxn ang="0">
                  <a:pos x="51" y="64"/>
                </a:cxn>
                <a:cxn ang="0">
                  <a:pos x="39" y="58"/>
                </a:cxn>
                <a:cxn ang="0">
                  <a:pos x="27" y="51"/>
                </a:cxn>
                <a:cxn ang="0">
                  <a:pos x="15" y="51"/>
                </a:cxn>
                <a:cxn ang="0">
                  <a:pos x="7" y="58"/>
                </a:cxn>
                <a:cxn ang="0">
                  <a:pos x="3" y="51"/>
                </a:cxn>
                <a:cxn ang="0">
                  <a:pos x="9" y="48"/>
                </a:cxn>
                <a:cxn ang="0">
                  <a:pos x="21" y="46"/>
                </a:cxn>
                <a:cxn ang="0">
                  <a:pos x="30" y="46"/>
                </a:cxn>
                <a:cxn ang="0">
                  <a:pos x="42" y="51"/>
                </a:cxn>
                <a:cxn ang="0">
                  <a:pos x="54" y="58"/>
                </a:cxn>
                <a:cxn ang="0">
                  <a:pos x="66" y="61"/>
                </a:cxn>
                <a:cxn ang="0">
                  <a:pos x="78" y="61"/>
                </a:cxn>
                <a:cxn ang="0">
                  <a:pos x="87" y="58"/>
                </a:cxn>
                <a:cxn ang="0">
                  <a:pos x="96" y="51"/>
                </a:cxn>
                <a:cxn ang="0">
                  <a:pos x="105" y="40"/>
                </a:cxn>
                <a:cxn ang="0">
                  <a:pos x="114" y="21"/>
                </a:cxn>
                <a:cxn ang="0">
                  <a:pos x="120" y="6"/>
                </a:cxn>
                <a:cxn ang="0">
                  <a:pos x="129" y="0"/>
                </a:cxn>
                <a:cxn ang="0">
                  <a:pos x="135" y="0"/>
                </a:cxn>
                <a:cxn ang="0">
                  <a:pos x="144" y="3"/>
                </a:cxn>
                <a:cxn ang="0">
                  <a:pos x="156" y="30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9" y="48"/>
                </a:cxn>
                <a:cxn ang="0">
                  <a:pos x="57" y="63"/>
                </a:cxn>
                <a:cxn ang="0">
                  <a:pos x="70" y="71"/>
                </a:cxn>
                <a:cxn ang="0">
                  <a:pos x="85" y="74"/>
                </a:cxn>
                <a:cxn ang="0">
                  <a:pos x="97" y="71"/>
                </a:cxn>
                <a:cxn ang="0">
                  <a:pos x="105" y="63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6"/>
                </a:cxn>
                <a:cxn ang="0">
                  <a:pos x="154" y="54"/>
                </a:cxn>
                <a:cxn ang="0">
                  <a:pos x="145" y="48"/>
                </a:cxn>
                <a:cxn ang="0">
                  <a:pos x="135" y="48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59"/>
                </a:cxn>
                <a:cxn ang="0">
                  <a:pos x="87" y="59"/>
                </a:cxn>
                <a:cxn ang="0">
                  <a:pos x="79" y="59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2" y="42"/>
                </a:cxn>
                <a:cxn ang="0">
                  <a:pos x="42" y="24"/>
                </a:cxn>
                <a:cxn ang="0">
                  <a:pos x="34" y="9"/>
                </a:cxn>
                <a:cxn ang="0">
                  <a:pos x="27" y="4"/>
                </a:cxn>
                <a:cxn ang="0">
                  <a:pos x="19" y="0"/>
                </a:cxn>
                <a:cxn ang="0">
                  <a:pos x="9" y="6"/>
                </a:cxn>
                <a:cxn ang="0">
                  <a:pos x="0" y="3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8" y="24"/>
                </a:cxn>
                <a:cxn ang="0">
                  <a:pos x="37" y="30"/>
                </a:cxn>
                <a:cxn ang="0">
                  <a:pos x="43" y="36"/>
                </a:cxn>
                <a:cxn ang="0">
                  <a:pos x="50" y="49"/>
                </a:cxn>
                <a:cxn ang="0">
                  <a:pos x="58" y="60"/>
                </a:cxn>
                <a:cxn ang="0">
                  <a:pos x="70" y="69"/>
                </a:cxn>
                <a:cxn ang="0">
                  <a:pos x="86" y="72"/>
                </a:cxn>
                <a:cxn ang="0">
                  <a:pos x="98" y="72"/>
                </a:cxn>
                <a:cxn ang="0">
                  <a:pos x="107" y="64"/>
                </a:cxn>
                <a:cxn ang="0">
                  <a:pos x="119" y="57"/>
                </a:cxn>
                <a:cxn ang="0">
                  <a:pos x="131" y="54"/>
                </a:cxn>
                <a:cxn ang="0">
                  <a:pos x="144" y="54"/>
                </a:cxn>
                <a:cxn ang="0">
                  <a:pos x="152" y="57"/>
                </a:cxn>
                <a:cxn ang="0">
                  <a:pos x="156" y="54"/>
                </a:cxn>
                <a:cxn ang="0">
                  <a:pos x="147" y="49"/>
                </a:cxn>
                <a:cxn ang="0">
                  <a:pos x="137" y="45"/>
                </a:cxn>
                <a:cxn ang="0">
                  <a:pos x="129" y="49"/>
                </a:cxn>
                <a:cxn ang="0">
                  <a:pos x="116" y="54"/>
                </a:cxn>
                <a:cxn ang="0">
                  <a:pos x="104" y="60"/>
                </a:cxn>
                <a:cxn ang="0">
                  <a:pos x="89" y="60"/>
                </a:cxn>
                <a:cxn ang="0">
                  <a:pos x="80" y="60"/>
                </a:cxn>
                <a:cxn ang="0">
                  <a:pos x="70" y="57"/>
                </a:cxn>
                <a:cxn ang="0">
                  <a:pos x="61" y="51"/>
                </a:cxn>
                <a:cxn ang="0">
                  <a:pos x="52" y="39"/>
                </a:cxn>
                <a:cxn ang="0">
                  <a:pos x="43" y="24"/>
                </a:cxn>
                <a:cxn ang="0">
                  <a:pos x="34" y="7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0" y="4"/>
                </a:cxn>
                <a:cxn ang="0">
                  <a:pos x="0" y="30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/>
              <a:ahLst/>
              <a:cxnLst>
                <a:cxn ang="0">
                  <a:pos x="3" y="44"/>
                </a:cxn>
                <a:cxn ang="0">
                  <a:pos x="15" y="48"/>
                </a:cxn>
                <a:cxn ang="0">
                  <a:pos x="26" y="48"/>
                </a:cxn>
                <a:cxn ang="0">
                  <a:pos x="33" y="41"/>
                </a:cxn>
                <a:cxn ang="0">
                  <a:pos x="41" y="36"/>
                </a:cxn>
                <a:cxn ang="0">
                  <a:pos x="48" y="24"/>
                </a:cxn>
                <a:cxn ang="0">
                  <a:pos x="56" y="12"/>
                </a:cxn>
                <a:cxn ang="0">
                  <a:pos x="69" y="4"/>
                </a:cxn>
                <a:cxn ang="0">
                  <a:pos x="84" y="0"/>
                </a:cxn>
                <a:cxn ang="0">
                  <a:pos x="93" y="4"/>
                </a:cxn>
                <a:cxn ang="0">
                  <a:pos x="105" y="9"/>
                </a:cxn>
                <a:cxn ang="0">
                  <a:pos x="116" y="15"/>
                </a:cxn>
                <a:cxn ang="0">
                  <a:pos x="126" y="18"/>
                </a:cxn>
                <a:cxn ang="0">
                  <a:pos x="138" y="18"/>
                </a:cxn>
                <a:cxn ang="0">
                  <a:pos x="150" y="15"/>
                </a:cxn>
                <a:cxn ang="0">
                  <a:pos x="153" y="18"/>
                </a:cxn>
                <a:cxn ang="0">
                  <a:pos x="144" y="24"/>
                </a:cxn>
                <a:cxn ang="0">
                  <a:pos x="135" y="27"/>
                </a:cxn>
                <a:cxn ang="0">
                  <a:pos x="126" y="24"/>
                </a:cxn>
                <a:cxn ang="0">
                  <a:pos x="114" y="18"/>
                </a:cxn>
                <a:cxn ang="0">
                  <a:pos x="101" y="12"/>
                </a:cxn>
                <a:cxn ang="0">
                  <a:pos x="86" y="12"/>
                </a:cxn>
                <a:cxn ang="0">
                  <a:pos x="78" y="12"/>
                </a:cxn>
                <a:cxn ang="0">
                  <a:pos x="66" y="15"/>
                </a:cxn>
                <a:cxn ang="0">
                  <a:pos x="56" y="21"/>
                </a:cxn>
                <a:cxn ang="0">
                  <a:pos x="51" y="33"/>
                </a:cxn>
                <a:cxn ang="0">
                  <a:pos x="41" y="51"/>
                </a:cxn>
                <a:cxn ang="0">
                  <a:pos x="33" y="65"/>
                </a:cxn>
                <a:cxn ang="0">
                  <a:pos x="26" y="71"/>
                </a:cxn>
                <a:cxn ang="0">
                  <a:pos x="18" y="71"/>
                </a:cxn>
                <a:cxn ang="0">
                  <a:pos x="8" y="68"/>
                </a:cxn>
                <a:cxn ang="0">
                  <a:pos x="0" y="41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4" y="40"/>
                </a:cxn>
                <a:cxn ang="0">
                  <a:pos x="30" y="0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5" y="41"/>
                </a:cxn>
                <a:cxn ang="0">
                  <a:pos x="30" y="0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2" y="79"/>
                </a:cxn>
                <a:cxn ang="0">
                  <a:pos x="59" y="0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31"/>
                </a:cxn>
                <a:cxn ang="0">
                  <a:pos x="46" y="82"/>
                </a:cxn>
                <a:cxn ang="0">
                  <a:pos x="60" y="0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1"/>
                </a:cxn>
                <a:cxn ang="0">
                  <a:pos x="0" y="0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/>
              <a:ahLst/>
              <a:cxnLst>
                <a:cxn ang="0">
                  <a:pos x="228" y="4"/>
                </a:cxn>
                <a:cxn ang="0">
                  <a:pos x="222" y="0"/>
                </a:cxn>
                <a:cxn ang="0">
                  <a:pos x="210" y="0"/>
                </a:cxn>
                <a:cxn ang="0">
                  <a:pos x="200" y="0"/>
                </a:cxn>
                <a:cxn ang="0">
                  <a:pos x="192" y="0"/>
                </a:cxn>
                <a:cxn ang="0">
                  <a:pos x="180" y="4"/>
                </a:cxn>
                <a:cxn ang="0">
                  <a:pos x="170" y="10"/>
                </a:cxn>
                <a:cxn ang="0">
                  <a:pos x="164" y="13"/>
                </a:cxn>
                <a:cxn ang="0">
                  <a:pos x="159" y="22"/>
                </a:cxn>
                <a:cxn ang="0">
                  <a:pos x="152" y="31"/>
                </a:cxn>
                <a:cxn ang="0">
                  <a:pos x="149" y="38"/>
                </a:cxn>
                <a:cxn ang="0">
                  <a:pos x="146" y="43"/>
                </a:cxn>
                <a:cxn ang="0">
                  <a:pos x="134" y="59"/>
                </a:cxn>
                <a:cxn ang="0">
                  <a:pos x="122" y="72"/>
                </a:cxn>
                <a:cxn ang="0">
                  <a:pos x="113" y="77"/>
                </a:cxn>
                <a:cxn ang="0">
                  <a:pos x="98" y="84"/>
                </a:cxn>
                <a:cxn ang="0">
                  <a:pos x="86" y="90"/>
                </a:cxn>
                <a:cxn ang="0">
                  <a:pos x="73" y="93"/>
                </a:cxn>
                <a:cxn ang="0">
                  <a:pos x="64" y="93"/>
                </a:cxn>
                <a:cxn ang="0">
                  <a:pos x="52" y="93"/>
                </a:cxn>
                <a:cxn ang="0">
                  <a:pos x="37" y="90"/>
                </a:cxn>
                <a:cxn ang="0">
                  <a:pos x="25" y="84"/>
                </a:cxn>
                <a:cxn ang="0">
                  <a:pos x="15" y="74"/>
                </a:cxn>
                <a:cxn ang="0">
                  <a:pos x="10" y="69"/>
                </a:cxn>
                <a:cxn ang="0">
                  <a:pos x="0" y="100"/>
                </a:cxn>
                <a:cxn ang="0">
                  <a:pos x="7" y="105"/>
                </a:cxn>
                <a:cxn ang="0">
                  <a:pos x="22" y="112"/>
                </a:cxn>
                <a:cxn ang="0">
                  <a:pos x="33" y="112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5"/>
                </a:cxn>
                <a:cxn ang="0">
                  <a:pos x="98" y="100"/>
                </a:cxn>
                <a:cxn ang="0">
                  <a:pos x="104" y="97"/>
                </a:cxn>
                <a:cxn ang="0">
                  <a:pos x="119" y="84"/>
                </a:cxn>
                <a:cxn ang="0">
                  <a:pos x="131" y="72"/>
                </a:cxn>
                <a:cxn ang="0">
                  <a:pos x="140" y="56"/>
                </a:cxn>
                <a:cxn ang="0">
                  <a:pos x="149" y="43"/>
                </a:cxn>
                <a:cxn ang="0">
                  <a:pos x="159" y="41"/>
                </a:cxn>
                <a:cxn ang="0">
                  <a:pos x="167" y="31"/>
                </a:cxn>
                <a:cxn ang="0">
                  <a:pos x="177" y="28"/>
                </a:cxn>
                <a:cxn ang="0">
                  <a:pos x="185" y="25"/>
                </a:cxn>
                <a:cxn ang="0">
                  <a:pos x="198" y="25"/>
                </a:cxn>
                <a:cxn ang="0">
                  <a:pos x="204" y="25"/>
                </a:cxn>
                <a:cxn ang="0">
                  <a:pos x="210" y="28"/>
                </a:cxn>
                <a:cxn ang="0">
                  <a:pos x="222" y="35"/>
                </a:cxn>
                <a:cxn ang="0">
                  <a:pos x="228" y="4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/>
              <a:ahLst/>
              <a:cxnLst>
                <a:cxn ang="0">
                  <a:pos x="233" y="3"/>
                </a:cxn>
                <a:cxn ang="0">
                  <a:pos x="223" y="0"/>
                </a:cxn>
                <a:cxn ang="0">
                  <a:pos x="214" y="0"/>
                </a:cxn>
                <a:cxn ang="0">
                  <a:pos x="202" y="0"/>
                </a:cxn>
                <a:cxn ang="0">
                  <a:pos x="193" y="0"/>
                </a:cxn>
                <a:cxn ang="0">
                  <a:pos x="183" y="3"/>
                </a:cxn>
                <a:cxn ang="0">
                  <a:pos x="172" y="10"/>
                </a:cxn>
                <a:cxn ang="0">
                  <a:pos x="168" y="13"/>
                </a:cxn>
                <a:cxn ang="0">
                  <a:pos x="159" y="21"/>
                </a:cxn>
                <a:cxn ang="0">
                  <a:pos x="153" y="31"/>
                </a:cxn>
                <a:cxn ang="0">
                  <a:pos x="150" y="37"/>
                </a:cxn>
                <a:cxn ang="0">
                  <a:pos x="147" y="43"/>
                </a:cxn>
                <a:cxn ang="0">
                  <a:pos x="138" y="59"/>
                </a:cxn>
                <a:cxn ang="0">
                  <a:pos x="122" y="71"/>
                </a:cxn>
                <a:cxn ang="0">
                  <a:pos x="114" y="77"/>
                </a:cxn>
                <a:cxn ang="0">
                  <a:pos x="101" y="83"/>
                </a:cxn>
                <a:cxn ang="0">
                  <a:pos x="86" y="90"/>
                </a:cxn>
                <a:cxn ang="0">
                  <a:pos x="76" y="93"/>
                </a:cxn>
                <a:cxn ang="0">
                  <a:pos x="65" y="93"/>
                </a:cxn>
                <a:cxn ang="0">
                  <a:pos x="55" y="93"/>
                </a:cxn>
                <a:cxn ang="0">
                  <a:pos x="40" y="87"/>
                </a:cxn>
                <a:cxn ang="0">
                  <a:pos x="25" y="83"/>
                </a:cxn>
                <a:cxn ang="0">
                  <a:pos x="15" y="74"/>
                </a:cxn>
                <a:cxn ang="0">
                  <a:pos x="10" y="68"/>
                </a:cxn>
                <a:cxn ang="0">
                  <a:pos x="0" y="99"/>
                </a:cxn>
                <a:cxn ang="0">
                  <a:pos x="10" y="105"/>
                </a:cxn>
                <a:cxn ang="0">
                  <a:pos x="22" y="111"/>
                </a:cxn>
                <a:cxn ang="0">
                  <a:pos x="34" y="111"/>
                </a:cxn>
                <a:cxn ang="0">
                  <a:pos x="50" y="114"/>
                </a:cxn>
                <a:cxn ang="0">
                  <a:pos x="61" y="114"/>
                </a:cxn>
                <a:cxn ang="0">
                  <a:pos x="74" y="111"/>
                </a:cxn>
                <a:cxn ang="0">
                  <a:pos x="89" y="105"/>
                </a:cxn>
                <a:cxn ang="0">
                  <a:pos x="101" y="99"/>
                </a:cxn>
                <a:cxn ang="0">
                  <a:pos x="107" y="96"/>
                </a:cxn>
                <a:cxn ang="0">
                  <a:pos x="119" y="83"/>
                </a:cxn>
                <a:cxn ang="0">
                  <a:pos x="132" y="71"/>
                </a:cxn>
                <a:cxn ang="0">
                  <a:pos x="144" y="56"/>
                </a:cxn>
                <a:cxn ang="0">
                  <a:pos x="153" y="46"/>
                </a:cxn>
                <a:cxn ang="0">
                  <a:pos x="159" y="37"/>
                </a:cxn>
                <a:cxn ang="0">
                  <a:pos x="172" y="31"/>
                </a:cxn>
                <a:cxn ang="0">
                  <a:pos x="180" y="25"/>
                </a:cxn>
                <a:cxn ang="0">
                  <a:pos x="190" y="21"/>
                </a:cxn>
                <a:cxn ang="0">
                  <a:pos x="199" y="21"/>
                </a:cxn>
                <a:cxn ang="0">
                  <a:pos x="208" y="25"/>
                </a:cxn>
                <a:cxn ang="0">
                  <a:pos x="214" y="25"/>
                </a:cxn>
                <a:cxn ang="0">
                  <a:pos x="226" y="34"/>
                </a:cxn>
                <a:cxn ang="0">
                  <a:pos x="233" y="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/>
              <a:ahLst/>
              <a:cxnLst>
                <a:cxn ang="0">
                  <a:pos x="51" y="6"/>
                </a:cxn>
                <a:cxn ang="0">
                  <a:pos x="47" y="16"/>
                </a:cxn>
                <a:cxn ang="0">
                  <a:pos x="44" y="19"/>
                </a:cxn>
                <a:cxn ang="0">
                  <a:pos x="44" y="26"/>
                </a:cxn>
                <a:cxn ang="0">
                  <a:pos x="39" y="43"/>
                </a:cxn>
                <a:cxn ang="0">
                  <a:pos x="30" y="65"/>
                </a:cxn>
                <a:cxn ang="0">
                  <a:pos x="24" y="81"/>
                </a:cxn>
                <a:cxn ang="0">
                  <a:pos x="21" y="97"/>
                </a:cxn>
                <a:cxn ang="0">
                  <a:pos x="21" y="110"/>
                </a:cxn>
                <a:cxn ang="0">
                  <a:pos x="21" y="120"/>
                </a:cxn>
                <a:cxn ang="0">
                  <a:pos x="24" y="133"/>
                </a:cxn>
                <a:cxn ang="0">
                  <a:pos x="27" y="140"/>
                </a:cxn>
                <a:cxn ang="0">
                  <a:pos x="36" y="152"/>
                </a:cxn>
                <a:cxn ang="0">
                  <a:pos x="44" y="165"/>
                </a:cxn>
                <a:cxn ang="0">
                  <a:pos x="57" y="178"/>
                </a:cxn>
                <a:cxn ang="0">
                  <a:pos x="77" y="201"/>
                </a:cxn>
                <a:cxn ang="0">
                  <a:pos x="89" y="221"/>
                </a:cxn>
                <a:cxn ang="0">
                  <a:pos x="95" y="230"/>
                </a:cxn>
                <a:cxn ang="0">
                  <a:pos x="98" y="240"/>
                </a:cxn>
                <a:cxn ang="0">
                  <a:pos x="101" y="256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5" y="298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4" y="279"/>
                </a:cxn>
                <a:cxn ang="0">
                  <a:pos x="77" y="265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4" y="211"/>
                </a:cxn>
                <a:cxn ang="0">
                  <a:pos x="71" y="201"/>
                </a:cxn>
                <a:cxn ang="0">
                  <a:pos x="66" y="195"/>
                </a:cxn>
                <a:cxn ang="0">
                  <a:pos x="54" y="184"/>
                </a:cxn>
                <a:cxn ang="0">
                  <a:pos x="39" y="168"/>
                </a:cxn>
                <a:cxn ang="0">
                  <a:pos x="27" y="156"/>
                </a:cxn>
                <a:cxn ang="0">
                  <a:pos x="21" y="146"/>
                </a:cxn>
                <a:cxn ang="0">
                  <a:pos x="12" y="127"/>
                </a:cxn>
                <a:cxn ang="0">
                  <a:pos x="3" y="113"/>
                </a:cxn>
                <a:cxn ang="0">
                  <a:pos x="0" y="103"/>
                </a:cxn>
                <a:cxn ang="0">
                  <a:pos x="0" y="84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3" y="35"/>
                </a:cxn>
                <a:cxn ang="0">
                  <a:pos x="6" y="22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1" y="6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46" y="16"/>
                </a:cxn>
                <a:cxn ang="0">
                  <a:pos x="44" y="26"/>
                </a:cxn>
                <a:cxn ang="0">
                  <a:pos x="37" y="43"/>
                </a:cxn>
                <a:cxn ang="0">
                  <a:pos x="29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3" y="134"/>
                </a:cxn>
                <a:cxn ang="0">
                  <a:pos x="29" y="140"/>
                </a:cxn>
                <a:cxn ang="0">
                  <a:pos x="37" y="153"/>
                </a:cxn>
                <a:cxn ang="0">
                  <a:pos x="46" y="166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90" y="218"/>
                </a:cxn>
                <a:cxn ang="0">
                  <a:pos x="96" y="231"/>
                </a:cxn>
                <a:cxn ang="0">
                  <a:pos x="98" y="240"/>
                </a:cxn>
                <a:cxn ang="0">
                  <a:pos x="98" y="256"/>
                </a:cxn>
                <a:cxn ang="0">
                  <a:pos x="102" y="266"/>
                </a:cxn>
                <a:cxn ang="0">
                  <a:pos x="98" y="280"/>
                </a:cxn>
                <a:cxn ang="0">
                  <a:pos x="96" y="299"/>
                </a:cxn>
                <a:cxn ang="0">
                  <a:pos x="90" y="312"/>
                </a:cxn>
                <a:cxn ang="0">
                  <a:pos x="69" y="292"/>
                </a:cxn>
                <a:cxn ang="0">
                  <a:pos x="76" y="280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6" y="211"/>
                </a:cxn>
                <a:cxn ang="0">
                  <a:pos x="73" y="202"/>
                </a:cxn>
                <a:cxn ang="0">
                  <a:pos x="64" y="194"/>
                </a:cxn>
                <a:cxn ang="0">
                  <a:pos x="55" y="185"/>
                </a:cxn>
                <a:cxn ang="0">
                  <a:pos x="40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1" y="127"/>
                </a:cxn>
                <a:cxn ang="0">
                  <a:pos x="5" y="110"/>
                </a:cxn>
                <a:cxn ang="0">
                  <a:pos x="3" y="104"/>
                </a:cxn>
                <a:cxn ang="0">
                  <a:pos x="0" y="85"/>
                </a:cxn>
                <a:cxn ang="0">
                  <a:pos x="0" y="65"/>
                </a:cxn>
                <a:cxn ang="0">
                  <a:pos x="3" y="49"/>
                </a:cxn>
                <a:cxn ang="0">
                  <a:pos x="3" y="36"/>
                </a:cxn>
                <a:cxn ang="0">
                  <a:pos x="5" y="23"/>
                </a:cxn>
                <a:cxn ang="0">
                  <a:pos x="8" y="10"/>
                </a:cxn>
                <a:cxn ang="0">
                  <a:pos x="11" y="0"/>
                </a:cxn>
                <a:cxn ang="0">
                  <a:pos x="52" y="7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0" y="16"/>
                </a:cxn>
                <a:cxn ang="0">
                  <a:pos x="46" y="16"/>
                </a:cxn>
                <a:cxn ang="0">
                  <a:pos x="46" y="26"/>
                </a:cxn>
                <a:cxn ang="0">
                  <a:pos x="38" y="43"/>
                </a:cxn>
                <a:cxn ang="0">
                  <a:pos x="32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6" y="130"/>
                </a:cxn>
                <a:cxn ang="0">
                  <a:pos x="29" y="140"/>
                </a:cxn>
                <a:cxn ang="0">
                  <a:pos x="38" y="153"/>
                </a:cxn>
                <a:cxn ang="0">
                  <a:pos x="46" y="162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89" y="218"/>
                </a:cxn>
                <a:cxn ang="0">
                  <a:pos x="96" y="227"/>
                </a:cxn>
                <a:cxn ang="0">
                  <a:pos x="98" y="240"/>
                </a:cxn>
                <a:cxn ang="0">
                  <a:pos x="101" y="253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6" y="295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5" y="279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37"/>
                </a:cxn>
                <a:cxn ang="0">
                  <a:pos x="81" y="227"/>
                </a:cxn>
                <a:cxn ang="0">
                  <a:pos x="75" y="211"/>
                </a:cxn>
                <a:cxn ang="0">
                  <a:pos x="72" y="202"/>
                </a:cxn>
                <a:cxn ang="0">
                  <a:pos x="67" y="191"/>
                </a:cxn>
                <a:cxn ang="0">
                  <a:pos x="55" y="181"/>
                </a:cxn>
                <a:cxn ang="0">
                  <a:pos x="41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4" y="127"/>
                </a:cxn>
                <a:cxn ang="0">
                  <a:pos x="6" y="110"/>
                </a:cxn>
                <a:cxn ang="0">
                  <a:pos x="3" y="104"/>
                </a:cxn>
                <a:cxn ang="0">
                  <a:pos x="0" y="84"/>
                </a:cxn>
                <a:cxn ang="0">
                  <a:pos x="0" y="62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3"/>
                </a:cxn>
                <a:cxn ang="0">
                  <a:pos x="9" y="10"/>
                </a:cxn>
                <a:cxn ang="0">
                  <a:pos x="14" y="0"/>
                </a:cxn>
                <a:cxn ang="0">
                  <a:pos x="52" y="7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/>
              <a:ahLst/>
              <a:cxnLst>
                <a:cxn ang="0">
                  <a:pos x="14" y="101"/>
                </a:cxn>
                <a:cxn ang="0">
                  <a:pos x="0" y="0"/>
                </a:cxn>
                <a:cxn ang="0">
                  <a:pos x="55" y="51"/>
                </a:cxn>
                <a:cxn ang="0">
                  <a:pos x="14" y="101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4" y="67"/>
                </a:cxn>
                <a:cxn ang="0">
                  <a:pos x="52" y="42"/>
                </a:cxn>
                <a:cxn ang="0">
                  <a:pos x="30" y="0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21"/>
                </a:cxn>
                <a:cxn ang="0">
                  <a:pos x="17" y="68"/>
                </a:cxn>
                <a:cxn ang="0">
                  <a:pos x="56" y="44"/>
                </a:cxn>
                <a:cxn ang="0">
                  <a:pos x="31" y="0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4"/>
                </a:cxn>
                <a:cxn ang="0">
                  <a:pos x="57" y="41"/>
                </a:cxn>
                <a:cxn ang="0">
                  <a:pos x="31" y="0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/>
              <a:ahLst/>
              <a:cxnLst>
                <a:cxn ang="0">
                  <a:pos x="17" y="101"/>
                </a:cxn>
                <a:cxn ang="0">
                  <a:pos x="0" y="0"/>
                </a:cxn>
                <a:cxn ang="0">
                  <a:pos x="59" y="52"/>
                </a:cxn>
                <a:cxn ang="0">
                  <a:pos x="17" y="101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/>
              <a:ahLst/>
              <a:cxnLst>
                <a:cxn ang="0">
                  <a:pos x="17" y="104"/>
                </a:cxn>
                <a:cxn ang="0">
                  <a:pos x="0" y="0"/>
                </a:cxn>
                <a:cxn ang="0">
                  <a:pos x="58" y="54"/>
                </a:cxn>
                <a:cxn ang="0">
                  <a:pos x="17" y="104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52" name="Rectangle 10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72267"/>
            <a:ext cx="7772400" cy="12361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2153" name="Rectangle 10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202854"/>
            <a:ext cx="6400800" cy="1895404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2154" name="Rectangle 10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5" name="Rectangle 10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6" name="Rectangle 10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B08B8F-2A38-424C-BB66-DA51C5596A0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5C936-CBF8-48D9-A4EF-F1120782A6D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765981"/>
            <a:ext cx="7772400" cy="147305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143557"/>
            <a:ext cx="7772400" cy="162242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CAD45-C0FA-40C1-AB0D-EDC183739DF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2142631"/>
            <a:ext cx="3810000" cy="4450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42631"/>
            <a:ext cx="3810000" cy="4450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6D965-6E3B-491E-AD26-8CB9648DA6F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7016"/>
            <a:ext cx="8229600" cy="12361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60196"/>
            <a:ext cx="4040188" cy="6918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352087"/>
            <a:ext cx="4040188" cy="4273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660196"/>
            <a:ext cx="4041775" cy="6918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352087"/>
            <a:ext cx="4041775" cy="4273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0BB6C-788F-4134-A21A-0BBC66D895C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37ED8-4242-4ADA-90E5-FF58EED1287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643AF-AC9C-4BE0-BD39-E63CAFA27A4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7" y="4765987"/>
            <a:ext cx="7772401" cy="147306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7" y="3143567"/>
            <a:ext cx="7772401" cy="162242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1" indent="0">
              <a:buNone/>
              <a:defRPr sz="1800"/>
            </a:lvl2pPr>
            <a:lvl3pPr marL="914242" indent="0">
              <a:buNone/>
              <a:defRPr sz="1700"/>
            </a:lvl3pPr>
            <a:lvl4pPr marL="1371361" indent="0">
              <a:buNone/>
              <a:defRPr sz="1400"/>
            </a:lvl4pPr>
            <a:lvl5pPr marL="1828481" indent="0">
              <a:buNone/>
              <a:defRPr sz="1400"/>
            </a:lvl5pPr>
            <a:lvl6pPr marL="2285602" indent="0">
              <a:buNone/>
              <a:defRPr sz="1400"/>
            </a:lvl6pPr>
            <a:lvl7pPr marL="2742723" indent="0">
              <a:buNone/>
              <a:defRPr sz="1400"/>
            </a:lvl7pPr>
            <a:lvl8pPr marL="3199843" indent="0">
              <a:buNone/>
              <a:defRPr sz="1400"/>
            </a:lvl8pPr>
            <a:lvl9pPr marL="3656963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6CAD45-C0FA-40C1-AB0D-EDC183739DF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95298"/>
            <a:ext cx="3008313" cy="12567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95299"/>
            <a:ext cx="5111750" cy="63300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552034"/>
            <a:ext cx="3008313" cy="50732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8AA1A-D27A-450F-8995-4ECF2FAA719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191760"/>
            <a:ext cx="5486400" cy="6129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62705"/>
            <a:ext cx="5486400" cy="4450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804677"/>
            <a:ext cx="5486400" cy="8704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D063B-CFF4-45B1-9112-20A5BA73E0C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EADC9-DBAB-49E8-B1BC-3F51D0DE1FE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59271"/>
            <a:ext cx="1943100" cy="593344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59271"/>
            <a:ext cx="5676900" cy="593344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DD6D9-87B5-4FFD-A7A0-1178074F45A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0" y="0"/>
            <a:ext cx="9120188" cy="7404783"/>
            <a:chOff x="0" y="0"/>
            <a:chExt cx="5745" cy="431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/>
              <a:ahLst/>
              <a:cxnLst>
                <a:cxn ang="0">
                  <a:pos x="50" y="305"/>
                </a:cxn>
                <a:cxn ang="0">
                  <a:pos x="53" y="296"/>
                </a:cxn>
                <a:cxn ang="0">
                  <a:pos x="56" y="292"/>
                </a:cxn>
                <a:cxn ang="0">
                  <a:pos x="56" y="286"/>
                </a:cxn>
                <a:cxn ang="0">
                  <a:pos x="65" y="270"/>
                </a:cxn>
                <a:cxn ang="0">
                  <a:pos x="71" y="247"/>
                </a:cxn>
                <a:cxn ang="0">
                  <a:pos x="76" y="231"/>
                </a:cxn>
                <a:cxn ang="0">
                  <a:pos x="76" y="215"/>
                </a:cxn>
                <a:cxn ang="0">
                  <a:pos x="80" y="202"/>
                </a:cxn>
                <a:cxn ang="0">
                  <a:pos x="80" y="188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5" y="159"/>
                </a:cxn>
                <a:cxn ang="0">
                  <a:pos x="56" y="146"/>
                </a:cxn>
                <a:cxn ang="0">
                  <a:pos x="44" y="134"/>
                </a:cxn>
                <a:cxn ang="0">
                  <a:pos x="24" y="110"/>
                </a:cxn>
                <a:cxn ang="0">
                  <a:pos x="12" y="91"/>
                </a:cxn>
                <a:cxn ang="0">
                  <a:pos x="6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6" y="13"/>
                </a:cxn>
                <a:cxn ang="0">
                  <a:pos x="12" y="0"/>
                </a:cxn>
                <a:cxn ang="0">
                  <a:pos x="29" y="20"/>
                </a:cxn>
                <a:cxn ang="0">
                  <a:pos x="27" y="29"/>
                </a:cxn>
                <a:cxn ang="0">
                  <a:pos x="24" y="46"/>
                </a:cxn>
                <a:cxn ang="0">
                  <a:pos x="21" y="59"/>
                </a:cxn>
                <a:cxn ang="0">
                  <a:pos x="21" y="72"/>
                </a:cxn>
                <a:cxn ang="0">
                  <a:pos x="21" y="85"/>
                </a:cxn>
                <a:cxn ang="0">
                  <a:pos x="27" y="97"/>
                </a:cxn>
                <a:cxn ang="0">
                  <a:pos x="29" y="110"/>
                </a:cxn>
                <a:cxn ang="0">
                  <a:pos x="36" y="118"/>
                </a:cxn>
                <a:cxn ang="0">
                  <a:pos x="47" y="127"/>
                </a:cxn>
                <a:cxn ang="0">
                  <a:pos x="61" y="140"/>
                </a:cxn>
                <a:cxn ang="0">
                  <a:pos x="71" y="153"/>
                </a:cxn>
                <a:cxn ang="0">
                  <a:pos x="80" y="166"/>
                </a:cxn>
                <a:cxn ang="0">
                  <a:pos x="88" y="185"/>
                </a:cxn>
                <a:cxn ang="0">
                  <a:pos x="97" y="199"/>
                </a:cxn>
                <a:cxn ang="0">
                  <a:pos x="100" y="208"/>
                </a:cxn>
                <a:cxn ang="0">
                  <a:pos x="100" y="227"/>
                </a:cxn>
                <a:cxn ang="0">
                  <a:pos x="100" y="247"/>
                </a:cxn>
                <a:cxn ang="0">
                  <a:pos x="100" y="259"/>
                </a:cxn>
                <a:cxn ang="0">
                  <a:pos x="97" y="276"/>
                </a:cxn>
                <a:cxn ang="0">
                  <a:pos x="94" y="286"/>
                </a:cxn>
                <a:cxn ang="0">
                  <a:pos x="94" y="299"/>
                </a:cxn>
                <a:cxn ang="0">
                  <a:pos x="88" y="308"/>
                </a:cxn>
                <a:cxn ang="0">
                  <a:pos x="50" y="30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6" y="113"/>
                </a:cxn>
                <a:cxn ang="0">
                  <a:pos x="18" y="113"/>
                </a:cxn>
                <a:cxn ang="0">
                  <a:pos x="28" y="113"/>
                </a:cxn>
                <a:cxn ang="0">
                  <a:pos x="36" y="110"/>
                </a:cxn>
                <a:cxn ang="0">
                  <a:pos x="48" y="107"/>
                </a:cxn>
                <a:cxn ang="0">
                  <a:pos x="58" y="103"/>
                </a:cxn>
                <a:cxn ang="0">
                  <a:pos x="64" y="101"/>
                </a:cxn>
                <a:cxn ang="0">
                  <a:pos x="69" y="92"/>
                </a:cxn>
                <a:cxn ang="0">
                  <a:pos x="76" y="82"/>
                </a:cxn>
                <a:cxn ang="0">
                  <a:pos x="79" y="77"/>
                </a:cxn>
                <a:cxn ang="0">
                  <a:pos x="82" y="70"/>
                </a:cxn>
                <a:cxn ang="0">
                  <a:pos x="94" y="55"/>
                </a:cxn>
                <a:cxn ang="0">
                  <a:pos x="106" y="39"/>
                </a:cxn>
                <a:cxn ang="0">
                  <a:pos x="115" y="36"/>
                </a:cxn>
                <a:cxn ang="0">
                  <a:pos x="130" y="31"/>
                </a:cxn>
                <a:cxn ang="0">
                  <a:pos x="143" y="24"/>
                </a:cxn>
                <a:cxn ang="0">
                  <a:pos x="155" y="21"/>
                </a:cxn>
                <a:cxn ang="0">
                  <a:pos x="164" y="18"/>
                </a:cxn>
                <a:cxn ang="0">
                  <a:pos x="176" y="21"/>
                </a:cxn>
                <a:cxn ang="0">
                  <a:pos x="191" y="24"/>
                </a:cxn>
                <a:cxn ang="0">
                  <a:pos x="206" y="31"/>
                </a:cxn>
                <a:cxn ang="0">
                  <a:pos x="213" y="36"/>
                </a:cxn>
                <a:cxn ang="0">
                  <a:pos x="219" y="42"/>
                </a:cxn>
                <a:cxn ang="0">
                  <a:pos x="228" y="11"/>
                </a:cxn>
                <a:cxn ang="0">
                  <a:pos x="221" y="9"/>
                </a:cxn>
                <a:cxn ang="0">
                  <a:pos x="206" y="3"/>
                </a:cxn>
                <a:cxn ang="0">
                  <a:pos x="195" y="0"/>
                </a:cxn>
                <a:cxn ang="0">
                  <a:pos x="180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0" y="9"/>
                </a:cxn>
                <a:cxn ang="0">
                  <a:pos x="127" y="15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2"/>
                </a:cxn>
                <a:cxn ang="0">
                  <a:pos x="88" y="55"/>
                </a:cxn>
                <a:cxn ang="0">
                  <a:pos x="76" y="67"/>
                </a:cxn>
                <a:cxn ang="0">
                  <a:pos x="69" y="73"/>
                </a:cxn>
                <a:cxn ang="0">
                  <a:pos x="61" y="82"/>
                </a:cxn>
                <a:cxn ang="0">
                  <a:pos x="51" y="85"/>
                </a:cxn>
                <a:cxn ang="0">
                  <a:pos x="43" y="88"/>
                </a:cxn>
                <a:cxn ang="0">
                  <a:pos x="30" y="88"/>
                </a:cxn>
                <a:cxn ang="0">
                  <a:pos x="24" y="88"/>
                </a:cxn>
                <a:cxn ang="0">
                  <a:pos x="18" y="85"/>
                </a:cxn>
                <a:cxn ang="0">
                  <a:pos x="6" y="79"/>
                </a:cxn>
                <a:cxn ang="0">
                  <a:pos x="0" y="110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7" y="118"/>
                </a:cxn>
                <a:cxn ang="0">
                  <a:pos x="19" y="118"/>
                </a:cxn>
                <a:cxn ang="0">
                  <a:pos x="28" y="118"/>
                </a:cxn>
                <a:cxn ang="0">
                  <a:pos x="40" y="118"/>
                </a:cxn>
                <a:cxn ang="0">
                  <a:pos x="49" y="111"/>
                </a:cxn>
                <a:cxn ang="0">
                  <a:pos x="58" y="108"/>
                </a:cxn>
                <a:cxn ang="0">
                  <a:pos x="65" y="105"/>
                </a:cxn>
                <a:cxn ang="0">
                  <a:pos x="73" y="95"/>
                </a:cxn>
                <a:cxn ang="0">
                  <a:pos x="76" y="86"/>
                </a:cxn>
                <a:cxn ang="0">
                  <a:pos x="83" y="79"/>
                </a:cxn>
                <a:cxn ang="0">
                  <a:pos x="86" y="73"/>
                </a:cxn>
                <a:cxn ang="0">
                  <a:pos x="95" y="58"/>
                </a:cxn>
                <a:cxn ang="0">
                  <a:pos x="110" y="45"/>
                </a:cxn>
                <a:cxn ang="0">
                  <a:pos x="116" y="39"/>
                </a:cxn>
                <a:cxn ang="0">
                  <a:pos x="131" y="32"/>
                </a:cxn>
                <a:cxn ang="0">
                  <a:pos x="146" y="26"/>
                </a:cxn>
                <a:cxn ang="0">
                  <a:pos x="156" y="23"/>
                </a:cxn>
                <a:cxn ang="0">
                  <a:pos x="164" y="23"/>
                </a:cxn>
                <a:cxn ang="0">
                  <a:pos x="177" y="23"/>
                </a:cxn>
                <a:cxn ang="0">
                  <a:pos x="192" y="26"/>
                </a:cxn>
                <a:cxn ang="0">
                  <a:pos x="207" y="32"/>
                </a:cxn>
                <a:cxn ang="0">
                  <a:pos x="217" y="42"/>
                </a:cxn>
                <a:cxn ang="0">
                  <a:pos x="220" y="48"/>
                </a:cxn>
                <a:cxn ang="0">
                  <a:pos x="232" y="16"/>
                </a:cxn>
                <a:cxn ang="0">
                  <a:pos x="222" y="10"/>
                </a:cxn>
                <a:cxn ang="0">
                  <a:pos x="210" y="4"/>
                </a:cxn>
                <a:cxn ang="0">
                  <a:pos x="195" y="4"/>
                </a:cxn>
                <a:cxn ang="0">
                  <a:pos x="183" y="0"/>
                </a:cxn>
                <a:cxn ang="0">
                  <a:pos x="167" y="0"/>
                </a:cxn>
                <a:cxn ang="0">
                  <a:pos x="156" y="4"/>
                </a:cxn>
                <a:cxn ang="0">
                  <a:pos x="141" y="10"/>
                </a:cxn>
                <a:cxn ang="0">
                  <a:pos x="131" y="16"/>
                </a:cxn>
                <a:cxn ang="0">
                  <a:pos x="126" y="20"/>
                </a:cxn>
                <a:cxn ang="0">
                  <a:pos x="110" y="32"/>
                </a:cxn>
                <a:cxn ang="0">
                  <a:pos x="101" y="45"/>
                </a:cxn>
                <a:cxn ang="0">
                  <a:pos x="88" y="58"/>
                </a:cxn>
                <a:cxn ang="0">
                  <a:pos x="80" y="70"/>
                </a:cxn>
                <a:cxn ang="0">
                  <a:pos x="73" y="79"/>
                </a:cxn>
                <a:cxn ang="0">
                  <a:pos x="61" y="86"/>
                </a:cxn>
                <a:cxn ang="0">
                  <a:pos x="52" y="89"/>
                </a:cxn>
                <a:cxn ang="0">
                  <a:pos x="43" y="92"/>
                </a:cxn>
                <a:cxn ang="0">
                  <a:pos x="34" y="92"/>
                </a:cxn>
                <a:cxn ang="0">
                  <a:pos x="25" y="92"/>
                </a:cxn>
                <a:cxn ang="0">
                  <a:pos x="19" y="89"/>
                </a:cxn>
                <a:cxn ang="0">
                  <a:pos x="7" y="83"/>
                </a:cxn>
                <a:cxn ang="0">
                  <a:pos x="0" y="115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/>
              <a:ahLst/>
              <a:cxnLst>
                <a:cxn ang="0">
                  <a:pos x="232" y="115"/>
                </a:cxn>
                <a:cxn ang="0">
                  <a:pos x="222" y="115"/>
                </a:cxn>
                <a:cxn ang="0">
                  <a:pos x="214" y="118"/>
                </a:cxn>
                <a:cxn ang="0">
                  <a:pos x="201" y="118"/>
                </a:cxn>
                <a:cxn ang="0">
                  <a:pos x="192" y="115"/>
                </a:cxn>
                <a:cxn ang="0">
                  <a:pos x="183" y="112"/>
                </a:cxn>
                <a:cxn ang="0">
                  <a:pos x="171" y="106"/>
                </a:cxn>
                <a:cxn ang="0">
                  <a:pos x="164" y="102"/>
                </a:cxn>
                <a:cxn ang="0">
                  <a:pos x="158" y="94"/>
                </a:cxn>
                <a:cxn ang="0">
                  <a:pos x="153" y="84"/>
                </a:cxn>
                <a:cxn ang="0">
                  <a:pos x="149" y="78"/>
                </a:cxn>
                <a:cxn ang="0">
                  <a:pos x="146" y="71"/>
                </a:cxn>
                <a:cxn ang="0">
                  <a:pos x="134" y="59"/>
                </a:cxn>
                <a:cxn ang="0">
                  <a:pos x="122" y="44"/>
                </a:cxn>
                <a:cxn ang="0">
                  <a:pos x="113" y="37"/>
                </a:cxn>
                <a:cxn ang="0">
                  <a:pos x="97" y="31"/>
                </a:cxn>
                <a:cxn ang="0">
                  <a:pos x="85" y="28"/>
                </a:cxn>
                <a:cxn ang="0">
                  <a:pos x="73" y="24"/>
                </a:cxn>
                <a:cxn ang="0">
                  <a:pos x="64" y="21"/>
                </a:cxn>
                <a:cxn ang="0">
                  <a:pos x="52" y="24"/>
                </a:cxn>
                <a:cxn ang="0">
                  <a:pos x="39" y="28"/>
                </a:cxn>
                <a:cxn ang="0">
                  <a:pos x="24" y="31"/>
                </a:cxn>
                <a:cxn ang="0">
                  <a:pos x="15" y="40"/>
                </a:cxn>
                <a:cxn ang="0">
                  <a:pos x="9" y="47"/>
                </a:cxn>
                <a:cxn ang="0">
                  <a:pos x="0" y="16"/>
                </a:cxn>
                <a:cxn ang="0">
                  <a:pos x="6" y="9"/>
                </a:cxn>
                <a:cxn ang="0">
                  <a:pos x="21" y="6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1" y="3"/>
                </a:cxn>
                <a:cxn ang="0">
                  <a:pos x="73" y="6"/>
                </a:cxn>
                <a:cxn ang="0">
                  <a:pos x="88" y="13"/>
                </a:cxn>
                <a:cxn ang="0">
                  <a:pos x="100" y="16"/>
                </a:cxn>
                <a:cxn ang="0">
                  <a:pos x="107" y="21"/>
                </a:cxn>
                <a:cxn ang="0">
                  <a:pos x="118" y="31"/>
                </a:cxn>
                <a:cxn ang="0">
                  <a:pos x="131" y="47"/>
                </a:cxn>
                <a:cxn ang="0">
                  <a:pos x="143" y="59"/>
                </a:cxn>
                <a:cxn ang="0">
                  <a:pos x="153" y="71"/>
                </a:cxn>
                <a:cxn ang="0">
                  <a:pos x="158" y="78"/>
                </a:cxn>
                <a:cxn ang="0">
                  <a:pos x="168" y="84"/>
                </a:cxn>
                <a:cxn ang="0">
                  <a:pos x="177" y="91"/>
                </a:cxn>
                <a:cxn ang="0">
                  <a:pos x="186" y="94"/>
                </a:cxn>
                <a:cxn ang="0">
                  <a:pos x="199" y="94"/>
                </a:cxn>
                <a:cxn ang="0">
                  <a:pos x="204" y="91"/>
                </a:cxn>
                <a:cxn ang="0">
                  <a:pos x="214" y="91"/>
                </a:cxn>
                <a:cxn ang="0">
                  <a:pos x="225" y="84"/>
                </a:cxn>
                <a:cxn ang="0">
                  <a:pos x="232" y="115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/>
              <a:ahLst/>
              <a:cxnLst>
                <a:cxn ang="0">
                  <a:pos x="231" y="110"/>
                </a:cxn>
                <a:cxn ang="0">
                  <a:pos x="221" y="113"/>
                </a:cxn>
                <a:cxn ang="0">
                  <a:pos x="213" y="113"/>
                </a:cxn>
                <a:cxn ang="0">
                  <a:pos x="201" y="113"/>
                </a:cxn>
                <a:cxn ang="0">
                  <a:pos x="191" y="113"/>
                </a:cxn>
                <a:cxn ang="0">
                  <a:pos x="183" y="110"/>
                </a:cxn>
                <a:cxn ang="0">
                  <a:pos x="170" y="104"/>
                </a:cxn>
                <a:cxn ang="0">
                  <a:pos x="167" y="102"/>
                </a:cxn>
                <a:cxn ang="0">
                  <a:pos x="158" y="92"/>
                </a:cxn>
                <a:cxn ang="0">
                  <a:pos x="155" y="82"/>
                </a:cxn>
                <a:cxn ang="0">
                  <a:pos x="148" y="77"/>
                </a:cxn>
                <a:cxn ang="0">
                  <a:pos x="145" y="71"/>
                </a:cxn>
                <a:cxn ang="0">
                  <a:pos x="133" y="56"/>
                </a:cxn>
                <a:cxn ang="0">
                  <a:pos x="122" y="43"/>
                </a:cxn>
                <a:cxn ang="0">
                  <a:pos x="112" y="36"/>
                </a:cxn>
                <a:cxn ang="0">
                  <a:pos x="100" y="31"/>
                </a:cxn>
                <a:cxn ang="0">
                  <a:pos x="85" y="25"/>
                </a:cxn>
                <a:cxn ang="0">
                  <a:pos x="76" y="21"/>
                </a:cxn>
                <a:cxn ang="0">
                  <a:pos x="64" y="21"/>
                </a:cxn>
                <a:cxn ang="0">
                  <a:pos x="54" y="21"/>
                </a:cxn>
                <a:cxn ang="0">
                  <a:pos x="39" y="25"/>
                </a:cxn>
                <a:cxn ang="0">
                  <a:pos x="24" y="31"/>
                </a:cxn>
                <a:cxn ang="0">
                  <a:pos x="15" y="36"/>
                </a:cxn>
                <a:cxn ang="0">
                  <a:pos x="9" y="46"/>
                </a:cxn>
                <a:cxn ang="0">
                  <a:pos x="0" y="15"/>
                </a:cxn>
                <a:cxn ang="0">
                  <a:pos x="9" y="10"/>
                </a:cxn>
                <a:cxn ang="0">
                  <a:pos x="21" y="3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72" y="3"/>
                </a:cxn>
                <a:cxn ang="0">
                  <a:pos x="87" y="10"/>
                </a:cxn>
                <a:cxn ang="0">
                  <a:pos x="100" y="15"/>
                </a:cxn>
                <a:cxn ang="0">
                  <a:pos x="106" y="18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43" y="58"/>
                </a:cxn>
                <a:cxn ang="0">
                  <a:pos x="152" y="67"/>
                </a:cxn>
                <a:cxn ang="0">
                  <a:pos x="158" y="77"/>
                </a:cxn>
                <a:cxn ang="0">
                  <a:pos x="167" y="82"/>
                </a:cxn>
                <a:cxn ang="0">
                  <a:pos x="179" y="86"/>
                </a:cxn>
                <a:cxn ang="0">
                  <a:pos x="185" y="89"/>
                </a:cxn>
                <a:cxn ang="0">
                  <a:pos x="198" y="89"/>
                </a:cxn>
                <a:cxn ang="0">
                  <a:pos x="206" y="89"/>
                </a:cxn>
                <a:cxn ang="0">
                  <a:pos x="213" y="86"/>
                </a:cxn>
                <a:cxn ang="0">
                  <a:pos x="224" y="79"/>
                </a:cxn>
                <a:cxn ang="0">
                  <a:pos x="231" y="110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/>
              <a:ahLst/>
              <a:cxnLst>
                <a:cxn ang="0">
                  <a:pos x="227" y="3"/>
                </a:cxn>
                <a:cxn ang="0">
                  <a:pos x="220" y="3"/>
                </a:cxn>
                <a:cxn ang="0">
                  <a:pos x="209" y="0"/>
                </a:cxn>
                <a:cxn ang="0">
                  <a:pos x="200" y="0"/>
                </a:cxn>
                <a:cxn ang="0">
                  <a:pos x="190" y="3"/>
                </a:cxn>
                <a:cxn ang="0">
                  <a:pos x="179" y="6"/>
                </a:cxn>
                <a:cxn ang="0">
                  <a:pos x="169" y="9"/>
                </a:cxn>
                <a:cxn ang="0">
                  <a:pos x="164" y="16"/>
                </a:cxn>
                <a:cxn ang="0">
                  <a:pos x="157" y="24"/>
                </a:cxn>
                <a:cxn ang="0">
                  <a:pos x="151" y="34"/>
                </a:cxn>
                <a:cxn ang="0">
                  <a:pos x="148" y="40"/>
                </a:cxn>
                <a:cxn ang="0">
                  <a:pos x="145" y="47"/>
                </a:cxn>
                <a:cxn ang="0">
                  <a:pos x="133" y="58"/>
                </a:cxn>
                <a:cxn ang="0">
                  <a:pos x="118" y="74"/>
                </a:cxn>
                <a:cxn ang="0">
                  <a:pos x="112" y="78"/>
                </a:cxn>
                <a:cxn ang="0">
                  <a:pos x="96" y="87"/>
                </a:cxn>
                <a:cxn ang="0">
                  <a:pos x="84" y="90"/>
                </a:cxn>
                <a:cxn ang="0">
                  <a:pos x="73" y="94"/>
                </a:cxn>
                <a:cxn ang="0">
                  <a:pos x="63" y="96"/>
                </a:cxn>
                <a:cxn ang="0">
                  <a:pos x="51" y="94"/>
                </a:cxn>
                <a:cxn ang="0">
                  <a:pos x="36" y="90"/>
                </a:cxn>
                <a:cxn ang="0">
                  <a:pos x="21" y="84"/>
                </a:cxn>
                <a:cxn ang="0">
                  <a:pos x="15" y="78"/>
                </a:cxn>
                <a:cxn ang="0">
                  <a:pos x="9" y="71"/>
                </a:cxn>
                <a:cxn ang="0">
                  <a:pos x="0" y="102"/>
                </a:cxn>
                <a:cxn ang="0">
                  <a:pos x="6" y="109"/>
                </a:cxn>
                <a:cxn ang="0">
                  <a:pos x="18" y="112"/>
                </a:cxn>
                <a:cxn ang="0">
                  <a:pos x="33" y="115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9"/>
                </a:cxn>
                <a:cxn ang="0">
                  <a:pos x="96" y="102"/>
                </a:cxn>
                <a:cxn ang="0">
                  <a:pos x="103" y="96"/>
                </a:cxn>
                <a:cxn ang="0">
                  <a:pos x="118" y="84"/>
                </a:cxn>
                <a:cxn ang="0">
                  <a:pos x="130" y="71"/>
                </a:cxn>
                <a:cxn ang="0">
                  <a:pos x="139" y="58"/>
                </a:cxn>
                <a:cxn ang="0">
                  <a:pos x="148" y="47"/>
                </a:cxn>
                <a:cxn ang="0">
                  <a:pos x="157" y="40"/>
                </a:cxn>
                <a:cxn ang="0">
                  <a:pos x="166" y="34"/>
                </a:cxn>
                <a:cxn ang="0">
                  <a:pos x="175" y="27"/>
                </a:cxn>
                <a:cxn ang="0">
                  <a:pos x="184" y="24"/>
                </a:cxn>
                <a:cxn ang="0">
                  <a:pos x="194" y="24"/>
                </a:cxn>
                <a:cxn ang="0">
                  <a:pos x="202" y="24"/>
                </a:cxn>
                <a:cxn ang="0">
                  <a:pos x="209" y="27"/>
                </a:cxn>
                <a:cxn ang="0">
                  <a:pos x="220" y="34"/>
                </a:cxn>
                <a:cxn ang="0">
                  <a:pos x="227" y="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9"/>
                </a:cxn>
                <a:cxn ang="0">
                  <a:pos x="41" y="60"/>
                </a:cxn>
                <a:cxn ang="0">
                  <a:pos x="65" y="20"/>
                </a:cxn>
                <a:cxn ang="0">
                  <a:pos x="21" y="0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6" y="49"/>
                </a:cxn>
                <a:cxn ang="0">
                  <a:pos x="16" y="0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7" y="49"/>
                </a:cxn>
                <a:cxn ang="0">
                  <a:pos x="16" y="0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/>
              <a:ahLst/>
              <a:cxnLst>
                <a:cxn ang="0">
                  <a:pos x="27" y="87"/>
                </a:cxn>
                <a:cxn ang="0">
                  <a:pos x="45" y="46"/>
                </a:cxn>
                <a:cxn ang="0">
                  <a:pos x="18" y="0"/>
                </a:cxn>
                <a:cxn ang="0">
                  <a:pos x="0" y="49"/>
                </a:cxn>
                <a:cxn ang="0">
                  <a:pos x="27" y="87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/>
              <a:ahLst/>
              <a:cxnLst>
                <a:cxn ang="0">
                  <a:pos x="19" y="84"/>
                </a:cxn>
                <a:cxn ang="0">
                  <a:pos x="0" y="45"/>
                </a:cxn>
                <a:cxn ang="0">
                  <a:pos x="27" y="0"/>
                </a:cxn>
                <a:cxn ang="0">
                  <a:pos x="46" y="45"/>
                </a:cxn>
                <a:cxn ang="0">
                  <a:pos x="19" y="84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/>
              <a:ahLst/>
              <a:cxnLst>
                <a:cxn ang="0">
                  <a:pos x="147" y="27"/>
                </a:cxn>
                <a:cxn ang="0">
                  <a:pos x="138" y="24"/>
                </a:cxn>
                <a:cxn ang="0">
                  <a:pos x="127" y="24"/>
                </a:cxn>
                <a:cxn ang="0">
                  <a:pos x="117" y="27"/>
                </a:cxn>
                <a:cxn ang="0">
                  <a:pos x="112" y="36"/>
                </a:cxn>
                <a:cxn ang="0">
                  <a:pos x="105" y="48"/>
                </a:cxn>
                <a:cxn ang="0">
                  <a:pos x="97" y="60"/>
                </a:cxn>
                <a:cxn ang="0">
                  <a:pos x="84" y="69"/>
                </a:cxn>
                <a:cxn ang="0">
                  <a:pos x="69" y="72"/>
                </a:cxn>
                <a:cxn ang="0">
                  <a:pos x="57" y="69"/>
                </a:cxn>
                <a:cxn ang="0">
                  <a:pos x="49" y="63"/>
                </a:cxn>
                <a:cxn ang="0">
                  <a:pos x="37" y="57"/>
                </a:cxn>
                <a:cxn ang="0">
                  <a:pos x="24" y="54"/>
                </a:cxn>
                <a:cxn ang="0">
                  <a:pos x="12" y="54"/>
                </a:cxn>
                <a:cxn ang="0">
                  <a:pos x="4" y="57"/>
                </a:cxn>
                <a:cxn ang="0">
                  <a:pos x="0" y="54"/>
                </a:cxn>
                <a:cxn ang="0">
                  <a:pos x="7" y="48"/>
                </a:cxn>
                <a:cxn ang="0">
                  <a:pos x="19" y="45"/>
                </a:cxn>
                <a:cxn ang="0">
                  <a:pos x="27" y="48"/>
                </a:cxn>
                <a:cxn ang="0">
                  <a:pos x="39" y="54"/>
                </a:cxn>
                <a:cxn ang="0">
                  <a:pos x="52" y="60"/>
                </a:cxn>
                <a:cxn ang="0">
                  <a:pos x="64" y="60"/>
                </a:cxn>
                <a:cxn ang="0">
                  <a:pos x="75" y="60"/>
                </a:cxn>
                <a:cxn ang="0">
                  <a:pos x="84" y="57"/>
                </a:cxn>
                <a:cxn ang="0">
                  <a:pos x="93" y="51"/>
                </a:cxn>
                <a:cxn ang="0">
                  <a:pos x="102" y="39"/>
                </a:cxn>
                <a:cxn ang="0">
                  <a:pos x="112" y="22"/>
                </a:cxn>
                <a:cxn ang="0">
                  <a:pos x="120" y="7"/>
                </a:cxn>
                <a:cxn ang="0">
                  <a:pos x="127" y="0"/>
                </a:cxn>
                <a:cxn ang="0">
                  <a:pos x="135" y="0"/>
                </a:cxn>
                <a:cxn ang="0">
                  <a:pos x="145" y="3"/>
                </a:cxn>
                <a:cxn ang="0">
                  <a:pos x="153" y="30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/>
              <a:ahLst/>
              <a:cxnLst>
                <a:cxn ang="0">
                  <a:pos x="149" y="27"/>
                </a:cxn>
                <a:cxn ang="0">
                  <a:pos x="141" y="25"/>
                </a:cxn>
                <a:cxn ang="0">
                  <a:pos x="129" y="25"/>
                </a:cxn>
                <a:cxn ang="0">
                  <a:pos x="120" y="27"/>
                </a:cxn>
                <a:cxn ang="0">
                  <a:pos x="114" y="36"/>
                </a:cxn>
                <a:cxn ang="0">
                  <a:pos x="105" y="48"/>
                </a:cxn>
                <a:cxn ang="0">
                  <a:pos x="99" y="61"/>
                </a:cxn>
                <a:cxn ang="0">
                  <a:pos x="84" y="70"/>
                </a:cxn>
                <a:cxn ang="0">
                  <a:pos x="72" y="73"/>
                </a:cxn>
                <a:cxn ang="0">
                  <a:pos x="60" y="70"/>
                </a:cxn>
                <a:cxn ang="0">
                  <a:pos x="51" y="64"/>
                </a:cxn>
                <a:cxn ang="0">
                  <a:pos x="39" y="58"/>
                </a:cxn>
                <a:cxn ang="0">
                  <a:pos x="27" y="51"/>
                </a:cxn>
                <a:cxn ang="0">
                  <a:pos x="15" y="51"/>
                </a:cxn>
                <a:cxn ang="0">
                  <a:pos x="7" y="58"/>
                </a:cxn>
                <a:cxn ang="0">
                  <a:pos x="3" y="51"/>
                </a:cxn>
                <a:cxn ang="0">
                  <a:pos x="9" y="48"/>
                </a:cxn>
                <a:cxn ang="0">
                  <a:pos x="21" y="46"/>
                </a:cxn>
                <a:cxn ang="0">
                  <a:pos x="30" y="46"/>
                </a:cxn>
                <a:cxn ang="0">
                  <a:pos x="42" y="51"/>
                </a:cxn>
                <a:cxn ang="0">
                  <a:pos x="54" y="58"/>
                </a:cxn>
                <a:cxn ang="0">
                  <a:pos x="66" y="61"/>
                </a:cxn>
                <a:cxn ang="0">
                  <a:pos x="78" y="61"/>
                </a:cxn>
                <a:cxn ang="0">
                  <a:pos x="87" y="58"/>
                </a:cxn>
                <a:cxn ang="0">
                  <a:pos x="96" y="51"/>
                </a:cxn>
                <a:cxn ang="0">
                  <a:pos x="105" y="40"/>
                </a:cxn>
                <a:cxn ang="0">
                  <a:pos x="114" y="21"/>
                </a:cxn>
                <a:cxn ang="0">
                  <a:pos x="120" y="6"/>
                </a:cxn>
                <a:cxn ang="0">
                  <a:pos x="129" y="0"/>
                </a:cxn>
                <a:cxn ang="0">
                  <a:pos x="135" y="0"/>
                </a:cxn>
                <a:cxn ang="0">
                  <a:pos x="144" y="3"/>
                </a:cxn>
                <a:cxn ang="0">
                  <a:pos x="156" y="30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9" y="48"/>
                </a:cxn>
                <a:cxn ang="0">
                  <a:pos x="57" y="63"/>
                </a:cxn>
                <a:cxn ang="0">
                  <a:pos x="70" y="71"/>
                </a:cxn>
                <a:cxn ang="0">
                  <a:pos x="85" y="74"/>
                </a:cxn>
                <a:cxn ang="0">
                  <a:pos x="97" y="71"/>
                </a:cxn>
                <a:cxn ang="0">
                  <a:pos x="105" y="63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6"/>
                </a:cxn>
                <a:cxn ang="0">
                  <a:pos x="154" y="54"/>
                </a:cxn>
                <a:cxn ang="0">
                  <a:pos x="145" y="48"/>
                </a:cxn>
                <a:cxn ang="0">
                  <a:pos x="135" y="48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59"/>
                </a:cxn>
                <a:cxn ang="0">
                  <a:pos x="87" y="59"/>
                </a:cxn>
                <a:cxn ang="0">
                  <a:pos x="79" y="59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2" y="42"/>
                </a:cxn>
                <a:cxn ang="0">
                  <a:pos x="42" y="24"/>
                </a:cxn>
                <a:cxn ang="0">
                  <a:pos x="34" y="9"/>
                </a:cxn>
                <a:cxn ang="0">
                  <a:pos x="27" y="4"/>
                </a:cxn>
                <a:cxn ang="0">
                  <a:pos x="19" y="0"/>
                </a:cxn>
                <a:cxn ang="0">
                  <a:pos x="9" y="6"/>
                </a:cxn>
                <a:cxn ang="0">
                  <a:pos x="0" y="3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8" y="24"/>
                </a:cxn>
                <a:cxn ang="0">
                  <a:pos x="37" y="30"/>
                </a:cxn>
                <a:cxn ang="0">
                  <a:pos x="43" y="36"/>
                </a:cxn>
                <a:cxn ang="0">
                  <a:pos x="50" y="49"/>
                </a:cxn>
                <a:cxn ang="0">
                  <a:pos x="58" y="60"/>
                </a:cxn>
                <a:cxn ang="0">
                  <a:pos x="70" y="69"/>
                </a:cxn>
                <a:cxn ang="0">
                  <a:pos x="86" y="72"/>
                </a:cxn>
                <a:cxn ang="0">
                  <a:pos x="98" y="72"/>
                </a:cxn>
                <a:cxn ang="0">
                  <a:pos x="107" y="64"/>
                </a:cxn>
                <a:cxn ang="0">
                  <a:pos x="119" y="57"/>
                </a:cxn>
                <a:cxn ang="0">
                  <a:pos x="131" y="54"/>
                </a:cxn>
                <a:cxn ang="0">
                  <a:pos x="144" y="54"/>
                </a:cxn>
                <a:cxn ang="0">
                  <a:pos x="152" y="57"/>
                </a:cxn>
                <a:cxn ang="0">
                  <a:pos x="156" y="54"/>
                </a:cxn>
                <a:cxn ang="0">
                  <a:pos x="147" y="49"/>
                </a:cxn>
                <a:cxn ang="0">
                  <a:pos x="137" y="45"/>
                </a:cxn>
                <a:cxn ang="0">
                  <a:pos x="129" y="49"/>
                </a:cxn>
                <a:cxn ang="0">
                  <a:pos x="116" y="54"/>
                </a:cxn>
                <a:cxn ang="0">
                  <a:pos x="104" y="60"/>
                </a:cxn>
                <a:cxn ang="0">
                  <a:pos x="89" y="60"/>
                </a:cxn>
                <a:cxn ang="0">
                  <a:pos x="80" y="60"/>
                </a:cxn>
                <a:cxn ang="0">
                  <a:pos x="70" y="57"/>
                </a:cxn>
                <a:cxn ang="0">
                  <a:pos x="61" y="51"/>
                </a:cxn>
                <a:cxn ang="0">
                  <a:pos x="52" y="39"/>
                </a:cxn>
                <a:cxn ang="0">
                  <a:pos x="43" y="24"/>
                </a:cxn>
                <a:cxn ang="0">
                  <a:pos x="34" y="7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0" y="4"/>
                </a:cxn>
                <a:cxn ang="0">
                  <a:pos x="0" y="30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/>
              <a:ahLst/>
              <a:cxnLst>
                <a:cxn ang="0">
                  <a:pos x="3" y="44"/>
                </a:cxn>
                <a:cxn ang="0">
                  <a:pos x="15" y="48"/>
                </a:cxn>
                <a:cxn ang="0">
                  <a:pos x="26" y="48"/>
                </a:cxn>
                <a:cxn ang="0">
                  <a:pos x="33" y="41"/>
                </a:cxn>
                <a:cxn ang="0">
                  <a:pos x="41" y="36"/>
                </a:cxn>
                <a:cxn ang="0">
                  <a:pos x="48" y="24"/>
                </a:cxn>
                <a:cxn ang="0">
                  <a:pos x="56" y="12"/>
                </a:cxn>
                <a:cxn ang="0">
                  <a:pos x="69" y="4"/>
                </a:cxn>
                <a:cxn ang="0">
                  <a:pos x="84" y="0"/>
                </a:cxn>
                <a:cxn ang="0">
                  <a:pos x="93" y="4"/>
                </a:cxn>
                <a:cxn ang="0">
                  <a:pos x="105" y="9"/>
                </a:cxn>
                <a:cxn ang="0">
                  <a:pos x="116" y="15"/>
                </a:cxn>
                <a:cxn ang="0">
                  <a:pos x="126" y="18"/>
                </a:cxn>
                <a:cxn ang="0">
                  <a:pos x="138" y="18"/>
                </a:cxn>
                <a:cxn ang="0">
                  <a:pos x="150" y="15"/>
                </a:cxn>
                <a:cxn ang="0">
                  <a:pos x="153" y="18"/>
                </a:cxn>
                <a:cxn ang="0">
                  <a:pos x="144" y="24"/>
                </a:cxn>
                <a:cxn ang="0">
                  <a:pos x="135" y="27"/>
                </a:cxn>
                <a:cxn ang="0">
                  <a:pos x="126" y="24"/>
                </a:cxn>
                <a:cxn ang="0">
                  <a:pos x="114" y="18"/>
                </a:cxn>
                <a:cxn ang="0">
                  <a:pos x="101" y="12"/>
                </a:cxn>
                <a:cxn ang="0">
                  <a:pos x="86" y="12"/>
                </a:cxn>
                <a:cxn ang="0">
                  <a:pos x="78" y="12"/>
                </a:cxn>
                <a:cxn ang="0">
                  <a:pos x="66" y="15"/>
                </a:cxn>
                <a:cxn ang="0">
                  <a:pos x="56" y="21"/>
                </a:cxn>
                <a:cxn ang="0">
                  <a:pos x="51" y="33"/>
                </a:cxn>
                <a:cxn ang="0">
                  <a:pos x="41" y="51"/>
                </a:cxn>
                <a:cxn ang="0">
                  <a:pos x="33" y="65"/>
                </a:cxn>
                <a:cxn ang="0">
                  <a:pos x="26" y="71"/>
                </a:cxn>
                <a:cxn ang="0">
                  <a:pos x="18" y="71"/>
                </a:cxn>
                <a:cxn ang="0">
                  <a:pos x="8" y="68"/>
                </a:cxn>
                <a:cxn ang="0">
                  <a:pos x="0" y="41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4" y="40"/>
                </a:cxn>
                <a:cxn ang="0">
                  <a:pos x="30" y="0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5" y="41"/>
                </a:cxn>
                <a:cxn ang="0">
                  <a:pos x="30" y="0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2" y="79"/>
                </a:cxn>
                <a:cxn ang="0">
                  <a:pos x="59" y="0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31"/>
                </a:cxn>
                <a:cxn ang="0">
                  <a:pos x="46" y="82"/>
                </a:cxn>
                <a:cxn ang="0">
                  <a:pos x="60" y="0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1"/>
                </a:cxn>
                <a:cxn ang="0">
                  <a:pos x="0" y="0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/>
              <a:ahLst/>
              <a:cxnLst>
                <a:cxn ang="0">
                  <a:pos x="228" y="4"/>
                </a:cxn>
                <a:cxn ang="0">
                  <a:pos x="222" y="0"/>
                </a:cxn>
                <a:cxn ang="0">
                  <a:pos x="210" y="0"/>
                </a:cxn>
                <a:cxn ang="0">
                  <a:pos x="200" y="0"/>
                </a:cxn>
                <a:cxn ang="0">
                  <a:pos x="192" y="0"/>
                </a:cxn>
                <a:cxn ang="0">
                  <a:pos x="180" y="4"/>
                </a:cxn>
                <a:cxn ang="0">
                  <a:pos x="170" y="10"/>
                </a:cxn>
                <a:cxn ang="0">
                  <a:pos x="164" y="13"/>
                </a:cxn>
                <a:cxn ang="0">
                  <a:pos x="159" y="22"/>
                </a:cxn>
                <a:cxn ang="0">
                  <a:pos x="152" y="31"/>
                </a:cxn>
                <a:cxn ang="0">
                  <a:pos x="149" y="38"/>
                </a:cxn>
                <a:cxn ang="0">
                  <a:pos x="146" y="43"/>
                </a:cxn>
                <a:cxn ang="0">
                  <a:pos x="134" y="59"/>
                </a:cxn>
                <a:cxn ang="0">
                  <a:pos x="122" y="72"/>
                </a:cxn>
                <a:cxn ang="0">
                  <a:pos x="113" y="77"/>
                </a:cxn>
                <a:cxn ang="0">
                  <a:pos x="98" y="84"/>
                </a:cxn>
                <a:cxn ang="0">
                  <a:pos x="86" y="90"/>
                </a:cxn>
                <a:cxn ang="0">
                  <a:pos x="73" y="93"/>
                </a:cxn>
                <a:cxn ang="0">
                  <a:pos x="64" y="93"/>
                </a:cxn>
                <a:cxn ang="0">
                  <a:pos x="52" y="93"/>
                </a:cxn>
                <a:cxn ang="0">
                  <a:pos x="37" y="90"/>
                </a:cxn>
                <a:cxn ang="0">
                  <a:pos x="25" y="84"/>
                </a:cxn>
                <a:cxn ang="0">
                  <a:pos x="15" y="74"/>
                </a:cxn>
                <a:cxn ang="0">
                  <a:pos x="10" y="69"/>
                </a:cxn>
                <a:cxn ang="0">
                  <a:pos x="0" y="100"/>
                </a:cxn>
                <a:cxn ang="0">
                  <a:pos x="7" y="105"/>
                </a:cxn>
                <a:cxn ang="0">
                  <a:pos x="22" y="112"/>
                </a:cxn>
                <a:cxn ang="0">
                  <a:pos x="33" y="112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5"/>
                </a:cxn>
                <a:cxn ang="0">
                  <a:pos x="98" y="100"/>
                </a:cxn>
                <a:cxn ang="0">
                  <a:pos x="104" y="97"/>
                </a:cxn>
                <a:cxn ang="0">
                  <a:pos x="119" y="84"/>
                </a:cxn>
                <a:cxn ang="0">
                  <a:pos x="131" y="72"/>
                </a:cxn>
                <a:cxn ang="0">
                  <a:pos x="140" y="56"/>
                </a:cxn>
                <a:cxn ang="0">
                  <a:pos x="149" y="43"/>
                </a:cxn>
                <a:cxn ang="0">
                  <a:pos x="159" y="41"/>
                </a:cxn>
                <a:cxn ang="0">
                  <a:pos x="167" y="31"/>
                </a:cxn>
                <a:cxn ang="0">
                  <a:pos x="177" y="28"/>
                </a:cxn>
                <a:cxn ang="0">
                  <a:pos x="185" y="25"/>
                </a:cxn>
                <a:cxn ang="0">
                  <a:pos x="198" y="25"/>
                </a:cxn>
                <a:cxn ang="0">
                  <a:pos x="204" y="25"/>
                </a:cxn>
                <a:cxn ang="0">
                  <a:pos x="210" y="28"/>
                </a:cxn>
                <a:cxn ang="0">
                  <a:pos x="222" y="35"/>
                </a:cxn>
                <a:cxn ang="0">
                  <a:pos x="228" y="4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/>
              <a:ahLst/>
              <a:cxnLst>
                <a:cxn ang="0">
                  <a:pos x="233" y="3"/>
                </a:cxn>
                <a:cxn ang="0">
                  <a:pos x="223" y="0"/>
                </a:cxn>
                <a:cxn ang="0">
                  <a:pos x="214" y="0"/>
                </a:cxn>
                <a:cxn ang="0">
                  <a:pos x="202" y="0"/>
                </a:cxn>
                <a:cxn ang="0">
                  <a:pos x="193" y="0"/>
                </a:cxn>
                <a:cxn ang="0">
                  <a:pos x="183" y="3"/>
                </a:cxn>
                <a:cxn ang="0">
                  <a:pos x="172" y="10"/>
                </a:cxn>
                <a:cxn ang="0">
                  <a:pos x="168" y="13"/>
                </a:cxn>
                <a:cxn ang="0">
                  <a:pos x="159" y="21"/>
                </a:cxn>
                <a:cxn ang="0">
                  <a:pos x="153" y="31"/>
                </a:cxn>
                <a:cxn ang="0">
                  <a:pos x="150" y="37"/>
                </a:cxn>
                <a:cxn ang="0">
                  <a:pos x="147" y="43"/>
                </a:cxn>
                <a:cxn ang="0">
                  <a:pos x="138" y="59"/>
                </a:cxn>
                <a:cxn ang="0">
                  <a:pos x="122" y="71"/>
                </a:cxn>
                <a:cxn ang="0">
                  <a:pos x="114" y="77"/>
                </a:cxn>
                <a:cxn ang="0">
                  <a:pos x="101" y="83"/>
                </a:cxn>
                <a:cxn ang="0">
                  <a:pos x="86" y="90"/>
                </a:cxn>
                <a:cxn ang="0">
                  <a:pos x="76" y="93"/>
                </a:cxn>
                <a:cxn ang="0">
                  <a:pos x="65" y="93"/>
                </a:cxn>
                <a:cxn ang="0">
                  <a:pos x="55" y="93"/>
                </a:cxn>
                <a:cxn ang="0">
                  <a:pos x="40" y="87"/>
                </a:cxn>
                <a:cxn ang="0">
                  <a:pos x="25" y="83"/>
                </a:cxn>
                <a:cxn ang="0">
                  <a:pos x="15" y="74"/>
                </a:cxn>
                <a:cxn ang="0">
                  <a:pos x="10" y="68"/>
                </a:cxn>
                <a:cxn ang="0">
                  <a:pos x="0" y="99"/>
                </a:cxn>
                <a:cxn ang="0">
                  <a:pos x="10" y="105"/>
                </a:cxn>
                <a:cxn ang="0">
                  <a:pos x="22" y="111"/>
                </a:cxn>
                <a:cxn ang="0">
                  <a:pos x="34" y="111"/>
                </a:cxn>
                <a:cxn ang="0">
                  <a:pos x="50" y="114"/>
                </a:cxn>
                <a:cxn ang="0">
                  <a:pos x="61" y="114"/>
                </a:cxn>
                <a:cxn ang="0">
                  <a:pos x="74" y="111"/>
                </a:cxn>
                <a:cxn ang="0">
                  <a:pos x="89" y="105"/>
                </a:cxn>
                <a:cxn ang="0">
                  <a:pos x="101" y="99"/>
                </a:cxn>
                <a:cxn ang="0">
                  <a:pos x="107" y="96"/>
                </a:cxn>
                <a:cxn ang="0">
                  <a:pos x="119" y="83"/>
                </a:cxn>
                <a:cxn ang="0">
                  <a:pos x="132" y="71"/>
                </a:cxn>
                <a:cxn ang="0">
                  <a:pos x="144" y="56"/>
                </a:cxn>
                <a:cxn ang="0">
                  <a:pos x="153" y="46"/>
                </a:cxn>
                <a:cxn ang="0">
                  <a:pos x="159" y="37"/>
                </a:cxn>
                <a:cxn ang="0">
                  <a:pos x="172" y="31"/>
                </a:cxn>
                <a:cxn ang="0">
                  <a:pos x="180" y="25"/>
                </a:cxn>
                <a:cxn ang="0">
                  <a:pos x="190" y="21"/>
                </a:cxn>
                <a:cxn ang="0">
                  <a:pos x="199" y="21"/>
                </a:cxn>
                <a:cxn ang="0">
                  <a:pos x="208" y="25"/>
                </a:cxn>
                <a:cxn ang="0">
                  <a:pos x="214" y="25"/>
                </a:cxn>
                <a:cxn ang="0">
                  <a:pos x="226" y="34"/>
                </a:cxn>
                <a:cxn ang="0">
                  <a:pos x="233" y="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/>
              <a:ahLst/>
              <a:cxnLst>
                <a:cxn ang="0">
                  <a:pos x="51" y="6"/>
                </a:cxn>
                <a:cxn ang="0">
                  <a:pos x="47" y="16"/>
                </a:cxn>
                <a:cxn ang="0">
                  <a:pos x="44" y="19"/>
                </a:cxn>
                <a:cxn ang="0">
                  <a:pos x="44" y="26"/>
                </a:cxn>
                <a:cxn ang="0">
                  <a:pos x="39" y="43"/>
                </a:cxn>
                <a:cxn ang="0">
                  <a:pos x="30" y="65"/>
                </a:cxn>
                <a:cxn ang="0">
                  <a:pos x="24" y="81"/>
                </a:cxn>
                <a:cxn ang="0">
                  <a:pos x="21" y="97"/>
                </a:cxn>
                <a:cxn ang="0">
                  <a:pos x="21" y="110"/>
                </a:cxn>
                <a:cxn ang="0">
                  <a:pos x="21" y="120"/>
                </a:cxn>
                <a:cxn ang="0">
                  <a:pos x="24" y="133"/>
                </a:cxn>
                <a:cxn ang="0">
                  <a:pos x="27" y="140"/>
                </a:cxn>
                <a:cxn ang="0">
                  <a:pos x="36" y="152"/>
                </a:cxn>
                <a:cxn ang="0">
                  <a:pos x="44" y="165"/>
                </a:cxn>
                <a:cxn ang="0">
                  <a:pos x="57" y="178"/>
                </a:cxn>
                <a:cxn ang="0">
                  <a:pos x="77" y="201"/>
                </a:cxn>
                <a:cxn ang="0">
                  <a:pos x="89" y="221"/>
                </a:cxn>
                <a:cxn ang="0">
                  <a:pos x="95" y="230"/>
                </a:cxn>
                <a:cxn ang="0">
                  <a:pos x="98" y="240"/>
                </a:cxn>
                <a:cxn ang="0">
                  <a:pos x="101" y="256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5" y="298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4" y="279"/>
                </a:cxn>
                <a:cxn ang="0">
                  <a:pos x="77" y="265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4" y="211"/>
                </a:cxn>
                <a:cxn ang="0">
                  <a:pos x="71" y="201"/>
                </a:cxn>
                <a:cxn ang="0">
                  <a:pos x="66" y="195"/>
                </a:cxn>
                <a:cxn ang="0">
                  <a:pos x="54" y="184"/>
                </a:cxn>
                <a:cxn ang="0">
                  <a:pos x="39" y="168"/>
                </a:cxn>
                <a:cxn ang="0">
                  <a:pos x="27" y="156"/>
                </a:cxn>
                <a:cxn ang="0">
                  <a:pos x="21" y="146"/>
                </a:cxn>
                <a:cxn ang="0">
                  <a:pos x="12" y="127"/>
                </a:cxn>
                <a:cxn ang="0">
                  <a:pos x="3" y="113"/>
                </a:cxn>
                <a:cxn ang="0">
                  <a:pos x="0" y="103"/>
                </a:cxn>
                <a:cxn ang="0">
                  <a:pos x="0" y="84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3" y="35"/>
                </a:cxn>
                <a:cxn ang="0">
                  <a:pos x="6" y="22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1" y="6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46" y="16"/>
                </a:cxn>
                <a:cxn ang="0">
                  <a:pos x="44" y="26"/>
                </a:cxn>
                <a:cxn ang="0">
                  <a:pos x="37" y="43"/>
                </a:cxn>
                <a:cxn ang="0">
                  <a:pos x="29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3" y="134"/>
                </a:cxn>
                <a:cxn ang="0">
                  <a:pos x="29" y="140"/>
                </a:cxn>
                <a:cxn ang="0">
                  <a:pos x="37" y="153"/>
                </a:cxn>
                <a:cxn ang="0">
                  <a:pos x="46" y="166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90" y="218"/>
                </a:cxn>
                <a:cxn ang="0">
                  <a:pos x="96" y="231"/>
                </a:cxn>
                <a:cxn ang="0">
                  <a:pos x="98" y="240"/>
                </a:cxn>
                <a:cxn ang="0">
                  <a:pos x="98" y="256"/>
                </a:cxn>
                <a:cxn ang="0">
                  <a:pos x="102" y="266"/>
                </a:cxn>
                <a:cxn ang="0">
                  <a:pos x="98" y="280"/>
                </a:cxn>
                <a:cxn ang="0">
                  <a:pos x="96" y="299"/>
                </a:cxn>
                <a:cxn ang="0">
                  <a:pos x="90" y="312"/>
                </a:cxn>
                <a:cxn ang="0">
                  <a:pos x="69" y="292"/>
                </a:cxn>
                <a:cxn ang="0">
                  <a:pos x="76" y="280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6" y="211"/>
                </a:cxn>
                <a:cxn ang="0">
                  <a:pos x="73" y="202"/>
                </a:cxn>
                <a:cxn ang="0">
                  <a:pos x="64" y="194"/>
                </a:cxn>
                <a:cxn ang="0">
                  <a:pos x="55" y="185"/>
                </a:cxn>
                <a:cxn ang="0">
                  <a:pos x="40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1" y="127"/>
                </a:cxn>
                <a:cxn ang="0">
                  <a:pos x="5" y="110"/>
                </a:cxn>
                <a:cxn ang="0">
                  <a:pos x="3" y="104"/>
                </a:cxn>
                <a:cxn ang="0">
                  <a:pos x="0" y="85"/>
                </a:cxn>
                <a:cxn ang="0">
                  <a:pos x="0" y="65"/>
                </a:cxn>
                <a:cxn ang="0">
                  <a:pos x="3" y="49"/>
                </a:cxn>
                <a:cxn ang="0">
                  <a:pos x="3" y="36"/>
                </a:cxn>
                <a:cxn ang="0">
                  <a:pos x="5" y="23"/>
                </a:cxn>
                <a:cxn ang="0">
                  <a:pos x="8" y="10"/>
                </a:cxn>
                <a:cxn ang="0">
                  <a:pos x="11" y="0"/>
                </a:cxn>
                <a:cxn ang="0">
                  <a:pos x="52" y="7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0" y="16"/>
                </a:cxn>
                <a:cxn ang="0">
                  <a:pos x="46" y="16"/>
                </a:cxn>
                <a:cxn ang="0">
                  <a:pos x="46" y="26"/>
                </a:cxn>
                <a:cxn ang="0">
                  <a:pos x="38" y="43"/>
                </a:cxn>
                <a:cxn ang="0">
                  <a:pos x="32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6" y="130"/>
                </a:cxn>
                <a:cxn ang="0">
                  <a:pos x="29" y="140"/>
                </a:cxn>
                <a:cxn ang="0">
                  <a:pos x="38" y="153"/>
                </a:cxn>
                <a:cxn ang="0">
                  <a:pos x="46" y="162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89" y="218"/>
                </a:cxn>
                <a:cxn ang="0">
                  <a:pos x="96" y="227"/>
                </a:cxn>
                <a:cxn ang="0">
                  <a:pos x="98" y="240"/>
                </a:cxn>
                <a:cxn ang="0">
                  <a:pos x="101" y="253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6" y="295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5" y="279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37"/>
                </a:cxn>
                <a:cxn ang="0">
                  <a:pos x="81" y="227"/>
                </a:cxn>
                <a:cxn ang="0">
                  <a:pos x="75" y="211"/>
                </a:cxn>
                <a:cxn ang="0">
                  <a:pos x="72" y="202"/>
                </a:cxn>
                <a:cxn ang="0">
                  <a:pos x="67" y="191"/>
                </a:cxn>
                <a:cxn ang="0">
                  <a:pos x="55" y="181"/>
                </a:cxn>
                <a:cxn ang="0">
                  <a:pos x="41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4" y="127"/>
                </a:cxn>
                <a:cxn ang="0">
                  <a:pos x="6" y="110"/>
                </a:cxn>
                <a:cxn ang="0">
                  <a:pos x="3" y="104"/>
                </a:cxn>
                <a:cxn ang="0">
                  <a:pos x="0" y="84"/>
                </a:cxn>
                <a:cxn ang="0">
                  <a:pos x="0" y="62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3"/>
                </a:cxn>
                <a:cxn ang="0">
                  <a:pos x="9" y="10"/>
                </a:cxn>
                <a:cxn ang="0">
                  <a:pos x="14" y="0"/>
                </a:cxn>
                <a:cxn ang="0">
                  <a:pos x="52" y="7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/>
              <a:ahLst/>
              <a:cxnLst>
                <a:cxn ang="0">
                  <a:pos x="14" y="101"/>
                </a:cxn>
                <a:cxn ang="0">
                  <a:pos x="0" y="0"/>
                </a:cxn>
                <a:cxn ang="0">
                  <a:pos x="55" y="51"/>
                </a:cxn>
                <a:cxn ang="0">
                  <a:pos x="14" y="101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4" y="67"/>
                </a:cxn>
                <a:cxn ang="0">
                  <a:pos x="52" y="42"/>
                </a:cxn>
                <a:cxn ang="0">
                  <a:pos x="30" y="0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21"/>
                </a:cxn>
                <a:cxn ang="0">
                  <a:pos x="17" y="68"/>
                </a:cxn>
                <a:cxn ang="0">
                  <a:pos x="56" y="44"/>
                </a:cxn>
                <a:cxn ang="0">
                  <a:pos x="31" y="0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4"/>
                </a:cxn>
                <a:cxn ang="0">
                  <a:pos x="57" y="41"/>
                </a:cxn>
                <a:cxn ang="0">
                  <a:pos x="31" y="0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/>
              <a:ahLst/>
              <a:cxnLst>
                <a:cxn ang="0">
                  <a:pos x="17" y="101"/>
                </a:cxn>
                <a:cxn ang="0">
                  <a:pos x="0" y="0"/>
                </a:cxn>
                <a:cxn ang="0">
                  <a:pos x="59" y="52"/>
                </a:cxn>
                <a:cxn ang="0">
                  <a:pos x="17" y="101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/>
              <a:ahLst/>
              <a:cxnLst>
                <a:cxn ang="0">
                  <a:pos x="17" y="104"/>
                </a:cxn>
                <a:cxn ang="0">
                  <a:pos x="0" y="0"/>
                </a:cxn>
                <a:cxn ang="0">
                  <a:pos x="58" y="54"/>
                </a:cxn>
                <a:cxn ang="0">
                  <a:pos x="17" y="104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2152" name="Rectangle 10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72267"/>
            <a:ext cx="7772400" cy="12361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2153" name="Rectangle 10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202854"/>
            <a:ext cx="6400800" cy="1895404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2154" name="Rectangle 10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55" name="Rectangle 10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56" name="Rectangle 10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B08B8F-2A38-424C-BB66-DA51C5596A00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5C936-CBF8-48D9-A4EF-F1120782A6DD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765981"/>
            <a:ext cx="7772400" cy="147305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143557"/>
            <a:ext cx="7772400" cy="162242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CAD45-C0FA-40C1-AB0D-EDC183739DFA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2142631"/>
            <a:ext cx="3810000" cy="4450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42631"/>
            <a:ext cx="3810000" cy="4450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6D965-6E3B-491E-AD26-8CB9648DA6F9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7016"/>
            <a:ext cx="8229600" cy="12361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60196"/>
            <a:ext cx="4040188" cy="6918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352087"/>
            <a:ext cx="4040188" cy="4273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660196"/>
            <a:ext cx="4041775" cy="6918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352087"/>
            <a:ext cx="4041775" cy="4273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0BB6C-788F-4134-A21A-0BBC66D895C5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37ED8-4242-4ADA-90E5-FF58EED1287E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2142632"/>
            <a:ext cx="3810000" cy="4450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2142632"/>
            <a:ext cx="3810000" cy="4450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96D965-6E3B-491E-AD26-8CB9648DA6F9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643AF-AC9C-4BE0-BD39-E63CAFA27A4F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95298"/>
            <a:ext cx="3008313" cy="12567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95299"/>
            <a:ext cx="5111750" cy="63300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552034"/>
            <a:ext cx="3008313" cy="50732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8AA1A-D27A-450F-8995-4ECF2FAA7191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191760"/>
            <a:ext cx="5486400" cy="6129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62705"/>
            <a:ext cx="5486400" cy="4450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804677"/>
            <a:ext cx="5486400" cy="8704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D063B-CFF4-45B1-9112-20A5BA73E0CE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EADC9-DBAB-49E8-B1BC-3F51D0DE1FE4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59271"/>
            <a:ext cx="1943100" cy="593344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59271"/>
            <a:ext cx="5676900" cy="593344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DD6D9-87B5-4FFD-A7A0-1178074F45AA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0" y="0"/>
            <a:ext cx="9120188" cy="7404783"/>
            <a:chOff x="0" y="0"/>
            <a:chExt cx="5745" cy="431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/>
              <a:ahLst/>
              <a:cxnLst>
                <a:cxn ang="0">
                  <a:pos x="50" y="305"/>
                </a:cxn>
                <a:cxn ang="0">
                  <a:pos x="53" y="296"/>
                </a:cxn>
                <a:cxn ang="0">
                  <a:pos x="56" y="292"/>
                </a:cxn>
                <a:cxn ang="0">
                  <a:pos x="56" y="286"/>
                </a:cxn>
                <a:cxn ang="0">
                  <a:pos x="65" y="270"/>
                </a:cxn>
                <a:cxn ang="0">
                  <a:pos x="71" y="247"/>
                </a:cxn>
                <a:cxn ang="0">
                  <a:pos x="76" y="231"/>
                </a:cxn>
                <a:cxn ang="0">
                  <a:pos x="76" y="215"/>
                </a:cxn>
                <a:cxn ang="0">
                  <a:pos x="80" y="202"/>
                </a:cxn>
                <a:cxn ang="0">
                  <a:pos x="80" y="188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5" y="159"/>
                </a:cxn>
                <a:cxn ang="0">
                  <a:pos x="56" y="146"/>
                </a:cxn>
                <a:cxn ang="0">
                  <a:pos x="44" y="134"/>
                </a:cxn>
                <a:cxn ang="0">
                  <a:pos x="24" y="110"/>
                </a:cxn>
                <a:cxn ang="0">
                  <a:pos x="12" y="91"/>
                </a:cxn>
                <a:cxn ang="0">
                  <a:pos x="6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6" y="13"/>
                </a:cxn>
                <a:cxn ang="0">
                  <a:pos x="12" y="0"/>
                </a:cxn>
                <a:cxn ang="0">
                  <a:pos x="29" y="20"/>
                </a:cxn>
                <a:cxn ang="0">
                  <a:pos x="27" y="29"/>
                </a:cxn>
                <a:cxn ang="0">
                  <a:pos x="24" y="46"/>
                </a:cxn>
                <a:cxn ang="0">
                  <a:pos x="21" y="59"/>
                </a:cxn>
                <a:cxn ang="0">
                  <a:pos x="21" y="72"/>
                </a:cxn>
                <a:cxn ang="0">
                  <a:pos x="21" y="85"/>
                </a:cxn>
                <a:cxn ang="0">
                  <a:pos x="27" y="97"/>
                </a:cxn>
                <a:cxn ang="0">
                  <a:pos x="29" y="110"/>
                </a:cxn>
                <a:cxn ang="0">
                  <a:pos x="36" y="118"/>
                </a:cxn>
                <a:cxn ang="0">
                  <a:pos x="47" y="127"/>
                </a:cxn>
                <a:cxn ang="0">
                  <a:pos x="61" y="140"/>
                </a:cxn>
                <a:cxn ang="0">
                  <a:pos x="71" y="153"/>
                </a:cxn>
                <a:cxn ang="0">
                  <a:pos x="80" y="166"/>
                </a:cxn>
                <a:cxn ang="0">
                  <a:pos x="88" y="185"/>
                </a:cxn>
                <a:cxn ang="0">
                  <a:pos x="97" y="199"/>
                </a:cxn>
                <a:cxn ang="0">
                  <a:pos x="100" y="208"/>
                </a:cxn>
                <a:cxn ang="0">
                  <a:pos x="100" y="227"/>
                </a:cxn>
                <a:cxn ang="0">
                  <a:pos x="100" y="247"/>
                </a:cxn>
                <a:cxn ang="0">
                  <a:pos x="100" y="259"/>
                </a:cxn>
                <a:cxn ang="0">
                  <a:pos x="97" y="276"/>
                </a:cxn>
                <a:cxn ang="0">
                  <a:pos x="94" y="286"/>
                </a:cxn>
                <a:cxn ang="0">
                  <a:pos x="94" y="299"/>
                </a:cxn>
                <a:cxn ang="0">
                  <a:pos x="88" y="308"/>
                </a:cxn>
                <a:cxn ang="0">
                  <a:pos x="50" y="30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6" y="113"/>
                </a:cxn>
                <a:cxn ang="0">
                  <a:pos x="18" y="113"/>
                </a:cxn>
                <a:cxn ang="0">
                  <a:pos x="28" y="113"/>
                </a:cxn>
                <a:cxn ang="0">
                  <a:pos x="36" y="110"/>
                </a:cxn>
                <a:cxn ang="0">
                  <a:pos x="48" y="107"/>
                </a:cxn>
                <a:cxn ang="0">
                  <a:pos x="58" y="103"/>
                </a:cxn>
                <a:cxn ang="0">
                  <a:pos x="64" y="101"/>
                </a:cxn>
                <a:cxn ang="0">
                  <a:pos x="69" y="92"/>
                </a:cxn>
                <a:cxn ang="0">
                  <a:pos x="76" y="82"/>
                </a:cxn>
                <a:cxn ang="0">
                  <a:pos x="79" y="77"/>
                </a:cxn>
                <a:cxn ang="0">
                  <a:pos x="82" y="70"/>
                </a:cxn>
                <a:cxn ang="0">
                  <a:pos x="94" y="55"/>
                </a:cxn>
                <a:cxn ang="0">
                  <a:pos x="106" y="39"/>
                </a:cxn>
                <a:cxn ang="0">
                  <a:pos x="115" y="36"/>
                </a:cxn>
                <a:cxn ang="0">
                  <a:pos x="130" y="31"/>
                </a:cxn>
                <a:cxn ang="0">
                  <a:pos x="143" y="24"/>
                </a:cxn>
                <a:cxn ang="0">
                  <a:pos x="155" y="21"/>
                </a:cxn>
                <a:cxn ang="0">
                  <a:pos x="164" y="18"/>
                </a:cxn>
                <a:cxn ang="0">
                  <a:pos x="176" y="21"/>
                </a:cxn>
                <a:cxn ang="0">
                  <a:pos x="191" y="24"/>
                </a:cxn>
                <a:cxn ang="0">
                  <a:pos x="206" y="31"/>
                </a:cxn>
                <a:cxn ang="0">
                  <a:pos x="213" y="36"/>
                </a:cxn>
                <a:cxn ang="0">
                  <a:pos x="219" y="42"/>
                </a:cxn>
                <a:cxn ang="0">
                  <a:pos x="228" y="11"/>
                </a:cxn>
                <a:cxn ang="0">
                  <a:pos x="221" y="9"/>
                </a:cxn>
                <a:cxn ang="0">
                  <a:pos x="206" y="3"/>
                </a:cxn>
                <a:cxn ang="0">
                  <a:pos x="195" y="0"/>
                </a:cxn>
                <a:cxn ang="0">
                  <a:pos x="180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0" y="9"/>
                </a:cxn>
                <a:cxn ang="0">
                  <a:pos x="127" y="15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2"/>
                </a:cxn>
                <a:cxn ang="0">
                  <a:pos x="88" y="55"/>
                </a:cxn>
                <a:cxn ang="0">
                  <a:pos x="76" y="67"/>
                </a:cxn>
                <a:cxn ang="0">
                  <a:pos x="69" y="73"/>
                </a:cxn>
                <a:cxn ang="0">
                  <a:pos x="61" y="82"/>
                </a:cxn>
                <a:cxn ang="0">
                  <a:pos x="51" y="85"/>
                </a:cxn>
                <a:cxn ang="0">
                  <a:pos x="43" y="88"/>
                </a:cxn>
                <a:cxn ang="0">
                  <a:pos x="30" y="88"/>
                </a:cxn>
                <a:cxn ang="0">
                  <a:pos x="24" y="88"/>
                </a:cxn>
                <a:cxn ang="0">
                  <a:pos x="18" y="85"/>
                </a:cxn>
                <a:cxn ang="0">
                  <a:pos x="6" y="79"/>
                </a:cxn>
                <a:cxn ang="0">
                  <a:pos x="0" y="110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7" y="118"/>
                </a:cxn>
                <a:cxn ang="0">
                  <a:pos x="19" y="118"/>
                </a:cxn>
                <a:cxn ang="0">
                  <a:pos x="28" y="118"/>
                </a:cxn>
                <a:cxn ang="0">
                  <a:pos x="40" y="118"/>
                </a:cxn>
                <a:cxn ang="0">
                  <a:pos x="49" y="111"/>
                </a:cxn>
                <a:cxn ang="0">
                  <a:pos x="58" y="108"/>
                </a:cxn>
                <a:cxn ang="0">
                  <a:pos x="65" y="105"/>
                </a:cxn>
                <a:cxn ang="0">
                  <a:pos x="73" y="95"/>
                </a:cxn>
                <a:cxn ang="0">
                  <a:pos x="76" y="86"/>
                </a:cxn>
                <a:cxn ang="0">
                  <a:pos x="83" y="79"/>
                </a:cxn>
                <a:cxn ang="0">
                  <a:pos x="86" y="73"/>
                </a:cxn>
                <a:cxn ang="0">
                  <a:pos x="95" y="58"/>
                </a:cxn>
                <a:cxn ang="0">
                  <a:pos x="110" y="45"/>
                </a:cxn>
                <a:cxn ang="0">
                  <a:pos x="116" y="39"/>
                </a:cxn>
                <a:cxn ang="0">
                  <a:pos x="131" y="32"/>
                </a:cxn>
                <a:cxn ang="0">
                  <a:pos x="146" y="26"/>
                </a:cxn>
                <a:cxn ang="0">
                  <a:pos x="156" y="23"/>
                </a:cxn>
                <a:cxn ang="0">
                  <a:pos x="164" y="23"/>
                </a:cxn>
                <a:cxn ang="0">
                  <a:pos x="177" y="23"/>
                </a:cxn>
                <a:cxn ang="0">
                  <a:pos x="192" y="26"/>
                </a:cxn>
                <a:cxn ang="0">
                  <a:pos x="207" y="32"/>
                </a:cxn>
                <a:cxn ang="0">
                  <a:pos x="217" y="42"/>
                </a:cxn>
                <a:cxn ang="0">
                  <a:pos x="220" y="48"/>
                </a:cxn>
                <a:cxn ang="0">
                  <a:pos x="232" y="16"/>
                </a:cxn>
                <a:cxn ang="0">
                  <a:pos x="222" y="10"/>
                </a:cxn>
                <a:cxn ang="0">
                  <a:pos x="210" y="4"/>
                </a:cxn>
                <a:cxn ang="0">
                  <a:pos x="195" y="4"/>
                </a:cxn>
                <a:cxn ang="0">
                  <a:pos x="183" y="0"/>
                </a:cxn>
                <a:cxn ang="0">
                  <a:pos x="167" y="0"/>
                </a:cxn>
                <a:cxn ang="0">
                  <a:pos x="156" y="4"/>
                </a:cxn>
                <a:cxn ang="0">
                  <a:pos x="141" y="10"/>
                </a:cxn>
                <a:cxn ang="0">
                  <a:pos x="131" y="16"/>
                </a:cxn>
                <a:cxn ang="0">
                  <a:pos x="126" y="20"/>
                </a:cxn>
                <a:cxn ang="0">
                  <a:pos x="110" y="32"/>
                </a:cxn>
                <a:cxn ang="0">
                  <a:pos x="101" y="45"/>
                </a:cxn>
                <a:cxn ang="0">
                  <a:pos x="88" y="58"/>
                </a:cxn>
                <a:cxn ang="0">
                  <a:pos x="80" y="70"/>
                </a:cxn>
                <a:cxn ang="0">
                  <a:pos x="73" y="79"/>
                </a:cxn>
                <a:cxn ang="0">
                  <a:pos x="61" y="86"/>
                </a:cxn>
                <a:cxn ang="0">
                  <a:pos x="52" y="89"/>
                </a:cxn>
                <a:cxn ang="0">
                  <a:pos x="43" y="92"/>
                </a:cxn>
                <a:cxn ang="0">
                  <a:pos x="34" y="92"/>
                </a:cxn>
                <a:cxn ang="0">
                  <a:pos x="25" y="92"/>
                </a:cxn>
                <a:cxn ang="0">
                  <a:pos x="19" y="89"/>
                </a:cxn>
                <a:cxn ang="0">
                  <a:pos x="7" y="83"/>
                </a:cxn>
                <a:cxn ang="0">
                  <a:pos x="0" y="115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/>
              <a:ahLst/>
              <a:cxnLst>
                <a:cxn ang="0">
                  <a:pos x="232" y="115"/>
                </a:cxn>
                <a:cxn ang="0">
                  <a:pos x="222" y="115"/>
                </a:cxn>
                <a:cxn ang="0">
                  <a:pos x="214" y="118"/>
                </a:cxn>
                <a:cxn ang="0">
                  <a:pos x="201" y="118"/>
                </a:cxn>
                <a:cxn ang="0">
                  <a:pos x="192" y="115"/>
                </a:cxn>
                <a:cxn ang="0">
                  <a:pos x="183" y="112"/>
                </a:cxn>
                <a:cxn ang="0">
                  <a:pos x="171" y="106"/>
                </a:cxn>
                <a:cxn ang="0">
                  <a:pos x="164" y="102"/>
                </a:cxn>
                <a:cxn ang="0">
                  <a:pos x="158" y="94"/>
                </a:cxn>
                <a:cxn ang="0">
                  <a:pos x="153" y="84"/>
                </a:cxn>
                <a:cxn ang="0">
                  <a:pos x="149" y="78"/>
                </a:cxn>
                <a:cxn ang="0">
                  <a:pos x="146" y="71"/>
                </a:cxn>
                <a:cxn ang="0">
                  <a:pos x="134" y="59"/>
                </a:cxn>
                <a:cxn ang="0">
                  <a:pos x="122" y="44"/>
                </a:cxn>
                <a:cxn ang="0">
                  <a:pos x="113" y="37"/>
                </a:cxn>
                <a:cxn ang="0">
                  <a:pos x="97" y="31"/>
                </a:cxn>
                <a:cxn ang="0">
                  <a:pos x="85" y="28"/>
                </a:cxn>
                <a:cxn ang="0">
                  <a:pos x="73" y="24"/>
                </a:cxn>
                <a:cxn ang="0">
                  <a:pos x="64" y="21"/>
                </a:cxn>
                <a:cxn ang="0">
                  <a:pos x="52" y="24"/>
                </a:cxn>
                <a:cxn ang="0">
                  <a:pos x="39" y="28"/>
                </a:cxn>
                <a:cxn ang="0">
                  <a:pos x="24" y="31"/>
                </a:cxn>
                <a:cxn ang="0">
                  <a:pos x="15" y="40"/>
                </a:cxn>
                <a:cxn ang="0">
                  <a:pos x="9" y="47"/>
                </a:cxn>
                <a:cxn ang="0">
                  <a:pos x="0" y="16"/>
                </a:cxn>
                <a:cxn ang="0">
                  <a:pos x="6" y="9"/>
                </a:cxn>
                <a:cxn ang="0">
                  <a:pos x="21" y="6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1" y="3"/>
                </a:cxn>
                <a:cxn ang="0">
                  <a:pos x="73" y="6"/>
                </a:cxn>
                <a:cxn ang="0">
                  <a:pos x="88" y="13"/>
                </a:cxn>
                <a:cxn ang="0">
                  <a:pos x="100" y="16"/>
                </a:cxn>
                <a:cxn ang="0">
                  <a:pos x="107" y="21"/>
                </a:cxn>
                <a:cxn ang="0">
                  <a:pos x="118" y="31"/>
                </a:cxn>
                <a:cxn ang="0">
                  <a:pos x="131" y="47"/>
                </a:cxn>
                <a:cxn ang="0">
                  <a:pos x="143" y="59"/>
                </a:cxn>
                <a:cxn ang="0">
                  <a:pos x="153" y="71"/>
                </a:cxn>
                <a:cxn ang="0">
                  <a:pos x="158" y="78"/>
                </a:cxn>
                <a:cxn ang="0">
                  <a:pos x="168" y="84"/>
                </a:cxn>
                <a:cxn ang="0">
                  <a:pos x="177" y="91"/>
                </a:cxn>
                <a:cxn ang="0">
                  <a:pos x="186" y="94"/>
                </a:cxn>
                <a:cxn ang="0">
                  <a:pos x="199" y="94"/>
                </a:cxn>
                <a:cxn ang="0">
                  <a:pos x="204" y="91"/>
                </a:cxn>
                <a:cxn ang="0">
                  <a:pos x="214" y="91"/>
                </a:cxn>
                <a:cxn ang="0">
                  <a:pos x="225" y="84"/>
                </a:cxn>
                <a:cxn ang="0">
                  <a:pos x="232" y="115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/>
              <a:ahLst/>
              <a:cxnLst>
                <a:cxn ang="0">
                  <a:pos x="231" y="110"/>
                </a:cxn>
                <a:cxn ang="0">
                  <a:pos x="221" y="113"/>
                </a:cxn>
                <a:cxn ang="0">
                  <a:pos x="213" y="113"/>
                </a:cxn>
                <a:cxn ang="0">
                  <a:pos x="201" y="113"/>
                </a:cxn>
                <a:cxn ang="0">
                  <a:pos x="191" y="113"/>
                </a:cxn>
                <a:cxn ang="0">
                  <a:pos x="183" y="110"/>
                </a:cxn>
                <a:cxn ang="0">
                  <a:pos x="170" y="104"/>
                </a:cxn>
                <a:cxn ang="0">
                  <a:pos x="167" y="102"/>
                </a:cxn>
                <a:cxn ang="0">
                  <a:pos x="158" y="92"/>
                </a:cxn>
                <a:cxn ang="0">
                  <a:pos x="155" y="82"/>
                </a:cxn>
                <a:cxn ang="0">
                  <a:pos x="148" y="77"/>
                </a:cxn>
                <a:cxn ang="0">
                  <a:pos x="145" y="71"/>
                </a:cxn>
                <a:cxn ang="0">
                  <a:pos x="133" y="56"/>
                </a:cxn>
                <a:cxn ang="0">
                  <a:pos x="122" y="43"/>
                </a:cxn>
                <a:cxn ang="0">
                  <a:pos x="112" y="36"/>
                </a:cxn>
                <a:cxn ang="0">
                  <a:pos x="100" y="31"/>
                </a:cxn>
                <a:cxn ang="0">
                  <a:pos x="85" y="25"/>
                </a:cxn>
                <a:cxn ang="0">
                  <a:pos x="76" y="21"/>
                </a:cxn>
                <a:cxn ang="0">
                  <a:pos x="64" y="21"/>
                </a:cxn>
                <a:cxn ang="0">
                  <a:pos x="54" y="21"/>
                </a:cxn>
                <a:cxn ang="0">
                  <a:pos x="39" y="25"/>
                </a:cxn>
                <a:cxn ang="0">
                  <a:pos x="24" y="31"/>
                </a:cxn>
                <a:cxn ang="0">
                  <a:pos x="15" y="36"/>
                </a:cxn>
                <a:cxn ang="0">
                  <a:pos x="9" y="46"/>
                </a:cxn>
                <a:cxn ang="0">
                  <a:pos x="0" y="15"/>
                </a:cxn>
                <a:cxn ang="0">
                  <a:pos x="9" y="10"/>
                </a:cxn>
                <a:cxn ang="0">
                  <a:pos x="21" y="3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72" y="3"/>
                </a:cxn>
                <a:cxn ang="0">
                  <a:pos x="87" y="10"/>
                </a:cxn>
                <a:cxn ang="0">
                  <a:pos x="100" y="15"/>
                </a:cxn>
                <a:cxn ang="0">
                  <a:pos x="106" y="18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43" y="58"/>
                </a:cxn>
                <a:cxn ang="0">
                  <a:pos x="152" y="67"/>
                </a:cxn>
                <a:cxn ang="0">
                  <a:pos x="158" y="77"/>
                </a:cxn>
                <a:cxn ang="0">
                  <a:pos x="167" y="82"/>
                </a:cxn>
                <a:cxn ang="0">
                  <a:pos x="179" y="86"/>
                </a:cxn>
                <a:cxn ang="0">
                  <a:pos x="185" y="89"/>
                </a:cxn>
                <a:cxn ang="0">
                  <a:pos x="198" y="89"/>
                </a:cxn>
                <a:cxn ang="0">
                  <a:pos x="206" y="89"/>
                </a:cxn>
                <a:cxn ang="0">
                  <a:pos x="213" y="86"/>
                </a:cxn>
                <a:cxn ang="0">
                  <a:pos x="224" y="79"/>
                </a:cxn>
                <a:cxn ang="0">
                  <a:pos x="231" y="110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/>
              <a:ahLst/>
              <a:cxnLst>
                <a:cxn ang="0">
                  <a:pos x="227" y="3"/>
                </a:cxn>
                <a:cxn ang="0">
                  <a:pos x="220" y="3"/>
                </a:cxn>
                <a:cxn ang="0">
                  <a:pos x="209" y="0"/>
                </a:cxn>
                <a:cxn ang="0">
                  <a:pos x="200" y="0"/>
                </a:cxn>
                <a:cxn ang="0">
                  <a:pos x="190" y="3"/>
                </a:cxn>
                <a:cxn ang="0">
                  <a:pos x="179" y="6"/>
                </a:cxn>
                <a:cxn ang="0">
                  <a:pos x="169" y="9"/>
                </a:cxn>
                <a:cxn ang="0">
                  <a:pos x="164" y="16"/>
                </a:cxn>
                <a:cxn ang="0">
                  <a:pos x="157" y="24"/>
                </a:cxn>
                <a:cxn ang="0">
                  <a:pos x="151" y="34"/>
                </a:cxn>
                <a:cxn ang="0">
                  <a:pos x="148" y="40"/>
                </a:cxn>
                <a:cxn ang="0">
                  <a:pos x="145" y="47"/>
                </a:cxn>
                <a:cxn ang="0">
                  <a:pos x="133" y="58"/>
                </a:cxn>
                <a:cxn ang="0">
                  <a:pos x="118" y="74"/>
                </a:cxn>
                <a:cxn ang="0">
                  <a:pos x="112" y="78"/>
                </a:cxn>
                <a:cxn ang="0">
                  <a:pos x="96" y="87"/>
                </a:cxn>
                <a:cxn ang="0">
                  <a:pos x="84" y="90"/>
                </a:cxn>
                <a:cxn ang="0">
                  <a:pos x="73" y="94"/>
                </a:cxn>
                <a:cxn ang="0">
                  <a:pos x="63" y="96"/>
                </a:cxn>
                <a:cxn ang="0">
                  <a:pos x="51" y="94"/>
                </a:cxn>
                <a:cxn ang="0">
                  <a:pos x="36" y="90"/>
                </a:cxn>
                <a:cxn ang="0">
                  <a:pos x="21" y="84"/>
                </a:cxn>
                <a:cxn ang="0">
                  <a:pos x="15" y="78"/>
                </a:cxn>
                <a:cxn ang="0">
                  <a:pos x="9" y="71"/>
                </a:cxn>
                <a:cxn ang="0">
                  <a:pos x="0" y="102"/>
                </a:cxn>
                <a:cxn ang="0">
                  <a:pos x="6" y="109"/>
                </a:cxn>
                <a:cxn ang="0">
                  <a:pos x="18" y="112"/>
                </a:cxn>
                <a:cxn ang="0">
                  <a:pos x="33" y="115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9"/>
                </a:cxn>
                <a:cxn ang="0">
                  <a:pos x="96" y="102"/>
                </a:cxn>
                <a:cxn ang="0">
                  <a:pos x="103" y="96"/>
                </a:cxn>
                <a:cxn ang="0">
                  <a:pos x="118" y="84"/>
                </a:cxn>
                <a:cxn ang="0">
                  <a:pos x="130" y="71"/>
                </a:cxn>
                <a:cxn ang="0">
                  <a:pos x="139" y="58"/>
                </a:cxn>
                <a:cxn ang="0">
                  <a:pos x="148" y="47"/>
                </a:cxn>
                <a:cxn ang="0">
                  <a:pos x="157" y="40"/>
                </a:cxn>
                <a:cxn ang="0">
                  <a:pos x="166" y="34"/>
                </a:cxn>
                <a:cxn ang="0">
                  <a:pos x="175" y="27"/>
                </a:cxn>
                <a:cxn ang="0">
                  <a:pos x="184" y="24"/>
                </a:cxn>
                <a:cxn ang="0">
                  <a:pos x="194" y="24"/>
                </a:cxn>
                <a:cxn ang="0">
                  <a:pos x="202" y="24"/>
                </a:cxn>
                <a:cxn ang="0">
                  <a:pos x="209" y="27"/>
                </a:cxn>
                <a:cxn ang="0">
                  <a:pos x="220" y="34"/>
                </a:cxn>
                <a:cxn ang="0">
                  <a:pos x="227" y="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9"/>
                </a:cxn>
                <a:cxn ang="0">
                  <a:pos x="41" y="60"/>
                </a:cxn>
                <a:cxn ang="0">
                  <a:pos x="65" y="20"/>
                </a:cxn>
                <a:cxn ang="0">
                  <a:pos x="21" y="0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6" y="49"/>
                </a:cxn>
                <a:cxn ang="0">
                  <a:pos x="16" y="0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7" y="49"/>
                </a:cxn>
                <a:cxn ang="0">
                  <a:pos x="16" y="0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/>
              <a:ahLst/>
              <a:cxnLst>
                <a:cxn ang="0">
                  <a:pos x="27" y="87"/>
                </a:cxn>
                <a:cxn ang="0">
                  <a:pos x="45" y="46"/>
                </a:cxn>
                <a:cxn ang="0">
                  <a:pos x="18" y="0"/>
                </a:cxn>
                <a:cxn ang="0">
                  <a:pos x="0" y="49"/>
                </a:cxn>
                <a:cxn ang="0">
                  <a:pos x="27" y="87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/>
              <a:ahLst/>
              <a:cxnLst>
                <a:cxn ang="0">
                  <a:pos x="19" y="84"/>
                </a:cxn>
                <a:cxn ang="0">
                  <a:pos x="0" y="45"/>
                </a:cxn>
                <a:cxn ang="0">
                  <a:pos x="27" y="0"/>
                </a:cxn>
                <a:cxn ang="0">
                  <a:pos x="46" y="45"/>
                </a:cxn>
                <a:cxn ang="0">
                  <a:pos x="19" y="84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/>
              <a:ahLst/>
              <a:cxnLst>
                <a:cxn ang="0">
                  <a:pos x="147" y="27"/>
                </a:cxn>
                <a:cxn ang="0">
                  <a:pos x="138" y="24"/>
                </a:cxn>
                <a:cxn ang="0">
                  <a:pos x="127" y="24"/>
                </a:cxn>
                <a:cxn ang="0">
                  <a:pos x="117" y="27"/>
                </a:cxn>
                <a:cxn ang="0">
                  <a:pos x="112" y="36"/>
                </a:cxn>
                <a:cxn ang="0">
                  <a:pos x="105" y="48"/>
                </a:cxn>
                <a:cxn ang="0">
                  <a:pos x="97" y="60"/>
                </a:cxn>
                <a:cxn ang="0">
                  <a:pos x="84" y="69"/>
                </a:cxn>
                <a:cxn ang="0">
                  <a:pos x="69" y="72"/>
                </a:cxn>
                <a:cxn ang="0">
                  <a:pos x="57" y="69"/>
                </a:cxn>
                <a:cxn ang="0">
                  <a:pos x="49" y="63"/>
                </a:cxn>
                <a:cxn ang="0">
                  <a:pos x="37" y="57"/>
                </a:cxn>
                <a:cxn ang="0">
                  <a:pos x="24" y="54"/>
                </a:cxn>
                <a:cxn ang="0">
                  <a:pos x="12" y="54"/>
                </a:cxn>
                <a:cxn ang="0">
                  <a:pos x="4" y="57"/>
                </a:cxn>
                <a:cxn ang="0">
                  <a:pos x="0" y="54"/>
                </a:cxn>
                <a:cxn ang="0">
                  <a:pos x="7" y="48"/>
                </a:cxn>
                <a:cxn ang="0">
                  <a:pos x="19" y="45"/>
                </a:cxn>
                <a:cxn ang="0">
                  <a:pos x="27" y="48"/>
                </a:cxn>
                <a:cxn ang="0">
                  <a:pos x="39" y="54"/>
                </a:cxn>
                <a:cxn ang="0">
                  <a:pos x="52" y="60"/>
                </a:cxn>
                <a:cxn ang="0">
                  <a:pos x="64" y="60"/>
                </a:cxn>
                <a:cxn ang="0">
                  <a:pos x="75" y="60"/>
                </a:cxn>
                <a:cxn ang="0">
                  <a:pos x="84" y="57"/>
                </a:cxn>
                <a:cxn ang="0">
                  <a:pos x="93" y="51"/>
                </a:cxn>
                <a:cxn ang="0">
                  <a:pos x="102" y="39"/>
                </a:cxn>
                <a:cxn ang="0">
                  <a:pos x="112" y="22"/>
                </a:cxn>
                <a:cxn ang="0">
                  <a:pos x="120" y="7"/>
                </a:cxn>
                <a:cxn ang="0">
                  <a:pos x="127" y="0"/>
                </a:cxn>
                <a:cxn ang="0">
                  <a:pos x="135" y="0"/>
                </a:cxn>
                <a:cxn ang="0">
                  <a:pos x="145" y="3"/>
                </a:cxn>
                <a:cxn ang="0">
                  <a:pos x="153" y="30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/>
              <a:ahLst/>
              <a:cxnLst>
                <a:cxn ang="0">
                  <a:pos x="149" y="27"/>
                </a:cxn>
                <a:cxn ang="0">
                  <a:pos x="141" y="25"/>
                </a:cxn>
                <a:cxn ang="0">
                  <a:pos x="129" y="25"/>
                </a:cxn>
                <a:cxn ang="0">
                  <a:pos x="120" y="27"/>
                </a:cxn>
                <a:cxn ang="0">
                  <a:pos x="114" y="36"/>
                </a:cxn>
                <a:cxn ang="0">
                  <a:pos x="105" y="48"/>
                </a:cxn>
                <a:cxn ang="0">
                  <a:pos x="99" y="61"/>
                </a:cxn>
                <a:cxn ang="0">
                  <a:pos x="84" y="70"/>
                </a:cxn>
                <a:cxn ang="0">
                  <a:pos x="72" y="73"/>
                </a:cxn>
                <a:cxn ang="0">
                  <a:pos x="60" y="70"/>
                </a:cxn>
                <a:cxn ang="0">
                  <a:pos x="51" y="64"/>
                </a:cxn>
                <a:cxn ang="0">
                  <a:pos x="39" y="58"/>
                </a:cxn>
                <a:cxn ang="0">
                  <a:pos x="27" y="51"/>
                </a:cxn>
                <a:cxn ang="0">
                  <a:pos x="15" y="51"/>
                </a:cxn>
                <a:cxn ang="0">
                  <a:pos x="7" y="58"/>
                </a:cxn>
                <a:cxn ang="0">
                  <a:pos x="3" y="51"/>
                </a:cxn>
                <a:cxn ang="0">
                  <a:pos x="9" y="48"/>
                </a:cxn>
                <a:cxn ang="0">
                  <a:pos x="21" y="46"/>
                </a:cxn>
                <a:cxn ang="0">
                  <a:pos x="30" y="46"/>
                </a:cxn>
                <a:cxn ang="0">
                  <a:pos x="42" y="51"/>
                </a:cxn>
                <a:cxn ang="0">
                  <a:pos x="54" y="58"/>
                </a:cxn>
                <a:cxn ang="0">
                  <a:pos x="66" y="61"/>
                </a:cxn>
                <a:cxn ang="0">
                  <a:pos x="78" y="61"/>
                </a:cxn>
                <a:cxn ang="0">
                  <a:pos x="87" y="58"/>
                </a:cxn>
                <a:cxn ang="0">
                  <a:pos x="96" y="51"/>
                </a:cxn>
                <a:cxn ang="0">
                  <a:pos x="105" y="40"/>
                </a:cxn>
                <a:cxn ang="0">
                  <a:pos x="114" y="21"/>
                </a:cxn>
                <a:cxn ang="0">
                  <a:pos x="120" y="6"/>
                </a:cxn>
                <a:cxn ang="0">
                  <a:pos x="129" y="0"/>
                </a:cxn>
                <a:cxn ang="0">
                  <a:pos x="135" y="0"/>
                </a:cxn>
                <a:cxn ang="0">
                  <a:pos x="144" y="3"/>
                </a:cxn>
                <a:cxn ang="0">
                  <a:pos x="156" y="30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9" y="48"/>
                </a:cxn>
                <a:cxn ang="0">
                  <a:pos x="57" y="63"/>
                </a:cxn>
                <a:cxn ang="0">
                  <a:pos x="70" y="71"/>
                </a:cxn>
                <a:cxn ang="0">
                  <a:pos x="85" y="74"/>
                </a:cxn>
                <a:cxn ang="0">
                  <a:pos x="97" y="71"/>
                </a:cxn>
                <a:cxn ang="0">
                  <a:pos x="105" y="63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6"/>
                </a:cxn>
                <a:cxn ang="0">
                  <a:pos x="154" y="54"/>
                </a:cxn>
                <a:cxn ang="0">
                  <a:pos x="145" y="48"/>
                </a:cxn>
                <a:cxn ang="0">
                  <a:pos x="135" y="48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59"/>
                </a:cxn>
                <a:cxn ang="0">
                  <a:pos x="87" y="59"/>
                </a:cxn>
                <a:cxn ang="0">
                  <a:pos x="79" y="59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2" y="42"/>
                </a:cxn>
                <a:cxn ang="0">
                  <a:pos x="42" y="24"/>
                </a:cxn>
                <a:cxn ang="0">
                  <a:pos x="34" y="9"/>
                </a:cxn>
                <a:cxn ang="0">
                  <a:pos x="27" y="4"/>
                </a:cxn>
                <a:cxn ang="0">
                  <a:pos x="19" y="0"/>
                </a:cxn>
                <a:cxn ang="0">
                  <a:pos x="9" y="6"/>
                </a:cxn>
                <a:cxn ang="0">
                  <a:pos x="0" y="3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8" y="24"/>
                </a:cxn>
                <a:cxn ang="0">
                  <a:pos x="37" y="30"/>
                </a:cxn>
                <a:cxn ang="0">
                  <a:pos x="43" y="36"/>
                </a:cxn>
                <a:cxn ang="0">
                  <a:pos x="50" y="49"/>
                </a:cxn>
                <a:cxn ang="0">
                  <a:pos x="58" y="60"/>
                </a:cxn>
                <a:cxn ang="0">
                  <a:pos x="70" y="69"/>
                </a:cxn>
                <a:cxn ang="0">
                  <a:pos x="86" y="72"/>
                </a:cxn>
                <a:cxn ang="0">
                  <a:pos x="98" y="72"/>
                </a:cxn>
                <a:cxn ang="0">
                  <a:pos x="107" y="64"/>
                </a:cxn>
                <a:cxn ang="0">
                  <a:pos x="119" y="57"/>
                </a:cxn>
                <a:cxn ang="0">
                  <a:pos x="131" y="54"/>
                </a:cxn>
                <a:cxn ang="0">
                  <a:pos x="144" y="54"/>
                </a:cxn>
                <a:cxn ang="0">
                  <a:pos x="152" y="57"/>
                </a:cxn>
                <a:cxn ang="0">
                  <a:pos x="156" y="54"/>
                </a:cxn>
                <a:cxn ang="0">
                  <a:pos x="147" y="49"/>
                </a:cxn>
                <a:cxn ang="0">
                  <a:pos x="137" y="45"/>
                </a:cxn>
                <a:cxn ang="0">
                  <a:pos x="129" y="49"/>
                </a:cxn>
                <a:cxn ang="0">
                  <a:pos x="116" y="54"/>
                </a:cxn>
                <a:cxn ang="0">
                  <a:pos x="104" y="60"/>
                </a:cxn>
                <a:cxn ang="0">
                  <a:pos x="89" y="60"/>
                </a:cxn>
                <a:cxn ang="0">
                  <a:pos x="80" y="60"/>
                </a:cxn>
                <a:cxn ang="0">
                  <a:pos x="70" y="57"/>
                </a:cxn>
                <a:cxn ang="0">
                  <a:pos x="61" y="51"/>
                </a:cxn>
                <a:cxn ang="0">
                  <a:pos x="52" y="39"/>
                </a:cxn>
                <a:cxn ang="0">
                  <a:pos x="43" y="24"/>
                </a:cxn>
                <a:cxn ang="0">
                  <a:pos x="34" y="7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0" y="4"/>
                </a:cxn>
                <a:cxn ang="0">
                  <a:pos x="0" y="30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/>
              <a:ahLst/>
              <a:cxnLst>
                <a:cxn ang="0">
                  <a:pos x="3" y="44"/>
                </a:cxn>
                <a:cxn ang="0">
                  <a:pos x="15" y="48"/>
                </a:cxn>
                <a:cxn ang="0">
                  <a:pos x="26" y="48"/>
                </a:cxn>
                <a:cxn ang="0">
                  <a:pos x="33" y="41"/>
                </a:cxn>
                <a:cxn ang="0">
                  <a:pos x="41" y="36"/>
                </a:cxn>
                <a:cxn ang="0">
                  <a:pos x="48" y="24"/>
                </a:cxn>
                <a:cxn ang="0">
                  <a:pos x="56" y="12"/>
                </a:cxn>
                <a:cxn ang="0">
                  <a:pos x="69" y="4"/>
                </a:cxn>
                <a:cxn ang="0">
                  <a:pos x="84" y="0"/>
                </a:cxn>
                <a:cxn ang="0">
                  <a:pos x="93" y="4"/>
                </a:cxn>
                <a:cxn ang="0">
                  <a:pos x="105" y="9"/>
                </a:cxn>
                <a:cxn ang="0">
                  <a:pos x="116" y="15"/>
                </a:cxn>
                <a:cxn ang="0">
                  <a:pos x="126" y="18"/>
                </a:cxn>
                <a:cxn ang="0">
                  <a:pos x="138" y="18"/>
                </a:cxn>
                <a:cxn ang="0">
                  <a:pos x="150" y="15"/>
                </a:cxn>
                <a:cxn ang="0">
                  <a:pos x="153" y="18"/>
                </a:cxn>
                <a:cxn ang="0">
                  <a:pos x="144" y="24"/>
                </a:cxn>
                <a:cxn ang="0">
                  <a:pos x="135" y="27"/>
                </a:cxn>
                <a:cxn ang="0">
                  <a:pos x="126" y="24"/>
                </a:cxn>
                <a:cxn ang="0">
                  <a:pos x="114" y="18"/>
                </a:cxn>
                <a:cxn ang="0">
                  <a:pos x="101" y="12"/>
                </a:cxn>
                <a:cxn ang="0">
                  <a:pos x="86" y="12"/>
                </a:cxn>
                <a:cxn ang="0">
                  <a:pos x="78" y="12"/>
                </a:cxn>
                <a:cxn ang="0">
                  <a:pos x="66" y="15"/>
                </a:cxn>
                <a:cxn ang="0">
                  <a:pos x="56" y="21"/>
                </a:cxn>
                <a:cxn ang="0">
                  <a:pos x="51" y="33"/>
                </a:cxn>
                <a:cxn ang="0">
                  <a:pos x="41" y="51"/>
                </a:cxn>
                <a:cxn ang="0">
                  <a:pos x="33" y="65"/>
                </a:cxn>
                <a:cxn ang="0">
                  <a:pos x="26" y="71"/>
                </a:cxn>
                <a:cxn ang="0">
                  <a:pos x="18" y="71"/>
                </a:cxn>
                <a:cxn ang="0">
                  <a:pos x="8" y="68"/>
                </a:cxn>
                <a:cxn ang="0">
                  <a:pos x="0" y="41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4" y="40"/>
                </a:cxn>
                <a:cxn ang="0">
                  <a:pos x="30" y="0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5" y="41"/>
                </a:cxn>
                <a:cxn ang="0">
                  <a:pos x="30" y="0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2" y="79"/>
                </a:cxn>
                <a:cxn ang="0">
                  <a:pos x="59" y="0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31"/>
                </a:cxn>
                <a:cxn ang="0">
                  <a:pos x="46" y="82"/>
                </a:cxn>
                <a:cxn ang="0">
                  <a:pos x="60" y="0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1"/>
                </a:cxn>
                <a:cxn ang="0">
                  <a:pos x="0" y="0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/>
              <a:ahLst/>
              <a:cxnLst>
                <a:cxn ang="0">
                  <a:pos x="228" y="4"/>
                </a:cxn>
                <a:cxn ang="0">
                  <a:pos x="222" y="0"/>
                </a:cxn>
                <a:cxn ang="0">
                  <a:pos x="210" y="0"/>
                </a:cxn>
                <a:cxn ang="0">
                  <a:pos x="200" y="0"/>
                </a:cxn>
                <a:cxn ang="0">
                  <a:pos x="192" y="0"/>
                </a:cxn>
                <a:cxn ang="0">
                  <a:pos x="180" y="4"/>
                </a:cxn>
                <a:cxn ang="0">
                  <a:pos x="170" y="10"/>
                </a:cxn>
                <a:cxn ang="0">
                  <a:pos x="164" y="13"/>
                </a:cxn>
                <a:cxn ang="0">
                  <a:pos x="159" y="22"/>
                </a:cxn>
                <a:cxn ang="0">
                  <a:pos x="152" y="31"/>
                </a:cxn>
                <a:cxn ang="0">
                  <a:pos x="149" y="38"/>
                </a:cxn>
                <a:cxn ang="0">
                  <a:pos x="146" y="43"/>
                </a:cxn>
                <a:cxn ang="0">
                  <a:pos x="134" y="59"/>
                </a:cxn>
                <a:cxn ang="0">
                  <a:pos x="122" y="72"/>
                </a:cxn>
                <a:cxn ang="0">
                  <a:pos x="113" y="77"/>
                </a:cxn>
                <a:cxn ang="0">
                  <a:pos x="98" y="84"/>
                </a:cxn>
                <a:cxn ang="0">
                  <a:pos x="86" y="90"/>
                </a:cxn>
                <a:cxn ang="0">
                  <a:pos x="73" y="93"/>
                </a:cxn>
                <a:cxn ang="0">
                  <a:pos x="64" y="93"/>
                </a:cxn>
                <a:cxn ang="0">
                  <a:pos x="52" y="93"/>
                </a:cxn>
                <a:cxn ang="0">
                  <a:pos x="37" y="90"/>
                </a:cxn>
                <a:cxn ang="0">
                  <a:pos x="25" y="84"/>
                </a:cxn>
                <a:cxn ang="0">
                  <a:pos x="15" y="74"/>
                </a:cxn>
                <a:cxn ang="0">
                  <a:pos x="10" y="69"/>
                </a:cxn>
                <a:cxn ang="0">
                  <a:pos x="0" y="100"/>
                </a:cxn>
                <a:cxn ang="0">
                  <a:pos x="7" y="105"/>
                </a:cxn>
                <a:cxn ang="0">
                  <a:pos x="22" y="112"/>
                </a:cxn>
                <a:cxn ang="0">
                  <a:pos x="33" y="112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5"/>
                </a:cxn>
                <a:cxn ang="0">
                  <a:pos x="98" y="100"/>
                </a:cxn>
                <a:cxn ang="0">
                  <a:pos x="104" y="97"/>
                </a:cxn>
                <a:cxn ang="0">
                  <a:pos x="119" y="84"/>
                </a:cxn>
                <a:cxn ang="0">
                  <a:pos x="131" y="72"/>
                </a:cxn>
                <a:cxn ang="0">
                  <a:pos x="140" y="56"/>
                </a:cxn>
                <a:cxn ang="0">
                  <a:pos x="149" y="43"/>
                </a:cxn>
                <a:cxn ang="0">
                  <a:pos x="159" y="41"/>
                </a:cxn>
                <a:cxn ang="0">
                  <a:pos x="167" y="31"/>
                </a:cxn>
                <a:cxn ang="0">
                  <a:pos x="177" y="28"/>
                </a:cxn>
                <a:cxn ang="0">
                  <a:pos x="185" y="25"/>
                </a:cxn>
                <a:cxn ang="0">
                  <a:pos x="198" y="25"/>
                </a:cxn>
                <a:cxn ang="0">
                  <a:pos x="204" y="25"/>
                </a:cxn>
                <a:cxn ang="0">
                  <a:pos x="210" y="28"/>
                </a:cxn>
                <a:cxn ang="0">
                  <a:pos x="222" y="35"/>
                </a:cxn>
                <a:cxn ang="0">
                  <a:pos x="228" y="4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/>
              <a:ahLst/>
              <a:cxnLst>
                <a:cxn ang="0">
                  <a:pos x="233" y="3"/>
                </a:cxn>
                <a:cxn ang="0">
                  <a:pos x="223" y="0"/>
                </a:cxn>
                <a:cxn ang="0">
                  <a:pos x="214" y="0"/>
                </a:cxn>
                <a:cxn ang="0">
                  <a:pos x="202" y="0"/>
                </a:cxn>
                <a:cxn ang="0">
                  <a:pos x="193" y="0"/>
                </a:cxn>
                <a:cxn ang="0">
                  <a:pos x="183" y="3"/>
                </a:cxn>
                <a:cxn ang="0">
                  <a:pos x="172" y="10"/>
                </a:cxn>
                <a:cxn ang="0">
                  <a:pos x="168" y="13"/>
                </a:cxn>
                <a:cxn ang="0">
                  <a:pos x="159" y="21"/>
                </a:cxn>
                <a:cxn ang="0">
                  <a:pos x="153" y="31"/>
                </a:cxn>
                <a:cxn ang="0">
                  <a:pos x="150" y="37"/>
                </a:cxn>
                <a:cxn ang="0">
                  <a:pos x="147" y="43"/>
                </a:cxn>
                <a:cxn ang="0">
                  <a:pos x="138" y="59"/>
                </a:cxn>
                <a:cxn ang="0">
                  <a:pos x="122" y="71"/>
                </a:cxn>
                <a:cxn ang="0">
                  <a:pos x="114" y="77"/>
                </a:cxn>
                <a:cxn ang="0">
                  <a:pos x="101" y="83"/>
                </a:cxn>
                <a:cxn ang="0">
                  <a:pos x="86" y="90"/>
                </a:cxn>
                <a:cxn ang="0">
                  <a:pos x="76" y="93"/>
                </a:cxn>
                <a:cxn ang="0">
                  <a:pos x="65" y="93"/>
                </a:cxn>
                <a:cxn ang="0">
                  <a:pos x="55" y="93"/>
                </a:cxn>
                <a:cxn ang="0">
                  <a:pos x="40" y="87"/>
                </a:cxn>
                <a:cxn ang="0">
                  <a:pos x="25" y="83"/>
                </a:cxn>
                <a:cxn ang="0">
                  <a:pos x="15" y="74"/>
                </a:cxn>
                <a:cxn ang="0">
                  <a:pos x="10" y="68"/>
                </a:cxn>
                <a:cxn ang="0">
                  <a:pos x="0" y="99"/>
                </a:cxn>
                <a:cxn ang="0">
                  <a:pos x="10" y="105"/>
                </a:cxn>
                <a:cxn ang="0">
                  <a:pos x="22" y="111"/>
                </a:cxn>
                <a:cxn ang="0">
                  <a:pos x="34" y="111"/>
                </a:cxn>
                <a:cxn ang="0">
                  <a:pos x="50" y="114"/>
                </a:cxn>
                <a:cxn ang="0">
                  <a:pos x="61" y="114"/>
                </a:cxn>
                <a:cxn ang="0">
                  <a:pos x="74" y="111"/>
                </a:cxn>
                <a:cxn ang="0">
                  <a:pos x="89" y="105"/>
                </a:cxn>
                <a:cxn ang="0">
                  <a:pos x="101" y="99"/>
                </a:cxn>
                <a:cxn ang="0">
                  <a:pos x="107" y="96"/>
                </a:cxn>
                <a:cxn ang="0">
                  <a:pos x="119" y="83"/>
                </a:cxn>
                <a:cxn ang="0">
                  <a:pos x="132" y="71"/>
                </a:cxn>
                <a:cxn ang="0">
                  <a:pos x="144" y="56"/>
                </a:cxn>
                <a:cxn ang="0">
                  <a:pos x="153" y="46"/>
                </a:cxn>
                <a:cxn ang="0">
                  <a:pos x="159" y="37"/>
                </a:cxn>
                <a:cxn ang="0">
                  <a:pos x="172" y="31"/>
                </a:cxn>
                <a:cxn ang="0">
                  <a:pos x="180" y="25"/>
                </a:cxn>
                <a:cxn ang="0">
                  <a:pos x="190" y="21"/>
                </a:cxn>
                <a:cxn ang="0">
                  <a:pos x="199" y="21"/>
                </a:cxn>
                <a:cxn ang="0">
                  <a:pos x="208" y="25"/>
                </a:cxn>
                <a:cxn ang="0">
                  <a:pos x="214" y="25"/>
                </a:cxn>
                <a:cxn ang="0">
                  <a:pos x="226" y="34"/>
                </a:cxn>
                <a:cxn ang="0">
                  <a:pos x="233" y="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/>
              <a:ahLst/>
              <a:cxnLst>
                <a:cxn ang="0">
                  <a:pos x="51" y="6"/>
                </a:cxn>
                <a:cxn ang="0">
                  <a:pos x="47" y="16"/>
                </a:cxn>
                <a:cxn ang="0">
                  <a:pos x="44" y="19"/>
                </a:cxn>
                <a:cxn ang="0">
                  <a:pos x="44" y="26"/>
                </a:cxn>
                <a:cxn ang="0">
                  <a:pos x="39" y="43"/>
                </a:cxn>
                <a:cxn ang="0">
                  <a:pos x="30" y="65"/>
                </a:cxn>
                <a:cxn ang="0">
                  <a:pos x="24" y="81"/>
                </a:cxn>
                <a:cxn ang="0">
                  <a:pos x="21" y="97"/>
                </a:cxn>
                <a:cxn ang="0">
                  <a:pos x="21" y="110"/>
                </a:cxn>
                <a:cxn ang="0">
                  <a:pos x="21" y="120"/>
                </a:cxn>
                <a:cxn ang="0">
                  <a:pos x="24" y="133"/>
                </a:cxn>
                <a:cxn ang="0">
                  <a:pos x="27" y="140"/>
                </a:cxn>
                <a:cxn ang="0">
                  <a:pos x="36" y="152"/>
                </a:cxn>
                <a:cxn ang="0">
                  <a:pos x="44" y="165"/>
                </a:cxn>
                <a:cxn ang="0">
                  <a:pos x="57" y="178"/>
                </a:cxn>
                <a:cxn ang="0">
                  <a:pos x="77" y="201"/>
                </a:cxn>
                <a:cxn ang="0">
                  <a:pos x="89" y="221"/>
                </a:cxn>
                <a:cxn ang="0">
                  <a:pos x="95" y="230"/>
                </a:cxn>
                <a:cxn ang="0">
                  <a:pos x="98" y="240"/>
                </a:cxn>
                <a:cxn ang="0">
                  <a:pos x="101" y="256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5" y="298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4" y="279"/>
                </a:cxn>
                <a:cxn ang="0">
                  <a:pos x="77" y="265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4" y="211"/>
                </a:cxn>
                <a:cxn ang="0">
                  <a:pos x="71" y="201"/>
                </a:cxn>
                <a:cxn ang="0">
                  <a:pos x="66" y="195"/>
                </a:cxn>
                <a:cxn ang="0">
                  <a:pos x="54" y="184"/>
                </a:cxn>
                <a:cxn ang="0">
                  <a:pos x="39" y="168"/>
                </a:cxn>
                <a:cxn ang="0">
                  <a:pos x="27" y="156"/>
                </a:cxn>
                <a:cxn ang="0">
                  <a:pos x="21" y="146"/>
                </a:cxn>
                <a:cxn ang="0">
                  <a:pos x="12" y="127"/>
                </a:cxn>
                <a:cxn ang="0">
                  <a:pos x="3" y="113"/>
                </a:cxn>
                <a:cxn ang="0">
                  <a:pos x="0" y="103"/>
                </a:cxn>
                <a:cxn ang="0">
                  <a:pos x="0" y="84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3" y="35"/>
                </a:cxn>
                <a:cxn ang="0">
                  <a:pos x="6" y="22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1" y="6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46" y="16"/>
                </a:cxn>
                <a:cxn ang="0">
                  <a:pos x="44" y="26"/>
                </a:cxn>
                <a:cxn ang="0">
                  <a:pos x="37" y="43"/>
                </a:cxn>
                <a:cxn ang="0">
                  <a:pos x="29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3" y="134"/>
                </a:cxn>
                <a:cxn ang="0">
                  <a:pos x="29" y="140"/>
                </a:cxn>
                <a:cxn ang="0">
                  <a:pos x="37" y="153"/>
                </a:cxn>
                <a:cxn ang="0">
                  <a:pos x="46" y="166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90" y="218"/>
                </a:cxn>
                <a:cxn ang="0">
                  <a:pos x="96" y="231"/>
                </a:cxn>
                <a:cxn ang="0">
                  <a:pos x="98" y="240"/>
                </a:cxn>
                <a:cxn ang="0">
                  <a:pos x="98" y="256"/>
                </a:cxn>
                <a:cxn ang="0">
                  <a:pos x="102" y="266"/>
                </a:cxn>
                <a:cxn ang="0">
                  <a:pos x="98" y="280"/>
                </a:cxn>
                <a:cxn ang="0">
                  <a:pos x="96" y="299"/>
                </a:cxn>
                <a:cxn ang="0">
                  <a:pos x="90" y="312"/>
                </a:cxn>
                <a:cxn ang="0">
                  <a:pos x="69" y="292"/>
                </a:cxn>
                <a:cxn ang="0">
                  <a:pos x="76" y="280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6" y="211"/>
                </a:cxn>
                <a:cxn ang="0">
                  <a:pos x="73" y="202"/>
                </a:cxn>
                <a:cxn ang="0">
                  <a:pos x="64" y="194"/>
                </a:cxn>
                <a:cxn ang="0">
                  <a:pos x="55" y="185"/>
                </a:cxn>
                <a:cxn ang="0">
                  <a:pos x="40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1" y="127"/>
                </a:cxn>
                <a:cxn ang="0">
                  <a:pos x="5" y="110"/>
                </a:cxn>
                <a:cxn ang="0">
                  <a:pos x="3" y="104"/>
                </a:cxn>
                <a:cxn ang="0">
                  <a:pos x="0" y="85"/>
                </a:cxn>
                <a:cxn ang="0">
                  <a:pos x="0" y="65"/>
                </a:cxn>
                <a:cxn ang="0">
                  <a:pos x="3" y="49"/>
                </a:cxn>
                <a:cxn ang="0">
                  <a:pos x="3" y="36"/>
                </a:cxn>
                <a:cxn ang="0">
                  <a:pos x="5" y="23"/>
                </a:cxn>
                <a:cxn ang="0">
                  <a:pos x="8" y="10"/>
                </a:cxn>
                <a:cxn ang="0">
                  <a:pos x="11" y="0"/>
                </a:cxn>
                <a:cxn ang="0">
                  <a:pos x="52" y="7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0" y="16"/>
                </a:cxn>
                <a:cxn ang="0">
                  <a:pos x="46" y="16"/>
                </a:cxn>
                <a:cxn ang="0">
                  <a:pos x="46" y="26"/>
                </a:cxn>
                <a:cxn ang="0">
                  <a:pos x="38" y="43"/>
                </a:cxn>
                <a:cxn ang="0">
                  <a:pos x="32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6" y="130"/>
                </a:cxn>
                <a:cxn ang="0">
                  <a:pos x="29" y="140"/>
                </a:cxn>
                <a:cxn ang="0">
                  <a:pos x="38" y="153"/>
                </a:cxn>
                <a:cxn ang="0">
                  <a:pos x="46" y="162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89" y="218"/>
                </a:cxn>
                <a:cxn ang="0">
                  <a:pos x="96" y="227"/>
                </a:cxn>
                <a:cxn ang="0">
                  <a:pos x="98" y="240"/>
                </a:cxn>
                <a:cxn ang="0">
                  <a:pos x="101" y="253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6" y="295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5" y="279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37"/>
                </a:cxn>
                <a:cxn ang="0">
                  <a:pos x="81" y="227"/>
                </a:cxn>
                <a:cxn ang="0">
                  <a:pos x="75" y="211"/>
                </a:cxn>
                <a:cxn ang="0">
                  <a:pos x="72" y="202"/>
                </a:cxn>
                <a:cxn ang="0">
                  <a:pos x="67" y="191"/>
                </a:cxn>
                <a:cxn ang="0">
                  <a:pos x="55" y="181"/>
                </a:cxn>
                <a:cxn ang="0">
                  <a:pos x="41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4" y="127"/>
                </a:cxn>
                <a:cxn ang="0">
                  <a:pos x="6" y="110"/>
                </a:cxn>
                <a:cxn ang="0">
                  <a:pos x="3" y="104"/>
                </a:cxn>
                <a:cxn ang="0">
                  <a:pos x="0" y="84"/>
                </a:cxn>
                <a:cxn ang="0">
                  <a:pos x="0" y="62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3"/>
                </a:cxn>
                <a:cxn ang="0">
                  <a:pos x="9" y="10"/>
                </a:cxn>
                <a:cxn ang="0">
                  <a:pos x="14" y="0"/>
                </a:cxn>
                <a:cxn ang="0">
                  <a:pos x="52" y="7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/>
              <a:ahLst/>
              <a:cxnLst>
                <a:cxn ang="0">
                  <a:pos x="14" y="101"/>
                </a:cxn>
                <a:cxn ang="0">
                  <a:pos x="0" y="0"/>
                </a:cxn>
                <a:cxn ang="0">
                  <a:pos x="55" y="51"/>
                </a:cxn>
                <a:cxn ang="0">
                  <a:pos x="14" y="101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4" y="67"/>
                </a:cxn>
                <a:cxn ang="0">
                  <a:pos x="52" y="42"/>
                </a:cxn>
                <a:cxn ang="0">
                  <a:pos x="30" y="0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21"/>
                </a:cxn>
                <a:cxn ang="0">
                  <a:pos x="17" y="68"/>
                </a:cxn>
                <a:cxn ang="0">
                  <a:pos x="56" y="44"/>
                </a:cxn>
                <a:cxn ang="0">
                  <a:pos x="31" y="0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4"/>
                </a:cxn>
                <a:cxn ang="0">
                  <a:pos x="57" y="41"/>
                </a:cxn>
                <a:cxn ang="0">
                  <a:pos x="31" y="0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/>
              <a:ahLst/>
              <a:cxnLst>
                <a:cxn ang="0">
                  <a:pos x="17" y="101"/>
                </a:cxn>
                <a:cxn ang="0">
                  <a:pos x="0" y="0"/>
                </a:cxn>
                <a:cxn ang="0">
                  <a:pos x="59" y="52"/>
                </a:cxn>
                <a:cxn ang="0">
                  <a:pos x="17" y="101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/>
              <a:ahLst/>
              <a:cxnLst>
                <a:cxn ang="0">
                  <a:pos x="17" y="104"/>
                </a:cxn>
                <a:cxn ang="0">
                  <a:pos x="0" y="0"/>
                </a:cxn>
                <a:cxn ang="0">
                  <a:pos x="58" y="54"/>
                </a:cxn>
                <a:cxn ang="0">
                  <a:pos x="17" y="104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2152" name="Rectangle 10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72267"/>
            <a:ext cx="7772400" cy="12361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2153" name="Rectangle 10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202854"/>
            <a:ext cx="6400800" cy="1895404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2154" name="Rectangle 10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55" name="Rectangle 10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56" name="Rectangle 10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B08B8F-2A38-424C-BB66-DA51C5596A00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5C936-CBF8-48D9-A4EF-F1120782A6DD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765981"/>
            <a:ext cx="7772400" cy="147305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143557"/>
            <a:ext cx="7772400" cy="162242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CAD45-C0FA-40C1-AB0D-EDC183739DFA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2142631"/>
            <a:ext cx="3810000" cy="4450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42631"/>
            <a:ext cx="3810000" cy="4450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6D965-6E3B-491E-AD26-8CB9648DA6F9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7016"/>
            <a:ext cx="8229600" cy="12361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60196"/>
            <a:ext cx="4040188" cy="6918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352087"/>
            <a:ext cx="4040188" cy="4273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660196"/>
            <a:ext cx="4041775" cy="6918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352087"/>
            <a:ext cx="4041775" cy="4273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0BB6C-788F-4134-A21A-0BBC66D895C5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97016"/>
            <a:ext cx="8229600" cy="12361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660199"/>
            <a:ext cx="4040188" cy="6918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2" indent="0">
              <a:buNone/>
              <a:defRPr sz="1800" b="1"/>
            </a:lvl3pPr>
            <a:lvl4pPr marL="1371361" indent="0">
              <a:buNone/>
              <a:defRPr sz="1700" b="1"/>
            </a:lvl4pPr>
            <a:lvl5pPr marL="1828481" indent="0">
              <a:buNone/>
              <a:defRPr sz="1700" b="1"/>
            </a:lvl5pPr>
            <a:lvl6pPr marL="2285602" indent="0">
              <a:buNone/>
              <a:defRPr sz="1700" b="1"/>
            </a:lvl6pPr>
            <a:lvl7pPr marL="2742723" indent="0">
              <a:buNone/>
              <a:defRPr sz="1700" b="1"/>
            </a:lvl7pPr>
            <a:lvl8pPr marL="3199843" indent="0">
              <a:buNone/>
              <a:defRPr sz="1700" b="1"/>
            </a:lvl8pPr>
            <a:lvl9pPr marL="3656963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352088"/>
            <a:ext cx="4040188" cy="42732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660199"/>
            <a:ext cx="4041775" cy="6918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2" indent="0">
              <a:buNone/>
              <a:defRPr sz="1800" b="1"/>
            </a:lvl3pPr>
            <a:lvl4pPr marL="1371361" indent="0">
              <a:buNone/>
              <a:defRPr sz="1700" b="1"/>
            </a:lvl4pPr>
            <a:lvl5pPr marL="1828481" indent="0">
              <a:buNone/>
              <a:defRPr sz="1700" b="1"/>
            </a:lvl5pPr>
            <a:lvl6pPr marL="2285602" indent="0">
              <a:buNone/>
              <a:defRPr sz="1700" b="1"/>
            </a:lvl6pPr>
            <a:lvl7pPr marL="2742723" indent="0">
              <a:buNone/>
              <a:defRPr sz="1700" b="1"/>
            </a:lvl7pPr>
            <a:lvl8pPr marL="3199843" indent="0">
              <a:buNone/>
              <a:defRPr sz="1700" b="1"/>
            </a:lvl8pPr>
            <a:lvl9pPr marL="3656963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2352088"/>
            <a:ext cx="4041775" cy="42732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F0BB6C-788F-4134-A21A-0BBC66D895C5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37ED8-4242-4ADA-90E5-FF58EED1287E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643AF-AC9C-4BE0-BD39-E63CAFA27A4F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95298"/>
            <a:ext cx="3008313" cy="12567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95299"/>
            <a:ext cx="5111750" cy="63300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552034"/>
            <a:ext cx="3008313" cy="50732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8AA1A-D27A-450F-8995-4ECF2FAA7191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191760"/>
            <a:ext cx="5486400" cy="6129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62705"/>
            <a:ext cx="5486400" cy="4450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804677"/>
            <a:ext cx="5486400" cy="8704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D063B-CFF4-45B1-9112-20A5BA73E0CE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EADC9-DBAB-49E8-B1BC-3F51D0DE1FE4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59271"/>
            <a:ext cx="1943100" cy="593344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59271"/>
            <a:ext cx="5676900" cy="593344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DD6D9-87B5-4FFD-A7A0-1178074F45AA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741851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04016"/>
            <a:ext cx="7772400" cy="158980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02854"/>
            <a:ext cx="6400800" cy="1895404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B08B8F-2A38-424C-BB66-DA51C5596A00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5C936-CBF8-48D9-A4EF-F1120782A6DD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765981"/>
            <a:ext cx="7772400" cy="147305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143557"/>
            <a:ext cx="7772400" cy="162242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CAD45-C0FA-40C1-AB0D-EDC183739DFA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2225040"/>
            <a:ext cx="3886200" cy="44002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25040"/>
            <a:ext cx="3886200" cy="44002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6D965-6E3B-491E-AD26-8CB9648DA6F9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537ED8-4242-4ADA-90E5-FF58EED1287E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7016"/>
            <a:ext cx="8229600" cy="12361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60196"/>
            <a:ext cx="4040188" cy="6918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352087"/>
            <a:ext cx="4040188" cy="4273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660196"/>
            <a:ext cx="4041775" cy="6918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352087"/>
            <a:ext cx="4041775" cy="4273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0BB6C-788F-4134-A21A-0BBC66D895C5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37ED8-4242-4ADA-90E5-FF58EED1287E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643AF-AC9C-4BE0-BD39-E63CAFA27A4F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95298"/>
            <a:ext cx="3008313" cy="12567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95299"/>
            <a:ext cx="5111750" cy="63300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552034"/>
            <a:ext cx="3008313" cy="50732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8AA1A-D27A-450F-8995-4ECF2FAA7191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191760"/>
            <a:ext cx="5486400" cy="6129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62705"/>
            <a:ext cx="5486400" cy="4450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804677"/>
            <a:ext cx="5486400" cy="8704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D063B-CFF4-45B1-9112-20A5BA73E0CE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EADC9-DBAB-49E8-B1BC-3F51D0DE1FE4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06498"/>
            <a:ext cx="2057400" cy="571883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06498"/>
            <a:ext cx="6019800" cy="571883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DD6D9-87B5-4FFD-A7A0-1178074F45AA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0" y="0"/>
            <a:ext cx="9120188" cy="7404783"/>
            <a:chOff x="0" y="0"/>
            <a:chExt cx="5745" cy="431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/>
              <a:ahLst/>
              <a:cxnLst>
                <a:cxn ang="0">
                  <a:pos x="50" y="305"/>
                </a:cxn>
                <a:cxn ang="0">
                  <a:pos x="53" y="296"/>
                </a:cxn>
                <a:cxn ang="0">
                  <a:pos x="56" y="292"/>
                </a:cxn>
                <a:cxn ang="0">
                  <a:pos x="56" y="286"/>
                </a:cxn>
                <a:cxn ang="0">
                  <a:pos x="65" y="270"/>
                </a:cxn>
                <a:cxn ang="0">
                  <a:pos x="71" y="247"/>
                </a:cxn>
                <a:cxn ang="0">
                  <a:pos x="76" y="231"/>
                </a:cxn>
                <a:cxn ang="0">
                  <a:pos x="76" y="215"/>
                </a:cxn>
                <a:cxn ang="0">
                  <a:pos x="80" y="202"/>
                </a:cxn>
                <a:cxn ang="0">
                  <a:pos x="80" y="188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5" y="159"/>
                </a:cxn>
                <a:cxn ang="0">
                  <a:pos x="56" y="146"/>
                </a:cxn>
                <a:cxn ang="0">
                  <a:pos x="44" y="134"/>
                </a:cxn>
                <a:cxn ang="0">
                  <a:pos x="24" y="110"/>
                </a:cxn>
                <a:cxn ang="0">
                  <a:pos x="12" y="91"/>
                </a:cxn>
                <a:cxn ang="0">
                  <a:pos x="6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6" y="13"/>
                </a:cxn>
                <a:cxn ang="0">
                  <a:pos x="12" y="0"/>
                </a:cxn>
                <a:cxn ang="0">
                  <a:pos x="29" y="20"/>
                </a:cxn>
                <a:cxn ang="0">
                  <a:pos x="27" y="29"/>
                </a:cxn>
                <a:cxn ang="0">
                  <a:pos x="24" y="46"/>
                </a:cxn>
                <a:cxn ang="0">
                  <a:pos x="21" y="59"/>
                </a:cxn>
                <a:cxn ang="0">
                  <a:pos x="21" y="72"/>
                </a:cxn>
                <a:cxn ang="0">
                  <a:pos x="21" y="85"/>
                </a:cxn>
                <a:cxn ang="0">
                  <a:pos x="27" y="97"/>
                </a:cxn>
                <a:cxn ang="0">
                  <a:pos x="29" y="110"/>
                </a:cxn>
                <a:cxn ang="0">
                  <a:pos x="36" y="118"/>
                </a:cxn>
                <a:cxn ang="0">
                  <a:pos x="47" y="127"/>
                </a:cxn>
                <a:cxn ang="0">
                  <a:pos x="61" y="140"/>
                </a:cxn>
                <a:cxn ang="0">
                  <a:pos x="71" y="153"/>
                </a:cxn>
                <a:cxn ang="0">
                  <a:pos x="80" y="166"/>
                </a:cxn>
                <a:cxn ang="0">
                  <a:pos x="88" y="185"/>
                </a:cxn>
                <a:cxn ang="0">
                  <a:pos x="97" y="199"/>
                </a:cxn>
                <a:cxn ang="0">
                  <a:pos x="100" y="208"/>
                </a:cxn>
                <a:cxn ang="0">
                  <a:pos x="100" y="227"/>
                </a:cxn>
                <a:cxn ang="0">
                  <a:pos x="100" y="247"/>
                </a:cxn>
                <a:cxn ang="0">
                  <a:pos x="100" y="259"/>
                </a:cxn>
                <a:cxn ang="0">
                  <a:pos x="97" y="276"/>
                </a:cxn>
                <a:cxn ang="0">
                  <a:pos x="94" y="286"/>
                </a:cxn>
                <a:cxn ang="0">
                  <a:pos x="94" y="299"/>
                </a:cxn>
                <a:cxn ang="0">
                  <a:pos x="88" y="308"/>
                </a:cxn>
                <a:cxn ang="0">
                  <a:pos x="50" y="30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6" y="113"/>
                </a:cxn>
                <a:cxn ang="0">
                  <a:pos x="18" y="113"/>
                </a:cxn>
                <a:cxn ang="0">
                  <a:pos x="28" y="113"/>
                </a:cxn>
                <a:cxn ang="0">
                  <a:pos x="36" y="110"/>
                </a:cxn>
                <a:cxn ang="0">
                  <a:pos x="48" y="107"/>
                </a:cxn>
                <a:cxn ang="0">
                  <a:pos x="58" y="103"/>
                </a:cxn>
                <a:cxn ang="0">
                  <a:pos x="64" y="101"/>
                </a:cxn>
                <a:cxn ang="0">
                  <a:pos x="69" y="92"/>
                </a:cxn>
                <a:cxn ang="0">
                  <a:pos x="76" y="82"/>
                </a:cxn>
                <a:cxn ang="0">
                  <a:pos x="79" y="77"/>
                </a:cxn>
                <a:cxn ang="0">
                  <a:pos x="82" y="70"/>
                </a:cxn>
                <a:cxn ang="0">
                  <a:pos x="94" y="55"/>
                </a:cxn>
                <a:cxn ang="0">
                  <a:pos x="106" y="39"/>
                </a:cxn>
                <a:cxn ang="0">
                  <a:pos x="115" y="36"/>
                </a:cxn>
                <a:cxn ang="0">
                  <a:pos x="130" y="31"/>
                </a:cxn>
                <a:cxn ang="0">
                  <a:pos x="143" y="24"/>
                </a:cxn>
                <a:cxn ang="0">
                  <a:pos x="155" y="21"/>
                </a:cxn>
                <a:cxn ang="0">
                  <a:pos x="164" y="18"/>
                </a:cxn>
                <a:cxn ang="0">
                  <a:pos x="176" y="21"/>
                </a:cxn>
                <a:cxn ang="0">
                  <a:pos x="191" y="24"/>
                </a:cxn>
                <a:cxn ang="0">
                  <a:pos x="206" y="31"/>
                </a:cxn>
                <a:cxn ang="0">
                  <a:pos x="213" y="36"/>
                </a:cxn>
                <a:cxn ang="0">
                  <a:pos x="219" y="42"/>
                </a:cxn>
                <a:cxn ang="0">
                  <a:pos x="228" y="11"/>
                </a:cxn>
                <a:cxn ang="0">
                  <a:pos x="221" y="9"/>
                </a:cxn>
                <a:cxn ang="0">
                  <a:pos x="206" y="3"/>
                </a:cxn>
                <a:cxn ang="0">
                  <a:pos x="195" y="0"/>
                </a:cxn>
                <a:cxn ang="0">
                  <a:pos x="180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0" y="9"/>
                </a:cxn>
                <a:cxn ang="0">
                  <a:pos x="127" y="15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2"/>
                </a:cxn>
                <a:cxn ang="0">
                  <a:pos x="88" y="55"/>
                </a:cxn>
                <a:cxn ang="0">
                  <a:pos x="76" y="67"/>
                </a:cxn>
                <a:cxn ang="0">
                  <a:pos x="69" y="73"/>
                </a:cxn>
                <a:cxn ang="0">
                  <a:pos x="61" y="82"/>
                </a:cxn>
                <a:cxn ang="0">
                  <a:pos x="51" y="85"/>
                </a:cxn>
                <a:cxn ang="0">
                  <a:pos x="43" y="88"/>
                </a:cxn>
                <a:cxn ang="0">
                  <a:pos x="30" y="88"/>
                </a:cxn>
                <a:cxn ang="0">
                  <a:pos x="24" y="88"/>
                </a:cxn>
                <a:cxn ang="0">
                  <a:pos x="18" y="85"/>
                </a:cxn>
                <a:cxn ang="0">
                  <a:pos x="6" y="79"/>
                </a:cxn>
                <a:cxn ang="0">
                  <a:pos x="0" y="110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7" y="118"/>
                </a:cxn>
                <a:cxn ang="0">
                  <a:pos x="19" y="118"/>
                </a:cxn>
                <a:cxn ang="0">
                  <a:pos x="28" y="118"/>
                </a:cxn>
                <a:cxn ang="0">
                  <a:pos x="40" y="118"/>
                </a:cxn>
                <a:cxn ang="0">
                  <a:pos x="49" y="111"/>
                </a:cxn>
                <a:cxn ang="0">
                  <a:pos x="58" y="108"/>
                </a:cxn>
                <a:cxn ang="0">
                  <a:pos x="65" y="105"/>
                </a:cxn>
                <a:cxn ang="0">
                  <a:pos x="73" y="95"/>
                </a:cxn>
                <a:cxn ang="0">
                  <a:pos x="76" y="86"/>
                </a:cxn>
                <a:cxn ang="0">
                  <a:pos x="83" y="79"/>
                </a:cxn>
                <a:cxn ang="0">
                  <a:pos x="86" y="73"/>
                </a:cxn>
                <a:cxn ang="0">
                  <a:pos x="95" y="58"/>
                </a:cxn>
                <a:cxn ang="0">
                  <a:pos x="110" y="45"/>
                </a:cxn>
                <a:cxn ang="0">
                  <a:pos x="116" y="39"/>
                </a:cxn>
                <a:cxn ang="0">
                  <a:pos x="131" y="32"/>
                </a:cxn>
                <a:cxn ang="0">
                  <a:pos x="146" y="26"/>
                </a:cxn>
                <a:cxn ang="0">
                  <a:pos x="156" y="23"/>
                </a:cxn>
                <a:cxn ang="0">
                  <a:pos x="164" y="23"/>
                </a:cxn>
                <a:cxn ang="0">
                  <a:pos x="177" y="23"/>
                </a:cxn>
                <a:cxn ang="0">
                  <a:pos x="192" y="26"/>
                </a:cxn>
                <a:cxn ang="0">
                  <a:pos x="207" y="32"/>
                </a:cxn>
                <a:cxn ang="0">
                  <a:pos x="217" y="42"/>
                </a:cxn>
                <a:cxn ang="0">
                  <a:pos x="220" y="48"/>
                </a:cxn>
                <a:cxn ang="0">
                  <a:pos x="232" y="16"/>
                </a:cxn>
                <a:cxn ang="0">
                  <a:pos x="222" y="10"/>
                </a:cxn>
                <a:cxn ang="0">
                  <a:pos x="210" y="4"/>
                </a:cxn>
                <a:cxn ang="0">
                  <a:pos x="195" y="4"/>
                </a:cxn>
                <a:cxn ang="0">
                  <a:pos x="183" y="0"/>
                </a:cxn>
                <a:cxn ang="0">
                  <a:pos x="167" y="0"/>
                </a:cxn>
                <a:cxn ang="0">
                  <a:pos x="156" y="4"/>
                </a:cxn>
                <a:cxn ang="0">
                  <a:pos x="141" y="10"/>
                </a:cxn>
                <a:cxn ang="0">
                  <a:pos x="131" y="16"/>
                </a:cxn>
                <a:cxn ang="0">
                  <a:pos x="126" y="20"/>
                </a:cxn>
                <a:cxn ang="0">
                  <a:pos x="110" y="32"/>
                </a:cxn>
                <a:cxn ang="0">
                  <a:pos x="101" y="45"/>
                </a:cxn>
                <a:cxn ang="0">
                  <a:pos x="88" y="58"/>
                </a:cxn>
                <a:cxn ang="0">
                  <a:pos x="80" y="70"/>
                </a:cxn>
                <a:cxn ang="0">
                  <a:pos x="73" y="79"/>
                </a:cxn>
                <a:cxn ang="0">
                  <a:pos x="61" y="86"/>
                </a:cxn>
                <a:cxn ang="0">
                  <a:pos x="52" y="89"/>
                </a:cxn>
                <a:cxn ang="0">
                  <a:pos x="43" y="92"/>
                </a:cxn>
                <a:cxn ang="0">
                  <a:pos x="34" y="92"/>
                </a:cxn>
                <a:cxn ang="0">
                  <a:pos x="25" y="92"/>
                </a:cxn>
                <a:cxn ang="0">
                  <a:pos x="19" y="89"/>
                </a:cxn>
                <a:cxn ang="0">
                  <a:pos x="7" y="83"/>
                </a:cxn>
                <a:cxn ang="0">
                  <a:pos x="0" y="115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/>
              <a:ahLst/>
              <a:cxnLst>
                <a:cxn ang="0">
                  <a:pos x="232" y="115"/>
                </a:cxn>
                <a:cxn ang="0">
                  <a:pos x="222" y="115"/>
                </a:cxn>
                <a:cxn ang="0">
                  <a:pos x="214" y="118"/>
                </a:cxn>
                <a:cxn ang="0">
                  <a:pos x="201" y="118"/>
                </a:cxn>
                <a:cxn ang="0">
                  <a:pos x="192" y="115"/>
                </a:cxn>
                <a:cxn ang="0">
                  <a:pos x="183" y="112"/>
                </a:cxn>
                <a:cxn ang="0">
                  <a:pos x="171" y="106"/>
                </a:cxn>
                <a:cxn ang="0">
                  <a:pos x="164" y="102"/>
                </a:cxn>
                <a:cxn ang="0">
                  <a:pos x="158" y="94"/>
                </a:cxn>
                <a:cxn ang="0">
                  <a:pos x="153" y="84"/>
                </a:cxn>
                <a:cxn ang="0">
                  <a:pos x="149" y="78"/>
                </a:cxn>
                <a:cxn ang="0">
                  <a:pos x="146" y="71"/>
                </a:cxn>
                <a:cxn ang="0">
                  <a:pos x="134" y="59"/>
                </a:cxn>
                <a:cxn ang="0">
                  <a:pos x="122" y="44"/>
                </a:cxn>
                <a:cxn ang="0">
                  <a:pos x="113" y="37"/>
                </a:cxn>
                <a:cxn ang="0">
                  <a:pos x="97" y="31"/>
                </a:cxn>
                <a:cxn ang="0">
                  <a:pos x="85" y="28"/>
                </a:cxn>
                <a:cxn ang="0">
                  <a:pos x="73" y="24"/>
                </a:cxn>
                <a:cxn ang="0">
                  <a:pos x="64" y="21"/>
                </a:cxn>
                <a:cxn ang="0">
                  <a:pos x="52" y="24"/>
                </a:cxn>
                <a:cxn ang="0">
                  <a:pos x="39" y="28"/>
                </a:cxn>
                <a:cxn ang="0">
                  <a:pos x="24" y="31"/>
                </a:cxn>
                <a:cxn ang="0">
                  <a:pos x="15" y="40"/>
                </a:cxn>
                <a:cxn ang="0">
                  <a:pos x="9" y="47"/>
                </a:cxn>
                <a:cxn ang="0">
                  <a:pos x="0" y="16"/>
                </a:cxn>
                <a:cxn ang="0">
                  <a:pos x="6" y="9"/>
                </a:cxn>
                <a:cxn ang="0">
                  <a:pos x="21" y="6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1" y="3"/>
                </a:cxn>
                <a:cxn ang="0">
                  <a:pos x="73" y="6"/>
                </a:cxn>
                <a:cxn ang="0">
                  <a:pos x="88" y="13"/>
                </a:cxn>
                <a:cxn ang="0">
                  <a:pos x="100" y="16"/>
                </a:cxn>
                <a:cxn ang="0">
                  <a:pos x="107" y="21"/>
                </a:cxn>
                <a:cxn ang="0">
                  <a:pos x="118" y="31"/>
                </a:cxn>
                <a:cxn ang="0">
                  <a:pos x="131" y="47"/>
                </a:cxn>
                <a:cxn ang="0">
                  <a:pos x="143" y="59"/>
                </a:cxn>
                <a:cxn ang="0">
                  <a:pos x="153" y="71"/>
                </a:cxn>
                <a:cxn ang="0">
                  <a:pos x="158" y="78"/>
                </a:cxn>
                <a:cxn ang="0">
                  <a:pos x="168" y="84"/>
                </a:cxn>
                <a:cxn ang="0">
                  <a:pos x="177" y="91"/>
                </a:cxn>
                <a:cxn ang="0">
                  <a:pos x="186" y="94"/>
                </a:cxn>
                <a:cxn ang="0">
                  <a:pos x="199" y="94"/>
                </a:cxn>
                <a:cxn ang="0">
                  <a:pos x="204" y="91"/>
                </a:cxn>
                <a:cxn ang="0">
                  <a:pos x="214" y="91"/>
                </a:cxn>
                <a:cxn ang="0">
                  <a:pos x="225" y="84"/>
                </a:cxn>
                <a:cxn ang="0">
                  <a:pos x="232" y="115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/>
              <a:ahLst/>
              <a:cxnLst>
                <a:cxn ang="0">
                  <a:pos x="231" y="110"/>
                </a:cxn>
                <a:cxn ang="0">
                  <a:pos x="221" y="113"/>
                </a:cxn>
                <a:cxn ang="0">
                  <a:pos x="213" y="113"/>
                </a:cxn>
                <a:cxn ang="0">
                  <a:pos x="201" y="113"/>
                </a:cxn>
                <a:cxn ang="0">
                  <a:pos x="191" y="113"/>
                </a:cxn>
                <a:cxn ang="0">
                  <a:pos x="183" y="110"/>
                </a:cxn>
                <a:cxn ang="0">
                  <a:pos x="170" y="104"/>
                </a:cxn>
                <a:cxn ang="0">
                  <a:pos x="167" y="102"/>
                </a:cxn>
                <a:cxn ang="0">
                  <a:pos x="158" y="92"/>
                </a:cxn>
                <a:cxn ang="0">
                  <a:pos x="155" y="82"/>
                </a:cxn>
                <a:cxn ang="0">
                  <a:pos x="148" y="77"/>
                </a:cxn>
                <a:cxn ang="0">
                  <a:pos x="145" y="71"/>
                </a:cxn>
                <a:cxn ang="0">
                  <a:pos x="133" y="56"/>
                </a:cxn>
                <a:cxn ang="0">
                  <a:pos x="122" y="43"/>
                </a:cxn>
                <a:cxn ang="0">
                  <a:pos x="112" y="36"/>
                </a:cxn>
                <a:cxn ang="0">
                  <a:pos x="100" y="31"/>
                </a:cxn>
                <a:cxn ang="0">
                  <a:pos x="85" y="25"/>
                </a:cxn>
                <a:cxn ang="0">
                  <a:pos x="76" y="21"/>
                </a:cxn>
                <a:cxn ang="0">
                  <a:pos x="64" y="21"/>
                </a:cxn>
                <a:cxn ang="0">
                  <a:pos x="54" y="21"/>
                </a:cxn>
                <a:cxn ang="0">
                  <a:pos x="39" y="25"/>
                </a:cxn>
                <a:cxn ang="0">
                  <a:pos x="24" y="31"/>
                </a:cxn>
                <a:cxn ang="0">
                  <a:pos x="15" y="36"/>
                </a:cxn>
                <a:cxn ang="0">
                  <a:pos x="9" y="46"/>
                </a:cxn>
                <a:cxn ang="0">
                  <a:pos x="0" y="15"/>
                </a:cxn>
                <a:cxn ang="0">
                  <a:pos x="9" y="10"/>
                </a:cxn>
                <a:cxn ang="0">
                  <a:pos x="21" y="3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72" y="3"/>
                </a:cxn>
                <a:cxn ang="0">
                  <a:pos x="87" y="10"/>
                </a:cxn>
                <a:cxn ang="0">
                  <a:pos x="100" y="15"/>
                </a:cxn>
                <a:cxn ang="0">
                  <a:pos x="106" y="18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43" y="58"/>
                </a:cxn>
                <a:cxn ang="0">
                  <a:pos x="152" y="67"/>
                </a:cxn>
                <a:cxn ang="0">
                  <a:pos x="158" y="77"/>
                </a:cxn>
                <a:cxn ang="0">
                  <a:pos x="167" y="82"/>
                </a:cxn>
                <a:cxn ang="0">
                  <a:pos x="179" y="86"/>
                </a:cxn>
                <a:cxn ang="0">
                  <a:pos x="185" y="89"/>
                </a:cxn>
                <a:cxn ang="0">
                  <a:pos x="198" y="89"/>
                </a:cxn>
                <a:cxn ang="0">
                  <a:pos x="206" y="89"/>
                </a:cxn>
                <a:cxn ang="0">
                  <a:pos x="213" y="86"/>
                </a:cxn>
                <a:cxn ang="0">
                  <a:pos x="224" y="79"/>
                </a:cxn>
                <a:cxn ang="0">
                  <a:pos x="231" y="110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/>
              <a:ahLst/>
              <a:cxnLst>
                <a:cxn ang="0">
                  <a:pos x="227" y="3"/>
                </a:cxn>
                <a:cxn ang="0">
                  <a:pos x="220" y="3"/>
                </a:cxn>
                <a:cxn ang="0">
                  <a:pos x="209" y="0"/>
                </a:cxn>
                <a:cxn ang="0">
                  <a:pos x="200" y="0"/>
                </a:cxn>
                <a:cxn ang="0">
                  <a:pos x="190" y="3"/>
                </a:cxn>
                <a:cxn ang="0">
                  <a:pos x="179" y="6"/>
                </a:cxn>
                <a:cxn ang="0">
                  <a:pos x="169" y="9"/>
                </a:cxn>
                <a:cxn ang="0">
                  <a:pos x="164" y="16"/>
                </a:cxn>
                <a:cxn ang="0">
                  <a:pos x="157" y="24"/>
                </a:cxn>
                <a:cxn ang="0">
                  <a:pos x="151" y="34"/>
                </a:cxn>
                <a:cxn ang="0">
                  <a:pos x="148" y="40"/>
                </a:cxn>
                <a:cxn ang="0">
                  <a:pos x="145" y="47"/>
                </a:cxn>
                <a:cxn ang="0">
                  <a:pos x="133" y="58"/>
                </a:cxn>
                <a:cxn ang="0">
                  <a:pos x="118" y="74"/>
                </a:cxn>
                <a:cxn ang="0">
                  <a:pos x="112" y="78"/>
                </a:cxn>
                <a:cxn ang="0">
                  <a:pos x="96" y="87"/>
                </a:cxn>
                <a:cxn ang="0">
                  <a:pos x="84" y="90"/>
                </a:cxn>
                <a:cxn ang="0">
                  <a:pos x="73" y="94"/>
                </a:cxn>
                <a:cxn ang="0">
                  <a:pos x="63" y="96"/>
                </a:cxn>
                <a:cxn ang="0">
                  <a:pos x="51" y="94"/>
                </a:cxn>
                <a:cxn ang="0">
                  <a:pos x="36" y="90"/>
                </a:cxn>
                <a:cxn ang="0">
                  <a:pos x="21" y="84"/>
                </a:cxn>
                <a:cxn ang="0">
                  <a:pos x="15" y="78"/>
                </a:cxn>
                <a:cxn ang="0">
                  <a:pos x="9" y="71"/>
                </a:cxn>
                <a:cxn ang="0">
                  <a:pos x="0" y="102"/>
                </a:cxn>
                <a:cxn ang="0">
                  <a:pos x="6" y="109"/>
                </a:cxn>
                <a:cxn ang="0">
                  <a:pos x="18" y="112"/>
                </a:cxn>
                <a:cxn ang="0">
                  <a:pos x="33" y="115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9"/>
                </a:cxn>
                <a:cxn ang="0">
                  <a:pos x="96" y="102"/>
                </a:cxn>
                <a:cxn ang="0">
                  <a:pos x="103" y="96"/>
                </a:cxn>
                <a:cxn ang="0">
                  <a:pos x="118" y="84"/>
                </a:cxn>
                <a:cxn ang="0">
                  <a:pos x="130" y="71"/>
                </a:cxn>
                <a:cxn ang="0">
                  <a:pos x="139" y="58"/>
                </a:cxn>
                <a:cxn ang="0">
                  <a:pos x="148" y="47"/>
                </a:cxn>
                <a:cxn ang="0">
                  <a:pos x="157" y="40"/>
                </a:cxn>
                <a:cxn ang="0">
                  <a:pos x="166" y="34"/>
                </a:cxn>
                <a:cxn ang="0">
                  <a:pos x="175" y="27"/>
                </a:cxn>
                <a:cxn ang="0">
                  <a:pos x="184" y="24"/>
                </a:cxn>
                <a:cxn ang="0">
                  <a:pos x="194" y="24"/>
                </a:cxn>
                <a:cxn ang="0">
                  <a:pos x="202" y="24"/>
                </a:cxn>
                <a:cxn ang="0">
                  <a:pos x="209" y="27"/>
                </a:cxn>
                <a:cxn ang="0">
                  <a:pos x="220" y="34"/>
                </a:cxn>
                <a:cxn ang="0">
                  <a:pos x="227" y="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9"/>
                </a:cxn>
                <a:cxn ang="0">
                  <a:pos x="41" y="60"/>
                </a:cxn>
                <a:cxn ang="0">
                  <a:pos x="65" y="20"/>
                </a:cxn>
                <a:cxn ang="0">
                  <a:pos x="21" y="0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6" y="49"/>
                </a:cxn>
                <a:cxn ang="0">
                  <a:pos x="16" y="0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7" y="49"/>
                </a:cxn>
                <a:cxn ang="0">
                  <a:pos x="16" y="0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/>
              <a:ahLst/>
              <a:cxnLst>
                <a:cxn ang="0">
                  <a:pos x="27" y="87"/>
                </a:cxn>
                <a:cxn ang="0">
                  <a:pos x="45" y="46"/>
                </a:cxn>
                <a:cxn ang="0">
                  <a:pos x="18" y="0"/>
                </a:cxn>
                <a:cxn ang="0">
                  <a:pos x="0" y="49"/>
                </a:cxn>
                <a:cxn ang="0">
                  <a:pos x="27" y="87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/>
              <a:ahLst/>
              <a:cxnLst>
                <a:cxn ang="0">
                  <a:pos x="19" y="84"/>
                </a:cxn>
                <a:cxn ang="0">
                  <a:pos x="0" y="45"/>
                </a:cxn>
                <a:cxn ang="0">
                  <a:pos x="27" y="0"/>
                </a:cxn>
                <a:cxn ang="0">
                  <a:pos x="46" y="45"/>
                </a:cxn>
                <a:cxn ang="0">
                  <a:pos x="19" y="84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/>
              <a:ahLst/>
              <a:cxnLst>
                <a:cxn ang="0">
                  <a:pos x="147" y="27"/>
                </a:cxn>
                <a:cxn ang="0">
                  <a:pos x="138" y="24"/>
                </a:cxn>
                <a:cxn ang="0">
                  <a:pos x="127" y="24"/>
                </a:cxn>
                <a:cxn ang="0">
                  <a:pos x="117" y="27"/>
                </a:cxn>
                <a:cxn ang="0">
                  <a:pos x="112" y="36"/>
                </a:cxn>
                <a:cxn ang="0">
                  <a:pos x="105" y="48"/>
                </a:cxn>
                <a:cxn ang="0">
                  <a:pos x="97" y="60"/>
                </a:cxn>
                <a:cxn ang="0">
                  <a:pos x="84" y="69"/>
                </a:cxn>
                <a:cxn ang="0">
                  <a:pos x="69" y="72"/>
                </a:cxn>
                <a:cxn ang="0">
                  <a:pos x="57" y="69"/>
                </a:cxn>
                <a:cxn ang="0">
                  <a:pos x="49" y="63"/>
                </a:cxn>
                <a:cxn ang="0">
                  <a:pos x="37" y="57"/>
                </a:cxn>
                <a:cxn ang="0">
                  <a:pos x="24" y="54"/>
                </a:cxn>
                <a:cxn ang="0">
                  <a:pos x="12" y="54"/>
                </a:cxn>
                <a:cxn ang="0">
                  <a:pos x="4" y="57"/>
                </a:cxn>
                <a:cxn ang="0">
                  <a:pos x="0" y="54"/>
                </a:cxn>
                <a:cxn ang="0">
                  <a:pos x="7" y="48"/>
                </a:cxn>
                <a:cxn ang="0">
                  <a:pos x="19" y="45"/>
                </a:cxn>
                <a:cxn ang="0">
                  <a:pos x="27" y="48"/>
                </a:cxn>
                <a:cxn ang="0">
                  <a:pos x="39" y="54"/>
                </a:cxn>
                <a:cxn ang="0">
                  <a:pos x="52" y="60"/>
                </a:cxn>
                <a:cxn ang="0">
                  <a:pos x="64" y="60"/>
                </a:cxn>
                <a:cxn ang="0">
                  <a:pos x="75" y="60"/>
                </a:cxn>
                <a:cxn ang="0">
                  <a:pos x="84" y="57"/>
                </a:cxn>
                <a:cxn ang="0">
                  <a:pos x="93" y="51"/>
                </a:cxn>
                <a:cxn ang="0">
                  <a:pos x="102" y="39"/>
                </a:cxn>
                <a:cxn ang="0">
                  <a:pos x="112" y="22"/>
                </a:cxn>
                <a:cxn ang="0">
                  <a:pos x="120" y="7"/>
                </a:cxn>
                <a:cxn ang="0">
                  <a:pos x="127" y="0"/>
                </a:cxn>
                <a:cxn ang="0">
                  <a:pos x="135" y="0"/>
                </a:cxn>
                <a:cxn ang="0">
                  <a:pos x="145" y="3"/>
                </a:cxn>
                <a:cxn ang="0">
                  <a:pos x="153" y="30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/>
              <a:ahLst/>
              <a:cxnLst>
                <a:cxn ang="0">
                  <a:pos x="149" y="27"/>
                </a:cxn>
                <a:cxn ang="0">
                  <a:pos x="141" y="25"/>
                </a:cxn>
                <a:cxn ang="0">
                  <a:pos x="129" y="25"/>
                </a:cxn>
                <a:cxn ang="0">
                  <a:pos x="120" y="27"/>
                </a:cxn>
                <a:cxn ang="0">
                  <a:pos x="114" y="36"/>
                </a:cxn>
                <a:cxn ang="0">
                  <a:pos x="105" y="48"/>
                </a:cxn>
                <a:cxn ang="0">
                  <a:pos x="99" y="61"/>
                </a:cxn>
                <a:cxn ang="0">
                  <a:pos x="84" y="70"/>
                </a:cxn>
                <a:cxn ang="0">
                  <a:pos x="72" y="73"/>
                </a:cxn>
                <a:cxn ang="0">
                  <a:pos x="60" y="70"/>
                </a:cxn>
                <a:cxn ang="0">
                  <a:pos x="51" y="64"/>
                </a:cxn>
                <a:cxn ang="0">
                  <a:pos x="39" y="58"/>
                </a:cxn>
                <a:cxn ang="0">
                  <a:pos x="27" y="51"/>
                </a:cxn>
                <a:cxn ang="0">
                  <a:pos x="15" y="51"/>
                </a:cxn>
                <a:cxn ang="0">
                  <a:pos x="7" y="58"/>
                </a:cxn>
                <a:cxn ang="0">
                  <a:pos x="3" y="51"/>
                </a:cxn>
                <a:cxn ang="0">
                  <a:pos x="9" y="48"/>
                </a:cxn>
                <a:cxn ang="0">
                  <a:pos x="21" y="46"/>
                </a:cxn>
                <a:cxn ang="0">
                  <a:pos x="30" y="46"/>
                </a:cxn>
                <a:cxn ang="0">
                  <a:pos x="42" y="51"/>
                </a:cxn>
                <a:cxn ang="0">
                  <a:pos x="54" y="58"/>
                </a:cxn>
                <a:cxn ang="0">
                  <a:pos x="66" y="61"/>
                </a:cxn>
                <a:cxn ang="0">
                  <a:pos x="78" y="61"/>
                </a:cxn>
                <a:cxn ang="0">
                  <a:pos x="87" y="58"/>
                </a:cxn>
                <a:cxn ang="0">
                  <a:pos x="96" y="51"/>
                </a:cxn>
                <a:cxn ang="0">
                  <a:pos x="105" y="40"/>
                </a:cxn>
                <a:cxn ang="0">
                  <a:pos x="114" y="21"/>
                </a:cxn>
                <a:cxn ang="0">
                  <a:pos x="120" y="6"/>
                </a:cxn>
                <a:cxn ang="0">
                  <a:pos x="129" y="0"/>
                </a:cxn>
                <a:cxn ang="0">
                  <a:pos x="135" y="0"/>
                </a:cxn>
                <a:cxn ang="0">
                  <a:pos x="144" y="3"/>
                </a:cxn>
                <a:cxn ang="0">
                  <a:pos x="156" y="30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9" y="48"/>
                </a:cxn>
                <a:cxn ang="0">
                  <a:pos x="57" y="63"/>
                </a:cxn>
                <a:cxn ang="0">
                  <a:pos x="70" y="71"/>
                </a:cxn>
                <a:cxn ang="0">
                  <a:pos x="85" y="74"/>
                </a:cxn>
                <a:cxn ang="0">
                  <a:pos x="97" y="71"/>
                </a:cxn>
                <a:cxn ang="0">
                  <a:pos x="105" y="63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6"/>
                </a:cxn>
                <a:cxn ang="0">
                  <a:pos x="154" y="54"/>
                </a:cxn>
                <a:cxn ang="0">
                  <a:pos x="145" y="48"/>
                </a:cxn>
                <a:cxn ang="0">
                  <a:pos x="135" y="48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59"/>
                </a:cxn>
                <a:cxn ang="0">
                  <a:pos x="87" y="59"/>
                </a:cxn>
                <a:cxn ang="0">
                  <a:pos x="79" y="59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2" y="42"/>
                </a:cxn>
                <a:cxn ang="0">
                  <a:pos x="42" y="24"/>
                </a:cxn>
                <a:cxn ang="0">
                  <a:pos x="34" y="9"/>
                </a:cxn>
                <a:cxn ang="0">
                  <a:pos x="27" y="4"/>
                </a:cxn>
                <a:cxn ang="0">
                  <a:pos x="19" y="0"/>
                </a:cxn>
                <a:cxn ang="0">
                  <a:pos x="9" y="6"/>
                </a:cxn>
                <a:cxn ang="0">
                  <a:pos x="0" y="3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8" y="24"/>
                </a:cxn>
                <a:cxn ang="0">
                  <a:pos x="37" y="30"/>
                </a:cxn>
                <a:cxn ang="0">
                  <a:pos x="43" y="36"/>
                </a:cxn>
                <a:cxn ang="0">
                  <a:pos x="50" y="49"/>
                </a:cxn>
                <a:cxn ang="0">
                  <a:pos x="58" y="60"/>
                </a:cxn>
                <a:cxn ang="0">
                  <a:pos x="70" y="69"/>
                </a:cxn>
                <a:cxn ang="0">
                  <a:pos x="86" y="72"/>
                </a:cxn>
                <a:cxn ang="0">
                  <a:pos x="98" y="72"/>
                </a:cxn>
                <a:cxn ang="0">
                  <a:pos x="107" y="64"/>
                </a:cxn>
                <a:cxn ang="0">
                  <a:pos x="119" y="57"/>
                </a:cxn>
                <a:cxn ang="0">
                  <a:pos x="131" y="54"/>
                </a:cxn>
                <a:cxn ang="0">
                  <a:pos x="144" y="54"/>
                </a:cxn>
                <a:cxn ang="0">
                  <a:pos x="152" y="57"/>
                </a:cxn>
                <a:cxn ang="0">
                  <a:pos x="156" y="54"/>
                </a:cxn>
                <a:cxn ang="0">
                  <a:pos x="147" y="49"/>
                </a:cxn>
                <a:cxn ang="0">
                  <a:pos x="137" y="45"/>
                </a:cxn>
                <a:cxn ang="0">
                  <a:pos x="129" y="49"/>
                </a:cxn>
                <a:cxn ang="0">
                  <a:pos x="116" y="54"/>
                </a:cxn>
                <a:cxn ang="0">
                  <a:pos x="104" y="60"/>
                </a:cxn>
                <a:cxn ang="0">
                  <a:pos x="89" y="60"/>
                </a:cxn>
                <a:cxn ang="0">
                  <a:pos x="80" y="60"/>
                </a:cxn>
                <a:cxn ang="0">
                  <a:pos x="70" y="57"/>
                </a:cxn>
                <a:cxn ang="0">
                  <a:pos x="61" y="51"/>
                </a:cxn>
                <a:cxn ang="0">
                  <a:pos x="52" y="39"/>
                </a:cxn>
                <a:cxn ang="0">
                  <a:pos x="43" y="24"/>
                </a:cxn>
                <a:cxn ang="0">
                  <a:pos x="34" y="7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0" y="4"/>
                </a:cxn>
                <a:cxn ang="0">
                  <a:pos x="0" y="30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/>
              <a:ahLst/>
              <a:cxnLst>
                <a:cxn ang="0">
                  <a:pos x="3" y="44"/>
                </a:cxn>
                <a:cxn ang="0">
                  <a:pos x="15" y="48"/>
                </a:cxn>
                <a:cxn ang="0">
                  <a:pos x="26" y="48"/>
                </a:cxn>
                <a:cxn ang="0">
                  <a:pos x="33" y="41"/>
                </a:cxn>
                <a:cxn ang="0">
                  <a:pos x="41" y="36"/>
                </a:cxn>
                <a:cxn ang="0">
                  <a:pos x="48" y="24"/>
                </a:cxn>
                <a:cxn ang="0">
                  <a:pos x="56" y="12"/>
                </a:cxn>
                <a:cxn ang="0">
                  <a:pos x="69" y="4"/>
                </a:cxn>
                <a:cxn ang="0">
                  <a:pos x="84" y="0"/>
                </a:cxn>
                <a:cxn ang="0">
                  <a:pos x="93" y="4"/>
                </a:cxn>
                <a:cxn ang="0">
                  <a:pos x="105" y="9"/>
                </a:cxn>
                <a:cxn ang="0">
                  <a:pos x="116" y="15"/>
                </a:cxn>
                <a:cxn ang="0">
                  <a:pos x="126" y="18"/>
                </a:cxn>
                <a:cxn ang="0">
                  <a:pos x="138" y="18"/>
                </a:cxn>
                <a:cxn ang="0">
                  <a:pos x="150" y="15"/>
                </a:cxn>
                <a:cxn ang="0">
                  <a:pos x="153" y="18"/>
                </a:cxn>
                <a:cxn ang="0">
                  <a:pos x="144" y="24"/>
                </a:cxn>
                <a:cxn ang="0">
                  <a:pos x="135" y="27"/>
                </a:cxn>
                <a:cxn ang="0">
                  <a:pos x="126" y="24"/>
                </a:cxn>
                <a:cxn ang="0">
                  <a:pos x="114" y="18"/>
                </a:cxn>
                <a:cxn ang="0">
                  <a:pos x="101" y="12"/>
                </a:cxn>
                <a:cxn ang="0">
                  <a:pos x="86" y="12"/>
                </a:cxn>
                <a:cxn ang="0">
                  <a:pos x="78" y="12"/>
                </a:cxn>
                <a:cxn ang="0">
                  <a:pos x="66" y="15"/>
                </a:cxn>
                <a:cxn ang="0">
                  <a:pos x="56" y="21"/>
                </a:cxn>
                <a:cxn ang="0">
                  <a:pos x="51" y="33"/>
                </a:cxn>
                <a:cxn ang="0">
                  <a:pos x="41" y="51"/>
                </a:cxn>
                <a:cxn ang="0">
                  <a:pos x="33" y="65"/>
                </a:cxn>
                <a:cxn ang="0">
                  <a:pos x="26" y="71"/>
                </a:cxn>
                <a:cxn ang="0">
                  <a:pos x="18" y="71"/>
                </a:cxn>
                <a:cxn ang="0">
                  <a:pos x="8" y="68"/>
                </a:cxn>
                <a:cxn ang="0">
                  <a:pos x="0" y="41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4" y="40"/>
                </a:cxn>
                <a:cxn ang="0">
                  <a:pos x="30" y="0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5" y="41"/>
                </a:cxn>
                <a:cxn ang="0">
                  <a:pos x="30" y="0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2" y="79"/>
                </a:cxn>
                <a:cxn ang="0">
                  <a:pos x="59" y="0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31"/>
                </a:cxn>
                <a:cxn ang="0">
                  <a:pos x="46" y="82"/>
                </a:cxn>
                <a:cxn ang="0">
                  <a:pos x="60" y="0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1"/>
                </a:cxn>
                <a:cxn ang="0">
                  <a:pos x="0" y="0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/>
              <a:ahLst/>
              <a:cxnLst>
                <a:cxn ang="0">
                  <a:pos x="228" y="4"/>
                </a:cxn>
                <a:cxn ang="0">
                  <a:pos x="222" y="0"/>
                </a:cxn>
                <a:cxn ang="0">
                  <a:pos x="210" y="0"/>
                </a:cxn>
                <a:cxn ang="0">
                  <a:pos x="200" y="0"/>
                </a:cxn>
                <a:cxn ang="0">
                  <a:pos x="192" y="0"/>
                </a:cxn>
                <a:cxn ang="0">
                  <a:pos x="180" y="4"/>
                </a:cxn>
                <a:cxn ang="0">
                  <a:pos x="170" y="10"/>
                </a:cxn>
                <a:cxn ang="0">
                  <a:pos x="164" y="13"/>
                </a:cxn>
                <a:cxn ang="0">
                  <a:pos x="159" y="22"/>
                </a:cxn>
                <a:cxn ang="0">
                  <a:pos x="152" y="31"/>
                </a:cxn>
                <a:cxn ang="0">
                  <a:pos x="149" y="38"/>
                </a:cxn>
                <a:cxn ang="0">
                  <a:pos x="146" y="43"/>
                </a:cxn>
                <a:cxn ang="0">
                  <a:pos x="134" y="59"/>
                </a:cxn>
                <a:cxn ang="0">
                  <a:pos x="122" y="72"/>
                </a:cxn>
                <a:cxn ang="0">
                  <a:pos x="113" y="77"/>
                </a:cxn>
                <a:cxn ang="0">
                  <a:pos x="98" y="84"/>
                </a:cxn>
                <a:cxn ang="0">
                  <a:pos x="86" y="90"/>
                </a:cxn>
                <a:cxn ang="0">
                  <a:pos x="73" y="93"/>
                </a:cxn>
                <a:cxn ang="0">
                  <a:pos x="64" y="93"/>
                </a:cxn>
                <a:cxn ang="0">
                  <a:pos x="52" y="93"/>
                </a:cxn>
                <a:cxn ang="0">
                  <a:pos x="37" y="90"/>
                </a:cxn>
                <a:cxn ang="0">
                  <a:pos x="25" y="84"/>
                </a:cxn>
                <a:cxn ang="0">
                  <a:pos x="15" y="74"/>
                </a:cxn>
                <a:cxn ang="0">
                  <a:pos x="10" y="69"/>
                </a:cxn>
                <a:cxn ang="0">
                  <a:pos x="0" y="100"/>
                </a:cxn>
                <a:cxn ang="0">
                  <a:pos x="7" y="105"/>
                </a:cxn>
                <a:cxn ang="0">
                  <a:pos x="22" y="112"/>
                </a:cxn>
                <a:cxn ang="0">
                  <a:pos x="33" y="112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5"/>
                </a:cxn>
                <a:cxn ang="0">
                  <a:pos x="98" y="100"/>
                </a:cxn>
                <a:cxn ang="0">
                  <a:pos x="104" y="97"/>
                </a:cxn>
                <a:cxn ang="0">
                  <a:pos x="119" y="84"/>
                </a:cxn>
                <a:cxn ang="0">
                  <a:pos x="131" y="72"/>
                </a:cxn>
                <a:cxn ang="0">
                  <a:pos x="140" y="56"/>
                </a:cxn>
                <a:cxn ang="0">
                  <a:pos x="149" y="43"/>
                </a:cxn>
                <a:cxn ang="0">
                  <a:pos x="159" y="41"/>
                </a:cxn>
                <a:cxn ang="0">
                  <a:pos x="167" y="31"/>
                </a:cxn>
                <a:cxn ang="0">
                  <a:pos x="177" y="28"/>
                </a:cxn>
                <a:cxn ang="0">
                  <a:pos x="185" y="25"/>
                </a:cxn>
                <a:cxn ang="0">
                  <a:pos x="198" y="25"/>
                </a:cxn>
                <a:cxn ang="0">
                  <a:pos x="204" y="25"/>
                </a:cxn>
                <a:cxn ang="0">
                  <a:pos x="210" y="28"/>
                </a:cxn>
                <a:cxn ang="0">
                  <a:pos x="222" y="35"/>
                </a:cxn>
                <a:cxn ang="0">
                  <a:pos x="228" y="4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/>
              <a:ahLst/>
              <a:cxnLst>
                <a:cxn ang="0">
                  <a:pos x="233" y="3"/>
                </a:cxn>
                <a:cxn ang="0">
                  <a:pos x="223" y="0"/>
                </a:cxn>
                <a:cxn ang="0">
                  <a:pos x="214" y="0"/>
                </a:cxn>
                <a:cxn ang="0">
                  <a:pos x="202" y="0"/>
                </a:cxn>
                <a:cxn ang="0">
                  <a:pos x="193" y="0"/>
                </a:cxn>
                <a:cxn ang="0">
                  <a:pos x="183" y="3"/>
                </a:cxn>
                <a:cxn ang="0">
                  <a:pos x="172" y="10"/>
                </a:cxn>
                <a:cxn ang="0">
                  <a:pos x="168" y="13"/>
                </a:cxn>
                <a:cxn ang="0">
                  <a:pos x="159" y="21"/>
                </a:cxn>
                <a:cxn ang="0">
                  <a:pos x="153" y="31"/>
                </a:cxn>
                <a:cxn ang="0">
                  <a:pos x="150" y="37"/>
                </a:cxn>
                <a:cxn ang="0">
                  <a:pos x="147" y="43"/>
                </a:cxn>
                <a:cxn ang="0">
                  <a:pos x="138" y="59"/>
                </a:cxn>
                <a:cxn ang="0">
                  <a:pos x="122" y="71"/>
                </a:cxn>
                <a:cxn ang="0">
                  <a:pos x="114" y="77"/>
                </a:cxn>
                <a:cxn ang="0">
                  <a:pos x="101" y="83"/>
                </a:cxn>
                <a:cxn ang="0">
                  <a:pos x="86" y="90"/>
                </a:cxn>
                <a:cxn ang="0">
                  <a:pos x="76" y="93"/>
                </a:cxn>
                <a:cxn ang="0">
                  <a:pos x="65" y="93"/>
                </a:cxn>
                <a:cxn ang="0">
                  <a:pos x="55" y="93"/>
                </a:cxn>
                <a:cxn ang="0">
                  <a:pos x="40" y="87"/>
                </a:cxn>
                <a:cxn ang="0">
                  <a:pos x="25" y="83"/>
                </a:cxn>
                <a:cxn ang="0">
                  <a:pos x="15" y="74"/>
                </a:cxn>
                <a:cxn ang="0">
                  <a:pos x="10" y="68"/>
                </a:cxn>
                <a:cxn ang="0">
                  <a:pos x="0" y="99"/>
                </a:cxn>
                <a:cxn ang="0">
                  <a:pos x="10" y="105"/>
                </a:cxn>
                <a:cxn ang="0">
                  <a:pos x="22" y="111"/>
                </a:cxn>
                <a:cxn ang="0">
                  <a:pos x="34" y="111"/>
                </a:cxn>
                <a:cxn ang="0">
                  <a:pos x="50" y="114"/>
                </a:cxn>
                <a:cxn ang="0">
                  <a:pos x="61" y="114"/>
                </a:cxn>
                <a:cxn ang="0">
                  <a:pos x="74" y="111"/>
                </a:cxn>
                <a:cxn ang="0">
                  <a:pos x="89" y="105"/>
                </a:cxn>
                <a:cxn ang="0">
                  <a:pos x="101" y="99"/>
                </a:cxn>
                <a:cxn ang="0">
                  <a:pos x="107" y="96"/>
                </a:cxn>
                <a:cxn ang="0">
                  <a:pos x="119" y="83"/>
                </a:cxn>
                <a:cxn ang="0">
                  <a:pos x="132" y="71"/>
                </a:cxn>
                <a:cxn ang="0">
                  <a:pos x="144" y="56"/>
                </a:cxn>
                <a:cxn ang="0">
                  <a:pos x="153" y="46"/>
                </a:cxn>
                <a:cxn ang="0">
                  <a:pos x="159" y="37"/>
                </a:cxn>
                <a:cxn ang="0">
                  <a:pos x="172" y="31"/>
                </a:cxn>
                <a:cxn ang="0">
                  <a:pos x="180" y="25"/>
                </a:cxn>
                <a:cxn ang="0">
                  <a:pos x="190" y="21"/>
                </a:cxn>
                <a:cxn ang="0">
                  <a:pos x="199" y="21"/>
                </a:cxn>
                <a:cxn ang="0">
                  <a:pos x="208" y="25"/>
                </a:cxn>
                <a:cxn ang="0">
                  <a:pos x="214" y="25"/>
                </a:cxn>
                <a:cxn ang="0">
                  <a:pos x="226" y="34"/>
                </a:cxn>
                <a:cxn ang="0">
                  <a:pos x="233" y="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/>
              <a:ahLst/>
              <a:cxnLst>
                <a:cxn ang="0">
                  <a:pos x="51" y="6"/>
                </a:cxn>
                <a:cxn ang="0">
                  <a:pos x="47" y="16"/>
                </a:cxn>
                <a:cxn ang="0">
                  <a:pos x="44" y="19"/>
                </a:cxn>
                <a:cxn ang="0">
                  <a:pos x="44" y="26"/>
                </a:cxn>
                <a:cxn ang="0">
                  <a:pos x="39" y="43"/>
                </a:cxn>
                <a:cxn ang="0">
                  <a:pos x="30" y="65"/>
                </a:cxn>
                <a:cxn ang="0">
                  <a:pos x="24" y="81"/>
                </a:cxn>
                <a:cxn ang="0">
                  <a:pos x="21" y="97"/>
                </a:cxn>
                <a:cxn ang="0">
                  <a:pos x="21" y="110"/>
                </a:cxn>
                <a:cxn ang="0">
                  <a:pos x="21" y="120"/>
                </a:cxn>
                <a:cxn ang="0">
                  <a:pos x="24" y="133"/>
                </a:cxn>
                <a:cxn ang="0">
                  <a:pos x="27" y="140"/>
                </a:cxn>
                <a:cxn ang="0">
                  <a:pos x="36" y="152"/>
                </a:cxn>
                <a:cxn ang="0">
                  <a:pos x="44" y="165"/>
                </a:cxn>
                <a:cxn ang="0">
                  <a:pos x="57" y="178"/>
                </a:cxn>
                <a:cxn ang="0">
                  <a:pos x="77" y="201"/>
                </a:cxn>
                <a:cxn ang="0">
                  <a:pos x="89" y="221"/>
                </a:cxn>
                <a:cxn ang="0">
                  <a:pos x="95" y="230"/>
                </a:cxn>
                <a:cxn ang="0">
                  <a:pos x="98" y="240"/>
                </a:cxn>
                <a:cxn ang="0">
                  <a:pos x="101" y="256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5" y="298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4" y="279"/>
                </a:cxn>
                <a:cxn ang="0">
                  <a:pos x="77" y="265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4" y="211"/>
                </a:cxn>
                <a:cxn ang="0">
                  <a:pos x="71" y="201"/>
                </a:cxn>
                <a:cxn ang="0">
                  <a:pos x="66" y="195"/>
                </a:cxn>
                <a:cxn ang="0">
                  <a:pos x="54" y="184"/>
                </a:cxn>
                <a:cxn ang="0">
                  <a:pos x="39" y="168"/>
                </a:cxn>
                <a:cxn ang="0">
                  <a:pos x="27" y="156"/>
                </a:cxn>
                <a:cxn ang="0">
                  <a:pos x="21" y="146"/>
                </a:cxn>
                <a:cxn ang="0">
                  <a:pos x="12" y="127"/>
                </a:cxn>
                <a:cxn ang="0">
                  <a:pos x="3" y="113"/>
                </a:cxn>
                <a:cxn ang="0">
                  <a:pos x="0" y="103"/>
                </a:cxn>
                <a:cxn ang="0">
                  <a:pos x="0" y="84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3" y="35"/>
                </a:cxn>
                <a:cxn ang="0">
                  <a:pos x="6" y="22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1" y="6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46" y="16"/>
                </a:cxn>
                <a:cxn ang="0">
                  <a:pos x="44" y="26"/>
                </a:cxn>
                <a:cxn ang="0">
                  <a:pos x="37" y="43"/>
                </a:cxn>
                <a:cxn ang="0">
                  <a:pos x="29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3" y="134"/>
                </a:cxn>
                <a:cxn ang="0">
                  <a:pos x="29" y="140"/>
                </a:cxn>
                <a:cxn ang="0">
                  <a:pos x="37" y="153"/>
                </a:cxn>
                <a:cxn ang="0">
                  <a:pos x="46" y="166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90" y="218"/>
                </a:cxn>
                <a:cxn ang="0">
                  <a:pos x="96" y="231"/>
                </a:cxn>
                <a:cxn ang="0">
                  <a:pos x="98" y="240"/>
                </a:cxn>
                <a:cxn ang="0">
                  <a:pos x="98" y="256"/>
                </a:cxn>
                <a:cxn ang="0">
                  <a:pos x="102" y="266"/>
                </a:cxn>
                <a:cxn ang="0">
                  <a:pos x="98" y="280"/>
                </a:cxn>
                <a:cxn ang="0">
                  <a:pos x="96" y="299"/>
                </a:cxn>
                <a:cxn ang="0">
                  <a:pos x="90" y="312"/>
                </a:cxn>
                <a:cxn ang="0">
                  <a:pos x="69" y="292"/>
                </a:cxn>
                <a:cxn ang="0">
                  <a:pos x="76" y="280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6" y="211"/>
                </a:cxn>
                <a:cxn ang="0">
                  <a:pos x="73" y="202"/>
                </a:cxn>
                <a:cxn ang="0">
                  <a:pos x="64" y="194"/>
                </a:cxn>
                <a:cxn ang="0">
                  <a:pos x="55" y="185"/>
                </a:cxn>
                <a:cxn ang="0">
                  <a:pos x="40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1" y="127"/>
                </a:cxn>
                <a:cxn ang="0">
                  <a:pos x="5" y="110"/>
                </a:cxn>
                <a:cxn ang="0">
                  <a:pos x="3" y="104"/>
                </a:cxn>
                <a:cxn ang="0">
                  <a:pos x="0" y="85"/>
                </a:cxn>
                <a:cxn ang="0">
                  <a:pos x="0" y="65"/>
                </a:cxn>
                <a:cxn ang="0">
                  <a:pos x="3" y="49"/>
                </a:cxn>
                <a:cxn ang="0">
                  <a:pos x="3" y="36"/>
                </a:cxn>
                <a:cxn ang="0">
                  <a:pos x="5" y="23"/>
                </a:cxn>
                <a:cxn ang="0">
                  <a:pos x="8" y="10"/>
                </a:cxn>
                <a:cxn ang="0">
                  <a:pos x="11" y="0"/>
                </a:cxn>
                <a:cxn ang="0">
                  <a:pos x="52" y="7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0" y="16"/>
                </a:cxn>
                <a:cxn ang="0">
                  <a:pos x="46" y="16"/>
                </a:cxn>
                <a:cxn ang="0">
                  <a:pos x="46" y="26"/>
                </a:cxn>
                <a:cxn ang="0">
                  <a:pos x="38" y="43"/>
                </a:cxn>
                <a:cxn ang="0">
                  <a:pos x="32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6" y="130"/>
                </a:cxn>
                <a:cxn ang="0">
                  <a:pos x="29" y="140"/>
                </a:cxn>
                <a:cxn ang="0">
                  <a:pos x="38" y="153"/>
                </a:cxn>
                <a:cxn ang="0">
                  <a:pos x="46" y="162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89" y="218"/>
                </a:cxn>
                <a:cxn ang="0">
                  <a:pos x="96" y="227"/>
                </a:cxn>
                <a:cxn ang="0">
                  <a:pos x="98" y="240"/>
                </a:cxn>
                <a:cxn ang="0">
                  <a:pos x="101" y="253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6" y="295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5" y="279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37"/>
                </a:cxn>
                <a:cxn ang="0">
                  <a:pos x="81" y="227"/>
                </a:cxn>
                <a:cxn ang="0">
                  <a:pos x="75" y="211"/>
                </a:cxn>
                <a:cxn ang="0">
                  <a:pos x="72" y="202"/>
                </a:cxn>
                <a:cxn ang="0">
                  <a:pos x="67" y="191"/>
                </a:cxn>
                <a:cxn ang="0">
                  <a:pos x="55" y="181"/>
                </a:cxn>
                <a:cxn ang="0">
                  <a:pos x="41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4" y="127"/>
                </a:cxn>
                <a:cxn ang="0">
                  <a:pos x="6" y="110"/>
                </a:cxn>
                <a:cxn ang="0">
                  <a:pos x="3" y="104"/>
                </a:cxn>
                <a:cxn ang="0">
                  <a:pos x="0" y="84"/>
                </a:cxn>
                <a:cxn ang="0">
                  <a:pos x="0" y="62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3"/>
                </a:cxn>
                <a:cxn ang="0">
                  <a:pos x="9" y="10"/>
                </a:cxn>
                <a:cxn ang="0">
                  <a:pos x="14" y="0"/>
                </a:cxn>
                <a:cxn ang="0">
                  <a:pos x="52" y="7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/>
              <a:ahLst/>
              <a:cxnLst>
                <a:cxn ang="0">
                  <a:pos x="14" y="101"/>
                </a:cxn>
                <a:cxn ang="0">
                  <a:pos x="0" y="0"/>
                </a:cxn>
                <a:cxn ang="0">
                  <a:pos x="55" y="51"/>
                </a:cxn>
                <a:cxn ang="0">
                  <a:pos x="14" y="101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4" y="67"/>
                </a:cxn>
                <a:cxn ang="0">
                  <a:pos x="52" y="42"/>
                </a:cxn>
                <a:cxn ang="0">
                  <a:pos x="30" y="0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21"/>
                </a:cxn>
                <a:cxn ang="0">
                  <a:pos x="17" y="68"/>
                </a:cxn>
                <a:cxn ang="0">
                  <a:pos x="56" y="44"/>
                </a:cxn>
                <a:cxn ang="0">
                  <a:pos x="31" y="0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4"/>
                </a:cxn>
                <a:cxn ang="0">
                  <a:pos x="57" y="41"/>
                </a:cxn>
                <a:cxn ang="0">
                  <a:pos x="31" y="0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/>
              <a:ahLst/>
              <a:cxnLst>
                <a:cxn ang="0">
                  <a:pos x="17" y="101"/>
                </a:cxn>
                <a:cxn ang="0">
                  <a:pos x="0" y="0"/>
                </a:cxn>
                <a:cxn ang="0">
                  <a:pos x="59" y="52"/>
                </a:cxn>
                <a:cxn ang="0">
                  <a:pos x="17" y="101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/>
              <a:ahLst/>
              <a:cxnLst>
                <a:cxn ang="0">
                  <a:pos x="17" y="104"/>
                </a:cxn>
                <a:cxn ang="0">
                  <a:pos x="0" y="0"/>
                </a:cxn>
                <a:cxn ang="0">
                  <a:pos x="58" y="54"/>
                </a:cxn>
                <a:cxn ang="0">
                  <a:pos x="17" y="104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2152" name="Rectangle 10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72267"/>
            <a:ext cx="7772400" cy="12361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2153" name="Rectangle 10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202854"/>
            <a:ext cx="6400800" cy="1895404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2154" name="Rectangle 10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55" name="Rectangle 10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56" name="Rectangle 10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B08B8F-2A38-424C-BB66-DA51C5596A00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5C936-CBF8-48D9-A4EF-F1120782A6DD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765981"/>
            <a:ext cx="7772400" cy="147305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143557"/>
            <a:ext cx="7772400" cy="162242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CAD45-C0FA-40C1-AB0D-EDC183739DFA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643AF-AC9C-4BE0-BD39-E63CAFA27A4F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2142631"/>
            <a:ext cx="3810000" cy="4450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42631"/>
            <a:ext cx="3810000" cy="4450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6D965-6E3B-491E-AD26-8CB9648DA6F9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7016"/>
            <a:ext cx="8229600" cy="12361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60196"/>
            <a:ext cx="4040188" cy="6918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352087"/>
            <a:ext cx="4040188" cy="4273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660196"/>
            <a:ext cx="4041775" cy="6918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352087"/>
            <a:ext cx="4041775" cy="4273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0BB6C-788F-4134-A21A-0BBC66D895C5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37ED8-4242-4ADA-90E5-FF58EED1287E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643AF-AC9C-4BE0-BD39-E63CAFA27A4F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95298"/>
            <a:ext cx="3008313" cy="12567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95299"/>
            <a:ext cx="5111750" cy="63300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552034"/>
            <a:ext cx="3008313" cy="50732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8AA1A-D27A-450F-8995-4ECF2FAA7191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191760"/>
            <a:ext cx="5486400" cy="6129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62705"/>
            <a:ext cx="5486400" cy="4450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804677"/>
            <a:ext cx="5486400" cy="8704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D063B-CFF4-45B1-9112-20A5BA73E0CE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EADC9-DBAB-49E8-B1BC-3F51D0DE1FE4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59271"/>
            <a:ext cx="1943100" cy="593344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59271"/>
            <a:ext cx="5676900" cy="593344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DD6D9-87B5-4FFD-A7A0-1178074F45AA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2" y="295302"/>
            <a:ext cx="3008313" cy="125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61" y="295304"/>
            <a:ext cx="5111751" cy="6330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2" y="1552039"/>
            <a:ext cx="3008313" cy="5073298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100"/>
            </a:lvl2pPr>
            <a:lvl3pPr marL="914242" indent="0">
              <a:buNone/>
              <a:defRPr sz="1000"/>
            </a:lvl3pPr>
            <a:lvl4pPr marL="1371361" indent="0">
              <a:buNone/>
              <a:defRPr sz="900"/>
            </a:lvl4pPr>
            <a:lvl5pPr marL="1828481" indent="0">
              <a:buNone/>
              <a:defRPr sz="900"/>
            </a:lvl5pPr>
            <a:lvl6pPr marL="2285602" indent="0">
              <a:buNone/>
              <a:defRPr sz="900"/>
            </a:lvl6pPr>
            <a:lvl7pPr marL="2742723" indent="0">
              <a:buNone/>
              <a:defRPr sz="900"/>
            </a:lvl7pPr>
            <a:lvl8pPr marL="3199843" indent="0">
              <a:buNone/>
              <a:defRPr sz="900"/>
            </a:lvl8pPr>
            <a:lvl9pPr marL="3656963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78AA1A-D27A-450F-8995-4ECF2FAA7191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90" y="5191764"/>
            <a:ext cx="5486400" cy="6129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90" y="662706"/>
            <a:ext cx="5486400" cy="4450080"/>
          </a:xfrm>
        </p:spPr>
        <p:txBody>
          <a:bodyPr/>
          <a:lstStyle>
            <a:lvl1pPr marL="0" indent="0">
              <a:buNone/>
              <a:defRPr sz="3200"/>
            </a:lvl1pPr>
            <a:lvl2pPr marL="457121" indent="0">
              <a:buNone/>
              <a:defRPr sz="2800"/>
            </a:lvl2pPr>
            <a:lvl3pPr marL="914242" indent="0">
              <a:buNone/>
              <a:defRPr sz="2400"/>
            </a:lvl3pPr>
            <a:lvl4pPr marL="1371361" indent="0">
              <a:buNone/>
              <a:defRPr sz="2000"/>
            </a:lvl4pPr>
            <a:lvl5pPr marL="1828481" indent="0">
              <a:buNone/>
              <a:defRPr sz="2000"/>
            </a:lvl5pPr>
            <a:lvl6pPr marL="2285602" indent="0">
              <a:buNone/>
              <a:defRPr sz="2000"/>
            </a:lvl6pPr>
            <a:lvl7pPr marL="2742723" indent="0">
              <a:buNone/>
              <a:defRPr sz="2000"/>
            </a:lvl7pPr>
            <a:lvl8pPr marL="3199843" indent="0">
              <a:buNone/>
              <a:defRPr sz="2000"/>
            </a:lvl8pPr>
            <a:lvl9pPr marL="3656963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90" y="5804680"/>
            <a:ext cx="5486400" cy="870443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100"/>
            </a:lvl2pPr>
            <a:lvl3pPr marL="914242" indent="0">
              <a:buNone/>
              <a:defRPr sz="1000"/>
            </a:lvl3pPr>
            <a:lvl4pPr marL="1371361" indent="0">
              <a:buNone/>
              <a:defRPr sz="900"/>
            </a:lvl4pPr>
            <a:lvl5pPr marL="1828481" indent="0">
              <a:buNone/>
              <a:defRPr sz="900"/>
            </a:lvl5pPr>
            <a:lvl6pPr marL="2285602" indent="0">
              <a:buNone/>
              <a:defRPr sz="900"/>
            </a:lvl6pPr>
            <a:lvl7pPr marL="2742723" indent="0">
              <a:buNone/>
              <a:defRPr sz="900"/>
            </a:lvl7pPr>
            <a:lvl8pPr marL="3199843" indent="0">
              <a:buNone/>
              <a:defRPr sz="900"/>
            </a:lvl8pPr>
            <a:lvl9pPr marL="3656963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BD063B-CFF4-45B1-9112-20A5BA73E0CE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roup 154"/>
          <p:cNvGrpSpPr>
            <a:grpSpLocks/>
          </p:cNvGrpSpPr>
          <p:nvPr/>
        </p:nvGrpSpPr>
        <p:grpSpPr bwMode="auto">
          <a:xfrm>
            <a:off x="-30160" y="6871"/>
            <a:ext cx="9194800" cy="7391047"/>
            <a:chOff x="-19" y="4"/>
            <a:chExt cx="5792" cy="4305"/>
          </a:xfrm>
        </p:grpSpPr>
        <p:grpSp>
          <p:nvGrpSpPr>
            <p:cNvPr id="1067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02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01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9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0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1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2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3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4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5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6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7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8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9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0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1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2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3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4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5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6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7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8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9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0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1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2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3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4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6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7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8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9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0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43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10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77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6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7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8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9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50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lIns="92075" tIns="46037" rIns="92075" bIns="46037" anchor="ctr"/>
              <a:lstStyle/>
              <a:p>
                <a:pPr algn="ctr"/>
                <a:r>
                  <a:rPr lang="en-US" sz="2400" dirty="0"/>
                  <a:t> </a:t>
                </a:r>
              </a:p>
            </p:txBody>
          </p:sp>
          <p:sp>
            <p:nvSpPr>
              <p:cNvPr id="1151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52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53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54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55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56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57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58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59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0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1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2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3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4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5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6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7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8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9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70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71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72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73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75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76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4" y="659272"/>
            <a:ext cx="7772401" cy="123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9" tIns="46029" rIns="92059" bIns="46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 style du titre du masque</a:t>
            </a:r>
          </a:p>
        </p:txBody>
      </p:sp>
      <p:sp>
        <p:nvSpPr>
          <p:cNvPr id="1180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4" y="2142632"/>
            <a:ext cx="7772401" cy="44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9" tIns="46029" rIns="92059" bIns="46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675122"/>
            <a:ext cx="1905000" cy="32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59" tIns="46029" rIns="92059" bIns="46029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675122"/>
            <a:ext cx="1905000" cy="32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59" tIns="46029" rIns="92059" bIns="46029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3A6423-5BE3-4CC3-96F3-4791BF8738D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675122"/>
            <a:ext cx="2895600" cy="32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59" tIns="46029" rIns="92059" bIns="46029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121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242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361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481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841" indent="-3428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21" indent="-2857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2801" indent="-2285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599922" indent="-2285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042" indent="-2285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162" indent="-2285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282" indent="-2285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8403" indent="-2285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5524" indent="-2285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2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1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1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2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3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3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3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4"/>
          <p:cNvGrpSpPr>
            <a:grpSpLocks/>
          </p:cNvGrpSpPr>
          <p:nvPr/>
        </p:nvGrpSpPr>
        <p:grpSpPr bwMode="auto">
          <a:xfrm>
            <a:off x="-30160" y="6871"/>
            <a:ext cx="9194800" cy="7391047"/>
            <a:chOff x="-19" y="4"/>
            <a:chExt cx="5792" cy="4305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02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2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3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3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3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3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4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4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4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4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4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4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4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4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4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5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5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5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5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5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5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5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5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5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6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6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6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6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6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69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70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71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72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73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74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75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76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77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78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79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80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81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82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83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84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85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86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87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88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89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90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91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92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93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94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96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97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98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99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00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10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0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0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0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0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0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0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0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1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1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1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1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1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1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1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1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1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1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2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2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2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2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2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2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2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2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2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2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3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3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3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3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3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3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3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3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3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4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4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46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47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48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49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50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lIns="92075" tIns="46037" rIns="92075" bIns="46037" anchor="ctr"/>
              <a:lstStyle/>
              <a:p>
                <a:pPr algn="ctr"/>
                <a:r>
                  <a:rPr lang="en-US" sz="2400" dirty="0">
                    <a:solidFill>
                      <a:prstClr val="white"/>
                    </a:solidFill>
                  </a:rPr>
                  <a:t> </a:t>
                </a:r>
              </a:p>
            </p:txBody>
          </p:sp>
          <p:sp>
            <p:nvSpPr>
              <p:cNvPr id="1151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52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53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54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55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56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57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58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59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60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61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62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63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64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65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66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67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68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69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70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71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72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73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75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76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4" y="659272"/>
            <a:ext cx="7772401" cy="123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9" tIns="46029" rIns="92059" bIns="46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 style du titre du masque</a:t>
            </a:r>
          </a:p>
        </p:txBody>
      </p:sp>
      <p:sp>
        <p:nvSpPr>
          <p:cNvPr id="1180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4" y="2142632"/>
            <a:ext cx="7772401" cy="44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9" tIns="46029" rIns="92059" bIns="46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675122"/>
            <a:ext cx="1905000" cy="32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59" tIns="46029" rIns="92059" bIns="46029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675122"/>
            <a:ext cx="1905000" cy="32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59" tIns="46029" rIns="92059" bIns="46029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3A6423-5BE3-4CC3-96F3-4791BF8738DA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675122"/>
            <a:ext cx="2895600" cy="32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59" tIns="46029" rIns="92059" bIns="46029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121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242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361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481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841" indent="-3428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21" indent="-2857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2801" indent="-2285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599922" indent="-2285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042" indent="-2285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162" indent="-2285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282" indent="-2285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8403" indent="-2285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5524" indent="-2285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2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1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1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2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3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3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3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0" y="0"/>
            <a:ext cx="9120188" cy="7404783"/>
            <a:chOff x="0" y="0"/>
            <a:chExt cx="5745" cy="4313"/>
          </a:xfrm>
        </p:grpSpPr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/>
                <a:ahLst/>
                <a:cxnLst>
                  <a:cxn ang="0">
                    <a:pos x="49" y="304"/>
                  </a:cxn>
                  <a:cxn ang="0">
                    <a:pos x="52" y="294"/>
                  </a:cxn>
                  <a:cxn ang="0">
                    <a:pos x="55" y="288"/>
                  </a:cxn>
                  <a:cxn ang="0">
                    <a:pos x="60" y="272"/>
                  </a:cxn>
                  <a:cxn ang="0">
                    <a:pos x="69" y="245"/>
                  </a:cxn>
                  <a:cxn ang="0">
                    <a:pos x="72" y="232"/>
                  </a:cxn>
                  <a:cxn ang="0">
                    <a:pos x="75" y="213"/>
                  </a:cxn>
                  <a:cxn ang="0">
                    <a:pos x="75" y="203"/>
                  </a:cxn>
                  <a:cxn ang="0">
                    <a:pos x="75" y="191"/>
                  </a:cxn>
                  <a:cxn ang="0">
                    <a:pos x="75" y="181"/>
                  </a:cxn>
                  <a:cxn ang="0">
                    <a:pos x="69" y="171"/>
                  </a:cxn>
                  <a:cxn ang="0">
                    <a:pos x="64" y="162"/>
                  </a:cxn>
                  <a:cxn ang="0">
                    <a:pos x="52" y="148"/>
                  </a:cxn>
                  <a:cxn ang="0">
                    <a:pos x="40" y="135"/>
                  </a:cxn>
                  <a:cxn ang="0">
                    <a:pos x="23" y="110"/>
                  </a:cxn>
                  <a:cxn ang="0">
                    <a:pos x="9" y="94"/>
                  </a:cxn>
                  <a:cxn ang="0">
                    <a:pos x="3" y="84"/>
                  </a:cxn>
                  <a:cxn ang="0">
                    <a:pos x="0" y="74"/>
                  </a:cxn>
                  <a:cxn ang="0">
                    <a:pos x="0" y="58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6" y="16"/>
                  </a:cxn>
                  <a:cxn ang="0">
                    <a:pos x="9" y="0"/>
                  </a:cxn>
                  <a:cxn ang="0">
                    <a:pos x="29" y="22"/>
                  </a:cxn>
                  <a:cxn ang="0">
                    <a:pos x="26" y="32"/>
                  </a:cxn>
                  <a:cxn ang="0">
                    <a:pos x="21" y="48"/>
                  </a:cxn>
                  <a:cxn ang="0">
                    <a:pos x="17" y="62"/>
                  </a:cxn>
                  <a:cxn ang="0">
                    <a:pos x="17" y="74"/>
                  </a:cxn>
                  <a:cxn ang="0">
                    <a:pos x="17" y="84"/>
                  </a:cxn>
                  <a:cxn ang="0">
                    <a:pos x="23" y="100"/>
                  </a:cxn>
                  <a:cxn ang="0">
                    <a:pos x="26" y="110"/>
                  </a:cxn>
                  <a:cxn ang="0">
                    <a:pos x="35" y="119"/>
                  </a:cxn>
                  <a:cxn ang="0">
                    <a:pos x="43" y="129"/>
                  </a:cxn>
                  <a:cxn ang="0">
                    <a:pos x="58" y="142"/>
                  </a:cxn>
                  <a:cxn ang="0">
                    <a:pos x="69" y="154"/>
                  </a:cxn>
                  <a:cxn ang="0">
                    <a:pos x="75" y="168"/>
                  </a:cxn>
                  <a:cxn ang="0">
                    <a:pos x="86" y="187"/>
                  </a:cxn>
                  <a:cxn ang="0">
                    <a:pos x="95" y="200"/>
                  </a:cxn>
                  <a:cxn ang="0">
                    <a:pos x="95" y="210"/>
                  </a:cxn>
                  <a:cxn ang="0">
                    <a:pos x="98" y="226"/>
                  </a:cxn>
                  <a:cxn ang="0">
                    <a:pos x="98" y="248"/>
                  </a:cxn>
                  <a:cxn ang="0">
                    <a:pos x="95" y="262"/>
                  </a:cxn>
                  <a:cxn ang="0">
                    <a:pos x="95" y="278"/>
                  </a:cxn>
                  <a:cxn ang="0">
                    <a:pos x="93" y="288"/>
                  </a:cxn>
                  <a:cxn ang="0">
                    <a:pos x="89" y="300"/>
                  </a:cxn>
                  <a:cxn ang="0">
                    <a:pos x="86" y="310"/>
                  </a:cxn>
                  <a:cxn ang="0">
                    <a:pos x="49" y="304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/>
                <a:ahLst/>
                <a:cxnLst>
                  <a:cxn ang="0">
                    <a:pos x="50" y="305"/>
                  </a:cxn>
                  <a:cxn ang="0">
                    <a:pos x="53" y="296"/>
                  </a:cxn>
                  <a:cxn ang="0">
                    <a:pos x="56" y="292"/>
                  </a:cxn>
                  <a:cxn ang="0">
                    <a:pos x="56" y="286"/>
                  </a:cxn>
                  <a:cxn ang="0">
                    <a:pos x="65" y="270"/>
                  </a:cxn>
                  <a:cxn ang="0">
                    <a:pos x="71" y="247"/>
                  </a:cxn>
                  <a:cxn ang="0">
                    <a:pos x="76" y="231"/>
                  </a:cxn>
                  <a:cxn ang="0">
                    <a:pos x="76" y="215"/>
                  </a:cxn>
                  <a:cxn ang="0">
                    <a:pos x="80" y="202"/>
                  </a:cxn>
                  <a:cxn ang="0">
                    <a:pos x="80" y="188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5" y="159"/>
                  </a:cxn>
                  <a:cxn ang="0">
                    <a:pos x="56" y="146"/>
                  </a:cxn>
                  <a:cxn ang="0">
                    <a:pos x="44" y="134"/>
                  </a:cxn>
                  <a:cxn ang="0">
                    <a:pos x="24" y="110"/>
                  </a:cxn>
                  <a:cxn ang="0">
                    <a:pos x="12" y="91"/>
                  </a:cxn>
                  <a:cxn ang="0">
                    <a:pos x="6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6" y="13"/>
                  </a:cxn>
                  <a:cxn ang="0">
                    <a:pos x="12" y="0"/>
                  </a:cxn>
                  <a:cxn ang="0">
                    <a:pos x="29" y="20"/>
                  </a:cxn>
                  <a:cxn ang="0">
                    <a:pos x="27" y="29"/>
                  </a:cxn>
                  <a:cxn ang="0">
                    <a:pos x="24" y="46"/>
                  </a:cxn>
                  <a:cxn ang="0">
                    <a:pos x="21" y="59"/>
                  </a:cxn>
                  <a:cxn ang="0">
                    <a:pos x="21" y="72"/>
                  </a:cxn>
                  <a:cxn ang="0">
                    <a:pos x="21" y="85"/>
                  </a:cxn>
                  <a:cxn ang="0">
                    <a:pos x="27" y="97"/>
                  </a:cxn>
                  <a:cxn ang="0">
                    <a:pos x="29" y="110"/>
                  </a:cxn>
                  <a:cxn ang="0">
                    <a:pos x="36" y="118"/>
                  </a:cxn>
                  <a:cxn ang="0">
                    <a:pos x="47" y="127"/>
                  </a:cxn>
                  <a:cxn ang="0">
                    <a:pos x="61" y="140"/>
                  </a:cxn>
                  <a:cxn ang="0">
                    <a:pos x="71" y="153"/>
                  </a:cxn>
                  <a:cxn ang="0">
                    <a:pos x="80" y="166"/>
                  </a:cxn>
                  <a:cxn ang="0">
                    <a:pos x="88" y="185"/>
                  </a:cxn>
                  <a:cxn ang="0">
                    <a:pos x="97" y="199"/>
                  </a:cxn>
                  <a:cxn ang="0">
                    <a:pos x="100" y="208"/>
                  </a:cxn>
                  <a:cxn ang="0">
                    <a:pos x="100" y="227"/>
                  </a:cxn>
                  <a:cxn ang="0">
                    <a:pos x="100" y="247"/>
                  </a:cxn>
                  <a:cxn ang="0">
                    <a:pos x="100" y="259"/>
                  </a:cxn>
                  <a:cxn ang="0">
                    <a:pos x="97" y="276"/>
                  </a:cxn>
                  <a:cxn ang="0">
                    <a:pos x="94" y="286"/>
                  </a:cxn>
                  <a:cxn ang="0">
                    <a:pos x="94" y="299"/>
                  </a:cxn>
                  <a:cxn ang="0">
                    <a:pos x="88" y="308"/>
                  </a:cxn>
                  <a:cxn ang="0">
                    <a:pos x="50" y="30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/>
                <a:ahLst/>
                <a:cxnLst>
                  <a:cxn ang="0">
                    <a:pos x="49" y="305"/>
                  </a:cxn>
                  <a:cxn ang="0">
                    <a:pos x="56" y="295"/>
                  </a:cxn>
                  <a:cxn ang="0">
                    <a:pos x="56" y="292"/>
                  </a:cxn>
                  <a:cxn ang="0">
                    <a:pos x="58" y="286"/>
                  </a:cxn>
                  <a:cxn ang="0">
                    <a:pos x="64" y="269"/>
                  </a:cxn>
                  <a:cxn ang="0">
                    <a:pos x="70" y="246"/>
                  </a:cxn>
                  <a:cxn ang="0">
                    <a:pos x="76" y="234"/>
                  </a:cxn>
                  <a:cxn ang="0">
                    <a:pos x="78" y="214"/>
                  </a:cxn>
                  <a:cxn ang="0">
                    <a:pos x="78" y="202"/>
                  </a:cxn>
                  <a:cxn ang="0">
                    <a:pos x="78" y="191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4" y="159"/>
                  </a:cxn>
                  <a:cxn ang="0">
                    <a:pos x="56" y="146"/>
                  </a:cxn>
                  <a:cxn ang="0">
                    <a:pos x="44" y="133"/>
                  </a:cxn>
                  <a:cxn ang="0">
                    <a:pos x="23" y="110"/>
                  </a:cxn>
                  <a:cxn ang="0">
                    <a:pos x="12" y="94"/>
                  </a:cxn>
                  <a:cxn ang="0">
                    <a:pos x="5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5" y="16"/>
                  </a:cxn>
                  <a:cxn ang="0">
                    <a:pos x="12" y="0"/>
                  </a:cxn>
                  <a:cxn ang="0">
                    <a:pos x="32" y="19"/>
                  </a:cxn>
                  <a:cxn ang="0">
                    <a:pos x="26" y="32"/>
                  </a:cxn>
                  <a:cxn ang="0">
                    <a:pos x="23" y="46"/>
                  </a:cxn>
                  <a:cxn ang="0">
                    <a:pos x="20" y="59"/>
                  </a:cxn>
                  <a:cxn ang="0">
                    <a:pos x="20" y="72"/>
                  </a:cxn>
                  <a:cxn ang="0">
                    <a:pos x="20" y="84"/>
                  </a:cxn>
                  <a:cxn ang="0">
                    <a:pos x="26" y="100"/>
                  </a:cxn>
                  <a:cxn ang="0">
                    <a:pos x="29" y="110"/>
                  </a:cxn>
                  <a:cxn ang="0">
                    <a:pos x="35" y="121"/>
                  </a:cxn>
                  <a:cxn ang="0">
                    <a:pos x="46" y="127"/>
                  </a:cxn>
                  <a:cxn ang="0">
                    <a:pos x="61" y="143"/>
                  </a:cxn>
                  <a:cxn ang="0">
                    <a:pos x="73" y="156"/>
                  </a:cxn>
                  <a:cxn ang="0">
                    <a:pos x="78" y="165"/>
                  </a:cxn>
                  <a:cxn ang="0">
                    <a:pos x="90" y="185"/>
                  </a:cxn>
                  <a:cxn ang="0">
                    <a:pos x="96" y="198"/>
                  </a:cxn>
                  <a:cxn ang="0">
                    <a:pos x="99" y="208"/>
                  </a:cxn>
                  <a:cxn ang="0">
                    <a:pos x="102" y="227"/>
                  </a:cxn>
                  <a:cxn ang="0">
                    <a:pos x="102" y="246"/>
                  </a:cxn>
                  <a:cxn ang="0">
                    <a:pos x="99" y="259"/>
                  </a:cxn>
                  <a:cxn ang="0">
                    <a:pos x="99" y="276"/>
                  </a:cxn>
                  <a:cxn ang="0">
                    <a:pos x="96" y="289"/>
                  </a:cxn>
                  <a:cxn ang="0">
                    <a:pos x="93" y="302"/>
                  </a:cxn>
                  <a:cxn ang="0">
                    <a:pos x="87" y="311"/>
                  </a:cxn>
                  <a:cxn ang="0">
                    <a:pos x="49" y="30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6" y="113"/>
                  </a:cxn>
                  <a:cxn ang="0">
                    <a:pos x="18" y="113"/>
                  </a:cxn>
                  <a:cxn ang="0">
                    <a:pos x="28" y="113"/>
                  </a:cxn>
                  <a:cxn ang="0">
                    <a:pos x="36" y="110"/>
                  </a:cxn>
                  <a:cxn ang="0">
                    <a:pos x="48" y="107"/>
                  </a:cxn>
                  <a:cxn ang="0">
                    <a:pos x="58" y="103"/>
                  </a:cxn>
                  <a:cxn ang="0">
                    <a:pos x="64" y="101"/>
                  </a:cxn>
                  <a:cxn ang="0">
                    <a:pos x="69" y="92"/>
                  </a:cxn>
                  <a:cxn ang="0">
                    <a:pos x="76" y="82"/>
                  </a:cxn>
                  <a:cxn ang="0">
                    <a:pos x="79" y="77"/>
                  </a:cxn>
                  <a:cxn ang="0">
                    <a:pos x="82" y="70"/>
                  </a:cxn>
                  <a:cxn ang="0">
                    <a:pos x="94" y="55"/>
                  </a:cxn>
                  <a:cxn ang="0">
                    <a:pos x="106" y="39"/>
                  </a:cxn>
                  <a:cxn ang="0">
                    <a:pos x="115" y="36"/>
                  </a:cxn>
                  <a:cxn ang="0">
                    <a:pos x="130" y="31"/>
                  </a:cxn>
                  <a:cxn ang="0">
                    <a:pos x="143" y="24"/>
                  </a:cxn>
                  <a:cxn ang="0">
                    <a:pos x="155" y="21"/>
                  </a:cxn>
                  <a:cxn ang="0">
                    <a:pos x="164" y="18"/>
                  </a:cxn>
                  <a:cxn ang="0">
                    <a:pos x="176" y="21"/>
                  </a:cxn>
                  <a:cxn ang="0">
                    <a:pos x="191" y="24"/>
                  </a:cxn>
                  <a:cxn ang="0">
                    <a:pos x="206" y="31"/>
                  </a:cxn>
                  <a:cxn ang="0">
                    <a:pos x="213" y="36"/>
                  </a:cxn>
                  <a:cxn ang="0">
                    <a:pos x="219" y="42"/>
                  </a:cxn>
                  <a:cxn ang="0">
                    <a:pos x="228" y="11"/>
                  </a:cxn>
                  <a:cxn ang="0">
                    <a:pos x="221" y="9"/>
                  </a:cxn>
                  <a:cxn ang="0">
                    <a:pos x="206" y="3"/>
                  </a:cxn>
                  <a:cxn ang="0">
                    <a:pos x="195" y="0"/>
                  </a:cxn>
                  <a:cxn ang="0">
                    <a:pos x="180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0" y="9"/>
                  </a:cxn>
                  <a:cxn ang="0">
                    <a:pos x="127" y="15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2"/>
                  </a:cxn>
                  <a:cxn ang="0">
                    <a:pos x="88" y="55"/>
                  </a:cxn>
                  <a:cxn ang="0">
                    <a:pos x="76" y="67"/>
                  </a:cxn>
                  <a:cxn ang="0">
                    <a:pos x="69" y="73"/>
                  </a:cxn>
                  <a:cxn ang="0">
                    <a:pos x="61" y="82"/>
                  </a:cxn>
                  <a:cxn ang="0">
                    <a:pos x="51" y="85"/>
                  </a:cxn>
                  <a:cxn ang="0">
                    <a:pos x="43" y="88"/>
                  </a:cxn>
                  <a:cxn ang="0">
                    <a:pos x="30" y="88"/>
                  </a:cxn>
                  <a:cxn ang="0">
                    <a:pos x="24" y="88"/>
                  </a:cxn>
                  <a:cxn ang="0">
                    <a:pos x="18" y="85"/>
                  </a:cxn>
                  <a:cxn ang="0">
                    <a:pos x="6" y="79"/>
                  </a:cxn>
                  <a:cxn ang="0">
                    <a:pos x="0" y="110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7" y="118"/>
                  </a:cxn>
                  <a:cxn ang="0">
                    <a:pos x="19" y="118"/>
                  </a:cxn>
                  <a:cxn ang="0">
                    <a:pos x="28" y="118"/>
                  </a:cxn>
                  <a:cxn ang="0">
                    <a:pos x="40" y="118"/>
                  </a:cxn>
                  <a:cxn ang="0">
                    <a:pos x="49" y="111"/>
                  </a:cxn>
                  <a:cxn ang="0">
                    <a:pos x="58" y="108"/>
                  </a:cxn>
                  <a:cxn ang="0">
                    <a:pos x="65" y="105"/>
                  </a:cxn>
                  <a:cxn ang="0">
                    <a:pos x="73" y="95"/>
                  </a:cxn>
                  <a:cxn ang="0">
                    <a:pos x="76" y="86"/>
                  </a:cxn>
                  <a:cxn ang="0">
                    <a:pos x="83" y="79"/>
                  </a:cxn>
                  <a:cxn ang="0">
                    <a:pos x="86" y="73"/>
                  </a:cxn>
                  <a:cxn ang="0">
                    <a:pos x="95" y="58"/>
                  </a:cxn>
                  <a:cxn ang="0">
                    <a:pos x="110" y="45"/>
                  </a:cxn>
                  <a:cxn ang="0">
                    <a:pos x="116" y="39"/>
                  </a:cxn>
                  <a:cxn ang="0">
                    <a:pos x="131" y="32"/>
                  </a:cxn>
                  <a:cxn ang="0">
                    <a:pos x="146" y="26"/>
                  </a:cxn>
                  <a:cxn ang="0">
                    <a:pos x="156" y="23"/>
                  </a:cxn>
                  <a:cxn ang="0">
                    <a:pos x="164" y="23"/>
                  </a:cxn>
                  <a:cxn ang="0">
                    <a:pos x="177" y="23"/>
                  </a:cxn>
                  <a:cxn ang="0">
                    <a:pos x="192" y="26"/>
                  </a:cxn>
                  <a:cxn ang="0">
                    <a:pos x="207" y="32"/>
                  </a:cxn>
                  <a:cxn ang="0">
                    <a:pos x="217" y="42"/>
                  </a:cxn>
                  <a:cxn ang="0">
                    <a:pos x="220" y="48"/>
                  </a:cxn>
                  <a:cxn ang="0">
                    <a:pos x="232" y="16"/>
                  </a:cxn>
                  <a:cxn ang="0">
                    <a:pos x="222" y="10"/>
                  </a:cxn>
                  <a:cxn ang="0">
                    <a:pos x="210" y="4"/>
                  </a:cxn>
                  <a:cxn ang="0">
                    <a:pos x="195" y="4"/>
                  </a:cxn>
                  <a:cxn ang="0">
                    <a:pos x="183" y="0"/>
                  </a:cxn>
                  <a:cxn ang="0">
                    <a:pos x="167" y="0"/>
                  </a:cxn>
                  <a:cxn ang="0">
                    <a:pos x="156" y="4"/>
                  </a:cxn>
                  <a:cxn ang="0">
                    <a:pos x="141" y="10"/>
                  </a:cxn>
                  <a:cxn ang="0">
                    <a:pos x="131" y="16"/>
                  </a:cxn>
                  <a:cxn ang="0">
                    <a:pos x="126" y="20"/>
                  </a:cxn>
                  <a:cxn ang="0">
                    <a:pos x="110" y="32"/>
                  </a:cxn>
                  <a:cxn ang="0">
                    <a:pos x="101" y="45"/>
                  </a:cxn>
                  <a:cxn ang="0">
                    <a:pos x="88" y="58"/>
                  </a:cxn>
                  <a:cxn ang="0">
                    <a:pos x="80" y="70"/>
                  </a:cxn>
                  <a:cxn ang="0">
                    <a:pos x="73" y="79"/>
                  </a:cxn>
                  <a:cxn ang="0">
                    <a:pos x="61" y="86"/>
                  </a:cxn>
                  <a:cxn ang="0">
                    <a:pos x="52" y="89"/>
                  </a:cxn>
                  <a:cxn ang="0">
                    <a:pos x="43" y="92"/>
                  </a:cxn>
                  <a:cxn ang="0">
                    <a:pos x="34" y="92"/>
                  </a:cxn>
                  <a:cxn ang="0">
                    <a:pos x="25" y="92"/>
                  </a:cxn>
                  <a:cxn ang="0">
                    <a:pos x="19" y="89"/>
                  </a:cxn>
                  <a:cxn ang="0">
                    <a:pos x="7" y="83"/>
                  </a:cxn>
                  <a:cxn ang="0">
                    <a:pos x="0" y="115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9" y="115"/>
                  </a:cxn>
                  <a:cxn ang="0">
                    <a:pos x="19" y="115"/>
                  </a:cxn>
                  <a:cxn ang="0">
                    <a:pos x="30" y="115"/>
                  </a:cxn>
                  <a:cxn ang="0">
                    <a:pos x="40" y="111"/>
                  </a:cxn>
                  <a:cxn ang="0">
                    <a:pos x="49" y="108"/>
                  </a:cxn>
                  <a:cxn ang="0">
                    <a:pos x="61" y="105"/>
                  </a:cxn>
                  <a:cxn ang="0">
                    <a:pos x="64" y="102"/>
                  </a:cxn>
                  <a:cxn ang="0">
                    <a:pos x="73" y="93"/>
                  </a:cxn>
                  <a:cxn ang="0">
                    <a:pos x="76" y="84"/>
                  </a:cxn>
                  <a:cxn ang="0">
                    <a:pos x="82" y="77"/>
                  </a:cxn>
                  <a:cxn ang="0">
                    <a:pos x="85" y="72"/>
                  </a:cxn>
                  <a:cxn ang="0">
                    <a:pos x="95" y="56"/>
                  </a:cxn>
                  <a:cxn ang="0">
                    <a:pos x="110" y="43"/>
                  </a:cxn>
                  <a:cxn ang="0">
                    <a:pos x="116" y="38"/>
                  </a:cxn>
                  <a:cxn ang="0">
                    <a:pos x="131" y="31"/>
                  </a:cxn>
                  <a:cxn ang="0">
                    <a:pos x="146" y="25"/>
                  </a:cxn>
                  <a:cxn ang="0">
                    <a:pos x="155" y="22"/>
                  </a:cxn>
                  <a:cxn ang="0">
                    <a:pos x="167" y="18"/>
                  </a:cxn>
                  <a:cxn ang="0">
                    <a:pos x="176" y="22"/>
                  </a:cxn>
                  <a:cxn ang="0">
                    <a:pos x="191" y="25"/>
                  </a:cxn>
                  <a:cxn ang="0">
                    <a:pos x="206" y="31"/>
                  </a:cxn>
                  <a:cxn ang="0">
                    <a:pos x="216" y="38"/>
                  </a:cxn>
                  <a:cxn ang="0">
                    <a:pos x="219" y="46"/>
                  </a:cxn>
                  <a:cxn ang="0">
                    <a:pos x="231" y="13"/>
                  </a:cxn>
                  <a:cxn ang="0">
                    <a:pos x="222" y="10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82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3" y="10"/>
                  </a:cxn>
                  <a:cxn ang="0">
                    <a:pos x="131" y="13"/>
                  </a:cxn>
                  <a:cxn ang="0">
                    <a:pos x="125" y="18"/>
                  </a:cxn>
                  <a:cxn ang="0">
                    <a:pos x="113" y="31"/>
                  </a:cxn>
                  <a:cxn ang="0">
                    <a:pos x="100" y="43"/>
                  </a:cxn>
                  <a:cxn ang="0">
                    <a:pos x="88" y="56"/>
                  </a:cxn>
                  <a:cxn ang="0">
                    <a:pos x="80" y="69"/>
                  </a:cxn>
                  <a:cxn ang="0">
                    <a:pos x="73" y="74"/>
                  </a:cxn>
                  <a:cxn ang="0">
                    <a:pos x="61" y="84"/>
                  </a:cxn>
                  <a:cxn ang="0">
                    <a:pos x="52" y="87"/>
                  </a:cxn>
                  <a:cxn ang="0">
                    <a:pos x="45" y="90"/>
                  </a:cxn>
                  <a:cxn ang="0">
                    <a:pos x="34" y="90"/>
                  </a:cxn>
                  <a:cxn ang="0">
                    <a:pos x="25" y="90"/>
                  </a:cxn>
                  <a:cxn ang="0">
                    <a:pos x="19" y="87"/>
                  </a:cxn>
                  <a:cxn ang="0">
                    <a:pos x="7" y="80"/>
                  </a:cxn>
                  <a:cxn ang="0">
                    <a:pos x="0" y="111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/>
                <a:ahLst/>
                <a:cxnLst>
                  <a:cxn ang="0">
                    <a:pos x="232" y="115"/>
                  </a:cxn>
                  <a:cxn ang="0">
                    <a:pos x="222" y="115"/>
                  </a:cxn>
                  <a:cxn ang="0">
                    <a:pos x="214" y="118"/>
                  </a:cxn>
                  <a:cxn ang="0">
                    <a:pos x="201" y="118"/>
                  </a:cxn>
                  <a:cxn ang="0">
                    <a:pos x="192" y="115"/>
                  </a:cxn>
                  <a:cxn ang="0">
                    <a:pos x="183" y="112"/>
                  </a:cxn>
                  <a:cxn ang="0">
                    <a:pos x="171" y="106"/>
                  </a:cxn>
                  <a:cxn ang="0">
                    <a:pos x="164" y="102"/>
                  </a:cxn>
                  <a:cxn ang="0">
                    <a:pos x="158" y="94"/>
                  </a:cxn>
                  <a:cxn ang="0">
                    <a:pos x="153" y="84"/>
                  </a:cxn>
                  <a:cxn ang="0">
                    <a:pos x="149" y="78"/>
                  </a:cxn>
                  <a:cxn ang="0">
                    <a:pos x="146" y="71"/>
                  </a:cxn>
                  <a:cxn ang="0">
                    <a:pos x="134" y="59"/>
                  </a:cxn>
                  <a:cxn ang="0">
                    <a:pos x="122" y="44"/>
                  </a:cxn>
                  <a:cxn ang="0">
                    <a:pos x="113" y="37"/>
                  </a:cxn>
                  <a:cxn ang="0">
                    <a:pos x="97" y="31"/>
                  </a:cxn>
                  <a:cxn ang="0">
                    <a:pos x="85" y="28"/>
                  </a:cxn>
                  <a:cxn ang="0">
                    <a:pos x="73" y="24"/>
                  </a:cxn>
                  <a:cxn ang="0">
                    <a:pos x="64" y="21"/>
                  </a:cxn>
                  <a:cxn ang="0">
                    <a:pos x="52" y="24"/>
                  </a:cxn>
                  <a:cxn ang="0">
                    <a:pos x="39" y="28"/>
                  </a:cxn>
                  <a:cxn ang="0">
                    <a:pos x="24" y="31"/>
                  </a:cxn>
                  <a:cxn ang="0">
                    <a:pos x="15" y="40"/>
                  </a:cxn>
                  <a:cxn ang="0">
                    <a:pos x="9" y="47"/>
                  </a:cxn>
                  <a:cxn ang="0">
                    <a:pos x="0" y="16"/>
                  </a:cxn>
                  <a:cxn ang="0">
                    <a:pos x="6" y="9"/>
                  </a:cxn>
                  <a:cxn ang="0">
                    <a:pos x="21" y="6"/>
                  </a:cxn>
                  <a:cxn ang="0">
                    <a:pos x="33" y="3"/>
                  </a:cxn>
                  <a:cxn ang="0">
                    <a:pos x="49" y="0"/>
                  </a:cxn>
                  <a:cxn ang="0">
                    <a:pos x="61" y="3"/>
                  </a:cxn>
                  <a:cxn ang="0">
                    <a:pos x="73" y="6"/>
                  </a:cxn>
                  <a:cxn ang="0">
                    <a:pos x="88" y="13"/>
                  </a:cxn>
                  <a:cxn ang="0">
                    <a:pos x="100" y="16"/>
                  </a:cxn>
                  <a:cxn ang="0">
                    <a:pos x="107" y="21"/>
                  </a:cxn>
                  <a:cxn ang="0">
                    <a:pos x="118" y="31"/>
                  </a:cxn>
                  <a:cxn ang="0">
                    <a:pos x="131" y="47"/>
                  </a:cxn>
                  <a:cxn ang="0">
                    <a:pos x="143" y="59"/>
                  </a:cxn>
                  <a:cxn ang="0">
                    <a:pos x="153" y="71"/>
                  </a:cxn>
                  <a:cxn ang="0">
                    <a:pos x="158" y="78"/>
                  </a:cxn>
                  <a:cxn ang="0">
                    <a:pos x="168" y="84"/>
                  </a:cxn>
                  <a:cxn ang="0">
                    <a:pos x="177" y="91"/>
                  </a:cxn>
                  <a:cxn ang="0">
                    <a:pos x="186" y="94"/>
                  </a:cxn>
                  <a:cxn ang="0">
                    <a:pos x="199" y="94"/>
                  </a:cxn>
                  <a:cxn ang="0">
                    <a:pos x="204" y="91"/>
                  </a:cxn>
                  <a:cxn ang="0">
                    <a:pos x="214" y="91"/>
                  </a:cxn>
                  <a:cxn ang="0">
                    <a:pos x="225" y="84"/>
                  </a:cxn>
                  <a:cxn ang="0">
                    <a:pos x="232" y="115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/>
                <a:ahLst/>
                <a:cxnLst>
                  <a:cxn ang="0">
                    <a:pos x="231" y="110"/>
                  </a:cxn>
                  <a:cxn ang="0">
                    <a:pos x="221" y="113"/>
                  </a:cxn>
                  <a:cxn ang="0">
                    <a:pos x="213" y="113"/>
                  </a:cxn>
                  <a:cxn ang="0">
                    <a:pos x="201" y="113"/>
                  </a:cxn>
                  <a:cxn ang="0">
                    <a:pos x="191" y="113"/>
                  </a:cxn>
                  <a:cxn ang="0">
                    <a:pos x="183" y="110"/>
                  </a:cxn>
                  <a:cxn ang="0">
                    <a:pos x="170" y="104"/>
                  </a:cxn>
                  <a:cxn ang="0">
                    <a:pos x="167" y="102"/>
                  </a:cxn>
                  <a:cxn ang="0">
                    <a:pos x="158" y="92"/>
                  </a:cxn>
                  <a:cxn ang="0">
                    <a:pos x="155" y="82"/>
                  </a:cxn>
                  <a:cxn ang="0">
                    <a:pos x="148" y="77"/>
                  </a:cxn>
                  <a:cxn ang="0">
                    <a:pos x="145" y="71"/>
                  </a:cxn>
                  <a:cxn ang="0">
                    <a:pos x="133" y="56"/>
                  </a:cxn>
                  <a:cxn ang="0">
                    <a:pos x="122" y="43"/>
                  </a:cxn>
                  <a:cxn ang="0">
                    <a:pos x="112" y="36"/>
                  </a:cxn>
                  <a:cxn ang="0">
                    <a:pos x="100" y="31"/>
                  </a:cxn>
                  <a:cxn ang="0">
                    <a:pos x="85" y="25"/>
                  </a:cxn>
                  <a:cxn ang="0">
                    <a:pos x="76" y="21"/>
                  </a:cxn>
                  <a:cxn ang="0">
                    <a:pos x="64" y="21"/>
                  </a:cxn>
                  <a:cxn ang="0">
                    <a:pos x="54" y="21"/>
                  </a:cxn>
                  <a:cxn ang="0">
                    <a:pos x="39" y="25"/>
                  </a:cxn>
                  <a:cxn ang="0">
                    <a:pos x="24" y="31"/>
                  </a:cxn>
                  <a:cxn ang="0">
                    <a:pos x="15" y="36"/>
                  </a:cxn>
                  <a:cxn ang="0">
                    <a:pos x="9" y="46"/>
                  </a:cxn>
                  <a:cxn ang="0">
                    <a:pos x="0" y="15"/>
                  </a:cxn>
                  <a:cxn ang="0">
                    <a:pos x="9" y="10"/>
                  </a:cxn>
                  <a:cxn ang="0">
                    <a:pos x="21" y="3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4" y="0"/>
                  </a:cxn>
                  <a:cxn ang="0">
                    <a:pos x="72" y="3"/>
                  </a:cxn>
                  <a:cxn ang="0">
                    <a:pos x="87" y="10"/>
                  </a:cxn>
                  <a:cxn ang="0">
                    <a:pos x="100" y="15"/>
                  </a:cxn>
                  <a:cxn ang="0">
                    <a:pos x="106" y="18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43" y="58"/>
                  </a:cxn>
                  <a:cxn ang="0">
                    <a:pos x="152" y="67"/>
                  </a:cxn>
                  <a:cxn ang="0">
                    <a:pos x="158" y="77"/>
                  </a:cxn>
                  <a:cxn ang="0">
                    <a:pos x="167" y="82"/>
                  </a:cxn>
                  <a:cxn ang="0">
                    <a:pos x="179" y="86"/>
                  </a:cxn>
                  <a:cxn ang="0">
                    <a:pos x="185" y="89"/>
                  </a:cxn>
                  <a:cxn ang="0">
                    <a:pos x="198" y="89"/>
                  </a:cxn>
                  <a:cxn ang="0">
                    <a:pos x="206" y="89"/>
                  </a:cxn>
                  <a:cxn ang="0">
                    <a:pos x="213" y="86"/>
                  </a:cxn>
                  <a:cxn ang="0">
                    <a:pos x="224" y="79"/>
                  </a:cxn>
                  <a:cxn ang="0">
                    <a:pos x="231" y="110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/>
                <a:ahLst/>
                <a:cxnLst>
                  <a:cxn ang="0">
                    <a:pos x="232" y="116"/>
                  </a:cxn>
                  <a:cxn ang="0">
                    <a:pos x="223" y="116"/>
                  </a:cxn>
                  <a:cxn ang="0">
                    <a:pos x="214" y="119"/>
                  </a:cxn>
                  <a:cxn ang="0">
                    <a:pos x="204" y="119"/>
                  </a:cxn>
                  <a:cxn ang="0">
                    <a:pos x="193" y="116"/>
                  </a:cxn>
                  <a:cxn ang="0">
                    <a:pos x="183" y="112"/>
                  </a:cxn>
                  <a:cxn ang="0">
                    <a:pos x="174" y="106"/>
                  </a:cxn>
                  <a:cxn ang="0">
                    <a:pos x="168" y="103"/>
                  </a:cxn>
                  <a:cxn ang="0">
                    <a:pos x="158" y="94"/>
                  </a:cxn>
                  <a:cxn ang="0">
                    <a:pos x="156" y="85"/>
                  </a:cxn>
                  <a:cxn ang="0">
                    <a:pos x="150" y="78"/>
                  </a:cxn>
                  <a:cxn ang="0">
                    <a:pos x="147" y="72"/>
                  </a:cxn>
                  <a:cxn ang="0">
                    <a:pos x="137" y="60"/>
                  </a:cxn>
                  <a:cxn ang="0">
                    <a:pos x="122" y="44"/>
                  </a:cxn>
                  <a:cxn ang="0">
                    <a:pos x="116" y="38"/>
                  </a:cxn>
                  <a:cxn ang="0">
                    <a:pos x="101" y="31"/>
                  </a:cxn>
                  <a:cxn ang="0">
                    <a:pos x="86" y="25"/>
                  </a:cxn>
                  <a:cxn ang="0">
                    <a:pos x="76" y="22"/>
                  </a:cxn>
                  <a:cxn ang="0">
                    <a:pos x="67" y="22"/>
                  </a:cxn>
                  <a:cxn ang="0">
                    <a:pos x="55" y="22"/>
                  </a:cxn>
                  <a:cxn ang="0">
                    <a:pos x="40" y="28"/>
                  </a:cxn>
                  <a:cxn ang="0">
                    <a:pos x="25" y="31"/>
                  </a:cxn>
                  <a:cxn ang="0">
                    <a:pos x="18" y="41"/>
                  </a:cxn>
                  <a:cxn ang="0">
                    <a:pos x="12" y="47"/>
                  </a:cxn>
                  <a:cxn ang="0">
                    <a:pos x="0" y="16"/>
                  </a:cxn>
                  <a:cxn ang="0">
                    <a:pos x="10" y="10"/>
                  </a:cxn>
                  <a:cxn ang="0">
                    <a:pos x="21" y="7"/>
                  </a:cxn>
                  <a:cxn ang="0">
                    <a:pos x="36" y="3"/>
                  </a:cxn>
                  <a:cxn ang="0">
                    <a:pos x="49" y="0"/>
                  </a:cxn>
                  <a:cxn ang="0">
                    <a:pos x="64" y="3"/>
                  </a:cxn>
                  <a:cxn ang="0">
                    <a:pos x="76" y="7"/>
                  </a:cxn>
                  <a:cxn ang="0">
                    <a:pos x="89" y="13"/>
                  </a:cxn>
                  <a:cxn ang="0">
                    <a:pos x="101" y="16"/>
                  </a:cxn>
                  <a:cxn ang="0">
                    <a:pos x="107" y="22"/>
                  </a:cxn>
                  <a:cxn ang="0">
                    <a:pos x="119" y="31"/>
                  </a:cxn>
                  <a:cxn ang="0">
                    <a:pos x="132" y="47"/>
                  </a:cxn>
                  <a:cxn ang="0">
                    <a:pos x="143" y="60"/>
                  </a:cxn>
                  <a:cxn ang="0">
                    <a:pos x="153" y="72"/>
                  </a:cxn>
                  <a:cxn ang="0">
                    <a:pos x="158" y="78"/>
                  </a:cxn>
                  <a:cxn ang="0">
                    <a:pos x="171" y="85"/>
                  </a:cxn>
                  <a:cxn ang="0">
                    <a:pos x="180" y="91"/>
                  </a:cxn>
                  <a:cxn ang="0">
                    <a:pos x="189" y="94"/>
                  </a:cxn>
                  <a:cxn ang="0">
                    <a:pos x="199" y="94"/>
                  </a:cxn>
                  <a:cxn ang="0">
                    <a:pos x="208" y="91"/>
                  </a:cxn>
                  <a:cxn ang="0">
                    <a:pos x="214" y="91"/>
                  </a:cxn>
                  <a:cxn ang="0">
                    <a:pos x="226" y="85"/>
                  </a:cxn>
                  <a:cxn ang="0">
                    <a:pos x="232" y="116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/>
                <a:ahLst/>
                <a:cxnLst>
                  <a:cxn ang="0">
                    <a:pos x="227" y="112"/>
                  </a:cxn>
                  <a:cxn ang="0">
                    <a:pos x="220" y="115"/>
                  </a:cxn>
                  <a:cxn ang="0">
                    <a:pos x="209" y="115"/>
                  </a:cxn>
                  <a:cxn ang="0">
                    <a:pos x="200" y="115"/>
                  </a:cxn>
                  <a:cxn ang="0">
                    <a:pos x="187" y="112"/>
                  </a:cxn>
                  <a:cxn ang="0">
                    <a:pos x="179" y="108"/>
                  </a:cxn>
                  <a:cxn ang="0">
                    <a:pos x="169" y="105"/>
                  </a:cxn>
                  <a:cxn ang="0">
                    <a:pos x="164" y="100"/>
                  </a:cxn>
                  <a:cxn ang="0">
                    <a:pos x="157" y="90"/>
                  </a:cxn>
                  <a:cxn ang="0">
                    <a:pos x="151" y="84"/>
                  </a:cxn>
                  <a:cxn ang="0">
                    <a:pos x="148" y="77"/>
                  </a:cxn>
                  <a:cxn ang="0">
                    <a:pos x="145" y="72"/>
                  </a:cxn>
                  <a:cxn ang="0">
                    <a:pos x="133" y="56"/>
                  </a:cxn>
                  <a:cxn ang="0">
                    <a:pos x="118" y="41"/>
                  </a:cxn>
                  <a:cxn ang="0">
                    <a:pos x="112" y="35"/>
                  </a:cxn>
                  <a:cxn ang="0">
                    <a:pos x="96" y="31"/>
                  </a:cxn>
                  <a:cxn ang="0">
                    <a:pos x="84" y="25"/>
                  </a:cxn>
                  <a:cxn ang="0">
                    <a:pos x="73" y="22"/>
                  </a:cxn>
                  <a:cxn ang="0">
                    <a:pos x="63" y="19"/>
                  </a:cxn>
                  <a:cxn ang="0">
                    <a:pos x="51" y="22"/>
                  </a:cxn>
                  <a:cxn ang="0">
                    <a:pos x="36" y="25"/>
                  </a:cxn>
                  <a:cxn ang="0">
                    <a:pos x="21" y="31"/>
                  </a:cxn>
                  <a:cxn ang="0">
                    <a:pos x="15" y="38"/>
                  </a:cxn>
                  <a:cxn ang="0">
                    <a:pos x="9" y="43"/>
                  </a:cxn>
                  <a:cxn ang="0">
                    <a:pos x="0" y="13"/>
                  </a:cxn>
                  <a:cxn ang="0">
                    <a:pos x="6" y="10"/>
                  </a:cxn>
                  <a:cxn ang="0">
                    <a:pos x="21" y="4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1" y="0"/>
                  </a:cxn>
                  <a:cxn ang="0">
                    <a:pos x="73" y="4"/>
                  </a:cxn>
                  <a:cxn ang="0">
                    <a:pos x="88" y="10"/>
                  </a:cxn>
                  <a:cxn ang="0">
                    <a:pos x="96" y="13"/>
                  </a:cxn>
                  <a:cxn ang="0">
                    <a:pos x="103" y="19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39" y="56"/>
                  </a:cxn>
                  <a:cxn ang="0">
                    <a:pos x="148" y="69"/>
                  </a:cxn>
                  <a:cxn ang="0">
                    <a:pos x="157" y="74"/>
                  </a:cxn>
                  <a:cxn ang="0">
                    <a:pos x="166" y="84"/>
                  </a:cxn>
                  <a:cxn ang="0">
                    <a:pos x="175" y="87"/>
                  </a:cxn>
                  <a:cxn ang="0">
                    <a:pos x="184" y="90"/>
                  </a:cxn>
                  <a:cxn ang="0">
                    <a:pos x="194" y="90"/>
                  </a:cxn>
                  <a:cxn ang="0">
                    <a:pos x="202" y="90"/>
                  </a:cxn>
                  <a:cxn ang="0">
                    <a:pos x="209" y="87"/>
                  </a:cxn>
                  <a:cxn ang="0">
                    <a:pos x="220" y="81"/>
                  </a:cxn>
                  <a:cxn ang="0">
                    <a:pos x="227" y="112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/>
                <a:ahLst/>
                <a:cxnLst>
                  <a:cxn ang="0">
                    <a:pos x="227" y="3"/>
                  </a:cxn>
                  <a:cxn ang="0">
                    <a:pos x="220" y="3"/>
                  </a:cxn>
                  <a:cxn ang="0">
                    <a:pos x="209" y="0"/>
                  </a:cxn>
                  <a:cxn ang="0">
                    <a:pos x="200" y="0"/>
                  </a:cxn>
                  <a:cxn ang="0">
                    <a:pos x="190" y="3"/>
                  </a:cxn>
                  <a:cxn ang="0">
                    <a:pos x="179" y="6"/>
                  </a:cxn>
                  <a:cxn ang="0">
                    <a:pos x="169" y="9"/>
                  </a:cxn>
                  <a:cxn ang="0">
                    <a:pos x="164" y="16"/>
                  </a:cxn>
                  <a:cxn ang="0">
                    <a:pos x="157" y="24"/>
                  </a:cxn>
                  <a:cxn ang="0">
                    <a:pos x="151" y="34"/>
                  </a:cxn>
                  <a:cxn ang="0">
                    <a:pos x="148" y="40"/>
                  </a:cxn>
                  <a:cxn ang="0">
                    <a:pos x="145" y="47"/>
                  </a:cxn>
                  <a:cxn ang="0">
                    <a:pos x="133" y="58"/>
                  </a:cxn>
                  <a:cxn ang="0">
                    <a:pos x="118" y="74"/>
                  </a:cxn>
                  <a:cxn ang="0">
                    <a:pos x="112" y="78"/>
                  </a:cxn>
                  <a:cxn ang="0">
                    <a:pos x="96" y="87"/>
                  </a:cxn>
                  <a:cxn ang="0">
                    <a:pos x="84" y="90"/>
                  </a:cxn>
                  <a:cxn ang="0">
                    <a:pos x="73" y="94"/>
                  </a:cxn>
                  <a:cxn ang="0">
                    <a:pos x="63" y="96"/>
                  </a:cxn>
                  <a:cxn ang="0">
                    <a:pos x="51" y="94"/>
                  </a:cxn>
                  <a:cxn ang="0">
                    <a:pos x="36" y="90"/>
                  </a:cxn>
                  <a:cxn ang="0">
                    <a:pos x="21" y="84"/>
                  </a:cxn>
                  <a:cxn ang="0">
                    <a:pos x="15" y="78"/>
                  </a:cxn>
                  <a:cxn ang="0">
                    <a:pos x="9" y="71"/>
                  </a:cxn>
                  <a:cxn ang="0">
                    <a:pos x="0" y="102"/>
                  </a:cxn>
                  <a:cxn ang="0">
                    <a:pos x="6" y="109"/>
                  </a:cxn>
                  <a:cxn ang="0">
                    <a:pos x="18" y="112"/>
                  </a:cxn>
                  <a:cxn ang="0">
                    <a:pos x="33" y="115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9"/>
                  </a:cxn>
                  <a:cxn ang="0">
                    <a:pos x="96" y="102"/>
                  </a:cxn>
                  <a:cxn ang="0">
                    <a:pos x="103" y="96"/>
                  </a:cxn>
                  <a:cxn ang="0">
                    <a:pos x="118" y="84"/>
                  </a:cxn>
                  <a:cxn ang="0">
                    <a:pos x="130" y="71"/>
                  </a:cxn>
                  <a:cxn ang="0">
                    <a:pos x="139" y="58"/>
                  </a:cxn>
                  <a:cxn ang="0">
                    <a:pos x="148" y="47"/>
                  </a:cxn>
                  <a:cxn ang="0">
                    <a:pos x="157" y="40"/>
                  </a:cxn>
                  <a:cxn ang="0">
                    <a:pos x="166" y="34"/>
                  </a:cxn>
                  <a:cxn ang="0">
                    <a:pos x="175" y="27"/>
                  </a:cxn>
                  <a:cxn ang="0">
                    <a:pos x="184" y="24"/>
                  </a:cxn>
                  <a:cxn ang="0">
                    <a:pos x="194" y="24"/>
                  </a:cxn>
                  <a:cxn ang="0">
                    <a:pos x="202" y="24"/>
                  </a:cxn>
                  <a:cxn ang="0">
                    <a:pos x="209" y="27"/>
                  </a:cxn>
                  <a:cxn ang="0">
                    <a:pos x="220" y="34"/>
                  </a:cxn>
                  <a:cxn ang="0">
                    <a:pos x="227" y="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39"/>
                  </a:cxn>
                  <a:cxn ang="0">
                    <a:pos x="41" y="60"/>
                  </a:cxn>
                  <a:cxn ang="0">
                    <a:pos x="65" y="20"/>
                  </a:cxn>
                  <a:cxn ang="0">
                    <a:pos x="21" y="0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44"/>
                  </a:cxn>
                  <a:cxn ang="0">
                    <a:pos x="40" y="64"/>
                  </a:cxn>
                  <a:cxn ang="0">
                    <a:pos x="60" y="20"/>
                  </a:cxn>
                  <a:cxn ang="0">
                    <a:pos x="20" y="0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4"/>
                  </a:cxn>
                  <a:cxn ang="0">
                    <a:pos x="38" y="64"/>
                  </a:cxn>
                  <a:cxn ang="0">
                    <a:pos x="56" y="23"/>
                  </a:cxn>
                  <a:cxn ang="0">
                    <a:pos x="18" y="0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6" y="49"/>
                  </a:cxn>
                  <a:cxn ang="0">
                    <a:pos x="16" y="0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7" y="49"/>
                  </a:cxn>
                  <a:cxn ang="0">
                    <a:pos x="16" y="0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3"/>
                  </a:cxn>
                  <a:cxn ang="0">
                    <a:pos x="58" y="50"/>
                  </a:cxn>
                  <a:cxn ang="0">
                    <a:pos x="16" y="0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01"/>
                  </a:cxn>
                  <a:cxn ang="0">
                    <a:pos x="55" y="49"/>
                  </a:cxn>
                  <a:cxn ang="0">
                    <a:pos x="14" y="0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6" y="51"/>
                  </a:cxn>
                  <a:cxn ang="0">
                    <a:pos x="16" y="101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/>
                <a:ahLst/>
                <a:cxnLst>
                  <a:cxn ang="0">
                    <a:pos x="27" y="87"/>
                  </a:cxn>
                  <a:cxn ang="0">
                    <a:pos x="45" y="46"/>
                  </a:cxn>
                  <a:cxn ang="0">
                    <a:pos x="18" y="0"/>
                  </a:cxn>
                  <a:cxn ang="0">
                    <a:pos x="0" y="49"/>
                  </a:cxn>
                  <a:cxn ang="0">
                    <a:pos x="27" y="87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/>
                <a:ahLst/>
                <a:cxnLst>
                  <a:cxn ang="0">
                    <a:pos x="19" y="84"/>
                  </a:cxn>
                  <a:cxn ang="0">
                    <a:pos x="0" y="45"/>
                  </a:cxn>
                  <a:cxn ang="0">
                    <a:pos x="27" y="0"/>
                  </a:cxn>
                  <a:cxn ang="0">
                    <a:pos x="46" y="45"/>
                  </a:cxn>
                  <a:cxn ang="0">
                    <a:pos x="19" y="84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/>
                <a:ahLst/>
                <a:cxnLst>
                  <a:cxn ang="0">
                    <a:pos x="152" y="27"/>
                  </a:cxn>
                  <a:cxn ang="0">
                    <a:pos x="143" y="24"/>
                  </a:cxn>
                  <a:cxn ang="0">
                    <a:pos x="130" y="24"/>
                  </a:cxn>
                  <a:cxn ang="0">
                    <a:pos x="122" y="27"/>
                  </a:cxn>
                  <a:cxn ang="0">
                    <a:pos x="115" y="36"/>
                  </a:cxn>
                  <a:cxn ang="0">
                    <a:pos x="109" y="44"/>
                  </a:cxn>
                  <a:cxn ang="0">
                    <a:pos x="97" y="59"/>
                  </a:cxn>
                  <a:cxn ang="0">
                    <a:pos x="89" y="68"/>
                  </a:cxn>
                  <a:cxn ang="0">
                    <a:pos x="73" y="71"/>
                  </a:cxn>
                  <a:cxn ang="0">
                    <a:pos x="61" y="68"/>
                  </a:cxn>
                  <a:cxn ang="0">
                    <a:pos x="51" y="62"/>
                  </a:cxn>
                  <a:cxn ang="0">
                    <a:pos x="39" y="56"/>
                  </a:cxn>
                  <a:cxn ang="0">
                    <a:pos x="28" y="53"/>
                  </a:cxn>
                  <a:cxn ang="0">
                    <a:pos x="15" y="53"/>
                  </a:cxn>
                  <a:cxn ang="0">
                    <a:pos x="6" y="56"/>
                  </a:cxn>
                  <a:cxn ang="0">
                    <a:pos x="3" y="51"/>
                  </a:cxn>
                  <a:cxn ang="0">
                    <a:pos x="9" y="47"/>
                  </a:cxn>
                  <a:cxn ang="0">
                    <a:pos x="21" y="44"/>
                  </a:cxn>
                  <a:cxn ang="0">
                    <a:pos x="30" y="44"/>
                  </a:cxn>
                  <a:cxn ang="0">
                    <a:pos x="43" y="53"/>
                  </a:cxn>
                  <a:cxn ang="0">
                    <a:pos x="54" y="56"/>
                  </a:cxn>
                  <a:cxn ang="0">
                    <a:pos x="67" y="59"/>
                  </a:cxn>
                  <a:cxn ang="0">
                    <a:pos x="79" y="59"/>
                  </a:cxn>
                  <a:cxn ang="0">
                    <a:pos x="89" y="56"/>
                  </a:cxn>
                  <a:cxn ang="0">
                    <a:pos x="97" y="51"/>
                  </a:cxn>
                  <a:cxn ang="0">
                    <a:pos x="107" y="39"/>
                  </a:cxn>
                  <a:cxn ang="0">
                    <a:pos x="115" y="21"/>
                  </a:cxn>
                  <a:cxn ang="0">
                    <a:pos x="122" y="6"/>
                  </a:cxn>
                  <a:cxn ang="0">
                    <a:pos x="130" y="0"/>
                  </a:cxn>
                  <a:cxn ang="0">
                    <a:pos x="137" y="0"/>
                  </a:cxn>
                  <a:cxn ang="0">
                    <a:pos x="146" y="3"/>
                  </a:cxn>
                  <a:cxn ang="0">
                    <a:pos x="158" y="30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/>
                <a:ahLst/>
                <a:cxnLst>
                  <a:cxn ang="0">
                    <a:pos x="147" y="27"/>
                  </a:cxn>
                  <a:cxn ang="0">
                    <a:pos x="138" y="24"/>
                  </a:cxn>
                  <a:cxn ang="0">
                    <a:pos x="127" y="24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5" y="48"/>
                  </a:cxn>
                  <a:cxn ang="0">
                    <a:pos x="97" y="60"/>
                  </a:cxn>
                  <a:cxn ang="0">
                    <a:pos x="84" y="69"/>
                  </a:cxn>
                  <a:cxn ang="0">
                    <a:pos x="69" y="72"/>
                  </a:cxn>
                  <a:cxn ang="0">
                    <a:pos x="57" y="69"/>
                  </a:cxn>
                  <a:cxn ang="0">
                    <a:pos x="49" y="63"/>
                  </a:cxn>
                  <a:cxn ang="0">
                    <a:pos x="37" y="57"/>
                  </a:cxn>
                  <a:cxn ang="0">
                    <a:pos x="24" y="54"/>
                  </a:cxn>
                  <a:cxn ang="0">
                    <a:pos x="12" y="54"/>
                  </a:cxn>
                  <a:cxn ang="0">
                    <a:pos x="4" y="57"/>
                  </a:cxn>
                  <a:cxn ang="0">
                    <a:pos x="0" y="54"/>
                  </a:cxn>
                  <a:cxn ang="0">
                    <a:pos x="7" y="48"/>
                  </a:cxn>
                  <a:cxn ang="0">
                    <a:pos x="19" y="45"/>
                  </a:cxn>
                  <a:cxn ang="0">
                    <a:pos x="27" y="48"/>
                  </a:cxn>
                  <a:cxn ang="0">
                    <a:pos x="39" y="54"/>
                  </a:cxn>
                  <a:cxn ang="0">
                    <a:pos x="52" y="60"/>
                  </a:cxn>
                  <a:cxn ang="0">
                    <a:pos x="64" y="60"/>
                  </a:cxn>
                  <a:cxn ang="0">
                    <a:pos x="75" y="60"/>
                  </a:cxn>
                  <a:cxn ang="0">
                    <a:pos x="84" y="57"/>
                  </a:cxn>
                  <a:cxn ang="0">
                    <a:pos x="93" y="51"/>
                  </a:cxn>
                  <a:cxn ang="0">
                    <a:pos x="102" y="39"/>
                  </a:cxn>
                  <a:cxn ang="0">
                    <a:pos x="112" y="22"/>
                  </a:cxn>
                  <a:cxn ang="0">
                    <a:pos x="120" y="7"/>
                  </a:cxn>
                  <a:cxn ang="0">
                    <a:pos x="127" y="0"/>
                  </a:cxn>
                  <a:cxn ang="0">
                    <a:pos x="135" y="0"/>
                  </a:cxn>
                  <a:cxn ang="0">
                    <a:pos x="145" y="3"/>
                  </a:cxn>
                  <a:cxn ang="0">
                    <a:pos x="153" y="30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/>
                <a:ahLst/>
                <a:cxnLst>
                  <a:cxn ang="0">
                    <a:pos x="149" y="27"/>
                  </a:cxn>
                  <a:cxn ang="0">
                    <a:pos x="141" y="25"/>
                  </a:cxn>
                  <a:cxn ang="0">
                    <a:pos x="129" y="25"/>
                  </a:cxn>
                  <a:cxn ang="0">
                    <a:pos x="120" y="27"/>
                  </a:cxn>
                  <a:cxn ang="0">
                    <a:pos x="114" y="36"/>
                  </a:cxn>
                  <a:cxn ang="0">
                    <a:pos x="105" y="48"/>
                  </a:cxn>
                  <a:cxn ang="0">
                    <a:pos x="99" y="61"/>
                  </a:cxn>
                  <a:cxn ang="0">
                    <a:pos x="84" y="70"/>
                  </a:cxn>
                  <a:cxn ang="0">
                    <a:pos x="72" y="73"/>
                  </a:cxn>
                  <a:cxn ang="0">
                    <a:pos x="60" y="70"/>
                  </a:cxn>
                  <a:cxn ang="0">
                    <a:pos x="51" y="64"/>
                  </a:cxn>
                  <a:cxn ang="0">
                    <a:pos x="39" y="58"/>
                  </a:cxn>
                  <a:cxn ang="0">
                    <a:pos x="27" y="51"/>
                  </a:cxn>
                  <a:cxn ang="0">
                    <a:pos x="15" y="51"/>
                  </a:cxn>
                  <a:cxn ang="0">
                    <a:pos x="7" y="58"/>
                  </a:cxn>
                  <a:cxn ang="0">
                    <a:pos x="3" y="51"/>
                  </a:cxn>
                  <a:cxn ang="0">
                    <a:pos x="9" y="48"/>
                  </a:cxn>
                  <a:cxn ang="0">
                    <a:pos x="21" y="46"/>
                  </a:cxn>
                  <a:cxn ang="0">
                    <a:pos x="30" y="46"/>
                  </a:cxn>
                  <a:cxn ang="0">
                    <a:pos x="42" y="51"/>
                  </a:cxn>
                  <a:cxn ang="0">
                    <a:pos x="54" y="58"/>
                  </a:cxn>
                  <a:cxn ang="0">
                    <a:pos x="66" y="61"/>
                  </a:cxn>
                  <a:cxn ang="0">
                    <a:pos x="78" y="61"/>
                  </a:cxn>
                  <a:cxn ang="0">
                    <a:pos x="87" y="58"/>
                  </a:cxn>
                  <a:cxn ang="0">
                    <a:pos x="96" y="51"/>
                  </a:cxn>
                  <a:cxn ang="0">
                    <a:pos x="105" y="40"/>
                  </a:cxn>
                  <a:cxn ang="0">
                    <a:pos x="114" y="21"/>
                  </a:cxn>
                  <a:cxn ang="0">
                    <a:pos x="120" y="6"/>
                  </a:cxn>
                  <a:cxn ang="0">
                    <a:pos x="129" y="0"/>
                  </a:cxn>
                  <a:cxn ang="0">
                    <a:pos x="135" y="0"/>
                  </a:cxn>
                  <a:cxn ang="0">
                    <a:pos x="144" y="3"/>
                  </a:cxn>
                  <a:cxn ang="0">
                    <a:pos x="156" y="30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/>
                <a:ahLst/>
                <a:cxnLst>
                  <a:cxn ang="0">
                    <a:pos x="4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9" y="48"/>
                  </a:cxn>
                  <a:cxn ang="0">
                    <a:pos x="57" y="63"/>
                  </a:cxn>
                  <a:cxn ang="0">
                    <a:pos x="70" y="71"/>
                  </a:cxn>
                  <a:cxn ang="0">
                    <a:pos x="85" y="74"/>
                  </a:cxn>
                  <a:cxn ang="0">
                    <a:pos x="97" y="71"/>
                  </a:cxn>
                  <a:cxn ang="0">
                    <a:pos x="105" y="63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6"/>
                  </a:cxn>
                  <a:cxn ang="0">
                    <a:pos x="154" y="54"/>
                  </a:cxn>
                  <a:cxn ang="0">
                    <a:pos x="145" y="48"/>
                  </a:cxn>
                  <a:cxn ang="0">
                    <a:pos x="135" y="48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59"/>
                  </a:cxn>
                  <a:cxn ang="0">
                    <a:pos x="87" y="59"/>
                  </a:cxn>
                  <a:cxn ang="0">
                    <a:pos x="79" y="59"/>
                  </a:cxn>
                  <a:cxn ang="0">
                    <a:pos x="70" y="56"/>
                  </a:cxn>
                  <a:cxn ang="0">
                    <a:pos x="60" y="54"/>
                  </a:cxn>
                  <a:cxn ang="0">
                    <a:pos x="52" y="42"/>
                  </a:cxn>
                  <a:cxn ang="0">
                    <a:pos x="42" y="24"/>
                  </a:cxn>
                  <a:cxn ang="0">
                    <a:pos x="34" y="9"/>
                  </a:cxn>
                  <a:cxn ang="0">
                    <a:pos x="27" y="4"/>
                  </a:cxn>
                  <a:cxn ang="0">
                    <a:pos x="19" y="0"/>
                  </a:cxn>
                  <a:cxn ang="0">
                    <a:pos x="9" y="6"/>
                  </a:cxn>
                  <a:cxn ang="0">
                    <a:pos x="0" y="3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8" y="24"/>
                  </a:cxn>
                  <a:cxn ang="0">
                    <a:pos x="37" y="30"/>
                  </a:cxn>
                  <a:cxn ang="0">
                    <a:pos x="43" y="36"/>
                  </a:cxn>
                  <a:cxn ang="0">
                    <a:pos x="50" y="49"/>
                  </a:cxn>
                  <a:cxn ang="0">
                    <a:pos x="58" y="60"/>
                  </a:cxn>
                  <a:cxn ang="0">
                    <a:pos x="70" y="69"/>
                  </a:cxn>
                  <a:cxn ang="0">
                    <a:pos x="86" y="72"/>
                  </a:cxn>
                  <a:cxn ang="0">
                    <a:pos x="98" y="72"/>
                  </a:cxn>
                  <a:cxn ang="0">
                    <a:pos x="107" y="64"/>
                  </a:cxn>
                  <a:cxn ang="0">
                    <a:pos x="119" y="57"/>
                  </a:cxn>
                  <a:cxn ang="0">
                    <a:pos x="131" y="54"/>
                  </a:cxn>
                  <a:cxn ang="0">
                    <a:pos x="144" y="54"/>
                  </a:cxn>
                  <a:cxn ang="0">
                    <a:pos x="152" y="57"/>
                  </a:cxn>
                  <a:cxn ang="0">
                    <a:pos x="156" y="54"/>
                  </a:cxn>
                  <a:cxn ang="0">
                    <a:pos x="147" y="49"/>
                  </a:cxn>
                  <a:cxn ang="0">
                    <a:pos x="137" y="45"/>
                  </a:cxn>
                  <a:cxn ang="0">
                    <a:pos x="129" y="49"/>
                  </a:cxn>
                  <a:cxn ang="0">
                    <a:pos x="116" y="54"/>
                  </a:cxn>
                  <a:cxn ang="0">
                    <a:pos x="104" y="60"/>
                  </a:cxn>
                  <a:cxn ang="0">
                    <a:pos x="89" y="60"/>
                  </a:cxn>
                  <a:cxn ang="0">
                    <a:pos x="80" y="60"/>
                  </a:cxn>
                  <a:cxn ang="0">
                    <a:pos x="70" y="57"/>
                  </a:cxn>
                  <a:cxn ang="0">
                    <a:pos x="61" y="51"/>
                  </a:cxn>
                  <a:cxn ang="0">
                    <a:pos x="52" y="39"/>
                  </a:cxn>
                  <a:cxn ang="0">
                    <a:pos x="43" y="24"/>
                  </a:cxn>
                  <a:cxn ang="0">
                    <a:pos x="34" y="7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0" y="4"/>
                  </a:cxn>
                  <a:cxn ang="0">
                    <a:pos x="0" y="30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6" y="30"/>
                  </a:cxn>
                  <a:cxn ang="0">
                    <a:pos x="43" y="35"/>
                  </a:cxn>
                  <a:cxn ang="0">
                    <a:pos x="48" y="47"/>
                  </a:cxn>
                  <a:cxn ang="0">
                    <a:pos x="58" y="62"/>
                  </a:cxn>
                  <a:cxn ang="0">
                    <a:pos x="69" y="71"/>
                  </a:cxn>
                  <a:cxn ang="0">
                    <a:pos x="84" y="74"/>
                  </a:cxn>
                  <a:cxn ang="0">
                    <a:pos x="96" y="71"/>
                  </a:cxn>
                  <a:cxn ang="0">
                    <a:pos x="106" y="62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1" y="56"/>
                  </a:cxn>
                  <a:cxn ang="0">
                    <a:pos x="154" y="54"/>
                  </a:cxn>
                  <a:cxn ang="0">
                    <a:pos x="145" y="47"/>
                  </a:cxn>
                  <a:cxn ang="0">
                    <a:pos x="136" y="47"/>
                  </a:cxn>
                  <a:cxn ang="0">
                    <a:pos x="127" y="47"/>
                  </a:cxn>
                  <a:cxn ang="0">
                    <a:pos x="114" y="54"/>
                  </a:cxn>
                  <a:cxn ang="0">
                    <a:pos x="103" y="59"/>
                  </a:cxn>
                  <a:cxn ang="0">
                    <a:pos x="91" y="62"/>
                  </a:cxn>
                  <a:cxn ang="0">
                    <a:pos x="79" y="62"/>
                  </a:cxn>
                  <a:cxn ang="0">
                    <a:pos x="69" y="56"/>
                  </a:cxn>
                  <a:cxn ang="0">
                    <a:pos x="61" y="54"/>
                  </a:cxn>
                  <a:cxn ang="0">
                    <a:pos x="51" y="42"/>
                  </a:cxn>
                  <a:cxn ang="0">
                    <a:pos x="43" y="24"/>
                  </a:cxn>
                  <a:cxn ang="0">
                    <a:pos x="36" y="9"/>
                  </a:cxn>
                  <a:cxn ang="0">
                    <a:pos x="27" y="3"/>
                  </a:cxn>
                  <a:cxn ang="0">
                    <a:pos x="18" y="0"/>
                  </a:cxn>
                  <a:cxn ang="0">
                    <a:pos x="9" y="3"/>
                  </a:cxn>
                  <a:cxn ang="0">
                    <a:pos x="0" y="32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8" y="48"/>
                  </a:cxn>
                  <a:cxn ang="0">
                    <a:pos x="60" y="63"/>
                  </a:cxn>
                  <a:cxn ang="0">
                    <a:pos x="72" y="69"/>
                  </a:cxn>
                  <a:cxn ang="0">
                    <a:pos x="85" y="72"/>
                  </a:cxn>
                  <a:cxn ang="0">
                    <a:pos x="97" y="72"/>
                  </a:cxn>
                  <a:cxn ang="0">
                    <a:pos x="105" y="63"/>
                  </a:cxn>
                  <a:cxn ang="0">
                    <a:pos x="118" y="57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7"/>
                  </a:cxn>
                  <a:cxn ang="0">
                    <a:pos x="153" y="54"/>
                  </a:cxn>
                  <a:cxn ang="0">
                    <a:pos x="148" y="48"/>
                  </a:cxn>
                  <a:cxn ang="0">
                    <a:pos x="138" y="45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60"/>
                  </a:cxn>
                  <a:cxn ang="0">
                    <a:pos x="90" y="60"/>
                  </a:cxn>
                  <a:cxn ang="0">
                    <a:pos x="78" y="60"/>
                  </a:cxn>
                  <a:cxn ang="0">
                    <a:pos x="70" y="57"/>
                  </a:cxn>
                  <a:cxn ang="0">
                    <a:pos x="60" y="51"/>
                  </a:cxn>
                  <a:cxn ang="0">
                    <a:pos x="52" y="39"/>
                  </a:cxn>
                  <a:cxn ang="0">
                    <a:pos x="42" y="24"/>
                  </a:cxn>
                  <a:cxn ang="0">
                    <a:pos x="37" y="7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2" y="3"/>
                  </a:cxn>
                  <a:cxn ang="0">
                    <a:pos x="0" y="30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46"/>
                  </a:cxn>
                  <a:cxn ang="0">
                    <a:pos x="9" y="48"/>
                  </a:cxn>
                  <a:cxn ang="0">
                    <a:pos x="15" y="48"/>
                  </a:cxn>
                  <a:cxn ang="0">
                    <a:pos x="22" y="48"/>
                  </a:cxn>
                  <a:cxn ang="0">
                    <a:pos x="27" y="48"/>
                  </a:cxn>
                  <a:cxn ang="0">
                    <a:pos x="30" y="46"/>
                  </a:cxn>
                  <a:cxn ang="0">
                    <a:pos x="37" y="43"/>
                  </a:cxn>
                  <a:cxn ang="0">
                    <a:pos x="43" y="37"/>
                  </a:cxn>
                  <a:cxn ang="0">
                    <a:pos x="45" y="30"/>
                  </a:cxn>
                  <a:cxn ang="0">
                    <a:pos x="49" y="25"/>
                  </a:cxn>
                  <a:cxn ang="0">
                    <a:pos x="52" y="18"/>
                  </a:cxn>
                  <a:cxn ang="0">
                    <a:pos x="58" y="12"/>
                  </a:cxn>
                  <a:cxn ang="0">
                    <a:pos x="64" y="7"/>
                  </a:cxn>
                  <a:cxn ang="0">
                    <a:pos x="70" y="3"/>
                  </a:cxn>
                  <a:cxn ang="0">
                    <a:pos x="76" y="0"/>
                  </a:cxn>
                  <a:cxn ang="0">
                    <a:pos x="85" y="0"/>
                  </a:cxn>
                  <a:cxn ang="0">
                    <a:pos x="91" y="0"/>
                  </a:cxn>
                  <a:cxn ang="0">
                    <a:pos x="95" y="0"/>
                  </a:cxn>
                  <a:cxn ang="0">
                    <a:pos x="100" y="7"/>
                  </a:cxn>
                  <a:cxn ang="0">
                    <a:pos x="106" y="9"/>
                  </a:cxn>
                  <a:cxn ang="0">
                    <a:pos x="110" y="12"/>
                  </a:cxn>
                  <a:cxn ang="0">
                    <a:pos x="118" y="15"/>
                  </a:cxn>
                  <a:cxn ang="0">
                    <a:pos x="125" y="18"/>
                  </a:cxn>
                  <a:cxn ang="0">
                    <a:pos x="130" y="18"/>
                  </a:cxn>
                  <a:cxn ang="0">
                    <a:pos x="136" y="18"/>
                  </a:cxn>
                  <a:cxn ang="0">
                    <a:pos x="140" y="18"/>
                  </a:cxn>
                  <a:cxn ang="0">
                    <a:pos x="146" y="18"/>
                  </a:cxn>
                  <a:cxn ang="0">
                    <a:pos x="151" y="15"/>
                  </a:cxn>
                  <a:cxn ang="0">
                    <a:pos x="155" y="12"/>
                  </a:cxn>
                  <a:cxn ang="0">
                    <a:pos x="155" y="18"/>
                  </a:cxn>
                  <a:cxn ang="0">
                    <a:pos x="151" y="22"/>
                  </a:cxn>
                  <a:cxn ang="0">
                    <a:pos x="146" y="25"/>
                  </a:cxn>
                  <a:cxn ang="0">
                    <a:pos x="143" y="27"/>
                  </a:cxn>
                  <a:cxn ang="0">
                    <a:pos x="136" y="27"/>
                  </a:cxn>
                  <a:cxn ang="0">
                    <a:pos x="133" y="27"/>
                  </a:cxn>
                  <a:cxn ang="0">
                    <a:pos x="128" y="27"/>
                  </a:cxn>
                  <a:cxn ang="0">
                    <a:pos x="121" y="25"/>
                  </a:cxn>
                  <a:cxn ang="0">
                    <a:pos x="115" y="18"/>
                  </a:cxn>
                  <a:cxn ang="0">
                    <a:pos x="106" y="15"/>
                  </a:cxn>
                  <a:cxn ang="0">
                    <a:pos x="103" y="12"/>
                  </a:cxn>
                  <a:cxn ang="0">
                    <a:pos x="97" y="12"/>
                  </a:cxn>
                  <a:cxn ang="0">
                    <a:pos x="88" y="12"/>
                  </a:cxn>
                  <a:cxn ang="0">
                    <a:pos x="82" y="12"/>
                  </a:cxn>
                  <a:cxn ang="0">
                    <a:pos x="79" y="12"/>
                  </a:cxn>
                  <a:cxn ang="0">
                    <a:pos x="73" y="12"/>
                  </a:cxn>
                  <a:cxn ang="0">
                    <a:pos x="67" y="15"/>
                  </a:cxn>
                  <a:cxn ang="0">
                    <a:pos x="64" y="18"/>
                  </a:cxn>
                  <a:cxn ang="0">
                    <a:pos x="58" y="22"/>
                  </a:cxn>
                  <a:cxn ang="0">
                    <a:pos x="55" y="25"/>
                  </a:cxn>
                  <a:cxn ang="0">
                    <a:pos x="52" y="33"/>
                  </a:cxn>
                  <a:cxn ang="0">
                    <a:pos x="45" y="43"/>
                  </a:cxn>
                  <a:cxn ang="0">
                    <a:pos x="43" y="48"/>
                  </a:cxn>
                  <a:cxn ang="0">
                    <a:pos x="37" y="61"/>
                  </a:cxn>
                  <a:cxn ang="0">
                    <a:pos x="34" y="67"/>
                  </a:cxn>
                  <a:cxn ang="0">
                    <a:pos x="30" y="70"/>
                  </a:cxn>
                  <a:cxn ang="0">
                    <a:pos x="27" y="73"/>
                  </a:cxn>
                  <a:cxn ang="0">
                    <a:pos x="22" y="73"/>
                  </a:cxn>
                  <a:cxn ang="0">
                    <a:pos x="19" y="73"/>
                  </a:cxn>
                  <a:cxn ang="0">
                    <a:pos x="15" y="73"/>
                  </a:cxn>
                  <a:cxn ang="0">
                    <a:pos x="9" y="70"/>
                  </a:cxn>
                  <a:cxn ang="0">
                    <a:pos x="7" y="67"/>
                  </a:cxn>
                  <a:cxn ang="0">
                    <a:pos x="0" y="43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/>
                <a:ahLst/>
                <a:cxnLst>
                  <a:cxn ang="0">
                    <a:pos x="3" y="46"/>
                  </a:cxn>
                  <a:cxn ang="0">
                    <a:pos x="15" y="49"/>
                  </a:cxn>
                  <a:cxn ang="0">
                    <a:pos x="23" y="49"/>
                  </a:cxn>
                  <a:cxn ang="0">
                    <a:pos x="33" y="46"/>
                  </a:cxn>
                  <a:cxn ang="0">
                    <a:pos x="42" y="37"/>
                  </a:cxn>
                  <a:cxn ang="0">
                    <a:pos x="48" y="28"/>
                  </a:cxn>
                  <a:cxn ang="0">
                    <a:pos x="57" y="12"/>
                  </a:cxn>
                  <a:cxn ang="0">
                    <a:pos x="68" y="3"/>
                  </a:cxn>
                  <a:cxn ang="0">
                    <a:pos x="83" y="0"/>
                  </a:cxn>
                  <a:cxn ang="0">
                    <a:pos x="92" y="3"/>
                  </a:cxn>
                  <a:cxn ang="0">
                    <a:pos x="104" y="10"/>
                  </a:cxn>
                  <a:cxn ang="0">
                    <a:pos x="113" y="15"/>
                  </a:cxn>
                  <a:cxn ang="0">
                    <a:pos x="125" y="22"/>
                  </a:cxn>
                  <a:cxn ang="0">
                    <a:pos x="137" y="22"/>
                  </a:cxn>
                  <a:cxn ang="0">
                    <a:pos x="149" y="15"/>
                  </a:cxn>
                  <a:cxn ang="0">
                    <a:pos x="152" y="22"/>
                  </a:cxn>
                  <a:cxn ang="0">
                    <a:pos x="143" y="25"/>
                  </a:cxn>
                  <a:cxn ang="0">
                    <a:pos x="134" y="28"/>
                  </a:cxn>
                  <a:cxn ang="0">
                    <a:pos x="122" y="28"/>
                  </a:cxn>
                  <a:cxn ang="0">
                    <a:pos x="113" y="22"/>
                  </a:cxn>
                  <a:cxn ang="0">
                    <a:pos x="102" y="15"/>
                  </a:cxn>
                  <a:cxn ang="0">
                    <a:pos x="87" y="12"/>
                  </a:cxn>
                  <a:cxn ang="0">
                    <a:pos x="75" y="12"/>
                  </a:cxn>
                  <a:cxn ang="0">
                    <a:pos x="65" y="15"/>
                  </a:cxn>
                  <a:cxn ang="0">
                    <a:pos x="57" y="22"/>
                  </a:cxn>
                  <a:cxn ang="0">
                    <a:pos x="50" y="34"/>
                  </a:cxn>
                  <a:cxn ang="0">
                    <a:pos x="42" y="53"/>
                  </a:cxn>
                  <a:cxn ang="0">
                    <a:pos x="33" y="68"/>
                  </a:cxn>
                  <a:cxn ang="0">
                    <a:pos x="23" y="74"/>
                  </a:cxn>
                  <a:cxn ang="0">
                    <a:pos x="18" y="74"/>
                  </a:cxn>
                  <a:cxn ang="0">
                    <a:pos x="8" y="71"/>
                  </a:cxn>
                  <a:cxn ang="0">
                    <a:pos x="0" y="4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15" y="48"/>
                  </a:cxn>
                  <a:cxn ang="0">
                    <a:pos x="26" y="48"/>
                  </a:cxn>
                  <a:cxn ang="0">
                    <a:pos x="33" y="41"/>
                  </a:cxn>
                  <a:cxn ang="0">
                    <a:pos x="41" y="36"/>
                  </a:cxn>
                  <a:cxn ang="0">
                    <a:pos x="48" y="24"/>
                  </a:cxn>
                  <a:cxn ang="0">
                    <a:pos x="56" y="12"/>
                  </a:cxn>
                  <a:cxn ang="0">
                    <a:pos x="69" y="4"/>
                  </a:cxn>
                  <a:cxn ang="0">
                    <a:pos x="84" y="0"/>
                  </a:cxn>
                  <a:cxn ang="0">
                    <a:pos x="93" y="4"/>
                  </a:cxn>
                  <a:cxn ang="0">
                    <a:pos x="105" y="9"/>
                  </a:cxn>
                  <a:cxn ang="0">
                    <a:pos x="116" y="15"/>
                  </a:cxn>
                  <a:cxn ang="0">
                    <a:pos x="126" y="18"/>
                  </a:cxn>
                  <a:cxn ang="0">
                    <a:pos x="138" y="18"/>
                  </a:cxn>
                  <a:cxn ang="0">
                    <a:pos x="150" y="15"/>
                  </a:cxn>
                  <a:cxn ang="0">
                    <a:pos x="153" y="18"/>
                  </a:cxn>
                  <a:cxn ang="0">
                    <a:pos x="144" y="24"/>
                  </a:cxn>
                  <a:cxn ang="0">
                    <a:pos x="135" y="27"/>
                  </a:cxn>
                  <a:cxn ang="0">
                    <a:pos x="126" y="24"/>
                  </a:cxn>
                  <a:cxn ang="0">
                    <a:pos x="114" y="18"/>
                  </a:cxn>
                  <a:cxn ang="0">
                    <a:pos x="101" y="12"/>
                  </a:cxn>
                  <a:cxn ang="0">
                    <a:pos x="86" y="12"/>
                  </a:cxn>
                  <a:cxn ang="0">
                    <a:pos x="78" y="12"/>
                  </a:cxn>
                  <a:cxn ang="0">
                    <a:pos x="66" y="15"/>
                  </a:cxn>
                  <a:cxn ang="0">
                    <a:pos x="56" y="21"/>
                  </a:cxn>
                  <a:cxn ang="0">
                    <a:pos x="51" y="33"/>
                  </a:cxn>
                  <a:cxn ang="0">
                    <a:pos x="41" y="51"/>
                  </a:cxn>
                  <a:cxn ang="0">
                    <a:pos x="33" y="65"/>
                  </a:cxn>
                  <a:cxn ang="0">
                    <a:pos x="26" y="71"/>
                  </a:cxn>
                  <a:cxn ang="0">
                    <a:pos x="18" y="71"/>
                  </a:cxn>
                  <a:cxn ang="0">
                    <a:pos x="8" y="68"/>
                  </a:cxn>
                  <a:cxn ang="0">
                    <a:pos x="0" y="41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5"/>
                  </a:cxn>
                  <a:cxn ang="0">
                    <a:pos x="56" y="41"/>
                  </a:cxn>
                  <a:cxn ang="0">
                    <a:pos x="31" y="0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4" y="40"/>
                  </a:cxn>
                  <a:cxn ang="0">
                    <a:pos x="30" y="0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5" y="41"/>
                  </a:cxn>
                  <a:cxn ang="0">
                    <a:pos x="30" y="0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5" y="80"/>
                  </a:cxn>
                  <a:cxn ang="0">
                    <a:pos x="59" y="0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2" y="79"/>
                  </a:cxn>
                  <a:cxn ang="0">
                    <a:pos x="59" y="0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1"/>
                  </a:cxn>
                  <a:cxn ang="0">
                    <a:pos x="42" y="82"/>
                  </a:cxn>
                  <a:cxn ang="0">
                    <a:pos x="58" y="0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31"/>
                  </a:cxn>
                  <a:cxn ang="0">
                    <a:pos x="46" y="82"/>
                  </a:cxn>
                  <a:cxn ang="0">
                    <a:pos x="60" y="0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0"/>
                  </a:cxn>
                  <a:cxn ang="0">
                    <a:pos x="42" y="77"/>
                  </a:cxn>
                  <a:cxn ang="0">
                    <a:pos x="58" y="0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0"/>
                  </a:cxn>
                  <a:cxn ang="0">
                    <a:pos x="0" y="0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1"/>
                  </a:cxn>
                  <a:cxn ang="0">
                    <a:pos x="0" y="0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/>
                <a:ahLst/>
                <a:cxnLst>
                  <a:cxn ang="0">
                    <a:pos x="228" y="4"/>
                  </a:cxn>
                  <a:cxn ang="0">
                    <a:pos x="222" y="0"/>
                  </a:cxn>
                  <a:cxn ang="0">
                    <a:pos x="210" y="0"/>
                  </a:cxn>
                  <a:cxn ang="0">
                    <a:pos x="200" y="0"/>
                  </a:cxn>
                  <a:cxn ang="0">
                    <a:pos x="192" y="0"/>
                  </a:cxn>
                  <a:cxn ang="0">
                    <a:pos x="180" y="4"/>
                  </a:cxn>
                  <a:cxn ang="0">
                    <a:pos x="170" y="10"/>
                  </a:cxn>
                  <a:cxn ang="0">
                    <a:pos x="164" y="13"/>
                  </a:cxn>
                  <a:cxn ang="0">
                    <a:pos x="159" y="22"/>
                  </a:cxn>
                  <a:cxn ang="0">
                    <a:pos x="152" y="31"/>
                  </a:cxn>
                  <a:cxn ang="0">
                    <a:pos x="149" y="38"/>
                  </a:cxn>
                  <a:cxn ang="0">
                    <a:pos x="146" y="43"/>
                  </a:cxn>
                  <a:cxn ang="0">
                    <a:pos x="134" y="59"/>
                  </a:cxn>
                  <a:cxn ang="0">
                    <a:pos x="122" y="72"/>
                  </a:cxn>
                  <a:cxn ang="0">
                    <a:pos x="113" y="77"/>
                  </a:cxn>
                  <a:cxn ang="0">
                    <a:pos x="98" y="84"/>
                  </a:cxn>
                  <a:cxn ang="0">
                    <a:pos x="86" y="90"/>
                  </a:cxn>
                  <a:cxn ang="0">
                    <a:pos x="73" y="93"/>
                  </a:cxn>
                  <a:cxn ang="0">
                    <a:pos x="64" y="93"/>
                  </a:cxn>
                  <a:cxn ang="0">
                    <a:pos x="52" y="93"/>
                  </a:cxn>
                  <a:cxn ang="0">
                    <a:pos x="37" y="90"/>
                  </a:cxn>
                  <a:cxn ang="0">
                    <a:pos x="25" y="84"/>
                  </a:cxn>
                  <a:cxn ang="0">
                    <a:pos x="15" y="74"/>
                  </a:cxn>
                  <a:cxn ang="0">
                    <a:pos x="10" y="69"/>
                  </a:cxn>
                  <a:cxn ang="0">
                    <a:pos x="0" y="100"/>
                  </a:cxn>
                  <a:cxn ang="0">
                    <a:pos x="7" y="105"/>
                  </a:cxn>
                  <a:cxn ang="0">
                    <a:pos x="22" y="112"/>
                  </a:cxn>
                  <a:cxn ang="0">
                    <a:pos x="33" y="112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5"/>
                  </a:cxn>
                  <a:cxn ang="0">
                    <a:pos x="98" y="100"/>
                  </a:cxn>
                  <a:cxn ang="0">
                    <a:pos x="104" y="97"/>
                  </a:cxn>
                  <a:cxn ang="0">
                    <a:pos x="119" y="84"/>
                  </a:cxn>
                  <a:cxn ang="0">
                    <a:pos x="131" y="72"/>
                  </a:cxn>
                  <a:cxn ang="0">
                    <a:pos x="140" y="56"/>
                  </a:cxn>
                  <a:cxn ang="0">
                    <a:pos x="149" y="43"/>
                  </a:cxn>
                  <a:cxn ang="0">
                    <a:pos x="159" y="41"/>
                  </a:cxn>
                  <a:cxn ang="0">
                    <a:pos x="167" y="31"/>
                  </a:cxn>
                  <a:cxn ang="0">
                    <a:pos x="177" y="28"/>
                  </a:cxn>
                  <a:cxn ang="0">
                    <a:pos x="185" y="25"/>
                  </a:cxn>
                  <a:cxn ang="0">
                    <a:pos x="198" y="25"/>
                  </a:cxn>
                  <a:cxn ang="0">
                    <a:pos x="204" y="25"/>
                  </a:cxn>
                  <a:cxn ang="0">
                    <a:pos x="210" y="28"/>
                  </a:cxn>
                  <a:cxn ang="0">
                    <a:pos x="222" y="35"/>
                  </a:cxn>
                  <a:cxn ang="0">
                    <a:pos x="228" y="4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6" y="114"/>
                  </a:cxn>
                  <a:cxn ang="0">
                    <a:pos x="18" y="114"/>
                  </a:cxn>
                  <a:cxn ang="0">
                    <a:pos x="27" y="114"/>
                  </a:cxn>
                  <a:cxn ang="0">
                    <a:pos x="39" y="111"/>
                  </a:cxn>
                  <a:cxn ang="0">
                    <a:pos x="48" y="108"/>
                  </a:cxn>
                  <a:cxn ang="0">
                    <a:pos x="58" y="104"/>
                  </a:cxn>
                  <a:cxn ang="0">
                    <a:pos x="63" y="101"/>
                  </a:cxn>
                  <a:cxn ang="0">
                    <a:pos x="73" y="93"/>
                  </a:cxn>
                  <a:cxn ang="0">
                    <a:pos x="76" y="83"/>
                  </a:cxn>
                  <a:cxn ang="0">
                    <a:pos x="81" y="77"/>
                  </a:cxn>
                  <a:cxn ang="0">
                    <a:pos x="84" y="71"/>
                  </a:cxn>
                  <a:cxn ang="0">
                    <a:pos x="94" y="55"/>
                  </a:cxn>
                  <a:cxn ang="0">
                    <a:pos x="109" y="40"/>
                  </a:cxn>
                  <a:cxn ang="0">
                    <a:pos x="115" y="37"/>
                  </a:cxn>
                  <a:cxn ang="0">
                    <a:pos x="130" y="31"/>
                  </a:cxn>
                  <a:cxn ang="0">
                    <a:pos x="142" y="24"/>
                  </a:cxn>
                  <a:cxn ang="0">
                    <a:pos x="154" y="21"/>
                  </a:cxn>
                  <a:cxn ang="0">
                    <a:pos x="164" y="18"/>
                  </a:cxn>
                  <a:cxn ang="0">
                    <a:pos x="175" y="21"/>
                  </a:cxn>
                  <a:cxn ang="0">
                    <a:pos x="190" y="24"/>
                  </a:cxn>
                  <a:cxn ang="0">
                    <a:pos x="205" y="31"/>
                  </a:cxn>
                  <a:cxn ang="0">
                    <a:pos x="215" y="37"/>
                  </a:cxn>
                  <a:cxn ang="0">
                    <a:pos x="218" y="43"/>
                  </a:cxn>
                  <a:cxn ang="0">
                    <a:pos x="230" y="12"/>
                  </a:cxn>
                  <a:cxn ang="0">
                    <a:pos x="221" y="9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79" y="0"/>
                  </a:cxn>
                  <a:cxn ang="0">
                    <a:pos x="167" y="0"/>
                  </a:cxn>
                  <a:cxn ang="0">
                    <a:pos x="154" y="3"/>
                  </a:cxn>
                  <a:cxn ang="0">
                    <a:pos x="139" y="9"/>
                  </a:cxn>
                  <a:cxn ang="0">
                    <a:pos x="130" y="12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3"/>
                  </a:cxn>
                  <a:cxn ang="0">
                    <a:pos x="88" y="55"/>
                  </a:cxn>
                  <a:cxn ang="0">
                    <a:pos x="79" y="68"/>
                  </a:cxn>
                  <a:cxn ang="0">
                    <a:pos x="73" y="73"/>
                  </a:cxn>
                  <a:cxn ang="0">
                    <a:pos x="61" y="83"/>
                  </a:cxn>
                  <a:cxn ang="0">
                    <a:pos x="51" y="86"/>
                  </a:cxn>
                  <a:cxn ang="0">
                    <a:pos x="43" y="89"/>
                  </a:cxn>
                  <a:cxn ang="0">
                    <a:pos x="33" y="89"/>
                  </a:cxn>
                  <a:cxn ang="0">
                    <a:pos x="24" y="89"/>
                  </a:cxn>
                  <a:cxn ang="0">
                    <a:pos x="18" y="86"/>
                  </a:cxn>
                  <a:cxn ang="0">
                    <a:pos x="6" y="80"/>
                  </a:cxn>
                  <a:cxn ang="0">
                    <a:pos x="0" y="111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/>
                <a:ahLst/>
                <a:cxnLst>
                  <a:cxn ang="0">
                    <a:pos x="233" y="3"/>
                  </a:cxn>
                  <a:cxn ang="0">
                    <a:pos x="223" y="0"/>
                  </a:cxn>
                  <a:cxn ang="0">
                    <a:pos x="214" y="0"/>
                  </a:cxn>
                  <a:cxn ang="0">
                    <a:pos x="202" y="0"/>
                  </a:cxn>
                  <a:cxn ang="0">
                    <a:pos x="193" y="0"/>
                  </a:cxn>
                  <a:cxn ang="0">
                    <a:pos x="183" y="3"/>
                  </a:cxn>
                  <a:cxn ang="0">
                    <a:pos x="172" y="10"/>
                  </a:cxn>
                  <a:cxn ang="0">
                    <a:pos x="168" y="13"/>
                  </a:cxn>
                  <a:cxn ang="0">
                    <a:pos x="159" y="21"/>
                  </a:cxn>
                  <a:cxn ang="0">
                    <a:pos x="153" y="31"/>
                  </a:cxn>
                  <a:cxn ang="0">
                    <a:pos x="150" y="37"/>
                  </a:cxn>
                  <a:cxn ang="0">
                    <a:pos x="147" y="43"/>
                  </a:cxn>
                  <a:cxn ang="0">
                    <a:pos x="138" y="59"/>
                  </a:cxn>
                  <a:cxn ang="0">
                    <a:pos x="122" y="71"/>
                  </a:cxn>
                  <a:cxn ang="0">
                    <a:pos x="114" y="77"/>
                  </a:cxn>
                  <a:cxn ang="0">
                    <a:pos x="101" y="83"/>
                  </a:cxn>
                  <a:cxn ang="0">
                    <a:pos x="86" y="90"/>
                  </a:cxn>
                  <a:cxn ang="0">
                    <a:pos x="76" y="93"/>
                  </a:cxn>
                  <a:cxn ang="0">
                    <a:pos x="65" y="93"/>
                  </a:cxn>
                  <a:cxn ang="0">
                    <a:pos x="55" y="93"/>
                  </a:cxn>
                  <a:cxn ang="0">
                    <a:pos x="40" y="87"/>
                  </a:cxn>
                  <a:cxn ang="0">
                    <a:pos x="25" y="83"/>
                  </a:cxn>
                  <a:cxn ang="0">
                    <a:pos x="15" y="74"/>
                  </a:cxn>
                  <a:cxn ang="0">
                    <a:pos x="10" y="68"/>
                  </a:cxn>
                  <a:cxn ang="0">
                    <a:pos x="0" y="99"/>
                  </a:cxn>
                  <a:cxn ang="0">
                    <a:pos x="10" y="105"/>
                  </a:cxn>
                  <a:cxn ang="0">
                    <a:pos x="22" y="111"/>
                  </a:cxn>
                  <a:cxn ang="0">
                    <a:pos x="34" y="111"/>
                  </a:cxn>
                  <a:cxn ang="0">
                    <a:pos x="50" y="114"/>
                  </a:cxn>
                  <a:cxn ang="0">
                    <a:pos x="61" y="114"/>
                  </a:cxn>
                  <a:cxn ang="0">
                    <a:pos x="74" y="111"/>
                  </a:cxn>
                  <a:cxn ang="0">
                    <a:pos x="89" y="105"/>
                  </a:cxn>
                  <a:cxn ang="0">
                    <a:pos x="101" y="99"/>
                  </a:cxn>
                  <a:cxn ang="0">
                    <a:pos x="107" y="96"/>
                  </a:cxn>
                  <a:cxn ang="0">
                    <a:pos x="119" y="83"/>
                  </a:cxn>
                  <a:cxn ang="0">
                    <a:pos x="132" y="71"/>
                  </a:cxn>
                  <a:cxn ang="0">
                    <a:pos x="144" y="56"/>
                  </a:cxn>
                  <a:cxn ang="0">
                    <a:pos x="153" y="46"/>
                  </a:cxn>
                  <a:cxn ang="0">
                    <a:pos x="159" y="37"/>
                  </a:cxn>
                  <a:cxn ang="0">
                    <a:pos x="172" y="31"/>
                  </a:cxn>
                  <a:cxn ang="0">
                    <a:pos x="180" y="25"/>
                  </a:cxn>
                  <a:cxn ang="0">
                    <a:pos x="190" y="21"/>
                  </a:cxn>
                  <a:cxn ang="0">
                    <a:pos x="199" y="21"/>
                  </a:cxn>
                  <a:cxn ang="0">
                    <a:pos x="208" y="25"/>
                  </a:cxn>
                  <a:cxn ang="0">
                    <a:pos x="214" y="25"/>
                  </a:cxn>
                  <a:cxn ang="0">
                    <a:pos x="226" y="34"/>
                  </a:cxn>
                  <a:cxn ang="0">
                    <a:pos x="233" y="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47" y="13"/>
                  </a:cxn>
                  <a:cxn ang="0">
                    <a:pos x="44" y="16"/>
                  </a:cxn>
                  <a:cxn ang="0">
                    <a:pos x="44" y="23"/>
                  </a:cxn>
                  <a:cxn ang="0">
                    <a:pos x="39" y="39"/>
                  </a:cxn>
                  <a:cxn ang="0">
                    <a:pos x="30" y="61"/>
                  </a:cxn>
                  <a:cxn ang="0">
                    <a:pos x="27" y="78"/>
                  </a:cxn>
                  <a:cxn ang="0">
                    <a:pos x="20" y="94"/>
                  </a:cxn>
                  <a:cxn ang="0">
                    <a:pos x="20" y="107"/>
                  </a:cxn>
                  <a:cxn ang="0">
                    <a:pos x="20" y="120"/>
                  </a:cxn>
                  <a:cxn ang="0">
                    <a:pos x="24" y="129"/>
                  </a:cxn>
                  <a:cxn ang="0">
                    <a:pos x="27" y="136"/>
                  </a:cxn>
                  <a:cxn ang="0">
                    <a:pos x="35" y="148"/>
                  </a:cxn>
                  <a:cxn ang="0">
                    <a:pos x="47" y="161"/>
                  </a:cxn>
                  <a:cxn ang="0">
                    <a:pos x="57" y="174"/>
                  </a:cxn>
                  <a:cxn ang="0">
                    <a:pos x="77" y="196"/>
                  </a:cxn>
                  <a:cxn ang="0">
                    <a:pos x="89" y="216"/>
                  </a:cxn>
                  <a:cxn ang="0">
                    <a:pos x="95" y="225"/>
                  </a:cxn>
                  <a:cxn ang="0">
                    <a:pos x="98" y="236"/>
                  </a:cxn>
                  <a:cxn ang="0">
                    <a:pos x="101" y="252"/>
                  </a:cxn>
                  <a:cxn ang="0">
                    <a:pos x="101" y="265"/>
                  </a:cxn>
                  <a:cxn ang="0">
                    <a:pos x="101" y="274"/>
                  </a:cxn>
                  <a:cxn ang="0">
                    <a:pos x="95" y="293"/>
                  </a:cxn>
                  <a:cxn ang="0">
                    <a:pos x="92" y="306"/>
                  </a:cxn>
                  <a:cxn ang="0">
                    <a:pos x="69" y="287"/>
                  </a:cxn>
                  <a:cxn ang="0">
                    <a:pos x="74" y="274"/>
                  </a:cxn>
                  <a:cxn ang="0">
                    <a:pos x="77" y="261"/>
                  </a:cxn>
                  <a:cxn ang="0">
                    <a:pos x="80" y="249"/>
                  </a:cxn>
                  <a:cxn ang="0">
                    <a:pos x="83" y="236"/>
                  </a:cxn>
                  <a:cxn ang="0">
                    <a:pos x="80" y="222"/>
                  </a:cxn>
                  <a:cxn ang="0">
                    <a:pos x="77" y="209"/>
                  </a:cxn>
                  <a:cxn ang="0">
                    <a:pos x="71" y="196"/>
                  </a:cxn>
                  <a:cxn ang="0">
                    <a:pos x="65" y="190"/>
                  </a:cxn>
                  <a:cxn ang="0">
                    <a:pos x="54" y="180"/>
                  </a:cxn>
                  <a:cxn ang="0">
                    <a:pos x="42" y="168"/>
                  </a:cxn>
                  <a:cxn ang="0">
                    <a:pos x="30" y="155"/>
                  </a:cxn>
                  <a:cxn ang="0">
                    <a:pos x="20" y="142"/>
                  </a:cxn>
                  <a:cxn ang="0">
                    <a:pos x="12" y="123"/>
                  </a:cxn>
                  <a:cxn ang="0">
                    <a:pos x="3" y="110"/>
                  </a:cxn>
                  <a:cxn ang="0">
                    <a:pos x="0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0" y="48"/>
                  </a:cxn>
                  <a:cxn ang="0">
                    <a:pos x="3" y="32"/>
                  </a:cxn>
                  <a:cxn ang="0">
                    <a:pos x="6" y="19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0" y="3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47" y="16"/>
                  </a:cxn>
                  <a:cxn ang="0">
                    <a:pos x="44" y="19"/>
                  </a:cxn>
                  <a:cxn ang="0">
                    <a:pos x="44" y="26"/>
                  </a:cxn>
                  <a:cxn ang="0">
                    <a:pos x="39" y="43"/>
                  </a:cxn>
                  <a:cxn ang="0">
                    <a:pos x="30" y="65"/>
                  </a:cxn>
                  <a:cxn ang="0">
                    <a:pos x="24" y="81"/>
                  </a:cxn>
                  <a:cxn ang="0">
                    <a:pos x="21" y="97"/>
                  </a:cxn>
                  <a:cxn ang="0">
                    <a:pos x="21" y="110"/>
                  </a:cxn>
                  <a:cxn ang="0">
                    <a:pos x="21" y="120"/>
                  </a:cxn>
                  <a:cxn ang="0">
                    <a:pos x="24" y="133"/>
                  </a:cxn>
                  <a:cxn ang="0">
                    <a:pos x="27" y="140"/>
                  </a:cxn>
                  <a:cxn ang="0">
                    <a:pos x="36" y="152"/>
                  </a:cxn>
                  <a:cxn ang="0">
                    <a:pos x="44" y="165"/>
                  </a:cxn>
                  <a:cxn ang="0">
                    <a:pos x="57" y="178"/>
                  </a:cxn>
                  <a:cxn ang="0">
                    <a:pos x="77" y="201"/>
                  </a:cxn>
                  <a:cxn ang="0">
                    <a:pos x="89" y="221"/>
                  </a:cxn>
                  <a:cxn ang="0">
                    <a:pos x="95" y="230"/>
                  </a:cxn>
                  <a:cxn ang="0">
                    <a:pos x="98" y="240"/>
                  </a:cxn>
                  <a:cxn ang="0">
                    <a:pos x="101" y="256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5" y="298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4" y="279"/>
                  </a:cxn>
                  <a:cxn ang="0">
                    <a:pos x="77" y="265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4" y="211"/>
                  </a:cxn>
                  <a:cxn ang="0">
                    <a:pos x="71" y="201"/>
                  </a:cxn>
                  <a:cxn ang="0">
                    <a:pos x="66" y="195"/>
                  </a:cxn>
                  <a:cxn ang="0">
                    <a:pos x="54" y="184"/>
                  </a:cxn>
                  <a:cxn ang="0">
                    <a:pos x="39" y="168"/>
                  </a:cxn>
                  <a:cxn ang="0">
                    <a:pos x="27" y="156"/>
                  </a:cxn>
                  <a:cxn ang="0">
                    <a:pos x="21" y="146"/>
                  </a:cxn>
                  <a:cxn ang="0">
                    <a:pos x="12" y="127"/>
                  </a:cxn>
                  <a:cxn ang="0">
                    <a:pos x="3" y="113"/>
                  </a:cxn>
                  <a:cxn ang="0">
                    <a:pos x="0" y="103"/>
                  </a:cxn>
                  <a:cxn ang="0">
                    <a:pos x="0" y="84"/>
                  </a:cxn>
                  <a:cxn ang="0">
                    <a:pos x="0" y="65"/>
                  </a:cxn>
                  <a:cxn ang="0">
                    <a:pos x="0" y="52"/>
                  </a:cxn>
                  <a:cxn ang="0">
                    <a:pos x="3" y="35"/>
                  </a:cxn>
                  <a:cxn ang="0">
                    <a:pos x="6" y="22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1" y="6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46" y="16"/>
                  </a:cxn>
                  <a:cxn ang="0">
                    <a:pos x="44" y="26"/>
                  </a:cxn>
                  <a:cxn ang="0">
                    <a:pos x="37" y="43"/>
                  </a:cxn>
                  <a:cxn ang="0">
                    <a:pos x="29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3" y="134"/>
                  </a:cxn>
                  <a:cxn ang="0">
                    <a:pos x="29" y="140"/>
                  </a:cxn>
                  <a:cxn ang="0">
                    <a:pos x="37" y="153"/>
                  </a:cxn>
                  <a:cxn ang="0">
                    <a:pos x="46" y="166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90" y="218"/>
                  </a:cxn>
                  <a:cxn ang="0">
                    <a:pos x="96" y="231"/>
                  </a:cxn>
                  <a:cxn ang="0">
                    <a:pos x="98" y="240"/>
                  </a:cxn>
                  <a:cxn ang="0">
                    <a:pos x="98" y="256"/>
                  </a:cxn>
                  <a:cxn ang="0">
                    <a:pos x="102" y="266"/>
                  </a:cxn>
                  <a:cxn ang="0">
                    <a:pos x="98" y="280"/>
                  </a:cxn>
                  <a:cxn ang="0">
                    <a:pos x="96" y="299"/>
                  </a:cxn>
                  <a:cxn ang="0">
                    <a:pos x="90" y="312"/>
                  </a:cxn>
                  <a:cxn ang="0">
                    <a:pos x="69" y="292"/>
                  </a:cxn>
                  <a:cxn ang="0">
                    <a:pos x="76" y="280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6" y="211"/>
                  </a:cxn>
                  <a:cxn ang="0">
                    <a:pos x="73" y="202"/>
                  </a:cxn>
                  <a:cxn ang="0">
                    <a:pos x="64" y="194"/>
                  </a:cxn>
                  <a:cxn ang="0">
                    <a:pos x="55" y="185"/>
                  </a:cxn>
                  <a:cxn ang="0">
                    <a:pos x="40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1" y="127"/>
                  </a:cxn>
                  <a:cxn ang="0">
                    <a:pos x="5" y="110"/>
                  </a:cxn>
                  <a:cxn ang="0">
                    <a:pos x="3" y="104"/>
                  </a:cxn>
                  <a:cxn ang="0">
                    <a:pos x="0" y="85"/>
                  </a:cxn>
                  <a:cxn ang="0">
                    <a:pos x="0" y="65"/>
                  </a:cxn>
                  <a:cxn ang="0">
                    <a:pos x="3" y="49"/>
                  </a:cxn>
                  <a:cxn ang="0">
                    <a:pos x="3" y="36"/>
                  </a:cxn>
                  <a:cxn ang="0">
                    <a:pos x="5" y="23"/>
                  </a:cxn>
                  <a:cxn ang="0">
                    <a:pos x="8" y="10"/>
                  </a:cxn>
                  <a:cxn ang="0">
                    <a:pos x="11" y="0"/>
                  </a:cxn>
                  <a:cxn ang="0">
                    <a:pos x="52" y="7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51" y="16"/>
                  </a:cxn>
                  <a:cxn ang="0">
                    <a:pos x="47" y="16"/>
                  </a:cxn>
                  <a:cxn ang="0">
                    <a:pos x="44" y="22"/>
                  </a:cxn>
                  <a:cxn ang="0">
                    <a:pos x="39" y="42"/>
                  </a:cxn>
                  <a:cxn ang="0">
                    <a:pos x="29" y="65"/>
                  </a:cxn>
                  <a:cxn ang="0">
                    <a:pos x="27" y="77"/>
                  </a:cxn>
                  <a:cxn ang="0">
                    <a:pos x="24" y="97"/>
                  </a:cxn>
                  <a:cxn ang="0">
                    <a:pos x="24" y="106"/>
                  </a:cxn>
                  <a:cxn ang="0">
                    <a:pos x="24" y="120"/>
                  </a:cxn>
                  <a:cxn ang="0">
                    <a:pos x="27" y="130"/>
                  </a:cxn>
                  <a:cxn ang="0">
                    <a:pos x="29" y="139"/>
                  </a:cxn>
                  <a:cxn ang="0">
                    <a:pos x="39" y="149"/>
                  </a:cxn>
                  <a:cxn ang="0">
                    <a:pos x="47" y="162"/>
                  </a:cxn>
                  <a:cxn ang="0">
                    <a:pos x="59" y="178"/>
                  </a:cxn>
                  <a:cxn ang="0">
                    <a:pos x="80" y="201"/>
                  </a:cxn>
                  <a:cxn ang="0">
                    <a:pos x="91" y="217"/>
                  </a:cxn>
                  <a:cxn ang="0">
                    <a:pos x="97" y="227"/>
                  </a:cxn>
                  <a:cxn ang="0">
                    <a:pos x="100" y="239"/>
                  </a:cxn>
                  <a:cxn ang="0">
                    <a:pos x="103" y="252"/>
                  </a:cxn>
                  <a:cxn ang="0">
                    <a:pos x="103" y="265"/>
                  </a:cxn>
                  <a:cxn ang="0">
                    <a:pos x="100" y="279"/>
                  </a:cxn>
                  <a:cxn ang="0">
                    <a:pos x="97" y="295"/>
                  </a:cxn>
                  <a:cxn ang="0">
                    <a:pos x="91" y="308"/>
                  </a:cxn>
                  <a:cxn ang="0">
                    <a:pos x="71" y="288"/>
                  </a:cxn>
                  <a:cxn ang="0">
                    <a:pos x="76" y="279"/>
                  </a:cxn>
                  <a:cxn ang="0">
                    <a:pos x="80" y="262"/>
                  </a:cxn>
                  <a:cxn ang="0">
                    <a:pos x="83" y="252"/>
                  </a:cxn>
                  <a:cxn ang="0">
                    <a:pos x="83" y="236"/>
                  </a:cxn>
                  <a:cxn ang="0">
                    <a:pos x="83" y="227"/>
                  </a:cxn>
                  <a:cxn ang="0">
                    <a:pos x="76" y="211"/>
                  </a:cxn>
                  <a:cxn ang="0">
                    <a:pos x="74" y="201"/>
                  </a:cxn>
                  <a:cxn ang="0">
                    <a:pos x="68" y="190"/>
                  </a:cxn>
                  <a:cxn ang="0">
                    <a:pos x="56" y="181"/>
                  </a:cxn>
                  <a:cxn ang="0">
                    <a:pos x="41" y="168"/>
                  </a:cxn>
                  <a:cxn ang="0">
                    <a:pos x="29" y="155"/>
                  </a:cxn>
                  <a:cxn ang="0">
                    <a:pos x="24" y="146"/>
                  </a:cxn>
                  <a:cxn ang="0">
                    <a:pos x="12" y="126"/>
                  </a:cxn>
                  <a:cxn ang="0">
                    <a:pos x="6" y="109"/>
                  </a:cxn>
                  <a:cxn ang="0">
                    <a:pos x="3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2"/>
                  </a:cxn>
                  <a:cxn ang="0">
                    <a:pos x="9" y="9"/>
                  </a:cxn>
                  <a:cxn ang="0">
                    <a:pos x="15" y="0"/>
                  </a:cxn>
                  <a:cxn ang="0">
                    <a:pos x="53" y="6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50" y="16"/>
                  </a:cxn>
                  <a:cxn ang="0">
                    <a:pos x="46" y="16"/>
                  </a:cxn>
                  <a:cxn ang="0">
                    <a:pos x="46" y="26"/>
                  </a:cxn>
                  <a:cxn ang="0">
                    <a:pos x="38" y="43"/>
                  </a:cxn>
                  <a:cxn ang="0">
                    <a:pos x="32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6" y="130"/>
                  </a:cxn>
                  <a:cxn ang="0">
                    <a:pos x="29" y="140"/>
                  </a:cxn>
                  <a:cxn ang="0">
                    <a:pos x="38" y="153"/>
                  </a:cxn>
                  <a:cxn ang="0">
                    <a:pos x="46" y="162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89" y="218"/>
                  </a:cxn>
                  <a:cxn ang="0">
                    <a:pos x="96" y="227"/>
                  </a:cxn>
                  <a:cxn ang="0">
                    <a:pos x="98" y="240"/>
                  </a:cxn>
                  <a:cxn ang="0">
                    <a:pos x="101" y="253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6" y="295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5" y="279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37"/>
                  </a:cxn>
                  <a:cxn ang="0">
                    <a:pos x="81" y="227"/>
                  </a:cxn>
                  <a:cxn ang="0">
                    <a:pos x="75" y="211"/>
                  </a:cxn>
                  <a:cxn ang="0">
                    <a:pos x="72" y="202"/>
                  </a:cxn>
                  <a:cxn ang="0">
                    <a:pos x="67" y="191"/>
                  </a:cxn>
                  <a:cxn ang="0">
                    <a:pos x="55" y="181"/>
                  </a:cxn>
                  <a:cxn ang="0">
                    <a:pos x="41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4" y="127"/>
                  </a:cxn>
                  <a:cxn ang="0">
                    <a:pos x="6" y="110"/>
                  </a:cxn>
                  <a:cxn ang="0">
                    <a:pos x="3" y="104"/>
                  </a:cxn>
                  <a:cxn ang="0">
                    <a:pos x="0" y="84"/>
                  </a:cxn>
                  <a:cxn ang="0">
                    <a:pos x="0" y="62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3"/>
                  </a:cxn>
                  <a:cxn ang="0">
                    <a:pos x="9" y="10"/>
                  </a:cxn>
                  <a:cxn ang="0">
                    <a:pos x="14" y="0"/>
                  </a:cxn>
                  <a:cxn ang="0">
                    <a:pos x="52" y="7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7" y="52"/>
                  </a:cxn>
                  <a:cxn ang="0">
                    <a:pos x="16" y="101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/>
                <a:ahLst/>
                <a:cxnLst>
                  <a:cxn ang="0">
                    <a:pos x="14" y="101"/>
                  </a:cxn>
                  <a:cxn ang="0">
                    <a:pos x="0" y="0"/>
                  </a:cxn>
                  <a:cxn ang="0">
                    <a:pos x="55" y="51"/>
                  </a:cxn>
                  <a:cxn ang="0">
                    <a:pos x="14" y="101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/>
                <a:ahLst/>
                <a:cxnLst>
                  <a:cxn ang="0">
                    <a:pos x="16" y="100"/>
                  </a:cxn>
                  <a:cxn ang="0">
                    <a:pos x="0" y="0"/>
                  </a:cxn>
                  <a:cxn ang="0">
                    <a:pos x="58" y="51"/>
                  </a:cxn>
                  <a:cxn ang="0">
                    <a:pos x="16" y="100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4" y="67"/>
                  </a:cxn>
                  <a:cxn ang="0">
                    <a:pos x="52" y="42"/>
                  </a:cxn>
                  <a:cxn ang="0">
                    <a:pos x="30" y="0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6" y="65"/>
                  </a:cxn>
                  <a:cxn ang="0">
                    <a:pos x="54" y="42"/>
                  </a:cxn>
                  <a:cxn ang="0">
                    <a:pos x="30" y="0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21"/>
                  </a:cxn>
                  <a:cxn ang="0">
                    <a:pos x="17" y="68"/>
                  </a:cxn>
                  <a:cxn ang="0">
                    <a:pos x="56" y="44"/>
                  </a:cxn>
                  <a:cxn ang="0">
                    <a:pos x="31" y="0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4"/>
                  </a:cxn>
                  <a:cxn ang="0">
                    <a:pos x="57" y="41"/>
                  </a:cxn>
                  <a:cxn ang="0">
                    <a:pos x="31" y="0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/>
                <a:ahLst/>
                <a:cxnLst>
                  <a:cxn ang="0">
                    <a:pos x="17" y="101"/>
                  </a:cxn>
                  <a:cxn ang="0">
                    <a:pos x="0" y="0"/>
                  </a:cxn>
                  <a:cxn ang="0">
                    <a:pos x="59" y="52"/>
                  </a:cxn>
                  <a:cxn ang="0">
                    <a:pos x="17" y="101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/>
                <a:ahLst/>
                <a:cxnLst>
                  <a:cxn ang="0">
                    <a:pos x="17" y="104"/>
                  </a:cxn>
                  <a:cxn ang="0">
                    <a:pos x="0" y="0"/>
                  </a:cxn>
                  <a:cxn ang="0">
                    <a:pos x="58" y="54"/>
                  </a:cxn>
                  <a:cxn ang="0">
                    <a:pos x="17" y="104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94" name="Freeform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96" name="Rectangle 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59271"/>
            <a:ext cx="7772400" cy="123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97" name="Rectangle 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2631"/>
            <a:ext cx="7772400" cy="44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98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757529"/>
            <a:ext cx="1905000" cy="49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99" name="Rectangle 7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757529"/>
            <a:ext cx="2895600" cy="49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00" name="Rectangle 7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757529"/>
            <a:ext cx="1905000" cy="49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3A6423-5BE3-4CC3-96F3-4791BF8738D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0" y="0"/>
            <a:ext cx="9120188" cy="7404783"/>
            <a:chOff x="0" y="0"/>
            <a:chExt cx="5745" cy="4313"/>
          </a:xfrm>
        </p:grpSpPr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/>
                <a:ahLst/>
                <a:cxnLst>
                  <a:cxn ang="0">
                    <a:pos x="49" y="304"/>
                  </a:cxn>
                  <a:cxn ang="0">
                    <a:pos x="52" y="294"/>
                  </a:cxn>
                  <a:cxn ang="0">
                    <a:pos x="55" y="288"/>
                  </a:cxn>
                  <a:cxn ang="0">
                    <a:pos x="60" y="272"/>
                  </a:cxn>
                  <a:cxn ang="0">
                    <a:pos x="69" y="245"/>
                  </a:cxn>
                  <a:cxn ang="0">
                    <a:pos x="72" y="232"/>
                  </a:cxn>
                  <a:cxn ang="0">
                    <a:pos x="75" y="213"/>
                  </a:cxn>
                  <a:cxn ang="0">
                    <a:pos x="75" y="203"/>
                  </a:cxn>
                  <a:cxn ang="0">
                    <a:pos x="75" y="191"/>
                  </a:cxn>
                  <a:cxn ang="0">
                    <a:pos x="75" y="181"/>
                  </a:cxn>
                  <a:cxn ang="0">
                    <a:pos x="69" y="171"/>
                  </a:cxn>
                  <a:cxn ang="0">
                    <a:pos x="64" y="162"/>
                  </a:cxn>
                  <a:cxn ang="0">
                    <a:pos x="52" y="148"/>
                  </a:cxn>
                  <a:cxn ang="0">
                    <a:pos x="40" y="135"/>
                  </a:cxn>
                  <a:cxn ang="0">
                    <a:pos x="23" y="110"/>
                  </a:cxn>
                  <a:cxn ang="0">
                    <a:pos x="9" y="94"/>
                  </a:cxn>
                  <a:cxn ang="0">
                    <a:pos x="3" y="84"/>
                  </a:cxn>
                  <a:cxn ang="0">
                    <a:pos x="0" y="74"/>
                  </a:cxn>
                  <a:cxn ang="0">
                    <a:pos x="0" y="58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6" y="16"/>
                  </a:cxn>
                  <a:cxn ang="0">
                    <a:pos x="9" y="0"/>
                  </a:cxn>
                  <a:cxn ang="0">
                    <a:pos x="29" y="22"/>
                  </a:cxn>
                  <a:cxn ang="0">
                    <a:pos x="26" y="32"/>
                  </a:cxn>
                  <a:cxn ang="0">
                    <a:pos x="21" y="48"/>
                  </a:cxn>
                  <a:cxn ang="0">
                    <a:pos x="17" y="62"/>
                  </a:cxn>
                  <a:cxn ang="0">
                    <a:pos x="17" y="74"/>
                  </a:cxn>
                  <a:cxn ang="0">
                    <a:pos x="17" y="84"/>
                  </a:cxn>
                  <a:cxn ang="0">
                    <a:pos x="23" y="100"/>
                  </a:cxn>
                  <a:cxn ang="0">
                    <a:pos x="26" y="110"/>
                  </a:cxn>
                  <a:cxn ang="0">
                    <a:pos x="35" y="119"/>
                  </a:cxn>
                  <a:cxn ang="0">
                    <a:pos x="43" y="129"/>
                  </a:cxn>
                  <a:cxn ang="0">
                    <a:pos x="58" y="142"/>
                  </a:cxn>
                  <a:cxn ang="0">
                    <a:pos x="69" y="154"/>
                  </a:cxn>
                  <a:cxn ang="0">
                    <a:pos x="75" y="168"/>
                  </a:cxn>
                  <a:cxn ang="0">
                    <a:pos x="86" y="187"/>
                  </a:cxn>
                  <a:cxn ang="0">
                    <a:pos x="95" y="200"/>
                  </a:cxn>
                  <a:cxn ang="0">
                    <a:pos x="95" y="210"/>
                  </a:cxn>
                  <a:cxn ang="0">
                    <a:pos x="98" y="226"/>
                  </a:cxn>
                  <a:cxn ang="0">
                    <a:pos x="98" y="248"/>
                  </a:cxn>
                  <a:cxn ang="0">
                    <a:pos x="95" y="262"/>
                  </a:cxn>
                  <a:cxn ang="0">
                    <a:pos x="95" y="278"/>
                  </a:cxn>
                  <a:cxn ang="0">
                    <a:pos x="93" y="288"/>
                  </a:cxn>
                  <a:cxn ang="0">
                    <a:pos x="89" y="300"/>
                  </a:cxn>
                  <a:cxn ang="0">
                    <a:pos x="86" y="310"/>
                  </a:cxn>
                  <a:cxn ang="0">
                    <a:pos x="49" y="304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/>
                <a:ahLst/>
                <a:cxnLst>
                  <a:cxn ang="0">
                    <a:pos x="50" y="305"/>
                  </a:cxn>
                  <a:cxn ang="0">
                    <a:pos x="53" y="296"/>
                  </a:cxn>
                  <a:cxn ang="0">
                    <a:pos x="56" y="292"/>
                  </a:cxn>
                  <a:cxn ang="0">
                    <a:pos x="56" y="286"/>
                  </a:cxn>
                  <a:cxn ang="0">
                    <a:pos x="65" y="270"/>
                  </a:cxn>
                  <a:cxn ang="0">
                    <a:pos x="71" y="247"/>
                  </a:cxn>
                  <a:cxn ang="0">
                    <a:pos x="76" y="231"/>
                  </a:cxn>
                  <a:cxn ang="0">
                    <a:pos x="76" y="215"/>
                  </a:cxn>
                  <a:cxn ang="0">
                    <a:pos x="80" y="202"/>
                  </a:cxn>
                  <a:cxn ang="0">
                    <a:pos x="80" y="188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5" y="159"/>
                  </a:cxn>
                  <a:cxn ang="0">
                    <a:pos x="56" y="146"/>
                  </a:cxn>
                  <a:cxn ang="0">
                    <a:pos x="44" y="134"/>
                  </a:cxn>
                  <a:cxn ang="0">
                    <a:pos x="24" y="110"/>
                  </a:cxn>
                  <a:cxn ang="0">
                    <a:pos x="12" y="91"/>
                  </a:cxn>
                  <a:cxn ang="0">
                    <a:pos x="6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6" y="13"/>
                  </a:cxn>
                  <a:cxn ang="0">
                    <a:pos x="12" y="0"/>
                  </a:cxn>
                  <a:cxn ang="0">
                    <a:pos x="29" y="20"/>
                  </a:cxn>
                  <a:cxn ang="0">
                    <a:pos x="27" y="29"/>
                  </a:cxn>
                  <a:cxn ang="0">
                    <a:pos x="24" y="46"/>
                  </a:cxn>
                  <a:cxn ang="0">
                    <a:pos x="21" y="59"/>
                  </a:cxn>
                  <a:cxn ang="0">
                    <a:pos x="21" y="72"/>
                  </a:cxn>
                  <a:cxn ang="0">
                    <a:pos x="21" y="85"/>
                  </a:cxn>
                  <a:cxn ang="0">
                    <a:pos x="27" y="97"/>
                  </a:cxn>
                  <a:cxn ang="0">
                    <a:pos x="29" y="110"/>
                  </a:cxn>
                  <a:cxn ang="0">
                    <a:pos x="36" y="118"/>
                  </a:cxn>
                  <a:cxn ang="0">
                    <a:pos x="47" y="127"/>
                  </a:cxn>
                  <a:cxn ang="0">
                    <a:pos x="61" y="140"/>
                  </a:cxn>
                  <a:cxn ang="0">
                    <a:pos x="71" y="153"/>
                  </a:cxn>
                  <a:cxn ang="0">
                    <a:pos x="80" y="166"/>
                  </a:cxn>
                  <a:cxn ang="0">
                    <a:pos x="88" y="185"/>
                  </a:cxn>
                  <a:cxn ang="0">
                    <a:pos x="97" y="199"/>
                  </a:cxn>
                  <a:cxn ang="0">
                    <a:pos x="100" y="208"/>
                  </a:cxn>
                  <a:cxn ang="0">
                    <a:pos x="100" y="227"/>
                  </a:cxn>
                  <a:cxn ang="0">
                    <a:pos x="100" y="247"/>
                  </a:cxn>
                  <a:cxn ang="0">
                    <a:pos x="100" y="259"/>
                  </a:cxn>
                  <a:cxn ang="0">
                    <a:pos x="97" y="276"/>
                  </a:cxn>
                  <a:cxn ang="0">
                    <a:pos x="94" y="286"/>
                  </a:cxn>
                  <a:cxn ang="0">
                    <a:pos x="94" y="299"/>
                  </a:cxn>
                  <a:cxn ang="0">
                    <a:pos x="88" y="308"/>
                  </a:cxn>
                  <a:cxn ang="0">
                    <a:pos x="50" y="30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/>
                <a:ahLst/>
                <a:cxnLst>
                  <a:cxn ang="0">
                    <a:pos x="49" y="305"/>
                  </a:cxn>
                  <a:cxn ang="0">
                    <a:pos x="56" y="295"/>
                  </a:cxn>
                  <a:cxn ang="0">
                    <a:pos x="56" y="292"/>
                  </a:cxn>
                  <a:cxn ang="0">
                    <a:pos x="58" y="286"/>
                  </a:cxn>
                  <a:cxn ang="0">
                    <a:pos x="64" y="269"/>
                  </a:cxn>
                  <a:cxn ang="0">
                    <a:pos x="70" y="246"/>
                  </a:cxn>
                  <a:cxn ang="0">
                    <a:pos x="76" y="234"/>
                  </a:cxn>
                  <a:cxn ang="0">
                    <a:pos x="78" y="214"/>
                  </a:cxn>
                  <a:cxn ang="0">
                    <a:pos x="78" y="202"/>
                  </a:cxn>
                  <a:cxn ang="0">
                    <a:pos x="78" y="191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4" y="159"/>
                  </a:cxn>
                  <a:cxn ang="0">
                    <a:pos x="56" y="146"/>
                  </a:cxn>
                  <a:cxn ang="0">
                    <a:pos x="44" y="133"/>
                  </a:cxn>
                  <a:cxn ang="0">
                    <a:pos x="23" y="110"/>
                  </a:cxn>
                  <a:cxn ang="0">
                    <a:pos x="12" y="94"/>
                  </a:cxn>
                  <a:cxn ang="0">
                    <a:pos x="5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5" y="16"/>
                  </a:cxn>
                  <a:cxn ang="0">
                    <a:pos x="12" y="0"/>
                  </a:cxn>
                  <a:cxn ang="0">
                    <a:pos x="32" y="19"/>
                  </a:cxn>
                  <a:cxn ang="0">
                    <a:pos x="26" y="32"/>
                  </a:cxn>
                  <a:cxn ang="0">
                    <a:pos x="23" y="46"/>
                  </a:cxn>
                  <a:cxn ang="0">
                    <a:pos x="20" y="59"/>
                  </a:cxn>
                  <a:cxn ang="0">
                    <a:pos x="20" y="72"/>
                  </a:cxn>
                  <a:cxn ang="0">
                    <a:pos x="20" y="84"/>
                  </a:cxn>
                  <a:cxn ang="0">
                    <a:pos x="26" y="100"/>
                  </a:cxn>
                  <a:cxn ang="0">
                    <a:pos x="29" y="110"/>
                  </a:cxn>
                  <a:cxn ang="0">
                    <a:pos x="35" y="121"/>
                  </a:cxn>
                  <a:cxn ang="0">
                    <a:pos x="46" y="127"/>
                  </a:cxn>
                  <a:cxn ang="0">
                    <a:pos x="61" y="143"/>
                  </a:cxn>
                  <a:cxn ang="0">
                    <a:pos x="73" y="156"/>
                  </a:cxn>
                  <a:cxn ang="0">
                    <a:pos x="78" y="165"/>
                  </a:cxn>
                  <a:cxn ang="0">
                    <a:pos x="90" y="185"/>
                  </a:cxn>
                  <a:cxn ang="0">
                    <a:pos x="96" y="198"/>
                  </a:cxn>
                  <a:cxn ang="0">
                    <a:pos x="99" y="208"/>
                  </a:cxn>
                  <a:cxn ang="0">
                    <a:pos x="102" y="227"/>
                  </a:cxn>
                  <a:cxn ang="0">
                    <a:pos x="102" y="246"/>
                  </a:cxn>
                  <a:cxn ang="0">
                    <a:pos x="99" y="259"/>
                  </a:cxn>
                  <a:cxn ang="0">
                    <a:pos x="99" y="276"/>
                  </a:cxn>
                  <a:cxn ang="0">
                    <a:pos x="96" y="289"/>
                  </a:cxn>
                  <a:cxn ang="0">
                    <a:pos x="93" y="302"/>
                  </a:cxn>
                  <a:cxn ang="0">
                    <a:pos x="87" y="311"/>
                  </a:cxn>
                  <a:cxn ang="0">
                    <a:pos x="49" y="30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6" y="113"/>
                  </a:cxn>
                  <a:cxn ang="0">
                    <a:pos x="18" y="113"/>
                  </a:cxn>
                  <a:cxn ang="0">
                    <a:pos x="28" y="113"/>
                  </a:cxn>
                  <a:cxn ang="0">
                    <a:pos x="36" y="110"/>
                  </a:cxn>
                  <a:cxn ang="0">
                    <a:pos x="48" y="107"/>
                  </a:cxn>
                  <a:cxn ang="0">
                    <a:pos x="58" y="103"/>
                  </a:cxn>
                  <a:cxn ang="0">
                    <a:pos x="64" y="101"/>
                  </a:cxn>
                  <a:cxn ang="0">
                    <a:pos x="69" y="92"/>
                  </a:cxn>
                  <a:cxn ang="0">
                    <a:pos x="76" y="82"/>
                  </a:cxn>
                  <a:cxn ang="0">
                    <a:pos x="79" y="77"/>
                  </a:cxn>
                  <a:cxn ang="0">
                    <a:pos x="82" y="70"/>
                  </a:cxn>
                  <a:cxn ang="0">
                    <a:pos x="94" y="55"/>
                  </a:cxn>
                  <a:cxn ang="0">
                    <a:pos x="106" y="39"/>
                  </a:cxn>
                  <a:cxn ang="0">
                    <a:pos x="115" y="36"/>
                  </a:cxn>
                  <a:cxn ang="0">
                    <a:pos x="130" y="31"/>
                  </a:cxn>
                  <a:cxn ang="0">
                    <a:pos x="143" y="24"/>
                  </a:cxn>
                  <a:cxn ang="0">
                    <a:pos x="155" y="21"/>
                  </a:cxn>
                  <a:cxn ang="0">
                    <a:pos x="164" y="18"/>
                  </a:cxn>
                  <a:cxn ang="0">
                    <a:pos x="176" y="21"/>
                  </a:cxn>
                  <a:cxn ang="0">
                    <a:pos x="191" y="24"/>
                  </a:cxn>
                  <a:cxn ang="0">
                    <a:pos x="206" y="31"/>
                  </a:cxn>
                  <a:cxn ang="0">
                    <a:pos x="213" y="36"/>
                  </a:cxn>
                  <a:cxn ang="0">
                    <a:pos x="219" y="42"/>
                  </a:cxn>
                  <a:cxn ang="0">
                    <a:pos x="228" y="11"/>
                  </a:cxn>
                  <a:cxn ang="0">
                    <a:pos x="221" y="9"/>
                  </a:cxn>
                  <a:cxn ang="0">
                    <a:pos x="206" y="3"/>
                  </a:cxn>
                  <a:cxn ang="0">
                    <a:pos x="195" y="0"/>
                  </a:cxn>
                  <a:cxn ang="0">
                    <a:pos x="180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0" y="9"/>
                  </a:cxn>
                  <a:cxn ang="0">
                    <a:pos x="127" y="15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2"/>
                  </a:cxn>
                  <a:cxn ang="0">
                    <a:pos x="88" y="55"/>
                  </a:cxn>
                  <a:cxn ang="0">
                    <a:pos x="76" y="67"/>
                  </a:cxn>
                  <a:cxn ang="0">
                    <a:pos x="69" y="73"/>
                  </a:cxn>
                  <a:cxn ang="0">
                    <a:pos x="61" y="82"/>
                  </a:cxn>
                  <a:cxn ang="0">
                    <a:pos x="51" y="85"/>
                  </a:cxn>
                  <a:cxn ang="0">
                    <a:pos x="43" y="88"/>
                  </a:cxn>
                  <a:cxn ang="0">
                    <a:pos x="30" y="88"/>
                  </a:cxn>
                  <a:cxn ang="0">
                    <a:pos x="24" y="88"/>
                  </a:cxn>
                  <a:cxn ang="0">
                    <a:pos x="18" y="85"/>
                  </a:cxn>
                  <a:cxn ang="0">
                    <a:pos x="6" y="79"/>
                  </a:cxn>
                  <a:cxn ang="0">
                    <a:pos x="0" y="110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7" y="118"/>
                  </a:cxn>
                  <a:cxn ang="0">
                    <a:pos x="19" y="118"/>
                  </a:cxn>
                  <a:cxn ang="0">
                    <a:pos x="28" y="118"/>
                  </a:cxn>
                  <a:cxn ang="0">
                    <a:pos x="40" y="118"/>
                  </a:cxn>
                  <a:cxn ang="0">
                    <a:pos x="49" y="111"/>
                  </a:cxn>
                  <a:cxn ang="0">
                    <a:pos x="58" y="108"/>
                  </a:cxn>
                  <a:cxn ang="0">
                    <a:pos x="65" y="105"/>
                  </a:cxn>
                  <a:cxn ang="0">
                    <a:pos x="73" y="95"/>
                  </a:cxn>
                  <a:cxn ang="0">
                    <a:pos x="76" y="86"/>
                  </a:cxn>
                  <a:cxn ang="0">
                    <a:pos x="83" y="79"/>
                  </a:cxn>
                  <a:cxn ang="0">
                    <a:pos x="86" y="73"/>
                  </a:cxn>
                  <a:cxn ang="0">
                    <a:pos x="95" y="58"/>
                  </a:cxn>
                  <a:cxn ang="0">
                    <a:pos x="110" y="45"/>
                  </a:cxn>
                  <a:cxn ang="0">
                    <a:pos x="116" y="39"/>
                  </a:cxn>
                  <a:cxn ang="0">
                    <a:pos x="131" y="32"/>
                  </a:cxn>
                  <a:cxn ang="0">
                    <a:pos x="146" y="26"/>
                  </a:cxn>
                  <a:cxn ang="0">
                    <a:pos x="156" y="23"/>
                  </a:cxn>
                  <a:cxn ang="0">
                    <a:pos x="164" y="23"/>
                  </a:cxn>
                  <a:cxn ang="0">
                    <a:pos x="177" y="23"/>
                  </a:cxn>
                  <a:cxn ang="0">
                    <a:pos x="192" y="26"/>
                  </a:cxn>
                  <a:cxn ang="0">
                    <a:pos x="207" y="32"/>
                  </a:cxn>
                  <a:cxn ang="0">
                    <a:pos x="217" y="42"/>
                  </a:cxn>
                  <a:cxn ang="0">
                    <a:pos x="220" y="48"/>
                  </a:cxn>
                  <a:cxn ang="0">
                    <a:pos x="232" y="16"/>
                  </a:cxn>
                  <a:cxn ang="0">
                    <a:pos x="222" y="10"/>
                  </a:cxn>
                  <a:cxn ang="0">
                    <a:pos x="210" y="4"/>
                  </a:cxn>
                  <a:cxn ang="0">
                    <a:pos x="195" y="4"/>
                  </a:cxn>
                  <a:cxn ang="0">
                    <a:pos x="183" y="0"/>
                  </a:cxn>
                  <a:cxn ang="0">
                    <a:pos x="167" y="0"/>
                  </a:cxn>
                  <a:cxn ang="0">
                    <a:pos x="156" y="4"/>
                  </a:cxn>
                  <a:cxn ang="0">
                    <a:pos x="141" y="10"/>
                  </a:cxn>
                  <a:cxn ang="0">
                    <a:pos x="131" y="16"/>
                  </a:cxn>
                  <a:cxn ang="0">
                    <a:pos x="126" y="20"/>
                  </a:cxn>
                  <a:cxn ang="0">
                    <a:pos x="110" y="32"/>
                  </a:cxn>
                  <a:cxn ang="0">
                    <a:pos x="101" y="45"/>
                  </a:cxn>
                  <a:cxn ang="0">
                    <a:pos x="88" y="58"/>
                  </a:cxn>
                  <a:cxn ang="0">
                    <a:pos x="80" y="70"/>
                  </a:cxn>
                  <a:cxn ang="0">
                    <a:pos x="73" y="79"/>
                  </a:cxn>
                  <a:cxn ang="0">
                    <a:pos x="61" y="86"/>
                  </a:cxn>
                  <a:cxn ang="0">
                    <a:pos x="52" y="89"/>
                  </a:cxn>
                  <a:cxn ang="0">
                    <a:pos x="43" y="92"/>
                  </a:cxn>
                  <a:cxn ang="0">
                    <a:pos x="34" y="92"/>
                  </a:cxn>
                  <a:cxn ang="0">
                    <a:pos x="25" y="92"/>
                  </a:cxn>
                  <a:cxn ang="0">
                    <a:pos x="19" y="89"/>
                  </a:cxn>
                  <a:cxn ang="0">
                    <a:pos x="7" y="83"/>
                  </a:cxn>
                  <a:cxn ang="0">
                    <a:pos x="0" y="115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9" y="115"/>
                  </a:cxn>
                  <a:cxn ang="0">
                    <a:pos x="19" y="115"/>
                  </a:cxn>
                  <a:cxn ang="0">
                    <a:pos x="30" y="115"/>
                  </a:cxn>
                  <a:cxn ang="0">
                    <a:pos x="40" y="111"/>
                  </a:cxn>
                  <a:cxn ang="0">
                    <a:pos x="49" y="108"/>
                  </a:cxn>
                  <a:cxn ang="0">
                    <a:pos x="61" y="105"/>
                  </a:cxn>
                  <a:cxn ang="0">
                    <a:pos x="64" y="102"/>
                  </a:cxn>
                  <a:cxn ang="0">
                    <a:pos x="73" y="93"/>
                  </a:cxn>
                  <a:cxn ang="0">
                    <a:pos x="76" y="84"/>
                  </a:cxn>
                  <a:cxn ang="0">
                    <a:pos x="82" y="77"/>
                  </a:cxn>
                  <a:cxn ang="0">
                    <a:pos x="85" y="72"/>
                  </a:cxn>
                  <a:cxn ang="0">
                    <a:pos x="95" y="56"/>
                  </a:cxn>
                  <a:cxn ang="0">
                    <a:pos x="110" y="43"/>
                  </a:cxn>
                  <a:cxn ang="0">
                    <a:pos x="116" y="38"/>
                  </a:cxn>
                  <a:cxn ang="0">
                    <a:pos x="131" y="31"/>
                  </a:cxn>
                  <a:cxn ang="0">
                    <a:pos x="146" y="25"/>
                  </a:cxn>
                  <a:cxn ang="0">
                    <a:pos x="155" y="22"/>
                  </a:cxn>
                  <a:cxn ang="0">
                    <a:pos x="167" y="18"/>
                  </a:cxn>
                  <a:cxn ang="0">
                    <a:pos x="176" y="22"/>
                  </a:cxn>
                  <a:cxn ang="0">
                    <a:pos x="191" y="25"/>
                  </a:cxn>
                  <a:cxn ang="0">
                    <a:pos x="206" y="31"/>
                  </a:cxn>
                  <a:cxn ang="0">
                    <a:pos x="216" y="38"/>
                  </a:cxn>
                  <a:cxn ang="0">
                    <a:pos x="219" y="46"/>
                  </a:cxn>
                  <a:cxn ang="0">
                    <a:pos x="231" y="13"/>
                  </a:cxn>
                  <a:cxn ang="0">
                    <a:pos x="222" y="10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82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3" y="10"/>
                  </a:cxn>
                  <a:cxn ang="0">
                    <a:pos x="131" y="13"/>
                  </a:cxn>
                  <a:cxn ang="0">
                    <a:pos x="125" y="18"/>
                  </a:cxn>
                  <a:cxn ang="0">
                    <a:pos x="113" y="31"/>
                  </a:cxn>
                  <a:cxn ang="0">
                    <a:pos x="100" y="43"/>
                  </a:cxn>
                  <a:cxn ang="0">
                    <a:pos x="88" y="56"/>
                  </a:cxn>
                  <a:cxn ang="0">
                    <a:pos x="80" y="69"/>
                  </a:cxn>
                  <a:cxn ang="0">
                    <a:pos x="73" y="74"/>
                  </a:cxn>
                  <a:cxn ang="0">
                    <a:pos x="61" y="84"/>
                  </a:cxn>
                  <a:cxn ang="0">
                    <a:pos x="52" y="87"/>
                  </a:cxn>
                  <a:cxn ang="0">
                    <a:pos x="45" y="90"/>
                  </a:cxn>
                  <a:cxn ang="0">
                    <a:pos x="34" y="90"/>
                  </a:cxn>
                  <a:cxn ang="0">
                    <a:pos x="25" y="90"/>
                  </a:cxn>
                  <a:cxn ang="0">
                    <a:pos x="19" y="87"/>
                  </a:cxn>
                  <a:cxn ang="0">
                    <a:pos x="7" y="80"/>
                  </a:cxn>
                  <a:cxn ang="0">
                    <a:pos x="0" y="111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/>
                <a:ahLst/>
                <a:cxnLst>
                  <a:cxn ang="0">
                    <a:pos x="232" y="115"/>
                  </a:cxn>
                  <a:cxn ang="0">
                    <a:pos x="222" y="115"/>
                  </a:cxn>
                  <a:cxn ang="0">
                    <a:pos x="214" y="118"/>
                  </a:cxn>
                  <a:cxn ang="0">
                    <a:pos x="201" y="118"/>
                  </a:cxn>
                  <a:cxn ang="0">
                    <a:pos x="192" y="115"/>
                  </a:cxn>
                  <a:cxn ang="0">
                    <a:pos x="183" y="112"/>
                  </a:cxn>
                  <a:cxn ang="0">
                    <a:pos x="171" y="106"/>
                  </a:cxn>
                  <a:cxn ang="0">
                    <a:pos x="164" y="102"/>
                  </a:cxn>
                  <a:cxn ang="0">
                    <a:pos x="158" y="94"/>
                  </a:cxn>
                  <a:cxn ang="0">
                    <a:pos x="153" y="84"/>
                  </a:cxn>
                  <a:cxn ang="0">
                    <a:pos x="149" y="78"/>
                  </a:cxn>
                  <a:cxn ang="0">
                    <a:pos x="146" y="71"/>
                  </a:cxn>
                  <a:cxn ang="0">
                    <a:pos x="134" y="59"/>
                  </a:cxn>
                  <a:cxn ang="0">
                    <a:pos x="122" y="44"/>
                  </a:cxn>
                  <a:cxn ang="0">
                    <a:pos x="113" y="37"/>
                  </a:cxn>
                  <a:cxn ang="0">
                    <a:pos x="97" y="31"/>
                  </a:cxn>
                  <a:cxn ang="0">
                    <a:pos x="85" y="28"/>
                  </a:cxn>
                  <a:cxn ang="0">
                    <a:pos x="73" y="24"/>
                  </a:cxn>
                  <a:cxn ang="0">
                    <a:pos x="64" y="21"/>
                  </a:cxn>
                  <a:cxn ang="0">
                    <a:pos x="52" y="24"/>
                  </a:cxn>
                  <a:cxn ang="0">
                    <a:pos x="39" y="28"/>
                  </a:cxn>
                  <a:cxn ang="0">
                    <a:pos x="24" y="31"/>
                  </a:cxn>
                  <a:cxn ang="0">
                    <a:pos x="15" y="40"/>
                  </a:cxn>
                  <a:cxn ang="0">
                    <a:pos x="9" y="47"/>
                  </a:cxn>
                  <a:cxn ang="0">
                    <a:pos x="0" y="16"/>
                  </a:cxn>
                  <a:cxn ang="0">
                    <a:pos x="6" y="9"/>
                  </a:cxn>
                  <a:cxn ang="0">
                    <a:pos x="21" y="6"/>
                  </a:cxn>
                  <a:cxn ang="0">
                    <a:pos x="33" y="3"/>
                  </a:cxn>
                  <a:cxn ang="0">
                    <a:pos x="49" y="0"/>
                  </a:cxn>
                  <a:cxn ang="0">
                    <a:pos x="61" y="3"/>
                  </a:cxn>
                  <a:cxn ang="0">
                    <a:pos x="73" y="6"/>
                  </a:cxn>
                  <a:cxn ang="0">
                    <a:pos x="88" y="13"/>
                  </a:cxn>
                  <a:cxn ang="0">
                    <a:pos x="100" y="16"/>
                  </a:cxn>
                  <a:cxn ang="0">
                    <a:pos x="107" y="21"/>
                  </a:cxn>
                  <a:cxn ang="0">
                    <a:pos x="118" y="31"/>
                  </a:cxn>
                  <a:cxn ang="0">
                    <a:pos x="131" y="47"/>
                  </a:cxn>
                  <a:cxn ang="0">
                    <a:pos x="143" y="59"/>
                  </a:cxn>
                  <a:cxn ang="0">
                    <a:pos x="153" y="71"/>
                  </a:cxn>
                  <a:cxn ang="0">
                    <a:pos x="158" y="78"/>
                  </a:cxn>
                  <a:cxn ang="0">
                    <a:pos x="168" y="84"/>
                  </a:cxn>
                  <a:cxn ang="0">
                    <a:pos x="177" y="91"/>
                  </a:cxn>
                  <a:cxn ang="0">
                    <a:pos x="186" y="94"/>
                  </a:cxn>
                  <a:cxn ang="0">
                    <a:pos x="199" y="94"/>
                  </a:cxn>
                  <a:cxn ang="0">
                    <a:pos x="204" y="91"/>
                  </a:cxn>
                  <a:cxn ang="0">
                    <a:pos x="214" y="91"/>
                  </a:cxn>
                  <a:cxn ang="0">
                    <a:pos x="225" y="84"/>
                  </a:cxn>
                  <a:cxn ang="0">
                    <a:pos x="232" y="115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/>
                <a:ahLst/>
                <a:cxnLst>
                  <a:cxn ang="0">
                    <a:pos x="231" y="110"/>
                  </a:cxn>
                  <a:cxn ang="0">
                    <a:pos x="221" y="113"/>
                  </a:cxn>
                  <a:cxn ang="0">
                    <a:pos x="213" y="113"/>
                  </a:cxn>
                  <a:cxn ang="0">
                    <a:pos x="201" y="113"/>
                  </a:cxn>
                  <a:cxn ang="0">
                    <a:pos x="191" y="113"/>
                  </a:cxn>
                  <a:cxn ang="0">
                    <a:pos x="183" y="110"/>
                  </a:cxn>
                  <a:cxn ang="0">
                    <a:pos x="170" y="104"/>
                  </a:cxn>
                  <a:cxn ang="0">
                    <a:pos x="167" y="102"/>
                  </a:cxn>
                  <a:cxn ang="0">
                    <a:pos x="158" y="92"/>
                  </a:cxn>
                  <a:cxn ang="0">
                    <a:pos x="155" y="82"/>
                  </a:cxn>
                  <a:cxn ang="0">
                    <a:pos x="148" y="77"/>
                  </a:cxn>
                  <a:cxn ang="0">
                    <a:pos x="145" y="71"/>
                  </a:cxn>
                  <a:cxn ang="0">
                    <a:pos x="133" y="56"/>
                  </a:cxn>
                  <a:cxn ang="0">
                    <a:pos x="122" y="43"/>
                  </a:cxn>
                  <a:cxn ang="0">
                    <a:pos x="112" y="36"/>
                  </a:cxn>
                  <a:cxn ang="0">
                    <a:pos x="100" y="31"/>
                  </a:cxn>
                  <a:cxn ang="0">
                    <a:pos x="85" y="25"/>
                  </a:cxn>
                  <a:cxn ang="0">
                    <a:pos x="76" y="21"/>
                  </a:cxn>
                  <a:cxn ang="0">
                    <a:pos x="64" y="21"/>
                  </a:cxn>
                  <a:cxn ang="0">
                    <a:pos x="54" y="21"/>
                  </a:cxn>
                  <a:cxn ang="0">
                    <a:pos x="39" y="25"/>
                  </a:cxn>
                  <a:cxn ang="0">
                    <a:pos x="24" y="31"/>
                  </a:cxn>
                  <a:cxn ang="0">
                    <a:pos x="15" y="36"/>
                  </a:cxn>
                  <a:cxn ang="0">
                    <a:pos x="9" y="46"/>
                  </a:cxn>
                  <a:cxn ang="0">
                    <a:pos x="0" y="15"/>
                  </a:cxn>
                  <a:cxn ang="0">
                    <a:pos x="9" y="10"/>
                  </a:cxn>
                  <a:cxn ang="0">
                    <a:pos x="21" y="3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4" y="0"/>
                  </a:cxn>
                  <a:cxn ang="0">
                    <a:pos x="72" y="3"/>
                  </a:cxn>
                  <a:cxn ang="0">
                    <a:pos x="87" y="10"/>
                  </a:cxn>
                  <a:cxn ang="0">
                    <a:pos x="100" y="15"/>
                  </a:cxn>
                  <a:cxn ang="0">
                    <a:pos x="106" y="18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43" y="58"/>
                  </a:cxn>
                  <a:cxn ang="0">
                    <a:pos x="152" y="67"/>
                  </a:cxn>
                  <a:cxn ang="0">
                    <a:pos x="158" y="77"/>
                  </a:cxn>
                  <a:cxn ang="0">
                    <a:pos x="167" y="82"/>
                  </a:cxn>
                  <a:cxn ang="0">
                    <a:pos x="179" y="86"/>
                  </a:cxn>
                  <a:cxn ang="0">
                    <a:pos x="185" y="89"/>
                  </a:cxn>
                  <a:cxn ang="0">
                    <a:pos x="198" y="89"/>
                  </a:cxn>
                  <a:cxn ang="0">
                    <a:pos x="206" y="89"/>
                  </a:cxn>
                  <a:cxn ang="0">
                    <a:pos x="213" y="86"/>
                  </a:cxn>
                  <a:cxn ang="0">
                    <a:pos x="224" y="79"/>
                  </a:cxn>
                  <a:cxn ang="0">
                    <a:pos x="231" y="110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/>
                <a:ahLst/>
                <a:cxnLst>
                  <a:cxn ang="0">
                    <a:pos x="232" y="116"/>
                  </a:cxn>
                  <a:cxn ang="0">
                    <a:pos x="223" y="116"/>
                  </a:cxn>
                  <a:cxn ang="0">
                    <a:pos x="214" y="119"/>
                  </a:cxn>
                  <a:cxn ang="0">
                    <a:pos x="204" y="119"/>
                  </a:cxn>
                  <a:cxn ang="0">
                    <a:pos x="193" y="116"/>
                  </a:cxn>
                  <a:cxn ang="0">
                    <a:pos x="183" y="112"/>
                  </a:cxn>
                  <a:cxn ang="0">
                    <a:pos x="174" y="106"/>
                  </a:cxn>
                  <a:cxn ang="0">
                    <a:pos x="168" y="103"/>
                  </a:cxn>
                  <a:cxn ang="0">
                    <a:pos x="158" y="94"/>
                  </a:cxn>
                  <a:cxn ang="0">
                    <a:pos x="156" y="85"/>
                  </a:cxn>
                  <a:cxn ang="0">
                    <a:pos x="150" y="78"/>
                  </a:cxn>
                  <a:cxn ang="0">
                    <a:pos x="147" y="72"/>
                  </a:cxn>
                  <a:cxn ang="0">
                    <a:pos x="137" y="60"/>
                  </a:cxn>
                  <a:cxn ang="0">
                    <a:pos x="122" y="44"/>
                  </a:cxn>
                  <a:cxn ang="0">
                    <a:pos x="116" y="38"/>
                  </a:cxn>
                  <a:cxn ang="0">
                    <a:pos x="101" y="31"/>
                  </a:cxn>
                  <a:cxn ang="0">
                    <a:pos x="86" y="25"/>
                  </a:cxn>
                  <a:cxn ang="0">
                    <a:pos x="76" y="22"/>
                  </a:cxn>
                  <a:cxn ang="0">
                    <a:pos x="67" y="22"/>
                  </a:cxn>
                  <a:cxn ang="0">
                    <a:pos x="55" y="22"/>
                  </a:cxn>
                  <a:cxn ang="0">
                    <a:pos x="40" y="28"/>
                  </a:cxn>
                  <a:cxn ang="0">
                    <a:pos x="25" y="31"/>
                  </a:cxn>
                  <a:cxn ang="0">
                    <a:pos x="18" y="41"/>
                  </a:cxn>
                  <a:cxn ang="0">
                    <a:pos x="12" y="47"/>
                  </a:cxn>
                  <a:cxn ang="0">
                    <a:pos x="0" y="16"/>
                  </a:cxn>
                  <a:cxn ang="0">
                    <a:pos x="10" y="10"/>
                  </a:cxn>
                  <a:cxn ang="0">
                    <a:pos x="21" y="7"/>
                  </a:cxn>
                  <a:cxn ang="0">
                    <a:pos x="36" y="3"/>
                  </a:cxn>
                  <a:cxn ang="0">
                    <a:pos x="49" y="0"/>
                  </a:cxn>
                  <a:cxn ang="0">
                    <a:pos x="64" y="3"/>
                  </a:cxn>
                  <a:cxn ang="0">
                    <a:pos x="76" y="7"/>
                  </a:cxn>
                  <a:cxn ang="0">
                    <a:pos x="89" y="13"/>
                  </a:cxn>
                  <a:cxn ang="0">
                    <a:pos x="101" y="16"/>
                  </a:cxn>
                  <a:cxn ang="0">
                    <a:pos x="107" y="22"/>
                  </a:cxn>
                  <a:cxn ang="0">
                    <a:pos x="119" y="31"/>
                  </a:cxn>
                  <a:cxn ang="0">
                    <a:pos x="132" y="47"/>
                  </a:cxn>
                  <a:cxn ang="0">
                    <a:pos x="143" y="60"/>
                  </a:cxn>
                  <a:cxn ang="0">
                    <a:pos x="153" y="72"/>
                  </a:cxn>
                  <a:cxn ang="0">
                    <a:pos x="158" y="78"/>
                  </a:cxn>
                  <a:cxn ang="0">
                    <a:pos x="171" y="85"/>
                  </a:cxn>
                  <a:cxn ang="0">
                    <a:pos x="180" y="91"/>
                  </a:cxn>
                  <a:cxn ang="0">
                    <a:pos x="189" y="94"/>
                  </a:cxn>
                  <a:cxn ang="0">
                    <a:pos x="199" y="94"/>
                  </a:cxn>
                  <a:cxn ang="0">
                    <a:pos x="208" y="91"/>
                  </a:cxn>
                  <a:cxn ang="0">
                    <a:pos x="214" y="91"/>
                  </a:cxn>
                  <a:cxn ang="0">
                    <a:pos x="226" y="85"/>
                  </a:cxn>
                  <a:cxn ang="0">
                    <a:pos x="232" y="116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/>
                <a:ahLst/>
                <a:cxnLst>
                  <a:cxn ang="0">
                    <a:pos x="227" y="112"/>
                  </a:cxn>
                  <a:cxn ang="0">
                    <a:pos x="220" y="115"/>
                  </a:cxn>
                  <a:cxn ang="0">
                    <a:pos x="209" y="115"/>
                  </a:cxn>
                  <a:cxn ang="0">
                    <a:pos x="200" y="115"/>
                  </a:cxn>
                  <a:cxn ang="0">
                    <a:pos x="187" y="112"/>
                  </a:cxn>
                  <a:cxn ang="0">
                    <a:pos x="179" y="108"/>
                  </a:cxn>
                  <a:cxn ang="0">
                    <a:pos x="169" y="105"/>
                  </a:cxn>
                  <a:cxn ang="0">
                    <a:pos x="164" y="100"/>
                  </a:cxn>
                  <a:cxn ang="0">
                    <a:pos x="157" y="90"/>
                  </a:cxn>
                  <a:cxn ang="0">
                    <a:pos x="151" y="84"/>
                  </a:cxn>
                  <a:cxn ang="0">
                    <a:pos x="148" y="77"/>
                  </a:cxn>
                  <a:cxn ang="0">
                    <a:pos x="145" y="72"/>
                  </a:cxn>
                  <a:cxn ang="0">
                    <a:pos x="133" y="56"/>
                  </a:cxn>
                  <a:cxn ang="0">
                    <a:pos x="118" y="41"/>
                  </a:cxn>
                  <a:cxn ang="0">
                    <a:pos x="112" y="35"/>
                  </a:cxn>
                  <a:cxn ang="0">
                    <a:pos x="96" y="31"/>
                  </a:cxn>
                  <a:cxn ang="0">
                    <a:pos x="84" y="25"/>
                  </a:cxn>
                  <a:cxn ang="0">
                    <a:pos x="73" y="22"/>
                  </a:cxn>
                  <a:cxn ang="0">
                    <a:pos x="63" y="19"/>
                  </a:cxn>
                  <a:cxn ang="0">
                    <a:pos x="51" y="22"/>
                  </a:cxn>
                  <a:cxn ang="0">
                    <a:pos x="36" y="25"/>
                  </a:cxn>
                  <a:cxn ang="0">
                    <a:pos x="21" y="31"/>
                  </a:cxn>
                  <a:cxn ang="0">
                    <a:pos x="15" y="38"/>
                  </a:cxn>
                  <a:cxn ang="0">
                    <a:pos x="9" y="43"/>
                  </a:cxn>
                  <a:cxn ang="0">
                    <a:pos x="0" y="13"/>
                  </a:cxn>
                  <a:cxn ang="0">
                    <a:pos x="6" y="10"/>
                  </a:cxn>
                  <a:cxn ang="0">
                    <a:pos x="21" y="4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1" y="0"/>
                  </a:cxn>
                  <a:cxn ang="0">
                    <a:pos x="73" y="4"/>
                  </a:cxn>
                  <a:cxn ang="0">
                    <a:pos x="88" y="10"/>
                  </a:cxn>
                  <a:cxn ang="0">
                    <a:pos x="96" y="13"/>
                  </a:cxn>
                  <a:cxn ang="0">
                    <a:pos x="103" y="19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39" y="56"/>
                  </a:cxn>
                  <a:cxn ang="0">
                    <a:pos x="148" y="69"/>
                  </a:cxn>
                  <a:cxn ang="0">
                    <a:pos x="157" y="74"/>
                  </a:cxn>
                  <a:cxn ang="0">
                    <a:pos x="166" y="84"/>
                  </a:cxn>
                  <a:cxn ang="0">
                    <a:pos x="175" y="87"/>
                  </a:cxn>
                  <a:cxn ang="0">
                    <a:pos x="184" y="90"/>
                  </a:cxn>
                  <a:cxn ang="0">
                    <a:pos x="194" y="90"/>
                  </a:cxn>
                  <a:cxn ang="0">
                    <a:pos x="202" y="90"/>
                  </a:cxn>
                  <a:cxn ang="0">
                    <a:pos x="209" y="87"/>
                  </a:cxn>
                  <a:cxn ang="0">
                    <a:pos x="220" y="81"/>
                  </a:cxn>
                  <a:cxn ang="0">
                    <a:pos x="227" y="112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/>
                <a:ahLst/>
                <a:cxnLst>
                  <a:cxn ang="0">
                    <a:pos x="227" y="3"/>
                  </a:cxn>
                  <a:cxn ang="0">
                    <a:pos x="220" y="3"/>
                  </a:cxn>
                  <a:cxn ang="0">
                    <a:pos x="209" y="0"/>
                  </a:cxn>
                  <a:cxn ang="0">
                    <a:pos x="200" y="0"/>
                  </a:cxn>
                  <a:cxn ang="0">
                    <a:pos x="190" y="3"/>
                  </a:cxn>
                  <a:cxn ang="0">
                    <a:pos x="179" y="6"/>
                  </a:cxn>
                  <a:cxn ang="0">
                    <a:pos x="169" y="9"/>
                  </a:cxn>
                  <a:cxn ang="0">
                    <a:pos x="164" y="16"/>
                  </a:cxn>
                  <a:cxn ang="0">
                    <a:pos x="157" y="24"/>
                  </a:cxn>
                  <a:cxn ang="0">
                    <a:pos x="151" y="34"/>
                  </a:cxn>
                  <a:cxn ang="0">
                    <a:pos x="148" y="40"/>
                  </a:cxn>
                  <a:cxn ang="0">
                    <a:pos x="145" y="47"/>
                  </a:cxn>
                  <a:cxn ang="0">
                    <a:pos x="133" y="58"/>
                  </a:cxn>
                  <a:cxn ang="0">
                    <a:pos x="118" y="74"/>
                  </a:cxn>
                  <a:cxn ang="0">
                    <a:pos x="112" y="78"/>
                  </a:cxn>
                  <a:cxn ang="0">
                    <a:pos x="96" y="87"/>
                  </a:cxn>
                  <a:cxn ang="0">
                    <a:pos x="84" y="90"/>
                  </a:cxn>
                  <a:cxn ang="0">
                    <a:pos x="73" y="94"/>
                  </a:cxn>
                  <a:cxn ang="0">
                    <a:pos x="63" y="96"/>
                  </a:cxn>
                  <a:cxn ang="0">
                    <a:pos x="51" y="94"/>
                  </a:cxn>
                  <a:cxn ang="0">
                    <a:pos x="36" y="90"/>
                  </a:cxn>
                  <a:cxn ang="0">
                    <a:pos x="21" y="84"/>
                  </a:cxn>
                  <a:cxn ang="0">
                    <a:pos x="15" y="78"/>
                  </a:cxn>
                  <a:cxn ang="0">
                    <a:pos x="9" y="71"/>
                  </a:cxn>
                  <a:cxn ang="0">
                    <a:pos x="0" y="102"/>
                  </a:cxn>
                  <a:cxn ang="0">
                    <a:pos x="6" y="109"/>
                  </a:cxn>
                  <a:cxn ang="0">
                    <a:pos x="18" y="112"/>
                  </a:cxn>
                  <a:cxn ang="0">
                    <a:pos x="33" y="115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9"/>
                  </a:cxn>
                  <a:cxn ang="0">
                    <a:pos x="96" y="102"/>
                  </a:cxn>
                  <a:cxn ang="0">
                    <a:pos x="103" y="96"/>
                  </a:cxn>
                  <a:cxn ang="0">
                    <a:pos x="118" y="84"/>
                  </a:cxn>
                  <a:cxn ang="0">
                    <a:pos x="130" y="71"/>
                  </a:cxn>
                  <a:cxn ang="0">
                    <a:pos x="139" y="58"/>
                  </a:cxn>
                  <a:cxn ang="0">
                    <a:pos x="148" y="47"/>
                  </a:cxn>
                  <a:cxn ang="0">
                    <a:pos x="157" y="40"/>
                  </a:cxn>
                  <a:cxn ang="0">
                    <a:pos x="166" y="34"/>
                  </a:cxn>
                  <a:cxn ang="0">
                    <a:pos x="175" y="27"/>
                  </a:cxn>
                  <a:cxn ang="0">
                    <a:pos x="184" y="24"/>
                  </a:cxn>
                  <a:cxn ang="0">
                    <a:pos x="194" y="24"/>
                  </a:cxn>
                  <a:cxn ang="0">
                    <a:pos x="202" y="24"/>
                  </a:cxn>
                  <a:cxn ang="0">
                    <a:pos x="209" y="27"/>
                  </a:cxn>
                  <a:cxn ang="0">
                    <a:pos x="220" y="34"/>
                  </a:cxn>
                  <a:cxn ang="0">
                    <a:pos x="227" y="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39"/>
                  </a:cxn>
                  <a:cxn ang="0">
                    <a:pos x="41" y="60"/>
                  </a:cxn>
                  <a:cxn ang="0">
                    <a:pos x="65" y="20"/>
                  </a:cxn>
                  <a:cxn ang="0">
                    <a:pos x="21" y="0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44"/>
                  </a:cxn>
                  <a:cxn ang="0">
                    <a:pos x="40" y="64"/>
                  </a:cxn>
                  <a:cxn ang="0">
                    <a:pos x="60" y="20"/>
                  </a:cxn>
                  <a:cxn ang="0">
                    <a:pos x="20" y="0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4"/>
                  </a:cxn>
                  <a:cxn ang="0">
                    <a:pos x="38" y="64"/>
                  </a:cxn>
                  <a:cxn ang="0">
                    <a:pos x="56" y="23"/>
                  </a:cxn>
                  <a:cxn ang="0">
                    <a:pos x="18" y="0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6" y="49"/>
                  </a:cxn>
                  <a:cxn ang="0">
                    <a:pos x="16" y="0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7" y="49"/>
                  </a:cxn>
                  <a:cxn ang="0">
                    <a:pos x="16" y="0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3"/>
                  </a:cxn>
                  <a:cxn ang="0">
                    <a:pos x="58" y="50"/>
                  </a:cxn>
                  <a:cxn ang="0">
                    <a:pos x="16" y="0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01"/>
                  </a:cxn>
                  <a:cxn ang="0">
                    <a:pos x="55" y="49"/>
                  </a:cxn>
                  <a:cxn ang="0">
                    <a:pos x="14" y="0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6" y="51"/>
                  </a:cxn>
                  <a:cxn ang="0">
                    <a:pos x="16" y="101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/>
                <a:ahLst/>
                <a:cxnLst>
                  <a:cxn ang="0">
                    <a:pos x="27" y="87"/>
                  </a:cxn>
                  <a:cxn ang="0">
                    <a:pos x="45" y="46"/>
                  </a:cxn>
                  <a:cxn ang="0">
                    <a:pos x="18" y="0"/>
                  </a:cxn>
                  <a:cxn ang="0">
                    <a:pos x="0" y="49"/>
                  </a:cxn>
                  <a:cxn ang="0">
                    <a:pos x="27" y="87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/>
                <a:ahLst/>
                <a:cxnLst>
                  <a:cxn ang="0">
                    <a:pos x="19" y="84"/>
                  </a:cxn>
                  <a:cxn ang="0">
                    <a:pos x="0" y="45"/>
                  </a:cxn>
                  <a:cxn ang="0">
                    <a:pos x="27" y="0"/>
                  </a:cxn>
                  <a:cxn ang="0">
                    <a:pos x="46" y="45"/>
                  </a:cxn>
                  <a:cxn ang="0">
                    <a:pos x="19" y="84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/>
                <a:ahLst/>
                <a:cxnLst>
                  <a:cxn ang="0">
                    <a:pos x="152" y="27"/>
                  </a:cxn>
                  <a:cxn ang="0">
                    <a:pos x="143" y="24"/>
                  </a:cxn>
                  <a:cxn ang="0">
                    <a:pos x="130" y="24"/>
                  </a:cxn>
                  <a:cxn ang="0">
                    <a:pos x="122" y="27"/>
                  </a:cxn>
                  <a:cxn ang="0">
                    <a:pos x="115" y="36"/>
                  </a:cxn>
                  <a:cxn ang="0">
                    <a:pos x="109" y="44"/>
                  </a:cxn>
                  <a:cxn ang="0">
                    <a:pos x="97" y="59"/>
                  </a:cxn>
                  <a:cxn ang="0">
                    <a:pos x="89" y="68"/>
                  </a:cxn>
                  <a:cxn ang="0">
                    <a:pos x="73" y="71"/>
                  </a:cxn>
                  <a:cxn ang="0">
                    <a:pos x="61" y="68"/>
                  </a:cxn>
                  <a:cxn ang="0">
                    <a:pos x="51" y="62"/>
                  </a:cxn>
                  <a:cxn ang="0">
                    <a:pos x="39" y="56"/>
                  </a:cxn>
                  <a:cxn ang="0">
                    <a:pos x="28" y="53"/>
                  </a:cxn>
                  <a:cxn ang="0">
                    <a:pos x="15" y="53"/>
                  </a:cxn>
                  <a:cxn ang="0">
                    <a:pos x="6" y="56"/>
                  </a:cxn>
                  <a:cxn ang="0">
                    <a:pos x="3" y="51"/>
                  </a:cxn>
                  <a:cxn ang="0">
                    <a:pos x="9" y="47"/>
                  </a:cxn>
                  <a:cxn ang="0">
                    <a:pos x="21" y="44"/>
                  </a:cxn>
                  <a:cxn ang="0">
                    <a:pos x="30" y="44"/>
                  </a:cxn>
                  <a:cxn ang="0">
                    <a:pos x="43" y="53"/>
                  </a:cxn>
                  <a:cxn ang="0">
                    <a:pos x="54" y="56"/>
                  </a:cxn>
                  <a:cxn ang="0">
                    <a:pos x="67" y="59"/>
                  </a:cxn>
                  <a:cxn ang="0">
                    <a:pos x="79" y="59"/>
                  </a:cxn>
                  <a:cxn ang="0">
                    <a:pos x="89" y="56"/>
                  </a:cxn>
                  <a:cxn ang="0">
                    <a:pos x="97" y="51"/>
                  </a:cxn>
                  <a:cxn ang="0">
                    <a:pos x="107" y="39"/>
                  </a:cxn>
                  <a:cxn ang="0">
                    <a:pos x="115" y="21"/>
                  </a:cxn>
                  <a:cxn ang="0">
                    <a:pos x="122" y="6"/>
                  </a:cxn>
                  <a:cxn ang="0">
                    <a:pos x="130" y="0"/>
                  </a:cxn>
                  <a:cxn ang="0">
                    <a:pos x="137" y="0"/>
                  </a:cxn>
                  <a:cxn ang="0">
                    <a:pos x="146" y="3"/>
                  </a:cxn>
                  <a:cxn ang="0">
                    <a:pos x="158" y="30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/>
                <a:ahLst/>
                <a:cxnLst>
                  <a:cxn ang="0">
                    <a:pos x="147" y="27"/>
                  </a:cxn>
                  <a:cxn ang="0">
                    <a:pos x="138" y="24"/>
                  </a:cxn>
                  <a:cxn ang="0">
                    <a:pos x="127" y="24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5" y="48"/>
                  </a:cxn>
                  <a:cxn ang="0">
                    <a:pos x="97" y="60"/>
                  </a:cxn>
                  <a:cxn ang="0">
                    <a:pos x="84" y="69"/>
                  </a:cxn>
                  <a:cxn ang="0">
                    <a:pos x="69" y="72"/>
                  </a:cxn>
                  <a:cxn ang="0">
                    <a:pos x="57" y="69"/>
                  </a:cxn>
                  <a:cxn ang="0">
                    <a:pos x="49" y="63"/>
                  </a:cxn>
                  <a:cxn ang="0">
                    <a:pos x="37" y="57"/>
                  </a:cxn>
                  <a:cxn ang="0">
                    <a:pos x="24" y="54"/>
                  </a:cxn>
                  <a:cxn ang="0">
                    <a:pos x="12" y="54"/>
                  </a:cxn>
                  <a:cxn ang="0">
                    <a:pos x="4" y="57"/>
                  </a:cxn>
                  <a:cxn ang="0">
                    <a:pos x="0" y="54"/>
                  </a:cxn>
                  <a:cxn ang="0">
                    <a:pos x="7" y="48"/>
                  </a:cxn>
                  <a:cxn ang="0">
                    <a:pos x="19" y="45"/>
                  </a:cxn>
                  <a:cxn ang="0">
                    <a:pos x="27" y="48"/>
                  </a:cxn>
                  <a:cxn ang="0">
                    <a:pos x="39" y="54"/>
                  </a:cxn>
                  <a:cxn ang="0">
                    <a:pos x="52" y="60"/>
                  </a:cxn>
                  <a:cxn ang="0">
                    <a:pos x="64" y="60"/>
                  </a:cxn>
                  <a:cxn ang="0">
                    <a:pos x="75" y="60"/>
                  </a:cxn>
                  <a:cxn ang="0">
                    <a:pos x="84" y="57"/>
                  </a:cxn>
                  <a:cxn ang="0">
                    <a:pos x="93" y="51"/>
                  </a:cxn>
                  <a:cxn ang="0">
                    <a:pos x="102" y="39"/>
                  </a:cxn>
                  <a:cxn ang="0">
                    <a:pos x="112" y="22"/>
                  </a:cxn>
                  <a:cxn ang="0">
                    <a:pos x="120" y="7"/>
                  </a:cxn>
                  <a:cxn ang="0">
                    <a:pos x="127" y="0"/>
                  </a:cxn>
                  <a:cxn ang="0">
                    <a:pos x="135" y="0"/>
                  </a:cxn>
                  <a:cxn ang="0">
                    <a:pos x="145" y="3"/>
                  </a:cxn>
                  <a:cxn ang="0">
                    <a:pos x="153" y="30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/>
                <a:ahLst/>
                <a:cxnLst>
                  <a:cxn ang="0">
                    <a:pos x="149" y="27"/>
                  </a:cxn>
                  <a:cxn ang="0">
                    <a:pos x="141" y="25"/>
                  </a:cxn>
                  <a:cxn ang="0">
                    <a:pos x="129" y="25"/>
                  </a:cxn>
                  <a:cxn ang="0">
                    <a:pos x="120" y="27"/>
                  </a:cxn>
                  <a:cxn ang="0">
                    <a:pos x="114" y="36"/>
                  </a:cxn>
                  <a:cxn ang="0">
                    <a:pos x="105" y="48"/>
                  </a:cxn>
                  <a:cxn ang="0">
                    <a:pos x="99" y="61"/>
                  </a:cxn>
                  <a:cxn ang="0">
                    <a:pos x="84" y="70"/>
                  </a:cxn>
                  <a:cxn ang="0">
                    <a:pos x="72" y="73"/>
                  </a:cxn>
                  <a:cxn ang="0">
                    <a:pos x="60" y="70"/>
                  </a:cxn>
                  <a:cxn ang="0">
                    <a:pos x="51" y="64"/>
                  </a:cxn>
                  <a:cxn ang="0">
                    <a:pos x="39" y="58"/>
                  </a:cxn>
                  <a:cxn ang="0">
                    <a:pos x="27" y="51"/>
                  </a:cxn>
                  <a:cxn ang="0">
                    <a:pos x="15" y="51"/>
                  </a:cxn>
                  <a:cxn ang="0">
                    <a:pos x="7" y="58"/>
                  </a:cxn>
                  <a:cxn ang="0">
                    <a:pos x="3" y="51"/>
                  </a:cxn>
                  <a:cxn ang="0">
                    <a:pos x="9" y="48"/>
                  </a:cxn>
                  <a:cxn ang="0">
                    <a:pos x="21" y="46"/>
                  </a:cxn>
                  <a:cxn ang="0">
                    <a:pos x="30" y="46"/>
                  </a:cxn>
                  <a:cxn ang="0">
                    <a:pos x="42" y="51"/>
                  </a:cxn>
                  <a:cxn ang="0">
                    <a:pos x="54" y="58"/>
                  </a:cxn>
                  <a:cxn ang="0">
                    <a:pos x="66" y="61"/>
                  </a:cxn>
                  <a:cxn ang="0">
                    <a:pos x="78" y="61"/>
                  </a:cxn>
                  <a:cxn ang="0">
                    <a:pos x="87" y="58"/>
                  </a:cxn>
                  <a:cxn ang="0">
                    <a:pos x="96" y="51"/>
                  </a:cxn>
                  <a:cxn ang="0">
                    <a:pos x="105" y="40"/>
                  </a:cxn>
                  <a:cxn ang="0">
                    <a:pos x="114" y="21"/>
                  </a:cxn>
                  <a:cxn ang="0">
                    <a:pos x="120" y="6"/>
                  </a:cxn>
                  <a:cxn ang="0">
                    <a:pos x="129" y="0"/>
                  </a:cxn>
                  <a:cxn ang="0">
                    <a:pos x="135" y="0"/>
                  </a:cxn>
                  <a:cxn ang="0">
                    <a:pos x="144" y="3"/>
                  </a:cxn>
                  <a:cxn ang="0">
                    <a:pos x="156" y="30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/>
                <a:ahLst/>
                <a:cxnLst>
                  <a:cxn ang="0">
                    <a:pos x="4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9" y="48"/>
                  </a:cxn>
                  <a:cxn ang="0">
                    <a:pos x="57" y="63"/>
                  </a:cxn>
                  <a:cxn ang="0">
                    <a:pos x="70" y="71"/>
                  </a:cxn>
                  <a:cxn ang="0">
                    <a:pos x="85" y="74"/>
                  </a:cxn>
                  <a:cxn ang="0">
                    <a:pos x="97" y="71"/>
                  </a:cxn>
                  <a:cxn ang="0">
                    <a:pos x="105" y="63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6"/>
                  </a:cxn>
                  <a:cxn ang="0">
                    <a:pos x="154" y="54"/>
                  </a:cxn>
                  <a:cxn ang="0">
                    <a:pos x="145" y="48"/>
                  </a:cxn>
                  <a:cxn ang="0">
                    <a:pos x="135" y="48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59"/>
                  </a:cxn>
                  <a:cxn ang="0">
                    <a:pos x="87" y="59"/>
                  </a:cxn>
                  <a:cxn ang="0">
                    <a:pos x="79" y="59"/>
                  </a:cxn>
                  <a:cxn ang="0">
                    <a:pos x="70" y="56"/>
                  </a:cxn>
                  <a:cxn ang="0">
                    <a:pos x="60" y="54"/>
                  </a:cxn>
                  <a:cxn ang="0">
                    <a:pos x="52" y="42"/>
                  </a:cxn>
                  <a:cxn ang="0">
                    <a:pos x="42" y="24"/>
                  </a:cxn>
                  <a:cxn ang="0">
                    <a:pos x="34" y="9"/>
                  </a:cxn>
                  <a:cxn ang="0">
                    <a:pos x="27" y="4"/>
                  </a:cxn>
                  <a:cxn ang="0">
                    <a:pos x="19" y="0"/>
                  </a:cxn>
                  <a:cxn ang="0">
                    <a:pos x="9" y="6"/>
                  </a:cxn>
                  <a:cxn ang="0">
                    <a:pos x="0" y="3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8" y="24"/>
                  </a:cxn>
                  <a:cxn ang="0">
                    <a:pos x="37" y="30"/>
                  </a:cxn>
                  <a:cxn ang="0">
                    <a:pos x="43" y="36"/>
                  </a:cxn>
                  <a:cxn ang="0">
                    <a:pos x="50" y="49"/>
                  </a:cxn>
                  <a:cxn ang="0">
                    <a:pos x="58" y="60"/>
                  </a:cxn>
                  <a:cxn ang="0">
                    <a:pos x="70" y="69"/>
                  </a:cxn>
                  <a:cxn ang="0">
                    <a:pos x="86" y="72"/>
                  </a:cxn>
                  <a:cxn ang="0">
                    <a:pos x="98" y="72"/>
                  </a:cxn>
                  <a:cxn ang="0">
                    <a:pos x="107" y="64"/>
                  </a:cxn>
                  <a:cxn ang="0">
                    <a:pos x="119" y="57"/>
                  </a:cxn>
                  <a:cxn ang="0">
                    <a:pos x="131" y="54"/>
                  </a:cxn>
                  <a:cxn ang="0">
                    <a:pos x="144" y="54"/>
                  </a:cxn>
                  <a:cxn ang="0">
                    <a:pos x="152" y="57"/>
                  </a:cxn>
                  <a:cxn ang="0">
                    <a:pos x="156" y="54"/>
                  </a:cxn>
                  <a:cxn ang="0">
                    <a:pos x="147" y="49"/>
                  </a:cxn>
                  <a:cxn ang="0">
                    <a:pos x="137" y="45"/>
                  </a:cxn>
                  <a:cxn ang="0">
                    <a:pos x="129" y="49"/>
                  </a:cxn>
                  <a:cxn ang="0">
                    <a:pos x="116" y="54"/>
                  </a:cxn>
                  <a:cxn ang="0">
                    <a:pos x="104" y="60"/>
                  </a:cxn>
                  <a:cxn ang="0">
                    <a:pos x="89" y="60"/>
                  </a:cxn>
                  <a:cxn ang="0">
                    <a:pos x="80" y="60"/>
                  </a:cxn>
                  <a:cxn ang="0">
                    <a:pos x="70" y="57"/>
                  </a:cxn>
                  <a:cxn ang="0">
                    <a:pos x="61" y="51"/>
                  </a:cxn>
                  <a:cxn ang="0">
                    <a:pos x="52" y="39"/>
                  </a:cxn>
                  <a:cxn ang="0">
                    <a:pos x="43" y="24"/>
                  </a:cxn>
                  <a:cxn ang="0">
                    <a:pos x="34" y="7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0" y="4"/>
                  </a:cxn>
                  <a:cxn ang="0">
                    <a:pos x="0" y="30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6" y="30"/>
                  </a:cxn>
                  <a:cxn ang="0">
                    <a:pos x="43" y="35"/>
                  </a:cxn>
                  <a:cxn ang="0">
                    <a:pos x="48" y="47"/>
                  </a:cxn>
                  <a:cxn ang="0">
                    <a:pos x="58" y="62"/>
                  </a:cxn>
                  <a:cxn ang="0">
                    <a:pos x="69" y="71"/>
                  </a:cxn>
                  <a:cxn ang="0">
                    <a:pos x="84" y="74"/>
                  </a:cxn>
                  <a:cxn ang="0">
                    <a:pos x="96" y="71"/>
                  </a:cxn>
                  <a:cxn ang="0">
                    <a:pos x="106" y="62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1" y="56"/>
                  </a:cxn>
                  <a:cxn ang="0">
                    <a:pos x="154" y="54"/>
                  </a:cxn>
                  <a:cxn ang="0">
                    <a:pos x="145" y="47"/>
                  </a:cxn>
                  <a:cxn ang="0">
                    <a:pos x="136" y="47"/>
                  </a:cxn>
                  <a:cxn ang="0">
                    <a:pos x="127" y="47"/>
                  </a:cxn>
                  <a:cxn ang="0">
                    <a:pos x="114" y="54"/>
                  </a:cxn>
                  <a:cxn ang="0">
                    <a:pos x="103" y="59"/>
                  </a:cxn>
                  <a:cxn ang="0">
                    <a:pos x="91" y="62"/>
                  </a:cxn>
                  <a:cxn ang="0">
                    <a:pos x="79" y="62"/>
                  </a:cxn>
                  <a:cxn ang="0">
                    <a:pos x="69" y="56"/>
                  </a:cxn>
                  <a:cxn ang="0">
                    <a:pos x="61" y="54"/>
                  </a:cxn>
                  <a:cxn ang="0">
                    <a:pos x="51" y="42"/>
                  </a:cxn>
                  <a:cxn ang="0">
                    <a:pos x="43" y="24"/>
                  </a:cxn>
                  <a:cxn ang="0">
                    <a:pos x="36" y="9"/>
                  </a:cxn>
                  <a:cxn ang="0">
                    <a:pos x="27" y="3"/>
                  </a:cxn>
                  <a:cxn ang="0">
                    <a:pos x="18" y="0"/>
                  </a:cxn>
                  <a:cxn ang="0">
                    <a:pos x="9" y="3"/>
                  </a:cxn>
                  <a:cxn ang="0">
                    <a:pos x="0" y="32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8" y="48"/>
                  </a:cxn>
                  <a:cxn ang="0">
                    <a:pos x="60" y="63"/>
                  </a:cxn>
                  <a:cxn ang="0">
                    <a:pos x="72" y="69"/>
                  </a:cxn>
                  <a:cxn ang="0">
                    <a:pos x="85" y="72"/>
                  </a:cxn>
                  <a:cxn ang="0">
                    <a:pos x="97" y="72"/>
                  </a:cxn>
                  <a:cxn ang="0">
                    <a:pos x="105" y="63"/>
                  </a:cxn>
                  <a:cxn ang="0">
                    <a:pos x="118" y="57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7"/>
                  </a:cxn>
                  <a:cxn ang="0">
                    <a:pos x="153" y="54"/>
                  </a:cxn>
                  <a:cxn ang="0">
                    <a:pos x="148" y="48"/>
                  </a:cxn>
                  <a:cxn ang="0">
                    <a:pos x="138" y="45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60"/>
                  </a:cxn>
                  <a:cxn ang="0">
                    <a:pos x="90" y="60"/>
                  </a:cxn>
                  <a:cxn ang="0">
                    <a:pos x="78" y="60"/>
                  </a:cxn>
                  <a:cxn ang="0">
                    <a:pos x="70" y="57"/>
                  </a:cxn>
                  <a:cxn ang="0">
                    <a:pos x="60" y="51"/>
                  </a:cxn>
                  <a:cxn ang="0">
                    <a:pos x="52" y="39"/>
                  </a:cxn>
                  <a:cxn ang="0">
                    <a:pos x="42" y="24"/>
                  </a:cxn>
                  <a:cxn ang="0">
                    <a:pos x="37" y="7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2" y="3"/>
                  </a:cxn>
                  <a:cxn ang="0">
                    <a:pos x="0" y="30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46"/>
                  </a:cxn>
                  <a:cxn ang="0">
                    <a:pos x="9" y="48"/>
                  </a:cxn>
                  <a:cxn ang="0">
                    <a:pos x="15" y="48"/>
                  </a:cxn>
                  <a:cxn ang="0">
                    <a:pos x="22" y="48"/>
                  </a:cxn>
                  <a:cxn ang="0">
                    <a:pos x="27" y="48"/>
                  </a:cxn>
                  <a:cxn ang="0">
                    <a:pos x="30" y="46"/>
                  </a:cxn>
                  <a:cxn ang="0">
                    <a:pos x="37" y="43"/>
                  </a:cxn>
                  <a:cxn ang="0">
                    <a:pos x="43" y="37"/>
                  </a:cxn>
                  <a:cxn ang="0">
                    <a:pos x="45" y="30"/>
                  </a:cxn>
                  <a:cxn ang="0">
                    <a:pos x="49" y="25"/>
                  </a:cxn>
                  <a:cxn ang="0">
                    <a:pos x="52" y="18"/>
                  </a:cxn>
                  <a:cxn ang="0">
                    <a:pos x="58" y="12"/>
                  </a:cxn>
                  <a:cxn ang="0">
                    <a:pos x="64" y="7"/>
                  </a:cxn>
                  <a:cxn ang="0">
                    <a:pos x="70" y="3"/>
                  </a:cxn>
                  <a:cxn ang="0">
                    <a:pos x="76" y="0"/>
                  </a:cxn>
                  <a:cxn ang="0">
                    <a:pos x="85" y="0"/>
                  </a:cxn>
                  <a:cxn ang="0">
                    <a:pos x="91" y="0"/>
                  </a:cxn>
                  <a:cxn ang="0">
                    <a:pos x="95" y="0"/>
                  </a:cxn>
                  <a:cxn ang="0">
                    <a:pos x="100" y="7"/>
                  </a:cxn>
                  <a:cxn ang="0">
                    <a:pos x="106" y="9"/>
                  </a:cxn>
                  <a:cxn ang="0">
                    <a:pos x="110" y="12"/>
                  </a:cxn>
                  <a:cxn ang="0">
                    <a:pos x="118" y="15"/>
                  </a:cxn>
                  <a:cxn ang="0">
                    <a:pos x="125" y="18"/>
                  </a:cxn>
                  <a:cxn ang="0">
                    <a:pos x="130" y="18"/>
                  </a:cxn>
                  <a:cxn ang="0">
                    <a:pos x="136" y="18"/>
                  </a:cxn>
                  <a:cxn ang="0">
                    <a:pos x="140" y="18"/>
                  </a:cxn>
                  <a:cxn ang="0">
                    <a:pos x="146" y="18"/>
                  </a:cxn>
                  <a:cxn ang="0">
                    <a:pos x="151" y="15"/>
                  </a:cxn>
                  <a:cxn ang="0">
                    <a:pos x="155" y="12"/>
                  </a:cxn>
                  <a:cxn ang="0">
                    <a:pos x="155" y="18"/>
                  </a:cxn>
                  <a:cxn ang="0">
                    <a:pos x="151" y="22"/>
                  </a:cxn>
                  <a:cxn ang="0">
                    <a:pos x="146" y="25"/>
                  </a:cxn>
                  <a:cxn ang="0">
                    <a:pos x="143" y="27"/>
                  </a:cxn>
                  <a:cxn ang="0">
                    <a:pos x="136" y="27"/>
                  </a:cxn>
                  <a:cxn ang="0">
                    <a:pos x="133" y="27"/>
                  </a:cxn>
                  <a:cxn ang="0">
                    <a:pos x="128" y="27"/>
                  </a:cxn>
                  <a:cxn ang="0">
                    <a:pos x="121" y="25"/>
                  </a:cxn>
                  <a:cxn ang="0">
                    <a:pos x="115" y="18"/>
                  </a:cxn>
                  <a:cxn ang="0">
                    <a:pos x="106" y="15"/>
                  </a:cxn>
                  <a:cxn ang="0">
                    <a:pos x="103" y="12"/>
                  </a:cxn>
                  <a:cxn ang="0">
                    <a:pos x="97" y="12"/>
                  </a:cxn>
                  <a:cxn ang="0">
                    <a:pos x="88" y="12"/>
                  </a:cxn>
                  <a:cxn ang="0">
                    <a:pos x="82" y="12"/>
                  </a:cxn>
                  <a:cxn ang="0">
                    <a:pos x="79" y="12"/>
                  </a:cxn>
                  <a:cxn ang="0">
                    <a:pos x="73" y="12"/>
                  </a:cxn>
                  <a:cxn ang="0">
                    <a:pos x="67" y="15"/>
                  </a:cxn>
                  <a:cxn ang="0">
                    <a:pos x="64" y="18"/>
                  </a:cxn>
                  <a:cxn ang="0">
                    <a:pos x="58" y="22"/>
                  </a:cxn>
                  <a:cxn ang="0">
                    <a:pos x="55" y="25"/>
                  </a:cxn>
                  <a:cxn ang="0">
                    <a:pos x="52" y="33"/>
                  </a:cxn>
                  <a:cxn ang="0">
                    <a:pos x="45" y="43"/>
                  </a:cxn>
                  <a:cxn ang="0">
                    <a:pos x="43" y="48"/>
                  </a:cxn>
                  <a:cxn ang="0">
                    <a:pos x="37" y="61"/>
                  </a:cxn>
                  <a:cxn ang="0">
                    <a:pos x="34" y="67"/>
                  </a:cxn>
                  <a:cxn ang="0">
                    <a:pos x="30" y="70"/>
                  </a:cxn>
                  <a:cxn ang="0">
                    <a:pos x="27" y="73"/>
                  </a:cxn>
                  <a:cxn ang="0">
                    <a:pos x="22" y="73"/>
                  </a:cxn>
                  <a:cxn ang="0">
                    <a:pos x="19" y="73"/>
                  </a:cxn>
                  <a:cxn ang="0">
                    <a:pos x="15" y="73"/>
                  </a:cxn>
                  <a:cxn ang="0">
                    <a:pos x="9" y="70"/>
                  </a:cxn>
                  <a:cxn ang="0">
                    <a:pos x="7" y="67"/>
                  </a:cxn>
                  <a:cxn ang="0">
                    <a:pos x="0" y="43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/>
                <a:ahLst/>
                <a:cxnLst>
                  <a:cxn ang="0">
                    <a:pos x="3" y="46"/>
                  </a:cxn>
                  <a:cxn ang="0">
                    <a:pos x="15" y="49"/>
                  </a:cxn>
                  <a:cxn ang="0">
                    <a:pos x="23" y="49"/>
                  </a:cxn>
                  <a:cxn ang="0">
                    <a:pos x="33" y="46"/>
                  </a:cxn>
                  <a:cxn ang="0">
                    <a:pos x="42" y="37"/>
                  </a:cxn>
                  <a:cxn ang="0">
                    <a:pos x="48" y="28"/>
                  </a:cxn>
                  <a:cxn ang="0">
                    <a:pos x="57" y="12"/>
                  </a:cxn>
                  <a:cxn ang="0">
                    <a:pos x="68" y="3"/>
                  </a:cxn>
                  <a:cxn ang="0">
                    <a:pos x="83" y="0"/>
                  </a:cxn>
                  <a:cxn ang="0">
                    <a:pos x="92" y="3"/>
                  </a:cxn>
                  <a:cxn ang="0">
                    <a:pos x="104" y="10"/>
                  </a:cxn>
                  <a:cxn ang="0">
                    <a:pos x="113" y="15"/>
                  </a:cxn>
                  <a:cxn ang="0">
                    <a:pos x="125" y="22"/>
                  </a:cxn>
                  <a:cxn ang="0">
                    <a:pos x="137" y="22"/>
                  </a:cxn>
                  <a:cxn ang="0">
                    <a:pos x="149" y="15"/>
                  </a:cxn>
                  <a:cxn ang="0">
                    <a:pos x="152" y="22"/>
                  </a:cxn>
                  <a:cxn ang="0">
                    <a:pos x="143" y="25"/>
                  </a:cxn>
                  <a:cxn ang="0">
                    <a:pos x="134" y="28"/>
                  </a:cxn>
                  <a:cxn ang="0">
                    <a:pos x="122" y="28"/>
                  </a:cxn>
                  <a:cxn ang="0">
                    <a:pos x="113" y="22"/>
                  </a:cxn>
                  <a:cxn ang="0">
                    <a:pos x="102" y="15"/>
                  </a:cxn>
                  <a:cxn ang="0">
                    <a:pos x="87" y="12"/>
                  </a:cxn>
                  <a:cxn ang="0">
                    <a:pos x="75" y="12"/>
                  </a:cxn>
                  <a:cxn ang="0">
                    <a:pos x="65" y="15"/>
                  </a:cxn>
                  <a:cxn ang="0">
                    <a:pos x="57" y="22"/>
                  </a:cxn>
                  <a:cxn ang="0">
                    <a:pos x="50" y="34"/>
                  </a:cxn>
                  <a:cxn ang="0">
                    <a:pos x="42" y="53"/>
                  </a:cxn>
                  <a:cxn ang="0">
                    <a:pos x="33" y="68"/>
                  </a:cxn>
                  <a:cxn ang="0">
                    <a:pos x="23" y="74"/>
                  </a:cxn>
                  <a:cxn ang="0">
                    <a:pos x="18" y="74"/>
                  </a:cxn>
                  <a:cxn ang="0">
                    <a:pos x="8" y="71"/>
                  </a:cxn>
                  <a:cxn ang="0">
                    <a:pos x="0" y="4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15" y="48"/>
                  </a:cxn>
                  <a:cxn ang="0">
                    <a:pos x="26" y="48"/>
                  </a:cxn>
                  <a:cxn ang="0">
                    <a:pos x="33" y="41"/>
                  </a:cxn>
                  <a:cxn ang="0">
                    <a:pos x="41" y="36"/>
                  </a:cxn>
                  <a:cxn ang="0">
                    <a:pos x="48" y="24"/>
                  </a:cxn>
                  <a:cxn ang="0">
                    <a:pos x="56" y="12"/>
                  </a:cxn>
                  <a:cxn ang="0">
                    <a:pos x="69" y="4"/>
                  </a:cxn>
                  <a:cxn ang="0">
                    <a:pos x="84" y="0"/>
                  </a:cxn>
                  <a:cxn ang="0">
                    <a:pos x="93" y="4"/>
                  </a:cxn>
                  <a:cxn ang="0">
                    <a:pos x="105" y="9"/>
                  </a:cxn>
                  <a:cxn ang="0">
                    <a:pos x="116" y="15"/>
                  </a:cxn>
                  <a:cxn ang="0">
                    <a:pos x="126" y="18"/>
                  </a:cxn>
                  <a:cxn ang="0">
                    <a:pos x="138" y="18"/>
                  </a:cxn>
                  <a:cxn ang="0">
                    <a:pos x="150" y="15"/>
                  </a:cxn>
                  <a:cxn ang="0">
                    <a:pos x="153" y="18"/>
                  </a:cxn>
                  <a:cxn ang="0">
                    <a:pos x="144" y="24"/>
                  </a:cxn>
                  <a:cxn ang="0">
                    <a:pos x="135" y="27"/>
                  </a:cxn>
                  <a:cxn ang="0">
                    <a:pos x="126" y="24"/>
                  </a:cxn>
                  <a:cxn ang="0">
                    <a:pos x="114" y="18"/>
                  </a:cxn>
                  <a:cxn ang="0">
                    <a:pos x="101" y="12"/>
                  </a:cxn>
                  <a:cxn ang="0">
                    <a:pos x="86" y="12"/>
                  </a:cxn>
                  <a:cxn ang="0">
                    <a:pos x="78" y="12"/>
                  </a:cxn>
                  <a:cxn ang="0">
                    <a:pos x="66" y="15"/>
                  </a:cxn>
                  <a:cxn ang="0">
                    <a:pos x="56" y="21"/>
                  </a:cxn>
                  <a:cxn ang="0">
                    <a:pos x="51" y="33"/>
                  </a:cxn>
                  <a:cxn ang="0">
                    <a:pos x="41" y="51"/>
                  </a:cxn>
                  <a:cxn ang="0">
                    <a:pos x="33" y="65"/>
                  </a:cxn>
                  <a:cxn ang="0">
                    <a:pos x="26" y="71"/>
                  </a:cxn>
                  <a:cxn ang="0">
                    <a:pos x="18" y="71"/>
                  </a:cxn>
                  <a:cxn ang="0">
                    <a:pos x="8" y="68"/>
                  </a:cxn>
                  <a:cxn ang="0">
                    <a:pos x="0" y="41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5"/>
                  </a:cxn>
                  <a:cxn ang="0">
                    <a:pos x="56" y="41"/>
                  </a:cxn>
                  <a:cxn ang="0">
                    <a:pos x="31" y="0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4" y="40"/>
                  </a:cxn>
                  <a:cxn ang="0">
                    <a:pos x="30" y="0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5" y="41"/>
                  </a:cxn>
                  <a:cxn ang="0">
                    <a:pos x="30" y="0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5" y="80"/>
                  </a:cxn>
                  <a:cxn ang="0">
                    <a:pos x="59" y="0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2" y="79"/>
                  </a:cxn>
                  <a:cxn ang="0">
                    <a:pos x="59" y="0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1"/>
                  </a:cxn>
                  <a:cxn ang="0">
                    <a:pos x="42" y="82"/>
                  </a:cxn>
                  <a:cxn ang="0">
                    <a:pos x="58" y="0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31"/>
                  </a:cxn>
                  <a:cxn ang="0">
                    <a:pos x="46" y="82"/>
                  </a:cxn>
                  <a:cxn ang="0">
                    <a:pos x="60" y="0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0"/>
                  </a:cxn>
                  <a:cxn ang="0">
                    <a:pos x="42" y="77"/>
                  </a:cxn>
                  <a:cxn ang="0">
                    <a:pos x="58" y="0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0"/>
                  </a:cxn>
                  <a:cxn ang="0">
                    <a:pos x="0" y="0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1"/>
                  </a:cxn>
                  <a:cxn ang="0">
                    <a:pos x="0" y="0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/>
                <a:ahLst/>
                <a:cxnLst>
                  <a:cxn ang="0">
                    <a:pos x="228" y="4"/>
                  </a:cxn>
                  <a:cxn ang="0">
                    <a:pos x="222" y="0"/>
                  </a:cxn>
                  <a:cxn ang="0">
                    <a:pos x="210" y="0"/>
                  </a:cxn>
                  <a:cxn ang="0">
                    <a:pos x="200" y="0"/>
                  </a:cxn>
                  <a:cxn ang="0">
                    <a:pos x="192" y="0"/>
                  </a:cxn>
                  <a:cxn ang="0">
                    <a:pos x="180" y="4"/>
                  </a:cxn>
                  <a:cxn ang="0">
                    <a:pos x="170" y="10"/>
                  </a:cxn>
                  <a:cxn ang="0">
                    <a:pos x="164" y="13"/>
                  </a:cxn>
                  <a:cxn ang="0">
                    <a:pos x="159" y="22"/>
                  </a:cxn>
                  <a:cxn ang="0">
                    <a:pos x="152" y="31"/>
                  </a:cxn>
                  <a:cxn ang="0">
                    <a:pos x="149" y="38"/>
                  </a:cxn>
                  <a:cxn ang="0">
                    <a:pos x="146" y="43"/>
                  </a:cxn>
                  <a:cxn ang="0">
                    <a:pos x="134" y="59"/>
                  </a:cxn>
                  <a:cxn ang="0">
                    <a:pos x="122" y="72"/>
                  </a:cxn>
                  <a:cxn ang="0">
                    <a:pos x="113" y="77"/>
                  </a:cxn>
                  <a:cxn ang="0">
                    <a:pos x="98" y="84"/>
                  </a:cxn>
                  <a:cxn ang="0">
                    <a:pos x="86" y="90"/>
                  </a:cxn>
                  <a:cxn ang="0">
                    <a:pos x="73" y="93"/>
                  </a:cxn>
                  <a:cxn ang="0">
                    <a:pos x="64" y="93"/>
                  </a:cxn>
                  <a:cxn ang="0">
                    <a:pos x="52" y="93"/>
                  </a:cxn>
                  <a:cxn ang="0">
                    <a:pos x="37" y="90"/>
                  </a:cxn>
                  <a:cxn ang="0">
                    <a:pos x="25" y="84"/>
                  </a:cxn>
                  <a:cxn ang="0">
                    <a:pos x="15" y="74"/>
                  </a:cxn>
                  <a:cxn ang="0">
                    <a:pos x="10" y="69"/>
                  </a:cxn>
                  <a:cxn ang="0">
                    <a:pos x="0" y="100"/>
                  </a:cxn>
                  <a:cxn ang="0">
                    <a:pos x="7" y="105"/>
                  </a:cxn>
                  <a:cxn ang="0">
                    <a:pos x="22" y="112"/>
                  </a:cxn>
                  <a:cxn ang="0">
                    <a:pos x="33" y="112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5"/>
                  </a:cxn>
                  <a:cxn ang="0">
                    <a:pos x="98" y="100"/>
                  </a:cxn>
                  <a:cxn ang="0">
                    <a:pos x="104" y="97"/>
                  </a:cxn>
                  <a:cxn ang="0">
                    <a:pos x="119" y="84"/>
                  </a:cxn>
                  <a:cxn ang="0">
                    <a:pos x="131" y="72"/>
                  </a:cxn>
                  <a:cxn ang="0">
                    <a:pos x="140" y="56"/>
                  </a:cxn>
                  <a:cxn ang="0">
                    <a:pos x="149" y="43"/>
                  </a:cxn>
                  <a:cxn ang="0">
                    <a:pos x="159" y="41"/>
                  </a:cxn>
                  <a:cxn ang="0">
                    <a:pos x="167" y="31"/>
                  </a:cxn>
                  <a:cxn ang="0">
                    <a:pos x="177" y="28"/>
                  </a:cxn>
                  <a:cxn ang="0">
                    <a:pos x="185" y="25"/>
                  </a:cxn>
                  <a:cxn ang="0">
                    <a:pos x="198" y="25"/>
                  </a:cxn>
                  <a:cxn ang="0">
                    <a:pos x="204" y="25"/>
                  </a:cxn>
                  <a:cxn ang="0">
                    <a:pos x="210" y="28"/>
                  </a:cxn>
                  <a:cxn ang="0">
                    <a:pos x="222" y="35"/>
                  </a:cxn>
                  <a:cxn ang="0">
                    <a:pos x="228" y="4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6" y="114"/>
                  </a:cxn>
                  <a:cxn ang="0">
                    <a:pos x="18" y="114"/>
                  </a:cxn>
                  <a:cxn ang="0">
                    <a:pos x="27" y="114"/>
                  </a:cxn>
                  <a:cxn ang="0">
                    <a:pos x="39" y="111"/>
                  </a:cxn>
                  <a:cxn ang="0">
                    <a:pos x="48" y="108"/>
                  </a:cxn>
                  <a:cxn ang="0">
                    <a:pos x="58" y="104"/>
                  </a:cxn>
                  <a:cxn ang="0">
                    <a:pos x="63" y="101"/>
                  </a:cxn>
                  <a:cxn ang="0">
                    <a:pos x="73" y="93"/>
                  </a:cxn>
                  <a:cxn ang="0">
                    <a:pos x="76" y="83"/>
                  </a:cxn>
                  <a:cxn ang="0">
                    <a:pos x="81" y="77"/>
                  </a:cxn>
                  <a:cxn ang="0">
                    <a:pos x="84" y="71"/>
                  </a:cxn>
                  <a:cxn ang="0">
                    <a:pos x="94" y="55"/>
                  </a:cxn>
                  <a:cxn ang="0">
                    <a:pos x="109" y="40"/>
                  </a:cxn>
                  <a:cxn ang="0">
                    <a:pos x="115" y="37"/>
                  </a:cxn>
                  <a:cxn ang="0">
                    <a:pos x="130" y="31"/>
                  </a:cxn>
                  <a:cxn ang="0">
                    <a:pos x="142" y="24"/>
                  </a:cxn>
                  <a:cxn ang="0">
                    <a:pos x="154" y="21"/>
                  </a:cxn>
                  <a:cxn ang="0">
                    <a:pos x="164" y="18"/>
                  </a:cxn>
                  <a:cxn ang="0">
                    <a:pos x="175" y="21"/>
                  </a:cxn>
                  <a:cxn ang="0">
                    <a:pos x="190" y="24"/>
                  </a:cxn>
                  <a:cxn ang="0">
                    <a:pos x="205" y="31"/>
                  </a:cxn>
                  <a:cxn ang="0">
                    <a:pos x="215" y="37"/>
                  </a:cxn>
                  <a:cxn ang="0">
                    <a:pos x="218" y="43"/>
                  </a:cxn>
                  <a:cxn ang="0">
                    <a:pos x="230" y="12"/>
                  </a:cxn>
                  <a:cxn ang="0">
                    <a:pos x="221" y="9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79" y="0"/>
                  </a:cxn>
                  <a:cxn ang="0">
                    <a:pos x="167" y="0"/>
                  </a:cxn>
                  <a:cxn ang="0">
                    <a:pos x="154" y="3"/>
                  </a:cxn>
                  <a:cxn ang="0">
                    <a:pos x="139" y="9"/>
                  </a:cxn>
                  <a:cxn ang="0">
                    <a:pos x="130" y="12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3"/>
                  </a:cxn>
                  <a:cxn ang="0">
                    <a:pos x="88" y="55"/>
                  </a:cxn>
                  <a:cxn ang="0">
                    <a:pos x="79" y="68"/>
                  </a:cxn>
                  <a:cxn ang="0">
                    <a:pos x="73" y="73"/>
                  </a:cxn>
                  <a:cxn ang="0">
                    <a:pos x="61" y="83"/>
                  </a:cxn>
                  <a:cxn ang="0">
                    <a:pos x="51" y="86"/>
                  </a:cxn>
                  <a:cxn ang="0">
                    <a:pos x="43" y="89"/>
                  </a:cxn>
                  <a:cxn ang="0">
                    <a:pos x="33" y="89"/>
                  </a:cxn>
                  <a:cxn ang="0">
                    <a:pos x="24" y="89"/>
                  </a:cxn>
                  <a:cxn ang="0">
                    <a:pos x="18" y="86"/>
                  </a:cxn>
                  <a:cxn ang="0">
                    <a:pos x="6" y="80"/>
                  </a:cxn>
                  <a:cxn ang="0">
                    <a:pos x="0" y="111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/>
                <a:ahLst/>
                <a:cxnLst>
                  <a:cxn ang="0">
                    <a:pos x="233" y="3"/>
                  </a:cxn>
                  <a:cxn ang="0">
                    <a:pos x="223" y="0"/>
                  </a:cxn>
                  <a:cxn ang="0">
                    <a:pos x="214" y="0"/>
                  </a:cxn>
                  <a:cxn ang="0">
                    <a:pos x="202" y="0"/>
                  </a:cxn>
                  <a:cxn ang="0">
                    <a:pos x="193" y="0"/>
                  </a:cxn>
                  <a:cxn ang="0">
                    <a:pos x="183" y="3"/>
                  </a:cxn>
                  <a:cxn ang="0">
                    <a:pos x="172" y="10"/>
                  </a:cxn>
                  <a:cxn ang="0">
                    <a:pos x="168" y="13"/>
                  </a:cxn>
                  <a:cxn ang="0">
                    <a:pos x="159" y="21"/>
                  </a:cxn>
                  <a:cxn ang="0">
                    <a:pos x="153" y="31"/>
                  </a:cxn>
                  <a:cxn ang="0">
                    <a:pos x="150" y="37"/>
                  </a:cxn>
                  <a:cxn ang="0">
                    <a:pos x="147" y="43"/>
                  </a:cxn>
                  <a:cxn ang="0">
                    <a:pos x="138" y="59"/>
                  </a:cxn>
                  <a:cxn ang="0">
                    <a:pos x="122" y="71"/>
                  </a:cxn>
                  <a:cxn ang="0">
                    <a:pos x="114" y="77"/>
                  </a:cxn>
                  <a:cxn ang="0">
                    <a:pos x="101" y="83"/>
                  </a:cxn>
                  <a:cxn ang="0">
                    <a:pos x="86" y="90"/>
                  </a:cxn>
                  <a:cxn ang="0">
                    <a:pos x="76" y="93"/>
                  </a:cxn>
                  <a:cxn ang="0">
                    <a:pos x="65" y="93"/>
                  </a:cxn>
                  <a:cxn ang="0">
                    <a:pos x="55" y="93"/>
                  </a:cxn>
                  <a:cxn ang="0">
                    <a:pos x="40" y="87"/>
                  </a:cxn>
                  <a:cxn ang="0">
                    <a:pos x="25" y="83"/>
                  </a:cxn>
                  <a:cxn ang="0">
                    <a:pos x="15" y="74"/>
                  </a:cxn>
                  <a:cxn ang="0">
                    <a:pos x="10" y="68"/>
                  </a:cxn>
                  <a:cxn ang="0">
                    <a:pos x="0" y="99"/>
                  </a:cxn>
                  <a:cxn ang="0">
                    <a:pos x="10" y="105"/>
                  </a:cxn>
                  <a:cxn ang="0">
                    <a:pos x="22" y="111"/>
                  </a:cxn>
                  <a:cxn ang="0">
                    <a:pos x="34" y="111"/>
                  </a:cxn>
                  <a:cxn ang="0">
                    <a:pos x="50" y="114"/>
                  </a:cxn>
                  <a:cxn ang="0">
                    <a:pos x="61" y="114"/>
                  </a:cxn>
                  <a:cxn ang="0">
                    <a:pos x="74" y="111"/>
                  </a:cxn>
                  <a:cxn ang="0">
                    <a:pos x="89" y="105"/>
                  </a:cxn>
                  <a:cxn ang="0">
                    <a:pos x="101" y="99"/>
                  </a:cxn>
                  <a:cxn ang="0">
                    <a:pos x="107" y="96"/>
                  </a:cxn>
                  <a:cxn ang="0">
                    <a:pos x="119" y="83"/>
                  </a:cxn>
                  <a:cxn ang="0">
                    <a:pos x="132" y="71"/>
                  </a:cxn>
                  <a:cxn ang="0">
                    <a:pos x="144" y="56"/>
                  </a:cxn>
                  <a:cxn ang="0">
                    <a:pos x="153" y="46"/>
                  </a:cxn>
                  <a:cxn ang="0">
                    <a:pos x="159" y="37"/>
                  </a:cxn>
                  <a:cxn ang="0">
                    <a:pos x="172" y="31"/>
                  </a:cxn>
                  <a:cxn ang="0">
                    <a:pos x="180" y="25"/>
                  </a:cxn>
                  <a:cxn ang="0">
                    <a:pos x="190" y="21"/>
                  </a:cxn>
                  <a:cxn ang="0">
                    <a:pos x="199" y="21"/>
                  </a:cxn>
                  <a:cxn ang="0">
                    <a:pos x="208" y="25"/>
                  </a:cxn>
                  <a:cxn ang="0">
                    <a:pos x="214" y="25"/>
                  </a:cxn>
                  <a:cxn ang="0">
                    <a:pos x="226" y="34"/>
                  </a:cxn>
                  <a:cxn ang="0">
                    <a:pos x="233" y="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47" y="13"/>
                  </a:cxn>
                  <a:cxn ang="0">
                    <a:pos x="44" y="16"/>
                  </a:cxn>
                  <a:cxn ang="0">
                    <a:pos x="44" y="23"/>
                  </a:cxn>
                  <a:cxn ang="0">
                    <a:pos x="39" y="39"/>
                  </a:cxn>
                  <a:cxn ang="0">
                    <a:pos x="30" y="61"/>
                  </a:cxn>
                  <a:cxn ang="0">
                    <a:pos x="27" y="78"/>
                  </a:cxn>
                  <a:cxn ang="0">
                    <a:pos x="20" y="94"/>
                  </a:cxn>
                  <a:cxn ang="0">
                    <a:pos x="20" y="107"/>
                  </a:cxn>
                  <a:cxn ang="0">
                    <a:pos x="20" y="120"/>
                  </a:cxn>
                  <a:cxn ang="0">
                    <a:pos x="24" y="129"/>
                  </a:cxn>
                  <a:cxn ang="0">
                    <a:pos x="27" y="136"/>
                  </a:cxn>
                  <a:cxn ang="0">
                    <a:pos x="35" y="148"/>
                  </a:cxn>
                  <a:cxn ang="0">
                    <a:pos x="47" y="161"/>
                  </a:cxn>
                  <a:cxn ang="0">
                    <a:pos x="57" y="174"/>
                  </a:cxn>
                  <a:cxn ang="0">
                    <a:pos x="77" y="196"/>
                  </a:cxn>
                  <a:cxn ang="0">
                    <a:pos x="89" y="216"/>
                  </a:cxn>
                  <a:cxn ang="0">
                    <a:pos x="95" y="225"/>
                  </a:cxn>
                  <a:cxn ang="0">
                    <a:pos x="98" y="236"/>
                  </a:cxn>
                  <a:cxn ang="0">
                    <a:pos x="101" y="252"/>
                  </a:cxn>
                  <a:cxn ang="0">
                    <a:pos x="101" y="265"/>
                  </a:cxn>
                  <a:cxn ang="0">
                    <a:pos x="101" y="274"/>
                  </a:cxn>
                  <a:cxn ang="0">
                    <a:pos x="95" y="293"/>
                  </a:cxn>
                  <a:cxn ang="0">
                    <a:pos x="92" y="306"/>
                  </a:cxn>
                  <a:cxn ang="0">
                    <a:pos x="69" y="287"/>
                  </a:cxn>
                  <a:cxn ang="0">
                    <a:pos x="74" y="274"/>
                  </a:cxn>
                  <a:cxn ang="0">
                    <a:pos x="77" y="261"/>
                  </a:cxn>
                  <a:cxn ang="0">
                    <a:pos x="80" y="249"/>
                  </a:cxn>
                  <a:cxn ang="0">
                    <a:pos x="83" y="236"/>
                  </a:cxn>
                  <a:cxn ang="0">
                    <a:pos x="80" y="222"/>
                  </a:cxn>
                  <a:cxn ang="0">
                    <a:pos x="77" y="209"/>
                  </a:cxn>
                  <a:cxn ang="0">
                    <a:pos x="71" y="196"/>
                  </a:cxn>
                  <a:cxn ang="0">
                    <a:pos x="65" y="190"/>
                  </a:cxn>
                  <a:cxn ang="0">
                    <a:pos x="54" y="180"/>
                  </a:cxn>
                  <a:cxn ang="0">
                    <a:pos x="42" y="168"/>
                  </a:cxn>
                  <a:cxn ang="0">
                    <a:pos x="30" y="155"/>
                  </a:cxn>
                  <a:cxn ang="0">
                    <a:pos x="20" y="142"/>
                  </a:cxn>
                  <a:cxn ang="0">
                    <a:pos x="12" y="123"/>
                  </a:cxn>
                  <a:cxn ang="0">
                    <a:pos x="3" y="110"/>
                  </a:cxn>
                  <a:cxn ang="0">
                    <a:pos x="0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0" y="48"/>
                  </a:cxn>
                  <a:cxn ang="0">
                    <a:pos x="3" y="32"/>
                  </a:cxn>
                  <a:cxn ang="0">
                    <a:pos x="6" y="19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0" y="3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47" y="16"/>
                  </a:cxn>
                  <a:cxn ang="0">
                    <a:pos x="44" y="19"/>
                  </a:cxn>
                  <a:cxn ang="0">
                    <a:pos x="44" y="26"/>
                  </a:cxn>
                  <a:cxn ang="0">
                    <a:pos x="39" y="43"/>
                  </a:cxn>
                  <a:cxn ang="0">
                    <a:pos x="30" y="65"/>
                  </a:cxn>
                  <a:cxn ang="0">
                    <a:pos x="24" y="81"/>
                  </a:cxn>
                  <a:cxn ang="0">
                    <a:pos x="21" y="97"/>
                  </a:cxn>
                  <a:cxn ang="0">
                    <a:pos x="21" y="110"/>
                  </a:cxn>
                  <a:cxn ang="0">
                    <a:pos x="21" y="120"/>
                  </a:cxn>
                  <a:cxn ang="0">
                    <a:pos x="24" y="133"/>
                  </a:cxn>
                  <a:cxn ang="0">
                    <a:pos x="27" y="140"/>
                  </a:cxn>
                  <a:cxn ang="0">
                    <a:pos x="36" y="152"/>
                  </a:cxn>
                  <a:cxn ang="0">
                    <a:pos x="44" y="165"/>
                  </a:cxn>
                  <a:cxn ang="0">
                    <a:pos x="57" y="178"/>
                  </a:cxn>
                  <a:cxn ang="0">
                    <a:pos x="77" y="201"/>
                  </a:cxn>
                  <a:cxn ang="0">
                    <a:pos x="89" y="221"/>
                  </a:cxn>
                  <a:cxn ang="0">
                    <a:pos x="95" y="230"/>
                  </a:cxn>
                  <a:cxn ang="0">
                    <a:pos x="98" y="240"/>
                  </a:cxn>
                  <a:cxn ang="0">
                    <a:pos x="101" y="256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5" y="298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4" y="279"/>
                  </a:cxn>
                  <a:cxn ang="0">
                    <a:pos x="77" y="265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4" y="211"/>
                  </a:cxn>
                  <a:cxn ang="0">
                    <a:pos x="71" y="201"/>
                  </a:cxn>
                  <a:cxn ang="0">
                    <a:pos x="66" y="195"/>
                  </a:cxn>
                  <a:cxn ang="0">
                    <a:pos x="54" y="184"/>
                  </a:cxn>
                  <a:cxn ang="0">
                    <a:pos x="39" y="168"/>
                  </a:cxn>
                  <a:cxn ang="0">
                    <a:pos x="27" y="156"/>
                  </a:cxn>
                  <a:cxn ang="0">
                    <a:pos x="21" y="146"/>
                  </a:cxn>
                  <a:cxn ang="0">
                    <a:pos x="12" y="127"/>
                  </a:cxn>
                  <a:cxn ang="0">
                    <a:pos x="3" y="113"/>
                  </a:cxn>
                  <a:cxn ang="0">
                    <a:pos x="0" y="103"/>
                  </a:cxn>
                  <a:cxn ang="0">
                    <a:pos x="0" y="84"/>
                  </a:cxn>
                  <a:cxn ang="0">
                    <a:pos x="0" y="65"/>
                  </a:cxn>
                  <a:cxn ang="0">
                    <a:pos x="0" y="52"/>
                  </a:cxn>
                  <a:cxn ang="0">
                    <a:pos x="3" y="35"/>
                  </a:cxn>
                  <a:cxn ang="0">
                    <a:pos x="6" y="22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1" y="6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46" y="16"/>
                  </a:cxn>
                  <a:cxn ang="0">
                    <a:pos x="44" y="26"/>
                  </a:cxn>
                  <a:cxn ang="0">
                    <a:pos x="37" y="43"/>
                  </a:cxn>
                  <a:cxn ang="0">
                    <a:pos x="29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3" y="134"/>
                  </a:cxn>
                  <a:cxn ang="0">
                    <a:pos x="29" y="140"/>
                  </a:cxn>
                  <a:cxn ang="0">
                    <a:pos x="37" y="153"/>
                  </a:cxn>
                  <a:cxn ang="0">
                    <a:pos x="46" y="166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90" y="218"/>
                  </a:cxn>
                  <a:cxn ang="0">
                    <a:pos x="96" y="231"/>
                  </a:cxn>
                  <a:cxn ang="0">
                    <a:pos x="98" y="240"/>
                  </a:cxn>
                  <a:cxn ang="0">
                    <a:pos x="98" y="256"/>
                  </a:cxn>
                  <a:cxn ang="0">
                    <a:pos x="102" y="266"/>
                  </a:cxn>
                  <a:cxn ang="0">
                    <a:pos x="98" y="280"/>
                  </a:cxn>
                  <a:cxn ang="0">
                    <a:pos x="96" y="299"/>
                  </a:cxn>
                  <a:cxn ang="0">
                    <a:pos x="90" y="312"/>
                  </a:cxn>
                  <a:cxn ang="0">
                    <a:pos x="69" y="292"/>
                  </a:cxn>
                  <a:cxn ang="0">
                    <a:pos x="76" y="280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6" y="211"/>
                  </a:cxn>
                  <a:cxn ang="0">
                    <a:pos x="73" y="202"/>
                  </a:cxn>
                  <a:cxn ang="0">
                    <a:pos x="64" y="194"/>
                  </a:cxn>
                  <a:cxn ang="0">
                    <a:pos x="55" y="185"/>
                  </a:cxn>
                  <a:cxn ang="0">
                    <a:pos x="40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1" y="127"/>
                  </a:cxn>
                  <a:cxn ang="0">
                    <a:pos x="5" y="110"/>
                  </a:cxn>
                  <a:cxn ang="0">
                    <a:pos x="3" y="104"/>
                  </a:cxn>
                  <a:cxn ang="0">
                    <a:pos x="0" y="85"/>
                  </a:cxn>
                  <a:cxn ang="0">
                    <a:pos x="0" y="65"/>
                  </a:cxn>
                  <a:cxn ang="0">
                    <a:pos x="3" y="49"/>
                  </a:cxn>
                  <a:cxn ang="0">
                    <a:pos x="3" y="36"/>
                  </a:cxn>
                  <a:cxn ang="0">
                    <a:pos x="5" y="23"/>
                  </a:cxn>
                  <a:cxn ang="0">
                    <a:pos x="8" y="10"/>
                  </a:cxn>
                  <a:cxn ang="0">
                    <a:pos x="11" y="0"/>
                  </a:cxn>
                  <a:cxn ang="0">
                    <a:pos x="52" y="7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51" y="16"/>
                  </a:cxn>
                  <a:cxn ang="0">
                    <a:pos x="47" y="16"/>
                  </a:cxn>
                  <a:cxn ang="0">
                    <a:pos x="44" y="22"/>
                  </a:cxn>
                  <a:cxn ang="0">
                    <a:pos x="39" y="42"/>
                  </a:cxn>
                  <a:cxn ang="0">
                    <a:pos x="29" y="65"/>
                  </a:cxn>
                  <a:cxn ang="0">
                    <a:pos x="27" y="77"/>
                  </a:cxn>
                  <a:cxn ang="0">
                    <a:pos x="24" y="97"/>
                  </a:cxn>
                  <a:cxn ang="0">
                    <a:pos x="24" y="106"/>
                  </a:cxn>
                  <a:cxn ang="0">
                    <a:pos x="24" y="120"/>
                  </a:cxn>
                  <a:cxn ang="0">
                    <a:pos x="27" y="130"/>
                  </a:cxn>
                  <a:cxn ang="0">
                    <a:pos x="29" y="139"/>
                  </a:cxn>
                  <a:cxn ang="0">
                    <a:pos x="39" y="149"/>
                  </a:cxn>
                  <a:cxn ang="0">
                    <a:pos x="47" y="162"/>
                  </a:cxn>
                  <a:cxn ang="0">
                    <a:pos x="59" y="178"/>
                  </a:cxn>
                  <a:cxn ang="0">
                    <a:pos x="80" y="201"/>
                  </a:cxn>
                  <a:cxn ang="0">
                    <a:pos x="91" y="217"/>
                  </a:cxn>
                  <a:cxn ang="0">
                    <a:pos x="97" y="227"/>
                  </a:cxn>
                  <a:cxn ang="0">
                    <a:pos x="100" y="239"/>
                  </a:cxn>
                  <a:cxn ang="0">
                    <a:pos x="103" y="252"/>
                  </a:cxn>
                  <a:cxn ang="0">
                    <a:pos x="103" y="265"/>
                  </a:cxn>
                  <a:cxn ang="0">
                    <a:pos x="100" y="279"/>
                  </a:cxn>
                  <a:cxn ang="0">
                    <a:pos x="97" y="295"/>
                  </a:cxn>
                  <a:cxn ang="0">
                    <a:pos x="91" y="308"/>
                  </a:cxn>
                  <a:cxn ang="0">
                    <a:pos x="71" y="288"/>
                  </a:cxn>
                  <a:cxn ang="0">
                    <a:pos x="76" y="279"/>
                  </a:cxn>
                  <a:cxn ang="0">
                    <a:pos x="80" y="262"/>
                  </a:cxn>
                  <a:cxn ang="0">
                    <a:pos x="83" y="252"/>
                  </a:cxn>
                  <a:cxn ang="0">
                    <a:pos x="83" y="236"/>
                  </a:cxn>
                  <a:cxn ang="0">
                    <a:pos x="83" y="227"/>
                  </a:cxn>
                  <a:cxn ang="0">
                    <a:pos x="76" y="211"/>
                  </a:cxn>
                  <a:cxn ang="0">
                    <a:pos x="74" y="201"/>
                  </a:cxn>
                  <a:cxn ang="0">
                    <a:pos x="68" y="190"/>
                  </a:cxn>
                  <a:cxn ang="0">
                    <a:pos x="56" y="181"/>
                  </a:cxn>
                  <a:cxn ang="0">
                    <a:pos x="41" y="168"/>
                  </a:cxn>
                  <a:cxn ang="0">
                    <a:pos x="29" y="155"/>
                  </a:cxn>
                  <a:cxn ang="0">
                    <a:pos x="24" y="146"/>
                  </a:cxn>
                  <a:cxn ang="0">
                    <a:pos x="12" y="126"/>
                  </a:cxn>
                  <a:cxn ang="0">
                    <a:pos x="6" y="109"/>
                  </a:cxn>
                  <a:cxn ang="0">
                    <a:pos x="3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2"/>
                  </a:cxn>
                  <a:cxn ang="0">
                    <a:pos x="9" y="9"/>
                  </a:cxn>
                  <a:cxn ang="0">
                    <a:pos x="15" y="0"/>
                  </a:cxn>
                  <a:cxn ang="0">
                    <a:pos x="53" y="6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50" y="16"/>
                  </a:cxn>
                  <a:cxn ang="0">
                    <a:pos x="46" y="16"/>
                  </a:cxn>
                  <a:cxn ang="0">
                    <a:pos x="46" y="26"/>
                  </a:cxn>
                  <a:cxn ang="0">
                    <a:pos x="38" y="43"/>
                  </a:cxn>
                  <a:cxn ang="0">
                    <a:pos x="32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6" y="130"/>
                  </a:cxn>
                  <a:cxn ang="0">
                    <a:pos x="29" y="140"/>
                  </a:cxn>
                  <a:cxn ang="0">
                    <a:pos x="38" y="153"/>
                  </a:cxn>
                  <a:cxn ang="0">
                    <a:pos x="46" y="162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89" y="218"/>
                  </a:cxn>
                  <a:cxn ang="0">
                    <a:pos x="96" y="227"/>
                  </a:cxn>
                  <a:cxn ang="0">
                    <a:pos x="98" y="240"/>
                  </a:cxn>
                  <a:cxn ang="0">
                    <a:pos x="101" y="253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6" y="295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5" y="279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37"/>
                  </a:cxn>
                  <a:cxn ang="0">
                    <a:pos x="81" y="227"/>
                  </a:cxn>
                  <a:cxn ang="0">
                    <a:pos x="75" y="211"/>
                  </a:cxn>
                  <a:cxn ang="0">
                    <a:pos x="72" y="202"/>
                  </a:cxn>
                  <a:cxn ang="0">
                    <a:pos x="67" y="191"/>
                  </a:cxn>
                  <a:cxn ang="0">
                    <a:pos x="55" y="181"/>
                  </a:cxn>
                  <a:cxn ang="0">
                    <a:pos x="41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4" y="127"/>
                  </a:cxn>
                  <a:cxn ang="0">
                    <a:pos x="6" y="110"/>
                  </a:cxn>
                  <a:cxn ang="0">
                    <a:pos x="3" y="104"/>
                  </a:cxn>
                  <a:cxn ang="0">
                    <a:pos x="0" y="84"/>
                  </a:cxn>
                  <a:cxn ang="0">
                    <a:pos x="0" y="62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3"/>
                  </a:cxn>
                  <a:cxn ang="0">
                    <a:pos x="9" y="10"/>
                  </a:cxn>
                  <a:cxn ang="0">
                    <a:pos x="14" y="0"/>
                  </a:cxn>
                  <a:cxn ang="0">
                    <a:pos x="52" y="7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7" y="52"/>
                  </a:cxn>
                  <a:cxn ang="0">
                    <a:pos x="16" y="101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/>
                <a:ahLst/>
                <a:cxnLst>
                  <a:cxn ang="0">
                    <a:pos x="14" y="101"/>
                  </a:cxn>
                  <a:cxn ang="0">
                    <a:pos x="0" y="0"/>
                  </a:cxn>
                  <a:cxn ang="0">
                    <a:pos x="55" y="51"/>
                  </a:cxn>
                  <a:cxn ang="0">
                    <a:pos x="14" y="101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/>
                <a:ahLst/>
                <a:cxnLst>
                  <a:cxn ang="0">
                    <a:pos x="16" y="100"/>
                  </a:cxn>
                  <a:cxn ang="0">
                    <a:pos x="0" y="0"/>
                  </a:cxn>
                  <a:cxn ang="0">
                    <a:pos x="58" y="51"/>
                  </a:cxn>
                  <a:cxn ang="0">
                    <a:pos x="16" y="100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4" y="67"/>
                  </a:cxn>
                  <a:cxn ang="0">
                    <a:pos x="52" y="42"/>
                  </a:cxn>
                  <a:cxn ang="0">
                    <a:pos x="30" y="0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6" y="65"/>
                  </a:cxn>
                  <a:cxn ang="0">
                    <a:pos x="54" y="42"/>
                  </a:cxn>
                  <a:cxn ang="0">
                    <a:pos x="30" y="0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21"/>
                  </a:cxn>
                  <a:cxn ang="0">
                    <a:pos x="17" y="68"/>
                  </a:cxn>
                  <a:cxn ang="0">
                    <a:pos x="56" y="44"/>
                  </a:cxn>
                  <a:cxn ang="0">
                    <a:pos x="31" y="0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4"/>
                  </a:cxn>
                  <a:cxn ang="0">
                    <a:pos x="57" y="41"/>
                  </a:cxn>
                  <a:cxn ang="0">
                    <a:pos x="31" y="0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/>
                <a:ahLst/>
                <a:cxnLst>
                  <a:cxn ang="0">
                    <a:pos x="17" y="101"/>
                  </a:cxn>
                  <a:cxn ang="0">
                    <a:pos x="0" y="0"/>
                  </a:cxn>
                  <a:cxn ang="0">
                    <a:pos x="59" y="52"/>
                  </a:cxn>
                  <a:cxn ang="0">
                    <a:pos x="17" y="101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/>
                <a:ahLst/>
                <a:cxnLst>
                  <a:cxn ang="0">
                    <a:pos x="17" y="104"/>
                  </a:cxn>
                  <a:cxn ang="0">
                    <a:pos x="0" y="0"/>
                  </a:cxn>
                  <a:cxn ang="0">
                    <a:pos x="58" y="54"/>
                  </a:cxn>
                  <a:cxn ang="0">
                    <a:pos x="17" y="104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94" name="Freeform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1096" name="Rectangle 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59271"/>
            <a:ext cx="7772400" cy="123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97" name="Rectangle 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2631"/>
            <a:ext cx="7772400" cy="44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98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757529"/>
            <a:ext cx="1905000" cy="49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99" name="Rectangle 7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757529"/>
            <a:ext cx="2895600" cy="49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00" name="Rectangle 7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757529"/>
            <a:ext cx="1905000" cy="49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3A6423-5BE3-4CC3-96F3-4791BF8738DA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0" y="0"/>
            <a:ext cx="9120188" cy="7404783"/>
            <a:chOff x="0" y="0"/>
            <a:chExt cx="5745" cy="4313"/>
          </a:xfrm>
        </p:grpSpPr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/>
                <a:ahLst/>
                <a:cxnLst>
                  <a:cxn ang="0">
                    <a:pos x="49" y="304"/>
                  </a:cxn>
                  <a:cxn ang="0">
                    <a:pos x="52" y="294"/>
                  </a:cxn>
                  <a:cxn ang="0">
                    <a:pos x="55" y="288"/>
                  </a:cxn>
                  <a:cxn ang="0">
                    <a:pos x="60" y="272"/>
                  </a:cxn>
                  <a:cxn ang="0">
                    <a:pos x="69" y="245"/>
                  </a:cxn>
                  <a:cxn ang="0">
                    <a:pos x="72" y="232"/>
                  </a:cxn>
                  <a:cxn ang="0">
                    <a:pos x="75" y="213"/>
                  </a:cxn>
                  <a:cxn ang="0">
                    <a:pos x="75" y="203"/>
                  </a:cxn>
                  <a:cxn ang="0">
                    <a:pos x="75" y="191"/>
                  </a:cxn>
                  <a:cxn ang="0">
                    <a:pos x="75" y="181"/>
                  </a:cxn>
                  <a:cxn ang="0">
                    <a:pos x="69" y="171"/>
                  </a:cxn>
                  <a:cxn ang="0">
                    <a:pos x="64" y="162"/>
                  </a:cxn>
                  <a:cxn ang="0">
                    <a:pos x="52" y="148"/>
                  </a:cxn>
                  <a:cxn ang="0">
                    <a:pos x="40" y="135"/>
                  </a:cxn>
                  <a:cxn ang="0">
                    <a:pos x="23" y="110"/>
                  </a:cxn>
                  <a:cxn ang="0">
                    <a:pos x="9" y="94"/>
                  </a:cxn>
                  <a:cxn ang="0">
                    <a:pos x="3" y="84"/>
                  </a:cxn>
                  <a:cxn ang="0">
                    <a:pos x="0" y="74"/>
                  </a:cxn>
                  <a:cxn ang="0">
                    <a:pos x="0" y="58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6" y="16"/>
                  </a:cxn>
                  <a:cxn ang="0">
                    <a:pos x="9" y="0"/>
                  </a:cxn>
                  <a:cxn ang="0">
                    <a:pos x="29" y="22"/>
                  </a:cxn>
                  <a:cxn ang="0">
                    <a:pos x="26" y="32"/>
                  </a:cxn>
                  <a:cxn ang="0">
                    <a:pos x="21" y="48"/>
                  </a:cxn>
                  <a:cxn ang="0">
                    <a:pos x="17" y="62"/>
                  </a:cxn>
                  <a:cxn ang="0">
                    <a:pos x="17" y="74"/>
                  </a:cxn>
                  <a:cxn ang="0">
                    <a:pos x="17" y="84"/>
                  </a:cxn>
                  <a:cxn ang="0">
                    <a:pos x="23" y="100"/>
                  </a:cxn>
                  <a:cxn ang="0">
                    <a:pos x="26" y="110"/>
                  </a:cxn>
                  <a:cxn ang="0">
                    <a:pos x="35" y="119"/>
                  </a:cxn>
                  <a:cxn ang="0">
                    <a:pos x="43" y="129"/>
                  </a:cxn>
                  <a:cxn ang="0">
                    <a:pos x="58" y="142"/>
                  </a:cxn>
                  <a:cxn ang="0">
                    <a:pos x="69" y="154"/>
                  </a:cxn>
                  <a:cxn ang="0">
                    <a:pos x="75" y="168"/>
                  </a:cxn>
                  <a:cxn ang="0">
                    <a:pos x="86" y="187"/>
                  </a:cxn>
                  <a:cxn ang="0">
                    <a:pos x="95" y="200"/>
                  </a:cxn>
                  <a:cxn ang="0">
                    <a:pos x="95" y="210"/>
                  </a:cxn>
                  <a:cxn ang="0">
                    <a:pos x="98" y="226"/>
                  </a:cxn>
                  <a:cxn ang="0">
                    <a:pos x="98" y="248"/>
                  </a:cxn>
                  <a:cxn ang="0">
                    <a:pos x="95" y="262"/>
                  </a:cxn>
                  <a:cxn ang="0">
                    <a:pos x="95" y="278"/>
                  </a:cxn>
                  <a:cxn ang="0">
                    <a:pos x="93" y="288"/>
                  </a:cxn>
                  <a:cxn ang="0">
                    <a:pos x="89" y="300"/>
                  </a:cxn>
                  <a:cxn ang="0">
                    <a:pos x="86" y="310"/>
                  </a:cxn>
                  <a:cxn ang="0">
                    <a:pos x="49" y="304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/>
                <a:ahLst/>
                <a:cxnLst>
                  <a:cxn ang="0">
                    <a:pos x="50" y="305"/>
                  </a:cxn>
                  <a:cxn ang="0">
                    <a:pos x="53" y="296"/>
                  </a:cxn>
                  <a:cxn ang="0">
                    <a:pos x="56" y="292"/>
                  </a:cxn>
                  <a:cxn ang="0">
                    <a:pos x="56" y="286"/>
                  </a:cxn>
                  <a:cxn ang="0">
                    <a:pos x="65" y="270"/>
                  </a:cxn>
                  <a:cxn ang="0">
                    <a:pos x="71" y="247"/>
                  </a:cxn>
                  <a:cxn ang="0">
                    <a:pos x="76" y="231"/>
                  </a:cxn>
                  <a:cxn ang="0">
                    <a:pos x="76" y="215"/>
                  </a:cxn>
                  <a:cxn ang="0">
                    <a:pos x="80" y="202"/>
                  </a:cxn>
                  <a:cxn ang="0">
                    <a:pos x="80" y="188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5" y="159"/>
                  </a:cxn>
                  <a:cxn ang="0">
                    <a:pos x="56" y="146"/>
                  </a:cxn>
                  <a:cxn ang="0">
                    <a:pos x="44" y="134"/>
                  </a:cxn>
                  <a:cxn ang="0">
                    <a:pos x="24" y="110"/>
                  </a:cxn>
                  <a:cxn ang="0">
                    <a:pos x="12" y="91"/>
                  </a:cxn>
                  <a:cxn ang="0">
                    <a:pos x="6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6" y="13"/>
                  </a:cxn>
                  <a:cxn ang="0">
                    <a:pos x="12" y="0"/>
                  </a:cxn>
                  <a:cxn ang="0">
                    <a:pos x="29" y="20"/>
                  </a:cxn>
                  <a:cxn ang="0">
                    <a:pos x="27" y="29"/>
                  </a:cxn>
                  <a:cxn ang="0">
                    <a:pos x="24" y="46"/>
                  </a:cxn>
                  <a:cxn ang="0">
                    <a:pos x="21" y="59"/>
                  </a:cxn>
                  <a:cxn ang="0">
                    <a:pos x="21" y="72"/>
                  </a:cxn>
                  <a:cxn ang="0">
                    <a:pos x="21" y="85"/>
                  </a:cxn>
                  <a:cxn ang="0">
                    <a:pos x="27" y="97"/>
                  </a:cxn>
                  <a:cxn ang="0">
                    <a:pos x="29" y="110"/>
                  </a:cxn>
                  <a:cxn ang="0">
                    <a:pos x="36" y="118"/>
                  </a:cxn>
                  <a:cxn ang="0">
                    <a:pos x="47" y="127"/>
                  </a:cxn>
                  <a:cxn ang="0">
                    <a:pos x="61" y="140"/>
                  </a:cxn>
                  <a:cxn ang="0">
                    <a:pos x="71" y="153"/>
                  </a:cxn>
                  <a:cxn ang="0">
                    <a:pos x="80" y="166"/>
                  </a:cxn>
                  <a:cxn ang="0">
                    <a:pos x="88" y="185"/>
                  </a:cxn>
                  <a:cxn ang="0">
                    <a:pos x="97" y="199"/>
                  </a:cxn>
                  <a:cxn ang="0">
                    <a:pos x="100" y="208"/>
                  </a:cxn>
                  <a:cxn ang="0">
                    <a:pos x="100" y="227"/>
                  </a:cxn>
                  <a:cxn ang="0">
                    <a:pos x="100" y="247"/>
                  </a:cxn>
                  <a:cxn ang="0">
                    <a:pos x="100" y="259"/>
                  </a:cxn>
                  <a:cxn ang="0">
                    <a:pos x="97" y="276"/>
                  </a:cxn>
                  <a:cxn ang="0">
                    <a:pos x="94" y="286"/>
                  </a:cxn>
                  <a:cxn ang="0">
                    <a:pos x="94" y="299"/>
                  </a:cxn>
                  <a:cxn ang="0">
                    <a:pos x="88" y="308"/>
                  </a:cxn>
                  <a:cxn ang="0">
                    <a:pos x="50" y="30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/>
                <a:ahLst/>
                <a:cxnLst>
                  <a:cxn ang="0">
                    <a:pos x="49" y="305"/>
                  </a:cxn>
                  <a:cxn ang="0">
                    <a:pos x="56" y="295"/>
                  </a:cxn>
                  <a:cxn ang="0">
                    <a:pos x="56" y="292"/>
                  </a:cxn>
                  <a:cxn ang="0">
                    <a:pos x="58" y="286"/>
                  </a:cxn>
                  <a:cxn ang="0">
                    <a:pos x="64" y="269"/>
                  </a:cxn>
                  <a:cxn ang="0">
                    <a:pos x="70" y="246"/>
                  </a:cxn>
                  <a:cxn ang="0">
                    <a:pos x="76" y="234"/>
                  </a:cxn>
                  <a:cxn ang="0">
                    <a:pos x="78" y="214"/>
                  </a:cxn>
                  <a:cxn ang="0">
                    <a:pos x="78" y="202"/>
                  </a:cxn>
                  <a:cxn ang="0">
                    <a:pos x="78" y="191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4" y="159"/>
                  </a:cxn>
                  <a:cxn ang="0">
                    <a:pos x="56" y="146"/>
                  </a:cxn>
                  <a:cxn ang="0">
                    <a:pos x="44" y="133"/>
                  </a:cxn>
                  <a:cxn ang="0">
                    <a:pos x="23" y="110"/>
                  </a:cxn>
                  <a:cxn ang="0">
                    <a:pos x="12" y="94"/>
                  </a:cxn>
                  <a:cxn ang="0">
                    <a:pos x="5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5" y="16"/>
                  </a:cxn>
                  <a:cxn ang="0">
                    <a:pos x="12" y="0"/>
                  </a:cxn>
                  <a:cxn ang="0">
                    <a:pos x="32" y="19"/>
                  </a:cxn>
                  <a:cxn ang="0">
                    <a:pos x="26" y="32"/>
                  </a:cxn>
                  <a:cxn ang="0">
                    <a:pos x="23" y="46"/>
                  </a:cxn>
                  <a:cxn ang="0">
                    <a:pos x="20" y="59"/>
                  </a:cxn>
                  <a:cxn ang="0">
                    <a:pos x="20" y="72"/>
                  </a:cxn>
                  <a:cxn ang="0">
                    <a:pos x="20" y="84"/>
                  </a:cxn>
                  <a:cxn ang="0">
                    <a:pos x="26" y="100"/>
                  </a:cxn>
                  <a:cxn ang="0">
                    <a:pos x="29" y="110"/>
                  </a:cxn>
                  <a:cxn ang="0">
                    <a:pos x="35" y="121"/>
                  </a:cxn>
                  <a:cxn ang="0">
                    <a:pos x="46" y="127"/>
                  </a:cxn>
                  <a:cxn ang="0">
                    <a:pos x="61" y="143"/>
                  </a:cxn>
                  <a:cxn ang="0">
                    <a:pos x="73" y="156"/>
                  </a:cxn>
                  <a:cxn ang="0">
                    <a:pos x="78" y="165"/>
                  </a:cxn>
                  <a:cxn ang="0">
                    <a:pos x="90" y="185"/>
                  </a:cxn>
                  <a:cxn ang="0">
                    <a:pos x="96" y="198"/>
                  </a:cxn>
                  <a:cxn ang="0">
                    <a:pos x="99" y="208"/>
                  </a:cxn>
                  <a:cxn ang="0">
                    <a:pos x="102" y="227"/>
                  </a:cxn>
                  <a:cxn ang="0">
                    <a:pos x="102" y="246"/>
                  </a:cxn>
                  <a:cxn ang="0">
                    <a:pos x="99" y="259"/>
                  </a:cxn>
                  <a:cxn ang="0">
                    <a:pos x="99" y="276"/>
                  </a:cxn>
                  <a:cxn ang="0">
                    <a:pos x="96" y="289"/>
                  </a:cxn>
                  <a:cxn ang="0">
                    <a:pos x="93" y="302"/>
                  </a:cxn>
                  <a:cxn ang="0">
                    <a:pos x="87" y="311"/>
                  </a:cxn>
                  <a:cxn ang="0">
                    <a:pos x="49" y="30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6" y="113"/>
                  </a:cxn>
                  <a:cxn ang="0">
                    <a:pos x="18" y="113"/>
                  </a:cxn>
                  <a:cxn ang="0">
                    <a:pos x="28" y="113"/>
                  </a:cxn>
                  <a:cxn ang="0">
                    <a:pos x="36" y="110"/>
                  </a:cxn>
                  <a:cxn ang="0">
                    <a:pos x="48" y="107"/>
                  </a:cxn>
                  <a:cxn ang="0">
                    <a:pos x="58" y="103"/>
                  </a:cxn>
                  <a:cxn ang="0">
                    <a:pos x="64" y="101"/>
                  </a:cxn>
                  <a:cxn ang="0">
                    <a:pos x="69" y="92"/>
                  </a:cxn>
                  <a:cxn ang="0">
                    <a:pos x="76" y="82"/>
                  </a:cxn>
                  <a:cxn ang="0">
                    <a:pos x="79" y="77"/>
                  </a:cxn>
                  <a:cxn ang="0">
                    <a:pos x="82" y="70"/>
                  </a:cxn>
                  <a:cxn ang="0">
                    <a:pos x="94" y="55"/>
                  </a:cxn>
                  <a:cxn ang="0">
                    <a:pos x="106" y="39"/>
                  </a:cxn>
                  <a:cxn ang="0">
                    <a:pos x="115" y="36"/>
                  </a:cxn>
                  <a:cxn ang="0">
                    <a:pos x="130" y="31"/>
                  </a:cxn>
                  <a:cxn ang="0">
                    <a:pos x="143" y="24"/>
                  </a:cxn>
                  <a:cxn ang="0">
                    <a:pos x="155" y="21"/>
                  </a:cxn>
                  <a:cxn ang="0">
                    <a:pos x="164" y="18"/>
                  </a:cxn>
                  <a:cxn ang="0">
                    <a:pos x="176" y="21"/>
                  </a:cxn>
                  <a:cxn ang="0">
                    <a:pos x="191" y="24"/>
                  </a:cxn>
                  <a:cxn ang="0">
                    <a:pos x="206" y="31"/>
                  </a:cxn>
                  <a:cxn ang="0">
                    <a:pos x="213" y="36"/>
                  </a:cxn>
                  <a:cxn ang="0">
                    <a:pos x="219" y="42"/>
                  </a:cxn>
                  <a:cxn ang="0">
                    <a:pos x="228" y="11"/>
                  </a:cxn>
                  <a:cxn ang="0">
                    <a:pos x="221" y="9"/>
                  </a:cxn>
                  <a:cxn ang="0">
                    <a:pos x="206" y="3"/>
                  </a:cxn>
                  <a:cxn ang="0">
                    <a:pos x="195" y="0"/>
                  </a:cxn>
                  <a:cxn ang="0">
                    <a:pos x="180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0" y="9"/>
                  </a:cxn>
                  <a:cxn ang="0">
                    <a:pos x="127" y="15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2"/>
                  </a:cxn>
                  <a:cxn ang="0">
                    <a:pos x="88" y="55"/>
                  </a:cxn>
                  <a:cxn ang="0">
                    <a:pos x="76" y="67"/>
                  </a:cxn>
                  <a:cxn ang="0">
                    <a:pos x="69" y="73"/>
                  </a:cxn>
                  <a:cxn ang="0">
                    <a:pos x="61" y="82"/>
                  </a:cxn>
                  <a:cxn ang="0">
                    <a:pos x="51" y="85"/>
                  </a:cxn>
                  <a:cxn ang="0">
                    <a:pos x="43" y="88"/>
                  </a:cxn>
                  <a:cxn ang="0">
                    <a:pos x="30" y="88"/>
                  </a:cxn>
                  <a:cxn ang="0">
                    <a:pos x="24" y="88"/>
                  </a:cxn>
                  <a:cxn ang="0">
                    <a:pos x="18" y="85"/>
                  </a:cxn>
                  <a:cxn ang="0">
                    <a:pos x="6" y="79"/>
                  </a:cxn>
                  <a:cxn ang="0">
                    <a:pos x="0" y="110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7" y="118"/>
                  </a:cxn>
                  <a:cxn ang="0">
                    <a:pos x="19" y="118"/>
                  </a:cxn>
                  <a:cxn ang="0">
                    <a:pos x="28" y="118"/>
                  </a:cxn>
                  <a:cxn ang="0">
                    <a:pos x="40" y="118"/>
                  </a:cxn>
                  <a:cxn ang="0">
                    <a:pos x="49" y="111"/>
                  </a:cxn>
                  <a:cxn ang="0">
                    <a:pos x="58" y="108"/>
                  </a:cxn>
                  <a:cxn ang="0">
                    <a:pos x="65" y="105"/>
                  </a:cxn>
                  <a:cxn ang="0">
                    <a:pos x="73" y="95"/>
                  </a:cxn>
                  <a:cxn ang="0">
                    <a:pos x="76" y="86"/>
                  </a:cxn>
                  <a:cxn ang="0">
                    <a:pos x="83" y="79"/>
                  </a:cxn>
                  <a:cxn ang="0">
                    <a:pos x="86" y="73"/>
                  </a:cxn>
                  <a:cxn ang="0">
                    <a:pos x="95" y="58"/>
                  </a:cxn>
                  <a:cxn ang="0">
                    <a:pos x="110" y="45"/>
                  </a:cxn>
                  <a:cxn ang="0">
                    <a:pos x="116" y="39"/>
                  </a:cxn>
                  <a:cxn ang="0">
                    <a:pos x="131" y="32"/>
                  </a:cxn>
                  <a:cxn ang="0">
                    <a:pos x="146" y="26"/>
                  </a:cxn>
                  <a:cxn ang="0">
                    <a:pos x="156" y="23"/>
                  </a:cxn>
                  <a:cxn ang="0">
                    <a:pos x="164" y="23"/>
                  </a:cxn>
                  <a:cxn ang="0">
                    <a:pos x="177" y="23"/>
                  </a:cxn>
                  <a:cxn ang="0">
                    <a:pos x="192" y="26"/>
                  </a:cxn>
                  <a:cxn ang="0">
                    <a:pos x="207" y="32"/>
                  </a:cxn>
                  <a:cxn ang="0">
                    <a:pos x="217" y="42"/>
                  </a:cxn>
                  <a:cxn ang="0">
                    <a:pos x="220" y="48"/>
                  </a:cxn>
                  <a:cxn ang="0">
                    <a:pos x="232" y="16"/>
                  </a:cxn>
                  <a:cxn ang="0">
                    <a:pos x="222" y="10"/>
                  </a:cxn>
                  <a:cxn ang="0">
                    <a:pos x="210" y="4"/>
                  </a:cxn>
                  <a:cxn ang="0">
                    <a:pos x="195" y="4"/>
                  </a:cxn>
                  <a:cxn ang="0">
                    <a:pos x="183" y="0"/>
                  </a:cxn>
                  <a:cxn ang="0">
                    <a:pos x="167" y="0"/>
                  </a:cxn>
                  <a:cxn ang="0">
                    <a:pos x="156" y="4"/>
                  </a:cxn>
                  <a:cxn ang="0">
                    <a:pos x="141" y="10"/>
                  </a:cxn>
                  <a:cxn ang="0">
                    <a:pos x="131" y="16"/>
                  </a:cxn>
                  <a:cxn ang="0">
                    <a:pos x="126" y="20"/>
                  </a:cxn>
                  <a:cxn ang="0">
                    <a:pos x="110" y="32"/>
                  </a:cxn>
                  <a:cxn ang="0">
                    <a:pos x="101" y="45"/>
                  </a:cxn>
                  <a:cxn ang="0">
                    <a:pos x="88" y="58"/>
                  </a:cxn>
                  <a:cxn ang="0">
                    <a:pos x="80" y="70"/>
                  </a:cxn>
                  <a:cxn ang="0">
                    <a:pos x="73" y="79"/>
                  </a:cxn>
                  <a:cxn ang="0">
                    <a:pos x="61" y="86"/>
                  </a:cxn>
                  <a:cxn ang="0">
                    <a:pos x="52" y="89"/>
                  </a:cxn>
                  <a:cxn ang="0">
                    <a:pos x="43" y="92"/>
                  </a:cxn>
                  <a:cxn ang="0">
                    <a:pos x="34" y="92"/>
                  </a:cxn>
                  <a:cxn ang="0">
                    <a:pos x="25" y="92"/>
                  </a:cxn>
                  <a:cxn ang="0">
                    <a:pos x="19" y="89"/>
                  </a:cxn>
                  <a:cxn ang="0">
                    <a:pos x="7" y="83"/>
                  </a:cxn>
                  <a:cxn ang="0">
                    <a:pos x="0" y="115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9" y="115"/>
                  </a:cxn>
                  <a:cxn ang="0">
                    <a:pos x="19" y="115"/>
                  </a:cxn>
                  <a:cxn ang="0">
                    <a:pos x="30" y="115"/>
                  </a:cxn>
                  <a:cxn ang="0">
                    <a:pos x="40" y="111"/>
                  </a:cxn>
                  <a:cxn ang="0">
                    <a:pos x="49" y="108"/>
                  </a:cxn>
                  <a:cxn ang="0">
                    <a:pos x="61" y="105"/>
                  </a:cxn>
                  <a:cxn ang="0">
                    <a:pos x="64" y="102"/>
                  </a:cxn>
                  <a:cxn ang="0">
                    <a:pos x="73" y="93"/>
                  </a:cxn>
                  <a:cxn ang="0">
                    <a:pos x="76" y="84"/>
                  </a:cxn>
                  <a:cxn ang="0">
                    <a:pos x="82" y="77"/>
                  </a:cxn>
                  <a:cxn ang="0">
                    <a:pos x="85" y="72"/>
                  </a:cxn>
                  <a:cxn ang="0">
                    <a:pos x="95" y="56"/>
                  </a:cxn>
                  <a:cxn ang="0">
                    <a:pos x="110" y="43"/>
                  </a:cxn>
                  <a:cxn ang="0">
                    <a:pos x="116" y="38"/>
                  </a:cxn>
                  <a:cxn ang="0">
                    <a:pos x="131" y="31"/>
                  </a:cxn>
                  <a:cxn ang="0">
                    <a:pos x="146" y="25"/>
                  </a:cxn>
                  <a:cxn ang="0">
                    <a:pos x="155" y="22"/>
                  </a:cxn>
                  <a:cxn ang="0">
                    <a:pos x="167" y="18"/>
                  </a:cxn>
                  <a:cxn ang="0">
                    <a:pos x="176" y="22"/>
                  </a:cxn>
                  <a:cxn ang="0">
                    <a:pos x="191" y="25"/>
                  </a:cxn>
                  <a:cxn ang="0">
                    <a:pos x="206" y="31"/>
                  </a:cxn>
                  <a:cxn ang="0">
                    <a:pos x="216" y="38"/>
                  </a:cxn>
                  <a:cxn ang="0">
                    <a:pos x="219" y="46"/>
                  </a:cxn>
                  <a:cxn ang="0">
                    <a:pos x="231" y="13"/>
                  </a:cxn>
                  <a:cxn ang="0">
                    <a:pos x="222" y="10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82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3" y="10"/>
                  </a:cxn>
                  <a:cxn ang="0">
                    <a:pos x="131" y="13"/>
                  </a:cxn>
                  <a:cxn ang="0">
                    <a:pos x="125" y="18"/>
                  </a:cxn>
                  <a:cxn ang="0">
                    <a:pos x="113" y="31"/>
                  </a:cxn>
                  <a:cxn ang="0">
                    <a:pos x="100" y="43"/>
                  </a:cxn>
                  <a:cxn ang="0">
                    <a:pos x="88" y="56"/>
                  </a:cxn>
                  <a:cxn ang="0">
                    <a:pos x="80" y="69"/>
                  </a:cxn>
                  <a:cxn ang="0">
                    <a:pos x="73" y="74"/>
                  </a:cxn>
                  <a:cxn ang="0">
                    <a:pos x="61" y="84"/>
                  </a:cxn>
                  <a:cxn ang="0">
                    <a:pos x="52" y="87"/>
                  </a:cxn>
                  <a:cxn ang="0">
                    <a:pos x="45" y="90"/>
                  </a:cxn>
                  <a:cxn ang="0">
                    <a:pos x="34" y="90"/>
                  </a:cxn>
                  <a:cxn ang="0">
                    <a:pos x="25" y="90"/>
                  </a:cxn>
                  <a:cxn ang="0">
                    <a:pos x="19" y="87"/>
                  </a:cxn>
                  <a:cxn ang="0">
                    <a:pos x="7" y="80"/>
                  </a:cxn>
                  <a:cxn ang="0">
                    <a:pos x="0" y="111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/>
                <a:ahLst/>
                <a:cxnLst>
                  <a:cxn ang="0">
                    <a:pos x="232" y="115"/>
                  </a:cxn>
                  <a:cxn ang="0">
                    <a:pos x="222" y="115"/>
                  </a:cxn>
                  <a:cxn ang="0">
                    <a:pos x="214" y="118"/>
                  </a:cxn>
                  <a:cxn ang="0">
                    <a:pos x="201" y="118"/>
                  </a:cxn>
                  <a:cxn ang="0">
                    <a:pos x="192" y="115"/>
                  </a:cxn>
                  <a:cxn ang="0">
                    <a:pos x="183" y="112"/>
                  </a:cxn>
                  <a:cxn ang="0">
                    <a:pos x="171" y="106"/>
                  </a:cxn>
                  <a:cxn ang="0">
                    <a:pos x="164" y="102"/>
                  </a:cxn>
                  <a:cxn ang="0">
                    <a:pos x="158" y="94"/>
                  </a:cxn>
                  <a:cxn ang="0">
                    <a:pos x="153" y="84"/>
                  </a:cxn>
                  <a:cxn ang="0">
                    <a:pos x="149" y="78"/>
                  </a:cxn>
                  <a:cxn ang="0">
                    <a:pos x="146" y="71"/>
                  </a:cxn>
                  <a:cxn ang="0">
                    <a:pos x="134" y="59"/>
                  </a:cxn>
                  <a:cxn ang="0">
                    <a:pos x="122" y="44"/>
                  </a:cxn>
                  <a:cxn ang="0">
                    <a:pos x="113" y="37"/>
                  </a:cxn>
                  <a:cxn ang="0">
                    <a:pos x="97" y="31"/>
                  </a:cxn>
                  <a:cxn ang="0">
                    <a:pos x="85" y="28"/>
                  </a:cxn>
                  <a:cxn ang="0">
                    <a:pos x="73" y="24"/>
                  </a:cxn>
                  <a:cxn ang="0">
                    <a:pos x="64" y="21"/>
                  </a:cxn>
                  <a:cxn ang="0">
                    <a:pos x="52" y="24"/>
                  </a:cxn>
                  <a:cxn ang="0">
                    <a:pos x="39" y="28"/>
                  </a:cxn>
                  <a:cxn ang="0">
                    <a:pos x="24" y="31"/>
                  </a:cxn>
                  <a:cxn ang="0">
                    <a:pos x="15" y="40"/>
                  </a:cxn>
                  <a:cxn ang="0">
                    <a:pos x="9" y="47"/>
                  </a:cxn>
                  <a:cxn ang="0">
                    <a:pos x="0" y="16"/>
                  </a:cxn>
                  <a:cxn ang="0">
                    <a:pos x="6" y="9"/>
                  </a:cxn>
                  <a:cxn ang="0">
                    <a:pos x="21" y="6"/>
                  </a:cxn>
                  <a:cxn ang="0">
                    <a:pos x="33" y="3"/>
                  </a:cxn>
                  <a:cxn ang="0">
                    <a:pos x="49" y="0"/>
                  </a:cxn>
                  <a:cxn ang="0">
                    <a:pos x="61" y="3"/>
                  </a:cxn>
                  <a:cxn ang="0">
                    <a:pos x="73" y="6"/>
                  </a:cxn>
                  <a:cxn ang="0">
                    <a:pos x="88" y="13"/>
                  </a:cxn>
                  <a:cxn ang="0">
                    <a:pos x="100" y="16"/>
                  </a:cxn>
                  <a:cxn ang="0">
                    <a:pos x="107" y="21"/>
                  </a:cxn>
                  <a:cxn ang="0">
                    <a:pos x="118" y="31"/>
                  </a:cxn>
                  <a:cxn ang="0">
                    <a:pos x="131" y="47"/>
                  </a:cxn>
                  <a:cxn ang="0">
                    <a:pos x="143" y="59"/>
                  </a:cxn>
                  <a:cxn ang="0">
                    <a:pos x="153" y="71"/>
                  </a:cxn>
                  <a:cxn ang="0">
                    <a:pos x="158" y="78"/>
                  </a:cxn>
                  <a:cxn ang="0">
                    <a:pos x="168" y="84"/>
                  </a:cxn>
                  <a:cxn ang="0">
                    <a:pos x="177" y="91"/>
                  </a:cxn>
                  <a:cxn ang="0">
                    <a:pos x="186" y="94"/>
                  </a:cxn>
                  <a:cxn ang="0">
                    <a:pos x="199" y="94"/>
                  </a:cxn>
                  <a:cxn ang="0">
                    <a:pos x="204" y="91"/>
                  </a:cxn>
                  <a:cxn ang="0">
                    <a:pos x="214" y="91"/>
                  </a:cxn>
                  <a:cxn ang="0">
                    <a:pos x="225" y="84"/>
                  </a:cxn>
                  <a:cxn ang="0">
                    <a:pos x="232" y="115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/>
                <a:ahLst/>
                <a:cxnLst>
                  <a:cxn ang="0">
                    <a:pos x="231" y="110"/>
                  </a:cxn>
                  <a:cxn ang="0">
                    <a:pos x="221" y="113"/>
                  </a:cxn>
                  <a:cxn ang="0">
                    <a:pos x="213" y="113"/>
                  </a:cxn>
                  <a:cxn ang="0">
                    <a:pos x="201" y="113"/>
                  </a:cxn>
                  <a:cxn ang="0">
                    <a:pos x="191" y="113"/>
                  </a:cxn>
                  <a:cxn ang="0">
                    <a:pos x="183" y="110"/>
                  </a:cxn>
                  <a:cxn ang="0">
                    <a:pos x="170" y="104"/>
                  </a:cxn>
                  <a:cxn ang="0">
                    <a:pos x="167" y="102"/>
                  </a:cxn>
                  <a:cxn ang="0">
                    <a:pos x="158" y="92"/>
                  </a:cxn>
                  <a:cxn ang="0">
                    <a:pos x="155" y="82"/>
                  </a:cxn>
                  <a:cxn ang="0">
                    <a:pos x="148" y="77"/>
                  </a:cxn>
                  <a:cxn ang="0">
                    <a:pos x="145" y="71"/>
                  </a:cxn>
                  <a:cxn ang="0">
                    <a:pos x="133" y="56"/>
                  </a:cxn>
                  <a:cxn ang="0">
                    <a:pos x="122" y="43"/>
                  </a:cxn>
                  <a:cxn ang="0">
                    <a:pos x="112" y="36"/>
                  </a:cxn>
                  <a:cxn ang="0">
                    <a:pos x="100" y="31"/>
                  </a:cxn>
                  <a:cxn ang="0">
                    <a:pos x="85" y="25"/>
                  </a:cxn>
                  <a:cxn ang="0">
                    <a:pos x="76" y="21"/>
                  </a:cxn>
                  <a:cxn ang="0">
                    <a:pos x="64" y="21"/>
                  </a:cxn>
                  <a:cxn ang="0">
                    <a:pos x="54" y="21"/>
                  </a:cxn>
                  <a:cxn ang="0">
                    <a:pos x="39" y="25"/>
                  </a:cxn>
                  <a:cxn ang="0">
                    <a:pos x="24" y="31"/>
                  </a:cxn>
                  <a:cxn ang="0">
                    <a:pos x="15" y="36"/>
                  </a:cxn>
                  <a:cxn ang="0">
                    <a:pos x="9" y="46"/>
                  </a:cxn>
                  <a:cxn ang="0">
                    <a:pos x="0" y="15"/>
                  </a:cxn>
                  <a:cxn ang="0">
                    <a:pos x="9" y="10"/>
                  </a:cxn>
                  <a:cxn ang="0">
                    <a:pos x="21" y="3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4" y="0"/>
                  </a:cxn>
                  <a:cxn ang="0">
                    <a:pos x="72" y="3"/>
                  </a:cxn>
                  <a:cxn ang="0">
                    <a:pos x="87" y="10"/>
                  </a:cxn>
                  <a:cxn ang="0">
                    <a:pos x="100" y="15"/>
                  </a:cxn>
                  <a:cxn ang="0">
                    <a:pos x="106" y="18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43" y="58"/>
                  </a:cxn>
                  <a:cxn ang="0">
                    <a:pos x="152" y="67"/>
                  </a:cxn>
                  <a:cxn ang="0">
                    <a:pos x="158" y="77"/>
                  </a:cxn>
                  <a:cxn ang="0">
                    <a:pos x="167" y="82"/>
                  </a:cxn>
                  <a:cxn ang="0">
                    <a:pos x="179" y="86"/>
                  </a:cxn>
                  <a:cxn ang="0">
                    <a:pos x="185" y="89"/>
                  </a:cxn>
                  <a:cxn ang="0">
                    <a:pos x="198" y="89"/>
                  </a:cxn>
                  <a:cxn ang="0">
                    <a:pos x="206" y="89"/>
                  </a:cxn>
                  <a:cxn ang="0">
                    <a:pos x="213" y="86"/>
                  </a:cxn>
                  <a:cxn ang="0">
                    <a:pos x="224" y="79"/>
                  </a:cxn>
                  <a:cxn ang="0">
                    <a:pos x="231" y="110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/>
                <a:ahLst/>
                <a:cxnLst>
                  <a:cxn ang="0">
                    <a:pos x="232" y="116"/>
                  </a:cxn>
                  <a:cxn ang="0">
                    <a:pos x="223" y="116"/>
                  </a:cxn>
                  <a:cxn ang="0">
                    <a:pos x="214" y="119"/>
                  </a:cxn>
                  <a:cxn ang="0">
                    <a:pos x="204" y="119"/>
                  </a:cxn>
                  <a:cxn ang="0">
                    <a:pos x="193" y="116"/>
                  </a:cxn>
                  <a:cxn ang="0">
                    <a:pos x="183" y="112"/>
                  </a:cxn>
                  <a:cxn ang="0">
                    <a:pos x="174" y="106"/>
                  </a:cxn>
                  <a:cxn ang="0">
                    <a:pos x="168" y="103"/>
                  </a:cxn>
                  <a:cxn ang="0">
                    <a:pos x="158" y="94"/>
                  </a:cxn>
                  <a:cxn ang="0">
                    <a:pos x="156" y="85"/>
                  </a:cxn>
                  <a:cxn ang="0">
                    <a:pos x="150" y="78"/>
                  </a:cxn>
                  <a:cxn ang="0">
                    <a:pos x="147" y="72"/>
                  </a:cxn>
                  <a:cxn ang="0">
                    <a:pos x="137" y="60"/>
                  </a:cxn>
                  <a:cxn ang="0">
                    <a:pos x="122" y="44"/>
                  </a:cxn>
                  <a:cxn ang="0">
                    <a:pos x="116" y="38"/>
                  </a:cxn>
                  <a:cxn ang="0">
                    <a:pos x="101" y="31"/>
                  </a:cxn>
                  <a:cxn ang="0">
                    <a:pos x="86" y="25"/>
                  </a:cxn>
                  <a:cxn ang="0">
                    <a:pos x="76" y="22"/>
                  </a:cxn>
                  <a:cxn ang="0">
                    <a:pos x="67" y="22"/>
                  </a:cxn>
                  <a:cxn ang="0">
                    <a:pos x="55" y="22"/>
                  </a:cxn>
                  <a:cxn ang="0">
                    <a:pos x="40" y="28"/>
                  </a:cxn>
                  <a:cxn ang="0">
                    <a:pos x="25" y="31"/>
                  </a:cxn>
                  <a:cxn ang="0">
                    <a:pos x="18" y="41"/>
                  </a:cxn>
                  <a:cxn ang="0">
                    <a:pos x="12" y="47"/>
                  </a:cxn>
                  <a:cxn ang="0">
                    <a:pos x="0" y="16"/>
                  </a:cxn>
                  <a:cxn ang="0">
                    <a:pos x="10" y="10"/>
                  </a:cxn>
                  <a:cxn ang="0">
                    <a:pos x="21" y="7"/>
                  </a:cxn>
                  <a:cxn ang="0">
                    <a:pos x="36" y="3"/>
                  </a:cxn>
                  <a:cxn ang="0">
                    <a:pos x="49" y="0"/>
                  </a:cxn>
                  <a:cxn ang="0">
                    <a:pos x="64" y="3"/>
                  </a:cxn>
                  <a:cxn ang="0">
                    <a:pos x="76" y="7"/>
                  </a:cxn>
                  <a:cxn ang="0">
                    <a:pos x="89" y="13"/>
                  </a:cxn>
                  <a:cxn ang="0">
                    <a:pos x="101" y="16"/>
                  </a:cxn>
                  <a:cxn ang="0">
                    <a:pos x="107" y="22"/>
                  </a:cxn>
                  <a:cxn ang="0">
                    <a:pos x="119" y="31"/>
                  </a:cxn>
                  <a:cxn ang="0">
                    <a:pos x="132" y="47"/>
                  </a:cxn>
                  <a:cxn ang="0">
                    <a:pos x="143" y="60"/>
                  </a:cxn>
                  <a:cxn ang="0">
                    <a:pos x="153" y="72"/>
                  </a:cxn>
                  <a:cxn ang="0">
                    <a:pos x="158" y="78"/>
                  </a:cxn>
                  <a:cxn ang="0">
                    <a:pos x="171" y="85"/>
                  </a:cxn>
                  <a:cxn ang="0">
                    <a:pos x="180" y="91"/>
                  </a:cxn>
                  <a:cxn ang="0">
                    <a:pos x="189" y="94"/>
                  </a:cxn>
                  <a:cxn ang="0">
                    <a:pos x="199" y="94"/>
                  </a:cxn>
                  <a:cxn ang="0">
                    <a:pos x="208" y="91"/>
                  </a:cxn>
                  <a:cxn ang="0">
                    <a:pos x="214" y="91"/>
                  </a:cxn>
                  <a:cxn ang="0">
                    <a:pos x="226" y="85"/>
                  </a:cxn>
                  <a:cxn ang="0">
                    <a:pos x="232" y="116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/>
                <a:ahLst/>
                <a:cxnLst>
                  <a:cxn ang="0">
                    <a:pos x="227" y="112"/>
                  </a:cxn>
                  <a:cxn ang="0">
                    <a:pos x="220" y="115"/>
                  </a:cxn>
                  <a:cxn ang="0">
                    <a:pos x="209" y="115"/>
                  </a:cxn>
                  <a:cxn ang="0">
                    <a:pos x="200" y="115"/>
                  </a:cxn>
                  <a:cxn ang="0">
                    <a:pos x="187" y="112"/>
                  </a:cxn>
                  <a:cxn ang="0">
                    <a:pos x="179" y="108"/>
                  </a:cxn>
                  <a:cxn ang="0">
                    <a:pos x="169" y="105"/>
                  </a:cxn>
                  <a:cxn ang="0">
                    <a:pos x="164" y="100"/>
                  </a:cxn>
                  <a:cxn ang="0">
                    <a:pos x="157" y="90"/>
                  </a:cxn>
                  <a:cxn ang="0">
                    <a:pos x="151" y="84"/>
                  </a:cxn>
                  <a:cxn ang="0">
                    <a:pos x="148" y="77"/>
                  </a:cxn>
                  <a:cxn ang="0">
                    <a:pos x="145" y="72"/>
                  </a:cxn>
                  <a:cxn ang="0">
                    <a:pos x="133" y="56"/>
                  </a:cxn>
                  <a:cxn ang="0">
                    <a:pos x="118" y="41"/>
                  </a:cxn>
                  <a:cxn ang="0">
                    <a:pos x="112" y="35"/>
                  </a:cxn>
                  <a:cxn ang="0">
                    <a:pos x="96" y="31"/>
                  </a:cxn>
                  <a:cxn ang="0">
                    <a:pos x="84" y="25"/>
                  </a:cxn>
                  <a:cxn ang="0">
                    <a:pos x="73" y="22"/>
                  </a:cxn>
                  <a:cxn ang="0">
                    <a:pos x="63" y="19"/>
                  </a:cxn>
                  <a:cxn ang="0">
                    <a:pos x="51" y="22"/>
                  </a:cxn>
                  <a:cxn ang="0">
                    <a:pos x="36" y="25"/>
                  </a:cxn>
                  <a:cxn ang="0">
                    <a:pos x="21" y="31"/>
                  </a:cxn>
                  <a:cxn ang="0">
                    <a:pos x="15" y="38"/>
                  </a:cxn>
                  <a:cxn ang="0">
                    <a:pos x="9" y="43"/>
                  </a:cxn>
                  <a:cxn ang="0">
                    <a:pos x="0" y="13"/>
                  </a:cxn>
                  <a:cxn ang="0">
                    <a:pos x="6" y="10"/>
                  </a:cxn>
                  <a:cxn ang="0">
                    <a:pos x="21" y="4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1" y="0"/>
                  </a:cxn>
                  <a:cxn ang="0">
                    <a:pos x="73" y="4"/>
                  </a:cxn>
                  <a:cxn ang="0">
                    <a:pos x="88" y="10"/>
                  </a:cxn>
                  <a:cxn ang="0">
                    <a:pos x="96" y="13"/>
                  </a:cxn>
                  <a:cxn ang="0">
                    <a:pos x="103" y="19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39" y="56"/>
                  </a:cxn>
                  <a:cxn ang="0">
                    <a:pos x="148" y="69"/>
                  </a:cxn>
                  <a:cxn ang="0">
                    <a:pos x="157" y="74"/>
                  </a:cxn>
                  <a:cxn ang="0">
                    <a:pos x="166" y="84"/>
                  </a:cxn>
                  <a:cxn ang="0">
                    <a:pos x="175" y="87"/>
                  </a:cxn>
                  <a:cxn ang="0">
                    <a:pos x="184" y="90"/>
                  </a:cxn>
                  <a:cxn ang="0">
                    <a:pos x="194" y="90"/>
                  </a:cxn>
                  <a:cxn ang="0">
                    <a:pos x="202" y="90"/>
                  </a:cxn>
                  <a:cxn ang="0">
                    <a:pos x="209" y="87"/>
                  </a:cxn>
                  <a:cxn ang="0">
                    <a:pos x="220" y="81"/>
                  </a:cxn>
                  <a:cxn ang="0">
                    <a:pos x="227" y="112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/>
                <a:ahLst/>
                <a:cxnLst>
                  <a:cxn ang="0">
                    <a:pos x="227" y="3"/>
                  </a:cxn>
                  <a:cxn ang="0">
                    <a:pos x="220" y="3"/>
                  </a:cxn>
                  <a:cxn ang="0">
                    <a:pos x="209" y="0"/>
                  </a:cxn>
                  <a:cxn ang="0">
                    <a:pos x="200" y="0"/>
                  </a:cxn>
                  <a:cxn ang="0">
                    <a:pos x="190" y="3"/>
                  </a:cxn>
                  <a:cxn ang="0">
                    <a:pos x="179" y="6"/>
                  </a:cxn>
                  <a:cxn ang="0">
                    <a:pos x="169" y="9"/>
                  </a:cxn>
                  <a:cxn ang="0">
                    <a:pos x="164" y="16"/>
                  </a:cxn>
                  <a:cxn ang="0">
                    <a:pos x="157" y="24"/>
                  </a:cxn>
                  <a:cxn ang="0">
                    <a:pos x="151" y="34"/>
                  </a:cxn>
                  <a:cxn ang="0">
                    <a:pos x="148" y="40"/>
                  </a:cxn>
                  <a:cxn ang="0">
                    <a:pos x="145" y="47"/>
                  </a:cxn>
                  <a:cxn ang="0">
                    <a:pos x="133" y="58"/>
                  </a:cxn>
                  <a:cxn ang="0">
                    <a:pos x="118" y="74"/>
                  </a:cxn>
                  <a:cxn ang="0">
                    <a:pos x="112" y="78"/>
                  </a:cxn>
                  <a:cxn ang="0">
                    <a:pos x="96" y="87"/>
                  </a:cxn>
                  <a:cxn ang="0">
                    <a:pos x="84" y="90"/>
                  </a:cxn>
                  <a:cxn ang="0">
                    <a:pos x="73" y="94"/>
                  </a:cxn>
                  <a:cxn ang="0">
                    <a:pos x="63" y="96"/>
                  </a:cxn>
                  <a:cxn ang="0">
                    <a:pos x="51" y="94"/>
                  </a:cxn>
                  <a:cxn ang="0">
                    <a:pos x="36" y="90"/>
                  </a:cxn>
                  <a:cxn ang="0">
                    <a:pos x="21" y="84"/>
                  </a:cxn>
                  <a:cxn ang="0">
                    <a:pos x="15" y="78"/>
                  </a:cxn>
                  <a:cxn ang="0">
                    <a:pos x="9" y="71"/>
                  </a:cxn>
                  <a:cxn ang="0">
                    <a:pos x="0" y="102"/>
                  </a:cxn>
                  <a:cxn ang="0">
                    <a:pos x="6" y="109"/>
                  </a:cxn>
                  <a:cxn ang="0">
                    <a:pos x="18" y="112"/>
                  </a:cxn>
                  <a:cxn ang="0">
                    <a:pos x="33" y="115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9"/>
                  </a:cxn>
                  <a:cxn ang="0">
                    <a:pos x="96" y="102"/>
                  </a:cxn>
                  <a:cxn ang="0">
                    <a:pos x="103" y="96"/>
                  </a:cxn>
                  <a:cxn ang="0">
                    <a:pos x="118" y="84"/>
                  </a:cxn>
                  <a:cxn ang="0">
                    <a:pos x="130" y="71"/>
                  </a:cxn>
                  <a:cxn ang="0">
                    <a:pos x="139" y="58"/>
                  </a:cxn>
                  <a:cxn ang="0">
                    <a:pos x="148" y="47"/>
                  </a:cxn>
                  <a:cxn ang="0">
                    <a:pos x="157" y="40"/>
                  </a:cxn>
                  <a:cxn ang="0">
                    <a:pos x="166" y="34"/>
                  </a:cxn>
                  <a:cxn ang="0">
                    <a:pos x="175" y="27"/>
                  </a:cxn>
                  <a:cxn ang="0">
                    <a:pos x="184" y="24"/>
                  </a:cxn>
                  <a:cxn ang="0">
                    <a:pos x="194" y="24"/>
                  </a:cxn>
                  <a:cxn ang="0">
                    <a:pos x="202" y="24"/>
                  </a:cxn>
                  <a:cxn ang="0">
                    <a:pos x="209" y="27"/>
                  </a:cxn>
                  <a:cxn ang="0">
                    <a:pos x="220" y="34"/>
                  </a:cxn>
                  <a:cxn ang="0">
                    <a:pos x="227" y="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39"/>
                  </a:cxn>
                  <a:cxn ang="0">
                    <a:pos x="41" y="60"/>
                  </a:cxn>
                  <a:cxn ang="0">
                    <a:pos x="65" y="20"/>
                  </a:cxn>
                  <a:cxn ang="0">
                    <a:pos x="21" y="0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44"/>
                  </a:cxn>
                  <a:cxn ang="0">
                    <a:pos x="40" y="64"/>
                  </a:cxn>
                  <a:cxn ang="0">
                    <a:pos x="60" y="20"/>
                  </a:cxn>
                  <a:cxn ang="0">
                    <a:pos x="20" y="0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4"/>
                  </a:cxn>
                  <a:cxn ang="0">
                    <a:pos x="38" y="64"/>
                  </a:cxn>
                  <a:cxn ang="0">
                    <a:pos x="56" y="23"/>
                  </a:cxn>
                  <a:cxn ang="0">
                    <a:pos x="18" y="0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6" y="49"/>
                  </a:cxn>
                  <a:cxn ang="0">
                    <a:pos x="16" y="0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7" y="49"/>
                  </a:cxn>
                  <a:cxn ang="0">
                    <a:pos x="16" y="0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3"/>
                  </a:cxn>
                  <a:cxn ang="0">
                    <a:pos x="58" y="50"/>
                  </a:cxn>
                  <a:cxn ang="0">
                    <a:pos x="16" y="0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01"/>
                  </a:cxn>
                  <a:cxn ang="0">
                    <a:pos x="55" y="49"/>
                  </a:cxn>
                  <a:cxn ang="0">
                    <a:pos x="14" y="0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6" y="51"/>
                  </a:cxn>
                  <a:cxn ang="0">
                    <a:pos x="16" y="101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/>
                <a:ahLst/>
                <a:cxnLst>
                  <a:cxn ang="0">
                    <a:pos x="27" y="87"/>
                  </a:cxn>
                  <a:cxn ang="0">
                    <a:pos x="45" y="46"/>
                  </a:cxn>
                  <a:cxn ang="0">
                    <a:pos x="18" y="0"/>
                  </a:cxn>
                  <a:cxn ang="0">
                    <a:pos x="0" y="49"/>
                  </a:cxn>
                  <a:cxn ang="0">
                    <a:pos x="27" y="87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/>
                <a:ahLst/>
                <a:cxnLst>
                  <a:cxn ang="0">
                    <a:pos x="19" y="84"/>
                  </a:cxn>
                  <a:cxn ang="0">
                    <a:pos x="0" y="45"/>
                  </a:cxn>
                  <a:cxn ang="0">
                    <a:pos x="27" y="0"/>
                  </a:cxn>
                  <a:cxn ang="0">
                    <a:pos x="46" y="45"/>
                  </a:cxn>
                  <a:cxn ang="0">
                    <a:pos x="19" y="84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/>
                <a:ahLst/>
                <a:cxnLst>
                  <a:cxn ang="0">
                    <a:pos x="152" y="27"/>
                  </a:cxn>
                  <a:cxn ang="0">
                    <a:pos x="143" y="24"/>
                  </a:cxn>
                  <a:cxn ang="0">
                    <a:pos x="130" y="24"/>
                  </a:cxn>
                  <a:cxn ang="0">
                    <a:pos x="122" y="27"/>
                  </a:cxn>
                  <a:cxn ang="0">
                    <a:pos x="115" y="36"/>
                  </a:cxn>
                  <a:cxn ang="0">
                    <a:pos x="109" y="44"/>
                  </a:cxn>
                  <a:cxn ang="0">
                    <a:pos x="97" y="59"/>
                  </a:cxn>
                  <a:cxn ang="0">
                    <a:pos x="89" y="68"/>
                  </a:cxn>
                  <a:cxn ang="0">
                    <a:pos x="73" y="71"/>
                  </a:cxn>
                  <a:cxn ang="0">
                    <a:pos x="61" y="68"/>
                  </a:cxn>
                  <a:cxn ang="0">
                    <a:pos x="51" y="62"/>
                  </a:cxn>
                  <a:cxn ang="0">
                    <a:pos x="39" y="56"/>
                  </a:cxn>
                  <a:cxn ang="0">
                    <a:pos x="28" y="53"/>
                  </a:cxn>
                  <a:cxn ang="0">
                    <a:pos x="15" y="53"/>
                  </a:cxn>
                  <a:cxn ang="0">
                    <a:pos x="6" y="56"/>
                  </a:cxn>
                  <a:cxn ang="0">
                    <a:pos x="3" y="51"/>
                  </a:cxn>
                  <a:cxn ang="0">
                    <a:pos x="9" y="47"/>
                  </a:cxn>
                  <a:cxn ang="0">
                    <a:pos x="21" y="44"/>
                  </a:cxn>
                  <a:cxn ang="0">
                    <a:pos x="30" y="44"/>
                  </a:cxn>
                  <a:cxn ang="0">
                    <a:pos x="43" y="53"/>
                  </a:cxn>
                  <a:cxn ang="0">
                    <a:pos x="54" y="56"/>
                  </a:cxn>
                  <a:cxn ang="0">
                    <a:pos x="67" y="59"/>
                  </a:cxn>
                  <a:cxn ang="0">
                    <a:pos x="79" y="59"/>
                  </a:cxn>
                  <a:cxn ang="0">
                    <a:pos x="89" y="56"/>
                  </a:cxn>
                  <a:cxn ang="0">
                    <a:pos x="97" y="51"/>
                  </a:cxn>
                  <a:cxn ang="0">
                    <a:pos x="107" y="39"/>
                  </a:cxn>
                  <a:cxn ang="0">
                    <a:pos x="115" y="21"/>
                  </a:cxn>
                  <a:cxn ang="0">
                    <a:pos x="122" y="6"/>
                  </a:cxn>
                  <a:cxn ang="0">
                    <a:pos x="130" y="0"/>
                  </a:cxn>
                  <a:cxn ang="0">
                    <a:pos x="137" y="0"/>
                  </a:cxn>
                  <a:cxn ang="0">
                    <a:pos x="146" y="3"/>
                  </a:cxn>
                  <a:cxn ang="0">
                    <a:pos x="158" y="30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/>
                <a:ahLst/>
                <a:cxnLst>
                  <a:cxn ang="0">
                    <a:pos x="147" y="27"/>
                  </a:cxn>
                  <a:cxn ang="0">
                    <a:pos x="138" y="24"/>
                  </a:cxn>
                  <a:cxn ang="0">
                    <a:pos x="127" y="24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5" y="48"/>
                  </a:cxn>
                  <a:cxn ang="0">
                    <a:pos x="97" y="60"/>
                  </a:cxn>
                  <a:cxn ang="0">
                    <a:pos x="84" y="69"/>
                  </a:cxn>
                  <a:cxn ang="0">
                    <a:pos x="69" y="72"/>
                  </a:cxn>
                  <a:cxn ang="0">
                    <a:pos x="57" y="69"/>
                  </a:cxn>
                  <a:cxn ang="0">
                    <a:pos x="49" y="63"/>
                  </a:cxn>
                  <a:cxn ang="0">
                    <a:pos x="37" y="57"/>
                  </a:cxn>
                  <a:cxn ang="0">
                    <a:pos x="24" y="54"/>
                  </a:cxn>
                  <a:cxn ang="0">
                    <a:pos x="12" y="54"/>
                  </a:cxn>
                  <a:cxn ang="0">
                    <a:pos x="4" y="57"/>
                  </a:cxn>
                  <a:cxn ang="0">
                    <a:pos x="0" y="54"/>
                  </a:cxn>
                  <a:cxn ang="0">
                    <a:pos x="7" y="48"/>
                  </a:cxn>
                  <a:cxn ang="0">
                    <a:pos x="19" y="45"/>
                  </a:cxn>
                  <a:cxn ang="0">
                    <a:pos x="27" y="48"/>
                  </a:cxn>
                  <a:cxn ang="0">
                    <a:pos x="39" y="54"/>
                  </a:cxn>
                  <a:cxn ang="0">
                    <a:pos x="52" y="60"/>
                  </a:cxn>
                  <a:cxn ang="0">
                    <a:pos x="64" y="60"/>
                  </a:cxn>
                  <a:cxn ang="0">
                    <a:pos x="75" y="60"/>
                  </a:cxn>
                  <a:cxn ang="0">
                    <a:pos x="84" y="57"/>
                  </a:cxn>
                  <a:cxn ang="0">
                    <a:pos x="93" y="51"/>
                  </a:cxn>
                  <a:cxn ang="0">
                    <a:pos x="102" y="39"/>
                  </a:cxn>
                  <a:cxn ang="0">
                    <a:pos x="112" y="22"/>
                  </a:cxn>
                  <a:cxn ang="0">
                    <a:pos x="120" y="7"/>
                  </a:cxn>
                  <a:cxn ang="0">
                    <a:pos x="127" y="0"/>
                  </a:cxn>
                  <a:cxn ang="0">
                    <a:pos x="135" y="0"/>
                  </a:cxn>
                  <a:cxn ang="0">
                    <a:pos x="145" y="3"/>
                  </a:cxn>
                  <a:cxn ang="0">
                    <a:pos x="153" y="30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/>
                <a:ahLst/>
                <a:cxnLst>
                  <a:cxn ang="0">
                    <a:pos x="149" y="27"/>
                  </a:cxn>
                  <a:cxn ang="0">
                    <a:pos x="141" y="25"/>
                  </a:cxn>
                  <a:cxn ang="0">
                    <a:pos x="129" y="25"/>
                  </a:cxn>
                  <a:cxn ang="0">
                    <a:pos x="120" y="27"/>
                  </a:cxn>
                  <a:cxn ang="0">
                    <a:pos x="114" y="36"/>
                  </a:cxn>
                  <a:cxn ang="0">
                    <a:pos x="105" y="48"/>
                  </a:cxn>
                  <a:cxn ang="0">
                    <a:pos x="99" y="61"/>
                  </a:cxn>
                  <a:cxn ang="0">
                    <a:pos x="84" y="70"/>
                  </a:cxn>
                  <a:cxn ang="0">
                    <a:pos x="72" y="73"/>
                  </a:cxn>
                  <a:cxn ang="0">
                    <a:pos x="60" y="70"/>
                  </a:cxn>
                  <a:cxn ang="0">
                    <a:pos x="51" y="64"/>
                  </a:cxn>
                  <a:cxn ang="0">
                    <a:pos x="39" y="58"/>
                  </a:cxn>
                  <a:cxn ang="0">
                    <a:pos x="27" y="51"/>
                  </a:cxn>
                  <a:cxn ang="0">
                    <a:pos x="15" y="51"/>
                  </a:cxn>
                  <a:cxn ang="0">
                    <a:pos x="7" y="58"/>
                  </a:cxn>
                  <a:cxn ang="0">
                    <a:pos x="3" y="51"/>
                  </a:cxn>
                  <a:cxn ang="0">
                    <a:pos x="9" y="48"/>
                  </a:cxn>
                  <a:cxn ang="0">
                    <a:pos x="21" y="46"/>
                  </a:cxn>
                  <a:cxn ang="0">
                    <a:pos x="30" y="46"/>
                  </a:cxn>
                  <a:cxn ang="0">
                    <a:pos x="42" y="51"/>
                  </a:cxn>
                  <a:cxn ang="0">
                    <a:pos x="54" y="58"/>
                  </a:cxn>
                  <a:cxn ang="0">
                    <a:pos x="66" y="61"/>
                  </a:cxn>
                  <a:cxn ang="0">
                    <a:pos x="78" y="61"/>
                  </a:cxn>
                  <a:cxn ang="0">
                    <a:pos x="87" y="58"/>
                  </a:cxn>
                  <a:cxn ang="0">
                    <a:pos x="96" y="51"/>
                  </a:cxn>
                  <a:cxn ang="0">
                    <a:pos x="105" y="40"/>
                  </a:cxn>
                  <a:cxn ang="0">
                    <a:pos x="114" y="21"/>
                  </a:cxn>
                  <a:cxn ang="0">
                    <a:pos x="120" y="6"/>
                  </a:cxn>
                  <a:cxn ang="0">
                    <a:pos x="129" y="0"/>
                  </a:cxn>
                  <a:cxn ang="0">
                    <a:pos x="135" y="0"/>
                  </a:cxn>
                  <a:cxn ang="0">
                    <a:pos x="144" y="3"/>
                  </a:cxn>
                  <a:cxn ang="0">
                    <a:pos x="156" y="30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/>
                <a:ahLst/>
                <a:cxnLst>
                  <a:cxn ang="0">
                    <a:pos x="4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9" y="48"/>
                  </a:cxn>
                  <a:cxn ang="0">
                    <a:pos x="57" y="63"/>
                  </a:cxn>
                  <a:cxn ang="0">
                    <a:pos x="70" y="71"/>
                  </a:cxn>
                  <a:cxn ang="0">
                    <a:pos x="85" y="74"/>
                  </a:cxn>
                  <a:cxn ang="0">
                    <a:pos x="97" y="71"/>
                  </a:cxn>
                  <a:cxn ang="0">
                    <a:pos x="105" y="63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6"/>
                  </a:cxn>
                  <a:cxn ang="0">
                    <a:pos x="154" y="54"/>
                  </a:cxn>
                  <a:cxn ang="0">
                    <a:pos x="145" y="48"/>
                  </a:cxn>
                  <a:cxn ang="0">
                    <a:pos x="135" y="48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59"/>
                  </a:cxn>
                  <a:cxn ang="0">
                    <a:pos x="87" y="59"/>
                  </a:cxn>
                  <a:cxn ang="0">
                    <a:pos x="79" y="59"/>
                  </a:cxn>
                  <a:cxn ang="0">
                    <a:pos x="70" y="56"/>
                  </a:cxn>
                  <a:cxn ang="0">
                    <a:pos x="60" y="54"/>
                  </a:cxn>
                  <a:cxn ang="0">
                    <a:pos x="52" y="42"/>
                  </a:cxn>
                  <a:cxn ang="0">
                    <a:pos x="42" y="24"/>
                  </a:cxn>
                  <a:cxn ang="0">
                    <a:pos x="34" y="9"/>
                  </a:cxn>
                  <a:cxn ang="0">
                    <a:pos x="27" y="4"/>
                  </a:cxn>
                  <a:cxn ang="0">
                    <a:pos x="19" y="0"/>
                  </a:cxn>
                  <a:cxn ang="0">
                    <a:pos x="9" y="6"/>
                  </a:cxn>
                  <a:cxn ang="0">
                    <a:pos x="0" y="3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8" y="24"/>
                  </a:cxn>
                  <a:cxn ang="0">
                    <a:pos x="37" y="30"/>
                  </a:cxn>
                  <a:cxn ang="0">
                    <a:pos x="43" y="36"/>
                  </a:cxn>
                  <a:cxn ang="0">
                    <a:pos x="50" y="49"/>
                  </a:cxn>
                  <a:cxn ang="0">
                    <a:pos x="58" y="60"/>
                  </a:cxn>
                  <a:cxn ang="0">
                    <a:pos x="70" y="69"/>
                  </a:cxn>
                  <a:cxn ang="0">
                    <a:pos x="86" y="72"/>
                  </a:cxn>
                  <a:cxn ang="0">
                    <a:pos x="98" y="72"/>
                  </a:cxn>
                  <a:cxn ang="0">
                    <a:pos x="107" y="64"/>
                  </a:cxn>
                  <a:cxn ang="0">
                    <a:pos x="119" y="57"/>
                  </a:cxn>
                  <a:cxn ang="0">
                    <a:pos x="131" y="54"/>
                  </a:cxn>
                  <a:cxn ang="0">
                    <a:pos x="144" y="54"/>
                  </a:cxn>
                  <a:cxn ang="0">
                    <a:pos x="152" y="57"/>
                  </a:cxn>
                  <a:cxn ang="0">
                    <a:pos x="156" y="54"/>
                  </a:cxn>
                  <a:cxn ang="0">
                    <a:pos x="147" y="49"/>
                  </a:cxn>
                  <a:cxn ang="0">
                    <a:pos x="137" y="45"/>
                  </a:cxn>
                  <a:cxn ang="0">
                    <a:pos x="129" y="49"/>
                  </a:cxn>
                  <a:cxn ang="0">
                    <a:pos x="116" y="54"/>
                  </a:cxn>
                  <a:cxn ang="0">
                    <a:pos x="104" y="60"/>
                  </a:cxn>
                  <a:cxn ang="0">
                    <a:pos x="89" y="60"/>
                  </a:cxn>
                  <a:cxn ang="0">
                    <a:pos x="80" y="60"/>
                  </a:cxn>
                  <a:cxn ang="0">
                    <a:pos x="70" y="57"/>
                  </a:cxn>
                  <a:cxn ang="0">
                    <a:pos x="61" y="51"/>
                  </a:cxn>
                  <a:cxn ang="0">
                    <a:pos x="52" y="39"/>
                  </a:cxn>
                  <a:cxn ang="0">
                    <a:pos x="43" y="24"/>
                  </a:cxn>
                  <a:cxn ang="0">
                    <a:pos x="34" y="7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0" y="4"/>
                  </a:cxn>
                  <a:cxn ang="0">
                    <a:pos x="0" y="30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6" y="30"/>
                  </a:cxn>
                  <a:cxn ang="0">
                    <a:pos x="43" y="35"/>
                  </a:cxn>
                  <a:cxn ang="0">
                    <a:pos x="48" y="47"/>
                  </a:cxn>
                  <a:cxn ang="0">
                    <a:pos x="58" y="62"/>
                  </a:cxn>
                  <a:cxn ang="0">
                    <a:pos x="69" y="71"/>
                  </a:cxn>
                  <a:cxn ang="0">
                    <a:pos x="84" y="74"/>
                  </a:cxn>
                  <a:cxn ang="0">
                    <a:pos x="96" y="71"/>
                  </a:cxn>
                  <a:cxn ang="0">
                    <a:pos x="106" y="62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1" y="56"/>
                  </a:cxn>
                  <a:cxn ang="0">
                    <a:pos x="154" y="54"/>
                  </a:cxn>
                  <a:cxn ang="0">
                    <a:pos x="145" y="47"/>
                  </a:cxn>
                  <a:cxn ang="0">
                    <a:pos x="136" y="47"/>
                  </a:cxn>
                  <a:cxn ang="0">
                    <a:pos x="127" y="47"/>
                  </a:cxn>
                  <a:cxn ang="0">
                    <a:pos x="114" y="54"/>
                  </a:cxn>
                  <a:cxn ang="0">
                    <a:pos x="103" y="59"/>
                  </a:cxn>
                  <a:cxn ang="0">
                    <a:pos x="91" y="62"/>
                  </a:cxn>
                  <a:cxn ang="0">
                    <a:pos x="79" y="62"/>
                  </a:cxn>
                  <a:cxn ang="0">
                    <a:pos x="69" y="56"/>
                  </a:cxn>
                  <a:cxn ang="0">
                    <a:pos x="61" y="54"/>
                  </a:cxn>
                  <a:cxn ang="0">
                    <a:pos x="51" y="42"/>
                  </a:cxn>
                  <a:cxn ang="0">
                    <a:pos x="43" y="24"/>
                  </a:cxn>
                  <a:cxn ang="0">
                    <a:pos x="36" y="9"/>
                  </a:cxn>
                  <a:cxn ang="0">
                    <a:pos x="27" y="3"/>
                  </a:cxn>
                  <a:cxn ang="0">
                    <a:pos x="18" y="0"/>
                  </a:cxn>
                  <a:cxn ang="0">
                    <a:pos x="9" y="3"/>
                  </a:cxn>
                  <a:cxn ang="0">
                    <a:pos x="0" y="32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8" y="48"/>
                  </a:cxn>
                  <a:cxn ang="0">
                    <a:pos x="60" y="63"/>
                  </a:cxn>
                  <a:cxn ang="0">
                    <a:pos x="72" y="69"/>
                  </a:cxn>
                  <a:cxn ang="0">
                    <a:pos x="85" y="72"/>
                  </a:cxn>
                  <a:cxn ang="0">
                    <a:pos x="97" y="72"/>
                  </a:cxn>
                  <a:cxn ang="0">
                    <a:pos x="105" y="63"/>
                  </a:cxn>
                  <a:cxn ang="0">
                    <a:pos x="118" y="57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7"/>
                  </a:cxn>
                  <a:cxn ang="0">
                    <a:pos x="153" y="54"/>
                  </a:cxn>
                  <a:cxn ang="0">
                    <a:pos x="148" y="48"/>
                  </a:cxn>
                  <a:cxn ang="0">
                    <a:pos x="138" y="45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60"/>
                  </a:cxn>
                  <a:cxn ang="0">
                    <a:pos x="90" y="60"/>
                  </a:cxn>
                  <a:cxn ang="0">
                    <a:pos x="78" y="60"/>
                  </a:cxn>
                  <a:cxn ang="0">
                    <a:pos x="70" y="57"/>
                  </a:cxn>
                  <a:cxn ang="0">
                    <a:pos x="60" y="51"/>
                  </a:cxn>
                  <a:cxn ang="0">
                    <a:pos x="52" y="39"/>
                  </a:cxn>
                  <a:cxn ang="0">
                    <a:pos x="42" y="24"/>
                  </a:cxn>
                  <a:cxn ang="0">
                    <a:pos x="37" y="7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2" y="3"/>
                  </a:cxn>
                  <a:cxn ang="0">
                    <a:pos x="0" y="30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46"/>
                  </a:cxn>
                  <a:cxn ang="0">
                    <a:pos x="9" y="48"/>
                  </a:cxn>
                  <a:cxn ang="0">
                    <a:pos x="15" y="48"/>
                  </a:cxn>
                  <a:cxn ang="0">
                    <a:pos x="22" y="48"/>
                  </a:cxn>
                  <a:cxn ang="0">
                    <a:pos x="27" y="48"/>
                  </a:cxn>
                  <a:cxn ang="0">
                    <a:pos x="30" y="46"/>
                  </a:cxn>
                  <a:cxn ang="0">
                    <a:pos x="37" y="43"/>
                  </a:cxn>
                  <a:cxn ang="0">
                    <a:pos x="43" y="37"/>
                  </a:cxn>
                  <a:cxn ang="0">
                    <a:pos x="45" y="30"/>
                  </a:cxn>
                  <a:cxn ang="0">
                    <a:pos x="49" y="25"/>
                  </a:cxn>
                  <a:cxn ang="0">
                    <a:pos x="52" y="18"/>
                  </a:cxn>
                  <a:cxn ang="0">
                    <a:pos x="58" y="12"/>
                  </a:cxn>
                  <a:cxn ang="0">
                    <a:pos x="64" y="7"/>
                  </a:cxn>
                  <a:cxn ang="0">
                    <a:pos x="70" y="3"/>
                  </a:cxn>
                  <a:cxn ang="0">
                    <a:pos x="76" y="0"/>
                  </a:cxn>
                  <a:cxn ang="0">
                    <a:pos x="85" y="0"/>
                  </a:cxn>
                  <a:cxn ang="0">
                    <a:pos x="91" y="0"/>
                  </a:cxn>
                  <a:cxn ang="0">
                    <a:pos x="95" y="0"/>
                  </a:cxn>
                  <a:cxn ang="0">
                    <a:pos x="100" y="7"/>
                  </a:cxn>
                  <a:cxn ang="0">
                    <a:pos x="106" y="9"/>
                  </a:cxn>
                  <a:cxn ang="0">
                    <a:pos x="110" y="12"/>
                  </a:cxn>
                  <a:cxn ang="0">
                    <a:pos x="118" y="15"/>
                  </a:cxn>
                  <a:cxn ang="0">
                    <a:pos x="125" y="18"/>
                  </a:cxn>
                  <a:cxn ang="0">
                    <a:pos x="130" y="18"/>
                  </a:cxn>
                  <a:cxn ang="0">
                    <a:pos x="136" y="18"/>
                  </a:cxn>
                  <a:cxn ang="0">
                    <a:pos x="140" y="18"/>
                  </a:cxn>
                  <a:cxn ang="0">
                    <a:pos x="146" y="18"/>
                  </a:cxn>
                  <a:cxn ang="0">
                    <a:pos x="151" y="15"/>
                  </a:cxn>
                  <a:cxn ang="0">
                    <a:pos x="155" y="12"/>
                  </a:cxn>
                  <a:cxn ang="0">
                    <a:pos x="155" y="18"/>
                  </a:cxn>
                  <a:cxn ang="0">
                    <a:pos x="151" y="22"/>
                  </a:cxn>
                  <a:cxn ang="0">
                    <a:pos x="146" y="25"/>
                  </a:cxn>
                  <a:cxn ang="0">
                    <a:pos x="143" y="27"/>
                  </a:cxn>
                  <a:cxn ang="0">
                    <a:pos x="136" y="27"/>
                  </a:cxn>
                  <a:cxn ang="0">
                    <a:pos x="133" y="27"/>
                  </a:cxn>
                  <a:cxn ang="0">
                    <a:pos x="128" y="27"/>
                  </a:cxn>
                  <a:cxn ang="0">
                    <a:pos x="121" y="25"/>
                  </a:cxn>
                  <a:cxn ang="0">
                    <a:pos x="115" y="18"/>
                  </a:cxn>
                  <a:cxn ang="0">
                    <a:pos x="106" y="15"/>
                  </a:cxn>
                  <a:cxn ang="0">
                    <a:pos x="103" y="12"/>
                  </a:cxn>
                  <a:cxn ang="0">
                    <a:pos x="97" y="12"/>
                  </a:cxn>
                  <a:cxn ang="0">
                    <a:pos x="88" y="12"/>
                  </a:cxn>
                  <a:cxn ang="0">
                    <a:pos x="82" y="12"/>
                  </a:cxn>
                  <a:cxn ang="0">
                    <a:pos x="79" y="12"/>
                  </a:cxn>
                  <a:cxn ang="0">
                    <a:pos x="73" y="12"/>
                  </a:cxn>
                  <a:cxn ang="0">
                    <a:pos x="67" y="15"/>
                  </a:cxn>
                  <a:cxn ang="0">
                    <a:pos x="64" y="18"/>
                  </a:cxn>
                  <a:cxn ang="0">
                    <a:pos x="58" y="22"/>
                  </a:cxn>
                  <a:cxn ang="0">
                    <a:pos x="55" y="25"/>
                  </a:cxn>
                  <a:cxn ang="0">
                    <a:pos x="52" y="33"/>
                  </a:cxn>
                  <a:cxn ang="0">
                    <a:pos x="45" y="43"/>
                  </a:cxn>
                  <a:cxn ang="0">
                    <a:pos x="43" y="48"/>
                  </a:cxn>
                  <a:cxn ang="0">
                    <a:pos x="37" y="61"/>
                  </a:cxn>
                  <a:cxn ang="0">
                    <a:pos x="34" y="67"/>
                  </a:cxn>
                  <a:cxn ang="0">
                    <a:pos x="30" y="70"/>
                  </a:cxn>
                  <a:cxn ang="0">
                    <a:pos x="27" y="73"/>
                  </a:cxn>
                  <a:cxn ang="0">
                    <a:pos x="22" y="73"/>
                  </a:cxn>
                  <a:cxn ang="0">
                    <a:pos x="19" y="73"/>
                  </a:cxn>
                  <a:cxn ang="0">
                    <a:pos x="15" y="73"/>
                  </a:cxn>
                  <a:cxn ang="0">
                    <a:pos x="9" y="70"/>
                  </a:cxn>
                  <a:cxn ang="0">
                    <a:pos x="7" y="67"/>
                  </a:cxn>
                  <a:cxn ang="0">
                    <a:pos x="0" y="43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/>
                <a:ahLst/>
                <a:cxnLst>
                  <a:cxn ang="0">
                    <a:pos x="3" y="46"/>
                  </a:cxn>
                  <a:cxn ang="0">
                    <a:pos x="15" y="49"/>
                  </a:cxn>
                  <a:cxn ang="0">
                    <a:pos x="23" y="49"/>
                  </a:cxn>
                  <a:cxn ang="0">
                    <a:pos x="33" y="46"/>
                  </a:cxn>
                  <a:cxn ang="0">
                    <a:pos x="42" y="37"/>
                  </a:cxn>
                  <a:cxn ang="0">
                    <a:pos x="48" y="28"/>
                  </a:cxn>
                  <a:cxn ang="0">
                    <a:pos x="57" y="12"/>
                  </a:cxn>
                  <a:cxn ang="0">
                    <a:pos x="68" y="3"/>
                  </a:cxn>
                  <a:cxn ang="0">
                    <a:pos x="83" y="0"/>
                  </a:cxn>
                  <a:cxn ang="0">
                    <a:pos x="92" y="3"/>
                  </a:cxn>
                  <a:cxn ang="0">
                    <a:pos x="104" y="10"/>
                  </a:cxn>
                  <a:cxn ang="0">
                    <a:pos x="113" y="15"/>
                  </a:cxn>
                  <a:cxn ang="0">
                    <a:pos x="125" y="22"/>
                  </a:cxn>
                  <a:cxn ang="0">
                    <a:pos x="137" y="22"/>
                  </a:cxn>
                  <a:cxn ang="0">
                    <a:pos x="149" y="15"/>
                  </a:cxn>
                  <a:cxn ang="0">
                    <a:pos x="152" y="22"/>
                  </a:cxn>
                  <a:cxn ang="0">
                    <a:pos x="143" y="25"/>
                  </a:cxn>
                  <a:cxn ang="0">
                    <a:pos x="134" y="28"/>
                  </a:cxn>
                  <a:cxn ang="0">
                    <a:pos x="122" y="28"/>
                  </a:cxn>
                  <a:cxn ang="0">
                    <a:pos x="113" y="22"/>
                  </a:cxn>
                  <a:cxn ang="0">
                    <a:pos x="102" y="15"/>
                  </a:cxn>
                  <a:cxn ang="0">
                    <a:pos x="87" y="12"/>
                  </a:cxn>
                  <a:cxn ang="0">
                    <a:pos x="75" y="12"/>
                  </a:cxn>
                  <a:cxn ang="0">
                    <a:pos x="65" y="15"/>
                  </a:cxn>
                  <a:cxn ang="0">
                    <a:pos x="57" y="22"/>
                  </a:cxn>
                  <a:cxn ang="0">
                    <a:pos x="50" y="34"/>
                  </a:cxn>
                  <a:cxn ang="0">
                    <a:pos x="42" y="53"/>
                  </a:cxn>
                  <a:cxn ang="0">
                    <a:pos x="33" y="68"/>
                  </a:cxn>
                  <a:cxn ang="0">
                    <a:pos x="23" y="74"/>
                  </a:cxn>
                  <a:cxn ang="0">
                    <a:pos x="18" y="74"/>
                  </a:cxn>
                  <a:cxn ang="0">
                    <a:pos x="8" y="71"/>
                  </a:cxn>
                  <a:cxn ang="0">
                    <a:pos x="0" y="4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15" y="48"/>
                  </a:cxn>
                  <a:cxn ang="0">
                    <a:pos x="26" y="48"/>
                  </a:cxn>
                  <a:cxn ang="0">
                    <a:pos x="33" y="41"/>
                  </a:cxn>
                  <a:cxn ang="0">
                    <a:pos x="41" y="36"/>
                  </a:cxn>
                  <a:cxn ang="0">
                    <a:pos x="48" y="24"/>
                  </a:cxn>
                  <a:cxn ang="0">
                    <a:pos x="56" y="12"/>
                  </a:cxn>
                  <a:cxn ang="0">
                    <a:pos x="69" y="4"/>
                  </a:cxn>
                  <a:cxn ang="0">
                    <a:pos x="84" y="0"/>
                  </a:cxn>
                  <a:cxn ang="0">
                    <a:pos x="93" y="4"/>
                  </a:cxn>
                  <a:cxn ang="0">
                    <a:pos x="105" y="9"/>
                  </a:cxn>
                  <a:cxn ang="0">
                    <a:pos x="116" y="15"/>
                  </a:cxn>
                  <a:cxn ang="0">
                    <a:pos x="126" y="18"/>
                  </a:cxn>
                  <a:cxn ang="0">
                    <a:pos x="138" y="18"/>
                  </a:cxn>
                  <a:cxn ang="0">
                    <a:pos x="150" y="15"/>
                  </a:cxn>
                  <a:cxn ang="0">
                    <a:pos x="153" y="18"/>
                  </a:cxn>
                  <a:cxn ang="0">
                    <a:pos x="144" y="24"/>
                  </a:cxn>
                  <a:cxn ang="0">
                    <a:pos x="135" y="27"/>
                  </a:cxn>
                  <a:cxn ang="0">
                    <a:pos x="126" y="24"/>
                  </a:cxn>
                  <a:cxn ang="0">
                    <a:pos x="114" y="18"/>
                  </a:cxn>
                  <a:cxn ang="0">
                    <a:pos x="101" y="12"/>
                  </a:cxn>
                  <a:cxn ang="0">
                    <a:pos x="86" y="12"/>
                  </a:cxn>
                  <a:cxn ang="0">
                    <a:pos x="78" y="12"/>
                  </a:cxn>
                  <a:cxn ang="0">
                    <a:pos x="66" y="15"/>
                  </a:cxn>
                  <a:cxn ang="0">
                    <a:pos x="56" y="21"/>
                  </a:cxn>
                  <a:cxn ang="0">
                    <a:pos x="51" y="33"/>
                  </a:cxn>
                  <a:cxn ang="0">
                    <a:pos x="41" y="51"/>
                  </a:cxn>
                  <a:cxn ang="0">
                    <a:pos x="33" y="65"/>
                  </a:cxn>
                  <a:cxn ang="0">
                    <a:pos x="26" y="71"/>
                  </a:cxn>
                  <a:cxn ang="0">
                    <a:pos x="18" y="71"/>
                  </a:cxn>
                  <a:cxn ang="0">
                    <a:pos x="8" y="68"/>
                  </a:cxn>
                  <a:cxn ang="0">
                    <a:pos x="0" y="41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5"/>
                  </a:cxn>
                  <a:cxn ang="0">
                    <a:pos x="56" y="41"/>
                  </a:cxn>
                  <a:cxn ang="0">
                    <a:pos x="31" y="0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4" y="40"/>
                  </a:cxn>
                  <a:cxn ang="0">
                    <a:pos x="30" y="0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5" y="41"/>
                  </a:cxn>
                  <a:cxn ang="0">
                    <a:pos x="30" y="0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5" y="80"/>
                  </a:cxn>
                  <a:cxn ang="0">
                    <a:pos x="59" y="0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2" y="79"/>
                  </a:cxn>
                  <a:cxn ang="0">
                    <a:pos x="59" y="0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1"/>
                  </a:cxn>
                  <a:cxn ang="0">
                    <a:pos x="42" y="82"/>
                  </a:cxn>
                  <a:cxn ang="0">
                    <a:pos x="58" y="0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31"/>
                  </a:cxn>
                  <a:cxn ang="0">
                    <a:pos x="46" y="82"/>
                  </a:cxn>
                  <a:cxn ang="0">
                    <a:pos x="60" y="0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0"/>
                  </a:cxn>
                  <a:cxn ang="0">
                    <a:pos x="42" y="77"/>
                  </a:cxn>
                  <a:cxn ang="0">
                    <a:pos x="58" y="0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0"/>
                  </a:cxn>
                  <a:cxn ang="0">
                    <a:pos x="0" y="0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1"/>
                  </a:cxn>
                  <a:cxn ang="0">
                    <a:pos x="0" y="0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/>
                <a:ahLst/>
                <a:cxnLst>
                  <a:cxn ang="0">
                    <a:pos x="228" y="4"/>
                  </a:cxn>
                  <a:cxn ang="0">
                    <a:pos x="222" y="0"/>
                  </a:cxn>
                  <a:cxn ang="0">
                    <a:pos x="210" y="0"/>
                  </a:cxn>
                  <a:cxn ang="0">
                    <a:pos x="200" y="0"/>
                  </a:cxn>
                  <a:cxn ang="0">
                    <a:pos x="192" y="0"/>
                  </a:cxn>
                  <a:cxn ang="0">
                    <a:pos x="180" y="4"/>
                  </a:cxn>
                  <a:cxn ang="0">
                    <a:pos x="170" y="10"/>
                  </a:cxn>
                  <a:cxn ang="0">
                    <a:pos x="164" y="13"/>
                  </a:cxn>
                  <a:cxn ang="0">
                    <a:pos x="159" y="22"/>
                  </a:cxn>
                  <a:cxn ang="0">
                    <a:pos x="152" y="31"/>
                  </a:cxn>
                  <a:cxn ang="0">
                    <a:pos x="149" y="38"/>
                  </a:cxn>
                  <a:cxn ang="0">
                    <a:pos x="146" y="43"/>
                  </a:cxn>
                  <a:cxn ang="0">
                    <a:pos x="134" y="59"/>
                  </a:cxn>
                  <a:cxn ang="0">
                    <a:pos x="122" y="72"/>
                  </a:cxn>
                  <a:cxn ang="0">
                    <a:pos x="113" y="77"/>
                  </a:cxn>
                  <a:cxn ang="0">
                    <a:pos x="98" y="84"/>
                  </a:cxn>
                  <a:cxn ang="0">
                    <a:pos x="86" y="90"/>
                  </a:cxn>
                  <a:cxn ang="0">
                    <a:pos x="73" y="93"/>
                  </a:cxn>
                  <a:cxn ang="0">
                    <a:pos x="64" y="93"/>
                  </a:cxn>
                  <a:cxn ang="0">
                    <a:pos x="52" y="93"/>
                  </a:cxn>
                  <a:cxn ang="0">
                    <a:pos x="37" y="90"/>
                  </a:cxn>
                  <a:cxn ang="0">
                    <a:pos x="25" y="84"/>
                  </a:cxn>
                  <a:cxn ang="0">
                    <a:pos x="15" y="74"/>
                  </a:cxn>
                  <a:cxn ang="0">
                    <a:pos x="10" y="69"/>
                  </a:cxn>
                  <a:cxn ang="0">
                    <a:pos x="0" y="100"/>
                  </a:cxn>
                  <a:cxn ang="0">
                    <a:pos x="7" y="105"/>
                  </a:cxn>
                  <a:cxn ang="0">
                    <a:pos x="22" y="112"/>
                  </a:cxn>
                  <a:cxn ang="0">
                    <a:pos x="33" y="112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5"/>
                  </a:cxn>
                  <a:cxn ang="0">
                    <a:pos x="98" y="100"/>
                  </a:cxn>
                  <a:cxn ang="0">
                    <a:pos x="104" y="97"/>
                  </a:cxn>
                  <a:cxn ang="0">
                    <a:pos x="119" y="84"/>
                  </a:cxn>
                  <a:cxn ang="0">
                    <a:pos x="131" y="72"/>
                  </a:cxn>
                  <a:cxn ang="0">
                    <a:pos x="140" y="56"/>
                  </a:cxn>
                  <a:cxn ang="0">
                    <a:pos x="149" y="43"/>
                  </a:cxn>
                  <a:cxn ang="0">
                    <a:pos x="159" y="41"/>
                  </a:cxn>
                  <a:cxn ang="0">
                    <a:pos x="167" y="31"/>
                  </a:cxn>
                  <a:cxn ang="0">
                    <a:pos x="177" y="28"/>
                  </a:cxn>
                  <a:cxn ang="0">
                    <a:pos x="185" y="25"/>
                  </a:cxn>
                  <a:cxn ang="0">
                    <a:pos x="198" y="25"/>
                  </a:cxn>
                  <a:cxn ang="0">
                    <a:pos x="204" y="25"/>
                  </a:cxn>
                  <a:cxn ang="0">
                    <a:pos x="210" y="28"/>
                  </a:cxn>
                  <a:cxn ang="0">
                    <a:pos x="222" y="35"/>
                  </a:cxn>
                  <a:cxn ang="0">
                    <a:pos x="228" y="4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6" y="114"/>
                  </a:cxn>
                  <a:cxn ang="0">
                    <a:pos x="18" y="114"/>
                  </a:cxn>
                  <a:cxn ang="0">
                    <a:pos x="27" y="114"/>
                  </a:cxn>
                  <a:cxn ang="0">
                    <a:pos x="39" y="111"/>
                  </a:cxn>
                  <a:cxn ang="0">
                    <a:pos x="48" y="108"/>
                  </a:cxn>
                  <a:cxn ang="0">
                    <a:pos x="58" y="104"/>
                  </a:cxn>
                  <a:cxn ang="0">
                    <a:pos x="63" y="101"/>
                  </a:cxn>
                  <a:cxn ang="0">
                    <a:pos x="73" y="93"/>
                  </a:cxn>
                  <a:cxn ang="0">
                    <a:pos x="76" y="83"/>
                  </a:cxn>
                  <a:cxn ang="0">
                    <a:pos x="81" y="77"/>
                  </a:cxn>
                  <a:cxn ang="0">
                    <a:pos x="84" y="71"/>
                  </a:cxn>
                  <a:cxn ang="0">
                    <a:pos x="94" y="55"/>
                  </a:cxn>
                  <a:cxn ang="0">
                    <a:pos x="109" y="40"/>
                  </a:cxn>
                  <a:cxn ang="0">
                    <a:pos x="115" y="37"/>
                  </a:cxn>
                  <a:cxn ang="0">
                    <a:pos x="130" y="31"/>
                  </a:cxn>
                  <a:cxn ang="0">
                    <a:pos x="142" y="24"/>
                  </a:cxn>
                  <a:cxn ang="0">
                    <a:pos x="154" y="21"/>
                  </a:cxn>
                  <a:cxn ang="0">
                    <a:pos x="164" y="18"/>
                  </a:cxn>
                  <a:cxn ang="0">
                    <a:pos x="175" y="21"/>
                  </a:cxn>
                  <a:cxn ang="0">
                    <a:pos x="190" y="24"/>
                  </a:cxn>
                  <a:cxn ang="0">
                    <a:pos x="205" y="31"/>
                  </a:cxn>
                  <a:cxn ang="0">
                    <a:pos x="215" y="37"/>
                  </a:cxn>
                  <a:cxn ang="0">
                    <a:pos x="218" y="43"/>
                  </a:cxn>
                  <a:cxn ang="0">
                    <a:pos x="230" y="12"/>
                  </a:cxn>
                  <a:cxn ang="0">
                    <a:pos x="221" y="9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79" y="0"/>
                  </a:cxn>
                  <a:cxn ang="0">
                    <a:pos x="167" y="0"/>
                  </a:cxn>
                  <a:cxn ang="0">
                    <a:pos x="154" y="3"/>
                  </a:cxn>
                  <a:cxn ang="0">
                    <a:pos x="139" y="9"/>
                  </a:cxn>
                  <a:cxn ang="0">
                    <a:pos x="130" y="12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3"/>
                  </a:cxn>
                  <a:cxn ang="0">
                    <a:pos x="88" y="55"/>
                  </a:cxn>
                  <a:cxn ang="0">
                    <a:pos x="79" y="68"/>
                  </a:cxn>
                  <a:cxn ang="0">
                    <a:pos x="73" y="73"/>
                  </a:cxn>
                  <a:cxn ang="0">
                    <a:pos x="61" y="83"/>
                  </a:cxn>
                  <a:cxn ang="0">
                    <a:pos x="51" y="86"/>
                  </a:cxn>
                  <a:cxn ang="0">
                    <a:pos x="43" y="89"/>
                  </a:cxn>
                  <a:cxn ang="0">
                    <a:pos x="33" y="89"/>
                  </a:cxn>
                  <a:cxn ang="0">
                    <a:pos x="24" y="89"/>
                  </a:cxn>
                  <a:cxn ang="0">
                    <a:pos x="18" y="86"/>
                  </a:cxn>
                  <a:cxn ang="0">
                    <a:pos x="6" y="80"/>
                  </a:cxn>
                  <a:cxn ang="0">
                    <a:pos x="0" y="111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/>
                <a:ahLst/>
                <a:cxnLst>
                  <a:cxn ang="0">
                    <a:pos x="233" y="3"/>
                  </a:cxn>
                  <a:cxn ang="0">
                    <a:pos x="223" y="0"/>
                  </a:cxn>
                  <a:cxn ang="0">
                    <a:pos x="214" y="0"/>
                  </a:cxn>
                  <a:cxn ang="0">
                    <a:pos x="202" y="0"/>
                  </a:cxn>
                  <a:cxn ang="0">
                    <a:pos x="193" y="0"/>
                  </a:cxn>
                  <a:cxn ang="0">
                    <a:pos x="183" y="3"/>
                  </a:cxn>
                  <a:cxn ang="0">
                    <a:pos x="172" y="10"/>
                  </a:cxn>
                  <a:cxn ang="0">
                    <a:pos x="168" y="13"/>
                  </a:cxn>
                  <a:cxn ang="0">
                    <a:pos x="159" y="21"/>
                  </a:cxn>
                  <a:cxn ang="0">
                    <a:pos x="153" y="31"/>
                  </a:cxn>
                  <a:cxn ang="0">
                    <a:pos x="150" y="37"/>
                  </a:cxn>
                  <a:cxn ang="0">
                    <a:pos x="147" y="43"/>
                  </a:cxn>
                  <a:cxn ang="0">
                    <a:pos x="138" y="59"/>
                  </a:cxn>
                  <a:cxn ang="0">
                    <a:pos x="122" y="71"/>
                  </a:cxn>
                  <a:cxn ang="0">
                    <a:pos x="114" y="77"/>
                  </a:cxn>
                  <a:cxn ang="0">
                    <a:pos x="101" y="83"/>
                  </a:cxn>
                  <a:cxn ang="0">
                    <a:pos x="86" y="90"/>
                  </a:cxn>
                  <a:cxn ang="0">
                    <a:pos x="76" y="93"/>
                  </a:cxn>
                  <a:cxn ang="0">
                    <a:pos x="65" y="93"/>
                  </a:cxn>
                  <a:cxn ang="0">
                    <a:pos x="55" y="93"/>
                  </a:cxn>
                  <a:cxn ang="0">
                    <a:pos x="40" y="87"/>
                  </a:cxn>
                  <a:cxn ang="0">
                    <a:pos x="25" y="83"/>
                  </a:cxn>
                  <a:cxn ang="0">
                    <a:pos x="15" y="74"/>
                  </a:cxn>
                  <a:cxn ang="0">
                    <a:pos x="10" y="68"/>
                  </a:cxn>
                  <a:cxn ang="0">
                    <a:pos x="0" y="99"/>
                  </a:cxn>
                  <a:cxn ang="0">
                    <a:pos x="10" y="105"/>
                  </a:cxn>
                  <a:cxn ang="0">
                    <a:pos x="22" y="111"/>
                  </a:cxn>
                  <a:cxn ang="0">
                    <a:pos x="34" y="111"/>
                  </a:cxn>
                  <a:cxn ang="0">
                    <a:pos x="50" y="114"/>
                  </a:cxn>
                  <a:cxn ang="0">
                    <a:pos x="61" y="114"/>
                  </a:cxn>
                  <a:cxn ang="0">
                    <a:pos x="74" y="111"/>
                  </a:cxn>
                  <a:cxn ang="0">
                    <a:pos x="89" y="105"/>
                  </a:cxn>
                  <a:cxn ang="0">
                    <a:pos x="101" y="99"/>
                  </a:cxn>
                  <a:cxn ang="0">
                    <a:pos x="107" y="96"/>
                  </a:cxn>
                  <a:cxn ang="0">
                    <a:pos x="119" y="83"/>
                  </a:cxn>
                  <a:cxn ang="0">
                    <a:pos x="132" y="71"/>
                  </a:cxn>
                  <a:cxn ang="0">
                    <a:pos x="144" y="56"/>
                  </a:cxn>
                  <a:cxn ang="0">
                    <a:pos x="153" y="46"/>
                  </a:cxn>
                  <a:cxn ang="0">
                    <a:pos x="159" y="37"/>
                  </a:cxn>
                  <a:cxn ang="0">
                    <a:pos x="172" y="31"/>
                  </a:cxn>
                  <a:cxn ang="0">
                    <a:pos x="180" y="25"/>
                  </a:cxn>
                  <a:cxn ang="0">
                    <a:pos x="190" y="21"/>
                  </a:cxn>
                  <a:cxn ang="0">
                    <a:pos x="199" y="21"/>
                  </a:cxn>
                  <a:cxn ang="0">
                    <a:pos x="208" y="25"/>
                  </a:cxn>
                  <a:cxn ang="0">
                    <a:pos x="214" y="25"/>
                  </a:cxn>
                  <a:cxn ang="0">
                    <a:pos x="226" y="34"/>
                  </a:cxn>
                  <a:cxn ang="0">
                    <a:pos x="233" y="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47" y="13"/>
                  </a:cxn>
                  <a:cxn ang="0">
                    <a:pos x="44" y="16"/>
                  </a:cxn>
                  <a:cxn ang="0">
                    <a:pos x="44" y="23"/>
                  </a:cxn>
                  <a:cxn ang="0">
                    <a:pos x="39" y="39"/>
                  </a:cxn>
                  <a:cxn ang="0">
                    <a:pos x="30" y="61"/>
                  </a:cxn>
                  <a:cxn ang="0">
                    <a:pos x="27" y="78"/>
                  </a:cxn>
                  <a:cxn ang="0">
                    <a:pos x="20" y="94"/>
                  </a:cxn>
                  <a:cxn ang="0">
                    <a:pos x="20" y="107"/>
                  </a:cxn>
                  <a:cxn ang="0">
                    <a:pos x="20" y="120"/>
                  </a:cxn>
                  <a:cxn ang="0">
                    <a:pos x="24" y="129"/>
                  </a:cxn>
                  <a:cxn ang="0">
                    <a:pos x="27" y="136"/>
                  </a:cxn>
                  <a:cxn ang="0">
                    <a:pos x="35" y="148"/>
                  </a:cxn>
                  <a:cxn ang="0">
                    <a:pos x="47" y="161"/>
                  </a:cxn>
                  <a:cxn ang="0">
                    <a:pos x="57" y="174"/>
                  </a:cxn>
                  <a:cxn ang="0">
                    <a:pos x="77" y="196"/>
                  </a:cxn>
                  <a:cxn ang="0">
                    <a:pos x="89" y="216"/>
                  </a:cxn>
                  <a:cxn ang="0">
                    <a:pos x="95" y="225"/>
                  </a:cxn>
                  <a:cxn ang="0">
                    <a:pos x="98" y="236"/>
                  </a:cxn>
                  <a:cxn ang="0">
                    <a:pos x="101" y="252"/>
                  </a:cxn>
                  <a:cxn ang="0">
                    <a:pos x="101" y="265"/>
                  </a:cxn>
                  <a:cxn ang="0">
                    <a:pos x="101" y="274"/>
                  </a:cxn>
                  <a:cxn ang="0">
                    <a:pos x="95" y="293"/>
                  </a:cxn>
                  <a:cxn ang="0">
                    <a:pos x="92" y="306"/>
                  </a:cxn>
                  <a:cxn ang="0">
                    <a:pos x="69" y="287"/>
                  </a:cxn>
                  <a:cxn ang="0">
                    <a:pos x="74" y="274"/>
                  </a:cxn>
                  <a:cxn ang="0">
                    <a:pos x="77" y="261"/>
                  </a:cxn>
                  <a:cxn ang="0">
                    <a:pos x="80" y="249"/>
                  </a:cxn>
                  <a:cxn ang="0">
                    <a:pos x="83" y="236"/>
                  </a:cxn>
                  <a:cxn ang="0">
                    <a:pos x="80" y="222"/>
                  </a:cxn>
                  <a:cxn ang="0">
                    <a:pos x="77" y="209"/>
                  </a:cxn>
                  <a:cxn ang="0">
                    <a:pos x="71" y="196"/>
                  </a:cxn>
                  <a:cxn ang="0">
                    <a:pos x="65" y="190"/>
                  </a:cxn>
                  <a:cxn ang="0">
                    <a:pos x="54" y="180"/>
                  </a:cxn>
                  <a:cxn ang="0">
                    <a:pos x="42" y="168"/>
                  </a:cxn>
                  <a:cxn ang="0">
                    <a:pos x="30" y="155"/>
                  </a:cxn>
                  <a:cxn ang="0">
                    <a:pos x="20" y="142"/>
                  </a:cxn>
                  <a:cxn ang="0">
                    <a:pos x="12" y="123"/>
                  </a:cxn>
                  <a:cxn ang="0">
                    <a:pos x="3" y="110"/>
                  </a:cxn>
                  <a:cxn ang="0">
                    <a:pos x="0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0" y="48"/>
                  </a:cxn>
                  <a:cxn ang="0">
                    <a:pos x="3" y="32"/>
                  </a:cxn>
                  <a:cxn ang="0">
                    <a:pos x="6" y="19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0" y="3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47" y="16"/>
                  </a:cxn>
                  <a:cxn ang="0">
                    <a:pos x="44" y="19"/>
                  </a:cxn>
                  <a:cxn ang="0">
                    <a:pos x="44" y="26"/>
                  </a:cxn>
                  <a:cxn ang="0">
                    <a:pos x="39" y="43"/>
                  </a:cxn>
                  <a:cxn ang="0">
                    <a:pos x="30" y="65"/>
                  </a:cxn>
                  <a:cxn ang="0">
                    <a:pos x="24" y="81"/>
                  </a:cxn>
                  <a:cxn ang="0">
                    <a:pos x="21" y="97"/>
                  </a:cxn>
                  <a:cxn ang="0">
                    <a:pos x="21" y="110"/>
                  </a:cxn>
                  <a:cxn ang="0">
                    <a:pos x="21" y="120"/>
                  </a:cxn>
                  <a:cxn ang="0">
                    <a:pos x="24" y="133"/>
                  </a:cxn>
                  <a:cxn ang="0">
                    <a:pos x="27" y="140"/>
                  </a:cxn>
                  <a:cxn ang="0">
                    <a:pos x="36" y="152"/>
                  </a:cxn>
                  <a:cxn ang="0">
                    <a:pos x="44" y="165"/>
                  </a:cxn>
                  <a:cxn ang="0">
                    <a:pos x="57" y="178"/>
                  </a:cxn>
                  <a:cxn ang="0">
                    <a:pos x="77" y="201"/>
                  </a:cxn>
                  <a:cxn ang="0">
                    <a:pos x="89" y="221"/>
                  </a:cxn>
                  <a:cxn ang="0">
                    <a:pos x="95" y="230"/>
                  </a:cxn>
                  <a:cxn ang="0">
                    <a:pos x="98" y="240"/>
                  </a:cxn>
                  <a:cxn ang="0">
                    <a:pos x="101" y="256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5" y="298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4" y="279"/>
                  </a:cxn>
                  <a:cxn ang="0">
                    <a:pos x="77" y="265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4" y="211"/>
                  </a:cxn>
                  <a:cxn ang="0">
                    <a:pos x="71" y="201"/>
                  </a:cxn>
                  <a:cxn ang="0">
                    <a:pos x="66" y="195"/>
                  </a:cxn>
                  <a:cxn ang="0">
                    <a:pos x="54" y="184"/>
                  </a:cxn>
                  <a:cxn ang="0">
                    <a:pos x="39" y="168"/>
                  </a:cxn>
                  <a:cxn ang="0">
                    <a:pos x="27" y="156"/>
                  </a:cxn>
                  <a:cxn ang="0">
                    <a:pos x="21" y="146"/>
                  </a:cxn>
                  <a:cxn ang="0">
                    <a:pos x="12" y="127"/>
                  </a:cxn>
                  <a:cxn ang="0">
                    <a:pos x="3" y="113"/>
                  </a:cxn>
                  <a:cxn ang="0">
                    <a:pos x="0" y="103"/>
                  </a:cxn>
                  <a:cxn ang="0">
                    <a:pos x="0" y="84"/>
                  </a:cxn>
                  <a:cxn ang="0">
                    <a:pos x="0" y="65"/>
                  </a:cxn>
                  <a:cxn ang="0">
                    <a:pos x="0" y="52"/>
                  </a:cxn>
                  <a:cxn ang="0">
                    <a:pos x="3" y="35"/>
                  </a:cxn>
                  <a:cxn ang="0">
                    <a:pos x="6" y="22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1" y="6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46" y="16"/>
                  </a:cxn>
                  <a:cxn ang="0">
                    <a:pos x="44" y="26"/>
                  </a:cxn>
                  <a:cxn ang="0">
                    <a:pos x="37" y="43"/>
                  </a:cxn>
                  <a:cxn ang="0">
                    <a:pos x="29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3" y="134"/>
                  </a:cxn>
                  <a:cxn ang="0">
                    <a:pos x="29" y="140"/>
                  </a:cxn>
                  <a:cxn ang="0">
                    <a:pos x="37" y="153"/>
                  </a:cxn>
                  <a:cxn ang="0">
                    <a:pos x="46" y="166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90" y="218"/>
                  </a:cxn>
                  <a:cxn ang="0">
                    <a:pos x="96" y="231"/>
                  </a:cxn>
                  <a:cxn ang="0">
                    <a:pos x="98" y="240"/>
                  </a:cxn>
                  <a:cxn ang="0">
                    <a:pos x="98" y="256"/>
                  </a:cxn>
                  <a:cxn ang="0">
                    <a:pos x="102" y="266"/>
                  </a:cxn>
                  <a:cxn ang="0">
                    <a:pos x="98" y="280"/>
                  </a:cxn>
                  <a:cxn ang="0">
                    <a:pos x="96" y="299"/>
                  </a:cxn>
                  <a:cxn ang="0">
                    <a:pos x="90" y="312"/>
                  </a:cxn>
                  <a:cxn ang="0">
                    <a:pos x="69" y="292"/>
                  </a:cxn>
                  <a:cxn ang="0">
                    <a:pos x="76" y="280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6" y="211"/>
                  </a:cxn>
                  <a:cxn ang="0">
                    <a:pos x="73" y="202"/>
                  </a:cxn>
                  <a:cxn ang="0">
                    <a:pos x="64" y="194"/>
                  </a:cxn>
                  <a:cxn ang="0">
                    <a:pos x="55" y="185"/>
                  </a:cxn>
                  <a:cxn ang="0">
                    <a:pos x="40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1" y="127"/>
                  </a:cxn>
                  <a:cxn ang="0">
                    <a:pos x="5" y="110"/>
                  </a:cxn>
                  <a:cxn ang="0">
                    <a:pos x="3" y="104"/>
                  </a:cxn>
                  <a:cxn ang="0">
                    <a:pos x="0" y="85"/>
                  </a:cxn>
                  <a:cxn ang="0">
                    <a:pos x="0" y="65"/>
                  </a:cxn>
                  <a:cxn ang="0">
                    <a:pos x="3" y="49"/>
                  </a:cxn>
                  <a:cxn ang="0">
                    <a:pos x="3" y="36"/>
                  </a:cxn>
                  <a:cxn ang="0">
                    <a:pos x="5" y="23"/>
                  </a:cxn>
                  <a:cxn ang="0">
                    <a:pos x="8" y="10"/>
                  </a:cxn>
                  <a:cxn ang="0">
                    <a:pos x="11" y="0"/>
                  </a:cxn>
                  <a:cxn ang="0">
                    <a:pos x="52" y="7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51" y="16"/>
                  </a:cxn>
                  <a:cxn ang="0">
                    <a:pos x="47" y="16"/>
                  </a:cxn>
                  <a:cxn ang="0">
                    <a:pos x="44" y="22"/>
                  </a:cxn>
                  <a:cxn ang="0">
                    <a:pos x="39" y="42"/>
                  </a:cxn>
                  <a:cxn ang="0">
                    <a:pos x="29" y="65"/>
                  </a:cxn>
                  <a:cxn ang="0">
                    <a:pos x="27" y="77"/>
                  </a:cxn>
                  <a:cxn ang="0">
                    <a:pos x="24" y="97"/>
                  </a:cxn>
                  <a:cxn ang="0">
                    <a:pos x="24" y="106"/>
                  </a:cxn>
                  <a:cxn ang="0">
                    <a:pos x="24" y="120"/>
                  </a:cxn>
                  <a:cxn ang="0">
                    <a:pos x="27" y="130"/>
                  </a:cxn>
                  <a:cxn ang="0">
                    <a:pos x="29" y="139"/>
                  </a:cxn>
                  <a:cxn ang="0">
                    <a:pos x="39" y="149"/>
                  </a:cxn>
                  <a:cxn ang="0">
                    <a:pos x="47" y="162"/>
                  </a:cxn>
                  <a:cxn ang="0">
                    <a:pos x="59" y="178"/>
                  </a:cxn>
                  <a:cxn ang="0">
                    <a:pos x="80" y="201"/>
                  </a:cxn>
                  <a:cxn ang="0">
                    <a:pos x="91" y="217"/>
                  </a:cxn>
                  <a:cxn ang="0">
                    <a:pos x="97" y="227"/>
                  </a:cxn>
                  <a:cxn ang="0">
                    <a:pos x="100" y="239"/>
                  </a:cxn>
                  <a:cxn ang="0">
                    <a:pos x="103" y="252"/>
                  </a:cxn>
                  <a:cxn ang="0">
                    <a:pos x="103" y="265"/>
                  </a:cxn>
                  <a:cxn ang="0">
                    <a:pos x="100" y="279"/>
                  </a:cxn>
                  <a:cxn ang="0">
                    <a:pos x="97" y="295"/>
                  </a:cxn>
                  <a:cxn ang="0">
                    <a:pos x="91" y="308"/>
                  </a:cxn>
                  <a:cxn ang="0">
                    <a:pos x="71" y="288"/>
                  </a:cxn>
                  <a:cxn ang="0">
                    <a:pos x="76" y="279"/>
                  </a:cxn>
                  <a:cxn ang="0">
                    <a:pos x="80" y="262"/>
                  </a:cxn>
                  <a:cxn ang="0">
                    <a:pos x="83" y="252"/>
                  </a:cxn>
                  <a:cxn ang="0">
                    <a:pos x="83" y="236"/>
                  </a:cxn>
                  <a:cxn ang="0">
                    <a:pos x="83" y="227"/>
                  </a:cxn>
                  <a:cxn ang="0">
                    <a:pos x="76" y="211"/>
                  </a:cxn>
                  <a:cxn ang="0">
                    <a:pos x="74" y="201"/>
                  </a:cxn>
                  <a:cxn ang="0">
                    <a:pos x="68" y="190"/>
                  </a:cxn>
                  <a:cxn ang="0">
                    <a:pos x="56" y="181"/>
                  </a:cxn>
                  <a:cxn ang="0">
                    <a:pos x="41" y="168"/>
                  </a:cxn>
                  <a:cxn ang="0">
                    <a:pos x="29" y="155"/>
                  </a:cxn>
                  <a:cxn ang="0">
                    <a:pos x="24" y="146"/>
                  </a:cxn>
                  <a:cxn ang="0">
                    <a:pos x="12" y="126"/>
                  </a:cxn>
                  <a:cxn ang="0">
                    <a:pos x="6" y="109"/>
                  </a:cxn>
                  <a:cxn ang="0">
                    <a:pos x="3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2"/>
                  </a:cxn>
                  <a:cxn ang="0">
                    <a:pos x="9" y="9"/>
                  </a:cxn>
                  <a:cxn ang="0">
                    <a:pos x="15" y="0"/>
                  </a:cxn>
                  <a:cxn ang="0">
                    <a:pos x="53" y="6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50" y="16"/>
                  </a:cxn>
                  <a:cxn ang="0">
                    <a:pos x="46" y="16"/>
                  </a:cxn>
                  <a:cxn ang="0">
                    <a:pos x="46" y="26"/>
                  </a:cxn>
                  <a:cxn ang="0">
                    <a:pos x="38" y="43"/>
                  </a:cxn>
                  <a:cxn ang="0">
                    <a:pos x="32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6" y="130"/>
                  </a:cxn>
                  <a:cxn ang="0">
                    <a:pos x="29" y="140"/>
                  </a:cxn>
                  <a:cxn ang="0">
                    <a:pos x="38" y="153"/>
                  </a:cxn>
                  <a:cxn ang="0">
                    <a:pos x="46" y="162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89" y="218"/>
                  </a:cxn>
                  <a:cxn ang="0">
                    <a:pos x="96" y="227"/>
                  </a:cxn>
                  <a:cxn ang="0">
                    <a:pos x="98" y="240"/>
                  </a:cxn>
                  <a:cxn ang="0">
                    <a:pos x="101" y="253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6" y="295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5" y="279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37"/>
                  </a:cxn>
                  <a:cxn ang="0">
                    <a:pos x="81" y="227"/>
                  </a:cxn>
                  <a:cxn ang="0">
                    <a:pos x="75" y="211"/>
                  </a:cxn>
                  <a:cxn ang="0">
                    <a:pos x="72" y="202"/>
                  </a:cxn>
                  <a:cxn ang="0">
                    <a:pos x="67" y="191"/>
                  </a:cxn>
                  <a:cxn ang="0">
                    <a:pos x="55" y="181"/>
                  </a:cxn>
                  <a:cxn ang="0">
                    <a:pos x="41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4" y="127"/>
                  </a:cxn>
                  <a:cxn ang="0">
                    <a:pos x="6" y="110"/>
                  </a:cxn>
                  <a:cxn ang="0">
                    <a:pos x="3" y="104"/>
                  </a:cxn>
                  <a:cxn ang="0">
                    <a:pos x="0" y="84"/>
                  </a:cxn>
                  <a:cxn ang="0">
                    <a:pos x="0" y="62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3"/>
                  </a:cxn>
                  <a:cxn ang="0">
                    <a:pos x="9" y="10"/>
                  </a:cxn>
                  <a:cxn ang="0">
                    <a:pos x="14" y="0"/>
                  </a:cxn>
                  <a:cxn ang="0">
                    <a:pos x="52" y="7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7" y="52"/>
                  </a:cxn>
                  <a:cxn ang="0">
                    <a:pos x="16" y="101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/>
                <a:ahLst/>
                <a:cxnLst>
                  <a:cxn ang="0">
                    <a:pos x="14" y="101"/>
                  </a:cxn>
                  <a:cxn ang="0">
                    <a:pos x="0" y="0"/>
                  </a:cxn>
                  <a:cxn ang="0">
                    <a:pos x="55" y="51"/>
                  </a:cxn>
                  <a:cxn ang="0">
                    <a:pos x="14" y="101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/>
                <a:ahLst/>
                <a:cxnLst>
                  <a:cxn ang="0">
                    <a:pos x="16" y="100"/>
                  </a:cxn>
                  <a:cxn ang="0">
                    <a:pos x="0" y="0"/>
                  </a:cxn>
                  <a:cxn ang="0">
                    <a:pos x="58" y="51"/>
                  </a:cxn>
                  <a:cxn ang="0">
                    <a:pos x="16" y="100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4" y="67"/>
                  </a:cxn>
                  <a:cxn ang="0">
                    <a:pos x="52" y="42"/>
                  </a:cxn>
                  <a:cxn ang="0">
                    <a:pos x="30" y="0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6" y="65"/>
                  </a:cxn>
                  <a:cxn ang="0">
                    <a:pos x="54" y="42"/>
                  </a:cxn>
                  <a:cxn ang="0">
                    <a:pos x="30" y="0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21"/>
                  </a:cxn>
                  <a:cxn ang="0">
                    <a:pos x="17" y="68"/>
                  </a:cxn>
                  <a:cxn ang="0">
                    <a:pos x="56" y="44"/>
                  </a:cxn>
                  <a:cxn ang="0">
                    <a:pos x="31" y="0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4"/>
                  </a:cxn>
                  <a:cxn ang="0">
                    <a:pos x="57" y="41"/>
                  </a:cxn>
                  <a:cxn ang="0">
                    <a:pos x="31" y="0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/>
                <a:ahLst/>
                <a:cxnLst>
                  <a:cxn ang="0">
                    <a:pos x="17" y="101"/>
                  </a:cxn>
                  <a:cxn ang="0">
                    <a:pos x="0" y="0"/>
                  </a:cxn>
                  <a:cxn ang="0">
                    <a:pos x="59" y="52"/>
                  </a:cxn>
                  <a:cxn ang="0">
                    <a:pos x="17" y="101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/>
                <a:ahLst/>
                <a:cxnLst>
                  <a:cxn ang="0">
                    <a:pos x="17" y="104"/>
                  </a:cxn>
                  <a:cxn ang="0">
                    <a:pos x="0" y="0"/>
                  </a:cxn>
                  <a:cxn ang="0">
                    <a:pos x="58" y="54"/>
                  </a:cxn>
                  <a:cxn ang="0">
                    <a:pos x="17" y="104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94" name="Freeform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1096" name="Rectangle 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59271"/>
            <a:ext cx="7772400" cy="123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97" name="Rectangle 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2631"/>
            <a:ext cx="7772400" cy="44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98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757529"/>
            <a:ext cx="1905000" cy="49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99" name="Rectangle 7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757529"/>
            <a:ext cx="2895600" cy="49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00" name="Rectangle 7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757529"/>
            <a:ext cx="1905000" cy="49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3A6423-5BE3-4CC3-96F3-4791BF8738DA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ltGray">
          <a:xfrm>
            <a:off x="0" y="0"/>
            <a:ext cx="9145588" cy="7418517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6498"/>
            <a:ext cx="8229600" cy="123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25040"/>
            <a:ext cx="7924800" cy="440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754095"/>
            <a:ext cx="2133600" cy="51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754095"/>
            <a:ext cx="2895600" cy="51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754095"/>
            <a:ext cx="2133600" cy="51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E73A6423-5BE3-4CC3-96F3-4791BF8738D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0" y="0"/>
            <a:ext cx="9120188" cy="7404783"/>
            <a:chOff x="0" y="0"/>
            <a:chExt cx="5745" cy="4313"/>
          </a:xfrm>
        </p:grpSpPr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/>
                <a:ahLst/>
                <a:cxnLst>
                  <a:cxn ang="0">
                    <a:pos x="49" y="304"/>
                  </a:cxn>
                  <a:cxn ang="0">
                    <a:pos x="52" y="294"/>
                  </a:cxn>
                  <a:cxn ang="0">
                    <a:pos x="55" y="288"/>
                  </a:cxn>
                  <a:cxn ang="0">
                    <a:pos x="60" y="272"/>
                  </a:cxn>
                  <a:cxn ang="0">
                    <a:pos x="69" y="245"/>
                  </a:cxn>
                  <a:cxn ang="0">
                    <a:pos x="72" y="232"/>
                  </a:cxn>
                  <a:cxn ang="0">
                    <a:pos x="75" y="213"/>
                  </a:cxn>
                  <a:cxn ang="0">
                    <a:pos x="75" y="203"/>
                  </a:cxn>
                  <a:cxn ang="0">
                    <a:pos x="75" y="191"/>
                  </a:cxn>
                  <a:cxn ang="0">
                    <a:pos x="75" y="181"/>
                  </a:cxn>
                  <a:cxn ang="0">
                    <a:pos x="69" y="171"/>
                  </a:cxn>
                  <a:cxn ang="0">
                    <a:pos x="64" y="162"/>
                  </a:cxn>
                  <a:cxn ang="0">
                    <a:pos x="52" y="148"/>
                  </a:cxn>
                  <a:cxn ang="0">
                    <a:pos x="40" y="135"/>
                  </a:cxn>
                  <a:cxn ang="0">
                    <a:pos x="23" y="110"/>
                  </a:cxn>
                  <a:cxn ang="0">
                    <a:pos x="9" y="94"/>
                  </a:cxn>
                  <a:cxn ang="0">
                    <a:pos x="3" y="84"/>
                  </a:cxn>
                  <a:cxn ang="0">
                    <a:pos x="0" y="74"/>
                  </a:cxn>
                  <a:cxn ang="0">
                    <a:pos x="0" y="58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6" y="16"/>
                  </a:cxn>
                  <a:cxn ang="0">
                    <a:pos x="9" y="0"/>
                  </a:cxn>
                  <a:cxn ang="0">
                    <a:pos x="29" y="22"/>
                  </a:cxn>
                  <a:cxn ang="0">
                    <a:pos x="26" y="32"/>
                  </a:cxn>
                  <a:cxn ang="0">
                    <a:pos x="21" y="48"/>
                  </a:cxn>
                  <a:cxn ang="0">
                    <a:pos x="17" y="62"/>
                  </a:cxn>
                  <a:cxn ang="0">
                    <a:pos x="17" y="74"/>
                  </a:cxn>
                  <a:cxn ang="0">
                    <a:pos x="17" y="84"/>
                  </a:cxn>
                  <a:cxn ang="0">
                    <a:pos x="23" y="100"/>
                  </a:cxn>
                  <a:cxn ang="0">
                    <a:pos x="26" y="110"/>
                  </a:cxn>
                  <a:cxn ang="0">
                    <a:pos x="35" y="119"/>
                  </a:cxn>
                  <a:cxn ang="0">
                    <a:pos x="43" y="129"/>
                  </a:cxn>
                  <a:cxn ang="0">
                    <a:pos x="58" y="142"/>
                  </a:cxn>
                  <a:cxn ang="0">
                    <a:pos x="69" y="154"/>
                  </a:cxn>
                  <a:cxn ang="0">
                    <a:pos x="75" y="168"/>
                  </a:cxn>
                  <a:cxn ang="0">
                    <a:pos x="86" y="187"/>
                  </a:cxn>
                  <a:cxn ang="0">
                    <a:pos x="95" y="200"/>
                  </a:cxn>
                  <a:cxn ang="0">
                    <a:pos x="95" y="210"/>
                  </a:cxn>
                  <a:cxn ang="0">
                    <a:pos x="98" y="226"/>
                  </a:cxn>
                  <a:cxn ang="0">
                    <a:pos x="98" y="248"/>
                  </a:cxn>
                  <a:cxn ang="0">
                    <a:pos x="95" y="262"/>
                  </a:cxn>
                  <a:cxn ang="0">
                    <a:pos x="95" y="278"/>
                  </a:cxn>
                  <a:cxn ang="0">
                    <a:pos x="93" y="288"/>
                  </a:cxn>
                  <a:cxn ang="0">
                    <a:pos x="89" y="300"/>
                  </a:cxn>
                  <a:cxn ang="0">
                    <a:pos x="86" y="310"/>
                  </a:cxn>
                  <a:cxn ang="0">
                    <a:pos x="49" y="304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/>
                <a:ahLst/>
                <a:cxnLst>
                  <a:cxn ang="0">
                    <a:pos x="50" y="305"/>
                  </a:cxn>
                  <a:cxn ang="0">
                    <a:pos x="53" y="296"/>
                  </a:cxn>
                  <a:cxn ang="0">
                    <a:pos x="56" y="292"/>
                  </a:cxn>
                  <a:cxn ang="0">
                    <a:pos x="56" y="286"/>
                  </a:cxn>
                  <a:cxn ang="0">
                    <a:pos x="65" y="270"/>
                  </a:cxn>
                  <a:cxn ang="0">
                    <a:pos x="71" y="247"/>
                  </a:cxn>
                  <a:cxn ang="0">
                    <a:pos x="76" y="231"/>
                  </a:cxn>
                  <a:cxn ang="0">
                    <a:pos x="76" y="215"/>
                  </a:cxn>
                  <a:cxn ang="0">
                    <a:pos x="80" y="202"/>
                  </a:cxn>
                  <a:cxn ang="0">
                    <a:pos x="80" y="188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5" y="159"/>
                  </a:cxn>
                  <a:cxn ang="0">
                    <a:pos x="56" y="146"/>
                  </a:cxn>
                  <a:cxn ang="0">
                    <a:pos x="44" y="134"/>
                  </a:cxn>
                  <a:cxn ang="0">
                    <a:pos x="24" y="110"/>
                  </a:cxn>
                  <a:cxn ang="0">
                    <a:pos x="12" y="91"/>
                  </a:cxn>
                  <a:cxn ang="0">
                    <a:pos x="6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6" y="13"/>
                  </a:cxn>
                  <a:cxn ang="0">
                    <a:pos x="12" y="0"/>
                  </a:cxn>
                  <a:cxn ang="0">
                    <a:pos x="29" y="20"/>
                  </a:cxn>
                  <a:cxn ang="0">
                    <a:pos x="27" y="29"/>
                  </a:cxn>
                  <a:cxn ang="0">
                    <a:pos x="24" y="46"/>
                  </a:cxn>
                  <a:cxn ang="0">
                    <a:pos x="21" y="59"/>
                  </a:cxn>
                  <a:cxn ang="0">
                    <a:pos x="21" y="72"/>
                  </a:cxn>
                  <a:cxn ang="0">
                    <a:pos x="21" y="85"/>
                  </a:cxn>
                  <a:cxn ang="0">
                    <a:pos x="27" y="97"/>
                  </a:cxn>
                  <a:cxn ang="0">
                    <a:pos x="29" y="110"/>
                  </a:cxn>
                  <a:cxn ang="0">
                    <a:pos x="36" y="118"/>
                  </a:cxn>
                  <a:cxn ang="0">
                    <a:pos x="47" y="127"/>
                  </a:cxn>
                  <a:cxn ang="0">
                    <a:pos x="61" y="140"/>
                  </a:cxn>
                  <a:cxn ang="0">
                    <a:pos x="71" y="153"/>
                  </a:cxn>
                  <a:cxn ang="0">
                    <a:pos x="80" y="166"/>
                  </a:cxn>
                  <a:cxn ang="0">
                    <a:pos x="88" y="185"/>
                  </a:cxn>
                  <a:cxn ang="0">
                    <a:pos x="97" y="199"/>
                  </a:cxn>
                  <a:cxn ang="0">
                    <a:pos x="100" y="208"/>
                  </a:cxn>
                  <a:cxn ang="0">
                    <a:pos x="100" y="227"/>
                  </a:cxn>
                  <a:cxn ang="0">
                    <a:pos x="100" y="247"/>
                  </a:cxn>
                  <a:cxn ang="0">
                    <a:pos x="100" y="259"/>
                  </a:cxn>
                  <a:cxn ang="0">
                    <a:pos x="97" y="276"/>
                  </a:cxn>
                  <a:cxn ang="0">
                    <a:pos x="94" y="286"/>
                  </a:cxn>
                  <a:cxn ang="0">
                    <a:pos x="94" y="299"/>
                  </a:cxn>
                  <a:cxn ang="0">
                    <a:pos x="88" y="308"/>
                  </a:cxn>
                  <a:cxn ang="0">
                    <a:pos x="50" y="30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/>
                <a:ahLst/>
                <a:cxnLst>
                  <a:cxn ang="0">
                    <a:pos x="49" y="305"/>
                  </a:cxn>
                  <a:cxn ang="0">
                    <a:pos x="56" y="295"/>
                  </a:cxn>
                  <a:cxn ang="0">
                    <a:pos x="56" y="292"/>
                  </a:cxn>
                  <a:cxn ang="0">
                    <a:pos x="58" y="286"/>
                  </a:cxn>
                  <a:cxn ang="0">
                    <a:pos x="64" y="269"/>
                  </a:cxn>
                  <a:cxn ang="0">
                    <a:pos x="70" y="246"/>
                  </a:cxn>
                  <a:cxn ang="0">
                    <a:pos x="76" y="234"/>
                  </a:cxn>
                  <a:cxn ang="0">
                    <a:pos x="78" y="214"/>
                  </a:cxn>
                  <a:cxn ang="0">
                    <a:pos x="78" y="202"/>
                  </a:cxn>
                  <a:cxn ang="0">
                    <a:pos x="78" y="191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4" y="159"/>
                  </a:cxn>
                  <a:cxn ang="0">
                    <a:pos x="56" y="146"/>
                  </a:cxn>
                  <a:cxn ang="0">
                    <a:pos x="44" y="133"/>
                  </a:cxn>
                  <a:cxn ang="0">
                    <a:pos x="23" y="110"/>
                  </a:cxn>
                  <a:cxn ang="0">
                    <a:pos x="12" y="94"/>
                  </a:cxn>
                  <a:cxn ang="0">
                    <a:pos x="5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5" y="16"/>
                  </a:cxn>
                  <a:cxn ang="0">
                    <a:pos x="12" y="0"/>
                  </a:cxn>
                  <a:cxn ang="0">
                    <a:pos x="32" y="19"/>
                  </a:cxn>
                  <a:cxn ang="0">
                    <a:pos x="26" y="32"/>
                  </a:cxn>
                  <a:cxn ang="0">
                    <a:pos x="23" y="46"/>
                  </a:cxn>
                  <a:cxn ang="0">
                    <a:pos x="20" y="59"/>
                  </a:cxn>
                  <a:cxn ang="0">
                    <a:pos x="20" y="72"/>
                  </a:cxn>
                  <a:cxn ang="0">
                    <a:pos x="20" y="84"/>
                  </a:cxn>
                  <a:cxn ang="0">
                    <a:pos x="26" y="100"/>
                  </a:cxn>
                  <a:cxn ang="0">
                    <a:pos x="29" y="110"/>
                  </a:cxn>
                  <a:cxn ang="0">
                    <a:pos x="35" y="121"/>
                  </a:cxn>
                  <a:cxn ang="0">
                    <a:pos x="46" y="127"/>
                  </a:cxn>
                  <a:cxn ang="0">
                    <a:pos x="61" y="143"/>
                  </a:cxn>
                  <a:cxn ang="0">
                    <a:pos x="73" y="156"/>
                  </a:cxn>
                  <a:cxn ang="0">
                    <a:pos x="78" y="165"/>
                  </a:cxn>
                  <a:cxn ang="0">
                    <a:pos x="90" y="185"/>
                  </a:cxn>
                  <a:cxn ang="0">
                    <a:pos x="96" y="198"/>
                  </a:cxn>
                  <a:cxn ang="0">
                    <a:pos x="99" y="208"/>
                  </a:cxn>
                  <a:cxn ang="0">
                    <a:pos x="102" y="227"/>
                  </a:cxn>
                  <a:cxn ang="0">
                    <a:pos x="102" y="246"/>
                  </a:cxn>
                  <a:cxn ang="0">
                    <a:pos x="99" y="259"/>
                  </a:cxn>
                  <a:cxn ang="0">
                    <a:pos x="99" y="276"/>
                  </a:cxn>
                  <a:cxn ang="0">
                    <a:pos x="96" y="289"/>
                  </a:cxn>
                  <a:cxn ang="0">
                    <a:pos x="93" y="302"/>
                  </a:cxn>
                  <a:cxn ang="0">
                    <a:pos x="87" y="311"/>
                  </a:cxn>
                  <a:cxn ang="0">
                    <a:pos x="49" y="30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6" y="113"/>
                  </a:cxn>
                  <a:cxn ang="0">
                    <a:pos x="18" y="113"/>
                  </a:cxn>
                  <a:cxn ang="0">
                    <a:pos x="28" y="113"/>
                  </a:cxn>
                  <a:cxn ang="0">
                    <a:pos x="36" y="110"/>
                  </a:cxn>
                  <a:cxn ang="0">
                    <a:pos x="48" y="107"/>
                  </a:cxn>
                  <a:cxn ang="0">
                    <a:pos x="58" y="103"/>
                  </a:cxn>
                  <a:cxn ang="0">
                    <a:pos x="64" y="101"/>
                  </a:cxn>
                  <a:cxn ang="0">
                    <a:pos x="69" y="92"/>
                  </a:cxn>
                  <a:cxn ang="0">
                    <a:pos x="76" y="82"/>
                  </a:cxn>
                  <a:cxn ang="0">
                    <a:pos x="79" y="77"/>
                  </a:cxn>
                  <a:cxn ang="0">
                    <a:pos x="82" y="70"/>
                  </a:cxn>
                  <a:cxn ang="0">
                    <a:pos x="94" y="55"/>
                  </a:cxn>
                  <a:cxn ang="0">
                    <a:pos x="106" y="39"/>
                  </a:cxn>
                  <a:cxn ang="0">
                    <a:pos x="115" y="36"/>
                  </a:cxn>
                  <a:cxn ang="0">
                    <a:pos x="130" y="31"/>
                  </a:cxn>
                  <a:cxn ang="0">
                    <a:pos x="143" y="24"/>
                  </a:cxn>
                  <a:cxn ang="0">
                    <a:pos x="155" y="21"/>
                  </a:cxn>
                  <a:cxn ang="0">
                    <a:pos x="164" y="18"/>
                  </a:cxn>
                  <a:cxn ang="0">
                    <a:pos x="176" y="21"/>
                  </a:cxn>
                  <a:cxn ang="0">
                    <a:pos x="191" y="24"/>
                  </a:cxn>
                  <a:cxn ang="0">
                    <a:pos x="206" y="31"/>
                  </a:cxn>
                  <a:cxn ang="0">
                    <a:pos x="213" y="36"/>
                  </a:cxn>
                  <a:cxn ang="0">
                    <a:pos x="219" y="42"/>
                  </a:cxn>
                  <a:cxn ang="0">
                    <a:pos x="228" y="11"/>
                  </a:cxn>
                  <a:cxn ang="0">
                    <a:pos x="221" y="9"/>
                  </a:cxn>
                  <a:cxn ang="0">
                    <a:pos x="206" y="3"/>
                  </a:cxn>
                  <a:cxn ang="0">
                    <a:pos x="195" y="0"/>
                  </a:cxn>
                  <a:cxn ang="0">
                    <a:pos x="180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0" y="9"/>
                  </a:cxn>
                  <a:cxn ang="0">
                    <a:pos x="127" y="15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2"/>
                  </a:cxn>
                  <a:cxn ang="0">
                    <a:pos x="88" y="55"/>
                  </a:cxn>
                  <a:cxn ang="0">
                    <a:pos x="76" y="67"/>
                  </a:cxn>
                  <a:cxn ang="0">
                    <a:pos x="69" y="73"/>
                  </a:cxn>
                  <a:cxn ang="0">
                    <a:pos x="61" y="82"/>
                  </a:cxn>
                  <a:cxn ang="0">
                    <a:pos x="51" y="85"/>
                  </a:cxn>
                  <a:cxn ang="0">
                    <a:pos x="43" y="88"/>
                  </a:cxn>
                  <a:cxn ang="0">
                    <a:pos x="30" y="88"/>
                  </a:cxn>
                  <a:cxn ang="0">
                    <a:pos x="24" y="88"/>
                  </a:cxn>
                  <a:cxn ang="0">
                    <a:pos x="18" y="85"/>
                  </a:cxn>
                  <a:cxn ang="0">
                    <a:pos x="6" y="79"/>
                  </a:cxn>
                  <a:cxn ang="0">
                    <a:pos x="0" y="110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7" y="118"/>
                  </a:cxn>
                  <a:cxn ang="0">
                    <a:pos x="19" y="118"/>
                  </a:cxn>
                  <a:cxn ang="0">
                    <a:pos x="28" y="118"/>
                  </a:cxn>
                  <a:cxn ang="0">
                    <a:pos x="40" y="118"/>
                  </a:cxn>
                  <a:cxn ang="0">
                    <a:pos x="49" y="111"/>
                  </a:cxn>
                  <a:cxn ang="0">
                    <a:pos x="58" y="108"/>
                  </a:cxn>
                  <a:cxn ang="0">
                    <a:pos x="65" y="105"/>
                  </a:cxn>
                  <a:cxn ang="0">
                    <a:pos x="73" y="95"/>
                  </a:cxn>
                  <a:cxn ang="0">
                    <a:pos x="76" y="86"/>
                  </a:cxn>
                  <a:cxn ang="0">
                    <a:pos x="83" y="79"/>
                  </a:cxn>
                  <a:cxn ang="0">
                    <a:pos x="86" y="73"/>
                  </a:cxn>
                  <a:cxn ang="0">
                    <a:pos x="95" y="58"/>
                  </a:cxn>
                  <a:cxn ang="0">
                    <a:pos x="110" y="45"/>
                  </a:cxn>
                  <a:cxn ang="0">
                    <a:pos x="116" y="39"/>
                  </a:cxn>
                  <a:cxn ang="0">
                    <a:pos x="131" y="32"/>
                  </a:cxn>
                  <a:cxn ang="0">
                    <a:pos x="146" y="26"/>
                  </a:cxn>
                  <a:cxn ang="0">
                    <a:pos x="156" y="23"/>
                  </a:cxn>
                  <a:cxn ang="0">
                    <a:pos x="164" y="23"/>
                  </a:cxn>
                  <a:cxn ang="0">
                    <a:pos x="177" y="23"/>
                  </a:cxn>
                  <a:cxn ang="0">
                    <a:pos x="192" y="26"/>
                  </a:cxn>
                  <a:cxn ang="0">
                    <a:pos x="207" y="32"/>
                  </a:cxn>
                  <a:cxn ang="0">
                    <a:pos x="217" y="42"/>
                  </a:cxn>
                  <a:cxn ang="0">
                    <a:pos x="220" y="48"/>
                  </a:cxn>
                  <a:cxn ang="0">
                    <a:pos x="232" y="16"/>
                  </a:cxn>
                  <a:cxn ang="0">
                    <a:pos x="222" y="10"/>
                  </a:cxn>
                  <a:cxn ang="0">
                    <a:pos x="210" y="4"/>
                  </a:cxn>
                  <a:cxn ang="0">
                    <a:pos x="195" y="4"/>
                  </a:cxn>
                  <a:cxn ang="0">
                    <a:pos x="183" y="0"/>
                  </a:cxn>
                  <a:cxn ang="0">
                    <a:pos x="167" y="0"/>
                  </a:cxn>
                  <a:cxn ang="0">
                    <a:pos x="156" y="4"/>
                  </a:cxn>
                  <a:cxn ang="0">
                    <a:pos x="141" y="10"/>
                  </a:cxn>
                  <a:cxn ang="0">
                    <a:pos x="131" y="16"/>
                  </a:cxn>
                  <a:cxn ang="0">
                    <a:pos x="126" y="20"/>
                  </a:cxn>
                  <a:cxn ang="0">
                    <a:pos x="110" y="32"/>
                  </a:cxn>
                  <a:cxn ang="0">
                    <a:pos x="101" y="45"/>
                  </a:cxn>
                  <a:cxn ang="0">
                    <a:pos x="88" y="58"/>
                  </a:cxn>
                  <a:cxn ang="0">
                    <a:pos x="80" y="70"/>
                  </a:cxn>
                  <a:cxn ang="0">
                    <a:pos x="73" y="79"/>
                  </a:cxn>
                  <a:cxn ang="0">
                    <a:pos x="61" y="86"/>
                  </a:cxn>
                  <a:cxn ang="0">
                    <a:pos x="52" y="89"/>
                  </a:cxn>
                  <a:cxn ang="0">
                    <a:pos x="43" y="92"/>
                  </a:cxn>
                  <a:cxn ang="0">
                    <a:pos x="34" y="92"/>
                  </a:cxn>
                  <a:cxn ang="0">
                    <a:pos x="25" y="92"/>
                  </a:cxn>
                  <a:cxn ang="0">
                    <a:pos x="19" y="89"/>
                  </a:cxn>
                  <a:cxn ang="0">
                    <a:pos x="7" y="83"/>
                  </a:cxn>
                  <a:cxn ang="0">
                    <a:pos x="0" y="115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9" y="115"/>
                  </a:cxn>
                  <a:cxn ang="0">
                    <a:pos x="19" y="115"/>
                  </a:cxn>
                  <a:cxn ang="0">
                    <a:pos x="30" y="115"/>
                  </a:cxn>
                  <a:cxn ang="0">
                    <a:pos x="40" y="111"/>
                  </a:cxn>
                  <a:cxn ang="0">
                    <a:pos x="49" y="108"/>
                  </a:cxn>
                  <a:cxn ang="0">
                    <a:pos x="61" y="105"/>
                  </a:cxn>
                  <a:cxn ang="0">
                    <a:pos x="64" y="102"/>
                  </a:cxn>
                  <a:cxn ang="0">
                    <a:pos x="73" y="93"/>
                  </a:cxn>
                  <a:cxn ang="0">
                    <a:pos x="76" y="84"/>
                  </a:cxn>
                  <a:cxn ang="0">
                    <a:pos x="82" y="77"/>
                  </a:cxn>
                  <a:cxn ang="0">
                    <a:pos x="85" y="72"/>
                  </a:cxn>
                  <a:cxn ang="0">
                    <a:pos x="95" y="56"/>
                  </a:cxn>
                  <a:cxn ang="0">
                    <a:pos x="110" y="43"/>
                  </a:cxn>
                  <a:cxn ang="0">
                    <a:pos x="116" y="38"/>
                  </a:cxn>
                  <a:cxn ang="0">
                    <a:pos x="131" y="31"/>
                  </a:cxn>
                  <a:cxn ang="0">
                    <a:pos x="146" y="25"/>
                  </a:cxn>
                  <a:cxn ang="0">
                    <a:pos x="155" y="22"/>
                  </a:cxn>
                  <a:cxn ang="0">
                    <a:pos x="167" y="18"/>
                  </a:cxn>
                  <a:cxn ang="0">
                    <a:pos x="176" y="22"/>
                  </a:cxn>
                  <a:cxn ang="0">
                    <a:pos x="191" y="25"/>
                  </a:cxn>
                  <a:cxn ang="0">
                    <a:pos x="206" y="31"/>
                  </a:cxn>
                  <a:cxn ang="0">
                    <a:pos x="216" y="38"/>
                  </a:cxn>
                  <a:cxn ang="0">
                    <a:pos x="219" y="46"/>
                  </a:cxn>
                  <a:cxn ang="0">
                    <a:pos x="231" y="13"/>
                  </a:cxn>
                  <a:cxn ang="0">
                    <a:pos x="222" y="10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82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3" y="10"/>
                  </a:cxn>
                  <a:cxn ang="0">
                    <a:pos x="131" y="13"/>
                  </a:cxn>
                  <a:cxn ang="0">
                    <a:pos x="125" y="18"/>
                  </a:cxn>
                  <a:cxn ang="0">
                    <a:pos x="113" y="31"/>
                  </a:cxn>
                  <a:cxn ang="0">
                    <a:pos x="100" y="43"/>
                  </a:cxn>
                  <a:cxn ang="0">
                    <a:pos x="88" y="56"/>
                  </a:cxn>
                  <a:cxn ang="0">
                    <a:pos x="80" y="69"/>
                  </a:cxn>
                  <a:cxn ang="0">
                    <a:pos x="73" y="74"/>
                  </a:cxn>
                  <a:cxn ang="0">
                    <a:pos x="61" y="84"/>
                  </a:cxn>
                  <a:cxn ang="0">
                    <a:pos x="52" y="87"/>
                  </a:cxn>
                  <a:cxn ang="0">
                    <a:pos x="45" y="90"/>
                  </a:cxn>
                  <a:cxn ang="0">
                    <a:pos x="34" y="90"/>
                  </a:cxn>
                  <a:cxn ang="0">
                    <a:pos x="25" y="90"/>
                  </a:cxn>
                  <a:cxn ang="0">
                    <a:pos x="19" y="87"/>
                  </a:cxn>
                  <a:cxn ang="0">
                    <a:pos x="7" y="80"/>
                  </a:cxn>
                  <a:cxn ang="0">
                    <a:pos x="0" y="111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/>
                <a:ahLst/>
                <a:cxnLst>
                  <a:cxn ang="0">
                    <a:pos x="232" y="115"/>
                  </a:cxn>
                  <a:cxn ang="0">
                    <a:pos x="222" y="115"/>
                  </a:cxn>
                  <a:cxn ang="0">
                    <a:pos x="214" y="118"/>
                  </a:cxn>
                  <a:cxn ang="0">
                    <a:pos x="201" y="118"/>
                  </a:cxn>
                  <a:cxn ang="0">
                    <a:pos x="192" y="115"/>
                  </a:cxn>
                  <a:cxn ang="0">
                    <a:pos x="183" y="112"/>
                  </a:cxn>
                  <a:cxn ang="0">
                    <a:pos x="171" y="106"/>
                  </a:cxn>
                  <a:cxn ang="0">
                    <a:pos x="164" y="102"/>
                  </a:cxn>
                  <a:cxn ang="0">
                    <a:pos x="158" y="94"/>
                  </a:cxn>
                  <a:cxn ang="0">
                    <a:pos x="153" y="84"/>
                  </a:cxn>
                  <a:cxn ang="0">
                    <a:pos x="149" y="78"/>
                  </a:cxn>
                  <a:cxn ang="0">
                    <a:pos x="146" y="71"/>
                  </a:cxn>
                  <a:cxn ang="0">
                    <a:pos x="134" y="59"/>
                  </a:cxn>
                  <a:cxn ang="0">
                    <a:pos x="122" y="44"/>
                  </a:cxn>
                  <a:cxn ang="0">
                    <a:pos x="113" y="37"/>
                  </a:cxn>
                  <a:cxn ang="0">
                    <a:pos x="97" y="31"/>
                  </a:cxn>
                  <a:cxn ang="0">
                    <a:pos x="85" y="28"/>
                  </a:cxn>
                  <a:cxn ang="0">
                    <a:pos x="73" y="24"/>
                  </a:cxn>
                  <a:cxn ang="0">
                    <a:pos x="64" y="21"/>
                  </a:cxn>
                  <a:cxn ang="0">
                    <a:pos x="52" y="24"/>
                  </a:cxn>
                  <a:cxn ang="0">
                    <a:pos x="39" y="28"/>
                  </a:cxn>
                  <a:cxn ang="0">
                    <a:pos x="24" y="31"/>
                  </a:cxn>
                  <a:cxn ang="0">
                    <a:pos x="15" y="40"/>
                  </a:cxn>
                  <a:cxn ang="0">
                    <a:pos x="9" y="47"/>
                  </a:cxn>
                  <a:cxn ang="0">
                    <a:pos x="0" y="16"/>
                  </a:cxn>
                  <a:cxn ang="0">
                    <a:pos x="6" y="9"/>
                  </a:cxn>
                  <a:cxn ang="0">
                    <a:pos x="21" y="6"/>
                  </a:cxn>
                  <a:cxn ang="0">
                    <a:pos x="33" y="3"/>
                  </a:cxn>
                  <a:cxn ang="0">
                    <a:pos x="49" y="0"/>
                  </a:cxn>
                  <a:cxn ang="0">
                    <a:pos x="61" y="3"/>
                  </a:cxn>
                  <a:cxn ang="0">
                    <a:pos x="73" y="6"/>
                  </a:cxn>
                  <a:cxn ang="0">
                    <a:pos x="88" y="13"/>
                  </a:cxn>
                  <a:cxn ang="0">
                    <a:pos x="100" y="16"/>
                  </a:cxn>
                  <a:cxn ang="0">
                    <a:pos x="107" y="21"/>
                  </a:cxn>
                  <a:cxn ang="0">
                    <a:pos x="118" y="31"/>
                  </a:cxn>
                  <a:cxn ang="0">
                    <a:pos x="131" y="47"/>
                  </a:cxn>
                  <a:cxn ang="0">
                    <a:pos x="143" y="59"/>
                  </a:cxn>
                  <a:cxn ang="0">
                    <a:pos x="153" y="71"/>
                  </a:cxn>
                  <a:cxn ang="0">
                    <a:pos x="158" y="78"/>
                  </a:cxn>
                  <a:cxn ang="0">
                    <a:pos x="168" y="84"/>
                  </a:cxn>
                  <a:cxn ang="0">
                    <a:pos x="177" y="91"/>
                  </a:cxn>
                  <a:cxn ang="0">
                    <a:pos x="186" y="94"/>
                  </a:cxn>
                  <a:cxn ang="0">
                    <a:pos x="199" y="94"/>
                  </a:cxn>
                  <a:cxn ang="0">
                    <a:pos x="204" y="91"/>
                  </a:cxn>
                  <a:cxn ang="0">
                    <a:pos x="214" y="91"/>
                  </a:cxn>
                  <a:cxn ang="0">
                    <a:pos x="225" y="84"/>
                  </a:cxn>
                  <a:cxn ang="0">
                    <a:pos x="232" y="115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/>
                <a:ahLst/>
                <a:cxnLst>
                  <a:cxn ang="0">
                    <a:pos x="231" y="110"/>
                  </a:cxn>
                  <a:cxn ang="0">
                    <a:pos x="221" y="113"/>
                  </a:cxn>
                  <a:cxn ang="0">
                    <a:pos x="213" y="113"/>
                  </a:cxn>
                  <a:cxn ang="0">
                    <a:pos x="201" y="113"/>
                  </a:cxn>
                  <a:cxn ang="0">
                    <a:pos x="191" y="113"/>
                  </a:cxn>
                  <a:cxn ang="0">
                    <a:pos x="183" y="110"/>
                  </a:cxn>
                  <a:cxn ang="0">
                    <a:pos x="170" y="104"/>
                  </a:cxn>
                  <a:cxn ang="0">
                    <a:pos x="167" y="102"/>
                  </a:cxn>
                  <a:cxn ang="0">
                    <a:pos x="158" y="92"/>
                  </a:cxn>
                  <a:cxn ang="0">
                    <a:pos x="155" y="82"/>
                  </a:cxn>
                  <a:cxn ang="0">
                    <a:pos x="148" y="77"/>
                  </a:cxn>
                  <a:cxn ang="0">
                    <a:pos x="145" y="71"/>
                  </a:cxn>
                  <a:cxn ang="0">
                    <a:pos x="133" y="56"/>
                  </a:cxn>
                  <a:cxn ang="0">
                    <a:pos x="122" y="43"/>
                  </a:cxn>
                  <a:cxn ang="0">
                    <a:pos x="112" y="36"/>
                  </a:cxn>
                  <a:cxn ang="0">
                    <a:pos x="100" y="31"/>
                  </a:cxn>
                  <a:cxn ang="0">
                    <a:pos x="85" y="25"/>
                  </a:cxn>
                  <a:cxn ang="0">
                    <a:pos x="76" y="21"/>
                  </a:cxn>
                  <a:cxn ang="0">
                    <a:pos x="64" y="21"/>
                  </a:cxn>
                  <a:cxn ang="0">
                    <a:pos x="54" y="21"/>
                  </a:cxn>
                  <a:cxn ang="0">
                    <a:pos x="39" y="25"/>
                  </a:cxn>
                  <a:cxn ang="0">
                    <a:pos x="24" y="31"/>
                  </a:cxn>
                  <a:cxn ang="0">
                    <a:pos x="15" y="36"/>
                  </a:cxn>
                  <a:cxn ang="0">
                    <a:pos x="9" y="46"/>
                  </a:cxn>
                  <a:cxn ang="0">
                    <a:pos x="0" y="15"/>
                  </a:cxn>
                  <a:cxn ang="0">
                    <a:pos x="9" y="10"/>
                  </a:cxn>
                  <a:cxn ang="0">
                    <a:pos x="21" y="3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4" y="0"/>
                  </a:cxn>
                  <a:cxn ang="0">
                    <a:pos x="72" y="3"/>
                  </a:cxn>
                  <a:cxn ang="0">
                    <a:pos x="87" y="10"/>
                  </a:cxn>
                  <a:cxn ang="0">
                    <a:pos x="100" y="15"/>
                  </a:cxn>
                  <a:cxn ang="0">
                    <a:pos x="106" y="18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43" y="58"/>
                  </a:cxn>
                  <a:cxn ang="0">
                    <a:pos x="152" y="67"/>
                  </a:cxn>
                  <a:cxn ang="0">
                    <a:pos x="158" y="77"/>
                  </a:cxn>
                  <a:cxn ang="0">
                    <a:pos x="167" y="82"/>
                  </a:cxn>
                  <a:cxn ang="0">
                    <a:pos x="179" y="86"/>
                  </a:cxn>
                  <a:cxn ang="0">
                    <a:pos x="185" y="89"/>
                  </a:cxn>
                  <a:cxn ang="0">
                    <a:pos x="198" y="89"/>
                  </a:cxn>
                  <a:cxn ang="0">
                    <a:pos x="206" y="89"/>
                  </a:cxn>
                  <a:cxn ang="0">
                    <a:pos x="213" y="86"/>
                  </a:cxn>
                  <a:cxn ang="0">
                    <a:pos x="224" y="79"/>
                  </a:cxn>
                  <a:cxn ang="0">
                    <a:pos x="231" y="110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/>
                <a:ahLst/>
                <a:cxnLst>
                  <a:cxn ang="0">
                    <a:pos x="232" y="116"/>
                  </a:cxn>
                  <a:cxn ang="0">
                    <a:pos x="223" y="116"/>
                  </a:cxn>
                  <a:cxn ang="0">
                    <a:pos x="214" y="119"/>
                  </a:cxn>
                  <a:cxn ang="0">
                    <a:pos x="204" y="119"/>
                  </a:cxn>
                  <a:cxn ang="0">
                    <a:pos x="193" y="116"/>
                  </a:cxn>
                  <a:cxn ang="0">
                    <a:pos x="183" y="112"/>
                  </a:cxn>
                  <a:cxn ang="0">
                    <a:pos x="174" y="106"/>
                  </a:cxn>
                  <a:cxn ang="0">
                    <a:pos x="168" y="103"/>
                  </a:cxn>
                  <a:cxn ang="0">
                    <a:pos x="158" y="94"/>
                  </a:cxn>
                  <a:cxn ang="0">
                    <a:pos x="156" y="85"/>
                  </a:cxn>
                  <a:cxn ang="0">
                    <a:pos x="150" y="78"/>
                  </a:cxn>
                  <a:cxn ang="0">
                    <a:pos x="147" y="72"/>
                  </a:cxn>
                  <a:cxn ang="0">
                    <a:pos x="137" y="60"/>
                  </a:cxn>
                  <a:cxn ang="0">
                    <a:pos x="122" y="44"/>
                  </a:cxn>
                  <a:cxn ang="0">
                    <a:pos x="116" y="38"/>
                  </a:cxn>
                  <a:cxn ang="0">
                    <a:pos x="101" y="31"/>
                  </a:cxn>
                  <a:cxn ang="0">
                    <a:pos x="86" y="25"/>
                  </a:cxn>
                  <a:cxn ang="0">
                    <a:pos x="76" y="22"/>
                  </a:cxn>
                  <a:cxn ang="0">
                    <a:pos x="67" y="22"/>
                  </a:cxn>
                  <a:cxn ang="0">
                    <a:pos x="55" y="22"/>
                  </a:cxn>
                  <a:cxn ang="0">
                    <a:pos x="40" y="28"/>
                  </a:cxn>
                  <a:cxn ang="0">
                    <a:pos x="25" y="31"/>
                  </a:cxn>
                  <a:cxn ang="0">
                    <a:pos x="18" y="41"/>
                  </a:cxn>
                  <a:cxn ang="0">
                    <a:pos x="12" y="47"/>
                  </a:cxn>
                  <a:cxn ang="0">
                    <a:pos x="0" y="16"/>
                  </a:cxn>
                  <a:cxn ang="0">
                    <a:pos x="10" y="10"/>
                  </a:cxn>
                  <a:cxn ang="0">
                    <a:pos x="21" y="7"/>
                  </a:cxn>
                  <a:cxn ang="0">
                    <a:pos x="36" y="3"/>
                  </a:cxn>
                  <a:cxn ang="0">
                    <a:pos x="49" y="0"/>
                  </a:cxn>
                  <a:cxn ang="0">
                    <a:pos x="64" y="3"/>
                  </a:cxn>
                  <a:cxn ang="0">
                    <a:pos x="76" y="7"/>
                  </a:cxn>
                  <a:cxn ang="0">
                    <a:pos x="89" y="13"/>
                  </a:cxn>
                  <a:cxn ang="0">
                    <a:pos x="101" y="16"/>
                  </a:cxn>
                  <a:cxn ang="0">
                    <a:pos x="107" y="22"/>
                  </a:cxn>
                  <a:cxn ang="0">
                    <a:pos x="119" y="31"/>
                  </a:cxn>
                  <a:cxn ang="0">
                    <a:pos x="132" y="47"/>
                  </a:cxn>
                  <a:cxn ang="0">
                    <a:pos x="143" y="60"/>
                  </a:cxn>
                  <a:cxn ang="0">
                    <a:pos x="153" y="72"/>
                  </a:cxn>
                  <a:cxn ang="0">
                    <a:pos x="158" y="78"/>
                  </a:cxn>
                  <a:cxn ang="0">
                    <a:pos x="171" y="85"/>
                  </a:cxn>
                  <a:cxn ang="0">
                    <a:pos x="180" y="91"/>
                  </a:cxn>
                  <a:cxn ang="0">
                    <a:pos x="189" y="94"/>
                  </a:cxn>
                  <a:cxn ang="0">
                    <a:pos x="199" y="94"/>
                  </a:cxn>
                  <a:cxn ang="0">
                    <a:pos x="208" y="91"/>
                  </a:cxn>
                  <a:cxn ang="0">
                    <a:pos x="214" y="91"/>
                  </a:cxn>
                  <a:cxn ang="0">
                    <a:pos x="226" y="85"/>
                  </a:cxn>
                  <a:cxn ang="0">
                    <a:pos x="232" y="116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/>
                <a:ahLst/>
                <a:cxnLst>
                  <a:cxn ang="0">
                    <a:pos x="227" y="112"/>
                  </a:cxn>
                  <a:cxn ang="0">
                    <a:pos x="220" y="115"/>
                  </a:cxn>
                  <a:cxn ang="0">
                    <a:pos x="209" y="115"/>
                  </a:cxn>
                  <a:cxn ang="0">
                    <a:pos x="200" y="115"/>
                  </a:cxn>
                  <a:cxn ang="0">
                    <a:pos x="187" y="112"/>
                  </a:cxn>
                  <a:cxn ang="0">
                    <a:pos x="179" y="108"/>
                  </a:cxn>
                  <a:cxn ang="0">
                    <a:pos x="169" y="105"/>
                  </a:cxn>
                  <a:cxn ang="0">
                    <a:pos x="164" y="100"/>
                  </a:cxn>
                  <a:cxn ang="0">
                    <a:pos x="157" y="90"/>
                  </a:cxn>
                  <a:cxn ang="0">
                    <a:pos x="151" y="84"/>
                  </a:cxn>
                  <a:cxn ang="0">
                    <a:pos x="148" y="77"/>
                  </a:cxn>
                  <a:cxn ang="0">
                    <a:pos x="145" y="72"/>
                  </a:cxn>
                  <a:cxn ang="0">
                    <a:pos x="133" y="56"/>
                  </a:cxn>
                  <a:cxn ang="0">
                    <a:pos x="118" y="41"/>
                  </a:cxn>
                  <a:cxn ang="0">
                    <a:pos x="112" y="35"/>
                  </a:cxn>
                  <a:cxn ang="0">
                    <a:pos x="96" y="31"/>
                  </a:cxn>
                  <a:cxn ang="0">
                    <a:pos x="84" y="25"/>
                  </a:cxn>
                  <a:cxn ang="0">
                    <a:pos x="73" y="22"/>
                  </a:cxn>
                  <a:cxn ang="0">
                    <a:pos x="63" y="19"/>
                  </a:cxn>
                  <a:cxn ang="0">
                    <a:pos x="51" y="22"/>
                  </a:cxn>
                  <a:cxn ang="0">
                    <a:pos x="36" y="25"/>
                  </a:cxn>
                  <a:cxn ang="0">
                    <a:pos x="21" y="31"/>
                  </a:cxn>
                  <a:cxn ang="0">
                    <a:pos x="15" y="38"/>
                  </a:cxn>
                  <a:cxn ang="0">
                    <a:pos x="9" y="43"/>
                  </a:cxn>
                  <a:cxn ang="0">
                    <a:pos x="0" y="13"/>
                  </a:cxn>
                  <a:cxn ang="0">
                    <a:pos x="6" y="10"/>
                  </a:cxn>
                  <a:cxn ang="0">
                    <a:pos x="21" y="4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1" y="0"/>
                  </a:cxn>
                  <a:cxn ang="0">
                    <a:pos x="73" y="4"/>
                  </a:cxn>
                  <a:cxn ang="0">
                    <a:pos x="88" y="10"/>
                  </a:cxn>
                  <a:cxn ang="0">
                    <a:pos x="96" y="13"/>
                  </a:cxn>
                  <a:cxn ang="0">
                    <a:pos x="103" y="19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39" y="56"/>
                  </a:cxn>
                  <a:cxn ang="0">
                    <a:pos x="148" y="69"/>
                  </a:cxn>
                  <a:cxn ang="0">
                    <a:pos x="157" y="74"/>
                  </a:cxn>
                  <a:cxn ang="0">
                    <a:pos x="166" y="84"/>
                  </a:cxn>
                  <a:cxn ang="0">
                    <a:pos x="175" y="87"/>
                  </a:cxn>
                  <a:cxn ang="0">
                    <a:pos x="184" y="90"/>
                  </a:cxn>
                  <a:cxn ang="0">
                    <a:pos x="194" y="90"/>
                  </a:cxn>
                  <a:cxn ang="0">
                    <a:pos x="202" y="90"/>
                  </a:cxn>
                  <a:cxn ang="0">
                    <a:pos x="209" y="87"/>
                  </a:cxn>
                  <a:cxn ang="0">
                    <a:pos x="220" y="81"/>
                  </a:cxn>
                  <a:cxn ang="0">
                    <a:pos x="227" y="112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/>
                <a:ahLst/>
                <a:cxnLst>
                  <a:cxn ang="0">
                    <a:pos x="227" y="3"/>
                  </a:cxn>
                  <a:cxn ang="0">
                    <a:pos x="220" y="3"/>
                  </a:cxn>
                  <a:cxn ang="0">
                    <a:pos x="209" y="0"/>
                  </a:cxn>
                  <a:cxn ang="0">
                    <a:pos x="200" y="0"/>
                  </a:cxn>
                  <a:cxn ang="0">
                    <a:pos x="190" y="3"/>
                  </a:cxn>
                  <a:cxn ang="0">
                    <a:pos x="179" y="6"/>
                  </a:cxn>
                  <a:cxn ang="0">
                    <a:pos x="169" y="9"/>
                  </a:cxn>
                  <a:cxn ang="0">
                    <a:pos x="164" y="16"/>
                  </a:cxn>
                  <a:cxn ang="0">
                    <a:pos x="157" y="24"/>
                  </a:cxn>
                  <a:cxn ang="0">
                    <a:pos x="151" y="34"/>
                  </a:cxn>
                  <a:cxn ang="0">
                    <a:pos x="148" y="40"/>
                  </a:cxn>
                  <a:cxn ang="0">
                    <a:pos x="145" y="47"/>
                  </a:cxn>
                  <a:cxn ang="0">
                    <a:pos x="133" y="58"/>
                  </a:cxn>
                  <a:cxn ang="0">
                    <a:pos x="118" y="74"/>
                  </a:cxn>
                  <a:cxn ang="0">
                    <a:pos x="112" y="78"/>
                  </a:cxn>
                  <a:cxn ang="0">
                    <a:pos x="96" y="87"/>
                  </a:cxn>
                  <a:cxn ang="0">
                    <a:pos x="84" y="90"/>
                  </a:cxn>
                  <a:cxn ang="0">
                    <a:pos x="73" y="94"/>
                  </a:cxn>
                  <a:cxn ang="0">
                    <a:pos x="63" y="96"/>
                  </a:cxn>
                  <a:cxn ang="0">
                    <a:pos x="51" y="94"/>
                  </a:cxn>
                  <a:cxn ang="0">
                    <a:pos x="36" y="90"/>
                  </a:cxn>
                  <a:cxn ang="0">
                    <a:pos x="21" y="84"/>
                  </a:cxn>
                  <a:cxn ang="0">
                    <a:pos x="15" y="78"/>
                  </a:cxn>
                  <a:cxn ang="0">
                    <a:pos x="9" y="71"/>
                  </a:cxn>
                  <a:cxn ang="0">
                    <a:pos x="0" y="102"/>
                  </a:cxn>
                  <a:cxn ang="0">
                    <a:pos x="6" y="109"/>
                  </a:cxn>
                  <a:cxn ang="0">
                    <a:pos x="18" y="112"/>
                  </a:cxn>
                  <a:cxn ang="0">
                    <a:pos x="33" y="115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9"/>
                  </a:cxn>
                  <a:cxn ang="0">
                    <a:pos x="96" y="102"/>
                  </a:cxn>
                  <a:cxn ang="0">
                    <a:pos x="103" y="96"/>
                  </a:cxn>
                  <a:cxn ang="0">
                    <a:pos x="118" y="84"/>
                  </a:cxn>
                  <a:cxn ang="0">
                    <a:pos x="130" y="71"/>
                  </a:cxn>
                  <a:cxn ang="0">
                    <a:pos x="139" y="58"/>
                  </a:cxn>
                  <a:cxn ang="0">
                    <a:pos x="148" y="47"/>
                  </a:cxn>
                  <a:cxn ang="0">
                    <a:pos x="157" y="40"/>
                  </a:cxn>
                  <a:cxn ang="0">
                    <a:pos x="166" y="34"/>
                  </a:cxn>
                  <a:cxn ang="0">
                    <a:pos x="175" y="27"/>
                  </a:cxn>
                  <a:cxn ang="0">
                    <a:pos x="184" y="24"/>
                  </a:cxn>
                  <a:cxn ang="0">
                    <a:pos x="194" y="24"/>
                  </a:cxn>
                  <a:cxn ang="0">
                    <a:pos x="202" y="24"/>
                  </a:cxn>
                  <a:cxn ang="0">
                    <a:pos x="209" y="27"/>
                  </a:cxn>
                  <a:cxn ang="0">
                    <a:pos x="220" y="34"/>
                  </a:cxn>
                  <a:cxn ang="0">
                    <a:pos x="227" y="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39"/>
                  </a:cxn>
                  <a:cxn ang="0">
                    <a:pos x="41" y="60"/>
                  </a:cxn>
                  <a:cxn ang="0">
                    <a:pos x="65" y="20"/>
                  </a:cxn>
                  <a:cxn ang="0">
                    <a:pos x="21" y="0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44"/>
                  </a:cxn>
                  <a:cxn ang="0">
                    <a:pos x="40" y="64"/>
                  </a:cxn>
                  <a:cxn ang="0">
                    <a:pos x="60" y="20"/>
                  </a:cxn>
                  <a:cxn ang="0">
                    <a:pos x="20" y="0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4"/>
                  </a:cxn>
                  <a:cxn ang="0">
                    <a:pos x="38" y="64"/>
                  </a:cxn>
                  <a:cxn ang="0">
                    <a:pos x="56" y="23"/>
                  </a:cxn>
                  <a:cxn ang="0">
                    <a:pos x="18" y="0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6" y="49"/>
                  </a:cxn>
                  <a:cxn ang="0">
                    <a:pos x="16" y="0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7" y="49"/>
                  </a:cxn>
                  <a:cxn ang="0">
                    <a:pos x="16" y="0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3"/>
                  </a:cxn>
                  <a:cxn ang="0">
                    <a:pos x="58" y="50"/>
                  </a:cxn>
                  <a:cxn ang="0">
                    <a:pos x="16" y="0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01"/>
                  </a:cxn>
                  <a:cxn ang="0">
                    <a:pos x="55" y="49"/>
                  </a:cxn>
                  <a:cxn ang="0">
                    <a:pos x="14" y="0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6" y="51"/>
                  </a:cxn>
                  <a:cxn ang="0">
                    <a:pos x="16" y="101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/>
                <a:ahLst/>
                <a:cxnLst>
                  <a:cxn ang="0">
                    <a:pos x="27" y="87"/>
                  </a:cxn>
                  <a:cxn ang="0">
                    <a:pos x="45" y="46"/>
                  </a:cxn>
                  <a:cxn ang="0">
                    <a:pos x="18" y="0"/>
                  </a:cxn>
                  <a:cxn ang="0">
                    <a:pos x="0" y="49"/>
                  </a:cxn>
                  <a:cxn ang="0">
                    <a:pos x="27" y="87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/>
                <a:ahLst/>
                <a:cxnLst>
                  <a:cxn ang="0">
                    <a:pos x="19" y="84"/>
                  </a:cxn>
                  <a:cxn ang="0">
                    <a:pos x="0" y="45"/>
                  </a:cxn>
                  <a:cxn ang="0">
                    <a:pos x="27" y="0"/>
                  </a:cxn>
                  <a:cxn ang="0">
                    <a:pos x="46" y="45"/>
                  </a:cxn>
                  <a:cxn ang="0">
                    <a:pos x="19" y="84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/>
                <a:ahLst/>
                <a:cxnLst>
                  <a:cxn ang="0">
                    <a:pos x="152" y="27"/>
                  </a:cxn>
                  <a:cxn ang="0">
                    <a:pos x="143" y="24"/>
                  </a:cxn>
                  <a:cxn ang="0">
                    <a:pos x="130" y="24"/>
                  </a:cxn>
                  <a:cxn ang="0">
                    <a:pos x="122" y="27"/>
                  </a:cxn>
                  <a:cxn ang="0">
                    <a:pos x="115" y="36"/>
                  </a:cxn>
                  <a:cxn ang="0">
                    <a:pos x="109" y="44"/>
                  </a:cxn>
                  <a:cxn ang="0">
                    <a:pos x="97" y="59"/>
                  </a:cxn>
                  <a:cxn ang="0">
                    <a:pos x="89" y="68"/>
                  </a:cxn>
                  <a:cxn ang="0">
                    <a:pos x="73" y="71"/>
                  </a:cxn>
                  <a:cxn ang="0">
                    <a:pos x="61" y="68"/>
                  </a:cxn>
                  <a:cxn ang="0">
                    <a:pos x="51" y="62"/>
                  </a:cxn>
                  <a:cxn ang="0">
                    <a:pos x="39" y="56"/>
                  </a:cxn>
                  <a:cxn ang="0">
                    <a:pos x="28" y="53"/>
                  </a:cxn>
                  <a:cxn ang="0">
                    <a:pos x="15" y="53"/>
                  </a:cxn>
                  <a:cxn ang="0">
                    <a:pos x="6" y="56"/>
                  </a:cxn>
                  <a:cxn ang="0">
                    <a:pos x="3" y="51"/>
                  </a:cxn>
                  <a:cxn ang="0">
                    <a:pos x="9" y="47"/>
                  </a:cxn>
                  <a:cxn ang="0">
                    <a:pos x="21" y="44"/>
                  </a:cxn>
                  <a:cxn ang="0">
                    <a:pos x="30" y="44"/>
                  </a:cxn>
                  <a:cxn ang="0">
                    <a:pos x="43" y="53"/>
                  </a:cxn>
                  <a:cxn ang="0">
                    <a:pos x="54" y="56"/>
                  </a:cxn>
                  <a:cxn ang="0">
                    <a:pos x="67" y="59"/>
                  </a:cxn>
                  <a:cxn ang="0">
                    <a:pos x="79" y="59"/>
                  </a:cxn>
                  <a:cxn ang="0">
                    <a:pos x="89" y="56"/>
                  </a:cxn>
                  <a:cxn ang="0">
                    <a:pos x="97" y="51"/>
                  </a:cxn>
                  <a:cxn ang="0">
                    <a:pos x="107" y="39"/>
                  </a:cxn>
                  <a:cxn ang="0">
                    <a:pos x="115" y="21"/>
                  </a:cxn>
                  <a:cxn ang="0">
                    <a:pos x="122" y="6"/>
                  </a:cxn>
                  <a:cxn ang="0">
                    <a:pos x="130" y="0"/>
                  </a:cxn>
                  <a:cxn ang="0">
                    <a:pos x="137" y="0"/>
                  </a:cxn>
                  <a:cxn ang="0">
                    <a:pos x="146" y="3"/>
                  </a:cxn>
                  <a:cxn ang="0">
                    <a:pos x="158" y="30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/>
                <a:ahLst/>
                <a:cxnLst>
                  <a:cxn ang="0">
                    <a:pos x="147" y="27"/>
                  </a:cxn>
                  <a:cxn ang="0">
                    <a:pos x="138" y="24"/>
                  </a:cxn>
                  <a:cxn ang="0">
                    <a:pos x="127" y="24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5" y="48"/>
                  </a:cxn>
                  <a:cxn ang="0">
                    <a:pos x="97" y="60"/>
                  </a:cxn>
                  <a:cxn ang="0">
                    <a:pos x="84" y="69"/>
                  </a:cxn>
                  <a:cxn ang="0">
                    <a:pos x="69" y="72"/>
                  </a:cxn>
                  <a:cxn ang="0">
                    <a:pos x="57" y="69"/>
                  </a:cxn>
                  <a:cxn ang="0">
                    <a:pos x="49" y="63"/>
                  </a:cxn>
                  <a:cxn ang="0">
                    <a:pos x="37" y="57"/>
                  </a:cxn>
                  <a:cxn ang="0">
                    <a:pos x="24" y="54"/>
                  </a:cxn>
                  <a:cxn ang="0">
                    <a:pos x="12" y="54"/>
                  </a:cxn>
                  <a:cxn ang="0">
                    <a:pos x="4" y="57"/>
                  </a:cxn>
                  <a:cxn ang="0">
                    <a:pos x="0" y="54"/>
                  </a:cxn>
                  <a:cxn ang="0">
                    <a:pos x="7" y="48"/>
                  </a:cxn>
                  <a:cxn ang="0">
                    <a:pos x="19" y="45"/>
                  </a:cxn>
                  <a:cxn ang="0">
                    <a:pos x="27" y="48"/>
                  </a:cxn>
                  <a:cxn ang="0">
                    <a:pos x="39" y="54"/>
                  </a:cxn>
                  <a:cxn ang="0">
                    <a:pos x="52" y="60"/>
                  </a:cxn>
                  <a:cxn ang="0">
                    <a:pos x="64" y="60"/>
                  </a:cxn>
                  <a:cxn ang="0">
                    <a:pos x="75" y="60"/>
                  </a:cxn>
                  <a:cxn ang="0">
                    <a:pos x="84" y="57"/>
                  </a:cxn>
                  <a:cxn ang="0">
                    <a:pos x="93" y="51"/>
                  </a:cxn>
                  <a:cxn ang="0">
                    <a:pos x="102" y="39"/>
                  </a:cxn>
                  <a:cxn ang="0">
                    <a:pos x="112" y="22"/>
                  </a:cxn>
                  <a:cxn ang="0">
                    <a:pos x="120" y="7"/>
                  </a:cxn>
                  <a:cxn ang="0">
                    <a:pos x="127" y="0"/>
                  </a:cxn>
                  <a:cxn ang="0">
                    <a:pos x="135" y="0"/>
                  </a:cxn>
                  <a:cxn ang="0">
                    <a:pos x="145" y="3"/>
                  </a:cxn>
                  <a:cxn ang="0">
                    <a:pos x="153" y="30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/>
                <a:ahLst/>
                <a:cxnLst>
                  <a:cxn ang="0">
                    <a:pos x="149" y="27"/>
                  </a:cxn>
                  <a:cxn ang="0">
                    <a:pos x="141" y="25"/>
                  </a:cxn>
                  <a:cxn ang="0">
                    <a:pos x="129" y="25"/>
                  </a:cxn>
                  <a:cxn ang="0">
                    <a:pos x="120" y="27"/>
                  </a:cxn>
                  <a:cxn ang="0">
                    <a:pos x="114" y="36"/>
                  </a:cxn>
                  <a:cxn ang="0">
                    <a:pos x="105" y="48"/>
                  </a:cxn>
                  <a:cxn ang="0">
                    <a:pos x="99" y="61"/>
                  </a:cxn>
                  <a:cxn ang="0">
                    <a:pos x="84" y="70"/>
                  </a:cxn>
                  <a:cxn ang="0">
                    <a:pos x="72" y="73"/>
                  </a:cxn>
                  <a:cxn ang="0">
                    <a:pos x="60" y="70"/>
                  </a:cxn>
                  <a:cxn ang="0">
                    <a:pos x="51" y="64"/>
                  </a:cxn>
                  <a:cxn ang="0">
                    <a:pos x="39" y="58"/>
                  </a:cxn>
                  <a:cxn ang="0">
                    <a:pos x="27" y="51"/>
                  </a:cxn>
                  <a:cxn ang="0">
                    <a:pos x="15" y="51"/>
                  </a:cxn>
                  <a:cxn ang="0">
                    <a:pos x="7" y="58"/>
                  </a:cxn>
                  <a:cxn ang="0">
                    <a:pos x="3" y="51"/>
                  </a:cxn>
                  <a:cxn ang="0">
                    <a:pos x="9" y="48"/>
                  </a:cxn>
                  <a:cxn ang="0">
                    <a:pos x="21" y="46"/>
                  </a:cxn>
                  <a:cxn ang="0">
                    <a:pos x="30" y="46"/>
                  </a:cxn>
                  <a:cxn ang="0">
                    <a:pos x="42" y="51"/>
                  </a:cxn>
                  <a:cxn ang="0">
                    <a:pos x="54" y="58"/>
                  </a:cxn>
                  <a:cxn ang="0">
                    <a:pos x="66" y="61"/>
                  </a:cxn>
                  <a:cxn ang="0">
                    <a:pos x="78" y="61"/>
                  </a:cxn>
                  <a:cxn ang="0">
                    <a:pos x="87" y="58"/>
                  </a:cxn>
                  <a:cxn ang="0">
                    <a:pos x="96" y="51"/>
                  </a:cxn>
                  <a:cxn ang="0">
                    <a:pos x="105" y="40"/>
                  </a:cxn>
                  <a:cxn ang="0">
                    <a:pos x="114" y="21"/>
                  </a:cxn>
                  <a:cxn ang="0">
                    <a:pos x="120" y="6"/>
                  </a:cxn>
                  <a:cxn ang="0">
                    <a:pos x="129" y="0"/>
                  </a:cxn>
                  <a:cxn ang="0">
                    <a:pos x="135" y="0"/>
                  </a:cxn>
                  <a:cxn ang="0">
                    <a:pos x="144" y="3"/>
                  </a:cxn>
                  <a:cxn ang="0">
                    <a:pos x="156" y="30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/>
                <a:ahLst/>
                <a:cxnLst>
                  <a:cxn ang="0">
                    <a:pos x="4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9" y="48"/>
                  </a:cxn>
                  <a:cxn ang="0">
                    <a:pos x="57" y="63"/>
                  </a:cxn>
                  <a:cxn ang="0">
                    <a:pos x="70" y="71"/>
                  </a:cxn>
                  <a:cxn ang="0">
                    <a:pos x="85" y="74"/>
                  </a:cxn>
                  <a:cxn ang="0">
                    <a:pos x="97" y="71"/>
                  </a:cxn>
                  <a:cxn ang="0">
                    <a:pos x="105" y="63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6"/>
                  </a:cxn>
                  <a:cxn ang="0">
                    <a:pos x="154" y="54"/>
                  </a:cxn>
                  <a:cxn ang="0">
                    <a:pos x="145" y="48"/>
                  </a:cxn>
                  <a:cxn ang="0">
                    <a:pos x="135" y="48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59"/>
                  </a:cxn>
                  <a:cxn ang="0">
                    <a:pos x="87" y="59"/>
                  </a:cxn>
                  <a:cxn ang="0">
                    <a:pos x="79" y="59"/>
                  </a:cxn>
                  <a:cxn ang="0">
                    <a:pos x="70" y="56"/>
                  </a:cxn>
                  <a:cxn ang="0">
                    <a:pos x="60" y="54"/>
                  </a:cxn>
                  <a:cxn ang="0">
                    <a:pos x="52" y="42"/>
                  </a:cxn>
                  <a:cxn ang="0">
                    <a:pos x="42" y="24"/>
                  </a:cxn>
                  <a:cxn ang="0">
                    <a:pos x="34" y="9"/>
                  </a:cxn>
                  <a:cxn ang="0">
                    <a:pos x="27" y="4"/>
                  </a:cxn>
                  <a:cxn ang="0">
                    <a:pos x="19" y="0"/>
                  </a:cxn>
                  <a:cxn ang="0">
                    <a:pos x="9" y="6"/>
                  </a:cxn>
                  <a:cxn ang="0">
                    <a:pos x="0" y="3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8" y="24"/>
                  </a:cxn>
                  <a:cxn ang="0">
                    <a:pos x="37" y="30"/>
                  </a:cxn>
                  <a:cxn ang="0">
                    <a:pos x="43" y="36"/>
                  </a:cxn>
                  <a:cxn ang="0">
                    <a:pos x="50" y="49"/>
                  </a:cxn>
                  <a:cxn ang="0">
                    <a:pos x="58" y="60"/>
                  </a:cxn>
                  <a:cxn ang="0">
                    <a:pos x="70" y="69"/>
                  </a:cxn>
                  <a:cxn ang="0">
                    <a:pos x="86" y="72"/>
                  </a:cxn>
                  <a:cxn ang="0">
                    <a:pos x="98" y="72"/>
                  </a:cxn>
                  <a:cxn ang="0">
                    <a:pos x="107" y="64"/>
                  </a:cxn>
                  <a:cxn ang="0">
                    <a:pos x="119" y="57"/>
                  </a:cxn>
                  <a:cxn ang="0">
                    <a:pos x="131" y="54"/>
                  </a:cxn>
                  <a:cxn ang="0">
                    <a:pos x="144" y="54"/>
                  </a:cxn>
                  <a:cxn ang="0">
                    <a:pos x="152" y="57"/>
                  </a:cxn>
                  <a:cxn ang="0">
                    <a:pos x="156" y="54"/>
                  </a:cxn>
                  <a:cxn ang="0">
                    <a:pos x="147" y="49"/>
                  </a:cxn>
                  <a:cxn ang="0">
                    <a:pos x="137" y="45"/>
                  </a:cxn>
                  <a:cxn ang="0">
                    <a:pos x="129" y="49"/>
                  </a:cxn>
                  <a:cxn ang="0">
                    <a:pos x="116" y="54"/>
                  </a:cxn>
                  <a:cxn ang="0">
                    <a:pos x="104" y="60"/>
                  </a:cxn>
                  <a:cxn ang="0">
                    <a:pos x="89" y="60"/>
                  </a:cxn>
                  <a:cxn ang="0">
                    <a:pos x="80" y="60"/>
                  </a:cxn>
                  <a:cxn ang="0">
                    <a:pos x="70" y="57"/>
                  </a:cxn>
                  <a:cxn ang="0">
                    <a:pos x="61" y="51"/>
                  </a:cxn>
                  <a:cxn ang="0">
                    <a:pos x="52" y="39"/>
                  </a:cxn>
                  <a:cxn ang="0">
                    <a:pos x="43" y="24"/>
                  </a:cxn>
                  <a:cxn ang="0">
                    <a:pos x="34" y="7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0" y="4"/>
                  </a:cxn>
                  <a:cxn ang="0">
                    <a:pos x="0" y="30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6" y="30"/>
                  </a:cxn>
                  <a:cxn ang="0">
                    <a:pos x="43" y="35"/>
                  </a:cxn>
                  <a:cxn ang="0">
                    <a:pos x="48" y="47"/>
                  </a:cxn>
                  <a:cxn ang="0">
                    <a:pos x="58" y="62"/>
                  </a:cxn>
                  <a:cxn ang="0">
                    <a:pos x="69" y="71"/>
                  </a:cxn>
                  <a:cxn ang="0">
                    <a:pos x="84" y="74"/>
                  </a:cxn>
                  <a:cxn ang="0">
                    <a:pos x="96" y="71"/>
                  </a:cxn>
                  <a:cxn ang="0">
                    <a:pos x="106" y="62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1" y="56"/>
                  </a:cxn>
                  <a:cxn ang="0">
                    <a:pos x="154" y="54"/>
                  </a:cxn>
                  <a:cxn ang="0">
                    <a:pos x="145" y="47"/>
                  </a:cxn>
                  <a:cxn ang="0">
                    <a:pos x="136" y="47"/>
                  </a:cxn>
                  <a:cxn ang="0">
                    <a:pos x="127" y="47"/>
                  </a:cxn>
                  <a:cxn ang="0">
                    <a:pos x="114" y="54"/>
                  </a:cxn>
                  <a:cxn ang="0">
                    <a:pos x="103" y="59"/>
                  </a:cxn>
                  <a:cxn ang="0">
                    <a:pos x="91" y="62"/>
                  </a:cxn>
                  <a:cxn ang="0">
                    <a:pos x="79" y="62"/>
                  </a:cxn>
                  <a:cxn ang="0">
                    <a:pos x="69" y="56"/>
                  </a:cxn>
                  <a:cxn ang="0">
                    <a:pos x="61" y="54"/>
                  </a:cxn>
                  <a:cxn ang="0">
                    <a:pos x="51" y="42"/>
                  </a:cxn>
                  <a:cxn ang="0">
                    <a:pos x="43" y="24"/>
                  </a:cxn>
                  <a:cxn ang="0">
                    <a:pos x="36" y="9"/>
                  </a:cxn>
                  <a:cxn ang="0">
                    <a:pos x="27" y="3"/>
                  </a:cxn>
                  <a:cxn ang="0">
                    <a:pos x="18" y="0"/>
                  </a:cxn>
                  <a:cxn ang="0">
                    <a:pos x="9" y="3"/>
                  </a:cxn>
                  <a:cxn ang="0">
                    <a:pos x="0" y="32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8" y="48"/>
                  </a:cxn>
                  <a:cxn ang="0">
                    <a:pos x="60" y="63"/>
                  </a:cxn>
                  <a:cxn ang="0">
                    <a:pos x="72" y="69"/>
                  </a:cxn>
                  <a:cxn ang="0">
                    <a:pos x="85" y="72"/>
                  </a:cxn>
                  <a:cxn ang="0">
                    <a:pos x="97" y="72"/>
                  </a:cxn>
                  <a:cxn ang="0">
                    <a:pos x="105" y="63"/>
                  </a:cxn>
                  <a:cxn ang="0">
                    <a:pos x="118" y="57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7"/>
                  </a:cxn>
                  <a:cxn ang="0">
                    <a:pos x="153" y="54"/>
                  </a:cxn>
                  <a:cxn ang="0">
                    <a:pos x="148" y="48"/>
                  </a:cxn>
                  <a:cxn ang="0">
                    <a:pos x="138" y="45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60"/>
                  </a:cxn>
                  <a:cxn ang="0">
                    <a:pos x="90" y="60"/>
                  </a:cxn>
                  <a:cxn ang="0">
                    <a:pos x="78" y="60"/>
                  </a:cxn>
                  <a:cxn ang="0">
                    <a:pos x="70" y="57"/>
                  </a:cxn>
                  <a:cxn ang="0">
                    <a:pos x="60" y="51"/>
                  </a:cxn>
                  <a:cxn ang="0">
                    <a:pos x="52" y="39"/>
                  </a:cxn>
                  <a:cxn ang="0">
                    <a:pos x="42" y="24"/>
                  </a:cxn>
                  <a:cxn ang="0">
                    <a:pos x="37" y="7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2" y="3"/>
                  </a:cxn>
                  <a:cxn ang="0">
                    <a:pos x="0" y="30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46"/>
                  </a:cxn>
                  <a:cxn ang="0">
                    <a:pos x="9" y="48"/>
                  </a:cxn>
                  <a:cxn ang="0">
                    <a:pos x="15" y="48"/>
                  </a:cxn>
                  <a:cxn ang="0">
                    <a:pos x="22" y="48"/>
                  </a:cxn>
                  <a:cxn ang="0">
                    <a:pos x="27" y="48"/>
                  </a:cxn>
                  <a:cxn ang="0">
                    <a:pos x="30" y="46"/>
                  </a:cxn>
                  <a:cxn ang="0">
                    <a:pos x="37" y="43"/>
                  </a:cxn>
                  <a:cxn ang="0">
                    <a:pos x="43" y="37"/>
                  </a:cxn>
                  <a:cxn ang="0">
                    <a:pos x="45" y="30"/>
                  </a:cxn>
                  <a:cxn ang="0">
                    <a:pos x="49" y="25"/>
                  </a:cxn>
                  <a:cxn ang="0">
                    <a:pos x="52" y="18"/>
                  </a:cxn>
                  <a:cxn ang="0">
                    <a:pos x="58" y="12"/>
                  </a:cxn>
                  <a:cxn ang="0">
                    <a:pos x="64" y="7"/>
                  </a:cxn>
                  <a:cxn ang="0">
                    <a:pos x="70" y="3"/>
                  </a:cxn>
                  <a:cxn ang="0">
                    <a:pos x="76" y="0"/>
                  </a:cxn>
                  <a:cxn ang="0">
                    <a:pos x="85" y="0"/>
                  </a:cxn>
                  <a:cxn ang="0">
                    <a:pos x="91" y="0"/>
                  </a:cxn>
                  <a:cxn ang="0">
                    <a:pos x="95" y="0"/>
                  </a:cxn>
                  <a:cxn ang="0">
                    <a:pos x="100" y="7"/>
                  </a:cxn>
                  <a:cxn ang="0">
                    <a:pos x="106" y="9"/>
                  </a:cxn>
                  <a:cxn ang="0">
                    <a:pos x="110" y="12"/>
                  </a:cxn>
                  <a:cxn ang="0">
                    <a:pos x="118" y="15"/>
                  </a:cxn>
                  <a:cxn ang="0">
                    <a:pos x="125" y="18"/>
                  </a:cxn>
                  <a:cxn ang="0">
                    <a:pos x="130" y="18"/>
                  </a:cxn>
                  <a:cxn ang="0">
                    <a:pos x="136" y="18"/>
                  </a:cxn>
                  <a:cxn ang="0">
                    <a:pos x="140" y="18"/>
                  </a:cxn>
                  <a:cxn ang="0">
                    <a:pos x="146" y="18"/>
                  </a:cxn>
                  <a:cxn ang="0">
                    <a:pos x="151" y="15"/>
                  </a:cxn>
                  <a:cxn ang="0">
                    <a:pos x="155" y="12"/>
                  </a:cxn>
                  <a:cxn ang="0">
                    <a:pos x="155" y="18"/>
                  </a:cxn>
                  <a:cxn ang="0">
                    <a:pos x="151" y="22"/>
                  </a:cxn>
                  <a:cxn ang="0">
                    <a:pos x="146" y="25"/>
                  </a:cxn>
                  <a:cxn ang="0">
                    <a:pos x="143" y="27"/>
                  </a:cxn>
                  <a:cxn ang="0">
                    <a:pos x="136" y="27"/>
                  </a:cxn>
                  <a:cxn ang="0">
                    <a:pos x="133" y="27"/>
                  </a:cxn>
                  <a:cxn ang="0">
                    <a:pos x="128" y="27"/>
                  </a:cxn>
                  <a:cxn ang="0">
                    <a:pos x="121" y="25"/>
                  </a:cxn>
                  <a:cxn ang="0">
                    <a:pos x="115" y="18"/>
                  </a:cxn>
                  <a:cxn ang="0">
                    <a:pos x="106" y="15"/>
                  </a:cxn>
                  <a:cxn ang="0">
                    <a:pos x="103" y="12"/>
                  </a:cxn>
                  <a:cxn ang="0">
                    <a:pos x="97" y="12"/>
                  </a:cxn>
                  <a:cxn ang="0">
                    <a:pos x="88" y="12"/>
                  </a:cxn>
                  <a:cxn ang="0">
                    <a:pos x="82" y="12"/>
                  </a:cxn>
                  <a:cxn ang="0">
                    <a:pos x="79" y="12"/>
                  </a:cxn>
                  <a:cxn ang="0">
                    <a:pos x="73" y="12"/>
                  </a:cxn>
                  <a:cxn ang="0">
                    <a:pos x="67" y="15"/>
                  </a:cxn>
                  <a:cxn ang="0">
                    <a:pos x="64" y="18"/>
                  </a:cxn>
                  <a:cxn ang="0">
                    <a:pos x="58" y="22"/>
                  </a:cxn>
                  <a:cxn ang="0">
                    <a:pos x="55" y="25"/>
                  </a:cxn>
                  <a:cxn ang="0">
                    <a:pos x="52" y="33"/>
                  </a:cxn>
                  <a:cxn ang="0">
                    <a:pos x="45" y="43"/>
                  </a:cxn>
                  <a:cxn ang="0">
                    <a:pos x="43" y="48"/>
                  </a:cxn>
                  <a:cxn ang="0">
                    <a:pos x="37" y="61"/>
                  </a:cxn>
                  <a:cxn ang="0">
                    <a:pos x="34" y="67"/>
                  </a:cxn>
                  <a:cxn ang="0">
                    <a:pos x="30" y="70"/>
                  </a:cxn>
                  <a:cxn ang="0">
                    <a:pos x="27" y="73"/>
                  </a:cxn>
                  <a:cxn ang="0">
                    <a:pos x="22" y="73"/>
                  </a:cxn>
                  <a:cxn ang="0">
                    <a:pos x="19" y="73"/>
                  </a:cxn>
                  <a:cxn ang="0">
                    <a:pos x="15" y="73"/>
                  </a:cxn>
                  <a:cxn ang="0">
                    <a:pos x="9" y="70"/>
                  </a:cxn>
                  <a:cxn ang="0">
                    <a:pos x="7" y="67"/>
                  </a:cxn>
                  <a:cxn ang="0">
                    <a:pos x="0" y="43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/>
                <a:ahLst/>
                <a:cxnLst>
                  <a:cxn ang="0">
                    <a:pos x="3" y="46"/>
                  </a:cxn>
                  <a:cxn ang="0">
                    <a:pos x="15" y="49"/>
                  </a:cxn>
                  <a:cxn ang="0">
                    <a:pos x="23" y="49"/>
                  </a:cxn>
                  <a:cxn ang="0">
                    <a:pos x="33" y="46"/>
                  </a:cxn>
                  <a:cxn ang="0">
                    <a:pos x="42" y="37"/>
                  </a:cxn>
                  <a:cxn ang="0">
                    <a:pos x="48" y="28"/>
                  </a:cxn>
                  <a:cxn ang="0">
                    <a:pos x="57" y="12"/>
                  </a:cxn>
                  <a:cxn ang="0">
                    <a:pos x="68" y="3"/>
                  </a:cxn>
                  <a:cxn ang="0">
                    <a:pos x="83" y="0"/>
                  </a:cxn>
                  <a:cxn ang="0">
                    <a:pos x="92" y="3"/>
                  </a:cxn>
                  <a:cxn ang="0">
                    <a:pos x="104" y="10"/>
                  </a:cxn>
                  <a:cxn ang="0">
                    <a:pos x="113" y="15"/>
                  </a:cxn>
                  <a:cxn ang="0">
                    <a:pos x="125" y="22"/>
                  </a:cxn>
                  <a:cxn ang="0">
                    <a:pos x="137" y="22"/>
                  </a:cxn>
                  <a:cxn ang="0">
                    <a:pos x="149" y="15"/>
                  </a:cxn>
                  <a:cxn ang="0">
                    <a:pos x="152" y="22"/>
                  </a:cxn>
                  <a:cxn ang="0">
                    <a:pos x="143" y="25"/>
                  </a:cxn>
                  <a:cxn ang="0">
                    <a:pos x="134" y="28"/>
                  </a:cxn>
                  <a:cxn ang="0">
                    <a:pos x="122" y="28"/>
                  </a:cxn>
                  <a:cxn ang="0">
                    <a:pos x="113" y="22"/>
                  </a:cxn>
                  <a:cxn ang="0">
                    <a:pos x="102" y="15"/>
                  </a:cxn>
                  <a:cxn ang="0">
                    <a:pos x="87" y="12"/>
                  </a:cxn>
                  <a:cxn ang="0">
                    <a:pos x="75" y="12"/>
                  </a:cxn>
                  <a:cxn ang="0">
                    <a:pos x="65" y="15"/>
                  </a:cxn>
                  <a:cxn ang="0">
                    <a:pos x="57" y="22"/>
                  </a:cxn>
                  <a:cxn ang="0">
                    <a:pos x="50" y="34"/>
                  </a:cxn>
                  <a:cxn ang="0">
                    <a:pos x="42" y="53"/>
                  </a:cxn>
                  <a:cxn ang="0">
                    <a:pos x="33" y="68"/>
                  </a:cxn>
                  <a:cxn ang="0">
                    <a:pos x="23" y="74"/>
                  </a:cxn>
                  <a:cxn ang="0">
                    <a:pos x="18" y="74"/>
                  </a:cxn>
                  <a:cxn ang="0">
                    <a:pos x="8" y="71"/>
                  </a:cxn>
                  <a:cxn ang="0">
                    <a:pos x="0" y="4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15" y="48"/>
                  </a:cxn>
                  <a:cxn ang="0">
                    <a:pos x="26" y="48"/>
                  </a:cxn>
                  <a:cxn ang="0">
                    <a:pos x="33" y="41"/>
                  </a:cxn>
                  <a:cxn ang="0">
                    <a:pos x="41" y="36"/>
                  </a:cxn>
                  <a:cxn ang="0">
                    <a:pos x="48" y="24"/>
                  </a:cxn>
                  <a:cxn ang="0">
                    <a:pos x="56" y="12"/>
                  </a:cxn>
                  <a:cxn ang="0">
                    <a:pos x="69" y="4"/>
                  </a:cxn>
                  <a:cxn ang="0">
                    <a:pos x="84" y="0"/>
                  </a:cxn>
                  <a:cxn ang="0">
                    <a:pos x="93" y="4"/>
                  </a:cxn>
                  <a:cxn ang="0">
                    <a:pos x="105" y="9"/>
                  </a:cxn>
                  <a:cxn ang="0">
                    <a:pos x="116" y="15"/>
                  </a:cxn>
                  <a:cxn ang="0">
                    <a:pos x="126" y="18"/>
                  </a:cxn>
                  <a:cxn ang="0">
                    <a:pos x="138" y="18"/>
                  </a:cxn>
                  <a:cxn ang="0">
                    <a:pos x="150" y="15"/>
                  </a:cxn>
                  <a:cxn ang="0">
                    <a:pos x="153" y="18"/>
                  </a:cxn>
                  <a:cxn ang="0">
                    <a:pos x="144" y="24"/>
                  </a:cxn>
                  <a:cxn ang="0">
                    <a:pos x="135" y="27"/>
                  </a:cxn>
                  <a:cxn ang="0">
                    <a:pos x="126" y="24"/>
                  </a:cxn>
                  <a:cxn ang="0">
                    <a:pos x="114" y="18"/>
                  </a:cxn>
                  <a:cxn ang="0">
                    <a:pos x="101" y="12"/>
                  </a:cxn>
                  <a:cxn ang="0">
                    <a:pos x="86" y="12"/>
                  </a:cxn>
                  <a:cxn ang="0">
                    <a:pos x="78" y="12"/>
                  </a:cxn>
                  <a:cxn ang="0">
                    <a:pos x="66" y="15"/>
                  </a:cxn>
                  <a:cxn ang="0">
                    <a:pos x="56" y="21"/>
                  </a:cxn>
                  <a:cxn ang="0">
                    <a:pos x="51" y="33"/>
                  </a:cxn>
                  <a:cxn ang="0">
                    <a:pos x="41" y="51"/>
                  </a:cxn>
                  <a:cxn ang="0">
                    <a:pos x="33" y="65"/>
                  </a:cxn>
                  <a:cxn ang="0">
                    <a:pos x="26" y="71"/>
                  </a:cxn>
                  <a:cxn ang="0">
                    <a:pos x="18" y="71"/>
                  </a:cxn>
                  <a:cxn ang="0">
                    <a:pos x="8" y="68"/>
                  </a:cxn>
                  <a:cxn ang="0">
                    <a:pos x="0" y="41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5"/>
                  </a:cxn>
                  <a:cxn ang="0">
                    <a:pos x="56" y="41"/>
                  </a:cxn>
                  <a:cxn ang="0">
                    <a:pos x="31" y="0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4" y="40"/>
                  </a:cxn>
                  <a:cxn ang="0">
                    <a:pos x="30" y="0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5" y="41"/>
                  </a:cxn>
                  <a:cxn ang="0">
                    <a:pos x="30" y="0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5" y="80"/>
                  </a:cxn>
                  <a:cxn ang="0">
                    <a:pos x="59" y="0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2" y="79"/>
                  </a:cxn>
                  <a:cxn ang="0">
                    <a:pos x="59" y="0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1"/>
                  </a:cxn>
                  <a:cxn ang="0">
                    <a:pos x="42" y="82"/>
                  </a:cxn>
                  <a:cxn ang="0">
                    <a:pos x="58" y="0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31"/>
                  </a:cxn>
                  <a:cxn ang="0">
                    <a:pos x="46" y="82"/>
                  </a:cxn>
                  <a:cxn ang="0">
                    <a:pos x="60" y="0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0"/>
                  </a:cxn>
                  <a:cxn ang="0">
                    <a:pos x="42" y="77"/>
                  </a:cxn>
                  <a:cxn ang="0">
                    <a:pos x="58" y="0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0"/>
                  </a:cxn>
                  <a:cxn ang="0">
                    <a:pos x="0" y="0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1"/>
                  </a:cxn>
                  <a:cxn ang="0">
                    <a:pos x="0" y="0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/>
                <a:ahLst/>
                <a:cxnLst>
                  <a:cxn ang="0">
                    <a:pos x="228" y="4"/>
                  </a:cxn>
                  <a:cxn ang="0">
                    <a:pos x="222" y="0"/>
                  </a:cxn>
                  <a:cxn ang="0">
                    <a:pos x="210" y="0"/>
                  </a:cxn>
                  <a:cxn ang="0">
                    <a:pos x="200" y="0"/>
                  </a:cxn>
                  <a:cxn ang="0">
                    <a:pos x="192" y="0"/>
                  </a:cxn>
                  <a:cxn ang="0">
                    <a:pos x="180" y="4"/>
                  </a:cxn>
                  <a:cxn ang="0">
                    <a:pos x="170" y="10"/>
                  </a:cxn>
                  <a:cxn ang="0">
                    <a:pos x="164" y="13"/>
                  </a:cxn>
                  <a:cxn ang="0">
                    <a:pos x="159" y="22"/>
                  </a:cxn>
                  <a:cxn ang="0">
                    <a:pos x="152" y="31"/>
                  </a:cxn>
                  <a:cxn ang="0">
                    <a:pos x="149" y="38"/>
                  </a:cxn>
                  <a:cxn ang="0">
                    <a:pos x="146" y="43"/>
                  </a:cxn>
                  <a:cxn ang="0">
                    <a:pos x="134" y="59"/>
                  </a:cxn>
                  <a:cxn ang="0">
                    <a:pos x="122" y="72"/>
                  </a:cxn>
                  <a:cxn ang="0">
                    <a:pos x="113" y="77"/>
                  </a:cxn>
                  <a:cxn ang="0">
                    <a:pos x="98" y="84"/>
                  </a:cxn>
                  <a:cxn ang="0">
                    <a:pos x="86" y="90"/>
                  </a:cxn>
                  <a:cxn ang="0">
                    <a:pos x="73" y="93"/>
                  </a:cxn>
                  <a:cxn ang="0">
                    <a:pos x="64" y="93"/>
                  </a:cxn>
                  <a:cxn ang="0">
                    <a:pos x="52" y="93"/>
                  </a:cxn>
                  <a:cxn ang="0">
                    <a:pos x="37" y="90"/>
                  </a:cxn>
                  <a:cxn ang="0">
                    <a:pos x="25" y="84"/>
                  </a:cxn>
                  <a:cxn ang="0">
                    <a:pos x="15" y="74"/>
                  </a:cxn>
                  <a:cxn ang="0">
                    <a:pos x="10" y="69"/>
                  </a:cxn>
                  <a:cxn ang="0">
                    <a:pos x="0" y="100"/>
                  </a:cxn>
                  <a:cxn ang="0">
                    <a:pos x="7" y="105"/>
                  </a:cxn>
                  <a:cxn ang="0">
                    <a:pos x="22" y="112"/>
                  </a:cxn>
                  <a:cxn ang="0">
                    <a:pos x="33" y="112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5"/>
                  </a:cxn>
                  <a:cxn ang="0">
                    <a:pos x="98" y="100"/>
                  </a:cxn>
                  <a:cxn ang="0">
                    <a:pos x="104" y="97"/>
                  </a:cxn>
                  <a:cxn ang="0">
                    <a:pos x="119" y="84"/>
                  </a:cxn>
                  <a:cxn ang="0">
                    <a:pos x="131" y="72"/>
                  </a:cxn>
                  <a:cxn ang="0">
                    <a:pos x="140" y="56"/>
                  </a:cxn>
                  <a:cxn ang="0">
                    <a:pos x="149" y="43"/>
                  </a:cxn>
                  <a:cxn ang="0">
                    <a:pos x="159" y="41"/>
                  </a:cxn>
                  <a:cxn ang="0">
                    <a:pos x="167" y="31"/>
                  </a:cxn>
                  <a:cxn ang="0">
                    <a:pos x="177" y="28"/>
                  </a:cxn>
                  <a:cxn ang="0">
                    <a:pos x="185" y="25"/>
                  </a:cxn>
                  <a:cxn ang="0">
                    <a:pos x="198" y="25"/>
                  </a:cxn>
                  <a:cxn ang="0">
                    <a:pos x="204" y="25"/>
                  </a:cxn>
                  <a:cxn ang="0">
                    <a:pos x="210" y="28"/>
                  </a:cxn>
                  <a:cxn ang="0">
                    <a:pos x="222" y="35"/>
                  </a:cxn>
                  <a:cxn ang="0">
                    <a:pos x="228" y="4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6" y="114"/>
                  </a:cxn>
                  <a:cxn ang="0">
                    <a:pos x="18" y="114"/>
                  </a:cxn>
                  <a:cxn ang="0">
                    <a:pos x="27" y="114"/>
                  </a:cxn>
                  <a:cxn ang="0">
                    <a:pos x="39" y="111"/>
                  </a:cxn>
                  <a:cxn ang="0">
                    <a:pos x="48" y="108"/>
                  </a:cxn>
                  <a:cxn ang="0">
                    <a:pos x="58" y="104"/>
                  </a:cxn>
                  <a:cxn ang="0">
                    <a:pos x="63" y="101"/>
                  </a:cxn>
                  <a:cxn ang="0">
                    <a:pos x="73" y="93"/>
                  </a:cxn>
                  <a:cxn ang="0">
                    <a:pos x="76" y="83"/>
                  </a:cxn>
                  <a:cxn ang="0">
                    <a:pos x="81" y="77"/>
                  </a:cxn>
                  <a:cxn ang="0">
                    <a:pos x="84" y="71"/>
                  </a:cxn>
                  <a:cxn ang="0">
                    <a:pos x="94" y="55"/>
                  </a:cxn>
                  <a:cxn ang="0">
                    <a:pos x="109" y="40"/>
                  </a:cxn>
                  <a:cxn ang="0">
                    <a:pos x="115" y="37"/>
                  </a:cxn>
                  <a:cxn ang="0">
                    <a:pos x="130" y="31"/>
                  </a:cxn>
                  <a:cxn ang="0">
                    <a:pos x="142" y="24"/>
                  </a:cxn>
                  <a:cxn ang="0">
                    <a:pos x="154" y="21"/>
                  </a:cxn>
                  <a:cxn ang="0">
                    <a:pos x="164" y="18"/>
                  </a:cxn>
                  <a:cxn ang="0">
                    <a:pos x="175" y="21"/>
                  </a:cxn>
                  <a:cxn ang="0">
                    <a:pos x="190" y="24"/>
                  </a:cxn>
                  <a:cxn ang="0">
                    <a:pos x="205" y="31"/>
                  </a:cxn>
                  <a:cxn ang="0">
                    <a:pos x="215" y="37"/>
                  </a:cxn>
                  <a:cxn ang="0">
                    <a:pos x="218" y="43"/>
                  </a:cxn>
                  <a:cxn ang="0">
                    <a:pos x="230" y="12"/>
                  </a:cxn>
                  <a:cxn ang="0">
                    <a:pos x="221" y="9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79" y="0"/>
                  </a:cxn>
                  <a:cxn ang="0">
                    <a:pos x="167" y="0"/>
                  </a:cxn>
                  <a:cxn ang="0">
                    <a:pos x="154" y="3"/>
                  </a:cxn>
                  <a:cxn ang="0">
                    <a:pos x="139" y="9"/>
                  </a:cxn>
                  <a:cxn ang="0">
                    <a:pos x="130" y="12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3"/>
                  </a:cxn>
                  <a:cxn ang="0">
                    <a:pos x="88" y="55"/>
                  </a:cxn>
                  <a:cxn ang="0">
                    <a:pos x="79" y="68"/>
                  </a:cxn>
                  <a:cxn ang="0">
                    <a:pos x="73" y="73"/>
                  </a:cxn>
                  <a:cxn ang="0">
                    <a:pos x="61" y="83"/>
                  </a:cxn>
                  <a:cxn ang="0">
                    <a:pos x="51" y="86"/>
                  </a:cxn>
                  <a:cxn ang="0">
                    <a:pos x="43" y="89"/>
                  </a:cxn>
                  <a:cxn ang="0">
                    <a:pos x="33" y="89"/>
                  </a:cxn>
                  <a:cxn ang="0">
                    <a:pos x="24" y="89"/>
                  </a:cxn>
                  <a:cxn ang="0">
                    <a:pos x="18" y="86"/>
                  </a:cxn>
                  <a:cxn ang="0">
                    <a:pos x="6" y="80"/>
                  </a:cxn>
                  <a:cxn ang="0">
                    <a:pos x="0" y="111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/>
                <a:ahLst/>
                <a:cxnLst>
                  <a:cxn ang="0">
                    <a:pos x="233" y="3"/>
                  </a:cxn>
                  <a:cxn ang="0">
                    <a:pos x="223" y="0"/>
                  </a:cxn>
                  <a:cxn ang="0">
                    <a:pos x="214" y="0"/>
                  </a:cxn>
                  <a:cxn ang="0">
                    <a:pos x="202" y="0"/>
                  </a:cxn>
                  <a:cxn ang="0">
                    <a:pos x="193" y="0"/>
                  </a:cxn>
                  <a:cxn ang="0">
                    <a:pos x="183" y="3"/>
                  </a:cxn>
                  <a:cxn ang="0">
                    <a:pos x="172" y="10"/>
                  </a:cxn>
                  <a:cxn ang="0">
                    <a:pos x="168" y="13"/>
                  </a:cxn>
                  <a:cxn ang="0">
                    <a:pos x="159" y="21"/>
                  </a:cxn>
                  <a:cxn ang="0">
                    <a:pos x="153" y="31"/>
                  </a:cxn>
                  <a:cxn ang="0">
                    <a:pos x="150" y="37"/>
                  </a:cxn>
                  <a:cxn ang="0">
                    <a:pos x="147" y="43"/>
                  </a:cxn>
                  <a:cxn ang="0">
                    <a:pos x="138" y="59"/>
                  </a:cxn>
                  <a:cxn ang="0">
                    <a:pos x="122" y="71"/>
                  </a:cxn>
                  <a:cxn ang="0">
                    <a:pos x="114" y="77"/>
                  </a:cxn>
                  <a:cxn ang="0">
                    <a:pos x="101" y="83"/>
                  </a:cxn>
                  <a:cxn ang="0">
                    <a:pos x="86" y="90"/>
                  </a:cxn>
                  <a:cxn ang="0">
                    <a:pos x="76" y="93"/>
                  </a:cxn>
                  <a:cxn ang="0">
                    <a:pos x="65" y="93"/>
                  </a:cxn>
                  <a:cxn ang="0">
                    <a:pos x="55" y="93"/>
                  </a:cxn>
                  <a:cxn ang="0">
                    <a:pos x="40" y="87"/>
                  </a:cxn>
                  <a:cxn ang="0">
                    <a:pos x="25" y="83"/>
                  </a:cxn>
                  <a:cxn ang="0">
                    <a:pos x="15" y="74"/>
                  </a:cxn>
                  <a:cxn ang="0">
                    <a:pos x="10" y="68"/>
                  </a:cxn>
                  <a:cxn ang="0">
                    <a:pos x="0" y="99"/>
                  </a:cxn>
                  <a:cxn ang="0">
                    <a:pos x="10" y="105"/>
                  </a:cxn>
                  <a:cxn ang="0">
                    <a:pos x="22" y="111"/>
                  </a:cxn>
                  <a:cxn ang="0">
                    <a:pos x="34" y="111"/>
                  </a:cxn>
                  <a:cxn ang="0">
                    <a:pos x="50" y="114"/>
                  </a:cxn>
                  <a:cxn ang="0">
                    <a:pos x="61" y="114"/>
                  </a:cxn>
                  <a:cxn ang="0">
                    <a:pos x="74" y="111"/>
                  </a:cxn>
                  <a:cxn ang="0">
                    <a:pos x="89" y="105"/>
                  </a:cxn>
                  <a:cxn ang="0">
                    <a:pos x="101" y="99"/>
                  </a:cxn>
                  <a:cxn ang="0">
                    <a:pos x="107" y="96"/>
                  </a:cxn>
                  <a:cxn ang="0">
                    <a:pos x="119" y="83"/>
                  </a:cxn>
                  <a:cxn ang="0">
                    <a:pos x="132" y="71"/>
                  </a:cxn>
                  <a:cxn ang="0">
                    <a:pos x="144" y="56"/>
                  </a:cxn>
                  <a:cxn ang="0">
                    <a:pos x="153" y="46"/>
                  </a:cxn>
                  <a:cxn ang="0">
                    <a:pos x="159" y="37"/>
                  </a:cxn>
                  <a:cxn ang="0">
                    <a:pos x="172" y="31"/>
                  </a:cxn>
                  <a:cxn ang="0">
                    <a:pos x="180" y="25"/>
                  </a:cxn>
                  <a:cxn ang="0">
                    <a:pos x="190" y="21"/>
                  </a:cxn>
                  <a:cxn ang="0">
                    <a:pos x="199" y="21"/>
                  </a:cxn>
                  <a:cxn ang="0">
                    <a:pos x="208" y="25"/>
                  </a:cxn>
                  <a:cxn ang="0">
                    <a:pos x="214" y="25"/>
                  </a:cxn>
                  <a:cxn ang="0">
                    <a:pos x="226" y="34"/>
                  </a:cxn>
                  <a:cxn ang="0">
                    <a:pos x="233" y="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47" y="13"/>
                  </a:cxn>
                  <a:cxn ang="0">
                    <a:pos x="44" y="16"/>
                  </a:cxn>
                  <a:cxn ang="0">
                    <a:pos x="44" y="23"/>
                  </a:cxn>
                  <a:cxn ang="0">
                    <a:pos x="39" y="39"/>
                  </a:cxn>
                  <a:cxn ang="0">
                    <a:pos x="30" y="61"/>
                  </a:cxn>
                  <a:cxn ang="0">
                    <a:pos x="27" y="78"/>
                  </a:cxn>
                  <a:cxn ang="0">
                    <a:pos x="20" y="94"/>
                  </a:cxn>
                  <a:cxn ang="0">
                    <a:pos x="20" y="107"/>
                  </a:cxn>
                  <a:cxn ang="0">
                    <a:pos x="20" y="120"/>
                  </a:cxn>
                  <a:cxn ang="0">
                    <a:pos x="24" y="129"/>
                  </a:cxn>
                  <a:cxn ang="0">
                    <a:pos x="27" y="136"/>
                  </a:cxn>
                  <a:cxn ang="0">
                    <a:pos x="35" y="148"/>
                  </a:cxn>
                  <a:cxn ang="0">
                    <a:pos x="47" y="161"/>
                  </a:cxn>
                  <a:cxn ang="0">
                    <a:pos x="57" y="174"/>
                  </a:cxn>
                  <a:cxn ang="0">
                    <a:pos x="77" y="196"/>
                  </a:cxn>
                  <a:cxn ang="0">
                    <a:pos x="89" y="216"/>
                  </a:cxn>
                  <a:cxn ang="0">
                    <a:pos x="95" y="225"/>
                  </a:cxn>
                  <a:cxn ang="0">
                    <a:pos x="98" y="236"/>
                  </a:cxn>
                  <a:cxn ang="0">
                    <a:pos x="101" y="252"/>
                  </a:cxn>
                  <a:cxn ang="0">
                    <a:pos x="101" y="265"/>
                  </a:cxn>
                  <a:cxn ang="0">
                    <a:pos x="101" y="274"/>
                  </a:cxn>
                  <a:cxn ang="0">
                    <a:pos x="95" y="293"/>
                  </a:cxn>
                  <a:cxn ang="0">
                    <a:pos x="92" y="306"/>
                  </a:cxn>
                  <a:cxn ang="0">
                    <a:pos x="69" y="287"/>
                  </a:cxn>
                  <a:cxn ang="0">
                    <a:pos x="74" y="274"/>
                  </a:cxn>
                  <a:cxn ang="0">
                    <a:pos x="77" y="261"/>
                  </a:cxn>
                  <a:cxn ang="0">
                    <a:pos x="80" y="249"/>
                  </a:cxn>
                  <a:cxn ang="0">
                    <a:pos x="83" y="236"/>
                  </a:cxn>
                  <a:cxn ang="0">
                    <a:pos x="80" y="222"/>
                  </a:cxn>
                  <a:cxn ang="0">
                    <a:pos x="77" y="209"/>
                  </a:cxn>
                  <a:cxn ang="0">
                    <a:pos x="71" y="196"/>
                  </a:cxn>
                  <a:cxn ang="0">
                    <a:pos x="65" y="190"/>
                  </a:cxn>
                  <a:cxn ang="0">
                    <a:pos x="54" y="180"/>
                  </a:cxn>
                  <a:cxn ang="0">
                    <a:pos x="42" y="168"/>
                  </a:cxn>
                  <a:cxn ang="0">
                    <a:pos x="30" y="155"/>
                  </a:cxn>
                  <a:cxn ang="0">
                    <a:pos x="20" y="142"/>
                  </a:cxn>
                  <a:cxn ang="0">
                    <a:pos x="12" y="123"/>
                  </a:cxn>
                  <a:cxn ang="0">
                    <a:pos x="3" y="110"/>
                  </a:cxn>
                  <a:cxn ang="0">
                    <a:pos x="0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0" y="48"/>
                  </a:cxn>
                  <a:cxn ang="0">
                    <a:pos x="3" y="32"/>
                  </a:cxn>
                  <a:cxn ang="0">
                    <a:pos x="6" y="19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0" y="3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47" y="16"/>
                  </a:cxn>
                  <a:cxn ang="0">
                    <a:pos x="44" y="19"/>
                  </a:cxn>
                  <a:cxn ang="0">
                    <a:pos x="44" y="26"/>
                  </a:cxn>
                  <a:cxn ang="0">
                    <a:pos x="39" y="43"/>
                  </a:cxn>
                  <a:cxn ang="0">
                    <a:pos x="30" y="65"/>
                  </a:cxn>
                  <a:cxn ang="0">
                    <a:pos x="24" y="81"/>
                  </a:cxn>
                  <a:cxn ang="0">
                    <a:pos x="21" y="97"/>
                  </a:cxn>
                  <a:cxn ang="0">
                    <a:pos x="21" y="110"/>
                  </a:cxn>
                  <a:cxn ang="0">
                    <a:pos x="21" y="120"/>
                  </a:cxn>
                  <a:cxn ang="0">
                    <a:pos x="24" y="133"/>
                  </a:cxn>
                  <a:cxn ang="0">
                    <a:pos x="27" y="140"/>
                  </a:cxn>
                  <a:cxn ang="0">
                    <a:pos x="36" y="152"/>
                  </a:cxn>
                  <a:cxn ang="0">
                    <a:pos x="44" y="165"/>
                  </a:cxn>
                  <a:cxn ang="0">
                    <a:pos x="57" y="178"/>
                  </a:cxn>
                  <a:cxn ang="0">
                    <a:pos x="77" y="201"/>
                  </a:cxn>
                  <a:cxn ang="0">
                    <a:pos x="89" y="221"/>
                  </a:cxn>
                  <a:cxn ang="0">
                    <a:pos x="95" y="230"/>
                  </a:cxn>
                  <a:cxn ang="0">
                    <a:pos x="98" y="240"/>
                  </a:cxn>
                  <a:cxn ang="0">
                    <a:pos x="101" y="256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5" y="298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4" y="279"/>
                  </a:cxn>
                  <a:cxn ang="0">
                    <a:pos x="77" y="265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4" y="211"/>
                  </a:cxn>
                  <a:cxn ang="0">
                    <a:pos x="71" y="201"/>
                  </a:cxn>
                  <a:cxn ang="0">
                    <a:pos x="66" y="195"/>
                  </a:cxn>
                  <a:cxn ang="0">
                    <a:pos x="54" y="184"/>
                  </a:cxn>
                  <a:cxn ang="0">
                    <a:pos x="39" y="168"/>
                  </a:cxn>
                  <a:cxn ang="0">
                    <a:pos x="27" y="156"/>
                  </a:cxn>
                  <a:cxn ang="0">
                    <a:pos x="21" y="146"/>
                  </a:cxn>
                  <a:cxn ang="0">
                    <a:pos x="12" y="127"/>
                  </a:cxn>
                  <a:cxn ang="0">
                    <a:pos x="3" y="113"/>
                  </a:cxn>
                  <a:cxn ang="0">
                    <a:pos x="0" y="103"/>
                  </a:cxn>
                  <a:cxn ang="0">
                    <a:pos x="0" y="84"/>
                  </a:cxn>
                  <a:cxn ang="0">
                    <a:pos x="0" y="65"/>
                  </a:cxn>
                  <a:cxn ang="0">
                    <a:pos x="0" y="52"/>
                  </a:cxn>
                  <a:cxn ang="0">
                    <a:pos x="3" y="35"/>
                  </a:cxn>
                  <a:cxn ang="0">
                    <a:pos x="6" y="22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1" y="6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46" y="16"/>
                  </a:cxn>
                  <a:cxn ang="0">
                    <a:pos x="44" y="26"/>
                  </a:cxn>
                  <a:cxn ang="0">
                    <a:pos x="37" y="43"/>
                  </a:cxn>
                  <a:cxn ang="0">
                    <a:pos x="29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3" y="134"/>
                  </a:cxn>
                  <a:cxn ang="0">
                    <a:pos x="29" y="140"/>
                  </a:cxn>
                  <a:cxn ang="0">
                    <a:pos x="37" y="153"/>
                  </a:cxn>
                  <a:cxn ang="0">
                    <a:pos x="46" y="166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90" y="218"/>
                  </a:cxn>
                  <a:cxn ang="0">
                    <a:pos x="96" y="231"/>
                  </a:cxn>
                  <a:cxn ang="0">
                    <a:pos x="98" y="240"/>
                  </a:cxn>
                  <a:cxn ang="0">
                    <a:pos x="98" y="256"/>
                  </a:cxn>
                  <a:cxn ang="0">
                    <a:pos x="102" y="266"/>
                  </a:cxn>
                  <a:cxn ang="0">
                    <a:pos x="98" y="280"/>
                  </a:cxn>
                  <a:cxn ang="0">
                    <a:pos x="96" y="299"/>
                  </a:cxn>
                  <a:cxn ang="0">
                    <a:pos x="90" y="312"/>
                  </a:cxn>
                  <a:cxn ang="0">
                    <a:pos x="69" y="292"/>
                  </a:cxn>
                  <a:cxn ang="0">
                    <a:pos x="76" y="280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6" y="211"/>
                  </a:cxn>
                  <a:cxn ang="0">
                    <a:pos x="73" y="202"/>
                  </a:cxn>
                  <a:cxn ang="0">
                    <a:pos x="64" y="194"/>
                  </a:cxn>
                  <a:cxn ang="0">
                    <a:pos x="55" y="185"/>
                  </a:cxn>
                  <a:cxn ang="0">
                    <a:pos x="40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1" y="127"/>
                  </a:cxn>
                  <a:cxn ang="0">
                    <a:pos x="5" y="110"/>
                  </a:cxn>
                  <a:cxn ang="0">
                    <a:pos x="3" y="104"/>
                  </a:cxn>
                  <a:cxn ang="0">
                    <a:pos x="0" y="85"/>
                  </a:cxn>
                  <a:cxn ang="0">
                    <a:pos x="0" y="65"/>
                  </a:cxn>
                  <a:cxn ang="0">
                    <a:pos x="3" y="49"/>
                  </a:cxn>
                  <a:cxn ang="0">
                    <a:pos x="3" y="36"/>
                  </a:cxn>
                  <a:cxn ang="0">
                    <a:pos x="5" y="23"/>
                  </a:cxn>
                  <a:cxn ang="0">
                    <a:pos x="8" y="10"/>
                  </a:cxn>
                  <a:cxn ang="0">
                    <a:pos x="11" y="0"/>
                  </a:cxn>
                  <a:cxn ang="0">
                    <a:pos x="52" y="7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51" y="16"/>
                  </a:cxn>
                  <a:cxn ang="0">
                    <a:pos x="47" y="16"/>
                  </a:cxn>
                  <a:cxn ang="0">
                    <a:pos x="44" y="22"/>
                  </a:cxn>
                  <a:cxn ang="0">
                    <a:pos x="39" y="42"/>
                  </a:cxn>
                  <a:cxn ang="0">
                    <a:pos x="29" y="65"/>
                  </a:cxn>
                  <a:cxn ang="0">
                    <a:pos x="27" y="77"/>
                  </a:cxn>
                  <a:cxn ang="0">
                    <a:pos x="24" y="97"/>
                  </a:cxn>
                  <a:cxn ang="0">
                    <a:pos x="24" y="106"/>
                  </a:cxn>
                  <a:cxn ang="0">
                    <a:pos x="24" y="120"/>
                  </a:cxn>
                  <a:cxn ang="0">
                    <a:pos x="27" y="130"/>
                  </a:cxn>
                  <a:cxn ang="0">
                    <a:pos x="29" y="139"/>
                  </a:cxn>
                  <a:cxn ang="0">
                    <a:pos x="39" y="149"/>
                  </a:cxn>
                  <a:cxn ang="0">
                    <a:pos x="47" y="162"/>
                  </a:cxn>
                  <a:cxn ang="0">
                    <a:pos x="59" y="178"/>
                  </a:cxn>
                  <a:cxn ang="0">
                    <a:pos x="80" y="201"/>
                  </a:cxn>
                  <a:cxn ang="0">
                    <a:pos x="91" y="217"/>
                  </a:cxn>
                  <a:cxn ang="0">
                    <a:pos x="97" y="227"/>
                  </a:cxn>
                  <a:cxn ang="0">
                    <a:pos x="100" y="239"/>
                  </a:cxn>
                  <a:cxn ang="0">
                    <a:pos x="103" y="252"/>
                  </a:cxn>
                  <a:cxn ang="0">
                    <a:pos x="103" y="265"/>
                  </a:cxn>
                  <a:cxn ang="0">
                    <a:pos x="100" y="279"/>
                  </a:cxn>
                  <a:cxn ang="0">
                    <a:pos x="97" y="295"/>
                  </a:cxn>
                  <a:cxn ang="0">
                    <a:pos x="91" y="308"/>
                  </a:cxn>
                  <a:cxn ang="0">
                    <a:pos x="71" y="288"/>
                  </a:cxn>
                  <a:cxn ang="0">
                    <a:pos x="76" y="279"/>
                  </a:cxn>
                  <a:cxn ang="0">
                    <a:pos x="80" y="262"/>
                  </a:cxn>
                  <a:cxn ang="0">
                    <a:pos x="83" y="252"/>
                  </a:cxn>
                  <a:cxn ang="0">
                    <a:pos x="83" y="236"/>
                  </a:cxn>
                  <a:cxn ang="0">
                    <a:pos x="83" y="227"/>
                  </a:cxn>
                  <a:cxn ang="0">
                    <a:pos x="76" y="211"/>
                  </a:cxn>
                  <a:cxn ang="0">
                    <a:pos x="74" y="201"/>
                  </a:cxn>
                  <a:cxn ang="0">
                    <a:pos x="68" y="190"/>
                  </a:cxn>
                  <a:cxn ang="0">
                    <a:pos x="56" y="181"/>
                  </a:cxn>
                  <a:cxn ang="0">
                    <a:pos x="41" y="168"/>
                  </a:cxn>
                  <a:cxn ang="0">
                    <a:pos x="29" y="155"/>
                  </a:cxn>
                  <a:cxn ang="0">
                    <a:pos x="24" y="146"/>
                  </a:cxn>
                  <a:cxn ang="0">
                    <a:pos x="12" y="126"/>
                  </a:cxn>
                  <a:cxn ang="0">
                    <a:pos x="6" y="109"/>
                  </a:cxn>
                  <a:cxn ang="0">
                    <a:pos x="3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2"/>
                  </a:cxn>
                  <a:cxn ang="0">
                    <a:pos x="9" y="9"/>
                  </a:cxn>
                  <a:cxn ang="0">
                    <a:pos x="15" y="0"/>
                  </a:cxn>
                  <a:cxn ang="0">
                    <a:pos x="53" y="6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50" y="16"/>
                  </a:cxn>
                  <a:cxn ang="0">
                    <a:pos x="46" y="16"/>
                  </a:cxn>
                  <a:cxn ang="0">
                    <a:pos x="46" y="26"/>
                  </a:cxn>
                  <a:cxn ang="0">
                    <a:pos x="38" y="43"/>
                  </a:cxn>
                  <a:cxn ang="0">
                    <a:pos x="32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6" y="130"/>
                  </a:cxn>
                  <a:cxn ang="0">
                    <a:pos x="29" y="140"/>
                  </a:cxn>
                  <a:cxn ang="0">
                    <a:pos x="38" y="153"/>
                  </a:cxn>
                  <a:cxn ang="0">
                    <a:pos x="46" y="162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89" y="218"/>
                  </a:cxn>
                  <a:cxn ang="0">
                    <a:pos x="96" y="227"/>
                  </a:cxn>
                  <a:cxn ang="0">
                    <a:pos x="98" y="240"/>
                  </a:cxn>
                  <a:cxn ang="0">
                    <a:pos x="101" y="253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6" y="295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5" y="279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37"/>
                  </a:cxn>
                  <a:cxn ang="0">
                    <a:pos x="81" y="227"/>
                  </a:cxn>
                  <a:cxn ang="0">
                    <a:pos x="75" y="211"/>
                  </a:cxn>
                  <a:cxn ang="0">
                    <a:pos x="72" y="202"/>
                  </a:cxn>
                  <a:cxn ang="0">
                    <a:pos x="67" y="191"/>
                  </a:cxn>
                  <a:cxn ang="0">
                    <a:pos x="55" y="181"/>
                  </a:cxn>
                  <a:cxn ang="0">
                    <a:pos x="41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4" y="127"/>
                  </a:cxn>
                  <a:cxn ang="0">
                    <a:pos x="6" y="110"/>
                  </a:cxn>
                  <a:cxn ang="0">
                    <a:pos x="3" y="104"/>
                  </a:cxn>
                  <a:cxn ang="0">
                    <a:pos x="0" y="84"/>
                  </a:cxn>
                  <a:cxn ang="0">
                    <a:pos x="0" y="62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3"/>
                  </a:cxn>
                  <a:cxn ang="0">
                    <a:pos x="9" y="10"/>
                  </a:cxn>
                  <a:cxn ang="0">
                    <a:pos x="14" y="0"/>
                  </a:cxn>
                  <a:cxn ang="0">
                    <a:pos x="52" y="7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7" y="52"/>
                  </a:cxn>
                  <a:cxn ang="0">
                    <a:pos x="16" y="101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/>
                <a:ahLst/>
                <a:cxnLst>
                  <a:cxn ang="0">
                    <a:pos x="14" y="101"/>
                  </a:cxn>
                  <a:cxn ang="0">
                    <a:pos x="0" y="0"/>
                  </a:cxn>
                  <a:cxn ang="0">
                    <a:pos x="55" y="51"/>
                  </a:cxn>
                  <a:cxn ang="0">
                    <a:pos x="14" y="101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/>
                <a:ahLst/>
                <a:cxnLst>
                  <a:cxn ang="0">
                    <a:pos x="16" y="100"/>
                  </a:cxn>
                  <a:cxn ang="0">
                    <a:pos x="0" y="0"/>
                  </a:cxn>
                  <a:cxn ang="0">
                    <a:pos x="58" y="51"/>
                  </a:cxn>
                  <a:cxn ang="0">
                    <a:pos x="16" y="100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4" y="67"/>
                  </a:cxn>
                  <a:cxn ang="0">
                    <a:pos x="52" y="42"/>
                  </a:cxn>
                  <a:cxn ang="0">
                    <a:pos x="30" y="0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6" y="65"/>
                  </a:cxn>
                  <a:cxn ang="0">
                    <a:pos x="54" y="42"/>
                  </a:cxn>
                  <a:cxn ang="0">
                    <a:pos x="30" y="0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21"/>
                  </a:cxn>
                  <a:cxn ang="0">
                    <a:pos x="17" y="68"/>
                  </a:cxn>
                  <a:cxn ang="0">
                    <a:pos x="56" y="44"/>
                  </a:cxn>
                  <a:cxn ang="0">
                    <a:pos x="31" y="0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4"/>
                  </a:cxn>
                  <a:cxn ang="0">
                    <a:pos x="57" y="41"/>
                  </a:cxn>
                  <a:cxn ang="0">
                    <a:pos x="31" y="0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/>
                <a:ahLst/>
                <a:cxnLst>
                  <a:cxn ang="0">
                    <a:pos x="17" y="101"/>
                  </a:cxn>
                  <a:cxn ang="0">
                    <a:pos x="0" y="0"/>
                  </a:cxn>
                  <a:cxn ang="0">
                    <a:pos x="59" y="52"/>
                  </a:cxn>
                  <a:cxn ang="0">
                    <a:pos x="17" y="101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/>
                <a:ahLst/>
                <a:cxnLst>
                  <a:cxn ang="0">
                    <a:pos x="17" y="104"/>
                  </a:cxn>
                  <a:cxn ang="0">
                    <a:pos x="0" y="0"/>
                  </a:cxn>
                  <a:cxn ang="0">
                    <a:pos x="58" y="54"/>
                  </a:cxn>
                  <a:cxn ang="0">
                    <a:pos x="17" y="104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94" name="Freeform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1096" name="Rectangle 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59271"/>
            <a:ext cx="7772400" cy="123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97" name="Rectangle 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2631"/>
            <a:ext cx="7772400" cy="44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98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757529"/>
            <a:ext cx="1905000" cy="49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99" name="Rectangle 7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757529"/>
            <a:ext cx="2895600" cy="49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00" name="Rectangle 7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757529"/>
            <a:ext cx="1905000" cy="49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3A6423-5BE3-4CC3-96F3-4791BF8738DA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jpeg"/><Relationship Id="rId11" Type="http://schemas.openxmlformats.org/officeDocument/2006/relationships/image" Target="../media/image5.jpeg"/><Relationship Id="rId5" Type="http://schemas.openxmlformats.org/officeDocument/2006/relationships/image" Target="../media/image10.jpeg"/><Relationship Id="rId10" Type="http://schemas.openxmlformats.org/officeDocument/2006/relationships/image" Target="../media/image13.wmf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6096" y="1572477"/>
            <a:ext cx="7711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3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Toutes les images de ce diaporama ont été remplacées par des </a:t>
            </a:r>
            <a:r>
              <a:rPr lang="fr-FR" sz="31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images </a:t>
            </a:r>
            <a:r>
              <a:rPr lang="fr-FR" sz="31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cliparts </a:t>
            </a:r>
            <a:r>
              <a:rPr lang="fr-FR" sz="3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de la bibliothèque d’Office (droits d’auteur).</a:t>
            </a:r>
          </a:p>
          <a:p>
            <a:pPr marL="514350" indent="-514350">
              <a:buAutoNum type="arabicPeriod"/>
            </a:pPr>
            <a:endParaRPr lang="fr-FR" sz="31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itchFamily="18" charset="0"/>
            </a:endParaRPr>
          </a:p>
          <a:p>
            <a:pPr marL="514350" indent="-514350">
              <a:buAutoNum type="arabicPeriod"/>
            </a:pPr>
            <a:r>
              <a:rPr lang="fr-FR" sz="3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Le document joint (cartes d’identité des noms) est distribué aux élèves après la projection de la diapo 20.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17733" y="969484"/>
            <a:ext cx="462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itchFamily="82" charset="0"/>
              </a:rPr>
              <a:t>LA NATURE DES MOTS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itchFamily="8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ctionnair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7ECFFF"/>
              </a:clrFrom>
              <a:clrTo>
                <a:srgbClr val="7ECFFF">
                  <a:alpha val="0"/>
                </a:srgbClr>
              </a:clrTo>
            </a:clrChange>
          </a:blip>
          <a:srcRect b="7493"/>
          <a:stretch>
            <a:fillRect/>
          </a:stretch>
        </p:blipFill>
        <p:spPr>
          <a:xfrm>
            <a:off x="4357686" y="4494218"/>
            <a:ext cx="4385649" cy="2690447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 bwMode="auto">
          <a:xfrm>
            <a:off x="285720" y="708004"/>
            <a:ext cx="4929222" cy="3640164"/>
          </a:xfrm>
          <a:prstGeom prst="wedgeEllipseCallout">
            <a:avLst>
              <a:gd name="adj1" fmla="val 58062"/>
              <a:gd name="adj2" fmla="val 37632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Il a raison !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Un </a:t>
            </a:r>
            <a:r>
              <a:rPr lang="fr-FR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verbe </a:t>
            </a:r>
            <a:r>
              <a:rPr lang="fr-F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précise une action ou un état du sujet 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« Tamerlan </a:t>
            </a:r>
            <a:r>
              <a:rPr lang="fr-FR" sz="3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voit</a:t>
            </a:r>
            <a:r>
              <a:rPr lang="fr-F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 » ; c’est l’action de voir.</a:t>
            </a:r>
            <a:endParaRPr kumimoji="0" lang="fr-FR" sz="3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 flipH="1">
            <a:off x="5910943" y="2819399"/>
            <a:ext cx="2286000" cy="2332946"/>
            <a:chOff x="2013" y="1058"/>
            <a:chExt cx="795" cy="903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sunset" dir="t"/>
          </a:scene3d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485" y="1058"/>
              <a:ext cx="323" cy="303"/>
            </a:xfrm>
            <a:custGeom>
              <a:avLst/>
              <a:gdLst/>
              <a:ahLst/>
              <a:cxnLst>
                <a:cxn ang="0">
                  <a:pos x="191" y="224"/>
                </a:cxn>
                <a:cxn ang="0">
                  <a:pos x="118" y="247"/>
                </a:cxn>
                <a:cxn ang="0">
                  <a:pos x="39" y="243"/>
                </a:cxn>
                <a:cxn ang="0">
                  <a:pos x="0" y="217"/>
                </a:cxn>
                <a:cxn ang="0">
                  <a:pos x="2" y="171"/>
                </a:cxn>
                <a:cxn ang="0">
                  <a:pos x="42" y="79"/>
                </a:cxn>
                <a:cxn ang="0">
                  <a:pos x="125" y="23"/>
                </a:cxn>
                <a:cxn ang="0">
                  <a:pos x="238" y="0"/>
                </a:cxn>
                <a:cxn ang="0">
                  <a:pos x="307" y="21"/>
                </a:cxn>
                <a:cxn ang="0">
                  <a:pos x="323" y="74"/>
                </a:cxn>
                <a:cxn ang="0">
                  <a:pos x="305" y="136"/>
                </a:cxn>
                <a:cxn ang="0">
                  <a:pos x="256" y="187"/>
                </a:cxn>
                <a:cxn ang="0">
                  <a:pos x="231" y="206"/>
                </a:cxn>
                <a:cxn ang="0">
                  <a:pos x="291" y="266"/>
                </a:cxn>
                <a:cxn ang="0">
                  <a:pos x="302" y="294"/>
                </a:cxn>
                <a:cxn ang="0">
                  <a:pos x="277" y="303"/>
                </a:cxn>
                <a:cxn ang="0">
                  <a:pos x="235" y="275"/>
                </a:cxn>
                <a:cxn ang="0">
                  <a:pos x="191" y="224"/>
                </a:cxn>
              </a:cxnLst>
              <a:rect l="0" t="0" r="r" b="b"/>
              <a:pathLst>
                <a:path w="323" h="303">
                  <a:moveTo>
                    <a:pt x="191" y="224"/>
                  </a:moveTo>
                  <a:lnTo>
                    <a:pt x="118" y="247"/>
                  </a:lnTo>
                  <a:lnTo>
                    <a:pt x="39" y="243"/>
                  </a:lnTo>
                  <a:lnTo>
                    <a:pt x="0" y="217"/>
                  </a:lnTo>
                  <a:lnTo>
                    <a:pt x="2" y="171"/>
                  </a:lnTo>
                  <a:lnTo>
                    <a:pt x="42" y="79"/>
                  </a:lnTo>
                  <a:lnTo>
                    <a:pt x="125" y="23"/>
                  </a:lnTo>
                  <a:lnTo>
                    <a:pt x="238" y="0"/>
                  </a:lnTo>
                  <a:lnTo>
                    <a:pt x="307" y="21"/>
                  </a:lnTo>
                  <a:lnTo>
                    <a:pt x="323" y="74"/>
                  </a:lnTo>
                  <a:lnTo>
                    <a:pt x="305" y="136"/>
                  </a:lnTo>
                  <a:lnTo>
                    <a:pt x="256" y="187"/>
                  </a:lnTo>
                  <a:lnTo>
                    <a:pt x="231" y="206"/>
                  </a:lnTo>
                  <a:lnTo>
                    <a:pt x="291" y="266"/>
                  </a:lnTo>
                  <a:lnTo>
                    <a:pt x="302" y="294"/>
                  </a:lnTo>
                  <a:lnTo>
                    <a:pt x="277" y="303"/>
                  </a:lnTo>
                  <a:lnTo>
                    <a:pt x="235" y="275"/>
                  </a:lnTo>
                  <a:lnTo>
                    <a:pt x="191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013" y="1243"/>
              <a:ext cx="457" cy="466"/>
            </a:xfrm>
            <a:custGeom>
              <a:avLst/>
              <a:gdLst/>
              <a:ahLst/>
              <a:cxnLst>
                <a:cxn ang="0">
                  <a:pos x="14" y="393"/>
                </a:cxn>
                <a:cxn ang="0">
                  <a:pos x="0" y="302"/>
                </a:cxn>
                <a:cxn ang="0">
                  <a:pos x="23" y="210"/>
                </a:cxn>
                <a:cxn ang="0">
                  <a:pos x="91" y="123"/>
                </a:cxn>
                <a:cxn ang="0">
                  <a:pos x="146" y="64"/>
                </a:cxn>
                <a:cxn ang="0">
                  <a:pos x="247" y="5"/>
                </a:cxn>
                <a:cxn ang="0">
                  <a:pos x="393" y="0"/>
                </a:cxn>
                <a:cxn ang="0">
                  <a:pos x="439" y="18"/>
                </a:cxn>
                <a:cxn ang="0">
                  <a:pos x="457" y="50"/>
                </a:cxn>
                <a:cxn ang="0">
                  <a:pos x="448" y="82"/>
                </a:cxn>
                <a:cxn ang="0">
                  <a:pos x="393" y="110"/>
                </a:cxn>
                <a:cxn ang="0">
                  <a:pos x="302" y="123"/>
                </a:cxn>
                <a:cxn ang="0">
                  <a:pos x="233" y="169"/>
                </a:cxn>
                <a:cxn ang="0">
                  <a:pos x="201" y="228"/>
                </a:cxn>
                <a:cxn ang="0">
                  <a:pos x="192" y="292"/>
                </a:cxn>
                <a:cxn ang="0">
                  <a:pos x="187" y="375"/>
                </a:cxn>
                <a:cxn ang="0">
                  <a:pos x="160" y="439"/>
                </a:cxn>
                <a:cxn ang="0">
                  <a:pos x="69" y="466"/>
                </a:cxn>
                <a:cxn ang="0">
                  <a:pos x="14" y="393"/>
                </a:cxn>
              </a:cxnLst>
              <a:rect l="0" t="0" r="r" b="b"/>
              <a:pathLst>
                <a:path w="457" h="466">
                  <a:moveTo>
                    <a:pt x="14" y="393"/>
                  </a:moveTo>
                  <a:lnTo>
                    <a:pt x="0" y="302"/>
                  </a:lnTo>
                  <a:lnTo>
                    <a:pt x="23" y="210"/>
                  </a:lnTo>
                  <a:lnTo>
                    <a:pt x="91" y="123"/>
                  </a:lnTo>
                  <a:lnTo>
                    <a:pt x="146" y="64"/>
                  </a:lnTo>
                  <a:lnTo>
                    <a:pt x="247" y="5"/>
                  </a:lnTo>
                  <a:lnTo>
                    <a:pt x="393" y="0"/>
                  </a:lnTo>
                  <a:lnTo>
                    <a:pt x="439" y="18"/>
                  </a:lnTo>
                  <a:lnTo>
                    <a:pt x="457" y="50"/>
                  </a:lnTo>
                  <a:lnTo>
                    <a:pt x="448" y="82"/>
                  </a:lnTo>
                  <a:lnTo>
                    <a:pt x="393" y="110"/>
                  </a:lnTo>
                  <a:lnTo>
                    <a:pt x="302" y="123"/>
                  </a:lnTo>
                  <a:lnTo>
                    <a:pt x="233" y="169"/>
                  </a:lnTo>
                  <a:lnTo>
                    <a:pt x="201" y="228"/>
                  </a:lnTo>
                  <a:lnTo>
                    <a:pt x="192" y="292"/>
                  </a:lnTo>
                  <a:lnTo>
                    <a:pt x="187" y="375"/>
                  </a:lnTo>
                  <a:lnTo>
                    <a:pt x="160" y="439"/>
                  </a:lnTo>
                  <a:lnTo>
                    <a:pt x="69" y="466"/>
                  </a:lnTo>
                  <a:lnTo>
                    <a:pt x="14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2386" y="1278"/>
              <a:ext cx="336" cy="493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8" y="0"/>
                </a:cxn>
                <a:cxn ang="0">
                  <a:pos x="74" y="0"/>
                </a:cxn>
                <a:cxn ang="0">
                  <a:pos x="120" y="59"/>
                </a:cxn>
                <a:cxn ang="0">
                  <a:pos x="207" y="183"/>
                </a:cxn>
                <a:cxn ang="0">
                  <a:pos x="262" y="351"/>
                </a:cxn>
                <a:cxn ang="0">
                  <a:pos x="262" y="415"/>
                </a:cxn>
                <a:cxn ang="0">
                  <a:pos x="313" y="438"/>
                </a:cxn>
                <a:cxn ang="0">
                  <a:pos x="336" y="466"/>
                </a:cxn>
                <a:cxn ang="0">
                  <a:pos x="313" y="479"/>
                </a:cxn>
                <a:cxn ang="0">
                  <a:pos x="285" y="452"/>
                </a:cxn>
                <a:cxn ang="0">
                  <a:pos x="258" y="438"/>
                </a:cxn>
                <a:cxn ang="0">
                  <a:pos x="249" y="493"/>
                </a:cxn>
                <a:cxn ang="0">
                  <a:pos x="216" y="488"/>
                </a:cxn>
                <a:cxn ang="0">
                  <a:pos x="235" y="438"/>
                </a:cxn>
                <a:cxn ang="0">
                  <a:pos x="203" y="447"/>
                </a:cxn>
                <a:cxn ang="0">
                  <a:pos x="161" y="438"/>
                </a:cxn>
                <a:cxn ang="0">
                  <a:pos x="170" y="425"/>
                </a:cxn>
                <a:cxn ang="0">
                  <a:pos x="235" y="415"/>
                </a:cxn>
                <a:cxn ang="0">
                  <a:pos x="230" y="356"/>
                </a:cxn>
                <a:cxn ang="0">
                  <a:pos x="212" y="283"/>
                </a:cxn>
                <a:cxn ang="0">
                  <a:pos x="175" y="192"/>
                </a:cxn>
                <a:cxn ang="0">
                  <a:pos x="97" y="114"/>
                </a:cxn>
                <a:cxn ang="0">
                  <a:pos x="0" y="37"/>
                </a:cxn>
              </a:cxnLst>
              <a:rect l="0" t="0" r="r" b="b"/>
              <a:pathLst>
                <a:path w="336" h="493">
                  <a:moveTo>
                    <a:pt x="0" y="37"/>
                  </a:moveTo>
                  <a:lnTo>
                    <a:pt x="18" y="0"/>
                  </a:lnTo>
                  <a:lnTo>
                    <a:pt x="74" y="0"/>
                  </a:lnTo>
                  <a:lnTo>
                    <a:pt x="120" y="59"/>
                  </a:lnTo>
                  <a:lnTo>
                    <a:pt x="207" y="183"/>
                  </a:lnTo>
                  <a:lnTo>
                    <a:pt x="262" y="351"/>
                  </a:lnTo>
                  <a:lnTo>
                    <a:pt x="262" y="415"/>
                  </a:lnTo>
                  <a:lnTo>
                    <a:pt x="313" y="438"/>
                  </a:lnTo>
                  <a:lnTo>
                    <a:pt x="336" y="466"/>
                  </a:lnTo>
                  <a:lnTo>
                    <a:pt x="313" y="479"/>
                  </a:lnTo>
                  <a:lnTo>
                    <a:pt x="285" y="452"/>
                  </a:lnTo>
                  <a:lnTo>
                    <a:pt x="258" y="438"/>
                  </a:lnTo>
                  <a:lnTo>
                    <a:pt x="249" y="493"/>
                  </a:lnTo>
                  <a:lnTo>
                    <a:pt x="216" y="488"/>
                  </a:lnTo>
                  <a:lnTo>
                    <a:pt x="235" y="438"/>
                  </a:lnTo>
                  <a:lnTo>
                    <a:pt x="203" y="447"/>
                  </a:lnTo>
                  <a:lnTo>
                    <a:pt x="161" y="438"/>
                  </a:lnTo>
                  <a:lnTo>
                    <a:pt x="170" y="425"/>
                  </a:lnTo>
                  <a:lnTo>
                    <a:pt x="235" y="415"/>
                  </a:lnTo>
                  <a:lnTo>
                    <a:pt x="230" y="356"/>
                  </a:lnTo>
                  <a:lnTo>
                    <a:pt x="212" y="283"/>
                  </a:lnTo>
                  <a:lnTo>
                    <a:pt x="175" y="192"/>
                  </a:lnTo>
                  <a:lnTo>
                    <a:pt x="97" y="114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2264" y="1274"/>
              <a:ext cx="383" cy="687"/>
            </a:xfrm>
            <a:custGeom>
              <a:avLst/>
              <a:gdLst/>
              <a:ahLst/>
              <a:cxnLst>
                <a:cxn ang="0">
                  <a:pos x="37" y="23"/>
                </a:cxn>
                <a:cxn ang="0">
                  <a:pos x="69" y="0"/>
                </a:cxn>
                <a:cxn ang="0">
                  <a:pos x="111" y="18"/>
                </a:cxn>
                <a:cxn ang="0">
                  <a:pos x="97" y="68"/>
                </a:cxn>
                <a:cxn ang="0">
                  <a:pos x="51" y="164"/>
                </a:cxn>
                <a:cxn ang="0">
                  <a:pos x="55" y="309"/>
                </a:cxn>
                <a:cxn ang="0">
                  <a:pos x="125" y="482"/>
                </a:cxn>
                <a:cxn ang="0">
                  <a:pos x="272" y="601"/>
                </a:cxn>
                <a:cxn ang="0">
                  <a:pos x="365" y="614"/>
                </a:cxn>
                <a:cxn ang="0">
                  <a:pos x="383" y="632"/>
                </a:cxn>
                <a:cxn ang="0">
                  <a:pos x="369" y="646"/>
                </a:cxn>
                <a:cxn ang="0">
                  <a:pos x="286" y="623"/>
                </a:cxn>
                <a:cxn ang="0">
                  <a:pos x="281" y="632"/>
                </a:cxn>
                <a:cxn ang="0">
                  <a:pos x="318" y="673"/>
                </a:cxn>
                <a:cxn ang="0">
                  <a:pos x="300" y="682"/>
                </a:cxn>
                <a:cxn ang="0">
                  <a:pos x="263" y="637"/>
                </a:cxn>
                <a:cxn ang="0">
                  <a:pos x="226" y="687"/>
                </a:cxn>
                <a:cxn ang="0">
                  <a:pos x="208" y="673"/>
                </a:cxn>
                <a:cxn ang="0">
                  <a:pos x="240" y="614"/>
                </a:cxn>
                <a:cxn ang="0">
                  <a:pos x="226" y="601"/>
                </a:cxn>
                <a:cxn ang="0">
                  <a:pos x="134" y="532"/>
                </a:cxn>
                <a:cxn ang="0">
                  <a:pos x="74" y="491"/>
                </a:cxn>
                <a:cxn ang="0">
                  <a:pos x="51" y="432"/>
                </a:cxn>
                <a:cxn ang="0">
                  <a:pos x="18" y="323"/>
                </a:cxn>
                <a:cxn ang="0">
                  <a:pos x="5" y="200"/>
                </a:cxn>
                <a:cxn ang="0">
                  <a:pos x="0" y="96"/>
                </a:cxn>
                <a:cxn ang="0">
                  <a:pos x="37" y="23"/>
                </a:cxn>
              </a:cxnLst>
              <a:rect l="0" t="0" r="r" b="b"/>
              <a:pathLst>
                <a:path w="383" h="687">
                  <a:moveTo>
                    <a:pt x="37" y="23"/>
                  </a:moveTo>
                  <a:lnTo>
                    <a:pt x="69" y="0"/>
                  </a:lnTo>
                  <a:lnTo>
                    <a:pt x="111" y="18"/>
                  </a:lnTo>
                  <a:lnTo>
                    <a:pt x="97" y="68"/>
                  </a:lnTo>
                  <a:lnTo>
                    <a:pt x="51" y="164"/>
                  </a:lnTo>
                  <a:lnTo>
                    <a:pt x="55" y="309"/>
                  </a:lnTo>
                  <a:lnTo>
                    <a:pt x="125" y="482"/>
                  </a:lnTo>
                  <a:lnTo>
                    <a:pt x="272" y="601"/>
                  </a:lnTo>
                  <a:lnTo>
                    <a:pt x="365" y="614"/>
                  </a:lnTo>
                  <a:lnTo>
                    <a:pt x="383" y="632"/>
                  </a:lnTo>
                  <a:lnTo>
                    <a:pt x="369" y="646"/>
                  </a:lnTo>
                  <a:lnTo>
                    <a:pt x="286" y="623"/>
                  </a:lnTo>
                  <a:lnTo>
                    <a:pt x="281" y="632"/>
                  </a:lnTo>
                  <a:lnTo>
                    <a:pt x="318" y="673"/>
                  </a:lnTo>
                  <a:lnTo>
                    <a:pt x="300" y="682"/>
                  </a:lnTo>
                  <a:lnTo>
                    <a:pt x="263" y="637"/>
                  </a:lnTo>
                  <a:lnTo>
                    <a:pt x="226" y="687"/>
                  </a:lnTo>
                  <a:lnTo>
                    <a:pt x="208" y="673"/>
                  </a:lnTo>
                  <a:lnTo>
                    <a:pt x="240" y="614"/>
                  </a:lnTo>
                  <a:lnTo>
                    <a:pt x="226" y="601"/>
                  </a:lnTo>
                  <a:lnTo>
                    <a:pt x="134" y="532"/>
                  </a:lnTo>
                  <a:lnTo>
                    <a:pt x="74" y="491"/>
                  </a:lnTo>
                  <a:lnTo>
                    <a:pt x="51" y="432"/>
                  </a:lnTo>
                  <a:lnTo>
                    <a:pt x="18" y="323"/>
                  </a:lnTo>
                  <a:lnTo>
                    <a:pt x="5" y="200"/>
                  </a:lnTo>
                  <a:lnTo>
                    <a:pt x="0" y="96"/>
                  </a:lnTo>
                  <a:lnTo>
                    <a:pt x="3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2115" y="1517"/>
              <a:ext cx="98" cy="214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0" y="98"/>
                </a:cxn>
                <a:cxn ang="0">
                  <a:pos x="29" y="0"/>
                </a:cxn>
                <a:cxn ang="0">
                  <a:pos x="93" y="14"/>
                </a:cxn>
                <a:cxn ang="0">
                  <a:pos x="98" y="116"/>
                </a:cxn>
                <a:cxn ang="0">
                  <a:pos x="74" y="181"/>
                </a:cxn>
                <a:cxn ang="0">
                  <a:pos x="0" y="214"/>
                </a:cxn>
              </a:cxnLst>
              <a:rect l="0" t="0" r="r" b="b"/>
              <a:pathLst>
                <a:path w="98" h="214">
                  <a:moveTo>
                    <a:pt x="0" y="214"/>
                  </a:moveTo>
                  <a:lnTo>
                    <a:pt x="0" y="98"/>
                  </a:lnTo>
                  <a:lnTo>
                    <a:pt x="29" y="0"/>
                  </a:lnTo>
                  <a:lnTo>
                    <a:pt x="93" y="14"/>
                  </a:lnTo>
                  <a:lnTo>
                    <a:pt x="98" y="116"/>
                  </a:lnTo>
                  <a:lnTo>
                    <a:pt x="74" y="18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ulle ronde 6"/>
          <p:cNvSpPr/>
          <p:nvPr/>
        </p:nvSpPr>
        <p:spPr bwMode="auto">
          <a:xfrm>
            <a:off x="1666168" y="380999"/>
            <a:ext cx="3591632" cy="2623451"/>
          </a:xfrm>
          <a:prstGeom prst="wedgeEllipseCallout">
            <a:avLst>
              <a:gd name="adj1" fmla="val -20278"/>
              <a:gd name="adj2" fmla="val 56792"/>
            </a:avLst>
          </a:prstGeom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Ben oui ! C’est comme dans « l’œuf </a:t>
            </a:r>
            <a:r>
              <a:rPr kumimoji="0" lang="fr-FR" sz="3600" b="0" i="0" u="sng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rate</a:t>
            </a:r>
            <a:r>
              <a:rPr kumimoji="0" lang="fr-FR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 » !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4288972" y="3653970"/>
            <a:ext cx="2405742" cy="3104028"/>
          </a:xfrm>
          <a:prstGeom prst="wedgeRoundRectCallout">
            <a:avLst>
              <a:gd name="adj1" fmla="val 63513"/>
              <a:gd name="adj2" fmla="val -34033"/>
              <a:gd name="adj3" fmla="val 16667"/>
            </a:avLst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85800" dist="1168400" dir="7740000" sx="123000" sy="123000" algn="bl" rotWithShape="0">
              <a:prstClr val="black">
                <a:alpha val="28000"/>
              </a:prstClr>
            </a:outerShdw>
          </a:effectLst>
          <a:scene3d>
            <a:camera prst="orthographicFront">
              <a:rot lat="20099998" lon="1200000" rev="21299999"/>
            </a:camera>
            <a:lightRig rig="morning" dir="t"/>
          </a:scene3d>
          <a:sp3d prstMaterial="clear">
            <a:bevelT h="63500" prst="relaxedInset"/>
            <a:bevelB prst="relaxedInse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3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Y’a plus d’œuf,</a:t>
            </a:r>
            <a:r>
              <a:rPr kumimoji="0" lang="fr-FR" sz="3300" b="0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puisqu’y a plus de merlan !</a:t>
            </a:r>
            <a:endParaRPr kumimoji="0" lang="fr-FR" sz="33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grpSp>
        <p:nvGrpSpPr>
          <p:cNvPr id="7179" name="Group 11"/>
          <p:cNvGrpSpPr>
            <a:grpSpLocks/>
          </p:cNvGrpSpPr>
          <p:nvPr/>
        </p:nvGrpSpPr>
        <p:grpSpPr bwMode="auto">
          <a:xfrm flipH="1">
            <a:off x="7064828" y="794659"/>
            <a:ext cx="1568452" cy="6190796"/>
            <a:chOff x="2872" y="1075"/>
            <a:chExt cx="660" cy="2523"/>
          </a:xfr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morning" dir="t"/>
          </a:scene3d>
        </p:grpSpPr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3069" y="1075"/>
              <a:ext cx="425" cy="546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31" y="118"/>
                </a:cxn>
                <a:cxn ang="0">
                  <a:pos x="71" y="61"/>
                </a:cxn>
                <a:cxn ang="0">
                  <a:pos x="122" y="20"/>
                </a:cxn>
                <a:cxn ang="0">
                  <a:pos x="173" y="0"/>
                </a:cxn>
                <a:cxn ang="0">
                  <a:pos x="240" y="6"/>
                </a:cxn>
                <a:cxn ang="0">
                  <a:pos x="284" y="51"/>
                </a:cxn>
                <a:cxn ang="0">
                  <a:pos x="324" y="132"/>
                </a:cxn>
                <a:cxn ang="0">
                  <a:pos x="341" y="240"/>
                </a:cxn>
                <a:cxn ang="0">
                  <a:pos x="341" y="363"/>
                </a:cxn>
                <a:cxn ang="0">
                  <a:pos x="422" y="447"/>
                </a:cxn>
                <a:cxn ang="0">
                  <a:pos x="425" y="485"/>
                </a:cxn>
                <a:cxn ang="0">
                  <a:pos x="412" y="488"/>
                </a:cxn>
                <a:cxn ang="0">
                  <a:pos x="334" y="413"/>
                </a:cxn>
                <a:cxn ang="0">
                  <a:pos x="311" y="468"/>
                </a:cxn>
                <a:cxn ang="0">
                  <a:pos x="264" y="515"/>
                </a:cxn>
                <a:cxn ang="0">
                  <a:pos x="220" y="539"/>
                </a:cxn>
                <a:cxn ang="0">
                  <a:pos x="149" y="546"/>
                </a:cxn>
                <a:cxn ang="0">
                  <a:pos x="58" y="508"/>
                </a:cxn>
                <a:cxn ang="0">
                  <a:pos x="17" y="427"/>
                </a:cxn>
                <a:cxn ang="0">
                  <a:pos x="0" y="346"/>
                </a:cxn>
                <a:cxn ang="0">
                  <a:pos x="0" y="230"/>
                </a:cxn>
              </a:cxnLst>
              <a:rect l="0" t="0" r="r" b="b"/>
              <a:pathLst>
                <a:path w="425" h="546">
                  <a:moveTo>
                    <a:pt x="0" y="230"/>
                  </a:moveTo>
                  <a:lnTo>
                    <a:pt x="31" y="118"/>
                  </a:lnTo>
                  <a:lnTo>
                    <a:pt x="71" y="61"/>
                  </a:lnTo>
                  <a:lnTo>
                    <a:pt x="122" y="20"/>
                  </a:lnTo>
                  <a:lnTo>
                    <a:pt x="173" y="0"/>
                  </a:lnTo>
                  <a:lnTo>
                    <a:pt x="240" y="6"/>
                  </a:lnTo>
                  <a:lnTo>
                    <a:pt x="284" y="51"/>
                  </a:lnTo>
                  <a:lnTo>
                    <a:pt x="324" y="132"/>
                  </a:lnTo>
                  <a:lnTo>
                    <a:pt x="341" y="240"/>
                  </a:lnTo>
                  <a:lnTo>
                    <a:pt x="341" y="363"/>
                  </a:lnTo>
                  <a:lnTo>
                    <a:pt x="422" y="447"/>
                  </a:lnTo>
                  <a:lnTo>
                    <a:pt x="425" y="485"/>
                  </a:lnTo>
                  <a:lnTo>
                    <a:pt x="412" y="488"/>
                  </a:lnTo>
                  <a:lnTo>
                    <a:pt x="334" y="413"/>
                  </a:lnTo>
                  <a:lnTo>
                    <a:pt x="311" y="468"/>
                  </a:lnTo>
                  <a:lnTo>
                    <a:pt x="264" y="515"/>
                  </a:lnTo>
                  <a:lnTo>
                    <a:pt x="220" y="539"/>
                  </a:lnTo>
                  <a:lnTo>
                    <a:pt x="149" y="546"/>
                  </a:lnTo>
                  <a:lnTo>
                    <a:pt x="58" y="508"/>
                  </a:lnTo>
                  <a:lnTo>
                    <a:pt x="17" y="427"/>
                  </a:lnTo>
                  <a:lnTo>
                    <a:pt x="0" y="346"/>
                  </a:lnTo>
                  <a:lnTo>
                    <a:pt x="0" y="2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3025" y="1662"/>
              <a:ext cx="379" cy="879"/>
            </a:xfrm>
            <a:custGeom>
              <a:avLst/>
              <a:gdLst/>
              <a:ahLst/>
              <a:cxnLst>
                <a:cxn ang="0">
                  <a:pos x="55" y="57"/>
                </a:cxn>
                <a:cxn ang="0">
                  <a:pos x="102" y="20"/>
                </a:cxn>
                <a:cxn ang="0">
                  <a:pos x="156" y="6"/>
                </a:cxn>
                <a:cxn ang="0">
                  <a:pos x="207" y="0"/>
                </a:cxn>
                <a:cxn ang="0">
                  <a:pos x="275" y="10"/>
                </a:cxn>
                <a:cxn ang="0">
                  <a:pos x="349" y="57"/>
                </a:cxn>
                <a:cxn ang="0">
                  <a:pos x="379" y="141"/>
                </a:cxn>
                <a:cxn ang="0">
                  <a:pos x="379" y="270"/>
                </a:cxn>
                <a:cxn ang="0">
                  <a:pos x="376" y="392"/>
                </a:cxn>
                <a:cxn ang="0">
                  <a:pos x="339" y="578"/>
                </a:cxn>
                <a:cxn ang="0">
                  <a:pos x="308" y="730"/>
                </a:cxn>
                <a:cxn ang="0">
                  <a:pos x="275" y="828"/>
                </a:cxn>
                <a:cxn ang="0">
                  <a:pos x="204" y="879"/>
                </a:cxn>
                <a:cxn ang="0">
                  <a:pos x="102" y="868"/>
                </a:cxn>
                <a:cxn ang="0">
                  <a:pos x="51" y="791"/>
                </a:cxn>
                <a:cxn ang="0">
                  <a:pos x="21" y="676"/>
                </a:cxn>
                <a:cxn ang="0">
                  <a:pos x="4" y="547"/>
                </a:cxn>
                <a:cxn ang="0">
                  <a:pos x="0" y="354"/>
                </a:cxn>
                <a:cxn ang="0">
                  <a:pos x="14" y="219"/>
                </a:cxn>
                <a:cxn ang="0">
                  <a:pos x="34" y="98"/>
                </a:cxn>
                <a:cxn ang="0">
                  <a:pos x="55" y="57"/>
                </a:cxn>
              </a:cxnLst>
              <a:rect l="0" t="0" r="r" b="b"/>
              <a:pathLst>
                <a:path w="379" h="879">
                  <a:moveTo>
                    <a:pt x="55" y="57"/>
                  </a:moveTo>
                  <a:lnTo>
                    <a:pt x="102" y="20"/>
                  </a:lnTo>
                  <a:lnTo>
                    <a:pt x="156" y="6"/>
                  </a:lnTo>
                  <a:lnTo>
                    <a:pt x="207" y="0"/>
                  </a:lnTo>
                  <a:lnTo>
                    <a:pt x="275" y="10"/>
                  </a:lnTo>
                  <a:lnTo>
                    <a:pt x="349" y="57"/>
                  </a:lnTo>
                  <a:lnTo>
                    <a:pt x="379" y="141"/>
                  </a:lnTo>
                  <a:lnTo>
                    <a:pt x="379" y="270"/>
                  </a:lnTo>
                  <a:lnTo>
                    <a:pt x="376" y="392"/>
                  </a:lnTo>
                  <a:lnTo>
                    <a:pt x="339" y="578"/>
                  </a:lnTo>
                  <a:lnTo>
                    <a:pt x="308" y="730"/>
                  </a:lnTo>
                  <a:lnTo>
                    <a:pt x="275" y="828"/>
                  </a:lnTo>
                  <a:lnTo>
                    <a:pt x="204" y="879"/>
                  </a:lnTo>
                  <a:lnTo>
                    <a:pt x="102" y="868"/>
                  </a:lnTo>
                  <a:lnTo>
                    <a:pt x="51" y="791"/>
                  </a:lnTo>
                  <a:lnTo>
                    <a:pt x="21" y="676"/>
                  </a:lnTo>
                  <a:lnTo>
                    <a:pt x="4" y="547"/>
                  </a:lnTo>
                  <a:lnTo>
                    <a:pt x="0" y="354"/>
                  </a:lnTo>
                  <a:lnTo>
                    <a:pt x="14" y="219"/>
                  </a:lnTo>
                  <a:lnTo>
                    <a:pt x="34" y="98"/>
                  </a:lnTo>
                  <a:lnTo>
                    <a:pt x="55" y="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2872" y="1661"/>
              <a:ext cx="224" cy="1082"/>
            </a:xfrm>
            <a:custGeom>
              <a:avLst/>
              <a:gdLst/>
              <a:ahLst/>
              <a:cxnLst>
                <a:cxn ang="0">
                  <a:pos x="154" y="7"/>
                </a:cxn>
                <a:cxn ang="0">
                  <a:pos x="208" y="0"/>
                </a:cxn>
                <a:cxn ang="0">
                  <a:pos x="224" y="48"/>
                </a:cxn>
                <a:cxn ang="0">
                  <a:pos x="197" y="109"/>
                </a:cxn>
                <a:cxn ang="0">
                  <a:pos x="157" y="142"/>
                </a:cxn>
                <a:cxn ang="0">
                  <a:pos x="123" y="223"/>
                </a:cxn>
                <a:cxn ang="0">
                  <a:pos x="83" y="332"/>
                </a:cxn>
                <a:cxn ang="0">
                  <a:pos x="66" y="433"/>
                </a:cxn>
                <a:cxn ang="0">
                  <a:pos x="56" y="605"/>
                </a:cxn>
                <a:cxn ang="0">
                  <a:pos x="66" y="767"/>
                </a:cxn>
                <a:cxn ang="0">
                  <a:pos x="86" y="842"/>
                </a:cxn>
                <a:cxn ang="0">
                  <a:pos x="72" y="923"/>
                </a:cxn>
                <a:cxn ang="0">
                  <a:pos x="56" y="984"/>
                </a:cxn>
                <a:cxn ang="0">
                  <a:pos x="62" y="1082"/>
                </a:cxn>
                <a:cxn ang="0">
                  <a:pos x="35" y="1075"/>
                </a:cxn>
                <a:cxn ang="0">
                  <a:pos x="12" y="994"/>
                </a:cxn>
                <a:cxn ang="0">
                  <a:pos x="0" y="923"/>
                </a:cxn>
                <a:cxn ang="0">
                  <a:pos x="32" y="828"/>
                </a:cxn>
                <a:cxn ang="0">
                  <a:pos x="22" y="740"/>
                </a:cxn>
                <a:cxn ang="0">
                  <a:pos x="12" y="598"/>
                </a:cxn>
                <a:cxn ang="0">
                  <a:pos x="12" y="426"/>
                </a:cxn>
                <a:cxn ang="0">
                  <a:pos x="32" y="244"/>
                </a:cxn>
                <a:cxn ang="0">
                  <a:pos x="66" y="109"/>
                </a:cxn>
                <a:cxn ang="0">
                  <a:pos x="103" y="38"/>
                </a:cxn>
                <a:cxn ang="0">
                  <a:pos x="154" y="7"/>
                </a:cxn>
              </a:cxnLst>
              <a:rect l="0" t="0" r="r" b="b"/>
              <a:pathLst>
                <a:path w="224" h="1082">
                  <a:moveTo>
                    <a:pt x="154" y="7"/>
                  </a:moveTo>
                  <a:lnTo>
                    <a:pt x="208" y="0"/>
                  </a:lnTo>
                  <a:lnTo>
                    <a:pt x="224" y="48"/>
                  </a:lnTo>
                  <a:lnTo>
                    <a:pt x="197" y="109"/>
                  </a:lnTo>
                  <a:lnTo>
                    <a:pt x="157" y="142"/>
                  </a:lnTo>
                  <a:lnTo>
                    <a:pt x="123" y="223"/>
                  </a:lnTo>
                  <a:lnTo>
                    <a:pt x="83" y="332"/>
                  </a:lnTo>
                  <a:lnTo>
                    <a:pt x="66" y="433"/>
                  </a:lnTo>
                  <a:lnTo>
                    <a:pt x="56" y="605"/>
                  </a:lnTo>
                  <a:lnTo>
                    <a:pt x="66" y="767"/>
                  </a:lnTo>
                  <a:lnTo>
                    <a:pt x="86" y="842"/>
                  </a:lnTo>
                  <a:lnTo>
                    <a:pt x="72" y="923"/>
                  </a:lnTo>
                  <a:lnTo>
                    <a:pt x="56" y="984"/>
                  </a:lnTo>
                  <a:lnTo>
                    <a:pt x="62" y="1082"/>
                  </a:lnTo>
                  <a:lnTo>
                    <a:pt x="35" y="1075"/>
                  </a:lnTo>
                  <a:lnTo>
                    <a:pt x="12" y="994"/>
                  </a:lnTo>
                  <a:lnTo>
                    <a:pt x="0" y="923"/>
                  </a:lnTo>
                  <a:lnTo>
                    <a:pt x="32" y="828"/>
                  </a:lnTo>
                  <a:lnTo>
                    <a:pt x="22" y="740"/>
                  </a:lnTo>
                  <a:lnTo>
                    <a:pt x="12" y="598"/>
                  </a:lnTo>
                  <a:lnTo>
                    <a:pt x="12" y="426"/>
                  </a:lnTo>
                  <a:lnTo>
                    <a:pt x="32" y="244"/>
                  </a:lnTo>
                  <a:lnTo>
                    <a:pt x="66" y="109"/>
                  </a:lnTo>
                  <a:lnTo>
                    <a:pt x="103" y="38"/>
                  </a:lnTo>
                  <a:lnTo>
                    <a:pt x="154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3360" y="1689"/>
              <a:ext cx="142" cy="1028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61" y="0"/>
                </a:cxn>
                <a:cxn ang="0">
                  <a:pos x="101" y="81"/>
                </a:cxn>
                <a:cxn ang="0">
                  <a:pos x="142" y="304"/>
                </a:cxn>
                <a:cxn ang="0">
                  <a:pos x="142" y="561"/>
                </a:cxn>
                <a:cxn ang="0">
                  <a:pos x="122" y="781"/>
                </a:cxn>
                <a:cxn ang="0">
                  <a:pos x="142" y="856"/>
                </a:cxn>
                <a:cxn ang="0">
                  <a:pos x="142" y="957"/>
                </a:cxn>
                <a:cxn ang="0">
                  <a:pos x="122" y="1028"/>
                </a:cxn>
                <a:cxn ang="0">
                  <a:pos x="95" y="964"/>
                </a:cxn>
                <a:cxn ang="0">
                  <a:pos x="81" y="866"/>
                </a:cxn>
                <a:cxn ang="0">
                  <a:pos x="51" y="791"/>
                </a:cxn>
                <a:cxn ang="0">
                  <a:pos x="85" y="724"/>
                </a:cxn>
                <a:cxn ang="0">
                  <a:pos x="105" y="561"/>
                </a:cxn>
                <a:cxn ang="0">
                  <a:pos x="105" y="409"/>
                </a:cxn>
                <a:cxn ang="0">
                  <a:pos x="85" y="257"/>
                </a:cxn>
                <a:cxn ang="0">
                  <a:pos x="44" y="145"/>
                </a:cxn>
                <a:cxn ang="0">
                  <a:pos x="0" y="91"/>
                </a:cxn>
                <a:cxn ang="0">
                  <a:pos x="3" y="3"/>
                </a:cxn>
              </a:cxnLst>
              <a:rect l="0" t="0" r="r" b="b"/>
              <a:pathLst>
                <a:path w="142" h="1028">
                  <a:moveTo>
                    <a:pt x="3" y="3"/>
                  </a:moveTo>
                  <a:lnTo>
                    <a:pt x="61" y="0"/>
                  </a:lnTo>
                  <a:lnTo>
                    <a:pt x="101" y="81"/>
                  </a:lnTo>
                  <a:lnTo>
                    <a:pt x="142" y="304"/>
                  </a:lnTo>
                  <a:lnTo>
                    <a:pt x="142" y="561"/>
                  </a:lnTo>
                  <a:lnTo>
                    <a:pt x="122" y="781"/>
                  </a:lnTo>
                  <a:lnTo>
                    <a:pt x="142" y="856"/>
                  </a:lnTo>
                  <a:lnTo>
                    <a:pt x="142" y="957"/>
                  </a:lnTo>
                  <a:lnTo>
                    <a:pt x="122" y="1028"/>
                  </a:lnTo>
                  <a:lnTo>
                    <a:pt x="95" y="964"/>
                  </a:lnTo>
                  <a:lnTo>
                    <a:pt x="81" y="866"/>
                  </a:lnTo>
                  <a:lnTo>
                    <a:pt x="51" y="791"/>
                  </a:lnTo>
                  <a:lnTo>
                    <a:pt x="85" y="724"/>
                  </a:lnTo>
                  <a:lnTo>
                    <a:pt x="105" y="561"/>
                  </a:lnTo>
                  <a:lnTo>
                    <a:pt x="105" y="409"/>
                  </a:lnTo>
                  <a:lnTo>
                    <a:pt x="85" y="257"/>
                  </a:lnTo>
                  <a:lnTo>
                    <a:pt x="44" y="145"/>
                  </a:lnTo>
                  <a:lnTo>
                    <a:pt x="0" y="91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3025" y="2366"/>
              <a:ext cx="320" cy="123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9" y="51"/>
                </a:cxn>
                <a:cxn ang="0">
                  <a:pos x="84" y="103"/>
                </a:cxn>
                <a:cxn ang="0">
                  <a:pos x="99" y="282"/>
                </a:cxn>
                <a:cxn ang="0">
                  <a:pos x="106" y="402"/>
                </a:cxn>
                <a:cxn ang="0">
                  <a:pos x="106" y="607"/>
                </a:cxn>
                <a:cxn ang="0">
                  <a:pos x="104" y="800"/>
                </a:cxn>
                <a:cxn ang="0">
                  <a:pos x="89" y="954"/>
                </a:cxn>
                <a:cxn ang="0">
                  <a:pos x="77" y="1001"/>
                </a:cxn>
                <a:cxn ang="0">
                  <a:pos x="155" y="1027"/>
                </a:cxn>
                <a:cxn ang="0">
                  <a:pos x="221" y="1057"/>
                </a:cxn>
                <a:cxn ang="0">
                  <a:pos x="310" y="1121"/>
                </a:cxn>
                <a:cxn ang="0">
                  <a:pos x="320" y="1146"/>
                </a:cxn>
                <a:cxn ang="0">
                  <a:pos x="312" y="1194"/>
                </a:cxn>
                <a:cxn ang="0">
                  <a:pos x="268" y="1232"/>
                </a:cxn>
                <a:cxn ang="0">
                  <a:pos x="251" y="1211"/>
                </a:cxn>
                <a:cxn ang="0">
                  <a:pos x="236" y="1159"/>
                </a:cxn>
                <a:cxn ang="0">
                  <a:pos x="194" y="1117"/>
                </a:cxn>
                <a:cxn ang="0">
                  <a:pos x="121" y="1069"/>
                </a:cxn>
                <a:cxn ang="0">
                  <a:pos x="74" y="1057"/>
                </a:cxn>
                <a:cxn ang="0">
                  <a:pos x="18" y="1057"/>
                </a:cxn>
                <a:cxn ang="0">
                  <a:pos x="18" y="1018"/>
                </a:cxn>
                <a:cxn ang="0">
                  <a:pos x="45" y="975"/>
                </a:cxn>
                <a:cxn ang="0">
                  <a:pos x="69" y="838"/>
                </a:cxn>
                <a:cxn ang="0">
                  <a:pos x="77" y="693"/>
                </a:cxn>
                <a:cxn ang="0">
                  <a:pos x="74" y="565"/>
                </a:cxn>
                <a:cxn ang="0">
                  <a:pos x="69" y="402"/>
                </a:cxn>
                <a:cxn ang="0">
                  <a:pos x="54" y="261"/>
                </a:cxn>
                <a:cxn ang="0">
                  <a:pos x="23" y="158"/>
                </a:cxn>
                <a:cxn ang="0">
                  <a:pos x="0" y="64"/>
                </a:cxn>
                <a:cxn ang="0">
                  <a:pos x="8" y="30"/>
                </a:cxn>
                <a:cxn ang="0">
                  <a:pos x="32" y="0"/>
                </a:cxn>
              </a:cxnLst>
              <a:rect l="0" t="0" r="r" b="b"/>
              <a:pathLst>
                <a:path w="320" h="1232">
                  <a:moveTo>
                    <a:pt x="32" y="0"/>
                  </a:moveTo>
                  <a:lnTo>
                    <a:pt x="69" y="51"/>
                  </a:lnTo>
                  <a:lnTo>
                    <a:pt x="84" y="103"/>
                  </a:lnTo>
                  <a:lnTo>
                    <a:pt x="99" y="282"/>
                  </a:lnTo>
                  <a:lnTo>
                    <a:pt x="106" y="402"/>
                  </a:lnTo>
                  <a:lnTo>
                    <a:pt x="106" y="607"/>
                  </a:lnTo>
                  <a:lnTo>
                    <a:pt x="104" y="800"/>
                  </a:lnTo>
                  <a:lnTo>
                    <a:pt x="89" y="954"/>
                  </a:lnTo>
                  <a:lnTo>
                    <a:pt x="77" y="1001"/>
                  </a:lnTo>
                  <a:lnTo>
                    <a:pt x="155" y="1027"/>
                  </a:lnTo>
                  <a:lnTo>
                    <a:pt x="221" y="1057"/>
                  </a:lnTo>
                  <a:lnTo>
                    <a:pt x="310" y="1121"/>
                  </a:lnTo>
                  <a:lnTo>
                    <a:pt x="320" y="1146"/>
                  </a:lnTo>
                  <a:lnTo>
                    <a:pt x="312" y="1194"/>
                  </a:lnTo>
                  <a:lnTo>
                    <a:pt x="268" y="1232"/>
                  </a:lnTo>
                  <a:lnTo>
                    <a:pt x="251" y="1211"/>
                  </a:lnTo>
                  <a:lnTo>
                    <a:pt x="236" y="1159"/>
                  </a:lnTo>
                  <a:lnTo>
                    <a:pt x="194" y="1117"/>
                  </a:lnTo>
                  <a:lnTo>
                    <a:pt x="121" y="1069"/>
                  </a:lnTo>
                  <a:lnTo>
                    <a:pt x="74" y="1057"/>
                  </a:lnTo>
                  <a:lnTo>
                    <a:pt x="18" y="1057"/>
                  </a:lnTo>
                  <a:lnTo>
                    <a:pt x="18" y="1018"/>
                  </a:lnTo>
                  <a:lnTo>
                    <a:pt x="45" y="975"/>
                  </a:lnTo>
                  <a:lnTo>
                    <a:pt x="69" y="838"/>
                  </a:lnTo>
                  <a:lnTo>
                    <a:pt x="77" y="693"/>
                  </a:lnTo>
                  <a:lnTo>
                    <a:pt x="74" y="565"/>
                  </a:lnTo>
                  <a:lnTo>
                    <a:pt x="69" y="402"/>
                  </a:lnTo>
                  <a:lnTo>
                    <a:pt x="54" y="261"/>
                  </a:lnTo>
                  <a:lnTo>
                    <a:pt x="23" y="158"/>
                  </a:lnTo>
                  <a:lnTo>
                    <a:pt x="0" y="64"/>
                  </a:lnTo>
                  <a:lnTo>
                    <a:pt x="8" y="3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3238" y="2367"/>
              <a:ext cx="294" cy="1111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0" y="17"/>
                </a:cxn>
                <a:cxn ang="0">
                  <a:pos x="30" y="0"/>
                </a:cxn>
                <a:cxn ang="0">
                  <a:pos x="77" y="0"/>
                </a:cxn>
                <a:cxn ang="0">
                  <a:pos x="111" y="41"/>
                </a:cxn>
                <a:cxn ang="0">
                  <a:pos x="118" y="78"/>
                </a:cxn>
                <a:cxn ang="0">
                  <a:pos x="111" y="159"/>
                </a:cxn>
                <a:cxn ang="0">
                  <a:pos x="88" y="260"/>
                </a:cxn>
                <a:cxn ang="0">
                  <a:pos x="77" y="416"/>
                </a:cxn>
                <a:cxn ang="0">
                  <a:pos x="71" y="517"/>
                </a:cxn>
                <a:cxn ang="0">
                  <a:pos x="71" y="534"/>
                </a:cxn>
                <a:cxn ang="0">
                  <a:pos x="81" y="676"/>
                </a:cxn>
                <a:cxn ang="0">
                  <a:pos x="98" y="757"/>
                </a:cxn>
                <a:cxn ang="0">
                  <a:pos x="111" y="821"/>
                </a:cxn>
                <a:cxn ang="0">
                  <a:pos x="108" y="848"/>
                </a:cxn>
                <a:cxn ang="0">
                  <a:pos x="152" y="922"/>
                </a:cxn>
                <a:cxn ang="0">
                  <a:pos x="199" y="969"/>
                </a:cxn>
                <a:cxn ang="0">
                  <a:pos x="250" y="1013"/>
                </a:cxn>
                <a:cxn ang="0">
                  <a:pos x="294" y="1034"/>
                </a:cxn>
                <a:cxn ang="0">
                  <a:pos x="294" y="1071"/>
                </a:cxn>
                <a:cxn ang="0">
                  <a:pos x="270" y="1101"/>
                </a:cxn>
                <a:cxn ang="0">
                  <a:pos x="213" y="1111"/>
                </a:cxn>
                <a:cxn ang="0">
                  <a:pos x="172" y="1091"/>
                </a:cxn>
                <a:cxn ang="0">
                  <a:pos x="172" y="1064"/>
                </a:cxn>
                <a:cxn ang="0">
                  <a:pos x="138" y="969"/>
                </a:cxn>
                <a:cxn ang="0">
                  <a:pos x="81" y="919"/>
                </a:cxn>
                <a:cxn ang="0">
                  <a:pos x="40" y="868"/>
                </a:cxn>
                <a:cxn ang="0">
                  <a:pos x="10" y="841"/>
                </a:cxn>
                <a:cxn ang="0">
                  <a:pos x="20" y="807"/>
                </a:cxn>
                <a:cxn ang="0">
                  <a:pos x="37" y="716"/>
                </a:cxn>
                <a:cxn ang="0">
                  <a:pos x="37" y="544"/>
                </a:cxn>
                <a:cxn ang="0">
                  <a:pos x="30" y="422"/>
                </a:cxn>
                <a:cxn ang="0">
                  <a:pos x="30" y="301"/>
                </a:cxn>
                <a:cxn ang="0">
                  <a:pos x="27" y="169"/>
                </a:cxn>
                <a:cxn ang="0">
                  <a:pos x="0" y="88"/>
                </a:cxn>
              </a:cxnLst>
              <a:rect l="0" t="0" r="r" b="b"/>
              <a:pathLst>
                <a:path w="294" h="1111">
                  <a:moveTo>
                    <a:pt x="0" y="88"/>
                  </a:moveTo>
                  <a:lnTo>
                    <a:pt x="0" y="17"/>
                  </a:lnTo>
                  <a:lnTo>
                    <a:pt x="30" y="0"/>
                  </a:lnTo>
                  <a:lnTo>
                    <a:pt x="77" y="0"/>
                  </a:lnTo>
                  <a:lnTo>
                    <a:pt x="111" y="41"/>
                  </a:lnTo>
                  <a:lnTo>
                    <a:pt x="118" y="78"/>
                  </a:lnTo>
                  <a:lnTo>
                    <a:pt x="111" y="159"/>
                  </a:lnTo>
                  <a:lnTo>
                    <a:pt x="88" y="260"/>
                  </a:lnTo>
                  <a:lnTo>
                    <a:pt x="77" y="416"/>
                  </a:lnTo>
                  <a:lnTo>
                    <a:pt x="71" y="517"/>
                  </a:lnTo>
                  <a:lnTo>
                    <a:pt x="71" y="534"/>
                  </a:lnTo>
                  <a:lnTo>
                    <a:pt x="81" y="676"/>
                  </a:lnTo>
                  <a:lnTo>
                    <a:pt x="98" y="757"/>
                  </a:lnTo>
                  <a:lnTo>
                    <a:pt x="111" y="821"/>
                  </a:lnTo>
                  <a:lnTo>
                    <a:pt x="108" y="848"/>
                  </a:lnTo>
                  <a:lnTo>
                    <a:pt x="152" y="922"/>
                  </a:lnTo>
                  <a:lnTo>
                    <a:pt x="199" y="969"/>
                  </a:lnTo>
                  <a:lnTo>
                    <a:pt x="250" y="1013"/>
                  </a:lnTo>
                  <a:lnTo>
                    <a:pt x="294" y="1034"/>
                  </a:lnTo>
                  <a:lnTo>
                    <a:pt x="294" y="1071"/>
                  </a:lnTo>
                  <a:lnTo>
                    <a:pt x="270" y="1101"/>
                  </a:lnTo>
                  <a:lnTo>
                    <a:pt x="213" y="1111"/>
                  </a:lnTo>
                  <a:lnTo>
                    <a:pt x="172" y="1091"/>
                  </a:lnTo>
                  <a:lnTo>
                    <a:pt x="172" y="1064"/>
                  </a:lnTo>
                  <a:lnTo>
                    <a:pt x="138" y="969"/>
                  </a:lnTo>
                  <a:lnTo>
                    <a:pt x="81" y="919"/>
                  </a:lnTo>
                  <a:lnTo>
                    <a:pt x="40" y="868"/>
                  </a:lnTo>
                  <a:lnTo>
                    <a:pt x="10" y="841"/>
                  </a:lnTo>
                  <a:lnTo>
                    <a:pt x="20" y="807"/>
                  </a:lnTo>
                  <a:lnTo>
                    <a:pt x="37" y="716"/>
                  </a:lnTo>
                  <a:lnTo>
                    <a:pt x="37" y="544"/>
                  </a:lnTo>
                  <a:lnTo>
                    <a:pt x="30" y="422"/>
                  </a:lnTo>
                  <a:lnTo>
                    <a:pt x="30" y="301"/>
                  </a:lnTo>
                  <a:lnTo>
                    <a:pt x="27" y="169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947739" y="3200400"/>
            <a:ext cx="1262062" cy="4024540"/>
            <a:chOff x="2229" y="2264"/>
            <a:chExt cx="257" cy="1334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morning" dir="t"/>
          </a:scene3d>
        </p:grpSpPr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2303" y="2264"/>
              <a:ext cx="168" cy="287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12" y="63"/>
                </a:cxn>
                <a:cxn ang="0">
                  <a:pos x="28" y="32"/>
                </a:cxn>
                <a:cxn ang="0">
                  <a:pos x="48" y="11"/>
                </a:cxn>
                <a:cxn ang="0">
                  <a:pos x="68" y="0"/>
                </a:cxn>
                <a:cxn ang="0">
                  <a:pos x="95" y="4"/>
                </a:cxn>
                <a:cxn ang="0">
                  <a:pos x="112" y="27"/>
                </a:cxn>
                <a:cxn ang="0">
                  <a:pos x="128" y="70"/>
                </a:cxn>
                <a:cxn ang="0">
                  <a:pos x="135" y="127"/>
                </a:cxn>
                <a:cxn ang="0">
                  <a:pos x="135" y="191"/>
                </a:cxn>
                <a:cxn ang="0">
                  <a:pos x="167" y="236"/>
                </a:cxn>
                <a:cxn ang="0">
                  <a:pos x="168" y="255"/>
                </a:cxn>
                <a:cxn ang="0">
                  <a:pos x="163" y="257"/>
                </a:cxn>
                <a:cxn ang="0">
                  <a:pos x="132" y="218"/>
                </a:cxn>
                <a:cxn ang="0">
                  <a:pos x="123" y="246"/>
                </a:cxn>
                <a:cxn ang="0">
                  <a:pos x="104" y="271"/>
                </a:cxn>
                <a:cxn ang="0">
                  <a:pos x="87" y="284"/>
                </a:cxn>
                <a:cxn ang="0">
                  <a:pos x="59" y="287"/>
                </a:cxn>
                <a:cxn ang="0">
                  <a:pos x="23" y="268"/>
                </a:cxn>
                <a:cxn ang="0">
                  <a:pos x="7" y="225"/>
                </a:cxn>
                <a:cxn ang="0">
                  <a:pos x="0" y="182"/>
                </a:cxn>
                <a:cxn ang="0">
                  <a:pos x="0" y="122"/>
                </a:cxn>
              </a:cxnLst>
              <a:rect l="0" t="0" r="r" b="b"/>
              <a:pathLst>
                <a:path w="168" h="287">
                  <a:moveTo>
                    <a:pt x="0" y="122"/>
                  </a:moveTo>
                  <a:lnTo>
                    <a:pt x="12" y="63"/>
                  </a:lnTo>
                  <a:lnTo>
                    <a:pt x="28" y="32"/>
                  </a:lnTo>
                  <a:lnTo>
                    <a:pt x="48" y="11"/>
                  </a:lnTo>
                  <a:lnTo>
                    <a:pt x="68" y="0"/>
                  </a:lnTo>
                  <a:lnTo>
                    <a:pt x="95" y="4"/>
                  </a:lnTo>
                  <a:lnTo>
                    <a:pt x="112" y="27"/>
                  </a:lnTo>
                  <a:lnTo>
                    <a:pt x="128" y="70"/>
                  </a:lnTo>
                  <a:lnTo>
                    <a:pt x="135" y="127"/>
                  </a:lnTo>
                  <a:lnTo>
                    <a:pt x="135" y="191"/>
                  </a:lnTo>
                  <a:lnTo>
                    <a:pt x="167" y="236"/>
                  </a:lnTo>
                  <a:lnTo>
                    <a:pt x="168" y="255"/>
                  </a:lnTo>
                  <a:lnTo>
                    <a:pt x="163" y="257"/>
                  </a:lnTo>
                  <a:lnTo>
                    <a:pt x="132" y="218"/>
                  </a:lnTo>
                  <a:lnTo>
                    <a:pt x="123" y="246"/>
                  </a:lnTo>
                  <a:lnTo>
                    <a:pt x="104" y="271"/>
                  </a:lnTo>
                  <a:lnTo>
                    <a:pt x="87" y="284"/>
                  </a:lnTo>
                  <a:lnTo>
                    <a:pt x="59" y="287"/>
                  </a:lnTo>
                  <a:lnTo>
                    <a:pt x="23" y="268"/>
                  </a:lnTo>
                  <a:lnTo>
                    <a:pt x="7" y="225"/>
                  </a:lnTo>
                  <a:lnTo>
                    <a:pt x="0" y="182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p3d prstMaterial="metal">
              <a:bevelT w="139700" h="139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2289" y="2577"/>
              <a:ext cx="149" cy="460"/>
            </a:xfrm>
            <a:custGeom>
              <a:avLst/>
              <a:gdLst/>
              <a:ahLst/>
              <a:cxnLst>
                <a:cxn ang="0">
                  <a:pos x="21" y="30"/>
                </a:cxn>
                <a:cxn ang="0">
                  <a:pos x="39" y="11"/>
                </a:cxn>
                <a:cxn ang="0">
                  <a:pos x="61" y="4"/>
                </a:cxn>
                <a:cxn ang="0">
                  <a:pos x="81" y="0"/>
                </a:cxn>
                <a:cxn ang="0">
                  <a:pos x="107" y="5"/>
                </a:cxn>
                <a:cxn ang="0">
                  <a:pos x="137" y="30"/>
                </a:cxn>
                <a:cxn ang="0">
                  <a:pos x="149" y="74"/>
                </a:cxn>
                <a:cxn ang="0">
                  <a:pos x="149" y="142"/>
                </a:cxn>
                <a:cxn ang="0">
                  <a:pos x="147" y="205"/>
                </a:cxn>
                <a:cxn ang="0">
                  <a:pos x="133" y="303"/>
                </a:cxn>
                <a:cxn ang="0">
                  <a:pos x="121" y="382"/>
                </a:cxn>
                <a:cxn ang="0">
                  <a:pos x="107" y="433"/>
                </a:cxn>
                <a:cxn ang="0">
                  <a:pos x="79" y="460"/>
                </a:cxn>
                <a:cxn ang="0">
                  <a:pos x="39" y="455"/>
                </a:cxn>
                <a:cxn ang="0">
                  <a:pos x="19" y="414"/>
                </a:cxn>
                <a:cxn ang="0">
                  <a:pos x="7" y="354"/>
                </a:cxn>
                <a:cxn ang="0">
                  <a:pos x="1" y="287"/>
                </a:cxn>
                <a:cxn ang="0">
                  <a:pos x="0" y="186"/>
                </a:cxn>
                <a:cxn ang="0">
                  <a:pos x="5" y="115"/>
                </a:cxn>
                <a:cxn ang="0">
                  <a:pos x="13" y="51"/>
                </a:cxn>
                <a:cxn ang="0">
                  <a:pos x="21" y="30"/>
                </a:cxn>
              </a:cxnLst>
              <a:rect l="0" t="0" r="r" b="b"/>
              <a:pathLst>
                <a:path w="149" h="460">
                  <a:moveTo>
                    <a:pt x="21" y="30"/>
                  </a:moveTo>
                  <a:lnTo>
                    <a:pt x="39" y="11"/>
                  </a:lnTo>
                  <a:lnTo>
                    <a:pt x="61" y="4"/>
                  </a:lnTo>
                  <a:lnTo>
                    <a:pt x="81" y="0"/>
                  </a:lnTo>
                  <a:lnTo>
                    <a:pt x="107" y="5"/>
                  </a:lnTo>
                  <a:lnTo>
                    <a:pt x="137" y="30"/>
                  </a:lnTo>
                  <a:lnTo>
                    <a:pt x="149" y="74"/>
                  </a:lnTo>
                  <a:lnTo>
                    <a:pt x="149" y="142"/>
                  </a:lnTo>
                  <a:lnTo>
                    <a:pt x="147" y="205"/>
                  </a:lnTo>
                  <a:lnTo>
                    <a:pt x="133" y="303"/>
                  </a:lnTo>
                  <a:lnTo>
                    <a:pt x="121" y="382"/>
                  </a:lnTo>
                  <a:lnTo>
                    <a:pt x="107" y="433"/>
                  </a:lnTo>
                  <a:lnTo>
                    <a:pt x="79" y="460"/>
                  </a:lnTo>
                  <a:lnTo>
                    <a:pt x="39" y="455"/>
                  </a:lnTo>
                  <a:lnTo>
                    <a:pt x="19" y="414"/>
                  </a:lnTo>
                  <a:lnTo>
                    <a:pt x="7" y="354"/>
                  </a:lnTo>
                  <a:lnTo>
                    <a:pt x="1" y="287"/>
                  </a:lnTo>
                  <a:lnTo>
                    <a:pt x="0" y="186"/>
                  </a:lnTo>
                  <a:lnTo>
                    <a:pt x="5" y="115"/>
                  </a:lnTo>
                  <a:lnTo>
                    <a:pt x="13" y="51"/>
                  </a:lnTo>
                  <a:lnTo>
                    <a:pt x="21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p3d prstMaterial="metal">
              <a:bevelT w="139700" h="139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2229" y="2577"/>
              <a:ext cx="86" cy="568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79" y="0"/>
                </a:cxn>
                <a:cxn ang="0">
                  <a:pos x="86" y="25"/>
                </a:cxn>
                <a:cxn ang="0">
                  <a:pos x="76" y="57"/>
                </a:cxn>
                <a:cxn ang="0">
                  <a:pos x="60" y="75"/>
                </a:cxn>
                <a:cxn ang="0">
                  <a:pos x="47" y="117"/>
                </a:cxn>
                <a:cxn ang="0">
                  <a:pos x="31" y="174"/>
                </a:cxn>
                <a:cxn ang="0">
                  <a:pos x="25" y="227"/>
                </a:cxn>
                <a:cxn ang="0">
                  <a:pos x="21" y="318"/>
                </a:cxn>
                <a:cxn ang="0">
                  <a:pos x="25" y="403"/>
                </a:cxn>
                <a:cxn ang="0">
                  <a:pos x="33" y="442"/>
                </a:cxn>
                <a:cxn ang="0">
                  <a:pos x="27" y="485"/>
                </a:cxn>
                <a:cxn ang="0">
                  <a:pos x="21" y="517"/>
                </a:cxn>
                <a:cxn ang="0">
                  <a:pos x="23" y="568"/>
                </a:cxn>
                <a:cxn ang="0">
                  <a:pos x="13" y="564"/>
                </a:cxn>
                <a:cxn ang="0">
                  <a:pos x="4" y="522"/>
                </a:cxn>
                <a:cxn ang="0">
                  <a:pos x="0" y="485"/>
                </a:cxn>
                <a:cxn ang="0">
                  <a:pos x="12" y="435"/>
                </a:cxn>
                <a:cxn ang="0">
                  <a:pos x="8" y="389"/>
                </a:cxn>
                <a:cxn ang="0">
                  <a:pos x="4" y="314"/>
                </a:cxn>
                <a:cxn ang="0">
                  <a:pos x="4" y="224"/>
                </a:cxn>
                <a:cxn ang="0">
                  <a:pos x="12" y="128"/>
                </a:cxn>
                <a:cxn ang="0">
                  <a:pos x="25" y="57"/>
                </a:cxn>
                <a:cxn ang="0">
                  <a:pos x="39" y="20"/>
                </a:cxn>
                <a:cxn ang="0">
                  <a:pos x="59" y="4"/>
                </a:cxn>
              </a:cxnLst>
              <a:rect l="0" t="0" r="r" b="b"/>
              <a:pathLst>
                <a:path w="86" h="568">
                  <a:moveTo>
                    <a:pt x="59" y="4"/>
                  </a:moveTo>
                  <a:lnTo>
                    <a:pt x="79" y="0"/>
                  </a:lnTo>
                  <a:lnTo>
                    <a:pt x="86" y="25"/>
                  </a:lnTo>
                  <a:lnTo>
                    <a:pt x="76" y="57"/>
                  </a:lnTo>
                  <a:lnTo>
                    <a:pt x="60" y="75"/>
                  </a:lnTo>
                  <a:lnTo>
                    <a:pt x="47" y="117"/>
                  </a:lnTo>
                  <a:lnTo>
                    <a:pt x="31" y="174"/>
                  </a:lnTo>
                  <a:lnTo>
                    <a:pt x="25" y="227"/>
                  </a:lnTo>
                  <a:lnTo>
                    <a:pt x="21" y="318"/>
                  </a:lnTo>
                  <a:lnTo>
                    <a:pt x="25" y="403"/>
                  </a:lnTo>
                  <a:lnTo>
                    <a:pt x="33" y="442"/>
                  </a:lnTo>
                  <a:lnTo>
                    <a:pt x="27" y="485"/>
                  </a:lnTo>
                  <a:lnTo>
                    <a:pt x="21" y="517"/>
                  </a:lnTo>
                  <a:lnTo>
                    <a:pt x="23" y="568"/>
                  </a:lnTo>
                  <a:lnTo>
                    <a:pt x="13" y="564"/>
                  </a:lnTo>
                  <a:lnTo>
                    <a:pt x="4" y="522"/>
                  </a:lnTo>
                  <a:lnTo>
                    <a:pt x="0" y="485"/>
                  </a:lnTo>
                  <a:lnTo>
                    <a:pt x="12" y="435"/>
                  </a:lnTo>
                  <a:lnTo>
                    <a:pt x="8" y="389"/>
                  </a:lnTo>
                  <a:lnTo>
                    <a:pt x="4" y="314"/>
                  </a:lnTo>
                  <a:lnTo>
                    <a:pt x="4" y="224"/>
                  </a:lnTo>
                  <a:lnTo>
                    <a:pt x="12" y="128"/>
                  </a:lnTo>
                  <a:lnTo>
                    <a:pt x="25" y="57"/>
                  </a:lnTo>
                  <a:lnTo>
                    <a:pt x="39" y="20"/>
                  </a:lnTo>
                  <a:lnTo>
                    <a:pt x="5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p3d prstMaterial="metal">
              <a:bevelT w="139700" h="139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2421" y="2587"/>
              <a:ext cx="53" cy="54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2" y="0"/>
                </a:cxn>
                <a:cxn ang="0">
                  <a:pos x="37" y="43"/>
                </a:cxn>
                <a:cxn ang="0">
                  <a:pos x="53" y="161"/>
                </a:cxn>
                <a:cxn ang="0">
                  <a:pos x="53" y="297"/>
                </a:cxn>
                <a:cxn ang="0">
                  <a:pos x="45" y="413"/>
                </a:cxn>
                <a:cxn ang="0">
                  <a:pos x="53" y="453"/>
                </a:cxn>
                <a:cxn ang="0">
                  <a:pos x="53" y="506"/>
                </a:cxn>
                <a:cxn ang="0">
                  <a:pos x="45" y="544"/>
                </a:cxn>
                <a:cxn ang="0">
                  <a:pos x="35" y="510"/>
                </a:cxn>
                <a:cxn ang="0">
                  <a:pos x="30" y="458"/>
                </a:cxn>
                <a:cxn ang="0">
                  <a:pos x="18" y="419"/>
                </a:cxn>
                <a:cxn ang="0">
                  <a:pos x="31" y="383"/>
                </a:cxn>
                <a:cxn ang="0">
                  <a:pos x="39" y="297"/>
                </a:cxn>
                <a:cxn ang="0">
                  <a:pos x="39" y="217"/>
                </a:cxn>
                <a:cxn ang="0">
                  <a:pos x="31" y="136"/>
                </a:cxn>
                <a:cxn ang="0">
                  <a:pos x="16" y="77"/>
                </a:cxn>
                <a:cxn ang="0">
                  <a:pos x="0" y="48"/>
                </a:cxn>
                <a:cxn ang="0">
                  <a:pos x="1" y="2"/>
                </a:cxn>
              </a:cxnLst>
              <a:rect l="0" t="0" r="r" b="b"/>
              <a:pathLst>
                <a:path w="53" h="544">
                  <a:moveTo>
                    <a:pt x="1" y="2"/>
                  </a:moveTo>
                  <a:lnTo>
                    <a:pt x="22" y="0"/>
                  </a:lnTo>
                  <a:lnTo>
                    <a:pt x="37" y="43"/>
                  </a:lnTo>
                  <a:lnTo>
                    <a:pt x="53" y="161"/>
                  </a:lnTo>
                  <a:lnTo>
                    <a:pt x="53" y="297"/>
                  </a:lnTo>
                  <a:lnTo>
                    <a:pt x="45" y="413"/>
                  </a:lnTo>
                  <a:lnTo>
                    <a:pt x="53" y="453"/>
                  </a:lnTo>
                  <a:lnTo>
                    <a:pt x="53" y="506"/>
                  </a:lnTo>
                  <a:lnTo>
                    <a:pt x="45" y="544"/>
                  </a:lnTo>
                  <a:lnTo>
                    <a:pt x="35" y="510"/>
                  </a:lnTo>
                  <a:lnTo>
                    <a:pt x="30" y="458"/>
                  </a:lnTo>
                  <a:lnTo>
                    <a:pt x="18" y="419"/>
                  </a:lnTo>
                  <a:lnTo>
                    <a:pt x="31" y="383"/>
                  </a:lnTo>
                  <a:lnTo>
                    <a:pt x="39" y="297"/>
                  </a:lnTo>
                  <a:lnTo>
                    <a:pt x="39" y="217"/>
                  </a:lnTo>
                  <a:lnTo>
                    <a:pt x="31" y="136"/>
                  </a:lnTo>
                  <a:lnTo>
                    <a:pt x="16" y="77"/>
                  </a:lnTo>
                  <a:lnTo>
                    <a:pt x="0" y="48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p3d prstMaterial="metal">
              <a:bevelT w="139700" h="139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2288" y="2946"/>
              <a:ext cx="121" cy="65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7" y="27"/>
                </a:cxn>
                <a:cxn ang="0">
                  <a:pos x="32" y="54"/>
                </a:cxn>
                <a:cxn ang="0">
                  <a:pos x="38" y="149"/>
                </a:cxn>
                <a:cxn ang="0">
                  <a:pos x="41" y="213"/>
                </a:cxn>
                <a:cxn ang="0">
                  <a:pos x="41" y="321"/>
                </a:cxn>
                <a:cxn ang="0">
                  <a:pos x="40" y="423"/>
                </a:cxn>
                <a:cxn ang="0">
                  <a:pos x="34" y="505"/>
                </a:cxn>
                <a:cxn ang="0">
                  <a:pos x="29" y="530"/>
                </a:cxn>
                <a:cxn ang="0">
                  <a:pos x="59" y="543"/>
                </a:cxn>
                <a:cxn ang="0">
                  <a:pos x="84" y="559"/>
                </a:cxn>
                <a:cxn ang="0">
                  <a:pos x="118" y="593"/>
                </a:cxn>
                <a:cxn ang="0">
                  <a:pos x="121" y="607"/>
                </a:cxn>
                <a:cxn ang="0">
                  <a:pos x="119" y="632"/>
                </a:cxn>
                <a:cxn ang="0">
                  <a:pos x="102" y="652"/>
                </a:cxn>
                <a:cxn ang="0">
                  <a:pos x="95" y="641"/>
                </a:cxn>
                <a:cxn ang="0">
                  <a:pos x="90" y="614"/>
                </a:cxn>
                <a:cxn ang="0">
                  <a:pos x="74" y="591"/>
                </a:cxn>
                <a:cxn ang="0">
                  <a:pos x="46" y="566"/>
                </a:cxn>
                <a:cxn ang="0">
                  <a:pos x="28" y="559"/>
                </a:cxn>
                <a:cxn ang="0">
                  <a:pos x="7" y="559"/>
                </a:cxn>
                <a:cxn ang="0">
                  <a:pos x="7" y="539"/>
                </a:cxn>
                <a:cxn ang="0">
                  <a:pos x="17" y="516"/>
                </a:cxn>
                <a:cxn ang="0">
                  <a:pos x="27" y="444"/>
                </a:cxn>
                <a:cxn ang="0">
                  <a:pos x="29" y="367"/>
                </a:cxn>
                <a:cxn ang="0">
                  <a:pos x="28" y="299"/>
                </a:cxn>
                <a:cxn ang="0">
                  <a:pos x="27" y="213"/>
                </a:cxn>
                <a:cxn ang="0">
                  <a:pos x="21" y="138"/>
                </a:cxn>
                <a:cxn ang="0">
                  <a:pos x="9" y="84"/>
                </a:cxn>
                <a:cxn ang="0">
                  <a:pos x="0" y="34"/>
                </a:cxn>
                <a:cxn ang="0">
                  <a:pos x="3" y="16"/>
                </a:cxn>
                <a:cxn ang="0">
                  <a:pos x="13" y="0"/>
                </a:cxn>
              </a:cxnLst>
              <a:rect l="0" t="0" r="r" b="b"/>
              <a:pathLst>
                <a:path w="121" h="652">
                  <a:moveTo>
                    <a:pt x="13" y="0"/>
                  </a:moveTo>
                  <a:lnTo>
                    <a:pt x="27" y="27"/>
                  </a:lnTo>
                  <a:lnTo>
                    <a:pt x="32" y="54"/>
                  </a:lnTo>
                  <a:lnTo>
                    <a:pt x="38" y="149"/>
                  </a:lnTo>
                  <a:lnTo>
                    <a:pt x="41" y="213"/>
                  </a:lnTo>
                  <a:lnTo>
                    <a:pt x="41" y="321"/>
                  </a:lnTo>
                  <a:lnTo>
                    <a:pt x="40" y="423"/>
                  </a:lnTo>
                  <a:lnTo>
                    <a:pt x="34" y="505"/>
                  </a:lnTo>
                  <a:lnTo>
                    <a:pt x="29" y="530"/>
                  </a:lnTo>
                  <a:lnTo>
                    <a:pt x="59" y="543"/>
                  </a:lnTo>
                  <a:lnTo>
                    <a:pt x="84" y="559"/>
                  </a:lnTo>
                  <a:lnTo>
                    <a:pt x="118" y="593"/>
                  </a:lnTo>
                  <a:lnTo>
                    <a:pt x="121" y="607"/>
                  </a:lnTo>
                  <a:lnTo>
                    <a:pt x="119" y="632"/>
                  </a:lnTo>
                  <a:lnTo>
                    <a:pt x="102" y="652"/>
                  </a:lnTo>
                  <a:lnTo>
                    <a:pt x="95" y="641"/>
                  </a:lnTo>
                  <a:lnTo>
                    <a:pt x="90" y="614"/>
                  </a:lnTo>
                  <a:lnTo>
                    <a:pt x="74" y="591"/>
                  </a:lnTo>
                  <a:lnTo>
                    <a:pt x="46" y="566"/>
                  </a:lnTo>
                  <a:lnTo>
                    <a:pt x="28" y="559"/>
                  </a:lnTo>
                  <a:lnTo>
                    <a:pt x="7" y="559"/>
                  </a:lnTo>
                  <a:lnTo>
                    <a:pt x="7" y="539"/>
                  </a:lnTo>
                  <a:lnTo>
                    <a:pt x="17" y="516"/>
                  </a:lnTo>
                  <a:lnTo>
                    <a:pt x="27" y="444"/>
                  </a:lnTo>
                  <a:lnTo>
                    <a:pt x="29" y="367"/>
                  </a:lnTo>
                  <a:lnTo>
                    <a:pt x="28" y="299"/>
                  </a:lnTo>
                  <a:lnTo>
                    <a:pt x="27" y="213"/>
                  </a:lnTo>
                  <a:lnTo>
                    <a:pt x="21" y="138"/>
                  </a:lnTo>
                  <a:lnTo>
                    <a:pt x="9" y="84"/>
                  </a:lnTo>
                  <a:lnTo>
                    <a:pt x="0" y="34"/>
                  </a:lnTo>
                  <a:lnTo>
                    <a:pt x="3" y="16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p3d prstMaterial="metal">
              <a:bevelT w="139700" h="139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2372" y="2947"/>
              <a:ext cx="114" cy="584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9"/>
                </a:cxn>
                <a:cxn ang="0">
                  <a:pos x="11" y="0"/>
                </a:cxn>
                <a:cxn ang="0">
                  <a:pos x="30" y="0"/>
                </a:cxn>
                <a:cxn ang="0">
                  <a:pos x="43" y="21"/>
                </a:cxn>
                <a:cxn ang="0">
                  <a:pos x="46" y="41"/>
                </a:cxn>
                <a:cxn ang="0">
                  <a:pos x="43" y="83"/>
                </a:cxn>
                <a:cxn ang="0">
                  <a:pos x="34" y="137"/>
                </a:cxn>
                <a:cxn ang="0">
                  <a:pos x="30" y="218"/>
                </a:cxn>
                <a:cxn ang="0">
                  <a:pos x="27" y="271"/>
                </a:cxn>
                <a:cxn ang="0">
                  <a:pos x="27" y="280"/>
                </a:cxn>
                <a:cxn ang="0">
                  <a:pos x="31" y="355"/>
                </a:cxn>
                <a:cxn ang="0">
                  <a:pos x="38" y="398"/>
                </a:cxn>
                <a:cxn ang="0">
                  <a:pos x="43" y="431"/>
                </a:cxn>
                <a:cxn ang="0">
                  <a:pos x="42" y="445"/>
                </a:cxn>
                <a:cxn ang="0">
                  <a:pos x="59" y="484"/>
                </a:cxn>
                <a:cxn ang="0">
                  <a:pos x="77" y="509"/>
                </a:cxn>
                <a:cxn ang="0">
                  <a:pos x="97" y="532"/>
                </a:cxn>
                <a:cxn ang="0">
                  <a:pos x="114" y="543"/>
                </a:cxn>
                <a:cxn ang="0">
                  <a:pos x="114" y="563"/>
                </a:cxn>
                <a:cxn ang="0">
                  <a:pos x="104" y="579"/>
                </a:cxn>
                <a:cxn ang="0">
                  <a:pos x="82" y="584"/>
                </a:cxn>
                <a:cxn ang="0">
                  <a:pos x="66" y="573"/>
                </a:cxn>
                <a:cxn ang="0">
                  <a:pos x="66" y="559"/>
                </a:cxn>
                <a:cxn ang="0">
                  <a:pos x="53" y="509"/>
                </a:cxn>
                <a:cxn ang="0">
                  <a:pos x="31" y="483"/>
                </a:cxn>
                <a:cxn ang="0">
                  <a:pos x="15" y="456"/>
                </a:cxn>
                <a:cxn ang="0">
                  <a:pos x="4" y="442"/>
                </a:cxn>
                <a:cxn ang="0">
                  <a:pos x="8" y="424"/>
                </a:cxn>
                <a:cxn ang="0">
                  <a:pos x="14" y="376"/>
                </a:cxn>
                <a:cxn ang="0">
                  <a:pos x="14" y="286"/>
                </a:cxn>
                <a:cxn ang="0">
                  <a:pos x="11" y="222"/>
                </a:cxn>
                <a:cxn ang="0">
                  <a:pos x="11" y="158"/>
                </a:cxn>
                <a:cxn ang="0">
                  <a:pos x="10" y="89"/>
                </a:cxn>
                <a:cxn ang="0">
                  <a:pos x="0" y="46"/>
                </a:cxn>
              </a:cxnLst>
              <a:rect l="0" t="0" r="r" b="b"/>
              <a:pathLst>
                <a:path w="114" h="584">
                  <a:moveTo>
                    <a:pt x="0" y="46"/>
                  </a:moveTo>
                  <a:lnTo>
                    <a:pt x="0" y="9"/>
                  </a:lnTo>
                  <a:lnTo>
                    <a:pt x="11" y="0"/>
                  </a:lnTo>
                  <a:lnTo>
                    <a:pt x="30" y="0"/>
                  </a:lnTo>
                  <a:lnTo>
                    <a:pt x="43" y="21"/>
                  </a:lnTo>
                  <a:lnTo>
                    <a:pt x="46" y="41"/>
                  </a:lnTo>
                  <a:lnTo>
                    <a:pt x="43" y="83"/>
                  </a:lnTo>
                  <a:lnTo>
                    <a:pt x="34" y="137"/>
                  </a:lnTo>
                  <a:lnTo>
                    <a:pt x="30" y="218"/>
                  </a:lnTo>
                  <a:lnTo>
                    <a:pt x="27" y="271"/>
                  </a:lnTo>
                  <a:lnTo>
                    <a:pt x="27" y="280"/>
                  </a:lnTo>
                  <a:lnTo>
                    <a:pt x="31" y="355"/>
                  </a:lnTo>
                  <a:lnTo>
                    <a:pt x="38" y="398"/>
                  </a:lnTo>
                  <a:lnTo>
                    <a:pt x="43" y="431"/>
                  </a:lnTo>
                  <a:lnTo>
                    <a:pt x="42" y="445"/>
                  </a:lnTo>
                  <a:lnTo>
                    <a:pt x="59" y="484"/>
                  </a:lnTo>
                  <a:lnTo>
                    <a:pt x="77" y="509"/>
                  </a:lnTo>
                  <a:lnTo>
                    <a:pt x="97" y="532"/>
                  </a:lnTo>
                  <a:lnTo>
                    <a:pt x="114" y="543"/>
                  </a:lnTo>
                  <a:lnTo>
                    <a:pt x="114" y="563"/>
                  </a:lnTo>
                  <a:lnTo>
                    <a:pt x="104" y="579"/>
                  </a:lnTo>
                  <a:lnTo>
                    <a:pt x="82" y="584"/>
                  </a:lnTo>
                  <a:lnTo>
                    <a:pt x="66" y="573"/>
                  </a:lnTo>
                  <a:lnTo>
                    <a:pt x="66" y="559"/>
                  </a:lnTo>
                  <a:lnTo>
                    <a:pt x="53" y="509"/>
                  </a:lnTo>
                  <a:lnTo>
                    <a:pt x="31" y="483"/>
                  </a:lnTo>
                  <a:lnTo>
                    <a:pt x="15" y="456"/>
                  </a:lnTo>
                  <a:lnTo>
                    <a:pt x="4" y="442"/>
                  </a:lnTo>
                  <a:lnTo>
                    <a:pt x="8" y="424"/>
                  </a:lnTo>
                  <a:lnTo>
                    <a:pt x="14" y="376"/>
                  </a:lnTo>
                  <a:lnTo>
                    <a:pt x="14" y="286"/>
                  </a:lnTo>
                  <a:lnTo>
                    <a:pt x="11" y="222"/>
                  </a:lnTo>
                  <a:lnTo>
                    <a:pt x="11" y="158"/>
                  </a:lnTo>
                  <a:lnTo>
                    <a:pt x="10" y="89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p3d prstMaterial="metal">
              <a:bevelT w="139700" h="139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429001" y="663098"/>
            <a:ext cx="4767941" cy="4039529"/>
          </a:xfrm>
          <a:prstGeom prst="wedgeRectCallout">
            <a:avLst>
              <a:gd name="adj1" fmla="val -58029"/>
              <a:gd name="adj2" fmla="val -18609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Below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Ce n’est pas « et l’œuf rate », mais « ET l’EUPHRATE » !</a:t>
            </a:r>
          </a:p>
          <a:p>
            <a:pPr algn="ctr"/>
            <a:r>
              <a:rPr lang="fr-FR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L’EUPHRATE est un grand fleuve du Moyen-Orient, comme le TIGRE.</a:t>
            </a:r>
          </a:p>
          <a:p>
            <a:pPr algn="ctr">
              <a:spcBef>
                <a:spcPts val="1200"/>
              </a:spcBef>
            </a:pPr>
            <a:r>
              <a:rPr lang="fr-FR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Comme le « TIGRE », c’est un </a:t>
            </a:r>
            <a:r>
              <a:rPr lang="fr-F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NOM PROPRE</a:t>
            </a:r>
            <a:r>
              <a:rPr lang="fr-FR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.</a:t>
            </a:r>
          </a:p>
          <a:p>
            <a:pPr algn="ctr">
              <a:spcBef>
                <a:spcPts val="1200"/>
              </a:spcBef>
            </a:pPr>
            <a:r>
              <a:rPr lang="fr-FR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« </a:t>
            </a:r>
            <a:r>
              <a:rPr lang="fr-FR" sz="2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ET</a:t>
            </a:r>
            <a:r>
              <a:rPr lang="fr-FR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 » est une </a:t>
            </a:r>
            <a:r>
              <a:rPr lang="fr-F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CONJONCTION DE COORDINATION</a:t>
            </a:r>
            <a:r>
              <a:rPr lang="fr-FR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qui relie ces deux noms. </a:t>
            </a:r>
          </a:p>
        </p:txBody>
      </p:sp>
      <p:grpSp>
        <p:nvGrpSpPr>
          <p:cNvPr id="30" name="Group 41"/>
          <p:cNvGrpSpPr>
            <a:grpSpLocks noChangeAspect="1"/>
          </p:cNvGrpSpPr>
          <p:nvPr/>
        </p:nvGrpSpPr>
        <p:grpSpPr bwMode="auto">
          <a:xfrm>
            <a:off x="329750" y="1069749"/>
            <a:ext cx="2833688" cy="5913438"/>
            <a:chOff x="3858" y="619"/>
            <a:chExt cx="1785" cy="3725"/>
          </a:xfrm>
          <a:solidFill>
            <a:srgbClr val="99000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4234" y="619"/>
              <a:ext cx="1409" cy="858"/>
            </a:xfrm>
            <a:custGeom>
              <a:avLst/>
              <a:gdLst/>
              <a:ahLst/>
              <a:cxnLst>
                <a:cxn ang="0">
                  <a:pos x="518" y="443"/>
                </a:cxn>
                <a:cxn ang="0">
                  <a:pos x="128" y="302"/>
                </a:cxn>
                <a:cxn ang="0">
                  <a:pos x="296" y="192"/>
                </a:cxn>
                <a:cxn ang="0">
                  <a:pos x="479" y="140"/>
                </a:cxn>
                <a:cxn ang="0">
                  <a:pos x="747" y="85"/>
                </a:cxn>
                <a:cxn ang="0">
                  <a:pos x="930" y="185"/>
                </a:cxn>
                <a:cxn ang="0">
                  <a:pos x="1113" y="258"/>
                </a:cxn>
                <a:cxn ang="0">
                  <a:pos x="1226" y="319"/>
                </a:cxn>
                <a:cxn ang="0">
                  <a:pos x="1082" y="360"/>
                </a:cxn>
                <a:cxn ang="0">
                  <a:pos x="909" y="421"/>
                </a:cxn>
                <a:cxn ang="0">
                  <a:pos x="762" y="436"/>
                </a:cxn>
                <a:cxn ang="0">
                  <a:pos x="792" y="511"/>
                </a:cxn>
                <a:cxn ang="0">
                  <a:pos x="996" y="436"/>
                </a:cxn>
                <a:cxn ang="0">
                  <a:pos x="1226" y="387"/>
                </a:cxn>
                <a:cxn ang="0">
                  <a:pos x="1409" y="353"/>
                </a:cxn>
                <a:cxn ang="0">
                  <a:pos x="1365" y="319"/>
                </a:cxn>
                <a:cxn ang="0">
                  <a:pos x="1113" y="206"/>
                </a:cxn>
                <a:cxn ang="0">
                  <a:pos x="864" y="89"/>
                </a:cxn>
                <a:cxn ang="0">
                  <a:pos x="762" y="0"/>
                </a:cxn>
                <a:cxn ang="0">
                  <a:pos x="535" y="68"/>
                </a:cxn>
                <a:cxn ang="0">
                  <a:pos x="313" y="140"/>
                </a:cxn>
                <a:cxn ang="0">
                  <a:pos x="128" y="223"/>
                </a:cxn>
                <a:cxn ang="0">
                  <a:pos x="0" y="302"/>
                </a:cxn>
                <a:cxn ang="0">
                  <a:pos x="166" y="370"/>
                </a:cxn>
                <a:cxn ang="0">
                  <a:pos x="162" y="645"/>
                </a:cxn>
                <a:cxn ang="0">
                  <a:pos x="17" y="773"/>
                </a:cxn>
                <a:cxn ang="0">
                  <a:pos x="52" y="813"/>
                </a:cxn>
                <a:cxn ang="0">
                  <a:pos x="152" y="707"/>
                </a:cxn>
                <a:cxn ang="0">
                  <a:pos x="111" y="847"/>
                </a:cxn>
                <a:cxn ang="0">
                  <a:pos x="166" y="858"/>
                </a:cxn>
                <a:cxn ang="0">
                  <a:pos x="196" y="690"/>
                </a:cxn>
                <a:cxn ang="0">
                  <a:pos x="235" y="773"/>
                </a:cxn>
                <a:cxn ang="0">
                  <a:pos x="279" y="696"/>
                </a:cxn>
                <a:cxn ang="0">
                  <a:pos x="200" y="645"/>
                </a:cxn>
                <a:cxn ang="0">
                  <a:pos x="211" y="387"/>
                </a:cxn>
                <a:cxn ang="0">
                  <a:pos x="501" y="504"/>
                </a:cxn>
                <a:cxn ang="0">
                  <a:pos x="518" y="443"/>
                </a:cxn>
              </a:cxnLst>
              <a:rect l="0" t="0" r="r" b="b"/>
              <a:pathLst>
                <a:path w="1409" h="858">
                  <a:moveTo>
                    <a:pt x="518" y="443"/>
                  </a:moveTo>
                  <a:lnTo>
                    <a:pt x="128" y="302"/>
                  </a:lnTo>
                  <a:lnTo>
                    <a:pt x="296" y="192"/>
                  </a:lnTo>
                  <a:lnTo>
                    <a:pt x="479" y="140"/>
                  </a:lnTo>
                  <a:lnTo>
                    <a:pt x="747" y="85"/>
                  </a:lnTo>
                  <a:lnTo>
                    <a:pt x="930" y="185"/>
                  </a:lnTo>
                  <a:lnTo>
                    <a:pt x="1113" y="258"/>
                  </a:lnTo>
                  <a:lnTo>
                    <a:pt x="1226" y="319"/>
                  </a:lnTo>
                  <a:lnTo>
                    <a:pt x="1082" y="360"/>
                  </a:lnTo>
                  <a:lnTo>
                    <a:pt x="909" y="421"/>
                  </a:lnTo>
                  <a:lnTo>
                    <a:pt x="762" y="436"/>
                  </a:lnTo>
                  <a:lnTo>
                    <a:pt x="792" y="511"/>
                  </a:lnTo>
                  <a:lnTo>
                    <a:pt x="996" y="436"/>
                  </a:lnTo>
                  <a:lnTo>
                    <a:pt x="1226" y="387"/>
                  </a:lnTo>
                  <a:lnTo>
                    <a:pt x="1409" y="353"/>
                  </a:lnTo>
                  <a:lnTo>
                    <a:pt x="1365" y="319"/>
                  </a:lnTo>
                  <a:lnTo>
                    <a:pt x="1113" y="206"/>
                  </a:lnTo>
                  <a:lnTo>
                    <a:pt x="864" y="89"/>
                  </a:lnTo>
                  <a:lnTo>
                    <a:pt x="762" y="0"/>
                  </a:lnTo>
                  <a:lnTo>
                    <a:pt x="535" y="68"/>
                  </a:lnTo>
                  <a:lnTo>
                    <a:pt x="313" y="140"/>
                  </a:lnTo>
                  <a:lnTo>
                    <a:pt x="128" y="223"/>
                  </a:lnTo>
                  <a:lnTo>
                    <a:pt x="0" y="302"/>
                  </a:lnTo>
                  <a:lnTo>
                    <a:pt x="166" y="370"/>
                  </a:lnTo>
                  <a:lnTo>
                    <a:pt x="162" y="645"/>
                  </a:lnTo>
                  <a:lnTo>
                    <a:pt x="17" y="773"/>
                  </a:lnTo>
                  <a:lnTo>
                    <a:pt x="52" y="813"/>
                  </a:lnTo>
                  <a:lnTo>
                    <a:pt x="152" y="707"/>
                  </a:lnTo>
                  <a:lnTo>
                    <a:pt x="111" y="847"/>
                  </a:lnTo>
                  <a:lnTo>
                    <a:pt x="166" y="858"/>
                  </a:lnTo>
                  <a:lnTo>
                    <a:pt x="196" y="690"/>
                  </a:lnTo>
                  <a:lnTo>
                    <a:pt x="235" y="773"/>
                  </a:lnTo>
                  <a:lnTo>
                    <a:pt x="279" y="696"/>
                  </a:lnTo>
                  <a:lnTo>
                    <a:pt x="200" y="645"/>
                  </a:lnTo>
                  <a:lnTo>
                    <a:pt x="211" y="387"/>
                  </a:lnTo>
                  <a:lnTo>
                    <a:pt x="501" y="504"/>
                  </a:lnTo>
                  <a:lnTo>
                    <a:pt x="518" y="4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2" name="Group 53"/>
            <p:cNvGrpSpPr>
              <a:grpSpLocks/>
            </p:cNvGrpSpPr>
            <p:nvPr/>
          </p:nvGrpSpPr>
          <p:grpSpPr bwMode="auto">
            <a:xfrm>
              <a:off x="3858" y="855"/>
              <a:ext cx="1536" cy="3489"/>
              <a:chOff x="3858" y="855"/>
              <a:chExt cx="1536" cy="3489"/>
            </a:xfrm>
            <a:grpFill/>
          </p:grpSpPr>
          <p:sp>
            <p:nvSpPr>
              <p:cNvPr id="33" name="Freeform 43"/>
              <p:cNvSpPr>
                <a:spLocks/>
              </p:cNvSpPr>
              <p:nvPr/>
            </p:nvSpPr>
            <p:spPr bwMode="auto">
              <a:xfrm>
                <a:off x="4613" y="855"/>
                <a:ext cx="722" cy="688"/>
              </a:xfrm>
              <a:custGeom>
                <a:avLst/>
                <a:gdLst/>
                <a:ahLst/>
                <a:cxnLst>
                  <a:cxn ang="0">
                    <a:pos x="479" y="349"/>
                  </a:cxn>
                  <a:cxn ang="0">
                    <a:pos x="479" y="215"/>
                  </a:cxn>
                  <a:cxn ang="0">
                    <a:pos x="445" y="85"/>
                  </a:cxn>
                  <a:cxn ang="0">
                    <a:pos x="377" y="11"/>
                  </a:cxn>
                  <a:cxn ang="0">
                    <a:pos x="277" y="0"/>
                  </a:cxn>
                  <a:cxn ang="0">
                    <a:pos x="136" y="45"/>
                  </a:cxn>
                  <a:cxn ang="0">
                    <a:pos x="45" y="136"/>
                  </a:cxn>
                  <a:cxn ang="0">
                    <a:pos x="0" y="315"/>
                  </a:cxn>
                  <a:cxn ang="0">
                    <a:pos x="17" y="520"/>
                  </a:cxn>
                  <a:cxn ang="0">
                    <a:pos x="96" y="626"/>
                  </a:cxn>
                  <a:cxn ang="0">
                    <a:pos x="198" y="688"/>
                  </a:cxn>
                  <a:cxn ang="0">
                    <a:pos x="332" y="643"/>
                  </a:cxn>
                  <a:cxn ang="0">
                    <a:pos x="434" y="551"/>
                  </a:cxn>
                  <a:cxn ang="0">
                    <a:pos x="468" y="456"/>
                  </a:cxn>
                  <a:cxn ang="0">
                    <a:pos x="620" y="558"/>
                  </a:cxn>
                  <a:cxn ang="0">
                    <a:pos x="681" y="609"/>
                  </a:cxn>
                  <a:cxn ang="0">
                    <a:pos x="722" y="603"/>
                  </a:cxn>
                  <a:cxn ang="0">
                    <a:pos x="705" y="507"/>
                  </a:cxn>
                  <a:cxn ang="0">
                    <a:pos x="615" y="468"/>
                  </a:cxn>
                  <a:cxn ang="0">
                    <a:pos x="479" y="349"/>
                  </a:cxn>
                </a:cxnLst>
                <a:rect l="0" t="0" r="r" b="b"/>
                <a:pathLst>
                  <a:path w="722" h="688">
                    <a:moveTo>
                      <a:pt x="479" y="349"/>
                    </a:moveTo>
                    <a:lnTo>
                      <a:pt x="479" y="215"/>
                    </a:lnTo>
                    <a:lnTo>
                      <a:pt x="445" y="85"/>
                    </a:lnTo>
                    <a:lnTo>
                      <a:pt x="377" y="11"/>
                    </a:lnTo>
                    <a:lnTo>
                      <a:pt x="277" y="0"/>
                    </a:lnTo>
                    <a:lnTo>
                      <a:pt x="136" y="45"/>
                    </a:lnTo>
                    <a:lnTo>
                      <a:pt x="45" y="136"/>
                    </a:lnTo>
                    <a:lnTo>
                      <a:pt x="0" y="315"/>
                    </a:lnTo>
                    <a:lnTo>
                      <a:pt x="17" y="520"/>
                    </a:lnTo>
                    <a:lnTo>
                      <a:pt x="96" y="626"/>
                    </a:lnTo>
                    <a:lnTo>
                      <a:pt x="198" y="688"/>
                    </a:lnTo>
                    <a:lnTo>
                      <a:pt x="332" y="643"/>
                    </a:lnTo>
                    <a:lnTo>
                      <a:pt x="434" y="551"/>
                    </a:lnTo>
                    <a:lnTo>
                      <a:pt x="468" y="456"/>
                    </a:lnTo>
                    <a:lnTo>
                      <a:pt x="620" y="558"/>
                    </a:lnTo>
                    <a:lnTo>
                      <a:pt x="681" y="609"/>
                    </a:lnTo>
                    <a:lnTo>
                      <a:pt x="722" y="603"/>
                    </a:lnTo>
                    <a:lnTo>
                      <a:pt x="705" y="507"/>
                    </a:lnTo>
                    <a:lnTo>
                      <a:pt x="615" y="468"/>
                    </a:lnTo>
                    <a:lnTo>
                      <a:pt x="479" y="3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3858" y="1645"/>
                <a:ext cx="1217" cy="1390"/>
                <a:chOff x="3858" y="1645"/>
                <a:chExt cx="1217" cy="1390"/>
              </a:xfrm>
              <a:grpFill/>
            </p:grpSpPr>
            <p:sp>
              <p:nvSpPr>
                <p:cNvPr id="38" name="Freeform 47"/>
                <p:cNvSpPr>
                  <a:spLocks/>
                </p:cNvSpPr>
                <p:nvPr/>
              </p:nvSpPr>
              <p:spPr bwMode="auto">
                <a:xfrm>
                  <a:off x="4471" y="1645"/>
                  <a:ext cx="604" cy="1390"/>
                </a:xfrm>
                <a:custGeom>
                  <a:avLst/>
                  <a:gdLst/>
                  <a:ahLst/>
                  <a:cxnLst>
                    <a:cxn ang="0">
                      <a:pos x="438" y="59"/>
                    </a:cxn>
                    <a:cxn ang="0">
                      <a:pos x="342" y="6"/>
                    </a:cxn>
                    <a:cxn ang="0">
                      <a:pos x="251" y="0"/>
                    </a:cxn>
                    <a:cxn ang="0">
                      <a:pos x="191" y="59"/>
                    </a:cxn>
                    <a:cxn ang="0">
                      <a:pos x="176" y="157"/>
                    </a:cxn>
                    <a:cxn ang="0">
                      <a:pos x="172" y="294"/>
                    </a:cxn>
                    <a:cxn ang="0">
                      <a:pos x="221" y="513"/>
                    </a:cxn>
                    <a:cxn ang="0">
                      <a:pos x="227" y="687"/>
                    </a:cxn>
                    <a:cxn ang="0">
                      <a:pos x="195" y="817"/>
                    </a:cxn>
                    <a:cxn ang="0">
                      <a:pos x="106" y="970"/>
                    </a:cxn>
                    <a:cxn ang="0">
                      <a:pos x="25" y="1096"/>
                    </a:cxn>
                    <a:cxn ang="0">
                      <a:pos x="0" y="1209"/>
                    </a:cxn>
                    <a:cxn ang="0">
                      <a:pos x="25" y="1317"/>
                    </a:cxn>
                    <a:cxn ang="0">
                      <a:pos x="110" y="1390"/>
                    </a:cxn>
                    <a:cxn ang="0">
                      <a:pos x="230" y="1387"/>
                    </a:cxn>
                    <a:cxn ang="0">
                      <a:pos x="359" y="1324"/>
                    </a:cxn>
                    <a:cxn ang="0">
                      <a:pos x="481" y="1177"/>
                    </a:cxn>
                    <a:cxn ang="0">
                      <a:pos x="547" y="985"/>
                    </a:cxn>
                    <a:cxn ang="0">
                      <a:pos x="604" y="700"/>
                    </a:cxn>
                    <a:cxn ang="0">
                      <a:pos x="572" y="360"/>
                    </a:cxn>
                    <a:cxn ang="0">
                      <a:pos x="487" y="145"/>
                    </a:cxn>
                    <a:cxn ang="0">
                      <a:pos x="438" y="59"/>
                    </a:cxn>
                  </a:cxnLst>
                  <a:rect l="0" t="0" r="r" b="b"/>
                  <a:pathLst>
                    <a:path w="604" h="1390">
                      <a:moveTo>
                        <a:pt x="438" y="59"/>
                      </a:moveTo>
                      <a:lnTo>
                        <a:pt x="342" y="6"/>
                      </a:lnTo>
                      <a:lnTo>
                        <a:pt x="251" y="0"/>
                      </a:lnTo>
                      <a:lnTo>
                        <a:pt x="191" y="59"/>
                      </a:lnTo>
                      <a:lnTo>
                        <a:pt x="176" y="157"/>
                      </a:lnTo>
                      <a:lnTo>
                        <a:pt x="172" y="294"/>
                      </a:lnTo>
                      <a:lnTo>
                        <a:pt x="221" y="513"/>
                      </a:lnTo>
                      <a:lnTo>
                        <a:pt x="227" y="687"/>
                      </a:lnTo>
                      <a:lnTo>
                        <a:pt x="195" y="817"/>
                      </a:lnTo>
                      <a:lnTo>
                        <a:pt x="106" y="970"/>
                      </a:lnTo>
                      <a:lnTo>
                        <a:pt x="25" y="1096"/>
                      </a:lnTo>
                      <a:lnTo>
                        <a:pt x="0" y="1209"/>
                      </a:lnTo>
                      <a:lnTo>
                        <a:pt x="25" y="1317"/>
                      </a:lnTo>
                      <a:lnTo>
                        <a:pt x="110" y="1390"/>
                      </a:lnTo>
                      <a:lnTo>
                        <a:pt x="230" y="1387"/>
                      </a:lnTo>
                      <a:lnTo>
                        <a:pt x="359" y="1324"/>
                      </a:lnTo>
                      <a:lnTo>
                        <a:pt x="481" y="1177"/>
                      </a:lnTo>
                      <a:lnTo>
                        <a:pt x="547" y="985"/>
                      </a:lnTo>
                      <a:lnTo>
                        <a:pt x="604" y="700"/>
                      </a:lnTo>
                      <a:lnTo>
                        <a:pt x="572" y="360"/>
                      </a:lnTo>
                      <a:lnTo>
                        <a:pt x="487" y="145"/>
                      </a:lnTo>
                      <a:lnTo>
                        <a:pt x="438" y="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48"/>
                <p:cNvSpPr>
                  <a:spLocks/>
                </p:cNvSpPr>
                <p:nvPr/>
              </p:nvSpPr>
              <p:spPr bwMode="auto">
                <a:xfrm>
                  <a:off x="3858" y="1685"/>
                  <a:ext cx="872" cy="841"/>
                </a:xfrm>
                <a:custGeom>
                  <a:avLst/>
                  <a:gdLst/>
                  <a:ahLst/>
                  <a:cxnLst>
                    <a:cxn ang="0">
                      <a:pos x="849" y="0"/>
                    </a:cxn>
                    <a:cxn ang="0">
                      <a:pos x="762" y="17"/>
                    </a:cxn>
                    <a:cxn ang="0">
                      <a:pos x="711" y="94"/>
                    </a:cxn>
                    <a:cxn ang="0">
                      <a:pos x="681" y="213"/>
                    </a:cxn>
                    <a:cxn ang="0">
                      <a:pos x="702" y="388"/>
                    </a:cxn>
                    <a:cxn ang="0">
                      <a:pos x="698" y="522"/>
                    </a:cxn>
                    <a:cxn ang="0">
                      <a:pos x="655" y="645"/>
                    </a:cxn>
                    <a:cxn ang="0">
                      <a:pos x="587" y="711"/>
                    </a:cxn>
                    <a:cxn ang="0">
                      <a:pos x="540" y="732"/>
                    </a:cxn>
                    <a:cxn ang="0">
                      <a:pos x="447" y="652"/>
                    </a:cxn>
                    <a:cxn ang="0">
                      <a:pos x="332" y="483"/>
                    </a:cxn>
                    <a:cxn ang="0">
                      <a:pos x="232" y="349"/>
                    </a:cxn>
                    <a:cxn ang="0">
                      <a:pos x="172" y="290"/>
                    </a:cxn>
                    <a:cxn ang="0">
                      <a:pos x="123" y="317"/>
                    </a:cxn>
                    <a:cxn ang="0">
                      <a:pos x="104" y="332"/>
                    </a:cxn>
                    <a:cxn ang="0">
                      <a:pos x="36" y="294"/>
                    </a:cxn>
                    <a:cxn ang="0">
                      <a:pos x="0" y="317"/>
                    </a:cxn>
                    <a:cxn ang="0">
                      <a:pos x="36" y="411"/>
                    </a:cxn>
                    <a:cxn ang="0">
                      <a:pos x="123" y="434"/>
                    </a:cxn>
                    <a:cxn ang="0">
                      <a:pos x="166" y="392"/>
                    </a:cxn>
                    <a:cxn ang="0">
                      <a:pos x="262" y="490"/>
                    </a:cxn>
                    <a:cxn ang="0">
                      <a:pos x="374" y="692"/>
                    </a:cxn>
                    <a:cxn ang="0">
                      <a:pos x="511" y="830"/>
                    </a:cxn>
                    <a:cxn ang="0">
                      <a:pos x="587" y="841"/>
                    </a:cxn>
                    <a:cxn ang="0">
                      <a:pos x="679" y="783"/>
                    </a:cxn>
                    <a:cxn ang="0">
                      <a:pos x="736" y="664"/>
                    </a:cxn>
                    <a:cxn ang="0">
                      <a:pos x="804" y="513"/>
                    </a:cxn>
                    <a:cxn ang="0">
                      <a:pos x="840" y="366"/>
                    </a:cxn>
                    <a:cxn ang="0">
                      <a:pos x="872" y="185"/>
                    </a:cxn>
                    <a:cxn ang="0">
                      <a:pos x="849" y="0"/>
                    </a:cxn>
                  </a:cxnLst>
                  <a:rect l="0" t="0" r="r" b="b"/>
                  <a:pathLst>
                    <a:path w="872" h="841">
                      <a:moveTo>
                        <a:pt x="849" y="0"/>
                      </a:moveTo>
                      <a:lnTo>
                        <a:pt x="762" y="17"/>
                      </a:lnTo>
                      <a:lnTo>
                        <a:pt x="711" y="94"/>
                      </a:lnTo>
                      <a:lnTo>
                        <a:pt x="681" y="213"/>
                      </a:lnTo>
                      <a:lnTo>
                        <a:pt x="702" y="388"/>
                      </a:lnTo>
                      <a:lnTo>
                        <a:pt x="698" y="522"/>
                      </a:lnTo>
                      <a:lnTo>
                        <a:pt x="655" y="645"/>
                      </a:lnTo>
                      <a:lnTo>
                        <a:pt x="587" y="711"/>
                      </a:lnTo>
                      <a:lnTo>
                        <a:pt x="540" y="732"/>
                      </a:lnTo>
                      <a:lnTo>
                        <a:pt x="447" y="652"/>
                      </a:lnTo>
                      <a:lnTo>
                        <a:pt x="332" y="483"/>
                      </a:lnTo>
                      <a:lnTo>
                        <a:pt x="232" y="349"/>
                      </a:lnTo>
                      <a:lnTo>
                        <a:pt x="172" y="290"/>
                      </a:lnTo>
                      <a:lnTo>
                        <a:pt x="123" y="317"/>
                      </a:lnTo>
                      <a:lnTo>
                        <a:pt x="104" y="332"/>
                      </a:lnTo>
                      <a:lnTo>
                        <a:pt x="36" y="294"/>
                      </a:lnTo>
                      <a:lnTo>
                        <a:pt x="0" y="317"/>
                      </a:lnTo>
                      <a:lnTo>
                        <a:pt x="36" y="411"/>
                      </a:lnTo>
                      <a:lnTo>
                        <a:pt x="123" y="434"/>
                      </a:lnTo>
                      <a:lnTo>
                        <a:pt x="166" y="392"/>
                      </a:lnTo>
                      <a:lnTo>
                        <a:pt x="262" y="490"/>
                      </a:lnTo>
                      <a:lnTo>
                        <a:pt x="374" y="692"/>
                      </a:lnTo>
                      <a:lnTo>
                        <a:pt x="511" y="830"/>
                      </a:lnTo>
                      <a:lnTo>
                        <a:pt x="587" y="841"/>
                      </a:lnTo>
                      <a:lnTo>
                        <a:pt x="679" y="783"/>
                      </a:lnTo>
                      <a:lnTo>
                        <a:pt x="736" y="664"/>
                      </a:lnTo>
                      <a:lnTo>
                        <a:pt x="804" y="513"/>
                      </a:lnTo>
                      <a:lnTo>
                        <a:pt x="840" y="366"/>
                      </a:lnTo>
                      <a:lnTo>
                        <a:pt x="872" y="185"/>
                      </a:lnTo>
                      <a:lnTo>
                        <a:pt x="849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" name="Freeform 50"/>
              <p:cNvSpPr>
                <a:spLocks/>
              </p:cNvSpPr>
              <p:nvPr/>
            </p:nvSpPr>
            <p:spPr bwMode="auto">
              <a:xfrm>
                <a:off x="4745" y="2760"/>
                <a:ext cx="624" cy="158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147" y="38"/>
                  </a:cxn>
                  <a:cxn ang="0">
                    <a:pos x="181" y="89"/>
                  </a:cxn>
                  <a:cxn ang="0">
                    <a:pos x="239" y="221"/>
                  </a:cxn>
                  <a:cxn ang="0">
                    <a:pos x="307" y="549"/>
                  </a:cxn>
                  <a:cxn ang="0">
                    <a:pos x="324" y="777"/>
                  </a:cxn>
                  <a:cxn ang="0">
                    <a:pos x="283" y="983"/>
                  </a:cxn>
                  <a:cxn ang="0">
                    <a:pos x="222" y="1245"/>
                  </a:cxn>
                  <a:cxn ang="0">
                    <a:pos x="198" y="1394"/>
                  </a:cxn>
                  <a:cxn ang="0">
                    <a:pos x="239" y="1428"/>
                  </a:cxn>
                  <a:cxn ang="0">
                    <a:pos x="488" y="1435"/>
                  </a:cxn>
                  <a:cxn ang="0">
                    <a:pos x="624" y="1483"/>
                  </a:cxn>
                  <a:cxn ang="0">
                    <a:pos x="607" y="1518"/>
                  </a:cxn>
                  <a:cxn ang="0">
                    <a:pos x="453" y="1584"/>
                  </a:cxn>
                  <a:cxn ang="0">
                    <a:pos x="375" y="1562"/>
                  </a:cxn>
                  <a:cxn ang="0">
                    <a:pos x="266" y="1494"/>
                  </a:cxn>
                  <a:cxn ang="0">
                    <a:pos x="68" y="1445"/>
                  </a:cxn>
                  <a:cxn ang="0">
                    <a:pos x="68" y="1383"/>
                  </a:cxn>
                  <a:cxn ang="0">
                    <a:pos x="136" y="1328"/>
                  </a:cxn>
                  <a:cxn ang="0">
                    <a:pos x="187" y="1117"/>
                  </a:cxn>
                  <a:cxn ang="0">
                    <a:pos x="232" y="828"/>
                  </a:cxn>
                  <a:cxn ang="0">
                    <a:pos x="239" y="634"/>
                  </a:cxn>
                  <a:cxn ang="0">
                    <a:pos x="198" y="383"/>
                  </a:cxn>
                  <a:cxn ang="0">
                    <a:pos x="45" y="155"/>
                  </a:cxn>
                  <a:cxn ang="0">
                    <a:pos x="0" y="34"/>
                  </a:cxn>
                  <a:cxn ang="0">
                    <a:pos x="51" y="0"/>
                  </a:cxn>
                </a:cxnLst>
                <a:rect l="0" t="0" r="r" b="b"/>
                <a:pathLst>
                  <a:path w="624" h="1584">
                    <a:moveTo>
                      <a:pt x="51" y="0"/>
                    </a:moveTo>
                    <a:lnTo>
                      <a:pt x="147" y="38"/>
                    </a:lnTo>
                    <a:lnTo>
                      <a:pt x="181" y="89"/>
                    </a:lnTo>
                    <a:lnTo>
                      <a:pt x="239" y="221"/>
                    </a:lnTo>
                    <a:lnTo>
                      <a:pt x="307" y="549"/>
                    </a:lnTo>
                    <a:lnTo>
                      <a:pt x="324" y="777"/>
                    </a:lnTo>
                    <a:lnTo>
                      <a:pt x="283" y="983"/>
                    </a:lnTo>
                    <a:lnTo>
                      <a:pt x="222" y="1245"/>
                    </a:lnTo>
                    <a:lnTo>
                      <a:pt x="198" y="1394"/>
                    </a:lnTo>
                    <a:lnTo>
                      <a:pt x="239" y="1428"/>
                    </a:lnTo>
                    <a:lnTo>
                      <a:pt x="488" y="1435"/>
                    </a:lnTo>
                    <a:lnTo>
                      <a:pt x="624" y="1483"/>
                    </a:lnTo>
                    <a:lnTo>
                      <a:pt x="607" y="1518"/>
                    </a:lnTo>
                    <a:lnTo>
                      <a:pt x="453" y="1584"/>
                    </a:lnTo>
                    <a:lnTo>
                      <a:pt x="375" y="1562"/>
                    </a:lnTo>
                    <a:lnTo>
                      <a:pt x="266" y="1494"/>
                    </a:lnTo>
                    <a:lnTo>
                      <a:pt x="68" y="1445"/>
                    </a:lnTo>
                    <a:lnTo>
                      <a:pt x="68" y="1383"/>
                    </a:lnTo>
                    <a:lnTo>
                      <a:pt x="136" y="1328"/>
                    </a:lnTo>
                    <a:lnTo>
                      <a:pt x="187" y="1117"/>
                    </a:lnTo>
                    <a:lnTo>
                      <a:pt x="232" y="828"/>
                    </a:lnTo>
                    <a:lnTo>
                      <a:pt x="239" y="634"/>
                    </a:lnTo>
                    <a:lnTo>
                      <a:pt x="198" y="383"/>
                    </a:lnTo>
                    <a:lnTo>
                      <a:pt x="45" y="155"/>
                    </a:lnTo>
                    <a:lnTo>
                      <a:pt x="0" y="34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51"/>
              <p:cNvSpPr>
                <a:spLocks/>
              </p:cNvSpPr>
              <p:nvPr/>
            </p:nvSpPr>
            <p:spPr bwMode="auto">
              <a:xfrm>
                <a:off x="4115" y="2760"/>
                <a:ext cx="622" cy="1584"/>
              </a:xfrm>
              <a:custGeom>
                <a:avLst/>
                <a:gdLst/>
                <a:ahLst/>
                <a:cxnLst>
                  <a:cxn ang="0">
                    <a:pos x="571" y="0"/>
                  </a:cxn>
                  <a:cxn ang="0">
                    <a:pos x="475" y="38"/>
                  </a:cxn>
                  <a:cxn ang="0">
                    <a:pos x="441" y="89"/>
                  </a:cxn>
                  <a:cxn ang="0">
                    <a:pos x="385" y="221"/>
                  </a:cxn>
                  <a:cxn ang="0">
                    <a:pos x="317" y="549"/>
                  </a:cxn>
                  <a:cxn ang="0">
                    <a:pos x="300" y="777"/>
                  </a:cxn>
                  <a:cxn ang="0">
                    <a:pos x="339" y="983"/>
                  </a:cxn>
                  <a:cxn ang="0">
                    <a:pos x="400" y="1245"/>
                  </a:cxn>
                  <a:cxn ang="0">
                    <a:pos x="424" y="1394"/>
                  </a:cxn>
                  <a:cxn ang="0">
                    <a:pos x="385" y="1428"/>
                  </a:cxn>
                  <a:cxn ang="0">
                    <a:pos x="136" y="1435"/>
                  </a:cxn>
                  <a:cxn ang="0">
                    <a:pos x="0" y="1483"/>
                  </a:cxn>
                  <a:cxn ang="0">
                    <a:pos x="17" y="1518"/>
                  </a:cxn>
                  <a:cxn ang="0">
                    <a:pos x="171" y="1584"/>
                  </a:cxn>
                  <a:cxn ang="0">
                    <a:pos x="249" y="1562"/>
                  </a:cxn>
                  <a:cxn ang="0">
                    <a:pos x="356" y="1494"/>
                  </a:cxn>
                  <a:cxn ang="0">
                    <a:pos x="554" y="1445"/>
                  </a:cxn>
                  <a:cxn ang="0">
                    <a:pos x="554" y="1383"/>
                  </a:cxn>
                  <a:cxn ang="0">
                    <a:pos x="485" y="1328"/>
                  </a:cxn>
                  <a:cxn ang="0">
                    <a:pos x="434" y="1117"/>
                  </a:cxn>
                  <a:cxn ang="0">
                    <a:pos x="390" y="828"/>
                  </a:cxn>
                  <a:cxn ang="0">
                    <a:pos x="385" y="634"/>
                  </a:cxn>
                  <a:cxn ang="0">
                    <a:pos x="424" y="383"/>
                  </a:cxn>
                  <a:cxn ang="0">
                    <a:pos x="577" y="155"/>
                  </a:cxn>
                  <a:cxn ang="0">
                    <a:pos x="622" y="34"/>
                  </a:cxn>
                  <a:cxn ang="0">
                    <a:pos x="571" y="0"/>
                  </a:cxn>
                </a:cxnLst>
                <a:rect l="0" t="0" r="r" b="b"/>
                <a:pathLst>
                  <a:path w="622" h="1584">
                    <a:moveTo>
                      <a:pt x="571" y="0"/>
                    </a:moveTo>
                    <a:lnTo>
                      <a:pt x="475" y="38"/>
                    </a:lnTo>
                    <a:lnTo>
                      <a:pt x="441" y="89"/>
                    </a:lnTo>
                    <a:lnTo>
                      <a:pt x="385" y="221"/>
                    </a:lnTo>
                    <a:lnTo>
                      <a:pt x="317" y="549"/>
                    </a:lnTo>
                    <a:lnTo>
                      <a:pt x="300" y="777"/>
                    </a:lnTo>
                    <a:lnTo>
                      <a:pt x="339" y="983"/>
                    </a:lnTo>
                    <a:lnTo>
                      <a:pt x="400" y="1245"/>
                    </a:lnTo>
                    <a:lnTo>
                      <a:pt x="424" y="1394"/>
                    </a:lnTo>
                    <a:lnTo>
                      <a:pt x="385" y="1428"/>
                    </a:lnTo>
                    <a:lnTo>
                      <a:pt x="136" y="1435"/>
                    </a:lnTo>
                    <a:lnTo>
                      <a:pt x="0" y="1483"/>
                    </a:lnTo>
                    <a:lnTo>
                      <a:pt x="17" y="1518"/>
                    </a:lnTo>
                    <a:lnTo>
                      <a:pt x="171" y="1584"/>
                    </a:lnTo>
                    <a:lnTo>
                      <a:pt x="249" y="1562"/>
                    </a:lnTo>
                    <a:lnTo>
                      <a:pt x="356" y="1494"/>
                    </a:lnTo>
                    <a:lnTo>
                      <a:pt x="554" y="1445"/>
                    </a:lnTo>
                    <a:lnTo>
                      <a:pt x="554" y="1383"/>
                    </a:lnTo>
                    <a:lnTo>
                      <a:pt x="485" y="1328"/>
                    </a:lnTo>
                    <a:lnTo>
                      <a:pt x="434" y="1117"/>
                    </a:lnTo>
                    <a:lnTo>
                      <a:pt x="390" y="828"/>
                    </a:lnTo>
                    <a:lnTo>
                      <a:pt x="385" y="634"/>
                    </a:lnTo>
                    <a:lnTo>
                      <a:pt x="424" y="383"/>
                    </a:lnTo>
                    <a:lnTo>
                      <a:pt x="577" y="155"/>
                    </a:lnTo>
                    <a:lnTo>
                      <a:pt x="622" y="34"/>
                    </a:lnTo>
                    <a:lnTo>
                      <a:pt x="5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52"/>
              <p:cNvSpPr>
                <a:spLocks/>
              </p:cNvSpPr>
              <p:nvPr/>
            </p:nvSpPr>
            <p:spPr bwMode="auto">
              <a:xfrm>
                <a:off x="4783" y="1692"/>
                <a:ext cx="611" cy="138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5" y="0"/>
                  </a:cxn>
                  <a:cxn ang="0">
                    <a:pos x="243" y="64"/>
                  </a:cxn>
                  <a:cxn ang="0">
                    <a:pos x="375" y="181"/>
                  </a:cxn>
                  <a:cxn ang="0">
                    <a:pos x="501" y="393"/>
                  </a:cxn>
                  <a:cxn ang="0">
                    <a:pos x="571" y="574"/>
                  </a:cxn>
                  <a:cxn ang="0">
                    <a:pos x="611" y="717"/>
                  </a:cxn>
                  <a:cxn ang="0">
                    <a:pos x="605" y="768"/>
                  </a:cxn>
                  <a:cxn ang="0">
                    <a:pos x="552" y="885"/>
                  </a:cxn>
                  <a:cxn ang="0">
                    <a:pos x="394" y="1002"/>
                  </a:cxn>
                  <a:cxn ang="0">
                    <a:pos x="230" y="1066"/>
                  </a:cxn>
                  <a:cxn ang="0">
                    <a:pos x="211" y="1098"/>
                  </a:cxn>
                  <a:cxn ang="0">
                    <a:pos x="290" y="1177"/>
                  </a:cxn>
                  <a:cxn ang="0">
                    <a:pos x="362" y="1300"/>
                  </a:cxn>
                  <a:cxn ang="0">
                    <a:pos x="369" y="1383"/>
                  </a:cxn>
                  <a:cxn ang="0">
                    <a:pos x="328" y="1377"/>
                  </a:cxn>
                  <a:cxn ang="0">
                    <a:pos x="315" y="1306"/>
                  </a:cxn>
                  <a:cxn ang="0">
                    <a:pos x="237" y="1196"/>
                  </a:cxn>
                  <a:cxn ang="0">
                    <a:pos x="132" y="1117"/>
                  </a:cxn>
                  <a:cxn ang="0">
                    <a:pos x="152" y="1028"/>
                  </a:cxn>
                  <a:cxn ang="0">
                    <a:pos x="271" y="977"/>
                  </a:cxn>
                  <a:cxn ang="0">
                    <a:pos x="413" y="917"/>
                  </a:cxn>
                  <a:cxn ang="0">
                    <a:pos x="520" y="796"/>
                  </a:cxn>
                  <a:cxn ang="0">
                    <a:pos x="539" y="704"/>
                  </a:cxn>
                  <a:cxn ang="0">
                    <a:pos x="486" y="555"/>
                  </a:cxn>
                  <a:cxn ang="0">
                    <a:pos x="388" y="381"/>
                  </a:cxn>
                  <a:cxn ang="0">
                    <a:pos x="277" y="251"/>
                  </a:cxn>
                  <a:cxn ang="0">
                    <a:pos x="105" y="149"/>
                  </a:cxn>
                  <a:cxn ang="0">
                    <a:pos x="0" y="64"/>
                  </a:cxn>
                  <a:cxn ang="0">
                    <a:pos x="13" y="0"/>
                  </a:cxn>
                </a:cxnLst>
                <a:rect l="0" t="0" r="r" b="b"/>
                <a:pathLst>
                  <a:path w="611" h="1383">
                    <a:moveTo>
                      <a:pt x="13" y="0"/>
                    </a:moveTo>
                    <a:lnTo>
                      <a:pt x="105" y="0"/>
                    </a:lnTo>
                    <a:lnTo>
                      <a:pt x="243" y="64"/>
                    </a:lnTo>
                    <a:lnTo>
                      <a:pt x="375" y="181"/>
                    </a:lnTo>
                    <a:lnTo>
                      <a:pt x="501" y="393"/>
                    </a:lnTo>
                    <a:lnTo>
                      <a:pt x="571" y="574"/>
                    </a:lnTo>
                    <a:lnTo>
                      <a:pt x="611" y="717"/>
                    </a:lnTo>
                    <a:lnTo>
                      <a:pt x="605" y="768"/>
                    </a:lnTo>
                    <a:lnTo>
                      <a:pt x="552" y="885"/>
                    </a:lnTo>
                    <a:lnTo>
                      <a:pt x="394" y="1002"/>
                    </a:lnTo>
                    <a:lnTo>
                      <a:pt x="230" y="1066"/>
                    </a:lnTo>
                    <a:lnTo>
                      <a:pt x="211" y="1098"/>
                    </a:lnTo>
                    <a:lnTo>
                      <a:pt x="290" y="1177"/>
                    </a:lnTo>
                    <a:lnTo>
                      <a:pt x="362" y="1300"/>
                    </a:lnTo>
                    <a:lnTo>
                      <a:pt x="369" y="1383"/>
                    </a:lnTo>
                    <a:lnTo>
                      <a:pt x="328" y="1377"/>
                    </a:lnTo>
                    <a:lnTo>
                      <a:pt x="315" y="1306"/>
                    </a:lnTo>
                    <a:lnTo>
                      <a:pt x="237" y="1196"/>
                    </a:lnTo>
                    <a:lnTo>
                      <a:pt x="132" y="1117"/>
                    </a:lnTo>
                    <a:lnTo>
                      <a:pt x="152" y="1028"/>
                    </a:lnTo>
                    <a:lnTo>
                      <a:pt x="271" y="977"/>
                    </a:lnTo>
                    <a:lnTo>
                      <a:pt x="413" y="917"/>
                    </a:lnTo>
                    <a:lnTo>
                      <a:pt x="520" y="796"/>
                    </a:lnTo>
                    <a:lnTo>
                      <a:pt x="539" y="704"/>
                    </a:lnTo>
                    <a:lnTo>
                      <a:pt x="486" y="555"/>
                    </a:lnTo>
                    <a:lnTo>
                      <a:pt x="388" y="381"/>
                    </a:lnTo>
                    <a:lnTo>
                      <a:pt x="277" y="251"/>
                    </a:lnTo>
                    <a:lnTo>
                      <a:pt x="105" y="149"/>
                    </a:lnTo>
                    <a:lnTo>
                      <a:pt x="0" y="64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4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 bwMode="auto">
          <a:xfrm>
            <a:off x="5050054" y="891887"/>
            <a:ext cx="3494314" cy="3415708"/>
          </a:xfrm>
          <a:prstGeom prst="wedgeRoundRectCallout">
            <a:avLst>
              <a:gd name="adj1" fmla="val -57401"/>
              <a:gd name="adj2" fmla="val 17559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8600" dist="177800" dir="12240000" sx="103000" sy="103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20703501" lon="21519728" rev="310526"/>
            </a:camera>
            <a:lightRig rig="contrasting" dir="t">
              <a:rot lat="0" lon="0" rev="7800000"/>
            </a:lightRig>
          </a:scene3d>
          <a:sp3d prstMaterial="translucentPowder">
            <a:bevelT w="139700" h="139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 w="3175">
                  <a:solidFill>
                    <a:schemeClr val="accent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J’ai trouvé ! </a:t>
            </a:r>
          </a:p>
          <a:p>
            <a:pPr marL="0" marR="0" indent="0" algn="ctr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 w="3175">
                  <a:solidFill>
                    <a:schemeClr val="accent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La phrase est :</a:t>
            </a:r>
          </a:p>
          <a:p>
            <a:pPr marL="0" marR="0" indent="0" algn="ctr" defTabSz="914400" rtl="0" eaLnBrk="0" fontAlgn="base" latinLnBrk="0" hangingPunct="0"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 w="3175">
                  <a:solidFill>
                    <a:schemeClr val="accent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« Tamerlan voit le Tigre et l’Euphrate ».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473416" y="1240971"/>
            <a:ext cx="3880870" cy="5468485"/>
            <a:chOff x="3655785" y="2697843"/>
            <a:chExt cx="3211513" cy="3935413"/>
          </a:xfrm>
          <a:solidFill>
            <a:srgbClr val="002060"/>
          </a:solidFill>
          <a:scene3d>
            <a:camera prst="orthographicFront">
              <a:rot lat="0" lon="0" rev="0"/>
            </a:camera>
            <a:lightRig rig="flat" dir="t"/>
          </a:scene3d>
        </p:grpSpPr>
        <p:sp>
          <p:nvSpPr>
            <p:cNvPr id="6149" name="Freeform 5"/>
            <p:cNvSpPr>
              <a:spLocks/>
            </p:cNvSpPr>
            <p:nvPr/>
          </p:nvSpPr>
          <p:spPr bwMode="auto">
            <a:xfrm>
              <a:off x="5217885" y="3262993"/>
              <a:ext cx="863600" cy="874713"/>
            </a:xfrm>
            <a:custGeom>
              <a:avLst/>
              <a:gdLst/>
              <a:ahLst/>
              <a:cxnLst>
                <a:cxn ang="0">
                  <a:pos x="352" y="261"/>
                </a:cxn>
                <a:cxn ang="0">
                  <a:pos x="338" y="160"/>
                </a:cxn>
                <a:cxn ang="0">
                  <a:pos x="310" y="70"/>
                </a:cxn>
                <a:cxn ang="0">
                  <a:pos x="257" y="21"/>
                </a:cxn>
                <a:cxn ang="0">
                  <a:pos x="167" y="0"/>
                </a:cxn>
                <a:cxn ang="0">
                  <a:pos x="90" y="21"/>
                </a:cxn>
                <a:cxn ang="0">
                  <a:pos x="17" y="111"/>
                </a:cxn>
                <a:cxn ang="0">
                  <a:pos x="0" y="219"/>
                </a:cxn>
                <a:cxn ang="0">
                  <a:pos x="17" y="334"/>
                </a:cxn>
                <a:cxn ang="0">
                  <a:pos x="45" y="405"/>
                </a:cxn>
                <a:cxn ang="0">
                  <a:pos x="80" y="478"/>
                </a:cxn>
                <a:cxn ang="0">
                  <a:pos x="118" y="527"/>
                </a:cxn>
                <a:cxn ang="0">
                  <a:pos x="160" y="551"/>
                </a:cxn>
                <a:cxn ang="0">
                  <a:pos x="219" y="530"/>
                </a:cxn>
                <a:cxn ang="0">
                  <a:pos x="278" y="481"/>
                </a:cxn>
                <a:cxn ang="0">
                  <a:pos x="317" y="412"/>
                </a:cxn>
                <a:cxn ang="0">
                  <a:pos x="352" y="352"/>
                </a:cxn>
                <a:cxn ang="0">
                  <a:pos x="363" y="317"/>
                </a:cxn>
                <a:cxn ang="0">
                  <a:pos x="512" y="265"/>
                </a:cxn>
                <a:cxn ang="0">
                  <a:pos x="544" y="244"/>
                </a:cxn>
                <a:cxn ang="0">
                  <a:pos x="526" y="212"/>
                </a:cxn>
                <a:cxn ang="0">
                  <a:pos x="352" y="261"/>
                </a:cxn>
              </a:cxnLst>
              <a:rect l="0" t="0" r="r" b="b"/>
              <a:pathLst>
                <a:path w="544" h="551">
                  <a:moveTo>
                    <a:pt x="352" y="261"/>
                  </a:moveTo>
                  <a:lnTo>
                    <a:pt x="338" y="160"/>
                  </a:lnTo>
                  <a:lnTo>
                    <a:pt x="310" y="70"/>
                  </a:lnTo>
                  <a:lnTo>
                    <a:pt x="257" y="21"/>
                  </a:lnTo>
                  <a:lnTo>
                    <a:pt x="167" y="0"/>
                  </a:lnTo>
                  <a:lnTo>
                    <a:pt x="90" y="21"/>
                  </a:lnTo>
                  <a:lnTo>
                    <a:pt x="17" y="111"/>
                  </a:lnTo>
                  <a:lnTo>
                    <a:pt x="0" y="219"/>
                  </a:lnTo>
                  <a:lnTo>
                    <a:pt x="17" y="334"/>
                  </a:lnTo>
                  <a:lnTo>
                    <a:pt x="45" y="405"/>
                  </a:lnTo>
                  <a:lnTo>
                    <a:pt x="80" y="478"/>
                  </a:lnTo>
                  <a:lnTo>
                    <a:pt x="118" y="527"/>
                  </a:lnTo>
                  <a:lnTo>
                    <a:pt x="160" y="551"/>
                  </a:lnTo>
                  <a:lnTo>
                    <a:pt x="219" y="530"/>
                  </a:lnTo>
                  <a:lnTo>
                    <a:pt x="278" y="481"/>
                  </a:lnTo>
                  <a:lnTo>
                    <a:pt x="317" y="412"/>
                  </a:lnTo>
                  <a:lnTo>
                    <a:pt x="352" y="352"/>
                  </a:lnTo>
                  <a:lnTo>
                    <a:pt x="363" y="317"/>
                  </a:lnTo>
                  <a:lnTo>
                    <a:pt x="512" y="265"/>
                  </a:lnTo>
                  <a:lnTo>
                    <a:pt x="544" y="244"/>
                  </a:lnTo>
                  <a:lnTo>
                    <a:pt x="526" y="212"/>
                  </a:lnTo>
                  <a:lnTo>
                    <a:pt x="352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powder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4794023" y="4202793"/>
              <a:ext cx="892175" cy="1562100"/>
            </a:xfrm>
            <a:custGeom>
              <a:avLst/>
              <a:gdLst/>
              <a:ahLst/>
              <a:cxnLst>
                <a:cxn ang="0">
                  <a:pos x="189" y="146"/>
                </a:cxn>
                <a:cxn ang="0">
                  <a:pos x="258" y="73"/>
                </a:cxn>
                <a:cxn ang="0">
                  <a:pos x="373" y="3"/>
                </a:cxn>
                <a:cxn ang="0">
                  <a:pos x="425" y="0"/>
                </a:cxn>
                <a:cxn ang="0">
                  <a:pos x="519" y="31"/>
                </a:cxn>
                <a:cxn ang="0">
                  <a:pos x="562" y="77"/>
                </a:cxn>
                <a:cxn ang="0">
                  <a:pos x="562" y="146"/>
                </a:cxn>
                <a:cxn ang="0">
                  <a:pos x="491" y="275"/>
                </a:cxn>
                <a:cxn ang="0">
                  <a:pos x="415" y="377"/>
                </a:cxn>
                <a:cxn ang="0">
                  <a:pos x="383" y="461"/>
                </a:cxn>
                <a:cxn ang="0">
                  <a:pos x="362" y="558"/>
                </a:cxn>
                <a:cxn ang="0">
                  <a:pos x="383" y="652"/>
                </a:cxn>
                <a:cxn ang="0">
                  <a:pos x="404" y="743"/>
                </a:cxn>
                <a:cxn ang="0">
                  <a:pos x="404" y="848"/>
                </a:cxn>
                <a:cxn ang="0">
                  <a:pos x="373" y="911"/>
                </a:cxn>
                <a:cxn ang="0">
                  <a:pos x="303" y="946"/>
                </a:cxn>
                <a:cxn ang="0">
                  <a:pos x="220" y="984"/>
                </a:cxn>
                <a:cxn ang="0">
                  <a:pos x="143" y="984"/>
                </a:cxn>
                <a:cxn ang="0">
                  <a:pos x="91" y="956"/>
                </a:cxn>
                <a:cxn ang="0">
                  <a:pos x="21" y="841"/>
                </a:cxn>
                <a:cxn ang="0">
                  <a:pos x="0" y="722"/>
                </a:cxn>
                <a:cxn ang="0">
                  <a:pos x="7" y="569"/>
                </a:cxn>
                <a:cxn ang="0">
                  <a:pos x="60" y="377"/>
                </a:cxn>
                <a:cxn ang="0">
                  <a:pos x="112" y="251"/>
                </a:cxn>
                <a:cxn ang="0">
                  <a:pos x="189" y="146"/>
                </a:cxn>
              </a:cxnLst>
              <a:rect l="0" t="0" r="r" b="b"/>
              <a:pathLst>
                <a:path w="562" h="984">
                  <a:moveTo>
                    <a:pt x="189" y="146"/>
                  </a:moveTo>
                  <a:lnTo>
                    <a:pt x="258" y="73"/>
                  </a:lnTo>
                  <a:lnTo>
                    <a:pt x="373" y="3"/>
                  </a:lnTo>
                  <a:lnTo>
                    <a:pt x="425" y="0"/>
                  </a:lnTo>
                  <a:lnTo>
                    <a:pt x="519" y="31"/>
                  </a:lnTo>
                  <a:lnTo>
                    <a:pt x="562" y="77"/>
                  </a:lnTo>
                  <a:lnTo>
                    <a:pt x="562" y="146"/>
                  </a:lnTo>
                  <a:lnTo>
                    <a:pt x="491" y="275"/>
                  </a:lnTo>
                  <a:lnTo>
                    <a:pt x="415" y="377"/>
                  </a:lnTo>
                  <a:lnTo>
                    <a:pt x="383" y="461"/>
                  </a:lnTo>
                  <a:lnTo>
                    <a:pt x="362" y="558"/>
                  </a:lnTo>
                  <a:lnTo>
                    <a:pt x="383" y="652"/>
                  </a:lnTo>
                  <a:lnTo>
                    <a:pt x="404" y="743"/>
                  </a:lnTo>
                  <a:lnTo>
                    <a:pt x="404" y="848"/>
                  </a:lnTo>
                  <a:lnTo>
                    <a:pt x="373" y="911"/>
                  </a:lnTo>
                  <a:lnTo>
                    <a:pt x="303" y="946"/>
                  </a:lnTo>
                  <a:lnTo>
                    <a:pt x="220" y="984"/>
                  </a:lnTo>
                  <a:lnTo>
                    <a:pt x="143" y="984"/>
                  </a:lnTo>
                  <a:lnTo>
                    <a:pt x="91" y="956"/>
                  </a:lnTo>
                  <a:lnTo>
                    <a:pt x="21" y="841"/>
                  </a:lnTo>
                  <a:lnTo>
                    <a:pt x="0" y="722"/>
                  </a:lnTo>
                  <a:lnTo>
                    <a:pt x="7" y="569"/>
                  </a:lnTo>
                  <a:lnTo>
                    <a:pt x="60" y="377"/>
                  </a:lnTo>
                  <a:lnTo>
                    <a:pt x="112" y="251"/>
                  </a:lnTo>
                  <a:lnTo>
                    <a:pt x="189" y="1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powder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4857523" y="5471206"/>
              <a:ext cx="1125538" cy="1162050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60" y="0"/>
                </a:cxn>
                <a:cxn ang="0">
                  <a:pos x="148" y="0"/>
                </a:cxn>
                <a:cxn ang="0">
                  <a:pos x="311" y="17"/>
                </a:cxn>
                <a:cxn ang="0">
                  <a:pos x="503" y="27"/>
                </a:cxn>
                <a:cxn ang="0">
                  <a:pos x="577" y="59"/>
                </a:cxn>
                <a:cxn ang="0">
                  <a:pos x="608" y="100"/>
                </a:cxn>
                <a:cxn ang="0">
                  <a:pos x="615" y="163"/>
                </a:cxn>
                <a:cxn ang="0">
                  <a:pos x="594" y="229"/>
                </a:cxn>
                <a:cxn ang="0">
                  <a:pos x="535" y="330"/>
                </a:cxn>
                <a:cxn ang="0">
                  <a:pos x="457" y="414"/>
                </a:cxn>
                <a:cxn ang="0">
                  <a:pos x="398" y="491"/>
                </a:cxn>
                <a:cxn ang="0">
                  <a:pos x="374" y="550"/>
                </a:cxn>
                <a:cxn ang="0">
                  <a:pos x="356" y="592"/>
                </a:cxn>
                <a:cxn ang="0">
                  <a:pos x="363" y="624"/>
                </a:cxn>
                <a:cxn ang="0">
                  <a:pos x="367" y="644"/>
                </a:cxn>
                <a:cxn ang="0">
                  <a:pos x="437" y="644"/>
                </a:cxn>
                <a:cxn ang="0">
                  <a:pos x="546" y="627"/>
                </a:cxn>
                <a:cxn ang="0">
                  <a:pos x="615" y="627"/>
                </a:cxn>
                <a:cxn ang="0">
                  <a:pos x="688" y="655"/>
                </a:cxn>
                <a:cxn ang="0">
                  <a:pos x="709" y="690"/>
                </a:cxn>
                <a:cxn ang="0">
                  <a:pos x="688" y="721"/>
                </a:cxn>
                <a:cxn ang="0">
                  <a:pos x="657" y="732"/>
                </a:cxn>
                <a:cxn ang="0">
                  <a:pos x="608" y="718"/>
                </a:cxn>
                <a:cxn ang="0">
                  <a:pos x="542" y="679"/>
                </a:cxn>
                <a:cxn ang="0">
                  <a:pos x="471" y="686"/>
                </a:cxn>
                <a:cxn ang="0">
                  <a:pos x="356" y="707"/>
                </a:cxn>
                <a:cxn ang="0">
                  <a:pos x="322" y="700"/>
                </a:cxn>
                <a:cxn ang="0">
                  <a:pos x="304" y="676"/>
                </a:cxn>
                <a:cxn ang="0">
                  <a:pos x="304" y="617"/>
                </a:cxn>
                <a:cxn ang="0">
                  <a:pos x="304" y="533"/>
                </a:cxn>
                <a:cxn ang="0">
                  <a:pos x="353" y="469"/>
                </a:cxn>
                <a:cxn ang="0">
                  <a:pos x="426" y="375"/>
                </a:cxn>
                <a:cxn ang="0">
                  <a:pos x="489" y="292"/>
                </a:cxn>
                <a:cxn ang="0">
                  <a:pos x="532" y="229"/>
                </a:cxn>
                <a:cxn ang="0">
                  <a:pos x="553" y="174"/>
                </a:cxn>
                <a:cxn ang="0">
                  <a:pos x="542" y="142"/>
                </a:cxn>
                <a:cxn ang="0">
                  <a:pos x="514" y="104"/>
                </a:cxn>
                <a:cxn ang="0">
                  <a:pos x="471" y="93"/>
                </a:cxn>
                <a:cxn ang="0">
                  <a:pos x="426" y="93"/>
                </a:cxn>
                <a:cxn ang="0">
                  <a:pos x="325" y="93"/>
                </a:cxn>
                <a:cxn ang="0">
                  <a:pos x="175" y="121"/>
                </a:cxn>
                <a:cxn ang="0">
                  <a:pos x="64" y="132"/>
                </a:cxn>
                <a:cxn ang="0">
                  <a:pos x="19" y="121"/>
                </a:cxn>
                <a:cxn ang="0">
                  <a:pos x="0" y="104"/>
                </a:cxn>
                <a:cxn ang="0">
                  <a:pos x="0" y="69"/>
                </a:cxn>
              </a:cxnLst>
              <a:rect l="0" t="0" r="r" b="b"/>
              <a:pathLst>
                <a:path w="709" h="732">
                  <a:moveTo>
                    <a:pt x="0" y="69"/>
                  </a:moveTo>
                  <a:lnTo>
                    <a:pt x="60" y="0"/>
                  </a:lnTo>
                  <a:lnTo>
                    <a:pt x="148" y="0"/>
                  </a:lnTo>
                  <a:lnTo>
                    <a:pt x="311" y="17"/>
                  </a:lnTo>
                  <a:lnTo>
                    <a:pt x="503" y="27"/>
                  </a:lnTo>
                  <a:lnTo>
                    <a:pt x="577" y="59"/>
                  </a:lnTo>
                  <a:lnTo>
                    <a:pt x="608" y="100"/>
                  </a:lnTo>
                  <a:lnTo>
                    <a:pt x="615" y="163"/>
                  </a:lnTo>
                  <a:lnTo>
                    <a:pt x="594" y="229"/>
                  </a:lnTo>
                  <a:lnTo>
                    <a:pt x="535" y="330"/>
                  </a:lnTo>
                  <a:lnTo>
                    <a:pt x="457" y="414"/>
                  </a:lnTo>
                  <a:lnTo>
                    <a:pt x="398" y="491"/>
                  </a:lnTo>
                  <a:lnTo>
                    <a:pt x="374" y="550"/>
                  </a:lnTo>
                  <a:lnTo>
                    <a:pt x="356" y="592"/>
                  </a:lnTo>
                  <a:lnTo>
                    <a:pt x="363" y="624"/>
                  </a:lnTo>
                  <a:lnTo>
                    <a:pt x="367" y="644"/>
                  </a:lnTo>
                  <a:lnTo>
                    <a:pt x="437" y="644"/>
                  </a:lnTo>
                  <a:lnTo>
                    <a:pt x="546" y="627"/>
                  </a:lnTo>
                  <a:lnTo>
                    <a:pt x="615" y="627"/>
                  </a:lnTo>
                  <a:lnTo>
                    <a:pt x="688" y="655"/>
                  </a:lnTo>
                  <a:lnTo>
                    <a:pt x="709" y="690"/>
                  </a:lnTo>
                  <a:lnTo>
                    <a:pt x="688" y="721"/>
                  </a:lnTo>
                  <a:lnTo>
                    <a:pt x="657" y="732"/>
                  </a:lnTo>
                  <a:lnTo>
                    <a:pt x="608" y="718"/>
                  </a:lnTo>
                  <a:lnTo>
                    <a:pt x="542" y="679"/>
                  </a:lnTo>
                  <a:lnTo>
                    <a:pt x="471" y="686"/>
                  </a:lnTo>
                  <a:lnTo>
                    <a:pt x="356" y="707"/>
                  </a:lnTo>
                  <a:lnTo>
                    <a:pt x="322" y="700"/>
                  </a:lnTo>
                  <a:lnTo>
                    <a:pt x="304" y="676"/>
                  </a:lnTo>
                  <a:lnTo>
                    <a:pt x="304" y="617"/>
                  </a:lnTo>
                  <a:lnTo>
                    <a:pt x="304" y="533"/>
                  </a:lnTo>
                  <a:lnTo>
                    <a:pt x="353" y="469"/>
                  </a:lnTo>
                  <a:lnTo>
                    <a:pt x="426" y="375"/>
                  </a:lnTo>
                  <a:lnTo>
                    <a:pt x="489" y="292"/>
                  </a:lnTo>
                  <a:lnTo>
                    <a:pt x="532" y="229"/>
                  </a:lnTo>
                  <a:lnTo>
                    <a:pt x="553" y="174"/>
                  </a:lnTo>
                  <a:lnTo>
                    <a:pt x="542" y="142"/>
                  </a:lnTo>
                  <a:lnTo>
                    <a:pt x="514" y="104"/>
                  </a:lnTo>
                  <a:lnTo>
                    <a:pt x="471" y="93"/>
                  </a:lnTo>
                  <a:lnTo>
                    <a:pt x="426" y="93"/>
                  </a:lnTo>
                  <a:lnTo>
                    <a:pt x="325" y="93"/>
                  </a:lnTo>
                  <a:lnTo>
                    <a:pt x="175" y="121"/>
                  </a:lnTo>
                  <a:lnTo>
                    <a:pt x="64" y="132"/>
                  </a:lnTo>
                  <a:lnTo>
                    <a:pt x="19" y="121"/>
                  </a:lnTo>
                  <a:lnTo>
                    <a:pt x="0" y="104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powder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3655785" y="5204506"/>
              <a:ext cx="1428750" cy="1108075"/>
            </a:xfrm>
            <a:custGeom>
              <a:avLst/>
              <a:gdLst/>
              <a:ahLst/>
              <a:cxnLst>
                <a:cxn ang="0">
                  <a:pos x="732" y="290"/>
                </a:cxn>
                <a:cxn ang="0">
                  <a:pos x="746" y="199"/>
                </a:cxn>
                <a:cxn ang="0">
                  <a:pos x="799" y="165"/>
                </a:cxn>
                <a:cxn ang="0">
                  <a:pos x="862" y="158"/>
                </a:cxn>
                <a:cxn ang="0">
                  <a:pos x="900" y="199"/>
                </a:cxn>
                <a:cxn ang="0">
                  <a:pos x="883" y="279"/>
                </a:cxn>
                <a:cxn ang="0">
                  <a:pos x="848" y="387"/>
                </a:cxn>
                <a:cxn ang="0">
                  <a:pos x="778" y="509"/>
                </a:cxn>
                <a:cxn ang="0">
                  <a:pos x="690" y="613"/>
                </a:cxn>
                <a:cxn ang="0">
                  <a:pos x="617" y="670"/>
                </a:cxn>
                <a:cxn ang="0">
                  <a:pos x="537" y="698"/>
                </a:cxn>
                <a:cxn ang="0">
                  <a:pos x="460" y="688"/>
                </a:cxn>
                <a:cxn ang="0">
                  <a:pos x="401" y="656"/>
                </a:cxn>
                <a:cxn ang="0">
                  <a:pos x="380" y="603"/>
                </a:cxn>
                <a:cxn ang="0">
                  <a:pos x="356" y="513"/>
                </a:cxn>
                <a:cxn ang="0">
                  <a:pos x="328" y="346"/>
                </a:cxn>
                <a:cxn ang="0">
                  <a:pos x="307" y="231"/>
                </a:cxn>
                <a:cxn ang="0">
                  <a:pos x="307" y="94"/>
                </a:cxn>
                <a:cxn ang="0">
                  <a:pos x="293" y="70"/>
                </a:cxn>
                <a:cxn ang="0">
                  <a:pos x="251" y="63"/>
                </a:cxn>
                <a:cxn ang="0">
                  <a:pos x="202" y="101"/>
                </a:cxn>
                <a:cxn ang="0">
                  <a:pos x="157" y="165"/>
                </a:cxn>
                <a:cxn ang="0">
                  <a:pos x="104" y="199"/>
                </a:cxn>
                <a:cxn ang="0">
                  <a:pos x="24" y="199"/>
                </a:cxn>
                <a:cxn ang="0">
                  <a:pos x="0" y="178"/>
                </a:cxn>
                <a:cxn ang="0">
                  <a:pos x="0" y="143"/>
                </a:cxn>
                <a:cxn ang="0">
                  <a:pos x="35" y="111"/>
                </a:cxn>
                <a:cxn ang="0">
                  <a:pos x="73" y="122"/>
                </a:cxn>
                <a:cxn ang="0">
                  <a:pos x="108" y="115"/>
                </a:cxn>
                <a:cxn ang="0">
                  <a:pos x="171" y="70"/>
                </a:cxn>
                <a:cxn ang="0">
                  <a:pos x="233" y="21"/>
                </a:cxn>
                <a:cxn ang="0">
                  <a:pos x="293" y="7"/>
                </a:cxn>
                <a:cxn ang="0">
                  <a:pos x="377" y="0"/>
                </a:cxn>
                <a:cxn ang="0">
                  <a:pos x="380" y="38"/>
                </a:cxn>
                <a:cxn ang="0">
                  <a:pos x="360" y="80"/>
                </a:cxn>
                <a:cxn ang="0">
                  <a:pos x="356" y="189"/>
                </a:cxn>
                <a:cxn ang="0">
                  <a:pos x="380" y="332"/>
                </a:cxn>
                <a:cxn ang="0">
                  <a:pos x="419" y="471"/>
                </a:cxn>
                <a:cxn ang="0">
                  <a:pos x="453" y="554"/>
                </a:cxn>
                <a:cxn ang="0">
                  <a:pos x="506" y="593"/>
                </a:cxn>
                <a:cxn ang="0">
                  <a:pos x="558" y="593"/>
                </a:cxn>
                <a:cxn ang="0">
                  <a:pos x="610" y="554"/>
                </a:cxn>
                <a:cxn ang="0">
                  <a:pos x="680" y="467"/>
                </a:cxn>
                <a:cxn ang="0">
                  <a:pos x="725" y="342"/>
                </a:cxn>
                <a:cxn ang="0">
                  <a:pos x="732" y="290"/>
                </a:cxn>
              </a:cxnLst>
              <a:rect l="0" t="0" r="r" b="b"/>
              <a:pathLst>
                <a:path w="900" h="698">
                  <a:moveTo>
                    <a:pt x="732" y="290"/>
                  </a:moveTo>
                  <a:lnTo>
                    <a:pt x="746" y="199"/>
                  </a:lnTo>
                  <a:lnTo>
                    <a:pt x="799" y="165"/>
                  </a:lnTo>
                  <a:lnTo>
                    <a:pt x="862" y="158"/>
                  </a:lnTo>
                  <a:lnTo>
                    <a:pt x="900" y="199"/>
                  </a:lnTo>
                  <a:lnTo>
                    <a:pt x="883" y="279"/>
                  </a:lnTo>
                  <a:lnTo>
                    <a:pt x="848" y="387"/>
                  </a:lnTo>
                  <a:lnTo>
                    <a:pt x="778" y="509"/>
                  </a:lnTo>
                  <a:lnTo>
                    <a:pt x="690" y="613"/>
                  </a:lnTo>
                  <a:lnTo>
                    <a:pt x="617" y="670"/>
                  </a:lnTo>
                  <a:lnTo>
                    <a:pt x="537" y="698"/>
                  </a:lnTo>
                  <a:lnTo>
                    <a:pt x="460" y="688"/>
                  </a:lnTo>
                  <a:lnTo>
                    <a:pt x="401" y="656"/>
                  </a:lnTo>
                  <a:lnTo>
                    <a:pt x="380" y="603"/>
                  </a:lnTo>
                  <a:lnTo>
                    <a:pt x="356" y="513"/>
                  </a:lnTo>
                  <a:lnTo>
                    <a:pt x="328" y="346"/>
                  </a:lnTo>
                  <a:lnTo>
                    <a:pt x="307" y="231"/>
                  </a:lnTo>
                  <a:lnTo>
                    <a:pt x="307" y="94"/>
                  </a:lnTo>
                  <a:lnTo>
                    <a:pt x="293" y="70"/>
                  </a:lnTo>
                  <a:lnTo>
                    <a:pt x="251" y="63"/>
                  </a:lnTo>
                  <a:lnTo>
                    <a:pt x="202" y="101"/>
                  </a:lnTo>
                  <a:lnTo>
                    <a:pt x="157" y="165"/>
                  </a:lnTo>
                  <a:lnTo>
                    <a:pt x="104" y="199"/>
                  </a:lnTo>
                  <a:lnTo>
                    <a:pt x="24" y="199"/>
                  </a:lnTo>
                  <a:lnTo>
                    <a:pt x="0" y="178"/>
                  </a:lnTo>
                  <a:lnTo>
                    <a:pt x="0" y="143"/>
                  </a:lnTo>
                  <a:lnTo>
                    <a:pt x="35" y="111"/>
                  </a:lnTo>
                  <a:lnTo>
                    <a:pt x="73" y="122"/>
                  </a:lnTo>
                  <a:lnTo>
                    <a:pt x="108" y="115"/>
                  </a:lnTo>
                  <a:lnTo>
                    <a:pt x="171" y="70"/>
                  </a:lnTo>
                  <a:lnTo>
                    <a:pt x="233" y="21"/>
                  </a:lnTo>
                  <a:lnTo>
                    <a:pt x="293" y="7"/>
                  </a:lnTo>
                  <a:lnTo>
                    <a:pt x="377" y="0"/>
                  </a:lnTo>
                  <a:lnTo>
                    <a:pt x="380" y="38"/>
                  </a:lnTo>
                  <a:lnTo>
                    <a:pt x="360" y="80"/>
                  </a:lnTo>
                  <a:lnTo>
                    <a:pt x="356" y="189"/>
                  </a:lnTo>
                  <a:lnTo>
                    <a:pt x="380" y="332"/>
                  </a:lnTo>
                  <a:lnTo>
                    <a:pt x="419" y="471"/>
                  </a:lnTo>
                  <a:lnTo>
                    <a:pt x="453" y="554"/>
                  </a:lnTo>
                  <a:lnTo>
                    <a:pt x="506" y="593"/>
                  </a:lnTo>
                  <a:lnTo>
                    <a:pt x="558" y="593"/>
                  </a:lnTo>
                  <a:lnTo>
                    <a:pt x="610" y="554"/>
                  </a:lnTo>
                  <a:lnTo>
                    <a:pt x="680" y="467"/>
                  </a:lnTo>
                  <a:lnTo>
                    <a:pt x="725" y="342"/>
                  </a:lnTo>
                  <a:lnTo>
                    <a:pt x="732" y="2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powder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4332060" y="2697843"/>
              <a:ext cx="1006475" cy="1749425"/>
            </a:xfrm>
            <a:custGeom>
              <a:avLst/>
              <a:gdLst/>
              <a:ahLst/>
              <a:cxnLst>
                <a:cxn ang="0">
                  <a:pos x="404" y="837"/>
                </a:cxn>
                <a:cxn ang="0">
                  <a:pos x="508" y="942"/>
                </a:cxn>
                <a:cxn ang="0">
                  <a:pos x="550" y="942"/>
                </a:cxn>
                <a:cxn ang="0">
                  <a:pos x="620" y="984"/>
                </a:cxn>
                <a:cxn ang="0">
                  <a:pos x="634" y="1032"/>
                </a:cxn>
                <a:cxn ang="0">
                  <a:pos x="613" y="1095"/>
                </a:cxn>
                <a:cxn ang="0">
                  <a:pos x="557" y="1102"/>
                </a:cxn>
                <a:cxn ang="0">
                  <a:pos x="487" y="1053"/>
                </a:cxn>
                <a:cxn ang="0">
                  <a:pos x="348" y="921"/>
                </a:cxn>
                <a:cxn ang="0">
                  <a:pos x="257" y="796"/>
                </a:cxn>
                <a:cxn ang="0">
                  <a:pos x="215" y="697"/>
                </a:cxn>
                <a:cxn ang="0">
                  <a:pos x="187" y="530"/>
                </a:cxn>
                <a:cxn ang="0">
                  <a:pos x="187" y="314"/>
                </a:cxn>
                <a:cxn ang="0">
                  <a:pos x="180" y="259"/>
                </a:cxn>
                <a:cxn ang="0">
                  <a:pos x="139" y="216"/>
                </a:cxn>
                <a:cxn ang="0">
                  <a:pos x="20" y="223"/>
                </a:cxn>
                <a:cxn ang="0">
                  <a:pos x="0" y="202"/>
                </a:cxn>
                <a:cxn ang="0">
                  <a:pos x="27" y="188"/>
                </a:cxn>
                <a:cxn ang="0">
                  <a:pos x="111" y="181"/>
                </a:cxn>
                <a:cxn ang="0">
                  <a:pos x="125" y="167"/>
                </a:cxn>
                <a:cxn ang="0">
                  <a:pos x="6" y="97"/>
                </a:cxn>
                <a:cxn ang="0">
                  <a:pos x="6" y="70"/>
                </a:cxn>
                <a:cxn ang="0">
                  <a:pos x="27" y="63"/>
                </a:cxn>
                <a:cxn ang="0">
                  <a:pos x="125" y="118"/>
                </a:cxn>
                <a:cxn ang="0">
                  <a:pos x="146" y="111"/>
                </a:cxn>
                <a:cxn ang="0">
                  <a:pos x="125" y="7"/>
                </a:cxn>
                <a:cxn ang="0">
                  <a:pos x="139" y="0"/>
                </a:cxn>
                <a:cxn ang="0">
                  <a:pos x="153" y="7"/>
                </a:cxn>
                <a:cxn ang="0">
                  <a:pos x="180" y="111"/>
                </a:cxn>
                <a:cxn ang="0">
                  <a:pos x="201" y="118"/>
                </a:cxn>
                <a:cxn ang="0">
                  <a:pos x="257" y="7"/>
                </a:cxn>
                <a:cxn ang="0">
                  <a:pos x="271" y="7"/>
                </a:cxn>
                <a:cxn ang="0">
                  <a:pos x="271" y="42"/>
                </a:cxn>
                <a:cxn ang="0">
                  <a:pos x="236" y="132"/>
                </a:cxn>
                <a:cxn ang="0">
                  <a:pos x="236" y="181"/>
                </a:cxn>
                <a:cxn ang="0">
                  <a:pos x="250" y="244"/>
                </a:cxn>
                <a:cxn ang="0">
                  <a:pos x="243" y="328"/>
                </a:cxn>
                <a:cxn ang="0">
                  <a:pos x="250" y="481"/>
                </a:cxn>
                <a:cxn ang="0">
                  <a:pos x="264" y="579"/>
                </a:cxn>
                <a:cxn ang="0">
                  <a:pos x="299" y="690"/>
                </a:cxn>
                <a:cxn ang="0">
                  <a:pos x="348" y="775"/>
                </a:cxn>
                <a:cxn ang="0">
                  <a:pos x="404" y="837"/>
                </a:cxn>
              </a:cxnLst>
              <a:rect l="0" t="0" r="r" b="b"/>
              <a:pathLst>
                <a:path w="634" h="1102">
                  <a:moveTo>
                    <a:pt x="404" y="837"/>
                  </a:moveTo>
                  <a:lnTo>
                    <a:pt x="508" y="942"/>
                  </a:lnTo>
                  <a:lnTo>
                    <a:pt x="550" y="942"/>
                  </a:lnTo>
                  <a:lnTo>
                    <a:pt x="620" y="984"/>
                  </a:lnTo>
                  <a:lnTo>
                    <a:pt x="634" y="1032"/>
                  </a:lnTo>
                  <a:lnTo>
                    <a:pt x="613" y="1095"/>
                  </a:lnTo>
                  <a:lnTo>
                    <a:pt x="557" y="1102"/>
                  </a:lnTo>
                  <a:lnTo>
                    <a:pt x="487" y="1053"/>
                  </a:lnTo>
                  <a:lnTo>
                    <a:pt x="348" y="921"/>
                  </a:lnTo>
                  <a:lnTo>
                    <a:pt x="257" y="796"/>
                  </a:lnTo>
                  <a:lnTo>
                    <a:pt x="215" y="697"/>
                  </a:lnTo>
                  <a:lnTo>
                    <a:pt x="187" y="530"/>
                  </a:lnTo>
                  <a:lnTo>
                    <a:pt x="187" y="314"/>
                  </a:lnTo>
                  <a:lnTo>
                    <a:pt x="180" y="259"/>
                  </a:lnTo>
                  <a:lnTo>
                    <a:pt x="139" y="216"/>
                  </a:lnTo>
                  <a:lnTo>
                    <a:pt x="20" y="223"/>
                  </a:lnTo>
                  <a:lnTo>
                    <a:pt x="0" y="202"/>
                  </a:lnTo>
                  <a:lnTo>
                    <a:pt x="27" y="188"/>
                  </a:lnTo>
                  <a:lnTo>
                    <a:pt x="111" y="181"/>
                  </a:lnTo>
                  <a:lnTo>
                    <a:pt x="125" y="167"/>
                  </a:lnTo>
                  <a:lnTo>
                    <a:pt x="6" y="97"/>
                  </a:lnTo>
                  <a:lnTo>
                    <a:pt x="6" y="70"/>
                  </a:lnTo>
                  <a:lnTo>
                    <a:pt x="27" y="63"/>
                  </a:lnTo>
                  <a:lnTo>
                    <a:pt x="125" y="118"/>
                  </a:lnTo>
                  <a:lnTo>
                    <a:pt x="146" y="111"/>
                  </a:lnTo>
                  <a:lnTo>
                    <a:pt x="125" y="7"/>
                  </a:lnTo>
                  <a:lnTo>
                    <a:pt x="139" y="0"/>
                  </a:lnTo>
                  <a:lnTo>
                    <a:pt x="153" y="7"/>
                  </a:lnTo>
                  <a:lnTo>
                    <a:pt x="180" y="111"/>
                  </a:lnTo>
                  <a:lnTo>
                    <a:pt x="201" y="118"/>
                  </a:lnTo>
                  <a:lnTo>
                    <a:pt x="257" y="7"/>
                  </a:lnTo>
                  <a:lnTo>
                    <a:pt x="271" y="7"/>
                  </a:lnTo>
                  <a:lnTo>
                    <a:pt x="271" y="42"/>
                  </a:lnTo>
                  <a:lnTo>
                    <a:pt x="236" y="132"/>
                  </a:lnTo>
                  <a:lnTo>
                    <a:pt x="236" y="181"/>
                  </a:lnTo>
                  <a:lnTo>
                    <a:pt x="250" y="244"/>
                  </a:lnTo>
                  <a:lnTo>
                    <a:pt x="243" y="328"/>
                  </a:lnTo>
                  <a:lnTo>
                    <a:pt x="250" y="481"/>
                  </a:lnTo>
                  <a:lnTo>
                    <a:pt x="264" y="579"/>
                  </a:lnTo>
                  <a:lnTo>
                    <a:pt x="299" y="690"/>
                  </a:lnTo>
                  <a:lnTo>
                    <a:pt x="348" y="775"/>
                  </a:lnTo>
                  <a:lnTo>
                    <a:pt x="404" y="8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powder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auto">
            <a:xfrm>
              <a:off x="5549673" y="2851831"/>
              <a:ext cx="1317625" cy="1638300"/>
            </a:xfrm>
            <a:custGeom>
              <a:avLst/>
              <a:gdLst/>
              <a:ahLst/>
              <a:cxnLst>
                <a:cxn ang="0">
                  <a:pos x="14" y="914"/>
                </a:cxn>
                <a:cxn ang="0">
                  <a:pos x="0" y="962"/>
                </a:cxn>
                <a:cxn ang="0">
                  <a:pos x="14" y="1032"/>
                </a:cxn>
                <a:cxn ang="0">
                  <a:pos x="63" y="1032"/>
                </a:cxn>
                <a:cxn ang="0">
                  <a:pos x="210" y="1004"/>
                </a:cxn>
                <a:cxn ang="0">
                  <a:pos x="370" y="948"/>
                </a:cxn>
                <a:cxn ang="0">
                  <a:pos x="502" y="858"/>
                </a:cxn>
                <a:cxn ang="0">
                  <a:pos x="580" y="740"/>
                </a:cxn>
                <a:cxn ang="0">
                  <a:pos x="649" y="537"/>
                </a:cxn>
                <a:cxn ang="0">
                  <a:pos x="670" y="349"/>
                </a:cxn>
                <a:cxn ang="0">
                  <a:pos x="670" y="259"/>
                </a:cxn>
                <a:cxn ang="0">
                  <a:pos x="705" y="203"/>
                </a:cxn>
                <a:cxn ang="0">
                  <a:pos x="767" y="182"/>
                </a:cxn>
                <a:cxn ang="0">
                  <a:pos x="823" y="182"/>
                </a:cxn>
                <a:cxn ang="0">
                  <a:pos x="830" y="154"/>
                </a:cxn>
                <a:cxn ang="0">
                  <a:pos x="747" y="161"/>
                </a:cxn>
                <a:cxn ang="0">
                  <a:pos x="733" y="139"/>
                </a:cxn>
                <a:cxn ang="0">
                  <a:pos x="802" y="63"/>
                </a:cxn>
                <a:cxn ang="0">
                  <a:pos x="788" y="42"/>
                </a:cxn>
                <a:cxn ang="0">
                  <a:pos x="774" y="56"/>
                </a:cxn>
                <a:cxn ang="0">
                  <a:pos x="719" y="111"/>
                </a:cxn>
                <a:cxn ang="0">
                  <a:pos x="705" y="111"/>
                </a:cxn>
                <a:cxn ang="0">
                  <a:pos x="705" y="14"/>
                </a:cxn>
                <a:cxn ang="0">
                  <a:pos x="691" y="0"/>
                </a:cxn>
                <a:cxn ang="0">
                  <a:pos x="670" y="7"/>
                </a:cxn>
                <a:cxn ang="0">
                  <a:pos x="677" y="111"/>
                </a:cxn>
                <a:cxn ang="0">
                  <a:pos x="663" y="118"/>
                </a:cxn>
                <a:cxn ang="0">
                  <a:pos x="607" y="63"/>
                </a:cxn>
                <a:cxn ang="0">
                  <a:pos x="565" y="56"/>
                </a:cxn>
                <a:cxn ang="0">
                  <a:pos x="572" y="84"/>
                </a:cxn>
                <a:cxn ang="0">
                  <a:pos x="635" y="146"/>
                </a:cxn>
                <a:cxn ang="0">
                  <a:pos x="635" y="182"/>
                </a:cxn>
                <a:cxn ang="0">
                  <a:pos x="614" y="252"/>
                </a:cxn>
                <a:cxn ang="0">
                  <a:pos x="614" y="314"/>
                </a:cxn>
                <a:cxn ang="0">
                  <a:pos x="614" y="419"/>
                </a:cxn>
                <a:cxn ang="0">
                  <a:pos x="586" y="551"/>
                </a:cxn>
                <a:cxn ang="0">
                  <a:pos x="558" y="634"/>
                </a:cxn>
                <a:cxn ang="0">
                  <a:pos x="509" y="740"/>
                </a:cxn>
                <a:cxn ang="0">
                  <a:pos x="453" y="823"/>
                </a:cxn>
                <a:cxn ang="0">
                  <a:pos x="412" y="865"/>
                </a:cxn>
                <a:cxn ang="0">
                  <a:pos x="300" y="900"/>
                </a:cxn>
                <a:cxn ang="0">
                  <a:pos x="196" y="914"/>
                </a:cxn>
                <a:cxn ang="0">
                  <a:pos x="91" y="928"/>
                </a:cxn>
                <a:cxn ang="0">
                  <a:pos x="14" y="914"/>
                </a:cxn>
              </a:cxnLst>
              <a:rect l="0" t="0" r="r" b="b"/>
              <a:pathLst>
                <a:path w="830" h="1032">
                  <a:moveTo>
                    <a:pt x="14" y="914"/>
                  </a:moveTo>
                  <a:lnTo>
                    <a:pt x="0" y="962"/>
                  </a:lnTo>
                  <a:lnTo>
                    <a:pt x="14" y="1032"/>
                  </a:lnTo>
                  <a:lnTo>
                    <a:pt x="63" y="1032"/>
                  </a:lnTo>
                  <a:lnTo>
                    <a:pt x="210" y="1004"/>
                  </a:lnTo>
                  <a:lnTo>
                    <a:pt x="370" y="948"/>
                  </a:lnTo>
                  <a:lnTo>
                    <a:pt x="502" y="858"/>
                  </a:lnTo>
                  <a:lnTo>
                    <a:pt x="580" y="740"/>
                  </a:lnTo>
                  <a:lnTo>
                    <a:pt x="649" y="537"/>
                  </a:lnTo>
                  <a:lnTo>
                    <a:pt x="670" y="349"/>
                  </a:lnTo>
                  <a:lnTo>
                    <a:pt x="670" y="259"/>
                  </a:lnTo>
                  <a:lnTo>
                    <a:pt x="705" y="203"/>
                  </a:lnTo>
                  <a:lnTo>
                    <a:pt x="767" y="182"/>
                  </a:lnTo>
                  <a:lnTo>
                    <a:pt x="823" y="182"/>
                  </a:lnTo>
                  <a:lnTo>
                    <a:pt x="830" y="154"/>
                  </a:lnTo>
                  <a:lnTo>
                    <a:pt x="747" y="161"/>
                  </a:lnTo>
                  <a:lnTo>
                    <a:pt x="733" y="139"/>
                  </a:lnTo>
                  <a:lnTo>
                    <a:pt x="802" y="63"/>
                  </a:lnTo>
                  <a:lnTo>
                    <a:pt x="788" y="42"/>
                  </a:lnTo>
                  <a:lnTo>
                    <a:pt x="774" y="56"/>
                  </a:lnTo>
                  <a:lnTo>
                    <a:pt x="719" y="111"/>
                  </a:lnTo>
                  <a:lnTo>
                    <a:pt x="705" y="111"/>
                  </a:lnTo>
                  <a:lnTo>
                    <a:pt x="705" y="14"/>
                  </a:lnTo>
                  <a:lnTo>
                    <a:pt x="691" y="0"/>
                  </a:lnTo>
                  <a:lnTo>
                    <a:pt x="670" y="7"/>
                  </a:lnTo>
                  <a:lnTo>
                    <a:pt x="677" y="111"/>
                  </a:lnTo>
                  <a:lnTo>
                    <a:pt x="663" y="118"/>
                  </a:lnTo>
                  <a:lnTo>
                    <a:pt x="607" y="63"/>
                  </a:lnTo>
                  <a:lnTo>
                    <a:pt x="565" y="56"/>
                  </a:lnTo>
                  <a:lnTo>
                    <a:pt x="572" y="84"/>
                  </a:lnTo>
                  <a:lnTo>
                    <a:pt x="635" y="146"/>
                  </a:lnTo>
                  <a:lnTo>
                    <a:pt x="635" y="182"/>
                  </a:lnTo>
                  <a:lnTo>
                    <a:pt x="614" y="252"/>
                  </a:lnTo>
                  <a:lnTo>
                    <a:pt x="614" y="314"/>
                  </a:lnTo>
                  <a:lnTo>
                    <a:pt x="614" y="419"/>
                  </a:lnTo>
                  <a:lnTo>
                    <a:pt x="586" y="551"/>
                  </a:lnTo>
                  <a:lnTo>
                    <a:pt x="558" y="634"/>
                  </a:lnTo>
                  <a:lnTo>
                    <a:pt x="509" y="740"/>
                  </a:lnTo>
                  <a:lnTo>
                    <a:pt x="453" y="823"/>
                  </a:lnTo>
                  <a:lnTo>
                    <a:pt x="412" y="865"/>
                  </a:lnTo>
                  <a:lnTo>
                    <a:pt x="300" y="900"/>
                  </a:lnTo>
                  <a:lnTo>
                    <a:pt x="196" y="914"/>
                  </a:lnTo>
                  <a:lnTo>
                    <a:pt x="91" y="928"/>
                  </a:lnTo>
                  <a:lnTo>
                    <a:pt x="14" y="9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powder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7673975" y="4681538"/>
            <a:ext cx="930275" cy="2255838"/>
            <a:chOff x="7673975" y="4681538"/>
            <a:chExt cx="930275" cy="2255838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sunset" dir="t"/>
          </a:scene3d>
        </p:grpSpPr>
        <p:grpSp>
          <p:nvGrpSpPr>
            <p:cNvPr id="6164" name="Group 20"/>
            <p:cNvGrpSpPr>
              <a:grpSpLocks/>
            </p:cNvGrpSpPr>
            <p:nvPr/>
          </p:nvGrpSpPr>
          <p:grpSpPr bwMode="auto">
            <a:xfrm>
              <a:off x="7673975" y="4846638"/>
              <a:ext cx="835025" cy="2090738"/>
              <a:chOff x="4834" y="3053"/>
              <a:chExt cx="526" cy="1317"/>
            </a:xfrm>
            <a:grpFill/>
          </p:grpSpPr>
          <p:sp>
            <p:nvSpPr>
              <p:cNvPr id="6158" name="Freeform 14"/>
              <p:cNvSpPr>
                <a:spLocks/>
              </p:cNvSpPr>
              <p:nvPr/>
            </p:nvSpPr>
            <p:spPr bwMode="auto">
              <a:xfrm>
                <a:off x="4968" y="3105"/>
                <a:ext cx="309" cy="301"/>
              </a:xfrm>
              <a:custGeom>
                <a:avLst/>
                <a:gdLst/>
                <a:ahLst/>
                <a:cxnLst>
                  <a:cxn ang="0">
                    <a:pos x="188" y="254"/>
                  </a:cxn>
                  <a:cxn ang="0">
                    <a:pos x="242" y="173"/>
                  </a:cxn>
                  <a:cxn ang="0">
                    <a:pos x="302" y="113"/>
                  </a:cxn>
                  <a:cxn ang="0">
                    <a:pos x="363" y="40"/>
                  </a:cxn>
                  <a:cxn ang="0">
                    <a:pos x="436" y="6"/>
                  </a:cxn>
                  <a:cxn ang="0">
                    <a:pos x="496" y="0"/>
                  </a:cxn>
                  <a:cxn ang="0">
                    <a:pos x="557" y="19"/>
                  </a:cxn>
                  <a:cxn ang="0">
                    <a:pos x="591" y="66"/>
                  </a:cxn>
                  <a:cxn ang="0">
                    <a:pos x="617" y="154"/>
                  </a:cxn>
                  <a:cxn ang="0">
                    <a:pos x="610" y="247"/>
                  </a:cxn>
                  <a:cxn ang="0">
                    <a:pos x="584" y="327"/>
                  </a:cxn>
                  <a:cxn ang="0">
                    <a:pos x="517" y="421"/>
                  </a:cxn>
                  <a:cxn ang="0">
                    <a:pos x="443" y="488"/>
                  </a:cxn>
                  <a:cxn ang="0">
                    <a:pos x="363" y="548"/>
                  </a:cxn>
                  <a:cxn ang="0">
                    <a:pos x="275" y="588"/>
                  </a:cxn>
                  <a:cxn ang="0">
                    <a:pos x="202" y="602"/>
                  </a:cxn>
                  <a:cxn ang="0">
                    <a:pos x="168" y="582"/>
                  </a:cxn>
                  <a:cxn ang="0">
                    <a:pos x="141" y="502"/>
                  </a:cxn>
                  <a:cxn ang="0">
                    <a:pos x="148" y="395"/>
                  </a:cxn>
                  <a:cxn ang="0">
                    <a:pos x="20" y="401"/>
                  </a:cxn>
                  <a:cxn ang="0">
                    <a:pos x="0" y="381"/>
                  </a:cxn>
                  <a:cxn ang="0">
                    <a:pos x="20" y="341"/>
                  </a:cxn>
                  <a:cxn ang="0">
                    <a:pos x="154" y="334"/>
                  </a:cxn>
                  <a:cxn ang="0">
                    <a:pos x="188" y="254"/>
                  </a:cxn>
                </a:cxnLst>
                <a:rect l="0" t="0" r="r" b="b"/>
                <a:pathLst>
                  <a:path w="617" h="602">
                    <a:moveTo>
                      <a:pt x="188" y="254"/>
                    </a:moveTo>
                    <a:lnTo>
                      <a:pt x="242" y="173"/>
                    </a:lnTo>
                    <a:lnTo>
                      <a:pt x="302" y="113"/>
                    </a:lnTo>
                    <a:lnTo>
                      <a:pt x="363" y="40"/>
                    </a:lnTo>
                    <a:lnTo>
                      <a:pt x="436" y="6"/>
                    </a:lnTo>
                    <a:lnTo>
                      <a:pt x="496" y="0"/>
                    </a:lnTo>
                    <a:lnTo>
                      <a:pt x="557" y="19"/>
                    </a:lnTo>
                    <a:lnTo>
                      <a:pt x="591" y="66"/>
                    </a:lnTo>
                    <a:lnTo>
                      <a:pt x="617" y="154"/>
                    </a:lnTo>
                    <a:lnTo>
                      <a:pt x="610" y="247"/>
                    </a:lnTo>
                    <a:lnTo>
                      <a:pt x="584" y="327"/>
                    </a:lnTo>
                    <a:lnTo>
                      <a:pt x="517" y="421"/>
                    </a:lnTo>
                    <a:lnTo>
                      <a:pt x="443" y="488"/>
                    </a:lnTo>
                    <a:lnTo>
                      <a:pt x="363" y="548"/>
                    </a:lnTo>
                    <a:lnTo>
                      <a:pt x="275" y="588"/>
                    </a:lnTo>
                    <a:lnTo>
                      <a:pt x="202" y="602"/>
                    </a:lnTo>
                    <a:lnTo>
                      <a:pt x="168" y="582"/>
                    </a:lnTo>
                    <a:lnTo>
                      <a:pt x="141" y="502"/>
                    </a:lnTo>
                    <a:lnTo>
                      <a:pt x="148" y="395"/>
                    </a:lnTo>
                    <a:lnTo>
                      <a:pt x="20" y="401"/>
                    </a:lnTo>
                    <a:lnTo>
                      <a:pt x="0" y="381"/>
                    </a:lnTo>
                    <a:lnTo>
                      <a:pt x="20" y="341"/>
                    </a:lnTo>
                    <a:lnTo>
                      <a:pt x="154" y="334"/>
                    </a:lnTo>
                    <a:lnTo>
                      <a:pt x="188" y="2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auto">
              <a:xfrm>
                <a:off x="4951" y="3422"/>
                <a:ext cx="214" cy="443"/>
              </a:xfrm>
              <a:custGeom>
                <a:avLst/>
                <a:gdLst/>
                <a:ahLst/>
                <a:cxnLst>
                  <a:cxn ang="0">
                    <a:pos x="121" y="75"/>
                  </a:cxn>
                  <a:cxn ang="0">
                    <a:pos x="181" y="21"/>
                  </a:cxn>
                  <a:cxn ang="0">
                    <a:pos x="274" y="0"/>
                  </a:cxn>
                  <a:cxn ang="0">
                    <a:pos x="354" y="14"/>
                  </a:cxn>
                  <a:cxn ang="0">
                    <a:pos x="414" y="68"/>
                  </a:cxn>
                  <a:cxn ang="0">
                    <a:pos x="428" y="108"/>
                  </a:cxn>
                  <a:cxn ang="0">
                    <a:pos x="428" y="161"/>
                  </a:cxn>
                  <a:cxn ang="0">
                    <a:pos x="401" y="208"/>
                  </a:cxn>
                  <a:cxn ang="0">
                    <a:pos x="354" y="289"/>
                  </a:cxn>
                  <a:cxn ang="0">
                    <a:pos x="335" y="383"/>
                  </a:cxn>
                  <a:cxn ang="0">
                    <a:pos x="328" y="462"/>
                  </a:cxn>
                  <a:cxn ang="0">
                    <a:pos x="347" y="550"/>
                  </a:cxn>
                  <a:cxn ang="0">
                    <a:pos x="401" y="630"/>
                  </a:cxn>
                  <a:cxn ang="0">
                    <a:pos x="421" y="711"/>
                  </a:cxn>
                  <a:cxn ang="0">
                    <a:pos x="414" y="784"/>
                  </a:cxn>
                  <a:cxn ang="0">
                    <a:pos x="375" y="845"/>
                  </a:cxn>
                  <a:cxn ang="0">
                    <a:pos x="321" y="878"/>
                  </a:cxn>
                  <a:cxn ang="0">
                    <a:pos x="254" y="885"/>
                  </a:cxn>
                  <a:cxn ang="0">
                    <a:pos x="174" y="885"/>
                  </a:cxn>
                  <a:cxn ang="0">
                    <a:pos x="114" y="851"/>
                  </a:cxn>
                  <a:cxn ang="0">
                    <a:pos x="53" y="751"/>
                  </a:cxn>
                  <a:cxn ang="0">
                    <a:pos x="14" y="663"/>
                  </a:cxn>
                  <a:cxn ang="0">
                    <a:pos x="0" y="530"/>
                  </a:cxn>
                  <a:cxn ang="0">
                    <a:pos x="14" y="409"/>
                  </a:cxn>
                  <a:cxn ang="0">
                    <a:pos x="40" y="282"/>
                  </a:cxn>
                  <a:cxn ang="0">
                    <a:pos x="80" y="154"/>
                  </a:cxn>
                  <a:cxn ang="0">
                    <a:pos x="121" y="75"/>
                  </a:cxn>
                </a:cxnLst>
                <a:rect l="0" t="0" r="r" b="b"/>
                <a:pathLst>
                  <a:path w="428" h="885">
                    <a:moveTo>
                      <a:pt x="121" y="75"/>
                    </a:moveTo>
                    <a:lnTo>
                      <a:pt x="181" y="21"/>
                    </a:lnTo>
                    <a:lnTo>
                      <a:pt x="274" y="0"/>
                    </a:lnTo>
                    <a:lnTo>
                      <a:pt x="354" y="14"/>
                    </a:lnTo>
                    <a:lnTo>
                      <a:pt x="414" y="68"/>
                    </a:lnTo>
                    <a:lnTo>
                      <a:pt x="428" y="108"/>
                    </a:lnTo>
                    <a:lnTo>
                      <a:pt x="428" y="161"/>
                    </a:lnTo>
                    <a:lnTo>
                      <a:pt x="401" y="208"/>
                    </a:lnTo>
                    <a:lnTo>
                      <a:pt x="354" y="289"/>
                    </a:lnTo>
                    <a:lnTo>
                      <a:pt x="335" y="383"/>
                    </a:lnTo>
                    <a:lnTo>
                      <a:pt x="328" y="462"/>
                    </a:lnTo>
                    <a:lnTo>
                      <a:pt x="347" y="550"/>
                    </a:lnTo>
                    <a:lnTo>
                      <a:pt x="401" y="630"/>
                    </a:lnTo>
                    <a:lnTo>
                      <a:pt x="421" y="711"/>
                    </a:lnTo>
                    <a:lnTo>
                      <a:pt x="414" y="784"/>
                    </a:lnTo>
                    <a:lnTo>
                      <a:pt x="375" y="845"/>
                    </a:lnTo>
                    <a:lnTo>
                      <a:pt x="321" y="878"/>
                    </a:lnTo>
                    <a:lnTo>
                      <a:pt x="254" y="885"/>
                    </a:lnTo>
                    <a:lnTo>
                      <a:pt x="174" y="885"/>
                    </a:lnTo>
                    <a:lnTo>
                      <a:pt x="114" y="851"/>
                    </a:lnTo>
                    <a:lnTo>
                      <a:pt x="53" y="751"/>
                    </a:lnTo>
                    <a:lnTo>
                      <a:pt x="14" y="663"/>
                    </a:lnTo>
                    <a:lnTo>
                      <a:pt x="0" y="530"/>
                    </a:lnTo>
                    <a:lnTo>
                      <a:pt x="14" y="409"/>
                    </a:lnTo>
                    <a:lnTo>
                      <a:pt x="40" y="282"/>
                    </a:lnTo>
                    <a:lnTo>
                      <a:pt x="80" y="154"/>
                    </a:lnTo>
                    <a:lnTo>
                      <a:pt x="121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60" name="Freeform 16"/>
              <p:cNvSpPr>
                <a:spLocks/>
              </p:cNvSpPr>
              <p:nvPr/>
            </p:nvSpPr>
            <p:spPr bwMode="auto">
              <a:xfrm>
                <a:off x="5122" y="3436"/>
                <a:ext cx="238" cy="39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5" y="6"/>
                  </a:cxn>
                  <a:cxn ang="0">
                    <a:pos x="79" y="0"/>
                  </a:cxn>
                  <a:cxn ang="0">
                    <a:pos x="119" y="33"/>
                  </a:cxn>
                  <a:cxn ang="0">
                    <a:pos x="180" y="119"/>
                  </a:cxn>
                  <a:cxn ang="0">
                    <a:pos x="260" y="233"/>
                  </a:cxn>
                  <a:cxn ang="0">
                    <a:pos x="333" y="314"/>
                  </a:cxn>
                  <a:cxn ang="0">
                    <a:pos x="468" y="461"/>
                  </a:cxn>
                  <a:cxn ang="0">
                    <a:pos x="475" y="494"/>
                  </a:cxn>
                  <a:cxn ang="0">
                    <a:pos x="447" y="515"/>
                  </a:cxn>
                  <a:cxn ang="0">
                    <a:pos x="381" y="541"/>
                  </a:cxn>
                  <a:cxn ang="0">
                    <a:pos x="287" y="562"/>
                  </a:cxn>
                  <a:cxn ang="0">
                    <a:pos x="173" y="569"/>
                  </a:cxn>
                  <a:cxn ang="0">
                    <a:pos x="133" y="575"/>
                  </a:cxn>
                  <a:cxn ang="0">
                    <a:pos x="119" y="602"/>
                  </a:cxn>
                  <a:cxn ang="0">
                    <a:pos x="146" y="648"/>
                  </a:cxn>
                  <a:cxn ang="0">
                    <a:pos x="240" y="729"/>
                  </a:cxn>
                  <a:cxn ang="0">
                    <a:pos x="307" y="749"/>
                  </a:cxn>
                  <a:cxn ang="0">
                    <a:pos x="321" y="776"/>
                  </a:cxn>
                  <a:cxn ang="0">
                    <a:pos x="293" y="796"/>
                  </a:cxn>
                  <a:cxn ang="0">
                    <a:pos x="233" y="796"/>
                  </a:cxn>
                  <a:cxn ang="0">
                    <a:pos x="153" y="749"/>
                  </a:cxn>
                  <a:cxn ang="0">
                    <a:pos x="86" y="683"/>
                  </a:cxn>
                  <a:cxn ang="0">
                    <a:pos x="46" y="622"/>
                  </a:cxn>
                  <a:cxn ang="0">
                    <a:pos x="46" y="575"/>
                  </a:cxn>
                  <a:cxn ang="0">
                    <a:pos x="72" y="541"/>
                  </a:cxn>
                  <a:cxn ang="0">
                    <a:pos x="112" y="529"/>
                  </a:cxn>
                  <a:cxn ang="0">
                    <a:pos x="173" y="522"/>
                  </a:cxn>
                  <a:cxn ang="0">
                    <a:pos x="240" y="522"/>
                  </a:cxn>
                  <a:cxn ang="0">
                    <a:pos x="321" y="508"/>
                  </a:cxn>
                  <a:cxn ang="0">
                    <a:pos x="361" y="494"/>
                  </a:cxn>
                  <a:cxn ang="0">
                    <a:pos x="381" y="475"/>
                  </a:cxn>
                  <a:cxn ang="0">
                    <a:pos x="374" y="455"/>
                  </a:cxn>
                  <a:cxn ang="0">
                    <a:pos x="314" y="401"/>
                  </a:cxn>
                  <a:cxn ang="0">
                    <a:pos x="219" y="307"/>
                  </a:cxn>
                  <a:cxn ang="0">
                    <a:pos x="133" y="227"/>
                  </a:cxn>
                  <a:cxn ang="0">
                    <a:pos x="39" y="140"/>
                  </a:cxn>
                  <a:cxn ang="0">
                    <a:pos x="5" y="79"/>
                  </a:cxn>
                  <a:cxn ang="0">
                    <a:pos x="0" y="39"/>
                  </a:cxn>
                </a:cxnLst>
                <a:rect l="0" t="0" r="r" b="b"/>
                <a:pathLst>
                  <a:path w="475" h="796">
                    <a:moveTo>
                      <a:pt x="0" y="39"/>
                    </a:moveTo>
                    <a:lnTo>
                      <a:pt x="5" y="6"/>
                    </a:lnTo>
                    <a:lnTo>
                      <a:pt x="79" y="0"/>
                    </a:lnTo>
                    <a:lnTo>
                      <a:pt x="119" y="33"/>
                    </a:lnTo>
                    <a:lnTo>
                      <a:pt x="180" y="119"/>
                    </a:lnTo>
                    <a:lnTo>
                      <a:pt x="260" y="233"/>
                    </a:lnTo>
                    <a:lnTo>
                      <a:pt x="333" y="314"/>
                    </a:lnTo>
                    <a:lnTo>
                      <a:pt x="468" y="461"/>
                    </a:lnTo>
                    <a:lnTo>
                      <a:pt x="475" y="494"/>
                    </a:lnTo>
                    <a:lnTo>
                      <a:pt x="447" y="515"/>
                    </a:lnTo>
                    <a:lnTo>
                      <a:pt x="381" y="541"/>
                    </a:lnTo>
                    <a:lnTo>
                      <a:pt x="287" y="562"/>
                    </a:lnTo>
                    <a:lnTo>
                      <a:pt x="173" y="569"/>
                    </a:lnTo>
                    <a:lnTo>
                      <a:pt x="133" y="575"/>
                    </a:lnTo>
                    <a:lnTo>
                      <a:pt x="119" y="602"/>
                    </a:lnTo>
                    <a:lnTo>
                      <a:pt x="146" y="648"/>
                    </a:lnTo>
                    <a:lnTo>
                      <a:pt x="240" y="729"/>
                    </a:lnTo>
                    <a:lnTo>
                      <a:pt x="307" y="749"/>
                    </a:lnTo>
                    <a:lnTo>
                      <a:pt x="321" y="776"/>
                    </a:lnTo>
                    <a:lnTo>
                      <a:pt x="293" y="796"/>
                    </a:lnTo>
                    <a:lnTo>
                      <a:pt x="233" y="796"/>
                    </a:lnTo>
                    <a:lnTo>
                      <a:pt x="153" y="749"/>
                    </a:lnTo>
                    <a:lnTo>
                      <a:pt x="86" y="683"/>
                    </a:lnTo>
                    <a:lnTo>
                      <a:pt x="46" y="622"/>
                    </a:lnTo>
                    <a:lnTo>
                      <a:pt x="46" y="575"/>
                    </a:lnTo>
                    <a:lnTo>
                      <a:pt x="72" y="541"/>
                    </a:lnTo>
                    <a:lnTo>
                      <a:pt x="112" y="529"/>
                    </a:lnTo>
                    <a:lnTo>
                      <a:pt x="173" y="522"/>
                    </a:lnTo>
                    <a:lnTo>
                      <a:pt x="240" y="522"/>
                    </a:lnTo>
                    <a:lnTo>
                      <a:pt x="321" y="508"/>
                    </a:lnTo>
                    <a:lnTo>
                      <a:pt x="361" y="494"/>
                    </a:lnTo>
                    <a:lnTo>
                      <a:pt x="381" y="475"/>
                    </a:lnTo>
                    <a:lnTo>
                      <a:pt x="374" y="455"/>
                    </a:lnTo>
                    <a:lnTo>
                      <a:pt x="314" y="401"/>
                    </a:lnTo>
                    <a:lnTo>
                      <a:pt x="219" y="307"/>
                    </a:lnTo>
                    <a:lnTo>
                      <a:pt x="133" y="227"/>
                    </a:lnTo>
                    <a:lnTo>
                      <a:pt x="39" y="140"/>
                    </a:lnTo>
                    <a:lnTo>
                      <a:pt x="5" y="79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61" name="Freeform 17"/>
              <p:cNvSpPr>
                <a:spLocks/>
              </p:cNvSpPr>
              <p:nvPr/>
            </p:nvSpPr>
            <p:spPr bwMode="auto">
              <a:xfrm>
                <a:off x="4968" y="3770"/>
                <a:ext cx="258" cy="600"/>
              </a:xfrm>
              <a:custGeom>
                <a:avLst/>
                <a:gdLst/>
                <a:ahLst/>
                <a:cxnLst>
                  <a:cxn ang="0">
                    <a:pos x="255" y="0"/>
                  </a:cxn>
                  <a:cxn ang="0">
                    <a:pos x="328" y="14"/>
                  </a:cxn>
                  <a:cxn ang="0">
                    <a:pos x="362" y="68"/>
                  </a:cxn>
                  <a:cxn ang="0">
                    <a:pos x="355" y="194"/>
                  </a:cxn>
                  <a:cxn ang="0">
                    <a:pos x="342" y="328"/>
                  </a:cxn>
                  <a:cxn ang="0">
                    <a:pos x="342" y="469"/>
                  </a:cxn>
                  <a:cxn ang="0">
                    <a:pos x="409" y="637"/>
                  </a:cxn>
                  <a:cxn ang="0">
                    <a:pos x="462" y="757"/>
                  </a:cxn>
                  <a:cxn ang="0">
                    <a:pos x="489" y="878"/>
                  </a:cxn>
                  <a:cxn ang="0">
                    <a:pos x="482" y="985"/>
                  </a:cxn>
                  <a:cxn ang="0">
                    <a:pos x="482" y="1025"/>
                  </a:cxn>
                  <a:cxn ang="0">
                    <a:pos x="509" y="1065"/>
                  </a:cxn>
                  <a:cxn ang="0">
                    <a:pos x="516" y="1106"/>
                  </a:cxn>
                  <a:cxn ang="0">
                    <a:pos x="496" y="1125"/>
                  </a:cxn>
                  <a:cxn ang="0">
                    <a:pos x="442" y="1112"/>
                  </a:cxn>
                  <a:cxn ang="0">
                    <a:pos x="342" y="1099"/>
                  </a:cxn>
                  <a:cxn ang="0">
                    <a:pos x="221" y="1125"/>
                  </a:cxn>
                  <a:cxn ang="0">
                    <a:pos x="141" y="1172"/>
                  </a:cxn>
                  <a:cxn ang="0">
                    <a:pos x="100" y="1200"/>
                  </a:cxn>
                  <a:cxn ang="0">
                    <a:pos x="60" y="1200"/>
                  </a:cxn>
                  <a:cxn ang="0">
                    <a:pos x="0" y="1112"/>
                  </a:cxn>
                  <a:cxn ang="0">
                    <a:pos x="7" y="1099"/>
                  </a:cxn>
                  <a:cxn ang="0">
                    <a:pos x="128" y="1058"/>
                  </a:cxn>
                  <a:cxn ang="0">
                    <a:pos x="268" y="1039"/>
                  </a:cxn>
                  <a:cxn ang="0">
                    <a:pos x="368" y="1032"/>
                  </a:cxn>
                  <a:cxn ang="0">
                    <a:pos x="428" y="1032"/>
                  </a:cxn>
                  <a:cxn ang="0">
                    <a:pos x="442" y="992"/>
                  </a:cxn>
                  <a:cxn ang="0">
                    <a:pos x="423" y="878"/>
                  </a:cxn>
                  <a:cxn ang="0">
                    <a:pos x="375" y="757"/>
                  </a:cxn>
                  <a:cxn ang="0">
                    <a:pos x="302" y="603"/>
                  </a:cxn>
                  <a:cxn ang="0">
                    <a:pos x="241" y="469"/>
                  </a:cxn>
                  <a:cxn ang="0">
                    <a:pos x="214" y="348"/>
                  </a:cxn>
                  <a:cxn ang="0">
                    <a:pos x="207" y="215"/>
                  </a:cxn>
                  <a:cxn ang="0">
                    <a:pos x="207" y="87"/>
                  </a:cxn>
                  <a:cxn ang="0">
                    <a:pos x="235" y="34"/>
                  </a:cxn>
                  <a:cxn ang="0">
                    <a:pos x="255" y="0"/>
                  </a:cxn>
                </a:cxnLst>
                <a:rect l="0" t="0" r="r" b="b"/>
                <a:pathLst>
                  <a:path w="516" h="1200">
                    <a:moveTo>
                      <a:pt x="255" y="0"/>
                    </a:moveTo>
                    <a:lnTo>
                      <a:pt x="328" y="14"/>
                    </a:lnTo>
                    <a:lnTo>
                      <a:pt x="362" y="68"/>
                    </a:lnTo>
                    <a:lnTo>
                      <a:pt x="355" y="194"/>
                    </a:lnTo>
                    <a:lnTo>
                      <a:pt x="342" y="328"/>
                    </a:lnTo>
                    <a:lnTo>
                      <a:pt x="342" y="469"/>
                    </a:lnTo>
                    <a:lnTo>
                      <a:pt x="409" y="637"/>
                    </a:lnTo>
                    <a:lnTo>
                      <a:pt x="462" y="757"/>
                    </a:lnTo>
                    <a:lnTo>
                      <a:pt x="489" y="878"/>
                    </a:lnTo>
                    <a:lnTo>
                      <a:pt x="482" y="985"/>
                    </a:lnTo>
                    <a:lnTo>
                      <a:pt x="482" y="1025"/>
                    </a:lnTo>
                    <a:lnTo>
                      <a:pt x="509" y="1065"/>
                    </a:lnTo>
                    <a:lnTo>
                      <a:pt x="516" y="1106"/>
                    </a:lnTo>
                    <a:lnTo>
                      <a:pt x="496" y="1125"/>
                    </a:lnTo>
                    <a:lnTo>
                      <a:pt x="442" y="1112"/>
                    </a:lnTo>
                    <a:lnTo>
                      <a:pt x="342" y="1099"/>
                    </a:lnTo>
                    <a:lnTo>
                      <a:pt x="221" y="1125"/>
                    </a:lnTo>
                    <a:lnTo>
                      <a:pt x="141" y="1172"/>
                    </a:lnTo>
                    <a:lnTo>
                      <a:pt x="100" y="1200"/>
                    </a:lnTo>
                    <a:lnTo>
                      <a:pt x="60" y="1200"/>
                    </a:lnTo>
                    <a:lnTo>
                      <a:pt x="0" y="1112"/>
                    </a:lnTo>
                    <a:lnTo>
                      <a:pt x="7" y="1099"/>
                    </a:lnTo>
                    <a:lnTo>
                      <a:pt x="128" y="1058"/>
                    </a:lnTo>
                    <a:lnTo>
                      <a:pt x="268" y="1039"/>
                    </a:lnTo>
                    <a:lnTo>
                      <a:pt x="368" y="1032"/>
                    </a:lnTo>
                    <a:lnTo>
                      <a:pt x="428" y="1032"/>
                    </a:lnTo>
                    <a:lnTo>
                      <a:pt x="442" y="992"/>
                    </a:lnTo>
                    <a:lnTo>
                      <a:pt x="423" y="878"/>
                    </a:lnTo>
                    <a:lnTo>
                      <a:pt x="375" y="757"/>
                    </a:lnTo>
                    <a:lnTo>
                      <a:pt x="302" y="603"/>
                    </a:lnTo>
                    <a:lnTo>
                      <a:pt x="241" y="469"/>
                    </a:lnTo>
                    <a:lnTo>
                      <a:pt x="214" y="348"/>
                    </a:lnTo>
                    <a:lnTo>
                      <a:pt x="207" y="215"/>
                    </a:lnTo>
                    <a:lnTo>
                      <a:pt x="207" y="87"/>
                    </a:lnTo>
                    <a:lnTo>
                      <a:pt x="235" y="34"/>
                    </a:lnTo>
                    <a:lnTo>
                      <a:pt x="2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62" name="Freeform 18"/>
              <p:cNvSpPr>
                <a:spLocks/>
              </p:cNvSpPr>
              <p:nvPr/>
            </p:nvSpPr>
            <p:spPr bwMode="auto">
              <a:xfrm>
                <a:off x="4841" y="3788"/>
                <a:ext cx="214" cy="499"/>
              </a:xfrm>
              <a:custGeom>
                <a:avLst/>
                <a:gdLst/>
                <a:ahLst/>
                <a:cxnLst>
                  <a:cxn ang="0">
                    <a:pos x="321" y="0"/>
                  </a:cxn>
                  <a:cxn ang="0">
                    <a:pos x="381" y="0"/>
                  </a:cxn>
                  <a:cxn ang="0">
                    <a:pos x="402" y="40"/>
                  </a:cxn>
                  <a:cxn ang="0">
                    <a:pos x="414" y="128"/>
                  </a:cxn>
                  <a:cxn ang="0">
                    <a:pos x="402" y="221"/>
                  </a:cxn>
                  <a:cxn ang="0">
                    <a:pos x="368" y="408"/>
                  </a:cxn>
                  <a:cxn ang="0">
                    <a:pos x="374" y="489"/>
                  </a:cxn>
                  <a:cxn ang="0">
                    <a:pos x="414" y="650"/>
                  </a:cxn>
                  <a:cxn ang="0">
                    <a:pos x="428" y="764"/>
                  </a:cxn>
                  <a:cxn ang="0">
                    <a:pos x="428" y="851"/>
                  </a:cxn>
                  <a:cxn ang="0">
                    <a:pos x="408" y="870"/>
                  </a:cxn>
                  <a:cxn ang="0">
                    <a:pos x="347" y="884"/>
                  </a:cxn>
                  <a:cxn ang="0">
                    <a:pos x="267" y="904"/>
                  </a:cxn>
                  <a:cxn ang="0">
                    <a:pos x="187" y="944"/>
                  </a:cxn>
                  <a:cxn ang="0">
                    <a:pos x="107" y="998"/>
                  </a:cxn>
                  <a:cxn ang="0">
                    <a:pos x="73" y="998"/>
                  </a:cxn>
                  <a:cxn ang="0">
                    <a:pos x="0" y="938"/>
                  </a:cxn>
                  <a:cxn ang="0">
                    <a:pos x="7" y="911"/>
                  </a:cxn>
                  <a:cxn ang="0">
                    <a:pos x="100" y="870"/>
                  </a:cxn>
                  <a:cxn ang="0">
                    <a:pos x="261" y="830"/>
                  </a:cxn>
                  <a:cxn ang="0">
                    <a:pos x="335" y="804"/>
                  </a:cxn>
                  <a:cxn ang="0">
                    <a:pos x="347" y="777"/>
                  </a:cxn>
                  <a:cxn ang="0">
                    <a:pos x="347" y="663"/>
                  </a:cxn>
                  <a:cxn ang="0">
                    <a:pos x="321" y="516"/>
                  </a:cxn>
                  <a:cxn ang="0">
                    <a:pos x="307" y="422"/>
                  </a:cxn>
                  <a:cxn ang="0">
                    <a:pos x="294" y="275"/>
                  </a:cxn>
                  <a:cxn ang="0">
                    <a:pos x="288" y="114"/>
                  </a:cxn>
                  <a:cxn ang="0">
                    <a:pos x="294" y="40"/>
                  </a:cxn>
                  <a:cxn ang="0">
                    <a:pos x="321" y="0"/>
                  </a:cxn>
                </a:cxnLst>
                <a:rect l="0" t="0" r="r" b="b"/>
                <a:pathLst>
                  <a:path w="428" h="998">
                    <a:moveTo>
                      <a:pt x="321" y="0"/>
                    </a:moveTo>
                    <a:lnTo>
                      <a:pt x="381" y="0"/>
                    </a:lnTo>
                    <a:lnTo>
                      <a:pt x="402" y="40"/>
                    </a:lnTo>
                    <a:lnTo>
                      <a:pt x="414" y="128"/>
                    </a:lnTo>
                    <a:lnTo>
                      <a:pt x="402" y="221"/>
                    </a:lnTo>
                    <a:lnTo>
                      <a:pt x="368" y="408"/>
                    </a:lnTo>
                    <a:lnTo>
                      <a:pt x="374" y="489"/>
                    </a:lnTo>
                    <a:lnTo>
                      <a:pt x="414" y="650"/>
                    </a:lnTo>
                    <a:lnTo>
                      <a:pt x="428" y="764"/>
                    </a:lnTo>
                    <a:lnTo>
                      <a:pt x="428" y="851"/>
                    </a:lnTo>
                    <a:lnTo>
                      <a:pt x="408" y="870"/>
                    </a:lnTo>
                    <a:lnTo>
                      <a:pt x="347" y="884"/>
                    </a:lnTo>
                    <a:lnTo>
                      <a:pt x="267" y="904"/>
                    </a:lnTo>
                    <a:lnTo>
                      <a:pt x="187" y="944"/>
                    </a:lnTo>
                    <a:lnTo>
                      <a:pt x="107" y="998"/>
                    </a:lnTo>
                    <a:lnTo>
                      <a:pt x="73" y="998"/>
                    </a:lnTo>
                    <a:lnTo>
                      <a:pt x="0" y="938"/>
                    </a:lnTo>
                    <a:lnTo>
                      <a:pt x="7" y="911"/>
                    </a:lnTo>
                    <a:lnTo>
                      <a:pt x="100" y="870"/>
                    </a:lnTo>
                    <a:lnTo>
                      <a:pt x="261" y="830"/>
                    </a:lnTo>
                    <a:lnTo>
                      <a:pt x="335" y="804"/>
                    </a:lnTo>
                    <a:lnTo>
                      <a:pt x="347" y="777"/>
                    </a:lnTo>
                    <a:lnTo>
                      <a:pt x="347" y="663"/>
                    </a:lnTo>
                    <a:lnTo>
                      <a:pt x="321" y="516"/>
                    </a:lnTo>
                    <a:lnTo>
                      <a:pt x="307" y="422"/>
                    </a:lnTo>
                    <a:lnTo>
                      <a:pt x="294" y="275"/>
                    </a:lnTo>
                    <a:lnTo>
                      <a:pt x="288" y="114"/>
                    </a:lnTo>
                    <a:lnTo>
                      <a:pt x="294" y="40"/>
                    </a:lnTo>
                    <a:lnTo>
                      <a:pt x="32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63" name="Freeform 19"/>
              <p:cNvSpPr>
                <a:spLocks/>
              </p:cNvSpPr>
              <p:nvPr/>
            </p:nvSpPr>
            <p:spPr bwMode="auto">
              <a:xfrm>
                <a:off x="4834" y="3053"/>
                <a:ext cx="352" cy="445"/>
              </a:xfrm>
              <a:custGeom>
                <a:avLst/>
                <a:gdLst/>
                <a:ahLst/>
                <a:cxnLst>
                  <a:cxn ang="0">
                    <a:pos x="374" y="890"/>
                  </a:cxn>
                  <a:cxn ang="0">
                    <a:pos x="407" y="850"/>
                  </a:cxn>
                  <a:cxn ang="0">
                    <a:pos x="395" y="790"/>
                  </a:cxn>
                  <a:cxn ang="0">
                    <a:pos x="368" y="709"/>
                  </a:cxn>
                  <a:cxn ang="0">
                    <a:pos x="267" y="615"/>
                  </a:cxn>
                  <a:cxn ang="0">
                    <a:pos x="167" y="529"/>
                  </a:cxn>
                  <a:cxn ang="0">
                    <a:pos x="120" y="435"/>
                  </a:cxn>
                  <a:cxn ang="0">
                    <a:pos x="100" y="287"/>
                  </a:cxn>
                  <a:cxn ang="0">
                    <a:pos x="214" y="247"/>
                  </a:cxn>
                  <a:cxn ang="0">
                    <a:pos x="395" y="228"/>
                  </a:cxn>
                  <a:cxn ang="0">
                    <a:pos x="468" y="235"/>
                  </a:cxn>
                  <a:cxn ang="0">
                    <a:pos x="488" y="254"/>
                  </a:cxn>
                  <a:cxn ang="0">
                    <a:pos x="521" y="221"/>
                  </a:cxn>
                  <a:cxn ang="0">
                    <a:pos x="509" y="187"/>
                  </a:cxn>
                  <a:cxn ang="0">
                    <a:pos x="528" y="128"/>
                  </a:cxn>
                  <a:cxn ang="0">
                    <a:pos x="582" y="74"/>
                  </a:cxn>
                  <a:cxn ang="0">
                    <a:pos x="623" y="60"/>
                  </a:cxn>
                  <a:cxn ang="0">
                    <a:pos x="676" y="93"/>
                  </a:cxn>
                  <a:cxn ang="0">
                    <a:pos x="703" y="60"/>
                  </a:cxn>
                  <a:cxn ang="0">
                    <a:pos x="656" y="0"/>
                  </a:cxn>
                  <a:cxn ang="0">
                    <a:pos x="595" y="0"/>
                  </a:cxn>
                  <a:cxn ang="0">
                    <a:pos x="521" y="33"/>
                  </a:cxn>
                  <a:cxn ang="0">
                    <a:pos x="475" y="121"/>
                  </a:cxn>
                  <a:cxn ang="0">
                    <a:pos x="414" y="161"/>
                  </a:cxn>
                  <a:cxn ang="0">
                    <a:pos x="321" y="174"/>
                  </a:cxn>
                  <a:cxn ang="0">
                    <a:pos x="153" y="194"/>
                  </a:cxn>
                  <a:cxn ang="0">
                    <a:pos x="20" y="235"/>
                  </a:cxn>
                  <a:cxn ang="0">
                    <a:pos x="0" y="268"/>
                  </a:cxn>
                  <a:cxn ang="0">
                    <a:pos x="13" y="375"/>
                  </a:cxn>
                  <a:cxn ang="0">
                    <a:pos x="60" y="522"/>
                  </a:cxn>
                  <a:cxn ang="0">
                    <a:pos x="127" y="643"/>
                  </a:cxn>
                  <a:cxn ang="0">
                    <a:pos x="193" y="750"/>
                  </a:cxn>
                  <a:cxn ang="0">
                    <a:pos x="254" y="823"/>
                  </a:cxn>
                  <a:cxn ang="0">
                    <a:pos x="314" y="876"/>
                  </a:cxn>
                  <a:cxn ang="0">
                    <a:pos x="374" y="890"/>
                  </a:cxn>
                </a:cxnLst>
                <a:rect l="0" t="0" r="r" b="b"/>
                <a:pathLst>
                  <a:path w="703" h="890">
                    <a:moveTo>
                      <a:pt x="374" y="890"/>
                    </a:moveTo>
                    <a:lnTo>
                      <a:pt x="407" y="850"/>
                    </a:lnTo>
                    <a:lnTo>
                      <a:pt x="395" y="790"/>
                    </a:lnTo>
                    <a:lnTo>
                      <a:pt x="368" y="709"/>
                    </a:lnTo>
                    <a:lnTo>
                      <a:pt x="267" y="615"/>
                    </a:lnTo>
                    <a:lnTo>
                      <a:pt x="167" y="529"/>
                    </a:lnTo>
                    <a:lnTo>
                      <a:pt x="120" y="435"/>
                    </a:lnTo>
                    <a:lnTo>
                      <a:pt x="100" y="287"/>
                    </a:lnTo>
                    <a:lnTo>
                      <a:pt x="214" y="247"/>
                    </a:lnTo>
                    <a:lnTo>
                      <a:pt x="395" y="228"/>
                    </a:lnTo>
                    <a:lnTo>
                      <a:pt x="468" y="235"/>
                    </a:lnTo>
                    <a:lnTo>
                      <a:pt x="488" y="254"/>
                    </a:lnTo>
                    <a:lnTo>
                      <a:pt x="521" y="221"/>
                    </a:lnTo>
                    <a:lnTo>
                      <a:pt x="509" y="187"/>
                    </a:lnTo>
                    <a:lnTo>
                      <a:pt x="528" y="128"/>
                    </a:lnTo>
                    <a:lnTo>
                      <a:pt x="582" y="74"/>
                    </a:lnTo>
                    <a:lnTo>
                      <a:pt x="623" y="60"/>
                    </a:lnTo>
                    <a:lnTo>
                      <a:pt x="676" y="93"/>
                    </a:lnTo>
                    <a:lnTo>
                      <a:pt x="703" y="60"/>
                    </a:lnTo>
                    <a:lnTo>
                      <a:pt x="656" y="0"/>
                    </a:lnTo>
                    <a:lnTo>
                      <a:pt x="595" y="0"/>
                    </a:lnTo>
                    <a:lnTo>
                      <a:pt x="521" y="33"/>
                    </a:lnTo>
                    <a:lnTo>
                      <a:pt x="475" y="121"/>
                    </a:lnTo>
                    <a:lnTo>
                      <a:pt x="414" y="161"/>
                    </a:lnTo>
                    <a:lnTo>
                      <a:pt x="321" y="174"/>
                    </a:lnTo>
                    <a:lnTo>
                      <a:pt x="153" y="194"/>
                    </a:lnTo>
                    <a:lnTo>
                      <a:pt x="20" y="235"/>
                    </a:lnTo>
                    <a:lnTo>
                      <a:pt x="0" y="268"/>
                    </a:lnTo>
                    <a:lnTo>
                      <a:pt x="13" y="375"/>
                    </a:lnTo>
                    <a:lnTo>
                      <a:pt x="60" y="522"/>
                    </a:lnTo>
                    <a:lnTo>
                      <a:pt x="127" y="643"/>
                    </a:lnTo>
                    <a:lnTo>
                      <a:pt x="193" y="750"/>
                    </a:lnTo>
                    <a:lnTo>
                      <a:pt x="254" y="823"/>
                    </a:lnTo>
                    <a:lnTo>
                      <a:pt x="314" y="876"/>
                    </a:lnTo>
                    <a:lnTo>
                      <a:pt x="374" y="8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167" name="Group 23"/>
            <p:cNvGrpSpPr>
              <a:grpSpLocks/>
            </p:cNvGrpSpPr>
            <p:nvPr/>
          </p:nvGrpSpPr>
          <p:grpSpPr bwMode="auto">
            <a:xfrm>
              <a:off x="8413750" y="4681538"/>
              <a:ext cx="190500" cy="241300"/>
              <a:chOff x="5300" y="2949"/>
              <a:chExt cx="120" cy="152"/>
            </a:xfrm>
            <a:grpFill/>
          </p:grpSpPr>
          <p:sp>
            <p:nvSpPr>
              <p:cNvPr id="6165" name="Freeform 21"/>
              <p:cNvSpPr>
                <a:spLocks/>
              </p:cNvSpPr>
              <p:nvPr/>
            </p:nvSpPr>
            <p:spPr bwMode="auto">
              <a:xfrm>
                <a:off x="5323" y="2949"/>
                <a:ext cx="97" cy="110"/>
              </a:xfrm>
              <a:custGeom>
                <a:avLst/>
                <a:gdLst/>
                <a:ahLst/>
                <a:cxnLst>
                  <a:cxn ang="0">
                    <a:pos x="60" y="14"/>
                  </a:cxn>
                  <a:cxn ang="0">
                    <a:pos x="114" y="0"/>
                  </a:cxn>
                  <a:cxn ang="0">
                    <a:pos x="181" y="20"/>
                  </a:cxn>
                  <a:cxn ang="0">
                    <a:pos x="195" y="67"/>
                  </a:cxn>
                  <a:cxn ang="0">
                    <a:pos x="188" y="128"/>
                  </a:cxn>
                  <a:cxn ang="0">
                    <a:pos x="155" y="167"/>
                  </a:cxn>
                  <a:cxn ang="0">
                    <a:pos x="107" y="174"/>
                  </a:cxn>
                  <a:cxn ang="0">
                    <a:pos x="60" y="174"/>
                  </a:cxn>
                  <a:cxn ang="0">
                    <a:pos x="39" y="194"/>
                  </a:cxn>
                  <a:cxn ang="0">
                    <a:pos x="39" y="207"/>
                  </a:cxn>
                  <a:cxn ang="0">
                    <a:pos x="27" y="221"/>
                  </a:cxn>
                  <a:cxn ang="0">
                    <a:pos x="0" y="214"/>
                  </a:cxn>
                  <a:cxn ang="0">
                    <a:pos x="6" y="180"/>
                  </a:cxn>
                  <a:cxn ang="0">
                    <a:pos x="27" y="154"/>
                  </a:cxn>
                  <a:cxn ang="0">
                    <a:pos x="67" y="133"/>
                  </a:cxn>
                  <a:cxn ang="0">
                    <a:pos x="107" y="140"/>
                  </a:cxn>
                  <a:cxn ang="0">
                    <a:pos x="141" y="133"/>
                  </a:cxn>
                  <a:cxn ang="0">
                    <a:pos x="160" y="100"/>
                  </a:cxn>
                  <a:cxn ang="0">
                    <a:pos x="160" y="60"/>
                  </a:cxn>
                  <a:cxn ang="0">
                    <a:pos x="141" y="40"/>
                  </a:cxn>
                  <a:cxn ang="0">
                    <a:pos x="114" y="40"/>
                  </a:cxn>
                  <a:cxn ang="0">
                    <a:pos x="87" y="47"/>
                  </a:cxn>
                  <a:cxn ang="0">
                    <a:pos x="67" y="60"/>
                  </a:cxn>
                  <a:cxn ang="0">
                    <a:pos x="46" y="47"/>
                  </a:cxn>
                  <a:cxn ang="0">
                    <a:pos x="60" y="14"/>
                  </a:cxn>
                </a:cxnLst>
                <a:rect l="0" t="0" r="r" b="b"/>
                <a:pathLst>
                  <a:path w="195" h="221">
                    <a:moveTo>
                      <a:pt x="60" y="14"/>
                    </a:moveTo>
                    <a:lnTo>
                      <a:pt x="114" y="0"/>
                    </a:lnTo>
                    <a:lnTo>
                      <a:pt x="181" y="20"/>
                    </a:lnTo>
                    <a:lnTo>
                      <a:pt x="195" y="67"/>
                    </a:lnTo>
                    <a:lnTo>
                      <a:pt x="188" y="128"/>
                    </a:lnTo>
                    <a:lnTo>
                      <a:pt x="155" y="167"/>
                    </a:lnTo>
                    <a:lnTo>
                      <a:pt x="107" y="174"/>
                    </a:lnTo>
                    <a:lnTo>
                      <a:pt x="60" y="174"/>
                    </a:lnTo>
                    <a:lnTo>
                      <a:pt x="39" y="194"/>
                    </a:lnTo>
                    <a:lnTo>
                      <a:pt x="39" y="207"/>
                    </a:lnTo>
                    <a:lnTo>
                      <a:pt x="27" y="221"/>
                    </a:lnTo>
                    <a:lnTo>
                      <a:pt x="0" y="214"/>
                    </a:lnTo>
                    <a:lnTo>
                      <a:pt x="6" y="180"/>
                    </a:lnTo>
                    <a:lnTo>
                      <a:pt x="27" y="154"/>
                    </a:lnTo>
                    <a:lnTo>
                      <a:pt x="67" y="133"/>
                    </a:lnTo>
                    <a:lnTo>
                      <a:pt x="107" y="140"/>
                    </a:lnTo>
                    <a:lnTo>
                      <a:pt x="141" y="133"/>
                    </a:lnTo>
                    <a:lnTo>
                      <a:pt x="160" y="100"/>
                    </a:lnTo>
                    <a:lnTo>
                      <a:pt x="160" y="60"/>
                    </a:lnTo>
                    <a:lnTo>
                      <a:pt x="141" y="40"/>
                    </a:lnTo>
                    <a:lnTo>
                      <a:pt x="114" y="40"/>
                    </a:lnTo>
                    <a:lnTo>
                      <a:pt x="87" y="47"/>
                    </a:lnTo>
                    <a:lnTo>
                      <a:pt x="67" y="60"/>
                    </a:lnTo>
                    <a:lnTo>
                      <a:pt x="46" y="47"/>
                    </a:lnTo>
                    <a:lnTo>
                      <a:pt x="6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auto">
              <a:xfrm>
                <a:off x="5300" y="3073"/>
                <a:ext cx="28" cy="2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500744" y="500743"/>
            <a:ext cx="5105400" cy="6444343"/>
            <a:chOff x="457201" y="544283"/>
            <a:chExt cx="5105400" cy="5323117"/>
          </a:xfrm>
          <a:effectLst>
            <a:outerShdw blurRad="368300" dir="16200000" sx="94000" sy="94000" algn="br" rotWithShape="0">
              <a:prstClr val="black">
                <a:alpha val="50000"/>
              </a:prstClr>
            </a:outerShdw>
          </a:effectLst>
        </p:grpSpPr>
        <p:sp>
          <p:nvSpPr>
            <p:cNvPr id="6" name="Parchemin vertical 5"/>
            <p:cNvSpPr/>
            <p:nvPr/>
          </p:nvSpPr>
          <p:spPr bwMode="auto">
            <a:xfrm>
              <a:off x="457201" y="544283"/>
              <a:ext cx="5105400" cy="5323117"/>
            </a:xfrm>
            <a:prstGeom prst="verticalScroll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perspectiveRight"/>
              <a:lightRig rig="threePt" dir="t"/>
            </a:scene3d>
            <a:sp3d prstMaterial="flat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perspectiveRight"/>
                <a:lightRig rig="threePt" dir="t"/>
              </a:scene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000" b="0" i="0" u="none" strike="noStrike" cap="none" normalizeH="0" baseline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 rot="240341">
              <a:off x="1827343" y="575046"/>
              <a:ext cx="3363420" cy="5539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flat"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300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nap ITC" pitchFamily="82" charset="0"/>
                </a:rPr>
                <a:t>Récapitulons !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262745" y="1188393"/>
            <a:ext cx="3548742" cy="5632311"/>
          </a:xfrm>
          <a:prstGeom prst="rect">
            <a:avLst/>
          </a:prstGeom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fr-FR" sz="300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Pour qu’un énoncé soit intelligible, on a besoin d’identifier la </a:t>
            </a:r>
            <a:r>
              <a:rPr lang="fr-FR" sz="300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nature</a:t>
            </a:r>
            <a:r>
              <a:rPr lang="fr-FR" sz="300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des mots.</a:t>
            </a:r>
          </a:p>
          <a:p>
            <a:pPr lvl="0">
              <a:spcBef>
                <a:spcPts val="1200"/>
              </a:spcBef>
            </a:pPr>
            <a:r>
              <a:rPr lang="fr-FR" sz="300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La </a:t>
            </a:r>
            <a:r>
              <a:rPr lang="fr-FR" sz="300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nature</a:t>
            </a:r>
            <a:r>
              <a:rPr lang="fr-FR" sz="300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d’un mot, c’est ce qu’il est, c’est sa carte d’</a:t>
            </a:r>
            <a:r>
              <a:rPr lang="fr-FR" sz="300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identité</a:t>
            </a:r>
            <a:r>
              <a:rPr lang="fr-FR" sz="300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. </a:t>
            </a:r>
          </a:p>
          <a:p>
            <a:pPr lvl="0">
              <a:spcBef>
                <a:spcPts val="1200"/>
              </a:spcBef>
            </a:pPr>
            <a:r>
              <a:rPr lang="fr-FR" sz="300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Elle est toujours </a:t>
            </a:r>
            <a:r>
              <a:rPr lang="fr-FR" sz="300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la même</a:t>
            </a:r>
            <a:r>
              <a:rPr lang="fr-FR" sz="300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.</a:t>
            </a:r>
          </a:p>
          <a:p>
            <a:pPr lvl="0">
              <a:spcBef>
                <a:spcPts val="1200"/>
              </a:spcBef>
            </a:pPr>
            <a:r>
              <a:rPr lang="fr-FR" sz="300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Elle figure dans les dictionnaires.</a:t>
            </a:r>
          </a:p>
        </p:txBody>
      </p:sp>
      <p:grpSp>
        <p:nvGrpSpPr>
          <p:cNvPr id="5137" name="Group 17"/>
          <p:cNvGrpSpPr>
            <a:grpSpLocks/>
          </p:cNvGrpSpPr>
          <p:nvPr/>
        </p:nvGrpSpPr>
        <p:grpSpPr bwMode="auto">
          <a:xfrm flipH="1">
            <a:off x="5845631" y="381001"/>
            <a:ext cx="2808512" cy="6672942"/>
            <a:chOff x="3123" y="1917"/>
            <a:chExt cx="816" cy="2331"/>
          </a:xfrm>
          <a:solidFill>
            <a:srgbClr val="FF6600"/>
          </a:solidFill>
          <a:scene3d>
            <a:camera prst="orthographicFront">
              <a:rot lat="0" lon="0" rev="0"/>
            </a:camera>
            <a:lightRig rig="morning" dir="t"/>
          </a:scene3d>
        </p:grpSpPr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3270" y="2302"/>
              <a:ext cx="410" cy="406"/>
            </a:xfrm>
            <a:custGeom>
              <a:avLst/>
              <a:gdLst/>
              <a:ahLst/>
              <a:cxnLst>
                <a:cxn ang="0">
                  <a:pos x="268" y="117"/>
                </a:cxn>
                <a:cxn ang="0">
                  <a:pos x="218" y="41"/>
                </a:cxn>
                <a:cxn ang="0">
                  <a:pos x="167" y="0"/>
                </a:cxn>
                <a:cxn ang="0">
                  <a:pos x="107" y="0"/>
                </a:cxn>
                <a:cxn ang="0">
                  <a:pos x="40" y="26"/>
                </a:cxn>
                <a:cxn ang="0">
                  <a:pos x="10" y="71"/>
                </a:cxn>
                <a:cxn ang="0">
                  <a:pos x="0" y="132"/>
                </a:cxn>
                <a:cxn ang="0">
                  <a:pos x="10" y="213"/>
                </a:cxn>
                <a:cxn ang="0">
                  <a:pos x="50" y="304"/>
                </a:cxn>
                <a:cxn ang="0">
                  <a:pos x="122" y="365"/>
                </a:cxn>
                <a:cxn ang="0">
                  <a:pos x="177" y="395"/>
                </a:cxn>
                <a:cxn ang="0">
                  <a:pos x="233" y="406"/>
                </a:cxn>
                <a:cxn ang="0">
                  <a:pos x="278" y="390"/>
                </a:cxn>
                <a:cxn ang="0">
                  <a:pos x="303" y="365"/>
                </a:cxn>
                <a:cxn ang="0">
                  <a:pos x="319" y="304"/>
                </a:cxn>
                <a:cxn ang="0">
                  <a:pos x="314" y="233"/>
                </a:cxn>
                <a:cxn ang="0">
                  <a:pos x="298" y="173"/>
                </a:cxn>
                <a:cxn ang="0">
                  <a:pos x="399" y="117"/>
                </a:cxn>
                <a:cxn ang="0">
                  <a:pos x="410" y="92"/>
                </a:cxn>
                <a:cxn ang="0">
                  <a:pos x="399" y="81"/>
                </a:cxn>
                <a:cxn ang="0">
                  <a:pos x="288" y="147"/>
                </a:cxn>
                <a:cxn ang="0">
                  <a:pos x="268" y="117"/>
                </a:cxn>
              </a:cxnLst>
              <a:rect l="0" t="0" r="r" b="b"/>
              <a:pathLst>
                <a:path w="410" h="406">
                  <a:moveTo>
                    <a:pt x="268" y="117"/>
                  </a:moveTo>
                  <a:lnTo>
                    <a:pt x="218" y="41"/>
                  </a:lnTo>
                  <a:lnTo>
                    <a:pt x="167" y="0"/>
                  </a:lnTo>
                  <a:lnTo>
                    <a:pt x="107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2" y="365"/>
                  </a:lnTo>
                  <a:lnTo>
                    <a:pt x="177" y="395"/>
                  </a:lnTo>
                  <a:lnTo>
                    <a:pt x="233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softEdg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3564" y="1917"/>
              <a:ext cx="365" cy="907"/>
            </a:xfrm>
            <a:custGeom>
              <a:avLst/>
              <a:gdLst/>
              <a:ahLst/>
              <a:cxnLst>
                <a:cxn ang="0">
                  <a:pos x="101" y="765"/>
                </a:cxn>
                <a:cxn ang="0">
                  <a:pos x="35" y="816"/>
                </a:cxn>
                <a:cxn ang="0">
                  <a:pos x="15" y="832"/>
                </a:cxn>
                <a:cxn ang="0">
                  <a:pos x="0" y="867"/>
                </a:cxn>
                <a:cxn ang="0">
                  <a:pos x="20" y="902"/>
                </a:cxn>
                <a:cxn ang="0">
                  <a:pos x="40" y="907"/>
                </a:cxn>
                <a:cxn ang="0">
                  <a:pos x="101" y="887"/>
                </a:cxn>
                <a:cxn ang="0">
                  <a:pos x="193" y="816"/>
                </a:cxn>
                <a:cxn ang="0">
                  <a:pos x="274" y="730"/>
                </a:cxn>
                <a:cxn ang="0">
                  <a:pos x="360" y="633"/>
                </a:cxn>
                <a:cxn ang="0">
                  <a:pos x="365" y="593"/>
                </a:cxn>
                <a:cxn ang="0">
                  <a:pos x="365" y="482"/>
                </a:cxn>
                <a:cxn ang="0">
                  <a:pos x="340" y="310"/>
                </a:cxn>
                <a:cxn ang="0">
                  <a:pos x="355" y="209"/>
                </a:cxn>
                <a:cxn ang="0">
                  <a:pos x="365" y="168"/>
                </a:cxn>
                <a:cxn ang="0">
                  <a:pos x="350" y="147"/>
                </a:cxn>
                <a:cxn ang="0">
                  <a:pos x="314" y="127"/>
                </a:cxn>
                <a:cxn ang="0">
                  <a:pos x="289" y="112"/>
                </a:cxn>
                <a:cxn ang="0">
                  <a:pos x="304" y="21"/>
                </a:cxn>
                <a:cxn ang="0">
                  <a:pos x="294" y="0"/>
                </a:cxn>
                <a:cxn ang="0">
                  <a:pos x="274" y="6"/>
                </a:cxn>
                <a:cxn ang="0">
                  <a:pos x="264" y="122"/>
                </a:cxn>
                <a:cxn ang="0">
                  <a:pos x="254" y="152"/>
                </a:cxn>
                <a:cxn ang="0">
                  <a:pos x="249" y="173"/>
                </a:cxn>
                <a:cxn ang="0">
                  <a:pos x="208" y="157"/>
                </a:cxn>
                <a:cxn ang="0">
                  <a:pos x="178" y="157"/>
                </a:cxn>
                <a:cxn ang="0">
                  <a:pos x="178" y="178"/>
                </a:cxn>
                <a:cxn ang="0">
                  <a:pos x="198" y="194"/>
                </a:cxn>
                <a:cxn ang="0">
                  <a:pos x="234" y="194"/>
                </a:cxn>
                <a:cxn ang="0">
                  <a:pos x="259" y="214"/>
                </a:cxn>
                <a:cxn ang="0">
                  <a:pos x="279" y="249"/>
                </a:cxn>
                <a:cxn ang="0">
                  <a:pos x="299" y="305"/>
                </a:cxn>
                <a:cxn ang="0">
                  <a:pos x="314" y="416"/>
                </a:cxn>
                <a:cxn ang="0">
                  <a:pos x="314" y="517"/>
                </a:cxn>
                <a:cxn ang="0">
                  <a:pos x="304" y="598"/>
                </a:cxn>
                <a:cxn ang="0">
                  <a:pos x="284" y="633"/>
                </a:cxn>
                <a:cxn ang="0">
                  <a:pos x="213" y="684"/>
                </a:cxn>
                <a:cxn ang="0">
                  <a:pos x="136" y="730"/>
                </a:cxn>
                <a:cxn ang="0">
                  <a:pos x="101" y="765"/>
                </a:cxn>
              </a:cxnLst>
              <a:rect l="0" t="0" r="r" b="b"/>
              <a:pathLst>
                <a:path w="365" h="907">
                  <a:moveTo>
                    <a:pt x="101" y="765"/>
                  </a:moveTo>
                  <a:lnTo>
                    <a:pt x="35" y="816"/>
                  </a:lnTo>
                  <a:lnTo>
                    <a:pt x="15" y="832"/>
                  </a:lnTo>
                  <a:lnTo>
                    <a:pt x="0" y="867"/>
                  </a:lnTo>
                  <a:lnTo>
                    <a:pt x="20" y="902"/>
                  </a:lnTo>
                  <a:lnTo>
                    <a:pt x="40" y="907"/>
                  </a:lnTo>
                  <a:lnTo>
                    <a:pt x="101" y="887"/>
                  </a:lnTo>
                  <a:lnTo>
                    <a:pt x="193" y="816"/>
                  </a:lnTo>
                  <a:lnTo>
                    <a:pt x="274" y="730"/>
                  </a:lnTo>
                  <a:lnTo>
                    <a:pt x="360" y="633"/>
                  </a:lnTo>
                  <a:lnTo>
                    <a:pt x="365" y="593"/>
                  </a:lnTo>
                  <a:lnTo>
                    <a:pt x="365" y="482"/>
                  </a:lnTo>
                  <a:lnTo>
                    <a:pt x="340" y="310"/>
                  </a:lnTo>
                  <a:lnTo>
                    <a:pt x="355" y="209"/>
                  </a:lnTo>
                  <a:lnTo>
                    <a:pt x="365" y="168"/>
                  </a:lnTo>
                  <a:lnTo>
                    <a:pt x="350" y="147"/>
                  </a:lnTo>
                  <a:lnTo>
                    <a:pt x="314" y="127"/>
                  </a:lnTo>
                  <a:lnTo>
                    <a:pt x="289" y="112"/>
                  </a:lnTo>
                  <a:lnTo>
                    <a:pt x="304" y="21"/>
                  </a:lnTo>
                  <a:lnTo>
                    <a:pt x="294" y="0"/>
                  </a:lnTo>
                  <a:lnTo>
                    <a:pt x="274" y="6"/>
                  </a:lnTo>
                  <a:lnTo>
                    <a:pt x="264" y="122"/>
                  </a:lnTo>
                  <a:lnTo>
                    <a:pt x="254" y="152"/>
                  </a:lnTo>
                  <a:lnTo>
                    <a:pt x="249" y="173"/>
                  </a:lnTo>
                  <a:lnTo>
                    <a:pt x="208" y="157"/>
                  </a:lnTo>
                  <a:lnTo>
                    <a:pt x="178" y="157"/>
                  </a:lnTo>
                  <a:lnTo>
                    <a:pt x="178" y="178"/>
                  </a:lnTo>
                  <a:lnTo>
                    <a:pt x="198" y="194"/>
                  </a:lnTo>
                  <a:lnTo>
                    <a:pt x="234" y="194"/>
                  </a:lnTo>
                  <a:lnTo>
                    <a:pt x="259" y="214"/>
                  </a:lnTo>
                  <a:lnTo>
                    <a:pt x="279" y="249"/>
                  </a:lnTo>
                  <a:lnTo>
                    <a:pt x="299" y="305"/>
                  </a:lnTo>
                  <a:lnTo>
                    <a:pt x="314" y="416"/>
                  </a:lnTo>
                  <a:lnTo>
                    <a:pt x="314" y="517"/>
                  </a:lnTo>
                  <a:lnTo>
                    <a:pt x="304" y="598"/>
                  </a:lnTo>
                  <a:lnTo>
                    <a:pt x="284" y="633"/>
                  </a:lnTo>
                  <a:lnTo>
                    <a:pt x="213" y="684"/>
                  </a:lnTo>
                  <a:lnTo>
                    <a:pt x="136" y="730"/>
                  </a:lnTo>
                  <a:lnTo>
                    <a:pt x="101" y="7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softEdg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3123" y="2754"/>
              <a:ext cx="330" cy="546"/>
            </a:xfrm>
            <a:custGeom>
              <a:avLst/>
              <a:gdLst/>
              <a:ahLst/>
              <a:cxnLst>
                <a:cxn ang="0">
                  <a:pos x="330" y="15"/>
                </a:cxn>
                <a:cxn ang="0">
                  <a:pos x="294" y="0"/>
                </a:cxn>
                <a:cxn ang="0">
                  <a:pos x="218" y="5"/>
                </a:cxn>
                <a:cxn ang="0">
                  <a:pos x="151" y="56"/>
                </a:cxn>
                <a:cxn ang="0">
                  <a:pos x="55" y="162"/>
                </a:cxn>
                <a:cxn ang="0">
                  <a:pos x="5" y="248"/>
                </a:cxn>
                <a:cxn ang="0">
                  <a:pos x="0" y="278"/>
                </a:cxn>
                <a:cxn ang="0">
                  <a:pos x="25" y="334"/>
                </a:cxn>
                <a:cxn ang="0">
                  <a:pos x="80" y="359"/>
                </a:cxn>
                <a:cxn ang="0">
                  <a:pos x="151" y="389"/>
                </a:cxn>
                <a:cxn ang="0">
                  <a:pos x="208" y="404"/>
                </a:cxn>
                <a:cxn ang="0">
                  <a:pos x="233" y="430"/>
                </a:cxn>
                <a:cxn ang="0">
                  <a:pos x="218" y="465"/>
                </a:cxn>
                <a:cxn ang="0">
                  <a:pos x="177" y="506"/>
                </a:cxn>
                <a:cxn ang="0">
                  <a:pos x="126" y="511"/>
                </a:cxn>
                <a:cxn ang="0">
                  <a:pos x="91" y="495"/>
                </a:cxn>
                <a:cxn ang="0">
                  <a:pos x="70" y="511"/>
                </a:cxn>
                <a:cxn ang="0">
                  <a:pos x="75" y="531"/>
                </a:cxn>
                <a:cxn ang="0">
                  <a:pos x="116" y="546"/>
                </a:cxn>
                <a:cxn ang="0">
                  <a:pos x="177" y="546"/>
                </a:cxn>
                <a:cxn ang="0">
                  <a:pos x="233" y="531"/>
                </a:cxn>
                <a:cxn ang="0">
                  <a:pos x="264" y="511"/>
                </a:cxn>
                <a:cxn ang="0">
                  <a:pos x="284" y="475"/>
                </a:cxn>
                <a:cxn ang="0">
                  <a:pos x="294" y="435"/>
                </a:cxn>
                <a:cxn ang="0">
                  <a:pos x="269" y="399"/>
                </a:cxn>
                <a:cxn ang="0">
                  <a:pos x="208" y="374"/>
                </a:cxn>
                <a:cxn ang="0">
                  <a:pos x="136" y="354"/>
                </a:cxn>
                <a:cxn ang="0">
                  <a:pos x="75" y="319"/>
                </a:cxn>
                <a:cxn ang="0">
                  <a:pos x="60" y="288"/>
                </a:cxn>
                <a:cxn ang="0">
                  <a:pos x="70" y="233"/>
                </a:cxn>
                <a:cxn ang="0">
                  <a:pos x="116" y="162"/>
                </a:cxn>
                <a:cxn ang="0">
                  <a:pos x="172" y="121"/>
                </a:cxn>
                <a:cxn ang="0">
                  <a:pos x="259" y="91"/>
                </a:cxn>
                <a:cxn ang="0">
                  <a:pos x="330" y="76"/>
                </a:cxn>
                <a:cxn ang="0">
                  <a:pos x="330" y="35"/>
                </a:cxn>
                <a:cxn ang="0">
                  <a:pos x="330" y="15"/>
                </a:cxn>
              </a:cxnLst>
              <a:rect l="0" t="0" r="r" b="b"/>
              <a:pathLst>
                <a:path w="330" h="546">
                  <a:moveTo>
                    <a:pt x="330" y="15"/>
                  </a:moveTo>
                  <a:lnTo>
                    <a:pt x="294" y="0"/>
                  </a:lnTo>
                  <a:lnTo>
                    <a:pt x="218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8" y="404"/>
                  </a:lnTo>
                  <a:lnTo>
                    <a:pt x="233" y="430"/>
                  </a:lnTo>
                  <a:lnTo>
                    <a:pt x="218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3" y="531"/>
                  </a:lnTo>
                  <a:lnTo>
                    <a:pt x="264" y="511"/>
                  </a:lnTo>
                  <a:lnTo>
                    <a:pt x="284" y="475"/>
                  </a:lnTo>
                  <a:lnTo>
                    <a:pt x="294" y="435"/>
                  </a:lnTo>
                  <a:lnTo>
                    <a:pt x="269" y="399"/>
                  </a:lnTo>
                  <a:lnTo>
                    <a:pt x="208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9" y="91"/>
                  </a:lnTo>
                  <a:lnTo>
                    <a:pt x="330" y="76"/>
                  </a:lnTo>
                  <a:lnTo>
                    <a:pt x="330" y="35"/>
                  </a:lnTo>
                  <a:lnTo>
                    <a:pt x="330" y="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softEdg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3299" y="3275"/>
              <a:ext cx="235" cy="973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64" y="0"/>
                </a:cxn>
                <a:cxn ang="0">
                  <a:pos x="128" y="15"/>
                </a:cxn>
                <a:cxn ang="0">
                  <a:pos x="113" y="66"/>
                </a:cxn>
                <a:cxn ang="0">
                  <a:pos x="128" y="344"/>
                </a:cxn>
                <a:cxn ang="0">
                  <a:pos x="128" y="410"/>
                </a:cxn>
                <a:cxn ang="0">
                  <a:pos x="108" y="532"/>
                </a:cxn>
                <a:cxn ang="0">
                  <a:pos x="103" y="674"/>
                </a:cxn>
                <a:cxn ang="0">
                  <a:pos x="113" y="745"/>
                </a:cxn>
                <a:cxn ang="0">
                  <a:pos x="103" y="785"/>
                </a:cxn>
                <a:cxn ang="0">
                  <a:pos x="32" y="846"/>
                </a:cxn>
                <a:cxn ang="0">
                  <a:pos x="0" y="922"/>
                </a:cxn>
                <a:cxn ang="0">
                  <a:pos x="6" y="947"/>
                </a:cxn>
                <a:cxn ang="0">
                  <a:pos x="62" y="973"/>
                </a:cxn>
                <a:cxn ang="0">
                  <a:pos x="77" y="962"/>
                </a:cxn>
                <a:cxn ang="0">
                  <a:pos x="83" y="917"/>
                </a:cxn>
                <a:cxn ang="0">
                  <a:pos x="98" y="851"/>
                </a:cxn>
                <a:cxn ang="0">
                  <a:pos x="123" y="821"/>
                </a:cxn>
                <a:cxn ang="0">
                  <a:pos x="153" y="801"/>
                </a:cxn>
                <a:cxn ang="0">
                  <a:pos x="179" y="775"/>
                </a:cxn>
                <a:cxn ang="0">
                  <a:pos x="184" y="755"/>
                </a:cxn>
                <a:cxn ang="0">
                  <a:pos x="169" y="730"/>
                </a:cxn>
                <a:cxn ang="0">
                  <a:pos x="153" y="715"/>
                </a:cxn>
                <a:cxn ang="0">
                  <a:pos x="143" y="653"/>
                </a:cxn>
                <a:cxn ang="0">
                  <a:pos x="153" y="526"/>
                </a:cxn>
                <a:cxn ang="0">
                  <a:pos x="189" y="380"/>
                </a:cxn>
                <a:cxn ang="0">
                  <a:pos x="224" y="263"/>
                </a:cxn>
                <a:cxn ang="0">
                  <a:pos x="235" y="122"/>
                </a:cxn>
                <a:cxn ang="0">
                  <a:pos x="224" y="15"/>
                </a:cxn>
              </a:cxnLst>
              <a:rect l="0" t="0" r="r" b="b"/>
              <a:pathLst>
                <a:path w="235" h="973">
                  <a:moveTo>
                    <a:pt x="224" y="15"/>
                  </a:moveTo>
                  <a:lnTo>
                    <a:pt x="164" y="0"/>
                  </a:lnTo>
                  <a:lnTo>
                    <a:pt x="128" y="15"/>
                  </a:lnTo>
                  <a:lnTo>
                    <a:pt x="113" y="66"/>
                  </a:lnTo>
                  <a:lnTo>
                    <a:pt x="128" y="344"/>
                  </a:lnTo>
                  <a:lnTo>
                    <a:pt x="128" y="410"/>
                  </a:lnTo>
                  <a:lnTo>
                    <a:pt x="108" y="532"/>
                  </a:lnTo>
                  <a:lnTo>
                    <a:pt x="103" y="674"/>
                  </a:lnTo>
                  <a:lnTo>
                    <a:pt x="113" y="745"/>
                  </a:lnTo>
                  <a:lnTo>
                    <a:pt x="103" y="785"/>
                  </a:lnTo>
                  <a:lnTo>
                    <a:pt x="32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2" y="973"/>
                  </a:lnTo>
                  <a:lnTo>
                    <a:pt x="77" y="962"/>
                  </a:lnTo>
                  <a:lnTo>
                    <a:pt x="83" y="917"/>
                  </a:lnTo>
                  <a:lnTo>
                    <a:pt x="98" y="851"/>
                  </a:lnTo>
                  <a:lnTo>
                    <a:pt x="123" y="821"/>
                  </a:lnTo>
                  <a:lnTo>
                    <a:pt x="153" y="801"/>
                  </a:lnTo>
                  <a:lnTo>
                    <a:pt x="179" y="775"/>
                  </a:lnTo>
                  <a:lnTo>
                    <a:pt x="184" y="755"/>
                  </a:lnTo>
                  <a:lnTo>
                    <a:pt x="169" y="730"/>
                  </a:lnTo>
                  <a:lnTo>
                    <a:pt x="153" y="715"/>
                  </a:lnTo>
                  <a:lnTo>
                    <a:pt x="143" y="653"/>
                  </a:lnTo>
                  <a:lnTo>
                    <a:pt x="153" y="526"/>
                  </a:lnTo>
                  <a:lnTo>
                    <a:pt x="189" y="380"/>
                  </a:lnTo>
                  <a:lnTo>
                    <a:pt x="224" y="263"/>
                  </a:lnTo>
                  <a:lnTo>
                    <a:pt x="235" y="122"/>
                  </a:lnTo>
                  <a:lnTo>
                    <a:pt x="224" y="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softEdg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3554" y="3275"/>
              <a:ext cx="385" cy="821"/>
            </a:xfrm>
            <a:custGeom>
              <a:avLst/>
              <a:gdLst/>
              <a:ahLst/>
              <a:cxnLst>
                <a:cxn ang="0">
                  <a:pos x="126" y="122"/>
                </a:cxn>
                <a:cxn ang="0">
                  <a:pos x="116" y="40"/>
                </a:cxn>
                <a:cxn ang="0">
                  <a:pos x="71" y="0"/>
                </a:cxn>
                <a:cxn ang="0">
                  <a:pos x="5" y="5"/>
                </a:cxn>
                <a:cxn ang="0">
                  <a:pos x="0" y="40"/>
                </a:cxn>
                <a:cxn ang="0">
                  <a:pos x="5" y="117"/>
                </a:cxn>
                <a:cxn ang="0">
                  <a:pos x="40" y="233"/>
                </a:cxn>
                <a:cxn ang="0">
                  <a:pos x="66" y="319"/>
                </a:cxn>
                <a:cxn ang="0">
                  <a:pos x="96" y="435"/>
                </a:cxn>
                <a:cxn ang="0">
                  <a:pos x="106" y="536"/>
                </a:cxn>
                <a:cxn ang="0">
                  <a:pos x="106" y="617"/>
                </a:cxn>
                <a:cxn ang="0">
                  <a:pos x="91" y="679"/>
                </a:cxn>
                <a:cxn ang="0">
                  <a:pos x="76" y="699"/>
                </a:cxn>
                <a:cxn ang="0">
                  <a:pos x="76" y="719"/>
                </a:cxn>
                <a:cxn ang="0">
                  <a:pos x="96" y="750"/>
                </a:cxn>
                <a:cxn ang="0">
                  <a:pos x="131" y="760"/>
                </a:cxn>
                <a:cxn ang="0">
                  <a:pos x="188" y="760"/>
                </a:cxn>
                <a:cxn ang="0">
                  <a:pos x="289" y="785"/>
                </a:cxn>
                <a:cxn ang="0">
                  <a:pos x="319" y="821"/>
                </a:cxn>
                <a:cxn ang="0">
                  <a:pos x="365" y="800"/>
                </a:cxn>
                <a:cxn ang="0">
                  <a:pos x="385" y="750"/>
                </a:cxn>
                <a:cxn ang="0">
                  <a:pos x="365" y="730"/>
                </a:cxn>
                <a:cxn ang="0">
                  <a:pos x="279" y="719"/>
                </a:cxn>
                <a:cxn ang="0">
                  <a:pos x="183" y="719"/>
                </a:cxn>
                <a:cxn ang="0">
                  <a:pos x="141" y="714"/>
                </a:cxn>
                <a:cxn ang="0">
                  <a:pos x="131" y="684"/>
                </a:cxn>
                <a:cxn ang="0">
                  <a:pos x="141" y="627"/>
                </a:cxn>
                <a:cxn ang="0">
                  <a:pos x="147" y="531"/>
                </a:cxn>
                <a:cxn ang="0">
                  <a:pos x="136" y="425"/>
                </a:cxn>
                <a:cxn ang="0">
                  <a:pos x="121" y="284"/>
                </a:cxn>
                <a:cxn ang="0">
                  <a:pos x="126" y="162"/>
                </a:cxn>
                <a:cxn ang="0">
                  <a:pos x="126" y="122"/>
                </a:cxn>
              </a:cxnLst>
              <a:rect l="0" t="0" r="r" b="b"/>
              <a:pathLst>
                <a:path w="385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8" y="760"/>
                  </a:lnTo>
                  <a:lnTo>
                    <a:pt x="289" y="785"/>
                  </a:lnTo>
                  <a:lnTo>
                    <a:pt x="319" y="821"/>
                  </a:lnTo>
                  <a:lnTo>
                    <a:pt x="365" y="800"/>
                  </a:lnTo>
                  <a:lnTo>
                    <a:pt x="385" y="750"/>
                  </a:lnTo>
                  <a:lnTo>
                    <a:pt x="365" y="730"/>
                  </a:lnTo>
                  <a:lnTo>
                    <a:pt x="279" y="719"/>
                  </a:lnTo>
                  <a:lnTo>
                    <a:pt x="183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softEdg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3392" y="2729"/>
              <a:ext cx="308" cy="673"/>
            </a:xfrm>
            <a:custGeom>
              <a:avLst/>
              <a:gdLst/>
              <a:ahLst/>
              <a:cxnLst>
                <a:cxn ang="0">
                  <a:pos x="268" y="212"/>
                </a:cxn>
                <a:cxn ang="0">
                  <a:pos x="237" y="86"/>
                </a:cxn>
                <a:cxn ang="0">
                  <a:pos x="202" y="25"/>
                </a:cxn>
                <a:cxn ang="0">
                  <a:pos x="126" y="0"/>
                </a:cxn>
                <a:cxn ang="0">
                  <a:pos x="50" y="10"/>
                </a:cxn>
                <a:cxn ang="0">
                  <a:pos x="15" y="76"/>
                </a:cxn>
                <a:cxn ang="0">
                  <a:pos x="20" y="157"/>
                </a:cxn>
                <a:cxn ang="0">
                  <a:pos x="40" y="288"/>
                </a:cxn>
                <a:cxn ang="0">
                  <a:pos x="40" y="404"/>
                </a:cxn>
                <a:cxn ang="0">
                  <a:pos x="15" y="505"/>
                </a:cxn>
                <a:cxn ang="0">
                  <a:pos x="0" y="561"/>
                </a:cxn>
                <a:cxn ang="0">
                  <a:pos x="10" y="612"/>
                </a:cxn>
                <a:cxn ang="0">
                  <a:pos x="45" y="638"/>
                </a:cxn>
                <a:cxn ang="0">
                  <a:pos x="91" y="663"/>
                </a:cxn>
                <a:cxn ang="0">
                  <a:pos x="136" y="673"/>
                </a:cxn>
                <a:cxn ang="0">
                  <a:pos x="192" y="673"/>
                </a:cxn>
                <a:cxn ang="0">
                  <a:pos x="258" y="622"/>
                </a:cxn>
                <a:cxn ang="0">
                  <a:pos x="308" y="515"/>
                </a:cxn>
                <a:cxn ang="0">
                  <a:pos x="303" y="419"/>
                </a:cxn>
                <a:cxn ang="0">
                  <a:pos x="273" y="308"/>
                </a:cxn>
                <a:cxn ang="0">
                  <a:pos x="268" y="212"/>
                </a:cxn>
              </a:cxnLst>
              <a:rect l="0" t="0" r="r" b="b"/>
              <a:pathLst>
                <a:path w="308" h="673">
                  <a:moveTo>
                    <a:pt x="268" y="212"/>
                  </a:moveTo>
                  <a:lnTo>
                    <a:pt x="237" y="86"/>
                  </a:lnTo>
                  <a:lnTo>
                    <a:pt x="202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2" y="673"/>
                  </a:lnTo>
                  <a:lnTo>
                    <a:pt x="258" y="622"/>
                  </a:lnTo>
                  <a:lnTo>
                    <a:pt x="308" y="515"/>
                  </a:lnTo>
                  <a:lnTo>
                    <a:pt x="303" y="419"/>
                  </a:lnTo>
                  <a:lnTo>
                    <a:pt x="273" y="308"/>
                  </a:lnTo>
                  <a:lnTo>
                    <a:pt x="268" y="2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softEdg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664028" y="1219201"/>
            <a:ext cx="4996543" cy="2764971"/>
          </a:xfrm>
          <a:prstGeom prst="wedgeRoundRectCallout">
            <a:avLst>
              <a:gd name="adj1" fmla="val 57806"/>
              <a:gd name="adj2" fmla="val -15833"/>
              <a:gd name="adj3" fmla="val 16667"/>
            </a:avLst>
          </a:prstGeom>
          <a:solidFill>
            <a:srgbClr val="002060"/>
          </a:solidFill>
          <a:ln>
            <a:headEnd type="none" w="med" len="med"/>
            <a:tailEnd type="none" w="med" len="med"/>
          </a:ln>
          <a:effectLst>
            <a:outerShdw blurRad="101600" dist="139700" dir="6120000" sx="104000" sy="104000" algn="r" rotWithShape="0">
              <a:prstClr val="black">
                <a:alpha val="22000"/>
              </a:prstClr>
            </a:outerShdw>
          </a:effectLst>
          <a:scene3d>
            <a:camera prst="perspectiveLeft">
              <a:rot lat="21299999" lon="1200001" rev="18000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Nous allons établir la carte d’identité des mots. 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y a deux grands groupes : </a:t>
            </a: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1763486" y="4876799"/>
            <a:ext cx="2808514" cy="1774372"/>
          </a:xfrm>
          <a:prstGeom prst="wedgeRoundRectCallout">
            <a:avLst>
              <a:gd name="adj1" fmla="val 58429"/>
              <a:gd name="adj2" fmla="val 190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morning" dir="t"/>
          </a:scene3d>
          <a:sp3d prstMaterial="clear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50000"/>
              </a:lnSpc>
            </a:pPr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mots variables et les mots invariables.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107" name="Group 11"/>
          <p:cNvGrpSpPr>
            <a:grpSpLocks/>
          </p:cNvGrpSpPr>
          <p:nvPr/>
        </p:nvGrpSpPr>
        <p:grpSpPr bwMode="auto">
          <a:xfrm flipH="1">
            <a:off x="4572000" y="4691743"/>
            <a:ext cx="1664834" cy="2253796"/>
            <a:chOff x="2398" y="1780"/>
            <a:chExt cx="1323" cy="1738"/>
          </a:xfrm>
          <a:solidFill>
            <a:srgbClr val="002060"/>
          </a:solidFill>
          <a:scene3d>
            <a:camera prst="orthographicFront">
              <a:rot lat="0" lon="0" rev="0"/>
            </a:camera>
            <a:lightRig rig="flat" dir="t"/>
          </a:scene3d>
        </p:grpSpPr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2978" y="2358"/>
              <a:ext cx="308" cy="614"/>
            </a:xfrm>
            <a:custGeom>
              <a:avLst/>
              <a:gdLst/>
              <a:ahLst/>
              <a:cxnLst>
                <a:cxn ang="0">
                  <a:pos x="73" y="49"/>
                </a:cxn>
                <a:cxn ang="0">
                  <a:pos x="106" y="13"/>
                </a:cxn>
                <a:cxn ang="0">
                  <a:pos x="169" y="0"/>
                </a:cxn>
                <a:cxn ang="0">
                  <a:pos x="223" y="13"/>
                </a:cxn>
                <a:cxn ang="0">
                  <a:pos x="253" y="33"/>
                </a:cxn>
                <a:cxn ang="0">
                  <a:pos x="277" y="73"/>
                </a:cxn>
                <a:cxn ang="0">
                  <a:pos x="298" y="144"/>
                </a:cxn>
                <a:cxn ang="0">
                  <a:pos x="308" y="221"/>
                </a:cxn>
                <a:cxn ang="0">
                  <a:pos x="308" y="360"/>
                </a:cxn>
                <a:cxn ang="0">
                  <a:pos x="277" y="480"/>
                </a:cxn>
                <a:cxn ang="0">
                  <a:pos x="232" y="548"/>
                </a:cxn>
                <a:cxn ang="0">
                  <a:pos x="187" y="587"/>
                </a:cxn>
                <a:cxn ang="0">
                  <a:pos x="136" y="614"/>
                </a:cxn>
                <a:cxn ang="0">
                  <a:pos x="64" y="611"/>
                </a:cxn>
                <a:cxn ang="0">
                  <a:pos x="7" y="570"/>
                </a:cxn>
                <a:cxn ang="0">
                  <a:pos x="0" y="521"/>
                </a:cxn>
                <a:cxn ang="0">
                  <a:pos x="28" y="448"/>
                </a:cxn>
                <a:cxn ang="0">
                  <a:pos x="52" y="366"/>
                </a:cxn>
                <a:cxn ang="0">
                  <a:pos x="61" y="259"/>
                </a:cxn>
                <a:cxn ang="0">
                  <a:pos x="46" y="169"/>
                </a:cxn>
                <a:cxn ang="0">
                  <a:pos x="46" y="103"/>
                </a:cxn>
                <a:cxn ang="0">
                  <a:pos x="73" y="49"/>
                </a:cxn>
              </a:cxnLst>
              <a:rect l="0" t="0" r="r" b="b"/>
              <a:pathLst>
                <a:path w="308" h="614">
                  <a:moveTo>
                    <a:pt x="73" y="49"/>
                  </a:moveTo>
                  <a:lnTo>
                    <a:pt x="106" y="13"/>
                  </a:lnTo>
                  <a:lnTo>
                    <a:pt x="169" y="0"/>
                  </a:lnTo>
                  <a:lnTo>
                    <a:pt x="223" y="13"/>
                  </a:lnTo>
                  <a:lnTo>
                    <a:pt x="253" y="33"/>
                  </a:lnTo>
                  <a:lnTo>
                    <a:pt x="277" y="73"/>
                  </a:lnTo>
                  <a:lnTo>
                    <a:pt x="298" y="144"/>
                  </a:lnTo>
                  <a:lnTo>
                    <a:pt x="308" y="221"/>
                  </a:lnTo>
                  <a:lnTo>
                    <a:pt x="308" y="360"/>
                  </a:lnTo>
                  <a:lnTo>
                    <a:pt x="277" y="480"/>
                  </a:lnTo>
                  <a:lnTo>
                    <a:pt x="232" y="548"/>
                  </a:lnTo>
                  <a:lnTo>
                    <a:pt x="187" y="587"/>
                  </a:lnTo>
                  <a:lnTo>
                    <a:pt x="136" y="614"/>
                  </a:lnTo>
                  <a:lnTo>
                    <a:pt x="64" y="611"/>
                  </a:lnTo>
                  <a:lnTo>
                    <a:pt x="7" y="570"/>
                  </a:lnTo>
                  <a:lnTo>
                    <a:pt x="0" y="521"/>
                  </a:lnTo>
                  <a:lnTo>
                    <a:pt x="28" y="448"/>
                  </a:lnTo>
                  <a:lnTo>
                    <a:pt x="52" y="366"/>
                  </a:lnTo>
                  <a:lnTo>
                    <a:pt x="61" y="259"/>
                  </a:lnTo>
                  <a:lnTo>
                    <a:pt x="46" y="169"/>
                  </a:lnTo>
                  <a:lnTo>
                    <a:pt x="46" y="103"/>
                  </a:lnTo>
                  <a:lnTo>
                    <a:pt x="73" y="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3097" y="2904"/>
              <a:ext cx="353" cy="605"/>
            </a:xfrm>
            <a:custGeom>
              <a:avLst/>
              <a:gdLst/>
              <a:ahLst/>
              <a:cxnLst>
                <a:cxn ang="0">
                  <a:pos x="117" y="25"/>
                </a:cxn>
                <a:cxn ang="0">
                  <a:pos x="75" y="0"/>
                </a:cxn>
                <a:cxn ang="0">
                  <a:pos x="21" y="0"/>
                </a:cxn>
                <a:cxn ang="0">
                  <a:pos x="0" y="33"/>
                </a:cxn>
                <a:cxn ang="0">
                  <a:pos x="9" y="82"/>
                </a:cxn>
                <a:cxn ang="0">
                  <a:pos x="57" y="130"/>
                </a:cxn>
                <a:cxn ang="0">
                  <a:pos x="156" y="174"/>
                </a:cxn>
                <a:cxn ang="0">
                  <a:pos x="270" y="268"/>
                </a:cxn>
                <a:cxn ang="0">
                  <a:pos x="288" y="309"/>
                </a:cxn>
                <a:cxn ang="0">
                  <a:pos x="279" y="329"/>
                </a:cxn>
                <a:cxn ang="0">
                  <a:pos x="192" y="391"/>
                </a:cxn>
                <a:cxn ang="0">
                  <a:pos x="90" y="465"/>
                </a:cxn>
                <a:cxn ang="0">
                  <a:pos x="66" y="497"/>
                </a:cxn>
                <a:cxn ang="0">
                  <a:pos x="66" y="530"/>
                </a:cxn>
                <a:cxn ang="0">
                  <a:pos x="144" y="565"/>
                </a:cxn>
                <a:cxn ang="0">
                  <a:pos x="264" y="605"/>
                </a:cxn>
                <a:cxn ang="0">
                  <a:pos x="306" y="605"/>
                </a:cxn>
                <a:cxn ang="0">
                  <a:pos x="353" y="578"/>
                </a:cxn>
                <a:cxn ang="0">
                  <a:pos x="353" y="557"/>
                </a:cxn>
                <a:cxn ang="0">
                  <a:pos x="318" y="546"/>
                </a:cxn>
                <a:cxn ang="0">
                  <a:pos x="165" y="530"/>
                </a:cxn>
                <a:cxn ang="0">
                  <a:pos x="108" y="516"/>
                </a:cxn>
                <a:cxn ang="0">
                  <a:pos x="102" y="492"/>
                </a:cxn>
                <a:cxn ang="0">
                  <a:pos x="201" y="424"/>
                </a:cxn>
                <a:cxn ang="0">
                  <a:pos x="309" y="359"/>
                </a:cxn>
                <a:cxn ang="0">
                  <a:pos x="333" y="335"/>
                </a:cxn>
                <a:cxn ang="0">
                  <a:pos x="342" y="301"/>
                </a:cxn>
                <a:cxn ang="0">
                  <a:pos x="333" y="255"/>
                </a:cxn>
                <a:cxn ang="0">
                  <a:pos x="300" y="220"/>
                </a:cxn>
                <a:cxn ang="0">
                  <a:pos x="192" y="101"/>
                </a:cxn>
                <a:cxn ang="0">
                  <a:pos x="117" y="25"/>
                </a:cxn>
              </a:cxnLst>
              <a:rect l="0" t="0" r="r" b="b"/>
              <a:pathLst>
                <a:path w="353" h="605">
                  <a:moveTo>
                    <a:pt x="117" y="25"/>
                  </a:moveTo>
                  <a:lnTo>
                    <a:pt x="75" y="0"/>
                  </a:lnTo>
                  <a:lnTo>
                    <a:pt x="21" y="0"/>
                  </a:lnTo>
                  <a:lnTo>
                    <a:pt x="0" y="33"/>
                  </a:lnTo>
                  <a:lnTo>
                    <a:pt x="9" y="82"/>
                  </a:lnTo>
                  <a:lnTo>
                    <a:pt x="57" y="130"/>
                  </a:lnTo>
                  <a:lnTo>
                    <a:pt x="156" y="174"/>
                  </a:lnTo>
                  <a:lnTo>
                    <a:pt x="270" y="268"/>
                  </a:lnTo>
                  <a:lnTo>
                    <a:pt x="288" y="309"/>
                  </a:lnTo>
                  <a:lnTo>
                    <a:pt x="279" y="329"/>
                  </a:lnTo>
                  <a:lnTo>
                    <a:pt x="192" y="391"/>
                  </a:lnTo>
                  <a:lnTo>
                    <a:pt x="90" y="465"/>
                  </a:lnTo>
                  <a:lnTo>
                    <a:pt x="66" y="497"/>
                  </a:lnTo>
                  <a:lnTo>
                    <a:pt x="66" y="530"/>
                  </a:lnTo>
                  <a:lnTo>
                    <a:pt x="144" y="565"/>
                  </a:lnTo>
                  <a:lnTo>
                    <a:pt x="264" y="605"/>
                  </a:lnTo>
                  <a:lnTo>
                    <a:pt x="306" y="605"/>
                  </a:lnTo>
                  <a:lnTo>
                    <a:pt x="353" y="578"/>
                  </a:lnTo>
                  <a:lnTo>
                    <a:pt x="353" y="557"/>
                  </a:lnTo>
                  <a:lnTo>
                    <a:pt x="318" y="546"/>
                  </a:lnTo>
                  <a:lnTo>
                    <a:pt x="165" y="530"/>
                  </a:lnTo>
                  <a:lnTo>
                    <a:pt x="108" y="516"/>
                  </a:lnTo>
                  <a:lnTo>
                    <a:pt x="102" y="492"/>
                  </a:lnTo>
                  <a:lnTo>
                    <a:pt x="201" y="424"/>
                  </a:lnTo>
                  <a:lnTo>
                    <a:pt x="309" y="359"/>
                  </a:lnTo>
                  <a:lnTo>
                    <a:pt x="333" y="335"/>
                  </a:lnTo>
                  <a:lnTo>
                    <a:pt x="342" y="301"/>
                  </a:lnTo>
                  <a:lnTo>
                    <a:pt x="333" y="255"/>
                  </a:lnTo>
                  <a:lnTo>
                    <a:pt x="300" y="220"/>
                  </a:lnTo>
                  <a:lnTo>
                    <a:pt x="192" y="101"/>
                  </a:lnTo>
                  <a:lnTo>
                    <a:pt x="117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2633" y="2874"/>
              <a:ext cx="439" cy="644"/>
            </a:xfrm>
            <a:custGeom>
              <a:avLst/>
              <a:gdLst/>
              <a:ahLst/>
              <a:cxnLst>
                <a:cxn ang="0">
                  <a:pos x="238" y="87"/>
                </a:cxn>
                <a:cxn ang="0">
                  <a:pos x="309" y="32"/>
                </a:cxn>
                <a:cxn ang="0">
                  <a:pos x="375" y="0"/>
                </a:cxn>
                <a:cxn ang="0">
                  <a:pos x="417" y="5"/>
                </a:cxn>
                <a:cxn ang="0">
                  <a:pos x="439" y="32"/>
                </a:cxn>
                <a:cxn ang="0">
                  <a:pos x="439" y="62"/>
                </a:cxn>
                <a:cxn ang="0">
                  <a:pos x="426" y="95"/>
                </a:cxn>
                <a:cxn ang="0">
                  <a:pos x="381" y="114"/>
                </a:cxn>
                <a:cxn ang="0">
                  <a:pos x="290" y="160"/>
                </a:cxn>
                <a:cxn ang="0">
                  <a:pos x="235" y="217"/>
                </a:cxn>
                <a:cxn ang="0">
                  <a:pos x="199" y="285"/>
                </a:cxn>
                <a:cxn ang="0">
                  <a:pos x="190" y="325"/>
                </a:cxn>
                <a:cxn ang="0">
                  <a:pos x="238" y="375"/>
                </a:cxn>
                <a:cxn ang="0">
                  <a:pos x="290" y="446"/>
                </a:cxn>
                <a:cxn ang="0">
                  <a:pos x="327" y="511"/>
                </a:cxn>
                <a:cxn ang="0">
                  <a:pos x="336" y="552"/>
                </a:cxn>
                <a:cxn ang="0">
                  <a:pos x="336" y="576"/>
                </a:cxn>
                <a:cxn ang="0">
                  <a:pos x="312" y="592"/>
                </a:cxn>
                <a:cxn ang="0">
                  <a:pos x="235" y="595"/>
                </a:cxn>
                <a:cxn ang="0">
                  <a:pos x="120" y="619"/>
                </a:cxn>
                <a:cxn ang="0">
                  <a:pos x="99" y="641"/>
                </a:cxn>
                <a:cxn ang="0">
                  <a:pos x="81" y="644"/>
                </a:cxn>
                <a:cxn ang="0">
                  <a:pos x="0" y="619"/>
                </a:cxn>
                <a:cxn ang="0">
                  <a:pos x="0" y="595"/>
                </a:cxn>
                <a:cxn ang="0">
                  <a:pos x="36" y="576"/>
                </a:cxn>
                <a:cxn ang="0">
                  <a:pos x="181" y="552"/>
                </a:cxn>
                <a:cxn ang="0">
                  <a:pos x="257" y="560"/>
                </a:cxn>
                <a:cxn ang="0">
                  <a:pos x="294" y="560"/>
                </a:cxn>
                <a:cxn ang="0">
                  <a:pos x="303" y="546"/>
                </a:cxn>
                <a:cxn ang="0">
                  <a:pos x="272" y="486"/>
                </a:cxn>
                <a:cxn ang="0">
                  <a:pos x="208" y="408"/>
                </a:cxn>
                <a:cxn ang="0">
                  <a:pos x="163" y="351"/>
                </a:cxn>
                <a:cxn ang="0">
                  <a:pos x="145" y="317"/>
                </a:cxn>
                <a:cxn ang="0">
                  <a:pos x="145" y="268"/>
                </a:cxn>
                <a:cxn ang="0">
                  <a:pos x="175" y="187"/>
                </a:cxn>
                <a:cxn ang="0">
                  <a:pos x="202" y="136"/>
                </a:cxn>
                <a:cxn ang="0">
                  <a:pos x="238" y="87"/>
                </a:cxn>
              </a:cxnLst>
              <a:rect l="0" t="0" r="r" b="b"/>
              <a:pathLst>
                <a:path w="439" h="644">
                  <a:moveTo>
                    <a:pt x="238" y="87"/>
                  </a:moveTo>
                  <a:lnTo>
                    <a:pt x="309" y="32"/>
                  </a:lnTo>
                  <a:lnTo>
                    <a:pt x="375" y="0"/>
                  </a:lnTo>
                  <a:lnTo>
                    <a:pt x="417" y="5"/>
                  </a:lnTo>
                  <a:lnTo>
                    <a:pt x="439" y="32"/>
                  </a:lnTo>
                  <a:lnTo>
                    <a:pt x="439" y="62"/>
                  </a:lnTo>
                  <a:lnTo>
                    <a:pt x="426" y="95"/>
                  </a:lnTo>
                  <a:lnTo>
                    <a:pt x="381" y="114"/>
                  </a:lnTo>
                  <a:lnTo>
                    <a:pt x="290" y="160"/>
                  </a:lnTo>
                  <a:lnTo>
                    <a:pt x="235" y="217"/>
                  </a:lnTo>
                  <a:lnTo>
                    <a:pt x="199" y="285"/>
                  </a:lnTo>
                  <a:lnTo>
                    <a:pt x="190" y="325"/>
                  </a:lnTo>
                  <a:lnTo>
                    <a:pt x="238" y="375"/>
                  </a:lnTo>
                  <a:lnTo>
                    <a:pt x="290" y="446"/>
                  </a:lnTo>
                  <a:lnTo>
                    <a:pt x="327" y="511"/>
                  </a:lnTo>
                  <a:lnTo>
                    <a:pt x="336" y="552"/>
                  </a:lnTo>
                  <a:lnTo>
                    <a:pt x="336" y="576"/>
                  </a:lnTo>
                  <a:lnTo>
                    <a:pt x="312" y="592"/>
                  </a:lnTo>
                  <a:lnTo>
                    <a:pt x="235" y="595"/>
                  </a:lnTo>
                  <a:lnTo>
                    <a:pt x="120" y="619"/>
                  </a:lnTo>
                  <a:lnTo>
                    <a:pt x="99" y="641"/>
                  </a:lnTo>
                  <a:lnTo>
                    <a:pt x="81" y="644"/>
                  </a:lnTo>
                  <a:lnTo>
                    <a:pt x="0" y="619"/>
                  </a:lnTo>
                  <a:lnTo>
                    <a:pt x="0" y="595"/>
                  </a:lnTo>
                  <a:lnTo>
                    <a:pt x="36" y="576"/>
                  </a:lnTo>
                  <a:lnTo>
                    <a:pt x="181" y="552"/>
                  </a:lnTo>
                  <a:lnTo>
                    <a:pt x="257" y="560"/>
                  </a:lnTo>
                  <a:lnTo>
                    <a:pt x="294" y="560"/>
                  </a:lnTo>
                  <a:lnTo>
                    <a:pt x="303" y="546"/>
                  </a:lnTo>
                  <a:lnTo>
                    <a:pt x="272" y="486"/>
                  </a:lnTo>
                  <a:lnTo>
                    <a:pt x="208" y="408"/>
                  </a:lnTo>
                  <a:lnTo>
                    <a:pt x="163" y="351"/>
                  </a:lnTo>
                  <a:lnTo>
                    <a:pt x="145" y="317"/>
                  </a:lnTo>
                  <a:lnTo>
                    <a:pt x="145" y="268"/>
                  </a:lnTo>
                  <a:lnTo>
                    <a:pt x="175" y="187"/>
                  </a:lnTo>
                  <a:lnTo>
                    <a:pt x="202" y="136"/>
                  </a:lnTo>
                  <a:lnTo>
                    <a:pt x="238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2398" y="2359"/>
              <a:ext cx="593" cy="481"/>
            </a:xfrm>
            <a:custGeom>
              <a:avLst/>
              <a:gdLst/>
              <a:ahLst/>
              <a:cxnLst>
                <a:cxn ang="0">
                  <a:pos x="355" y="481"/>
                </a:cxn>
                <a:cxn ang="0">
                  <a:pos x="392" y="477"/>
                </a:cxn>
                <a:cxn ang="0">
                  <a:pos x="403" y="450"/>
                </a:cxn>
                <a:cxn ang="0">
                  <a:pos x="413" y="353"/>
                </a:cxn>
                <a:cxn ang="0">
                  <a:pos x="468" y="238"/>
                </a:cxn>
                <a:cxn ang="0">
                  <a:pos x="526" y="186"/>
                </a:cxn>
                <a:cxn ang="0">
                  <a:pos x="593" y="132"/>
                </a:cxn>
                <a:cxn ang="0">
                  <a:pos x="587" y="94"/>
                </a:cxn>
                <a:cxn ang="0">
                  <a:pos x="547" y="74"/>
                </a:cxn>
                <a:cxn ang="0">
                  <a:pos x="497" y="94"/>
                </a:cxn>
                <a:cxn ang="0">
                  <a:pos x="441" y="149"/>
                </a:cxn>
                <a:cxn ang="0">
                  <a:pos x="390" y="269"/>
                </a:cxn>
                <a:cxn ang="0">
                  <a:pos x="368" y="363"/>
                </a:cxn>
                <a:cxn ang="0">
                  <a:pos x="353" y="412"/>
                </a:cxn>
                <a:cxn ang="0">
                  <a:pos x="311" y="394"/>
                </a:cxn>
                <a:cxn ang="0">
                  <a:pos x="264" y="314"/>
                </a:cxn>
                <a:cxn ang="0">
                  <a:pos x="225" y="202"/>
                </a:cxn>
                <a:cxn ang="0">
                  <a:pos x="232" y="152"/>
                </a:cxn>
                <a:cxn ang="0">
                  <a:pos x="254" y="99"/>
                </a:cxn>
                <a:cxn ang="0">
                  <a:pos x="263" y="60"/>
                </a:cxn>
                <a:cxn ang="0">
                  <a:pos x="167" y="58"/>
                </a:cxn>
                <a:cxn ang="0">
                  <a:pos x="71" y="42"/>
                </a:cxn>
                <a:cxn ang="0">
                  <a:pos x="26" y="0"/>
                </a:cxn>
                <a:cxn ang="0">
                  <a:pos x="0" y="20"/>
                </a:cxn>
                <a:cxn ang="0">
                  <a:pos x="35" y="92"/>
                </a:cxn>
                <a:cxn ang="0">
                  <a:pos x="112" y="100"/>
                </a:cxn>
                <a:cxn ang="0">
                  <a:pos x="195" y="108"/>
                </a:cxn>
                <a:cxn ang="0">
                  <a:pos x="197" y="171"/>
                </a:cxn>
                <a:cxn ang="0">
                  <a:pos x="205" y="244"/>
                </a:cxn>
                <a:cxn ang="0">
                  <a:pos x="233" y="327"/>
                </a:cxn>
                <a:cxn ang="0">
                  <a:pos x="268" y="408"/>
                </a:cxn>
                <a:cxn ang="0">
                  <a:pos x="321" y="462"/>
                </a:cxn>
                <a:cxn ang="0">
                  <a:pos x="355" y="481"/>
                </a:cxn>
              </a:cxnLst>
              <a:rect l="0" t="0" r="r" b="b"/>
              <a:pathLst>
                <a:path w="593" h="481">
                  <a:moveTo>
                    <a:pt x="355" y="481"/>
                  </a:moveTo>
                  <a:lnTo>
                    <a:pt x="392" y="477"/>
                  </a:lnTo>
                  <a:lnTo>
                    <a:pt x="403" y="450"/>
                  </a:lnTo>
                  <a:lnTo>
                    <a:pt x="413" y="353"/>
                  </a:lnTo>
                  <a:lnTo>
                    <a:pt x="468" y="238"/>
                  </a:lnTo>
                  <a:lnTo>
                    <a:pt x="526" y="186"/>
                  </a:lnTo>
                  <a:lnTo>
                    <a:pt x="593" y="132"/>
                  </a:lnTo>
                  <a:lnTo>
                    <a:pt x="587" y="94"/>
                  </a:lnTo>
                  <a:lnTo>
                    <a:pt x="547" y="74"/>
                  </a:lnTo>
                  <a:lnTo>
                    <a:pt x="497" y="94"/>
                  </a:lnTo>
                  <a:lnTo>
                    <a:pt x="441" y="149"/>
                  </a:lnTo>
                  <a:lnTo>
                    <a:pt x="390" y="269"/>
                  </a:lnTo>
                  <a:lnTo>
                    <a:pt x="368" y="363"/>
                  </a:lnTo>
                  <a:lnTo>
                    <a:pt x="353" y="412"/>
                  </a:lnTo>
                  <a:lnTo>
                    <a:pt x="311" y="394"/>
                  </a:lnTo>
                  <a:lnTo>
                    <a:pt x="264" y="314"/>
                  </a:lnTo>
                  <a:lnTo>
                    <a:pt x="225" y="202"/>
                  </a:lnTo>
                  <a:lnTo>
                    <a:pt x="232" y="152"/>
                  </a:lnTo>
                  <a:lnTo>
                    <a:pt x="254" y="99"/>
                  </a:lnTo>
                  <a:lnTo>
                    <a:pt x="263" y="60"/>
                  </a:lnTo>
                  <a:lnTo>
                    <a:pt x="167" y="58"/>
                  </a:lnTo>
                  <a:lnTo>
                    <a:pt x="71" y="42"/>
                  </a:lnTo>
                  <a:lnTo>
                    <a:pt x="26" y="0"/>
                  </a:lnTo>
                  <a:lnTo>
                    <a:pt x="0" y="20"/>
                  </a:lnTo>
                  <a:lnTo>
                    <a:pt x="35" y="92"/>
                  </a:lnTo>
                  <a:lnTo>
                    <a:pt x="112" y="100"/>
                  </a:lnTo>
                  <a:lnTo>
                    <a:pt x="195" y="108"/>
                  </a:lnTo>
                  <a:lnTo>
                    <a:pt x="197" y="171"/>
                  </a:lnTo>
                  <a:lnTo>
                    <a:pt x="205" y="244"/>
                  </a:lnTo>
                  <a:lnTo>
                    <a:pt x="233" y="327"/>
                  </a:lnTo>
                  <a:lnTo>
                    <a:pt x="268" y="408"/>
                  </a:lnTo>
                  <a:lnTo>
                    <a:pt x="321" y="462"/>
                  </a:lnTo>
                  <a:lnTo>
                    <a:pt x="355" y="4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3284" y="1780"/>
              <a:ext cx="437" cy="650"/>
            </a:xfrm>
            <a:custGeom>
              <a:avLst/>
              <a:gdLst/>
              <a:ahLst/>
              <a:cxnLst>
                <a:cxn ang="0">
                  <a:pos x="0" y="644"/>
                </a:cxn>
                <a:cxn ang="0">
                  <a:pos x="0" y="601"/>
                </a:cxn>
                <a:cxn ang="0">
                  <a:pos x="27" y="568"/>
                </a:cxn>
                <a:cxn ang="0">
                  <a:pos x="145" y="530"/>
                </a:cxn>
                <a:cxn ang="0">
                  <a:pos x="292" y="498"/>
                </a:cxn>
                <a:cxn ang="0">
                  <a:pos x="376" y="479"/>
                </a:cxn>
                <a:cxn ang="0">
                  <a:pos x="386" y="462"/>
                </a:cxn>
                <a:cxn ang="0">
                  <a:pos x="346" y="414"/>
                </a:cxn>
                <a:cxn ang="0">
                  <a:pos x="267" y="343"/>
                </a:cxn>
                <a:cxn ang="0">
                  <a:pos x="186" y="283"/>
                </a:cxn>
                <a:cxn ang="0">
                  <a:pos x="121" y="250"/>
                </a:cxn>
                <a:cxn ang="0">
                  <a:pos x="85" y="217"/>
                </a:cxn>
                <a:cxn ang="0">
                  <a:pos x="82" y="193"/>
                </a:cxn>
                <a:cxn ang="0">
                  <a:pos x="103" y="171"/>
                </a:cxn>
                <a:cxn ang="0">
                  <a:pos x="154" y="160"/>
                </a:cxn>
                <a:cxn ang="0">
                  <a:pos x="219" y="119"/>
                </a:cxn>
                <a:cxn ang="0">
                  <a:pos x="228" y="79"/>
                </a:cxn>
                <a:cxn ang="0">
                  <a:pos x="228" y="22"/>
                </a:cxn>
                <a:cxn ang="0">
                  <a:pos x="222" y="0"/>
                </a:cxn>
                <a:cxn ang="0">
                  <a:pos x="246" y="5"/>
                </a:cxn>
                <a:cxn ang="0">
                  <a:pos x="280" y="54"/>
                </a:cxn>
                <a:cxn ang="0">
                  <a:pos x="292" y="106"/>
                </a:cxn>
                <a:cxn ang="0">
                  <a:pos x="255" y="144"/>
                </a:cxn>
                <a:cxn ang="0">
                  <a:pos x="222" y="155"/>
                </a:cxn>
                <a:cxn ang="0">
                  <a:pos x="158" y="185"/>
                </a:cxn>
                <a:cxn ang="0">
                  <a:pos x="145" y="201"/>
                </a:cxn>
                <a:cxn ang="0">
                  <a:pos x="154" y="217"/>
                </a:cxn>
                <a:cxn ang="0">
                  <a:pos x="213" y="262"/>
                </a:cxn>
                <a:cxn ang="0">
                  <a:pos x="274" y="286"/>
                </a:cxn>
                <a:cxn ang="0">
                  <a:pos x="355" y="348"/>
                </a:cxn>
                <a:cxn ang="0">
                  <a:pos x="410" y="422"/>
                </a:cxn>
                <a:cxn ang="0">
                  <a:pos x="437" y="479"/>
                </a:cxn>
                <a:cxn ang="0">
                  <a:pos x="428" y="498"/>
                </a:cxn>
                <a:cxn ang="0">
                  <a:pos x="410" y="511"/>
                </a:cxn>
                <a:cxn ang="0">
                  <a:pos x="340" y="536"/>
                </a:cxn>
                <a:cxn ang="0">
                  <a:pos x="201" y="577"/>
                </a:cxn>
                <a:cxn ang="0">
                  <a:pos x="112" y="612"/>
                </a:cxn>
                <a:cxn ang="0">
                  <a:pos x="55" y="642"/>
                </a:cxn>
                <a:cxn ang="0">
                  <a:pos x="18" y="650"/>
                </a:cxn>
                <a:cxn ang="0">
                  <a:pos x="0" y="644"/>
                </a:cxn>
              </a:cxnLst>
              <a:rect l="0" t="0" r="r" b="b"/>
              <a:pathLst>
                <a:path w="437" h="650">
                  <a:moveTo>
                    <a:pt x="0" y="644"/>
                  </a:moveTo>
                  <a:lnTo>
                    <a:pt x="0" y="601"/>
                  </a:lnTo>
                  <a:lnTo>
                    <a:pt x="27" y="568"/>
                  </a:lnTo>
                  <a:lnTo>
                    <a:pt x="145" y="530"/>
                  </a:lnTo>
                  <a:lnTo>
                    <a:pt x="292" y="498"/>
                  </a:lnTo>
                  <a:lnTo>
                    <a:pt x="376" y="479"/>
                  </a:lnTo>
                  <a:lnTo>
                    <a:pt x="386" y="462"/>
                  </a:lnTo>
                  <a:lnTo>
                    <a:pt x="346" y="414"/>
                  </a:lnTo>
                  <a:lnTo>
                    <a:pt x="267" y="343"/>
                  </a:lnTo>
                  <a:lnTo>
                    <a:pt x="186" y="283"/>
                  </a:lnTo>
                  <a:lnTo>
                    <a:pt x="121" y="250"/>
                  </a:lnTo>
                  <a:lnTo>
                    <a:pt x="85" y="217"/>
                  </a:lnTo>
                  <a:lnTo>
                    <a:pt x="82" y="193"/>
                  </a:lnTo>
                  <a:lnTo>
                    <a:pt x="103" y="171"/>
                  </a:lnTo>
                  <a:lnTo>
                    <a:pt x="154" y="160"/>
                  </a:lnTo>
                  <a:lnTo>
                    <a:pt x="219" y="119"/>
                  </a:lnTo>
                  <a:lnTo>
                    <a:pt x="228" y="79"/>
                  </a:lnTo>
                  <a:lnTo>
                    <a:pt x="228" y="22"/>
                  </a:lnTo>
                  <a:lnTo>
                    <a:pt x="222" y="0"/>
                  </a:lnTo>
                  <a:lnTo>
                    <a:pt x="246" y="5"/>
                  </a:lnTo>
                  <a:lnTo>
                    <a:pt x="280" y="54"/>
                  </a:lnTo>
                  <a:lnTo>
                    <a:pt x="292" y="106"/>
                  </a:lnTo>
                  <a:lnTo>
                    <a:pt x="255" y="144"/>
                  </a:lnTo>
                  <a:lnTo>
                    <a:pt x="222" y="155"/>
                  </a:lnTo>
                  <a:lnTo>
                    <a:pt x="158" y="185"/>
                  </a:lnTo>
                  <a:lnTo>
                    <a:pt x="145" y="201"/>
                  </a:lnTo>
                  <a:lnTo>
                    <a:pt x="154" y="217"/>
                  </a:lnTo>
                  <a:lnTo>
                    <a:pt x="213" y="262"/>
                  </a:lnTo>
                  <a:lnTo>
                    <a:pt x="274" y="286"/>
                  </a:lnTo>
                  <a:lnTo>
                    <a:pt x="355" y="348"/>
                  </a:lnTo>
                  <a:lnTo>
                    <a:pt x="410" y="422"/>
                  </a:lnTo>
                  <a:lnTo>
                    <a:pt x="437" y="479"/>
                  </a:lnTo>
                  <a:lnTo>
                    <a:pt x="428" y="498"/>
                  </a:lnTo>
                  <a:lnTo>
                    <a:pt x="410" y="511"/>
                  </a:lnTo>
                  <a:lnTo>
                    <a:pt x="340" y="536"/>
                  </a:lnTo>
                  <a:lnTo>
                    <a:pt x="201" y="577"/>
                  </a:lnTo>
                  <a:lnTo>
                    <a:pt x="112" y="612"/>
                  </a:lnTo>
                  <a:lnTo>
                    <a:pt x="55" y="642"/>
                  </a:lnTo>
                  <a:lnTo>
                    <a:pt x="18" y="650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2855" y="1877"/>
              <a:ext cx="341" cy="463"/>
            </a:xfrm>
            <a:custGeom>
              <a:avLst/>
              <a:gdLst/>
              <a:ahLst/>
              <a:cxnLst>
                <a:cxn ang="0">
                  <a:pos x="70" y="376"/>
                </a:cxn>
                <a:cxn ang="0">
                  <a:pos x="109" y="417"/>
                </a:cxn>
                <a:cxn ang="0">
                  <a:pos x="173" y="455"/>
                </a:cxn>
                <a:cxn ang="0">
                  <a:pos x="227" y="463"/>
                </a:cxn>
                <a:cxn ang="0">
                  <a:pos x="268" y="455"/>
                </a:cxn>
                <a:cxn ang="0">
                  <a:pos x="317" y="423"/>
                </a:cxn>
                <a:cxn ang="0">
                  <a:pos x="335" y="357"/>
                </a:cxn>
                <a:cxn ang="0">
                  <a:pos x="341" y="308"/>
                </a:cxn>
                <a:cxn ang="0">
                  <a:pos x="326" y="262"/>
                </a:cxn>
                <a:cxn ang="0">
                  <a:pos x="298" y="205"/>
                </a:cxn>
                <a:cxn ang="0">
                  <a:pos x="272" y="155"/>
                </a:cxn>
                <a:cxn ang="0">
                  <a:pos x="268" y="144"/>
                </a:cxn>
                <a:cxn ang="0">
                  <a:pos x="280" y="87"/>
                </a:cxn>
                <a:cxn ang="0">
                  <a:pos x="317" y="30"/>
                </a:cxn>
                <a:cxn ang="0">
                  <a:pos x="323" y="13"/>
                </a:cxn>
                <a:cxn ang="0">
                  <a:pos x="304" y="0"/>
                </a:cxn>
                <a:cxn ang="0">
                  <a:pos x="280" y="0"/>
                </a:cxn>
                <a:cxn ang="0">
                  <a:pos x="254" y="74"/>
                </a:cxn>
                <a:cxn ang="0">
                  <a:pos x="242" y="122"/>
                </a:cxn>
                <a:cxn ang="0">
                  <a:pos x="209" y="90"/>
                </a:cxn>
                <a:cxn ang="0">
                  <a:pos x="181" y="65"/>
                </a:cxn>
                <a:cxn ang="0">
                  <a:pos x="124" y="46"/>
                </a:cxn>
                <a:cxn ang="0">
                  <a:pos x="82" y="46"/>
                </a:cxn>
                <a:cxn ang="0">
                  <a:pos x="18" y="74"/>
                </a:cxn>
                <a:cxn ang="0">
                  <a:pos x="0" y="152"/>
                </a:cxn>
                <a:cxn ang="0">
                  <a:pos x="15" y="254"/>
                </a:cxn>
                <a:cxn ang="0">
                  <a:pos x="43" y="349"/>
                </a:cxn>
                <a:cxn ang="0">
                  <a:pos x="70" y="376"/>
                </a:cxn>
              </a:cxnLst>
              <a:rect l="0" t="0" r="r" b="b"/>
              <a:pathLst>
                <a:path w="341" h="463">
                  <a:moveTo>
                    <a:pt x="70" y="376"/>
                  </a:moveTo>
                  <a:lnTo>
                    <a:pt x="109" y="417"/>
                  </a:lnTo>
                  <a:lnTo>
                    <a:pt x="173" y="455"/>
                  </a:lnTo>
                  <a:lnTo>
                    <a:pt x="227" y="463"/>
                  </a:lnTo>
                  <a:lnTo>
                    <a:pt x="268" y="455"/>
                  </a:lnTo>
                  <a:lnTo>
                    <a:pt x="317" y="423"/>
                  </a:lnTo>
                  <a:lnTo>
                    <a:pt x="335" y="357"/>
                  </a:lnTo>
                  <a:lnTo>
                    <a:pt x="341" y="308"/>
                  </a:lnTo>
                  <a:lnTo>
                    <a:pt x="326" y="262"/>
                  </a:lnTo>
                  <a:lnTo>
                    <a:pt x="298" y="205"/>
                  </a:lnTo>
                  <a:lnTo>
                    <a:pt x="272" y="155"/>
                  </a:lnTo>
                  <a:lnTo>
                    <a:pt x="268" y="144"/>
                  </a:lnTo>
                  <a:lnTo>
                    <a:pt x="280" y="87"/>
                  </a:lnTo>
                  <a:lnTo>
                    <a:pt x="317" y="30"/>
                  </a:lnTo>
                  <a:lnTo>
                    <a:pt x="323" y="13"/>
                  </a:lnTo>
                  <a:lnTo>
                    <a:pt x="304" y="0"/>
                  </a:lnTo>
                  <a:lnTo>
                    <a:pt x="280" y="0"/>
                  </a:lnTo>
                  <a:lnTo>
                    <a:pt x="254" y="74"/>
                  </a:lnTo>
                  <a:lnTo>
                    <a:pt x="242" y="122"/>
                  </a:lnTo>
                  <a:lnTo>
                    <a:pt x="209" y="90"/>
                  </a:lnTo>
                  <a:lnTo>
                    <a:pt x="181" y="65"/>
                  </a:lnTo>
                  <a:lnTo>
                    <a:pt x="124" y="46"/>
                  </a:lnTo>
                  <a:lnTo>
                    <a:pt x="82" y="46"/>
                  </a:lnTo>
                  <a:lnTo>
                    <a:pt x="18" y="74"/>
                  </a:lnTo>
                  <a:lnTo>
                    <a:pt x="0" y="152"/>
                  </a:lnTo>
                  <a:lnTo>
                    <a:pt x="15" y="254"/>
                  </a:lnTo>
                  <a:lnTo>
                    <a:pt x="43" y="349"/>
                  </a:lnTo>
                  <a:lnTo>
                    <a:pt x="7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 41"/>
          <p:cNvGrpSpPr>
            <a:grpSpLocks noChangeAspect="1"/>
          </p:cNvGrpSpPr>
          <p:nvPr/>
        </p:nvGrpSpPr>
        <p:grpSpPr bwMode="auto">
          <a:xfrm flipH="1">
            <a:off x="5968549" y="1047977"/>
            <a:ext cx="2833688" cy="5913438"/>
            <a:chOff x="3858" y="619"/>
            <a:chExt cx="1785" cy="3725"/>
          </a:xfrm>
          <a:solidFill>
            <a:srgbClr val="99000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4234" y="619"/>
              <a:ext cx="1409" cy="858"/>
            </a:xfrm>
            <a:custGeom>
              <a:avLst/>
              <a:gdLst/>
              <a:ahLst/>
              <a:cxnLst>
                <a:cxn ang="0">
                  <a:pos x="518" y="443"/>
                </a:cxn>
                <a:cxn ang="0">
                  <a:pos x="128" y="302"/>
                </a:cxn>
                <a:cxn ang="0">
                  <a:pos x="296" y="192"/>
                </a:cxn>
                <a:cxn ang="0">
                  <a:pos x="479" y="140"/>
                </a:cxn>
                <a:cxn ang="0">
                  <a:pos x="747" y="85"/>
                </a:cxn>
                <a:cxn ang="0">
                  <a:pos x="930" y="185"/>
                </a:cxn>
                <a:cxn ang="0">
                  <a:pos x="1113" y="258"/>
                </a:cxn>
                <a:cxn ang="0">
                  <a:pos x="1226" y="319"/>
                </a:cxn>
                <a:cxn ang="0">
                  <a:pos x="1082" y="360"/>
                </a:cxn>
                <a:cxn ang="0">
                  <a:pos x="909" y="421"/>
                </a:cxn>
                <a:cxn ang="0">
                  <a:pos x="762" y="436"/>
                </a:cxn>
                <a:cxn ang="0">
                  <a:pos x="792" y="511"/>
                </a:cxn>
                <a:cxn ang="0">
                  <a:pos x="996" y="436"/>
                </a:cxn>
                <a:cxn ang="0">
                  <a:pos x="1226" y="387"/>
                </a:cxn>
                <a:cxn ang="0">
                  <a:pos x="1409" y="353"/>
                </a:cxn>
                <a:cxn ang="0">
                  <a:pos x="1365" y="319"/>
                </a:cxn>
                <a:cxn ang="0">
                  <a:pos x="1113" y="206"/>
                </a:cxn>
                <a:cxn ang="0">
                  <a:pos x="864" y="89"/>
                </a:cxn>
                <a:cxn ang="0">
                  <a:pos x="762" y="0"/>
                </a:cxn>
                <a:cxn ang="0">
                  <a:pos x="535" y="68"/>
                </a:cxn>
                <a:cxn ang="0">
                  <a:pos x="313" y="140"/>
                </a:cxn>
                <a:cxn ang="0">
                  <a:pos x="128" y="223"/>
                </a:cxn>
                <a:cxn ang="0">
                  <a:pos x="0" y="302"/>
                </a:cxn>
                <a:cxn ang="0">
                  <a:pos x="166" y="370"/>
                </a:cxn>
                <a:cxn ang="0">
                  <a:pos x="162" y="645"/>
                </a:cxn>
                <a:cxn ang="0">
                  <a:pos x="17" y="773"/>
                </a:cxn>
                <a:cxn ang="0">
                  <a:pos x="52" y="813"/>
                </a:cxn>
                <a:cxn ang="0">
                  <a:pos x="152" y="707"/>
                </a:cxn>
                <a:cxn ang="0">
                  <a:pos x="111" y="847"/>
                </a:cxn>
                <a:cxn ang="0">
                  <a:pos x="166" y="858"/>
                </a:cxn>
                <a:cxn ang="0">
                  <a:pos x="196" y="690"/>
                </a:cxn>
                <a:cxn ang="0">
                  <a:pos x="235" y="773"/>
                </a:cxn>
                <a:cxn ang="0">
                  <a:pos x="279" y="696"/>
                </a:cxn>
                <a:cxn ang="0">
                  <a:pos x="200" y="645"/>
                </a:cxn>
                <a:cxn ang="0">
                  <a:pos x="211" y="387"/>
                </a:cxn>
                <a:cxn ang="0">
                  <a:pos x="501" y="504"/>
                </a:cxn>
                <a:cxn ang="0">
                  <a:pos x="518" y="443"/>
                </a:cxn>
              </a:cxnLst>
              <a:rect l="0" t="0" r="r" b="b"/>
              <a:pathLst>
                <a:path w="1409" h="858">
                  <a:moveTo>
                    <a:pt x="518" y="443"/>
                  </a:moveTo>
                  <a:lnTo>
                    <a:pt x="128" y="302"/>
                  </a:lnTo>
                  <a:lnTo>
                    <a:pt x="296" y="192"/>
                  </a:lnTo>
                  <a:lnTo>
                    <a:pt x="479" y="140"/>
                  </a:lnTo>
                  <a:lnTo>
                    <a:pt x="747" y="85"/>
                  </a:lnTo>
                  <a:lnTo>
                    <a:pt x="930" y="185"/>
                  </a:lnTo>
                  <a:lnTo>
                    <a:pt x="1113" y="258"/>
                  </a:lnTo>
                  <a:lnTo>
                    <a:pt x="1226" y="319"/>
                  </a:lnTo>
                  <a:lnTo>
                    <a:pt x="1082" y="360"/>
                  </a:lnTo>
                  <a:lnTo>
                    <a:pt x="909" y="421"/>
                  </a:lnTo>
                  <a:lnTo>
                    <a:pt x="762" y="436"/>
                  </a:lnTo>
                  <a:lnTo>
                    <a:pt x="792" y="511"/>
                  </a:lnTo>
                  <a:lnTo>
                    <a:pt x="996" y="436"/>
                  </a:lnTo>
                  <a:lnTo>
                    <a:pt x="1226" y="387"/>
                  </a:lnTo>
                  <a:lnTo>
                    <a:pt x="1409" y="353"/>
                  </a:lnTo>
                  <a:lnTo>
                    <a:pt x="1365" y="319"/>
                  </a:lnTo>
                  <a:lnTo>
                    <a:pt x="1113" y="206"/>
                  </a:lnTo>
                  <a:lnTo>
                    <a:pt x="864" y="89"/>
                  </a:lnTo>
                  <a:lnTo>
                    <a:pt x="762" y="0"/>
                  </a:lnTo>
                  <a:lnTo>
                    <a:pt x="535" y="68"/>
                  </a:lnTo>
                  <a:lnTo>
                    <a:pt x="313" y="140"/>
                  </a:lnTo>
                  <a:lnTo>
                    <a:pt x="128" y="223"/>
                  </a:lnTo>
                  <a:lnTo>
                    <a:pt x="0" y="302"/>
                  </a:lnTo>
                  <a:lnTo>
                    <a:pt x="166" y="370"/>
                  </a:lnTo>
                  <a:lnTo>
                    <a:pt x="162" y="645"/>
                  </a:lnTo>
                  <a:lnTo>
                    <a:pt x="17" y="773"/>
                  </a:lnTo>
                  <a:lnTo>
                    <a:pt x="52" y="813"/>
                  </a:lnTo>
                  <a:lnTo>
                    <a:pt x="152" y="707"/>
                  </a:lnTo>
                  <a:lnTo>
                    <a:pt x="111" y="847"/>
                  </a:lnTo>
                  <a:lnTo>
                    <a:pt x="166" y="858"/>
                  </a:lnTo>
                  <a:lnTo>
                    <a:pt x="196" y="690"/>
                  </a:lnTo>
                  <a:lnTo>
                    <a:pt x="235" y="773"/>
                  </a:lnTo>
                  <a:lnTo>
                    <a:pt x="279" y="696"/>
                  </a:lnTo>
                  <a:lnTo>
                    <a:pt x="200" y="645"/>
                  </a:lnTo>
                  <a:lnTo>
                    <a:pt x="211" y="387"/>
                  </a:lnTo>
                  <a:lnTo>
                    <a:pt x="501" y="504"/>
                  </a:lnTo>
                  <a:lnTo>
                    <a:pt x="518" y="4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4" name="Group 53"/>
            <p:cNvGrpSpPr>
              <a:grpSpLocks/>
            </p:cNvGrpSpPr>
            <p:nvPr/>
          </p:nvGrpSpPr>
          <p:grpSpPr bwMode="auto">
            <a:xfrm>
              <a:off x="3858" y="855"/>
              <a:ext cx="1536" cy="3489"/>
              <a:chOff x="3858" y="855"/>
              <a:chExt cx="1536" cy="3489"/>
            </a:xfrm>
            <a:grpFill/>
          </p:grpSpPr>
          <p:sp>
            <p:nvSpPr>
              <p:cNvPr id="35" name="Freeform 43"/>
              <p:cNvSpPr>
                <a:spLocks/>
              </p:cNvSpPr>
              <p:nvPr/>
            </p:nvSpPr>
            <p:spPr bwMode="auto">
              <a:xfrm>
                <a:off x="4613" y="855"/>
                <a:ext cx="722" cy="688"/>
              </a:xfrm>
              <a:custGeom>
                <a:avLst/>
                <a:gdLst/>
                <a:ahLst/>
                <a:cxnLst>
                  <a:cxn ang="0">
                    <a:pos x="479" y="349"/>
                  </a:cxn>
                  <a:cxn ang="0">
                    <a:pos x="479" y="215"/>
                  </a:cxn>
                  <a:cxn ang="0">
                    <a:pos x="445" y="85"/>
                  </a:cxn>
                  <a:cxn ang="0">
                    <a:pos x="377" y="11"/>
                  </a:cxn>
                  <a:cxn ang="0">
                    <a:pos x="277" y="0"/>
                  </a:cxn>
                  <a:cxn ang="0">
                    <a:pos x="136" y="45"/>
                  </a:cxn>
                  <a:cxn ang="0">
                    <a:pos x="45" y="136"/>
                  </a:cxn>
                  <a:cxn ang="0">
                    <a:pos x="0" y="315"/>
                  </a:cxn>
                  <a:cxn ang="0">
                    <a:pos x="17" y="520"/>
                  </a:cxn>
                  <a:cxn ang="0">
                    <a:pos x="96" y="626"/>
                  </a:cxn>
                  <a:cxn ang="0">
                    <a:pos x="198" y="688"/>
                  </a:cxn>
                  <a:cxn ang="0">
                    <a:pos x="332" y="643"/>
                  </a:cxn>
                  <a:cxn ang="0">
                    <a:pos x="434" y="551"/>
                  </a:cxn>
                  <a:cxn ang="0">
                    <a:pos x="468" y="456"/>
                  </a:cxn>
                  <a:cxn ang="0">
                    <a:pos x="620" y="558"/>
                  </a:cxn>
                  <a:cxn ang="0">
                    <a:pos x="681" y="609"/>
                  </a:cxn>
                  <a:cxn ang="0">
                    <a:pos x="722" y="603"/>
                  </a:cxn>
                  <a:cxn ang="0">
                    <a:pos x="705" y="507"/>
                  </a:cxn>
                  <a:cxn ang="0">
                    <a:pos x="615" y="468"/>
                  </a:cxn>
                  <a:cxn ang="0">
                    <a:pos x="479" y="349"/>
                  </a:cxn>
                </a:cxnLst>
                <a:rect l="0" t="0" r="r" b="b"/>
                <a:pathLst>
                  <a:path w="722" h="688">
                    <a:moveTo>
                      <a:pt x="479" y="349"/>
                    </a:moveTo>
                    <a:lnTo>
                      <a:pt x="479" y="215"/>
                    </a:lnTo>
                    <a:lnTo>
                      <a:pt x="445" y="85"/>
                    </a:lnTo>
                    <a:lnTo>
                      <a:pt x="377" y="11"/>
                    </a:lnTo>
                    <a:lnTo>
                      <a:pt x="277" y="0"/>
                    </a:lnTo>
                    <a:lnTo>
                      <a:pt x="136" y="45"/>
                    </a:lnTo>
                    <a:lnTo>
                      <a:pt x="45" y="136"/>
                    </a:lnTo>
                    <a:lnTo>
                      <a:pt x="0" y="315"/>
                    </a:lnTo>
                    <a:lnTo>
                      <a:pt x="17" y="520"/>
                    </a:lnTo>
                    <a:lnTo>
                      <a:pt x="96" y="626"/>
                    </a:lnTo>
                    <a:lnTo>
                      <a:pt x="198" y="688"/>
                    </a:lnTo>
                    <a:lnTo>
                      <a:pt x="332" y="643"/>
                    </a:lnTo>
                    <a:lnTo>
                      <a:pt x="434" y="551"/>
                    </a:lnTo>
                    <a:lnTo>
                      <a:pt x="468" y="456"/>
                    </a:lnTo>
                    <a:lnTo>
                      <a:pt x="620" y="558"/>
                    </a:lnTo>
                    <a:lnTo>
                      <a:pt x="681" y="609"/>
                    </a:lnTo>
                    <a:lnTo>
                      <a:pt x="722" y="603"/>
                    </a:lnTo>
                    <a:lnTo>
                      <a:pt x="705" y="507"/>
                    </a:lnTo>
                    <a:lnTo>
                      <a:pt x="615" y="468"/>
                    </a:lnTo>
                    <a:lnTo>
                      <a:pt x="479" y="3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6" name="Group 49"/>
              <p:cNvGrpSpPr>
                <a:grpSpLocks/>
              </p:cNvGrpSpPr>
              <p:nvPr/>
            </p:nvGrpSpPr>
            <p:grpSpPr bwMode="auto">
              <a:xfrm>
                <a:off x="3858" y="1645"/>
                <a:ext cx="1217" cy="1390"/>
                <a:chOff x="3858" y="1645"/>
                <a:chExt cx="1217" cy="1390"/>
              </a:xfrm>
              <a:grpFill/>
            </p:grpSpPr>
            <p:sp>
              <p:nvSpPr>
                <p:cNvPr id="40" name="Freeform 47"/>
                <p:cNvSpPr>
                  <a:spLocks/>
                </p:cNvSpPr>
                <p:nvPr/>
              </p:nvSpPr>
              <p:spPr bwMode="auto">
                <a:xfrm>
                  <a:off x="4471" y="1645"/>
                  <a:ext cx="604" cy="1390"/>
                </a:xfrm>
                <a:custGeom>
                  <a:avLst/>
                  <a:gdLst/>
                  <a:ahLst/>
                  <a:cxnLst>
                    <a:cxn ang="0">
                      <a:pos x="438" y="59"/>
                    </a:cxn>
                    <a:cxn ang="0">
                      <a:pos x="342" y="6"/>
                    </a:cxn>
                    <a:cxn ang="0">
                      <a:pos x="251" y="0"/>
                    </a:cxn>
                    <a:cxn ang="0">
                      <a:pos x="191" y="59"/>
                    </a:cxn>
                    <a:cxn ang="0">
                      <a:pos x="176" y="157"/>
                    </a:cxn>
                    <a:cxn ang="0">
                      <a:pos x="172" y="294"/>
                    </a:cxn>
                    <a:cxn ang="0">
                      <a:pos x="221" y="513"/>
                    </a:cxn>
                    <a:cxn ang="0">
                      <a:pos x="227" y="687"/>
                    </a:cxn>
                    <a:cxn ang="0">
                      <a:pos x="195" y="817"/>
                    </a:cxn>
                    <a:cxn ang="0">
                      <a:pos x="106" y="970"/>
                    </a:cxn>
                    <a:cxn ang="0">
                      <a:pos x="25" y="1096"/>
                    </a:cxn>
                    <a:cxn ang="0">
                      <a:pos x="0" y="1209"/>
                    </a:cxn>
                    <a:cxn ang="0">
                      <a:pos x="25" y="1317"/>
                    </a:cxn>
                    <a:cxn ang="0">
                      <a:pos x="110" y="1390"/>
                    </a:cxn>
                    <a:cxn ang="0">
                      <a:pos x="230" y="1387"/>
                    </a:cxn>
                    <a:cxn ang="0">
                      <a:pos x="359" y="1324"/>
                    </a:cxn>
                    <a:cxn ang="0">
                      <a:pos x="481" y="1177"/>
                    </a:cxn>
                    <a:cxn ang="0">
                      <a:pos x="547" y="985"/>
                    </a:cxn>
                    <a:cxn ang="0">
                      <a:pos x="604" y="700"/>
                    </a:cxn>
                    <a:cxn ang="0">
                      <a:pos x="572" y="360"/>
                    </a:cxn>
                    <a:cxn ang="0">
                      <a:pos x="487" y="145"/>
                    </a:cxn>
                    <a:cxn ang="0">
                      <a:pos x="438" y="59"/>
                    </a:cxn>
                  </a:cxnLst>
                  <a:rect l="0" t="0" r="r" b="b"/>
                  <a:pathLst>
                    <a:path w="604" h="1390">
                      <a:moveTo>
                        <a:pt x="438" y="59"/>
                      </a:moveTo>
                      <a:lnTo>
                        <a:pt x="342" y="6"/>
                      </a:lnTo>
                      <a:lnTo>
                        <a:pt x="251" y="0"/>
                      </a:lnTo>
                      <a:lnTo>
                        <a:pt x="191" y="59"/>
                      </a:lnTo>
                      <a:lnTo>
                        <a:pt x="176" y="157"/>
                      </a:lnTo>
                      <a:lnTo>
                        <a:pt x="172" y="294"/>
                      </a:lnTo>
                      <a:lnTo>
                        <a:pt x="221" y="513"/>
                      </a:lnTo>
                      <a:lnTo>
                        <a:pt x="227" y="687"/>
                      </a:lnTo>
                      <a:lnTo>
                        <a:pt x="195" y="817"/>
                      </a:lnTo>
                      <a:lnTo>
                        <a:pt x="106" y="970"/>
                      </a:lnTo>
                      <a:lnTo>
                        <a:pt x="25" y="1096"/>
                      </a:lnTo>
                      <a:lnTo>
                        <a:pt x="0" y="1209"/>
                      </a:lnTo>
                      <a:lnTo>
                        <a:pt x="25" y="1317"/>
                      </a:lnTo>
                      <a:lnTo>
                        <a:pt x="110" y="1390"/>
                      </a:lnTo>
                      <a:lnTo>
                        <a:pt x="230" y="1387"/>
                      </a:lnTo>
                      <a:lnTo>
                        <a:pt x="359" y="1324"/>
                      </a:lnTo>
                      <a:lnTo>
                        <a:pt x="481" y="1177"/>
                      </a:lnTo>
                      <a:lnTo>
                        <a:pt x="547" y="985"/>
                      </a:lnTo>
                      <a:lnTo>
                        <a:pt x="604" y="700"/>
                      </a:lnTo>
                      <a:lnTo>
                        <a:pt x="572" y="360"/>
                      </a:lnTo>
                      <a:lnTo>
                        <a:pt x="487" y="145"/>
                      </a:lnTo>
                      <a:lnTo>
                        <a:pt x="438" y="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48"/>
                <p:cNvSpPr>
                  <a:spLocks/>
                </p:cNvSpPr>
                <p:nvPr/>
              </p:nvSpPr>
              <p:spPr bwMode="auto">
                <a:xfrm>
                  <a:off x="3858" y="1685"/>
                  <a:ext cx="872" cy="841"/>
                </a:xfrm>
                <a:custGeom>
                  <a:avLst/>
                  <a:gdLst/>
                  <a:ahLst/>
                  <a:cxnLst>
                    <a:cxn ang="0">
                      <a:pos x="849" y="0"/>
                    </a:cxn>
                    <a:cxn ang="0">
                      <a:pos x="762" y="17"/>
                    </a:cxn>
                    <a:cxn ang="0">
                      <a:pos x="711" y="94"/>
                    </a:cxn>
                    <a:cxn ang="0">
                      <a:pos x="681" y="213"/>
                    </a:cxn>
                    <a:cxn ang="0">
                      <a:pos x="702" y="388"/>
                    </a:cxn>
                    <a:cxn ang="0">
                      <a:pos x="698" y="522"/>
                    </a:cxn>
                    <a:cxn ang="0">
                      <a:pos x="655" y="645"/>
                    </a:cxn>
                    <a:cxn ang="0">
                      <a:pos x="587" y="711"/>
                    </a:cxn>
                    <a:cxn ang="0">
                      <a:pos x="540" y="732"/>
                    </a:cxn>
                    <a:cxn ang="0">
                      <a:pos x="447" y="652"/>
                    </a:cxn>
                    <a:cxn ang="0">
                      <a:pos x="332" y="483"/>
                    </a:cxn>
                    <a:cxn ang="0">
                      <a:pos x="232" y="349"/>
                    </a:cxn>
                    <a:cxn ang="0">
                      <a:pos x="172" y="290"/>
                    </a:cxn>
                    <a:cxn ang="0">
                      <a:pos x="123" y="317"/>
                    </a:cxn>
                    <a:cxn ang="0">
                      <a:pos x="104" y="332"/>
                    </a:cxn>
                    <a:cxn ang="0">
                      <a:pos x="36" y="294"/>
                    </a:cxn>
                    <a:cxn ang="0">
                      <a:pos x="0" y="317"/>
                    </a:cxn>
                    <a:cxn ang="0">
                      <a:pos x="36" y="411"/>
                    </a:cxn>
                    <a:cxn ang="0">
                      <a:pos x="123" y="434"/>
                    </a:cxn>
                    <a:cxn ang="0">
                      <a:pos x="166" y="392"/>
                    </a:cxn>
                    <a:cxn ang="0">
                      <a:pos x="262" y="490"/>
                    </a:cxn>
                    <a:cxn ang="0">
                      <a:pos x="374" y="692"/>
                    </a:cxn>
                    <a:cxn ang="0">
                      <a:pos x="511" y="830"/>
                    </a:cxn>
                    <a:cxn ang="0">
                      <a:pos x="587" y="841"/>
                    </a:cxn>
                    <a:cxn ang="0">
                      <a:pos x="679" y="783"/>
                    </a:cxn>
                    <a:cxn ang="0">
                      <a:pos x="736" y="664"/>
                    </a:cxn>
                    <a:cxn ang="0">
                      <a:pos x="804" y="513"/>
                    </a:cxn>
                    <a:cxn ang="0">
                      <a:pos x="840" y="366"/>
                    </a:cxn>
                    <a:cxn ang="0">
                      <a:pos x="872" y="185"/>
                    </a:cxn>
                    <a:cxn ang="0">
                      <a:pos x="849" y="0"/>
                    </a:cxn>
                  </a:cxnLst>
                  <a:rect l="0" t="0" r="r" b="b"/>
                  <a:pathLst>
                    <a:path w="872" h="841">
                      <a:moveTo>
                        <a:pt x="849" y="0"/>
                      </a:moveTo>
                      <a:lnTo>
                        <a:pt x="762" y="17"/>
                      </a:lnTo>
                      <a:lnTo>
                        <a:pt x="711" y="94"/>
                      </a:lnTo>
                      <a:lnTo>
                        <a:pt x="681" y="213"/>
                      </a:lnTo>
                      <a:lnTo>
                        <a:pt x="702" y="388"/>
                      </a:lnTo>
                      <a:lnTo>
                        <a:pt x="698" y="522"/>
                      </a:lnTo>
                      <a:lnTo>
                        <a:pt x="655" y="645"/>
                      </a:lnTo>
                      <a:lnTo>
                        <a:pt x="587" y="711"/>
                      </a:lnTo>
                      <a:lnTo>
                        <a:pt x="540" y="732"/>
                      </a:lnTo>
                      <a:lnTo>
                        <a:pt x="447" y="652"/>
                      </a:lnTo>
                      <a:lnTo>
                        <a:pt x="332" y="483"/>
                      </a:lnTo>
                      <a:lnTo>
                        <a:pt x="232" y="349"/>
                      </a:lnTo>
                      <a:lnTo>
                        <a:pt x="172" y="290"/>
                      </a:lnTo>
                      <a:lnTo>
                        <a:pt x="123" y="317"/>
                      </a:lnTo>
                      <a:lnTo>
                        <a:pt x="104" y="332"/>
                      </a:lnTo>
                      <a:lnTo>
                        <a:pt x="36" y="294"/>
                      </a:lnTo>
                      <a:lnTo>
                        <a:pt x="0" y="317"/>
                      </a:lnTo>
                      <a:lnTo>
                        <a:pt x="36" y="411"/>
                      </a:lnTo>
                      <a:lnTo>
                        <a:pt x="123" y="434"/>
                      </a:lnTo>
                      <a:lnTo>
                        <a:pt x="166" y="392"/>
                      </a:lnTo>
                      <a:lnTo>
                        <a:pt x="262" y="490"/>
                      </a:lnTo>
                      <a:lnTo>
                        <a:pt x="374" y="692"/>
                      </a:lnTo>
                      <a:lnTo>
                        <a:pt x="511" y="830"/>
                      </a:lnTo>
                      <a:lnTo>
                        <a:pt x="587" y="841"/>
                      </a:lnTo>
                      <a:lnTo>
                        <a:pt x="679" y="783"/>
                      </a:lnTo>
                      <a:lnTo>
                        <a:pt x="736" y="664"/>
                      </a:lnTo>
                      <a:lnTo>
                        <a:pt x="804" y="513"/>
                      </a:lnTo>
                      <a:lnTo>
                        <a:pt x="840" y="366"/>
                      </a:lnTo>
                      <a:lnTo>
                        <a:pt x="872" y="185"/>
                      </a:lnTo>
                      <a:lnTo>
                        <a:pt x="849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7" name="Freeform 50"/>
              <p:cNvSpPr>
                <a:spLocks/>
              </p:cNvSpPr>
              <p:nvPr/>
            </p:nvSpPr>
            <p:spPr bwMode="auto">
              <a:xfrm>
                <a:off x="4745" y="2760"/>
                <a:ext cx="624" cy="158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147" y="38"/>
                  </a:cxn>
                  <a:cxn ang="0">
                    <a:pos x="181" y="89"/>
                  </a:cxn>
                  <a:cxn ang="0">
                    <a:pos x="239" y="221"/>
                  </a:cxn>
                  <a:cxn ang="0">
                    <a:pos x="307" y="549"/>
                  </a:cxn>
                  <a:cxn ang="0">
                    <a:pos x="324" y="777"/>
                  </a:cxn>
                  <a:cxn ang="0">
                    <a:pos x="283" y="983"/>
                  </a:cxn>
                  <a:cxn ang="0">
                    <a:pos x="222" y="1245"/>
                  </a:cxn>
                  <a:cxn ang="0">
                    <a:pos x="198" y="1394"/>
                  </a:cxn>
                  <a:cxn ang="0">
                    <a:pos x="239" y="1428"/>
                  </a:cxn>
                  <a:cxn ang="0">
                    <a:pos x="488" y="1435"/>
                  </a:cxn>
                  <a:cxn ang="0">
                    <a:pos x="624" y="1483"/>
                  </a:cxn>
                  <a:cxn ang="0">
                    <a:pos x="607" y="1518"/>
                  </a:cxn>
                  <a:cxn ang="0">
                    <a:pos x="453" y="1584"/>
                  </a:cxn>
                  <a:cxn ang="0">
                    <a:pos x="375" y="1562"/>
                  </a:cxn>
                  <a:cxn ang="0">
                    <a:pos x="266" y="1494"/>
                  </a:cxn>
                  <a:cxn ang="0">
                    <a:pos x="68" y="1445"/>
                  </a:cxn>
                  <a:cxn ang="0">
                    <a:pos x="68" y="1383"/>
                  </a:cxn>
                  <a:cxn ang="0">
                    <a:pos x="136" y="1328"/>
                  </a:cxn>
                  <a:cxn ang="0">
                    <a:pos x="187" y="1117"/>
                  </a:cxn>
                  <a:cxn ang="0">
                    <a:pos x="232" y="828"/>
                  </a:cxn>
                  <a:cxn ang="0">
                    <a:pos x="239" y="634"/>
                  </a:cxn>
                  <a:cxn ang="0">
                    <a:pos x="198" y="383"/>
                  </a:cxn>
                  <a:cxn ang="0">
                    <a:pos x="45" y="155"/>
                  </a:cxn>
                  <a:cxn ang="0">
                    <a:pos x="0" y="34"/>
                  </a:cxn>
                  <a:cxn ang="0">
                    <a:pos x="51" y="0"/>
                  </a:cxn>
                </a:cxnLst>
                <a:rect l="0" t="0" r="r" b="b"/>
                <a:pathLst>
                  <a:path w="624" h="1584">
                    <a:moveTo>
                      <a:pt x="51" y="0"/>
                    </a:moveTo>
                    <a:lnTo>
                      <a:pt x="147" y="38"/>
                    </a:lnTo>
                    <a:lnTo>
                      <a:pt x="181" y="89"/>
                    </a:lnTo>
                    <a:lnTo>
                      <a:pt x="239" y="221"/>
                    </a:lnTo>
                    <a:lnTo>
                      <a:pt x="307" y="549"/>
                    </a:lnTo>
                    <a:lnTo>
                      <a:pt x="324" y="777"/>
                    </a:lnTo>
                    <a:lnTo>
                      <a:pt x="283" y="983"/>
                    </a:lnTo>
                    <a:lnTo>
                      <a:pt x="222" y="1245"/>
                    </a:lnTo>
                    <a:lnTo>
                      <a:pt x="198" y="1394"/>
                    </a:lnTo>
                    <a:lnTo>
                      <a:pt x="239" y="1428"/>
                    </a:lnTo>
                    <a:lnTo>
                      <a:pt x="488" y="1435"/>
                    </a:lnTo>
                    <a:lnTo>
                      <a:pt x="624" y="1483"/>
                    </a:lnTo>
                    <a:lnTo>
                      <a:pt x="607" y="1518"/>
                    </a:lnTo>
                    <a:lnTo>
                      <a:pt x="453" y="1584"/>
                    </a:lnTo>
                    <a:lnTo>
                      <a:pt x="375" y="1562"/>
                    </a:lnTo>
                    <a:lnTo>
                      <a:pt x="266" y="1494"/>
                    </a:lnTo>
                    <a:lnTo>
                      <a:pt x="68" y="1445"/>
                    </a:lnTo>
                    <a:lnTo>
                      <a:pt x="68" y="1383"/>
                    </a:lnTo>
                    <a:lnTo>
                      <a:pt x="136" y="1328"/>
                    </a:lnTo>
                    <a:lnTo>
                      <a:pt x="187" y="1117"/>
                    </a:lnTo>
                    <a:lnTo>
                      <a:pt x="232" y="828"/>
                    </a:lnTo>
                    <a:lnTo>
                      <a:pt x="239" y="634"/>
                    </a:lnTo>
                    <a:lnTo>
                      <a:pt x="198" y="383"/>
                    </a:lnTo>
                    <a:lnTo>
                      <a:pt x="45" y="155"/>
                    </a:lnTo>
                    <a:lnTo>
                      <a:pt x="0" y="34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51"/>
              <p:cNvSpPr>
                <a:spLocks/>
              </p:cNvSpPr>
              <p:nvPr/>
            </p:nvSpPr>
            <p:spPr bwMode="auto">
              <a:xfrm>
                <a:off x="4115" y="2760"/>
                <a:ext cx="622" cy="1584"/>
              </a:xfrm>
              <a:custGeom>
                <a:avLst/>
                <a:gdLst/>
                <a:ahLst/>
                <a:cxnLst>
                  <a:cxn ang="0">
                    <a:pos x="571" y="0"/>
                  </a:cxn>
                  <a:cxn ang="0">
                    <a:pos x="475" y="38"/>
                  </a:cxn>
                  <a:cxn ang="0">
                    <a:pos x="441" y="89"/>
                  </a:cxn>
                  <a:cxn ang="0">
                    <a:pos x="385" y="221"/>
                  </a:cxn>
                  <a:cxn ang="0">
                    <a:pos x="317" y="549"/>
                  </a:cxn>
                  <a:cxn ang="0">
                    <a:pos x="300" y="777"/>
                  </a:cxn>
                  <a:cxn ang="0">
                    <a:pos x="339" y="983"/>
                  </a:cxn>
                  <a:cxn ang="0">
                    <a:pos x="400" y="1245"/>
                  </a:cxn>
                  <a:cxn ang="0">
                    <a:pos x="424" y="1394"/>
                  </a:cxn>
                  <a:cxn ang="0">
                    <a:pos x="385" y="1428"/>
                  </a:cxn>
                  <a:cxn ang="0">
                    <a:pos x="136" y="1435"/>
                  </a:cxn>
                  <a:cxn ang="0">
                    <a:pos x="0" y="1483"/>
                  </a:cxn>
                  <a:cxn ang="0">
                    <a:pos x="17" y="1518"/>
                  </a:cxn>
                  <a:cxn ang="0">
                    <a:pos x="171" y="1584"/>
                  </a:cxn>
                  <a:cxn ang="0">
                    <a:pos x="249" y="1562"/>
                  </a:cxn>
                  <a:cxn ang="0">
                    <a:pos x="356" y="1494"/>
                  </a:cxn>
                  <a:cxn ang="0">
                    <a:pos x="554" y="1445"/>
                  </a:cxn>
                  <a:cxn ang="0">
                    <a:pos x="554" y="1383"/>
                  </a:cxn>
                  <a:cxn ang="0">
                    <a:pos x="485" y="1328"/>
                  </a:cxn>
                  <a:cxn ang="0">
                    <a:pos x="434" y="1117"/>
                  </a:cxn>
                  <a:cxn ang="0">
                    <a:pos x="390" y="828"/>
                  </a:cxn>
                  <a:cxn ang="0">
                    <a:pos x="385" y="634"/>
                  </a:cxn>
                  <a:cxn ang="0">
                    <a:pos x="424" y="383"/>
                  </a:cxn>
                  <a:cxn ang="0">
                    <a:pos x="577" y="155"/>
                  </a:cxn>
                  <a:cxn ang="0">
                    <a:pos x="622" y="34"/>
                  </a:cxn>
                  <a:cxn ang="0">
                    <a:pos x="571" y="0"/>
                  </a:cxn>
                </a:cxnLst>
                <a:rect l="0" t="0" r="r" b="b"/>
                <a:pathLst>
                  <a:path w="622" h="1584">
                    <a:moveTo>
                      <a:pt x="571" y="0"/>
                    </a:moveTo>
                    <a:lnTo>
                      <a:pt x="475" y="38"/>
                    </a:lnTo>
                    <a:lnTo>
                      <a:pt x="441" y="89"/>
                    </a:lnTo>
                    <a:lnTo>
                      <a:pt x="385" y="221"/>
                    </a:lnTo>
                    <a:lnTo>
                      <a:pt x="317" y="549"/>
                    </a:lnTo>
                    <a:lnTo>
                      <a:pt x="300" y="777"/>
                    </a:lnTo>
                    <a:lnTo>
                      <a:pt x="339" y="983"/>
                    </a:lnTo>
                    <a:lnTo>
                      <a:pt x="400" y="1245"/>
                    </a:lnTo>
                    <a:lnTo>
                      <a:pt x="424" y="1394"/>
                    </a:lnTo>
                    <a:lnTo>
                      <a:pt x="385" y="1428"/>
                    </a:lnTo>
                    <a:lnTo>
                      <a:pt x="136" y="1435"/>
                    </a:lnTo>
                    <a:lnTo>
                      <a:pt x="0" y="1483"/>
                    </a:lnTo>
                    <a:lnTo>
                      <a:pt x="17" y="1518"/>
                    </a:lnTo>
                    <a:lnTo>
                      <a:pt x="171" y="1584"/>
                    </a:lnTo>
                    <a:lnTo>
                      <a:pt x="249" y="1562"/>
                    </a:lnTo>
                    <a:lnTo>
                      <a:pt x="356" y="1494"/>
                    </a:lnTo>
                    <a:lnTo>
                      <a:pt x="554" y="1445"/>
                    </a:lnTo>
                    <a:lnTo>
                      <a:pt x="554" y="1383"/>
                    </a:lnTo>
                    <a:lnTo>
                      <a:pt x="485" y="1328"/>
                    </a:lnTo>
                    <a:lnTo>
                      <a:pt x="434" y="1117"/>
                    </a:lnTo>
                    <a:lnTo>
                      <a:pt x="390" y="828"/>
                    </a:lnTo>
                    <a:lnTo>
                      <a:pt x="385" y="634"/>
                    </a:lnTo>
                    <a:lnTo>
                      <a:pt x="424" y="383"/>
                    </a:lnTo>
                    <a:lnTo>
                      <a:pt x="577" y="155"/>
                    </a:lnTo>
                    <a:lnTo>
                      <a:pt x="622" y="34"/>
                    </a:lnTo>
                    <a:lnTo>
                      <a:pt x="5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52"/>
              <p:cNvSpPr>
                <a:spLocks/>
              </p:cNvSpPr>
              <p:nvPr/>
            </p:nvSpPr>
            <p:spPr bwMode="auto">
              <a:xfrm>
                <a:off x="4783" y="1692"/>
                <a:ext cx="611" cy="138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5" y="0"/>
                  </a:cxn>
                  <a:cxn ang="0">
                    <a:pos x="243" y="64"/>
                  </a:cxn>
                  <a:cxn ang="0">
                    <a:pos x="375" y="181"/>
                  </a:cxn>
                  <a:cxn ang="0">
                    <a:pos x="501" y="393"/>
                  </a:cxn>
                  <a:cxn ang="0">
                    <a:pos x="571" y="574"/>
                  </a:cxn>
                  <a:cxn ang="0">
                    <a:pos x="611" y="717"/>
                  </a:cxn>
                  <a:cxn ang="0">
                    <a:pos x="605" y="768"/>
                  </a:cxn>
                  <a:cxn ang="0">
                    <a:pos x="552" y="885"/>
                  </a:cxn>
                  <a:cxn ang="0">
                    <a:pos x="394" y="1002"/>
                  </a:cxn>
                  <a:cxn ang="0">
                    <a:pos x="230" y="1066"/>
                  </a:cxn>
                  <a:cxn ang="0">
                    <a:pos x="211" y="1098"/>
                  </a:cxn>
                  <a:cxn ang="0">
                    <a:pos x="290" y="1177"/>
                  </a:cxn>
                  <a:cxn ang="0">
                    <a:pos x="362" y="1300"/>
                  </a:cxn>
                  <a:cxn ang="0">
                    <a:pos x="369" y="1383"/>
                  </a:cxn>
                  <a:cxn ang="0">
                    <a:pos x="328" y="1377"/>
                  </a:cxn>
                  <a:cxn ang="0">
                    <a:pos x="315" y="1306"/>
                  </a:cxn>
                  <a:cxn ang="0">
                    <a:pos x="237" y="1196"/>
                  </a:cxn>
                  <a:cxn ang="0">
                    <a:pos x="132" y="1117"/>
                  </a:cxn>
                  <a:cxn ang="0">
                    <a:pos x="152" y="1028"/>
                  </a:cxn>
                  <a:cxn ang="0">
                    <a:pos x="271" y="977"/>
                  </a:cxn>
                  <a:cxn ang="0">
                    <a:pos x="413" y="917"/>
                  </a:cxn>
                  <a:cxn ang="0">
                    <a:pos x="520" y="796"/>
                  </a:cxn>
                  <a:cxn ang="0">
                    <a:pos x="539" y="704"/>
                  </a:cxn>
                  <a:cxn ang="0">
                    <a:pos x="486" y="555"/>
                  </a:cxn>
                  <a:cxn ang="0">
                    <a:pos x="388" y="381"/>
                  </a:cxn>
                  <a:cxn ang="0">
                    <a:pos x="277" y="251"/>
                  </a:cxn>
                  <a:cxn ang="0">
                    <a:pos x="105" y="149"/>
                  </a:cxn>
                  <a:cxn ang="0">
                    <a:pos x="0" y="64"/>
                  </a:cxn>
                  <a:cxn ang="0">
                    <a:pos x="13" y="0"/>
                  </a:cxn>
                </a:cxnLst>
                <a:rect l="0" t="0" r="r" b="b"/>
                <a:pathLst>
                  <a:path w="611" h="1383">
                    <a:moveTo>
                      <a:pt x="13" y="0"/>
                    </a:moveTo>
                    <a:lnTo>
                      <a:pt x="105" y="0"/>
                    </a:lnTo>
                    <a:lnTo>
                      <a:pt x="243" y="64"/>
                    </a:lnTo>
                    <a:lnTo>
                      <a:pt x="375" y="181"/>
                    </a:lnTo>
                    <a:lnTo>
                      <a:pt x="501" y="393"/>
                    </a:lnTo>
                    <a:lnTo>
                      <a:pt x="571" y="574"/>
                    </a:lnTo>
                    <a:lnTo>
                      <a:pt x="611" y="717"/>
                    </a:lnTo>
                    <a:lnTo>
                      <a:pt x="605" y="768"/>
                    </a:lnTo>
                    <a:lnTo>
                      <a:pt x="552" y="885"/>
                    </a:lnTo>
                    <a:lnTo>
                      <a:pt x="394" y="1002"/>
                    </a:lnTo>
                    <a:lnTo>
                      <a:pt x="230" y="1066"/>
                    </a:lnTo>
                    <a:lnTo>
                      <a:pt x="211" y="1098"/>
                    </a:lnTo>
                    <a:lnTo>
                      <a:pt x="290" y="1177"/>
                    </a:lnTo>
                    <a:lnTo>
                      <a:pt x="362" y="1300"/>
                    </a:lnTo>
                    <a:lnTo>
                      <a:pt x="369" y="1383"/>
                    </a:lnTo>
                    <a:lnTo>
                      <a:pt x="328" y="1377"/>
                    </a:lnTo>
                    <a:lnTo>
                      <a:pt x="315" y="1306"/>
                    </a:lnTo>
                    <a:lnTo>
                      <a:pt x="237" y="1196"/>
                    </a:lnTo>
                    <a:lnTo>
                      <a:pt x="132" y="1117"/>
                    </a:lnTo>
                    <a:lnTo>
                      <a:pt x="152" y="1028"/>
                    </a:lnTo>
                    <a:lnTo>
                      <a:pt x="271" y="977"/>
                    </a:lnTo>
                    <a:lnTo>
                      <a:pt x="413" y="917"/>
                    </a:lnTo>
                    <a:lnTo>
                      <a:pt x="520" y="796"/>
                    </a:lnTo>
                    <a:lnTo>
                      <a:pt x="539" y="704"/>
                    </a:lnTo>
                    <a:lnTo>
                      <a:pt x="486" y="555"/>
                    </a:lnTo>
                    <a:lnTo>
                      <a:pt x="388" y="381"/>
                    </a:lnTo>
                    <a:lnTo>
                      <a:pt x="277" y="251"/>
                    </a:lnTo>
                    <a:lnTo>
                      <a:pt x="105" y="149"/>
                    </a:lnTo>
                    <a:lnTo>
                      <a:pt x="0" y="64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1"/>
          <p:cNvGrpSpPr/>
          <p:nvPr/>
        </p:nvGrpSpPr>
        <p:grpSpPr>
          <a:xfrm>
            <a:off x="2891728" y="5252681"/>
            <a:ext cx="3360543" cy="2164119"/>
            <a:chOff x="2891728" y="5252681"/>
            <a:chExt cx="3360543" cy="2164119"/>
          </a:xfrm>
        </p:grpSpPr>
        <p:grpSp>
          <p:nvGrpSpPr>
            <p:cNvPr id="3" name="Groupe 20"/>
            <p:cNvGrpSpPr/>
            <p:nvPr/>
          </p:nvGrpSpPr>
          <p:grpSpPr>
            <a:xfrm>
              <a:off x="2891728" y="5252681"/>
              <a:ext cx="3360543" cy="2164119"/>
              <a:chOff x="2891728" y="5252681"/>
              <a:chExt cx="3360543" cy="2164119"/>
            </a:xfrm>
          </p:grpSpPr>
          <p:pic>
            <p:nvPicPr>
              <p:cNvPr id="9" name="Image 8" descr="cni-vierge.jpg"/>
              <p:cNvPicPr>
                <a:picLocks noChangeAspect="1"/>
              </p:cNvPicPr>
              <p:nvPr/>
            </p:nvPicPr>
            <p:blipFill>
              <a:blip r:embed="rId4" cstate="print">
                <a:lum bright="36000" contrast="8000"/>
              </a:blip>
              <a:stretch>
                <a:fillRect/>
              </a:stretch>
            </p:blipFill>
            <p:spPr>
              <a:xfrm>
                <a:off x="2891728" y="5252681"/>
                <a:ext cx="3360543" cy="2164119"/>
              </a:xfrm>
              <a:prstGeom prst="rect">
                <a:avLst/>
              </a:prstGeom>
            </p:spPr>
          </p:pic>
          <p:sp>
            <p:nvSpPr>
              <p:cNvPr id="15" name="ZoneTexte 14"/>
              <p:cNvSpPr txBox="1"/>
              <p:nvPr/>
            </p:nvSpPr>
            <p:spPr>
              <a:xfrm>
                <a:off x="3763443" y="5475515"/>
                <a:ext cx="2362185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fr-FR" sz="2000" b="1" dirty="0" smtClean="0">
                    <a:ln w="50800"/>
                    <a:solidFill>
                      <a:srgbClr val="800000"/>
                    </a:solidFill>
                    <a:latin typeface="Tw Cen MT" pitchFamily="34" charset="0"/>
                  </a:rPr>
                  <a:t>L’adjectif qualificatif</a:t>
                </a:r>
                <a:endParaRPr lang="fr-FR" sz="2000" b="1" dirty="0">
                  <a:ln w="50800"/>
                  <a:solidFill>
                    <a:srgbClr val="800000"/>
                  </a:solidFill>
                  <a:latin typeface="Tw Cen MT" pitchFamily="34" charset="0"/>
                </a:endParaRPr>
              </a:p>
            </p:txBody>
          </p:sp>
        </p:grpSp>
        <p:grpSp>
          <p:nvGrpSpPr>
            <p:cNvPr id="4" name="Groupe 48"/>
            <p:cNvGrpSpPr/>
            <p:nvPr/>
          </p:nvGrpSpPr>
          <p:grpSpPr>
            <a:xfrm>
              <a:off x="2973048" y="5529555"/>
              <a:ext cx="616819" cy="769646"/>
              <a:chOff x="5478652" y="2425700"/>
              <a:chExt cx="688225" cy="848078"/>
            </a:xfrm>
          </p:grpSpPr>
          <p:sp>
            <p:nvSpPr>
              <p:cNvPr id="50" name="Rectangle 49"/>
              <p:cNvSpPr/>
              <p:nvPr/>
            </p:nvSpPr>
            <p:spPr bwMode="auto">
              <a:xfrm>
                <a:off x="5499613" y="2446378"/>
                <a:ext cx="667264" cy="779653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 kern="0" dirty="0" smtClean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1" name="Image 50" descr="adj. qualificatif copie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78652" y="2425700"/>
                <a:ext cx="680142" cy="848078"/>
              </a:xfrm>
              <a:prstGeom prst="rect">
                <a:avLst/>
              </a:prstGeom>
              <a:ln w="12700">
                <a:solidFill>
                  <a:srgbClr val="002060"/>
                </a:solidFill>
              </a:ln>
            </p:spPr>
          </p:pic>
        </p:grpSp>
      </p:grpSp>
      <p:grpSp>
        <p:nvGrpSpPr>
          <p:cNvPr id="16" name="Groupe 46"/>
          <p:cNvGrpSpPr/>
          <p:nvPr/>
        </p:nvGrpSpPr>
        <p:grpSpPr>
          <a:xfrm>
            <a:off x="4996548" y="2982687"/>
            <a:ext cx="3360543" cy="2164119"/>
            <a:chOff x="4996548" y="2982687"/>
            <a:chExt cx="3360543" cy="2164119"/>
          </a:xfrm>
        </p:grpSpPr>
        <p:grpSp>
          <p:nvGrpSpPr>
            <p:cNvPr id="17" name="Groupe 19"/>
            <p:cNvGrpSpPr/>
            <p:nvPr/>
          </p:nvGrpSpPr>
          <p:grpSpPr>
            <a:xfrm>
              <a:off x="4996548" y="2982687"/>
              <a:ext cx="3360543" cy="2164119"/>
              <a:chOff x="4996548" y="2982687"/>
              <a:chExt cx="3360543" cy="2164119"/>
            </a:xfrm>
          </p:grpSpPr>
          <p:pic>
            <p:nvPicPr>
              <p:cNvPr id="8" name="Image 7" descr="cni-vierge.jpg"/>
              <p:cNvPicPr>
                <a:picLocks noChangeAspect="1"/>
              </p:cNvPicPr>
              <p:nvPr/>
            </p:nvPicPr>
            <p:blipFill>
              <a:blip r:embed="rId4" cstate="print">
                <a:lum bright="36000" contrast="8000"/>
              </a:blip>
              <a:stretch>
                <a:fillRect/>
              </a:stretch>
            </p:blipFill>
            <p:spPr>
              <a:xfrm>
                <a:off x="4996548" y="2982687"/>
                <a:ext cx="3360543" cy="2164119"/>
              </a:xfrm>
              <a:prstGeom prst="rect">
                <a:avLst/>
              </a:prstGeom>
            </p:spPr>
          </p:pic>
          <p:sp>
            <p:nvSpPr>
              <p:cNvPr id="14" name="ZoneTexte 13"/>
              <p:cNvSpPr txBox="1"/>
              <p:nvPr/>
            </p:nvSpPr>
            <p:spPr>
              <a:xfrm>
                <a:off x="6448409" y="3200401"/>
                <a:ext cx="1314784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fr-FR" sz="2000" b="1" dirty="0" smtClean="0">
                    <a:ln w="50800"/>
                    <a:solidFill>
                      <a:srgbClr val="800000"/>
                    </a:solidFill>
                    <a:latin typeface="Tw Cen MT" pitchFamily="34" charset="0"/>
                  </a:rPr>
                  <a:t>Le pronom</a:t>
                </a:r>
                <a:endParaRPr lang="fr-FR" sz="2000" b="1" dirty="0">
                  <a:ln w="50800"/>
                  <a:solidFill>
                    <a:srgbClr val="800000"/>
                  </a:solidFill>
                  <a:latin typeface="Tw Cen MT" pitchFamily="34" charset="0"/>
                </a:endParaRPr>
              </a:p>
            </p:txBody>
          </p:sp>
        </p:grpSp>
        <p:pic>
          <p:nvPicPr>
            <p:cNvPr id="38" name="Image 37" descr="msn_messenger pronom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6501" y="3266255"/>
              <a:ext cx="819846" cy="771400"/>
            </a:xfrm>
            <a:prstGeom prst="rect">
              <a:avLst/>
            </a:prstGeom>
            <a:ln w="12700">
              <a:solidFill>
                <a:srgbClr val="002060"/>
              </a:solidFill>
            </a:ln>
          </p:spPr>
        </p:pic>
      </p:grpSp>
      <p:grpSp>
        <p:nvGrpSpPr>
          <p:cNvPr id="18" name="Groupe 45"/>
          <p:cNvGrpSpPr/>
          <p:nvPr/>
        </p:nvGrpSpPr>
        <p:grpSpPr>
          <a:xfrm>
            <a:off x="729345" y="2982687"/>
            <a:ext cx="3360543" cy="2164119"/>
            <a:chOff x="729345" y="2982687"/>
            <a:chExt cx="3360543" cy="2164119"/>
          </a:xfrm>
        </p:grpSpPr>
        <p:grpSp>
          <p:nvGrpSpPr>
            <p:cNvPr id="19" name="Groupe 18"/>
            <p:cNvGrpSpPr/>
            <p:nvPr/>
          </p:nvGrpSpPr>
          <p:grpSpPr>
            <a:xfrm>
              <a:off x="729345" y="2982687"/>
              <a:ext cx="3360543" cy="2164119"/>
              <a:chOff x="729345" y="2982687"/>
              <a:chExt cx="3360543" cy="2164119"/>
            </a:xfrm>
          </p:grpSpPr>
          <p:pic>
            <p:nvPicPr>
              <p:cNvPr id="7" name="Image 6" descr="cni-vierge.jpg"/>
              <p:cNvPicPr>
                <a:picLocks noChangeAspect="1"/>
              </p:cNvPicPr>
              <p:nvPr/>
            </p:nvPicPr>
            <p:blipFill>
              <a:blip r:embed="rId4" cstate="print">
                <a:lum bright="36000" contrast="8000"/>
              </a:blip>
              <a:stretch>
                <a:fillRect/>
              </a:stretch>
            </p:blipFill>
            <p:spPr>
              <a:xfrm>
                <a:off x="729345" y="2982687"/>
                <a:ext cx="3360543" cy="2164119"/>
              </a:xfrm>
              <a:prstGeom prst="rect">
                <a:avLst/>
              </a:prstGeom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2308360" y="3200401"/>
                <a:ext cx="1083053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fr-FR" sz="2000" b="1" dirty="0" smtClean="0">
                    <a:ln w="50800"/>
                    <a:solidFill>
                      <a:srgbClr val="800000"/>
                    </a:solidFill>
                    <a:latin typeface="Tw Cen MT" pitchFamily="34" charset="0"/>
                  </a:rPr>
                  <a:t>Le verbe</a:t>
                </a:r>
                <a:endParaRPr lang="fr-FR" sz="2000" b="1" dirty="0">
                  <a:ln w="50800"/>
                  <a:solidFill>
                    <a:srgbClr val="800000"/>
                  </a:solidFill>
                  <a:latin typeface="Tw Cen MT" pitchFamily="34" charset="0"/>
                </a:endParaRPr>
              </a:p>
            </p:txBody>
          </p:sp>
        </p:grpSp>
        <p:pic>
          <p:nvPicPr>
            <p:cNvPr id="42" name="Image 41" descr="noyau de pêche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879" y="3070577"/>
              <a:ext cx="795262" cy="592667"/>
            </a:xfrm>
            <a:prstGeom prst="rect">
              <a:avLst/>
            </a:prstGeom>
            <a:ln w="12700">
              <a:solidFill>
                <a:srgbClr val="002060"/>
              </a:solidFill>
            </a:ln>
          </p:spPr>
        </p:pic>
      </p:grpSp>
      <p:grpSp>
        <p:nvGrpSpPr>
          <p:cNvPr id="20" name="Groupe 44"/>
          <p:cNvGrpSpPr/>
          <p:nvPr/>
        </p:nvGrpSpPr>
        <p:grpSpPr>
          <a:xfrm>
            <a:off x="5540835" y="685803"/>
            <a:ext cx="3360543" cy="2164119"/>
            <a:chOff x="5540835" y="685803"/>
            <a:chExt cx="3360543" cy="2164119"/>
          </a:xfrm>
        </p:grpSpPr>
        <p:grpSp>
          <p:nvGrpSpPr>
            <p:cNvPr id="21" name="Groupe 17"/>
            <p:cNvGrpSpPr/>
            <p:nvPr/>
          </p:nvGrpSpPr>
          <p:grpSpPr>
            <a:xfrm>
              <a:off x="5540835" y="685803"/>
              <a:ext cx="3360543" cy="2164119"/>
              <a:chOff x="5540835" y="685803"/>
              <a:chExt cx="3360543" cy="2164119"/>
            </a:xfrm>
          </p:grpSpPr>
          <p:pic>
            <p:nvPicPr>
              <p:cNvPr id="6" name="Image 5" descr="cni-vierge.jpg"/>
              <p:cNvPicPr>
                <a:picLocks noChangeAspect="1"/>
              </p:cNvPicPr>
              <p:nvPr/>
            </p:nvPicPr>
            <p:blipFill>
              <a:blip r:embed="rId4" cstate="print">
                <a:lum bright="36000" contrast="8000"/>
              </a:blip>
              <a:stretch>
                <a:fillRect/>
              </a:stretch>
            </p:blipFill>
            <p:spPr>
              <a:xfrm>
                <a:off x="5540835" y="685803"/>
                <a:ext cx="3360543" cy="2164119"/>
              </a:xfrm>
              <a:prstGeom prst="rect">
                <a:avLst/>
              </a:prstGeom>
            </p:spPr>
          </p:pic>
          <p:sp>
            <p:nvSpPr>
              <p:cNvPr id="12" name="ZoneTexte 11"/>
              <p:cNvSpPr txBox="1"/>
              <p:nvPr/>
            </p:nvSpPr>
            <p:spPr>
              <a:xfrm>
                <a:off x="7112582" y="914400"/>
                <a:ext cx="962122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fr-FR" sz="2000" b="1" dirty="0" smtClean="0">
                    <a:ln w="50800"/>
                    <a:solidFill>
                      <a:srgbClr val="800000"/>
                    </a:solidFill>
                    <a:latin typeface="Tw Cen MT" pitchFamily="34" charset="0"/>
                  </a:rPr>
                  <a:t>Le nom</a:t>
                </a:r>
                <a:endParaRPr lang="fr-FR" sz="2000" b="1" dirty="0">
                  <a:ln w="50800"/>
                  <a:solidFill>
                    <a:srgbClr val="800000"/>
                  </a:solidFill>
                  <a:latin typeface="Tw Cen MT" pitchFamily="34" charset="0"/>
                </a:endParaRPr>
              </a:p>
            </p:txBody>
          </p:sp>
        </p:grpSp>
        <p:pic>
          <p:nvPicPr>
            <p:cNvPr id="37" name="Image 36" descr="msn-messenger vert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22862" y="966892"/>
              <a:ext cx="632601" cy="768829"/>
            </a:xfrm>
            <a:prstGeom prst="rect">
              <a:avLst/>
            </a:prstGeom>
            <a:ln w="12700">
              <a:solidFill>
                <a:srgbClr val="002060"/>
              </a:solidFill>
            </a:ln>
          </p:spPr>
        </p:pic>
      </p:grpSp>
      <p:grpSp>
        <p:nvGrpSpPr>
          <p:cNvPr id="32" name="Groupe 43"/>
          <p:cNvGrpSpPr/>
          <p:nvPr/>
        </p:nvGrpSpPr>
        <p:grpSpPr>
          <a:xfrm>
            <a:off x="217720" y="685803"/>
            <a:ext cx="3360543" cy="2164119"/>
            <a:chOff x="217720" y="685803"/>
            <a:chExt cx="3360543" cy="2164119"/>
          </a:xfrm>
        </p:grpSpPr>
        <p:grpSp>
          <p:nvGrpSpPr>
            <p:cNvPr id="33" name="Groupe 16"/>
            <p:cNvGrpSpPr/>
            <p:nvPr/>
          </p:nvGrpSpPr>
          <p:grpSpPr>
            <a:xfrm>
              <a:off x="217720" y="685803"/>
              <a:ext cx="3360543" cy="2164119"/>
              <a:chOff x="217720" y="685803"/>
              <a:chExt cx="3360543" cy="2164119"/>
            </a:xfrm>
          </p:grpSpPr>
          <p:pic>
            <p:nvPicPr>
              <p:cNvPr id="5" name="Image 4" descr="cni-vierge.jpg"/>
              <p:cNvPicPr>
                <a:picLocks noChangeAspect="1"/>
              </p:cNvPicPr>
              <p:nvPr/>
            </p:nvPicPr>
            <p:blipFill>
              <a:blip r:embed="rId4" cstate="print">
                <a:lum bright="36000" contrast="8000"/>
              </a:blip>
              <a:stretch>
                <a:fillRect/>
              </a:stretch>
            </p:blipFill>
            <p:spPr>
              <a:xfrm>
                <a:off x="217720" y="685803"/>
                <a:ext cx="3360543" cy="2164119"/>
              </a:xfrm>
              <a:prstGeom prst="rect">
                <a:avLst/>
              </a:prstGeom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1499843" y="914400"/>
                <a:ext cx="1767150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fr-FR" sz="2000" b="1" dirty="0" smtClean="0">
                    <a:ln w="50800"/>
                    <a:solidFill>
                      <a:srgbClr val="800000"/>
                    </a:solidFill>
                    <a:latin typeface="Tw Cen MT" pitchFamily="34" charset="0"/>
                  </a:rPr>
                  <a:t>Le déterminant</a:t>
                </a:r>
                <a:endParaRPr lang="fr-FR" sz="2000" b="1" dirty="0">
                  <a:ln w="50800"/>
                  <a:solidFill>
                    <a:srgbClr val="800000"/>
                  </a:solidFill>
                  <a:latin typeface="Tw Cen MT" pitchFamily="34" charset="0"/>
                </a:endParaRPr>
              </a:p>
            </p:txBody>
          </p:sp>
        </p:grpSp>
        <p:pic>
          <p:nvPicPr>
            <p:cNvPr id="43" name="Image 42" descr="main de Constantin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9289" y="959555"/>
              <a:ext cx="920244" cy="502356"/>
            </a:xfrm>
            <a:prstGeom prst="rect">
              <a:avLst/>
            </a:prstGeom>
            <a:ln w="12700">
              <a:solidFill>
                <a:srgbClr val="002060"/>
              </a:solidFill>
            </a:ln>
          </p:spPr>
        </p:pic>
      </p:grpSp>
      <p:sp>
        <p:nvSpPr>
          <p:cNvPr id="10" name="ZoneTexte 9"/>
          <p:cNvSpPr txBox="1"/>
          <p:nvPr/>
        </p:nvSpPr>
        <p:spPr>
          <a:xfrm>
            <a:off x="2450265" y="65316"/>
            <a:ext cx="4243469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MOTS VARIABLES</a:t>
            </a:r>
            <a:endParaRPr lang="fr-FR" sz="28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17714" y="1393373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Typewriter" pitchFamily="2" charset="0"/>
              </a:rPr>
              <a:t>Il précède le nom et le </a:t>
            </a:r>
            <a:r>
              <a:rPr lang="fr-FR" b="1" dirty="0" err="1" smtClean="0">
                <a:solidFill>
                  <a:srgbClr val="002060"/>
                </a:solidFill>
                <a:latin typeface="Typewriter" pitchFamily="2" charset="0"/>
              </a:rPr>
              <a:t>dé-termine</a:t>
            </a:r>
            <a:r>
              <a:rPr lang="fr-FR" b="1" dirty="0" smtClean="0">
                <a:solidFill>
                  <a:srgbClr val="002060"/>
                </a:solidFill>
                <a:latin typeface="Typewriter" pitchFamily="2" charset="0"/>
              </a:rPr>
              <a:t> en indiquant le </a:t>
            </a:r>
            <a:r>
              <a:rPr lang="fr-FR" b="1" dirty="0" err="1" smtClean="0">
                <a:solidFill>
                  <a:srgbClr val="002060"/>
                </a:solidFill>
                <a:latin typeface="Typewriter" pitchFamily="2" charset="0"/>
              </a:rPr>
              <a:t>gen-re</a:t>
            </a:r>
            <a:r>
              <a:rPr lang="fr-FR" b="1" dirty="0" smtClean="0">
                <a:solidFill>
                  <a:srgbClr val="002060"/>
                </a:solidFill>
                <a:latin typeface="Typewriter" pitchFamily="2" charset="0"/>
              </a:rPr>
              <a:t> et le nombre de ce nom.</a:t>
            </a:r>
            <a:endParaRPr lang="fr-FR" b="1" dirty="0">
              <a:solidFill>
                <a:srgbClr val="002060"/>
              </a:solidFill>
              <a:latin typeface="Typewriter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61256" y="2479221"/>
            <a:ext cx="3265715" cy="369332"/>
          </a:xfrm>
          <a:prstGeom prst="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Agency FB" pitchFamily="34" charset="0"/>
              </a:rPr>
              <a:t>J’ai pris </a:t>
            </a:r>
            <a:r>
              <a:rPr lang="fr-FR" b="1" dirty="0" smtClean="0">
                <a:solidFill>
                  <a:srgbClr val="FF0000"/>
                </a:solidFill>
                <a:latin typeface="Agency FB" pitchFamily="34" charset="0"/>
              </a:rPr>
              <a:t>un</a:t>
            </a:r>
            <a:r>
              <a:rPr lang="fr-FR" b="1" dirty="0" smtClean="0">
                <a:solidFill>
                  <a:srgbClr val="002060"/>
                </a:solidFill>
                <a:latin typeface="Agency FB" pitchFamily="34" charset="0"/>
              </a:rPr>
              <a:t>, </a:t>
            </a:r>
            <a:r>
              <a:rPr lang="fr-FR" b="1" dirty="0" smtClean="0">
                <a:solidFill>
                  <a:srgbClr val="FF0000"/>
                </a:solidFill>
                <a:latin typeface="Agency FB" pitchFamily="34" charset="0"/>
              </a:rPr>
              <a:t>ce</a:t>
            </a:r>
            <a:r>
              <a:rPr lang="fr-FR" b="1" dirty="0" smtClean="0">
                <a:solidFill>
                  <a:srgbClr val="002060"/>
                </a:solidFill>
                <a:latin typeface="Agency FB" pitchFamily="34" charset="0"/>
              </a:rPr>
              <a:t>, </a:t>
            </a:r>
            <a:r>
              <a:rPr lang="fr-FR" b="1" dirty="0" smtClean="0">
                <a:solidFill>
                  <a:srgbClr val="FF0000"/>
                </a:solidFill>
                <a:latin typeface="Agency FB" pitchFamily="34" charset="0"/>
              </a:rPr>
              <a:t>le</a:t>
            </a:r>
            <a:r>
              <a:rPr lang="fr-FR" b="1" dirty="0" smtClean="0">
                <a:solidFill>
                  <a:srgbClr val="002060"/>
                </a:solidFill>
                <a:latin typeface="Agency FB" pitchFamily="34" charset="0"/>
              </a:rPr>
              <a:t> livre, </a:t>
            </a:r>
            <a:r>
              <a:rPr lang="fr-FR" b="1" dirty="0" smtClean="0">
                <a:solidFill>
                  <a:srgbClr val="FF0000"/>
                </a:solidFill>
                <a:latin typeface="Agency FB" pitchFamily="34" charset="0"/>
              </a:rPr>
              <a:t>deux</a:t>
            </a:r>
            <a:r>
              <a:rPr lang="fr-FR" b="1" dirty="0" smtClean="0">
                <a:solidFill>
                  <a:srgbClr val="002060"/>
                </a:solidFill>
                <a:latin typeface="Agency FB" pitchFamily="34" charset="0"/>
              </a:rPr>
              <a:t> livres.</a:t>
            </a:r>
            <a:endParaRPr lang="fr-FR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254044" y="1438932"/>
            <a:ext cx="2585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Typewriter" pitchFamily="2" charset="0"/>
              </a:rPr>
              <a:t>Il sert à désigner une personne, un animal ou une chose.</a:t>
            </a:r>
            <a:endParaRPr lang="fr-FR" sz="2000" b="1" dirty="0">
              <a:solidFill>
                <a:srgbClr val="002060"/>
              </a:solidFill>
              <a:latin typeface="Typewriter" pitchFamily="2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595256" y="2497802"/>
            <a:ext cx="3265715" cy="353943"/>
          </a:xfrm>
          <a:prstGeom prst="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700" b="1" dirty="0" smtClean="0">
                <a:solidFill>
                  <a:srgbClr val="002060"/>
                </a:solidFill>
                <a:latin typeface="Agency FB" pitchFamily="34" charset="0"/>
              </a:rPr>
              <a:t>Le </a:t>
            </a:r>
            <a:r>
              <a:rPr lang="fr-FR" sz="1700" b="1" dirty="0" smtClean="0">
                <a:solidFill>
                  <a:srgbClr val="FF0000"/>
                </a:solidFill>
                <a:latin typeface="Agency FB" pitchFamily="34" charset="0"/>
              </a:rPr>
              <a:t>tigre</a:t>
            </a:r>
            <a:r>
              <a:rPr lang="fr-FR" sz="1700" b="1" dirty="0" smtClean="0">
                <a:solidFill>
                  <a:srgbClr val="002060"/>
                </a:solidFill>
                <a:latin typeface="Agency FB" pitchFamily="34" charset="0"/>
              </a:rPr>
              <a:t> (n. commun)/le </a:t>
            </a:r>
            <a:r>
              <a:rPr lang="fr-FR" sz="1700" b="1" dirty="0" smtClean="0">
                <a:solidFill>
                  <a:srgbClr val="FF0000"/>
                </a:solidFill>
                <a:latin typeface="Agency FB" pitchFamily="34" charset="0"/>
              </a:rPr>
              <a:t>Tigre</a:t>
            </a:r>
            <a:r>
              <a:rPr lang="fr-FR" sz="1700" b="1" dirty="0" smtClean="0">
                <a:solidFill>
                  <a:srgbClr val="002060"/>
                </a:solidFill>
                <a:latin typeface="Agency FB" pitchFamily="34" charset="0"/>
              </a:rPr>
              <a:t> (n. propre)</a:t>
            </a:r>
            <a:endParaRPr lang="fr-FR" sz="1700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29342" y="3601716"/>
            <a:ext cx="3352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 smtClean="0">
                <a:solidFill>
                  <a:srgbClr val="002060"/>
                </a:solidFill>
                <a:latin typeface="Typewriter" pitchFamily="2" charset="0"/>
              </a:rPr>
              <a:t>Il dit ce que fait ou comment est la personne, l’animal ou la chose dont on parle. </a:t>
            </a:r>
          </a:p>
          <a:p>
            <a:pPr algn="ctr"/>
            <a:r>
              <a:rPr lang="fr-FR" sz="1700" b="1" dirty="0" smtClean="0">
                <a:solidFill>
                  <a:srgbClr val="002060"/>
                </a:solidFill>
                <a:latin typeface="Typewriter" pitchFamily="2" charset="0"/>
              </a:rPr>
              <a:t>Il est le noyau de la phrase.</a:t>
            </a:r>
            <a:endParaRPr lang="fr-FR" sz="1700" b="1" dirty="0">
              <a:solidFill>
                <a:srgbClr val="002060"/>
              </a:solidFill>
              <a:latin typeface="Typewriter" pitchFamily="2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72884" y="4772476"/>
            <a:ext cx="3265715" cy="369332"/>
          </a:xfrm>
          <a:prstGeom prst="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Agency FB" pitchFamily="34" charset="0"/>
              </a:rPr>
              <a:t>Il </a:t>
            </a:r>
            <a:r>
              <a:rPr lang="fr-FR" b="1" dirty="0" smtClean="0">
                <a:solidFill>
                  <a:srgbClr val="FF0000"/>
                </a:solidFill>
                <a:latin typeface="Agency FB" pitchFamily="34" charset="0"/>
              </a:rPr>
              <a:t>a lu </a:t>
            </a:r>
            <a:r>
              <a:rPr lang="fr-FR" b="1" dirty="0" smtClean="0">
                <a:solidFill>
                  <a:srgbClr val="002060"/>
                </a:solidFill>
                <a:latin typeface="Agency FB" pitchFamily="34" charset="0"/>
              </a:rPr>
              <a:t>un livre qui </a:t>
            </a:r>
            <a:r>
              <a:rPr lang="fr-FR" b="1" dirty="0" smtClean="0">
                <a:solidFill>
                  <a:srgbClr val="FF0000"/>
                </a:solidFill>
                <a:latin typeface="Agency FB" pitchFamily="34" charset="0"/>
              </a:rPr>
              <a:t>semble</a:t>
            </a:r>
            <a:r>
              <a:rPr lang="fr-FR" b="1" dirty="0" smtClean="0">
                <a:solidFill>
                  <a:srgbClr val="002060"/>
                </a:solidFill>
                <a:latin typeface="Agency FB" pitchFamily="34" charset="0"/>
              </a:rPr>
              <a:t> amusant.</a:t>
            </a:r>
            <a:endParaRPr lang="fr-FR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904088" y="3562449"/>
            <a:ext cx="2456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Typewriter" pitchFamily="2" charset="0"/>
              </a:rPr>
              <a:t>Il a pour rôle de remplacer un nom ou un groupe nominal </a:t>
            </a:r>
            <a:r>
              <a:rPr lang="fr-FR" b="1" dirty="0" smtClean="0">
                <a:solidFill>
                  <a:srgbClr val="002060"/>
                </a:solidFill>
                <a:latin typeface="Agency FB" pitchFamily="34" charset="0"/>
              </a:rPr>
              <a:t>(</a:t>
            </a:r>
            <a:r>
              <a:rPr lang="fr-FR" b="1" i="1" dirty="0" smtClean="0">
                <a:solidFill>
                  <a:srgbClr val="002060"/>
                </a:solidFill>
                <a:latin typeface="Agency FB" pitchFamily="34" charset="0"/>
              </a:rPr>
              <a:t>pro</a:t>
            </a:r>
            <a:r>
              <a:rPr lang="fr-FR" b="1" dirty="0" smtClean="0">
                <a:solidFill>
                  <a:srgbClr val="002060"/>
                </a:solidFill>
                <a:latin typeface="Agency FB" pitchFamily="34" charset="0"/>
              </a:rPr>
              <a:t> = « à la place de »).</a:t>
            </a:r>
            <a:endParaRPr lang="fr-FR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050970" y="4772476"/>
            <a:ext cx="3265715" cy="369332"/>
          </a:xfrm>
          <a:prstGeom prst="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Agency FB" pitchFamily="34" charset="0"/>
              </a:rPr>
              <a:t>J’ai vu Pierre ; </a:t>
            </a:r>
            <a:r>
              <a:rPr lang="fr-FR" b="1" dirty="0" smtClean="0">
                <a:solidFill>
                  <a:srgbClr val="FF0000"/>
                </a:solidFill>
                <a:latin typeface="Agency FB" pitchFamily="34" charset="0"/>
              </a:rPr>
              <a:t>il</a:t>
            </a:r>
            <a:r>
              <a:rPr lang="fr-FR" b="1" dirty="0" smtClean="0">
                <a:solidFill>
                  <a:srgbClr val="002060"/>
                </a:solidFill>
                <a:latin typeface="Agency FB" pitchFamily="34" charset="0"/>
              </a:rPr>
              <a:t> est venu ce matin.</a:t>
            </a:r>
            <a:endParaRPr lang="fr-FR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646310" y="5898722"/>
            <a:ext cx="26020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 smtClean="0">
                <a:solidFill>
                  <a:srgbClr val="002060"/>
                </a:solidFill>
                <a:latin typeface="Typewriter" pitchFamily="2" charset="0"/>
              </a:rPr>
              <a:t>Il accompagne le nom et précise comment est la personne, l’animal ou la chose dont on parle.</a:t>
            </a:r>
            <a:endParaRPr lang="fr-FR" sz="1700" b="1" dirty="0">
              <a:solidFill>
                <a:srgbClr val="002060"/>
              </a:solidFill>
              <a:latin typeface="Typewriter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939142" y="7055163"/>
            <a:ext cx="3265715" cy="353943"/>
          </a:xfrm>
          <a:prstGeom prst="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700" b="1" dirty="0" smtClean="0">
                <a:solidFill>
                  <a:srgbClr val="002060"/>
                </a:solidFill>
                <a:latin typeface="Agency FB" pitchFamily="34" charset="0"/>
              </a:rPr>
              <a:t>Cet élève a lu un </a:t>
            </a:r>
            <a:r>
              <a:rPr lang="fr-FR" sz="1700" b="1" dirty="0" smtClean="0">
                <a:solidFill>
                  <a:srgbClr val="FF0000"/>
                </a:solidFill>
                <a:latin typeface="Agency FB" pitchFamily="34" charset="0"/>
              </a:rPr>
              <a:t>petit</a:t>
            </a:r>
            <a:r>
              <a:rPr lang="fr-FR" sz="1700" b="1" dirty="0" smtClean="0">
                <a:solidFill>
                  <a:srgbClr val="002060"/>
                </a:solidFill>
                <a:latin typeface="Agency FB" pitchFamily="34" charset="0"/>
              </a:rPr>
              <a:t> livre </a:t>
            </a:r>
            <a:r>
              <a:rPr lang="fr-FR" sz="1700" b="1" dirty="0" smtClean="0">
                <a:solidFill>
                  <a:srgbClr val="FF0000"/>
                </a:solidFill>
                <a:latin typeface="Agency FB" pitchFamily="34" charset="0"/>
              </a:rPr>
              <a:t>passionnant</a:t>
            </a:r>
            <a:r>
              <a:rPr lang="fr-FR" sz="1700" b="1" dirty="0" smtClean="0">
                <a:solidFill>
                  <a:srgbClr val="002060"/>
                </a:solidFill>
                <a:latin typeface="Agency FB" pitchFamily="34" charset="0"/>
              </a:rPr>
              <a:t>.</a:t>
            </a:r>
            <a:endParaRPr lang="fr-FR" sz="1700" b="1" dirty="0">
              <a:solidFill>
                <a:srgbClr val="002060"/>
              </a:solidFill>
              <a:latin typeface="Agency FB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47"/>
          <p:cNvGrpSpPr/>
          <p:nvPr/>
        </p:nvGrpSpPr>
        <p:grpSpPr>
          <a:xfrm>
            <a:off x="2891728" y="5252681"/>
            <a:ext cx="3360543" cy="2164119"/>
            <a:chOff x="2891728" y="5252681"/>
            <a:chExt cx="3360543" cy="2164119"/>
          </a:xfrm>
        </p:grpSpPr>
        <p:grpSp>
          <p:nvGrpSpPr>
            <p:cNvPr id="3" name="Groupe 20"/>
            <p:cNvGrpSpPr/>
            <p:nvPr/>
          </p:nvGrpSpPr>
          <p:grpSpPr>
            <a:xfrm>
              <a:off x="2891728" y="5252681"/>
              <a:ext cx="3360543" cy="2164119"/>
              <a:chOff x="2891728" y="5252681"/>
              <a:chExt cx="3360543" cy="2164119"/>
            </a:xfrm>
          </p:grpSpPr>
          <p:pic>
            <p:nvPicPr>
              <p:cNvPr id="9" name="Image 8" descr="cni-vierge.jpg"/>
              <p:cNvPicPr>
                <a:picLocks noChangeAspect="1"/>
              </p:cNvPicPr>
              <p:nvPr/>
            </p:nvPicPr>
            <p:blipFill>
              <a:blip r:embed="rId3" cstate="print">
                <a:lum bright="36000" contrast="8000"/>
              </a:blip>
              <a:stretch>
                <a:fillRect/>
              </a:stretch>
            </p:blipFill>
            <p:spPr>
              <a:xfrm>
                <a:off x="2891728" y="5252681"/>
                <a:ext cx="3360543" cy="2164119"/>
              </a:xfrm>
              <a:prstGeom prst="rect">
                <a:avLst/>
              </a:prstGeom>
            </p:spPr>
          </p:pic>
          <p:sp>
            <p:nvSpPr>
              <p:cNvPr id="15" name="ZoneTexte 14"/>
              <p:cNvSpPr txBox="1"/>
              <p:nvPr/>
            </p:nvSpPr>
            <p:spPr>
              <a:xfrm>
                <a:off x="3960735" y="5486401"/>
                <a:ext cx="1527341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fr-FR" sz="2000" b="1" dirty="0" smtClean="0">
                    <a:ln w="50800"/>
                    <a:solidFill>
                      <a:srgbClr val="000066"/>
                    </a:solidFill>
                    <a:latin typeface="Tw Cen MT" pitchFamily="34" charset="0"/>
                  </a:rPr>
                  <a:t>L’interjection</a:t>
                </a:r>
                <a:endParaRPr lang="fr-FR" sz="2000" b="1" dirty="0">
                  <a:ln w="50800"/>
                  <a:solidFill>
                    <a:srgbClr val="000066"/>
                  </a:solidFill>
                  <a:latin typeface="Tw Cen MT" pitchFamily="34" charset="0"/>
                </a:endParaRPr>
              </a:p>
            </p:txBody>
          </p:sp>
        </p:grpSp>
        <p:pic>
          <p:nvPicPr>
            <p:cNvPr id="37" name="Image 36" descr="point d'exclamation fotoli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8304" y="5558316"/>
              <a:ext cx="315333" cy="1052013"/>
            </a:xfrm>
            <a:prstGeom prst="rect">
              <a:avLst/>
            </a:prstGeom>
            <a:ln w="12700">
              <a:solidFill>
                <a:srgbClr val="800000"/>
              </a:solidFill>
            </a:ln>
          </p:spPr>
        </p:pic>
      </p:grpSp>
      <p:grpSp>
        <p:nvGrpSpPr>
          <p:cNvPr id="4" name="Groupe 46"/>
          <p:cNvGrpSpPr/>
          <p:nvPr/>
        </p:nvGrpSpPr>
        <p:grpSpPr>
          <a:xfrm>
            <a:off x="4996548" y="2982687"/>
            <a:ext cx="3396337" cy="2164119"/>
            <a:chOff x="4996548" y="2982687"/>
            <a:chExt cx="3396337" cy="2164119"/>
          </a:xfrm>
        </p:grpSpPr>
        <p:grpSp>
          <p:nvGrpSpPr>
            <p:cNvPr id="14" name="Groupe 19"/>
            <p:cNvGrpSpPr/>
            <p:nvPr/>
          </p:nvGrpSpPr>
          <p:grpSpPr>
            <a:xfrm>
              <a:off x="4996548" y="2982687"/>
              <a:ext cx="3396337" cy="2164119"/>
              <a:chOff x="4996548" y="2982687"/>
              <a:chExt cx="3396337" cy="2164119"/>
            </a:xfrm>
          </p:grpSpPr>
          <p:pic>
            <p:nvPicPr>
              <p:cNvPr id="8" name="Image 7" descr="cni-vierge.jpg"/>
              <p:cNvPicPr>
                <a:picLocks noChangeAspect="1"/>
              </p:cNvPicPr>
              <p:nvPr/>
            </p:nvPicPr>
            <p:blipFill>
              <a:blip r:embed="rId3" cstate="print">
                <a:lum bright="36000" contrast="8000"/>
              </a:blip>
              <a:stretch>
                <a:fillRect/>
              </a:stretch>
            </p:blipFill>
            <p:spPr>
              <a:xfrm>
                <a:off x="4996548" y="2982687"/>
                <a:ext cx="3360543" cy="2164119"/>
              </a:xfrm>
              <a:prstGeom prst="rect">
                <a:avLst/>
              </a:prstGeom>
            </p:spPr>
          </p:pic>
          <p:sp>
            <p:nvSpPr>
              <p:cNvPr id="16" name="ZoneTexte 15"/>
              <p:cNvSpPr txBox="1"/>
              <p:nvPr/>
            </p:nvSpPr>
            <p:spPr>
              <a:xfrm>
                <a:off x="5736771" y="3147111"/>
                <a:ext cx="2656114" cy="6155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fr-FR" sz="1700" b="1" dirty="0" smtClean="0">
                    <a:ln w="50800"/>
                    <a:solidFill>
                      <a:srgbClr val="000066"/>
                    </a:solidFill>
                    <a:latin typeface="Tw Cen MT" pitchFamily="34" charset="0"/>
                  </a:rPr>
                  <a:t>La conjonction de subordination</a:t>
                </a:r>
                <a:endParaRPr lang="fr-FR" sz="1700" b="1" dirty="0">
                  <a:ln w="50800"/>
                  <a:solidFill>
                    <a:srgbClr val="000066"/>
                  </a:solidFill>
                  <a:latin typeface="Tw Cen MT" pitchFamily="34" charset="0"/>
                </a:endParaRPr>
              </a:p>
            </p:txBody>
          </p:sp>
        </p:grpSp>
        <p:pic>
          <p:nvPicPr>
            <p:cNvPr id="32" name="Image 31" descr="agraf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80104" y="3195519"/>
              <a:ext cx="660745" cy="447566"/>
            </a:xfrm>
            <a:prstGeom prst="rect">
              <a:avLst/>
            </a:prstGeom>
            <a:ln w="12700">
              <a:solidFill>
                <a:srgbClr val="800000"/>
              </a:solidFill>
            </a:ln>
          </p:spPr>
        </p:pic>
      </p:grpSp>
      <p:grpSp>
        <p:nvGrpSpPr>
          <p:cNvPr id="17" name="Groupe 45"/>
          <p:cNvGrpSpPr/>
          <p:nvPr/>
        </p:nvGrpSpPr>
        <p:grpSpPr>
          <a:xfrm>
            <a:off x="729345" y="2982687"/>
            <a:ext cx="3374568" cy="2164119"/>
            <a:chOff x="729345" y="2982687"/>
            <a:chExt cx="3374568" cy="2164119"/>
          </a:xfrm>
        </p:grpSpPr>
        <p:grpSp>
          <p:nvGrpSpPr>
            <p:cNvPr id="18" name="Groupe 18"/>
            <p:cNvGrpSpPr/>
            <p:nvPr/>
          </p:nvGrpSpPr>
          <p:grpSpPr>
            <a:xfrm>
              <a:off x="729345" y="2982687"/>
              <a:ext cx="3374568" cy="2164119"/>
              <a:chOff x="729345" y="2982687"/>
              <a:chExt cx="3374568" cy="2164119"/>
            </a:xfrm>
          </p:grpSpPr>
          <p:pic>
            <p:nvPicPr>
              <p:cNvPr id="7" name="Image 6" descr="cni-vierge.jpg"/>
              <p:cNvPicPr>
                <a:picLocks noChangeAspect="1"/>
              </p:cNvPicPr>
              <p:nvPr/>
            </p:nvPicPr>
            <p:blipFill>
              <a:blip r:embed="rId3" cstate="print">
                <a:lum bright="36000" contrast="8000"/>
              </a:blip>
              <a:stretch>
                <a:fillRect/>
              </a:stretch>
            </p:blipFill>
            <p:spPr>
              <a:xfrm>
                <a:off x="729345" y="2982687"/>
                <a:ext cx="3360543" cy="2164119"/>
              </a:xfrm>
              <a:prstGeom prst="rect">
                <a:avLst/>
              </a:prstGeom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1654629" y="3209805"/>
                <a:ext cx="2449284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fr-FR" sz="2000" b="1" dirty="0" smtClean="0">
                    <a:ln w="50800"/>
                    <a:solidFill>
                      <a:srgbClr val="000066"/>
                    </a:solidFill>
                    <a:latin typeface="Tw Cen MT" pitchFamily="34" charset="0"/>
                  </a:rPr>
                  <a:t>La conjonction de coordination</a:t>
                </a:r>
                <a:endParaRPr lang="fr-FR" sz="2000" b="1" dirty="0">
                  <a:ln w="50800"/>
                  <a:solidFill>
                    <a:srgbClr val="000066"/>
                  </a:solidFill>
                  <a:latin typeface="Tw Cen MT" pitchFamily="34" charset="0"/>
                </a:endParaRPr>
              </a:p>
            </p:txBody>
          </p:sp>
        </p:grpSp>
        <p:pic>
          <p:nvPicPr>
            <p:cNvPr id="34" name="Image 33" descr="coloured-piece-of-puzzle bleue.jpg"/>
            <p:cNvPicPr>
              <a:picLocks noChangeAspect="1"/>
            </p:cNvPicPr>
            <p:nvPr/>
          </p:nvPicPr>
          <p:blipFill>
            <a:blip r:embed="rId6" cstate="print">
              <a:lum bright="8000" contrast="100000"/>
            </a:blip>
            <a:stretch>
              <a:fillRect/>
            </a:stretch>
          </p:blipFill>
          <p:spPr>
            <a:xfrm>
              <a:off x="811893" y="3265844"/>
              <a:ext cx="801767" cy="507872"/>
            </a:xfrm>
            <a:prstGeom prst="rect">
              <a:avLst/>
            </a:prstGeom>
            <a:ln w="12700">
              <a:solidFill>
                <a:sysClr val="windowText" lastClr="000000"/>
              </a:solidFill>
            </a:ln>
          </p:spPr>
        </p:pic>
      </p:grpSp>
      <p:grpSp>
        <p:nvGrpSpPr>
          <p:cNvPr id="19" name="Groupe 44"/>
          <p:cNvGrpSpPr/>
          <p:nvPr/>
        </p:nvGrpSpPr>
        <p:grpSpPr>
          <a:xfrm>
            <a:off x="5540835" y="685803"/>
            <a:ext cx="3360543" cy="2164119"/>
            <a:chOff x="5540835" y="685803"/>
            <a:chExt cx="3360543" cy="2164119"/>
          </a:xfrm>
        </p:grpSpPr>
        <p:grpSp>
          <p:nvGrpSpPr>
            <p:cNvPr id="20" name="Groupe 17"/>
            <p:cNvGrpSpPr/>
            <p:nvPr/>
          </p:nvGrpSpPr>
          <p:grpSpPr>
            <a:xfrm>
              <a:off x="5540835" y="685803"/>
              <a:ext cx="3360543" cy="2164119"/>
              <a:chOff x="5540835" y="685803"/>
              <a:chExt cx="3360543" cy="2164119"/>
            </a:xfrm>
          </p:grpSpPr>
          <p:pic>
            <p:nvPicPr>
              <p:cNvPr id="6" name="Image 5" descr="cni-vierge.jpg"/>
              <p:cNvPicPr>
                <a:picLocks noChangeAspect="1"/>
              </p:cNvPicPr>
              <p:nvPr/>
            </p:nvPicPr>
            <p:blipFill>
              <a:blip r:embed="rId3" cstate="print">
                <a:lum bright="36000" contrast="8000"/>
              </a:blip>
              <a:stretch>
                <a:fillRect/>
              </a:stretch>
            </p:blipFill>
            <p:spPr>
              <a:xfrm>
                <a:off x="5540835" y="685803"/>
                <a:ext cx="3360543" cy="2164119"/>
              </a:xfrm>
              <a:prstGeom prst="rect">
                <a:avLst/>
              </a:prstGeom>
            </p:spPr>
          </p:pic>
          <p:sp>
            <p:nvSpPr>
              <p:cNvPr id="12" name="ZoneTexte 11"/>
              <p:cNvSpPr txBox="1"/>
              <p:nvPr/>
            </p:nvSpPr>
            <p:spPr>
              <a:xfrm>
                <a:off x="6978782" y="914400"/>
                <a:ext cx="1216167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fr-FR" sz="2000" b="1" dirty="0" smtClean="0">
                    <a:ln w="50800"/>
                    <a:solidFill>
                      <a:srgbClr val="000066"/>
                    </a:solidFill>
                    <a:latin typeface="Tw Cen MT" pitchFamily="34" charset="0"/>
                  </a:rPr>
                  <a:t>L’adverbe</a:t>
                </a:r>
                <a:endParaRPr lang="fr-FR" sz="2000" b="1" dirty="0">
                  <a:ln w="50800"/>
                  <a:solidFill>
                    <a:srgbClr val="000066"/>
                  </a:solidFill>
                  <a:latin typeface="Tw Cen MT" pitchFamily="34" charset="0"/>
                </a:endParaRPr>
              </a:p>
            </p:txBody>
          </p:sp>
        </p:grpSp>
        <p:grpSp>
          <p:nvGrpSpPr>
            <p:cNvPr id="21" name="Groupe 40"/>
            <p:cNvGrpSpPr/>
            <p:nvPr/>
          </p:nvGrpSpPr>
          <p:grpSpPr>
            <a:xfrm>
              <a:off x="5620967" y="886430"/>
              <a:ext cx="695795" cy="515649"/>
              <a:chOff x="7289965" y="3727166"/>
              <a:chExt cx="695795" cy="515649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7289965" y="3727166"/>
                <a:ext cx="695795" cy="515649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 kern="0" dirty="0" smtClean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43" name="Picture 2" descr="C:\Documents and Settings\Isabelle\Local Settings\Temporary Internet Files\Content.IE5\RMZC56LK\MCj04136180000[1].wmf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-11000" contrast="36000"/>
              </a:blip>
              <a:srcRect/>
              <a:stretch>
                <a:fillRect/>
              </a:stretch>
            </p:blipFill>
            <p:spPr bwMode="auto">
              <a:xfrm>
                <a:off x="7317676" y="3732784"/>
                <a:ext cx="617968" cy="47634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2" name="Groupe 43"/>
          <p:cNvGrpSpPr/>
          <p:nvPr/>
        </p:nvGrpSpPr>
        <p:grpSpPr>
          <a:xfrm>
            <a:off x="217720" y="685803"/>
            <a:ext cx="3360543" cy="2164119"/>
            <a:chOff x="217720" y="685803"/>
            <a:chExt cx="3360543" cy="2164119"/>
          </a:xfrm>
        </p:grpSpPr>
        <p:grpSp>
          <p:nvGrpSpPr>
            <p:cNvPr id="23" name="Groupe 16"/>
            <p:cNvGrpSpPr/>
            <p:nvPr/>
          </p:nvGrpSpPr>
          <p:grpSpPr>
            <a:xfrm>
              <a:off x="217720" y="685803"/>
              <a:ext cx="3360543" cy="2164119"/>
              <a:chOff x="217720" y="685803"/>
              <a:chExt cx="3360543" cy="2164119"/>
            </a:xfrm>
          </p:grpSpPr>
          <p:pic>
            <p:nvPicPr>
              <p:cNvPr id="5" name="Image 4" descr="cni-vierge.jpg"/>
              <p:cNvPicPr>
                <a:picLocks noChangeAspect="1"/>
              </p:cNvPicPr>
              <p:nvPr/>
            </p:nvPicPr>
            <p:blipFill>
              <a:blip r:embed="rId3" cstate="print">
                <a:lum bright="36000" contrast="8000"/>
              </a:blip>
              <a:stretch>
                <a:fillRect/>
              </a:stretch>
            </p:blipFill>
            <p:spPr>
              <a:xfrm>
                <a:off x="217720" y="685803"/>
                <a:ext cx="3360543" cy="2164119"/>
              </a:xfrm>
              <a:prstGeom prst="rect">
                <a:avLst/>
              </a:prstGeom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1508660" y="914400"/>
                <a:ext cx="1693091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fr-FR" sz="2000" b="1" dirty="0" smtClean="0">
                    <a:ln w="50800"/>
                    <a:solidFill>
                      <a:srgbClr val="000066"/>
                    </a:solidFill>
                    <a:latin typeface="Tw Cen MT" pitchFamily="34" charset="0"/>
                  </a:rPr>
                  <a:t>La préposition</a:t>
                </a:r>
                <a:endParaRPr lang="fr-FR" sz="2000" b="1" dirty="0">
                  <a:ln w="50800"/>
                  <a:solidFill>
                    <a:srgbClr val="000066"/>
                  </a:solidFill>
                  <a:latin typeface="Tw Cen MT" pitchFamily="34" charset="0"/>
                </a:endParaRPr>
              </a:p>
            </p:txBody>
          </p:sp>
        </p:grpSp>
        <p:pic>
          <p:nvPicPr>
            <p:cNvPr id="36" name="Image 35" descr="fleche%203D%20rouge%202 orange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522" y="968829"/>
              <a:ext cx="899691" cy="449035"/>
            </a:xfrm>
            <a:prstGeom prst="rect">
              <a:avLst/>
            </a:prstGeom>
            <a:ln w="12700">
              <a:solidFill>
                <a:srgbClr val="800000"/>
              </a:solidFill>
            </a:ln>
          </p:spPr>
        </p:pic>
      </p:grpSp>
      <p:sp>
        <p:nvSpPr>
          <p:cNvPr id="10" name="ZoneTexte 9"/>
          <p:cNvSpPr txBox="1"/>
          <p:nvPr/>
        </p:nvSpPr>
        <p:spPr>
          <a:xfrm>
            <a:off x="2199887" y="65316"/>
            <a:ext cx="4725974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MOTS INVARIABLES</a:t>
            </a:r>
            <a:endParaRPr lang="fr-FR" sz="28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261258" y="1513118"/>
            <a:ext cx="33092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 smtClean="0">
                <a:solidFill>
                  <a:srgbClr val="800000"/>
                </a:solidFill>
                <a:latin typeface="Typewriter" pitchFamily="2" charset="0"/>
              </a:rPr>
              <a:t>Son rôle consiste à introduire les mots compléments, en indiquant leur fonction.</a:t>
            </a:r>
            <a:endParaRPr lang="fr-FR" sz="1700" b="1" dirty="0">
              <a:solidFill>
                <a:srgbClr val="800000"/>
              </a:solidFill>
              <a:latin typeface="Typewriter" pitchFamily="2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61256" y="2486916"/>
            <a:ext cx="3265715" cy="35394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8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b="1" kern="0" dirty="0" smtClean="0">
                <a:solidFill>
                  <a:srgbClr val="800000"/>
                </a:solidFill>
                <a:latin typeface="Agency FB" pitchFamily="34" charset="0"/>
              </a:rPr>
              <a:t>Le chat </a:t>
            </a:r>
            <a:r>
              <a:rPr lang="fr-FR" sz="1700" b="1" kern="0" dirty="0" smtClean="0">
                <a:solidFill>
                  <a:srgbClr val="FF0000"/>
                </a:solidFill>
                <a:latin typeface="Agency FB" pitchFamily="34" charset="0"/>
              </a:rPr>
              <a:t>de</a:t>
            </a:r>
            <a:r>
              <a:rPr lang="fr-FR" sz="1700" b="1" kern="0" dirty="0" smtClean="0">
                <a:solidFill>
                  <a:srgbClr val="800000"/>
                </a:solidFill>
                <a:latin typeface="Agency FB" pitchFamily="34" charset="0"/>
              </a:rPr>
              <a:t> Tom joue </a:t>
            </a:r>
            <a:r>
              <a:rPr lang="fr-FR" sz="1700" b="1" kern="0" dirty="0" smtClean="0">
                <a:solidFill>
                  <a:srgbClr val="FF0000"/>
                </a:solidFill>
                <a:latin typeface="Agency FB" pitchFamily="34" charset="0"/>
              </a:rPr>
              <a:t>devant</a:t>
            </a:r>
            <a:r>
              <a:rPr lang="fr-FR" sz="1700" b="1" kern="0" dirty="0" smtClean="0">
                <a:solidFill>
                  <a:srgbClr val="800000"/>
                </a:solidFill>
                <a:latin typeface="Agency FB" pitchFamily="34" charset="0"/>
              </a:rPr>
              <a:t> le feu </a:t>
            </a:r>
            <a:r>
              <a:rPr lang="fr-FR" sz="1700" b="1" kern="0" dirty="0" smtClean="0">
                <a:solidFill>
                  <a:srgbClr val="FF0000"/>
                </a:solidFill>
                <a:latin typeface="Agency FB" pitchFamily="34" charset="0"/>
              </a:rPr>
              <a:t>de</a:t>
            </a:r>
            <a:r>
              <a:rPr lang="fr-FR" sz="1700" b="1" kern="0" dirty="0" smtClean="0">
                <a:solidFill>
                  <a:srgbClr val="800000"/>
                </a:solidFill>
                <a:latin typeface="Agency FB" pitchFamily="34" charset="0"/>
              </a:rPr>
              <a:t> bois.</a:t>
            </a:r>
            <a:endParaRPr lang="fr-FR" sz="1700" b="1" kern="0" dirty="0">
              <a:solidFill>
                <a:srgbClr val="800000"/>
              </a:solidFill>
              <a:latin typeface="Agency FB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5596128" y="1360277"/>
            <a:ext cx="3308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800000"/>
                </a:solidFill>
                <a:latin typeface="Typewriter" pitchFamily="2" charset="0"/>
              </a:rPr>
              <a:t>Il a pour rôle de modifier le sens d’un verbe, d’un adjectif, d’un autre adverbe, d’une proposition.</a:t>
            </a:r>
            <a:endParaRPr lang="fr-FR" b="1" dirty="0">
              <a:solidFill>
                <a:srgbClr val="800000"/>
              </a:solidFill>
              <a:latin typeface="Typewriter" pitchFamily="2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5595256" y="2486916"/>
            <a:ext cx="3265715" cy="35394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8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b="1" kern="0" dirty="0" smtClean="0">
                <a:solidFill>
                  <a:srgbClr val="800000"/>
                </a:solidFill>
                <a:latin typeface="Agency FB" pitchFamily="34" charset="0"/>
              </a:rPr>
              <a:t>Il a lu </a:t>
            </a:r>
            <a:r>
              <a:rPr lang="fr-FR" sz="1700" b="1" kern="0" dirty="0" smtClean="0">
                <a:solidFill>
                  <a:srgbClr val="FF0000"/>
                </a:solidFill>
                <a:latin typeface="Agency FB" pitchFamily="34" charset="0"/>
              </a:rPr>
              <a:t>vite</a:t>
            </a:r>
            <a:r>
              <a:rPr lang="fr-FR" sz="1700" b="1" kern="0" dirty="0" smtClean="0">
                <a:solidFill>
                  <a:srgbClr val="800000"/>
                </a:solidFill>
                <a:latin typeface="Agency FB" pitchFamily="34" charset="0"/>
              </a:rPr>
              <a:t> : c’est un livre </a:t>
            </a:r>
            <a:r>
              <a:rPr lang="fr-FR" sz="1700" b="1" kern="0" dirty="0" smtClean="0">
                <a:solidFill>
                  <a:srgbClr val="FF0000"/>
                </a:solidFill>
                <a:latin typeface="Agency FB" pitchFamily="34" charset="0"/>
              </a:rPr>
              <a:t>très</a:t>
            </a:r>
            <a:r>
              <a:rPr lang="fr-FR" sz="1700" b="1" kern="0" dirty="0" smtClean="0">
                <a:solidFill>
                  <a:srgbClr val="800000"/>
                </a:solidFill>
                <a:latin typeface="Agency FB" pitchFamily="34" charset="0"/>
              </a:rPr>
              <a:t> captivant. </a:t>
            </a:r>
            <a:endParaRPr lang="fr-FR" sz="1700" b="1" kern="0" dirty="0">
              <a:solidFill>
                <a:srgbClr val="800000"/>
              </a:solidFill>
              <a:latin typeface="Agency FB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751114" y="3882576"/>
            <a:ext cx="330925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 smtClean="0">
                <a:solidFill>
                  <a:srgbClr val="800000"/>
                </a:solidFill>
                <a:latin typeface="Typewriter" pitchFamily="2" charset="0"/>
              </a:rPr>
              <a:t>Elle sert à joindre deux mots, deux groupes de mots ou deux propositions, de même nature.</a:t>
            </a:r>
            <a:endParaRPr lang="fr-FR" sz="1700" b="1" dirty="0">
              <a:solidFill>
                <a:srgbClr val="800000"/>
              </a:solidFill>
              <a:latin typeface="Typewriter" pitchFamily="2" charset="0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772884" y="4772476"/>
            <a:ext cx="3265715" cy="36933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8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 smtClean="0">
                <a:solidFill>
                  <a:srgbClr val="FF0000"/>
                </a:solidFill>
                <a:latin typeface="Agency FB" pitchFamily="34" charset="0"/>
              </a:rPr>
              <a:t>mais</a:t>
            </a:r>
            <a:r>
              <a:rPr lang="fr-FR" b="1" kern="0" dirty="0" smtClean="0">
                <a:solidFill>
                  <a:srgbClr val="800000"/>
                </a:solidFill>
                <a:latin typeface="Agency FB" pitchFamily="34" charset="0"/>
              </a:rPr>
              <a:t>, </a:t>
            </a:r>
            <a:r>
              <a:rPr lang="fr-FR" b="1" kern="0" dirty="0" smtClean="0">
                <a:solidFill>
                  <a:srgbClr val="FF0000"/>
                </a:solidFill>
                <a:latin typeface="Agency FB" pitchFamily="34" charset="0"/>
              </a:rPr>
              <a:t>ou</a:t>
            </a:r>
            <a:r>
              <a:rPr lang="fr-FR" b="1" kern="0" dirty="0" smtClean="0">
                <a:solidFill>
                  <a:srgbClr val="800000"/>
                </a:solidFill>
                <a:latin typeface="Agency FB" pitchFamily="34" charset="0"/>
              </a:rPr>
              <a:t>, </a:t>
            </a:r>
            <a:r>
              <a:rPr lang="fr-FR" b="1" kern="0" dirty="0" smtClean="0">
                <a:solidFill>
                  <a:srgbClr val="FF0000"/>
                </a:solidFill>
                <a:latin typeface="Agency FB" pitchFamily="34" charset="0"/>
              </a:rPr>
              <a:t>et</a:t>
            </a:r>
            <a:r>
              <a:rPr lang="fr-FR" b="1" kern="0" dirty="0" smtClean="0">
                <a:solidFill>
                  <a:srgbClr val="800000"/>
                </a:solidFill>
                <a:latin typeface="Agency FB" pitchFamily="34" charset="0"/>
              </a:rPr>
              <a:t>, </a:t>
            </a:r>
            <a:r>
              <a:rPr lang="fr-FR" b="1" kern="0" dirty="0" smtClean="0">
                <a:solidFill>
                  <a:srgbClr val="FF0000"/>
                </a:solidFill>
                <a:latin typeface="Agency FB" pitchFamily="34" charset="0"/>
              </a:rPr>
              <a:t>donc</a:t>
            </a:r>
            <a:r>
              <a:rPr lang="fr-FR" b="1" kern="0" dirty="0" smtClean="0">
                <a:solidFill>
                  <a:srgbClr val="800000"/>
                </a:solidFill>
                <a:latin typeface="Agency FB" pitchFamily="34" charset="0"/>
              </a:rPr>
              <a:t>, </a:t>
            </a:r>
            <a:r>
              <a:rPr lang="fr-FR" b="1" kern="0" dirty="0" smtClean="0">
                <a:solidFill>
                  <a:srgbClr val="FF0000"/>
                </a:solidFill>
                <a:latin typeface="Agency FB" pitchFamily="34" charset="0"/>
              </a:rPr>
              <a:t>or</a:t>
            </a:r>
            <a:r>
              <a:rPr lang="fr-FR" b="1" kern="0" dirty="0" smtClean="0">
                <a:solidFill>
                  <a:srgbClr val="800000"/>
                </a:solidFill>
                <a:latin typeface="Agency FB" pitchFamily="34" charset="0"/>
              </a:rPr>
              <a:t>, </a:t>
            </a:r>
            <a:r>
              <a:rPr lang="fr-FR" b="1" kern="0" dirty="0" smtClean="0">
                <a:solidFill>
                  <a:srgbClr val="FF0000"/>
                </a:solidFill>
                <a:latin typeface="Agency FB" pitchFamily="34" charset="0"/>
              </a:rPr>
              <a:t>ni</a:t>
            </a:r>
            <a:r>
              <a:rPr lang="fr-FR" b="1" kern="0" dirty="0" smtClean="0">
                <a:solidFill>
                  <a:srgbClr val="800000"/>
                </a:solidFill>
                <a:latin typeface="Agency FB" pitchFamily="34" charset="0"/>
              </a:rPr>
              <a:t>, </a:t>
            </a:r>
            <a:r>
              <a:rPr lang="fr-FR" b="1" kern="0" dirty="0" smtClean="0">
                <a:solidFill>
                  <a:srgbClr val="FF0000"/>
                </a:solidFill>
                <a:latin typeface="Agency FB" pitchFamily="34" charset="0"/>
              </a:rPr>
              <a:t>car</a:t>
            </a:r>
            <a:endParaRPr lang="fr-FR" b="1" kern="0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5061857" y="3647442"/>
            <a:ext cx="3298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800000"/>
                </a:solidFill>
                <a:latin typeface="Typewriter" pitchFamily="2" charset="0"/>
              </a:rPr>
              <a:t>Elle sert à relier une proposition subordonnée à une proposition principale dont elle dépend.</a:t>
            </a:r>
            <a:endParaRPr lang="fr-FR" b="1" dirty="0">
              <a:solidFill>
                <a:srgbClr val="800000"/>
              </a:solidFill>
              <a:latin typeface="Typewriter" pitchFamily="2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5050970" y="4772476"/>
            <a:ext cx="3265715" cy="36933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8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 smtClean="0">
                <a:solidFill>
                  <a:srgbClr val="800000"/>
                </a:solidFill>
                <a:latin typeface="Agency FB" pitchFamily="34" charset="0"/>
              </a:rPr>
              <a:t>Il sort </a:t>
            </a:r>
            <a:r>
              <a:rPr lang="fr-FR" b="1" kern="0" dirty="0" smtClean="0">
                <a:solidFill>
                  <a:srgbClr val="FF0000"/>
                </a:solidFill>
                <a:latin typeface="Agency FB" pitchFamily="34" charset="0"/>
              </a:rPr>
              <a:t>quand</a:t>
            </a:r>
            <a:r>
              <a:rPr lang="fr-FR" b="1" kern="0" dirty="0" smtClean="0">
                <a:solidFill>
                  <a:srgbClr val="800000"/>
                </a:solidFill>
                <a:latin typeface="Agency FB" pitchFamily="34" charset="0"/>
              </a:rPr>
              <a:t> il a terminé son travail.</a:t>
            </a:r>
            <a:endParaRPr lang="fr-FR" b="1" kern="0" dirty="0">
              <a:solidFill>
                <a:srgbClr val="800000"/>
              </a:solidFill>
              <a:latin typeface="Agency FB" pitchFamily="34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3341914" y="5907190"/>
            <a:ext cx="29064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 smtClean="0">
                <a:solidFill>
                  <a:srgbClr val="800000"/>
                </a:solidFill>
                <a:latin typeface="Typewriter" pitchFamily="2" charset="0"/>
              </a:rPr>
              <a:t>Elle sert à imiter un bruit ou à exprimer un sentiment, sous forme d’exclamation. </a:t>
            </a:r>
            <a:endParaRPr lang="fr-FR" sz="1700" b="1" dirty="0">
              <a:solidFill>
                <a:srgbClr val="800000"/>
              </a:solidFill>
              <a:latin typeface="Typewriter" pitchFamily="2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2939142" y="7055163"/>
            <a:ext cx="3265715" cy="35394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80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b="1" kern="0" dirty="0" smtClean="0">
                <a:solidFill>
                  <a:srgbClr val="FF0000"/>
                </a:solidFill>
                <a:latin typeface="Agency FB" pitchFamily="34" charset="0"/>
              </a:rPr>
              <a:t>Oh ! </a:t>
            </a:r>
            <a:r>
              <a:rPr lang="fr-FR" sz="1700" b="1" kern="0" dirty="0" smtClean="0">
                <a:solidFill>
                  <a:srgbClr val="800000"/>
                </a:solidFill>
                <a:latin typeface="Agency FB" pitchFamily="34" charset="0"/>
              </a:rPr>
              <a:t>Quelle horreur ! </a:t>
            </a:r>
            <a:r>
              <a:rPr lang="fr-FR" sz="1700" b="1" kern="0" dirty="0" smtClean="0">
                <a:solidFill>
                  <a:srgbClr val="FF0000"/>
                </a:solidFill>
                <a:latin typeface="Agency FB" pitchFamily="34" charset="0"/>
              </a:rPr>
              <a:t>Pouah !</a:t>
            </a:r>
            <a:endParaRPr lang="fr-FR" sz="1700" b="1" kern="0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 animBg="1"/>
      <p:bldP spid="74" grpId="0"/>
      <p:bldP spid="75" grpId="0" animBg="1"/>
      <p:bldP spid="76" grpId="0"/>
      <p:bldP spid="77" grpId="0" animBg="1"/>
      <p:bldP spid="78" grpId="0"/>
      <p:bldP spid="79" grpId="0" animBg="1"/>
      <p:bldP spid="80" grpId="0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 bwMode="auto">
          <a:xfrm>
            <a:off x="588616" y="684094"/>
            <a:ext cx="3853543" cy="1600200"/>
          </a:xfrm>
          <a:prstGeom prst="wedgeRoundRectCallout">
            <a:avLst>
              <a:gd name="adj1" fmla="val 59697"/>
              <a:gd name="adj2" fmla="val 28953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92200" dist="304800" dir="8100000" algn="tr" rotWithShape="0">
              <a:prstClr val="black">
                <a:alpha val="35000"/>
              </a:prstClr>
            </a:outerShdw>
          </a:effectLst>
          <a:scene3d>
            <a:camera prst="perspectiveLeft"/>
            <a:lightRig rig="balanced" dir="t"/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Maintenant je suis imbattable sur la nature des mots !</a:t>
            </a:r>
          </a:p>
        </p:txBody>
      </p:sp>
      <p:sp>
        <p:nvSpPr>
          <p:cNvPr id="6" name="Bulle ronde 5"/>
          <p:cNvSpPr/>
          <p:nvPr/>
        </p:nvSpPr>
        <p:spPr bwMode="auto">
          <a:xfrm>
            <a:off x="2574758" y="3708400"/>
            <a:ext cx="3272589" cy="2548021"/>
          </a:xfrm>
          <a:prstGeom prst="wedgeEllipseCallout">
            <a:avLst>
              <a:gd name="adj1" fmla="val -57066"/>
              <a:gd name="adj2" fmla="val -8209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ight">
              <a:rot lat="243440" lon="19800788" rev="21252564"/>
            </a:camera>
            <a:lightRig rig="sunset" dir="t"/>
          </a:scene3d>
          <a:sp3d prstMaterial="clear">
            <a:bevelT h="635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Sans blague ! J’demande à voir</a:t>
            </a:r>
            <a:r>
              <a:rPr kumimoji="0" lang="fr-FR" sz="40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 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!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5283200" y="812800"/>
            <a:ext cx="3530601" cy="5940653"/>
            <a:chOff x="2657" y="618"/>
            <a:chExt cx="2416" cy="3403"/>
          </a:xfrm>
          <a:solidFill>
            <a:srgbClr val="FFCCFF"/>
          </a:solidFill>
          <a:scene3d>
            <a:camera prst="orthographicFront">
              <a:rot lat="0" lon="0" rev="0"/>
            </a:camera>
            <a:lightRig rig="morning" dir="t"/>
          </a:scene3d>
        </p:grpSpPr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2657" y="1259"/>
              <a:ext cx="2416" cy="2762"/>
              <a:chOff x="2657" y="1259"/>
              <a:chExt cx="2416" cy="2762"/>
            </a:xfrm>
            <a:grpFill/>
          </p:grpSpPr>
          <p:sp>
            <p:nvSpPr>
              <p:cNvPr id="3077" name="Freeform 5"/>
              <p:cNvSpPr>
                <a:spLocks/>
              </p:cNvSpPr>
              <p:nvPr/>
            </p:nvSpPr>
            <p:spPr bwMode="auto">
              <a:xfrm>
                <a:off x="2657" y="1904"/>
                <a:ext cx="1133" cy="495"/>
              </a:xfrm>
              <a:custGeom>
                <a:avLst/>
                <a:gdLst/>
                <a:ahLst/>
                <a:cxnLst>
                  <a:cxn ang="0">
                    <a:pos x="889" y="244"/>
                  </a:cxn>
                  <a:cxn ang="0">
                    <a:pos x="1011" y="143"/>
                  </a:cxn>
                  <a:cxn ang="0">
                    <a:pos x="1101" y="98"/>
                  </a:cxn>
                  <a:cxn ang="0">
                    <a:pos x="1130" y="155"/>
                  </a:cxn>
                  <a:cxn ang="0">
                    <a:pos x="1133" y="232"/>
                  </a:cxn>
                  <a:cxn ang="0">
                    <a:pos x="1074" y="283"/>
                  </a:cxn>
                  <a:cxn ang="0">
                    <a:pos x="1026" y="319"/>
                  </a:cxn>
                  <a:cxn ang="0">
                    <a:pos x="853" y="411"/>
                  </a:cxn>
                  <a:cxn ang="0">
                    <a:pos x="707" y="480"/>
                  </a:cxn>
                  <a:cxn ang="0">
                    <a:pos x="605" y="495"/>
                  </a:cxn>
                  <a:cxn ang="0">
                    <a:pos x="570" y="483"/>
                  </a:cxn>
                  <a:cxn ang="0">
                    <a:pos x="498" y="411"/>
                  </a:cxn>
                  <a:cxn ang="0">
                    <a:pos x="406" y="325"/>
                  </a:cxn>
                  <a:cxn ang="0">
                    <a:pos x="304" y="274"/>
                  </a:cxn>
                  <a:cxn ang="0">
                    <a:pos x="236" y="274"/>
                  </a:cxn>
                  <a:cxn ang="0">
                    <a:pos x="185" y="307"/>
                  </a:cxn>
                  <a:cxn ang="0">
                    <a:pos x="173" y="319"/>
                  </a:cxn>
                  <a:cxn ang="0">
                    <a:pos x="146" y="369"/>
                  </a:cxn>
                  <a:cxn ang="0">
                    <a:pos x="113" y="399"/>
                  </a:cxn>
                  <a:cxn ang="0">
                    <a:pos x="74" y="390"/>
                  </a:cxn>
                  <a:cxn ang="0">
                    <a:pos x="77" y="358"/>
                  </a:cxn>
                  <a:cxn ang="0">
                    <a:pos x="98" y="316"/>
                  </a:cxn>
                  <a:cxn ang="0">
                    <a:pos x="152" y="268"/>
                  </a:cxn>
                  <a:cxn ang="0">
                    <a:pos x="167" y="250"/>
                  </a:cxn>
                  <a:cxn ang="0">
                    <a:pos x="149" y="223"/>
                  </a:cxn>
                  <a:cxn ang="0">
                    <a:pos x="57" y="253"/>
                  </a:cxn>
                  <a:cxn ang="0">
                    <a:pos x="21" y="241"/>
                  </a:cxn>
                  <a:cxn ang="0">
                    <a:pos x="0" y="208"/>
                  </a:cxn>
                  <a:cxn ang="0">
                    <a:pos x="24" y="167"/>
                  </a:cxn>
                  <a:cxn ang="0">
                    <a:pos x="74" y="164"/>
                  </a:cxn>
                  <a:cxn ang="0">
                    <a:pos x="176" y="176"/>
                  </a:cxn>
                  <a:cxn ang="0">
                    <a:pos x="209" y="167"/>
                  </a:cxn>
                  <a:cxn ang="0">
                    <a:pos x="247" y="134"/>
                  </a:cxn>
                  <a:cxn ang="0">
                    <a:pos x="250" y="56"/>
                  </a:cxn>
                  <a:cxn ang="0">
                    <a:pos x="277" y="6"/>
                  </a:cxn>
                  <a:cxn ang="0">
                    <a:pos x="313" y="0"/>
                  </a:cxn>
                  <a:cxn ang="0">
                    <a:pos x="328" y="20"/>
                  </a:cxn>
                  <a:cxn ang="0">
                    <a:pos x="325" y="62"/>
                  </a:cxn>
                  <a:cxn ang="0">
                    <a:pos x="292" y="128"/>
                  </a:cxn>
                  <a:cxn ang="0">
                    <a:pos x="289" y="191"/>
                  </a:cxn>
                  <a:cxn ang="0">
                    <a:pos x="328" y="211"/>
                  </a:cxn>
                  <a:cxn ang="0">
                    <a:pos x="415" y="241"/>
                  </a:cxn>
                  <a:cxn ang="0">
                    <a:pos x="465" y="268"/>
                  </a:cxn>
                  <a:cxn ang="0">
                    <a:pos x="522" y="304"/>
                  </a:cxn>
                  <a:cxn ang="0">
                    <a:pos x="582" y="349"/>
                  </a:cxn>
                  <a:cxn ang="0">
                    <a:pos x="614" y="366"/>
                  </a:cxn>
                  <a:cxn ang="0">
                    <a:pos x="680" y="358"/>
                  </a:cxn>
                  <a:cxn ang="0">
                    <a:pos x="761" y="328"/>
                  </a:cxn>
                  <a:cxn ang="0">
                    <a:pos x="844" y="277"/>
                  </a:cxn>
                  <a:cxn ang="0">
                    <a:pos x="889" y="244"/>
                  </a:cxn>
                </a:cxnLst>
                <a:rect l="0" t="0" r="r" b="b"/>
                <a:pathLst>
                  <a:path w="1133" h="495">
                    <a:moveTo>
                      <a:pt x="889" y="244"/>
                    </a:moveTo>
                    <a:lnTo>
                      <a:pt x="1011" y="143"/>
                    </a:lnTo>
                    <a:lnTo>
                      <a:pt x="1101" y="98"/>
                    </a:lnTo>
                    <a:lnTo>
                      <a:pt x="1130" y="155"/>
                    </a:lnTo>
                    <a:lnTo>
                      <a:pt x="1133" y="232"/>
                    </a:lnTo>
                    <a:lnTo>
                      <a:pt x="1074" y="283"/>
                    </a:lnTo>
                    <a:lnTo>
                      <a:pt x="1026" y="319"/>
                    </a:lnTo>
                    <a:lnTo>
                      <a:pt x="853" y="411"/>
                    </a:lnTo>
                    <a:lnTo>
                      <a:pt x="707" y="480"/>
                    </a:lnTo>
                    <a:lnTo>
                      <a:pt x="605" y="495"/>
                    </a:lnTo>
                    <a:lnTo>
                      <a:pt x="570" y="483"/>
                    </a:lnTo>
                    <a:lnTo>
                      <a:pt x="498" y="411"/>
                    </a:lnTo>
                    <a:lnTo>
                      <a:pt x="406" y="325"/>
                    </a:lnTo>
                    <a:lnTo>
                      <a:pt x="304" y="274"/>
                    </a:lnTo>
                    <a:lnTo>
                      <a:pt x="236" y="274"/>
                    </a:lnTo>
                    <a:lnTo>
                      <a:pt x="185" y="307"/>
                    </a:lnTo>
                    <a:lnTo>
                      <a:pt x="173" y="319"/>
                    </a:lnTo>
                    <a:lnTo>
                      <a:pt x="146" y="369"/>
                    </a:lnTo>
                    <a:lnTo>
                      <a:pt x="113" y="399"/>
                    </a:lnTo>
                    <a:lnTo>
                      <a:pt x="74" y="390"/>
                    </a:lnTo>
                    <a:lnTo>
                      <a:pt x="77" y="358"/>
                    </a:lnTo>
                    <a:lnTo>
                      <a:pt x="98" y="316"/>
                    </a:lnTo>
                    <a:lnTo>
                      <a:pt x="152" y="268"/>
                    </a:lnTo>
                    <a:lnTo>
                      <a:pt x="167" y="250"/>
                    </a:lnTo>
                    <a:lnTo>
                      <a:pt x="149" y="223"/>
                    </a:lnTo>
                    <a:lnTo>
                      <a:pt x="57" y="253"/>
                    </a:lnTo>
                    <a:lnTo>
                      <a:pt x="21" y="241"/>
                    </a:lnTo>
                    <a:lnTo>
                      <a:pt x="0" y="208"/>
                    </a:lnTo>
                    <a:lnTo>
                      <a:pt x="24" y="167"/>
                    </a:lnTo>
                    <a:lnTo>
                      <a:pt x="74" y="164"/>
                    </a:lnTo>
                    <a:lnTo>
                      <a:pt x="176" y="176"/>
                    </a:lnTo>
                    <a:lnTo>
                      <a:pt x="209" y="167"/>
                    </a:lnTo>
                    <a:lnTo>
                      <a:pt x="247" y="134"/>
                    </a:lnTo>
                    <a:lnTo>
                      <a:pt x="250" y="56"/>
                    </a:lnTo>
                    <a:lnTo>
                      <a:pt x="277" y="6"/>
                    </a:lnTo>
                    <a:lnTo>
                      <a:pt x="313" y="0"/>
                    </a:lnTo>
                    <a:lnTo>
                      <a:pt x="328" y="20"/>
                    </a:lnTo>
                    <a:lnTo>
                      <a:pt x="325" y="62"/>
                    </a:lnTo>
                    <a:lnTo>
                      <a:pt x="292" y="128"/>
                    </a:lnTo>
                    <a:lnTo>
                      <a:pt x="289" y="191"/>
                    </a:lnTo>
                    <a:lnTo>
                      <a:pt x="328" y="211"/>
                    </a:lnTo>
                    <a:lnTo>
                      <a:pt x="415" y="241"/>
                    </a:lnTo>
                    <a:lnTo>
                      <a:pt x="465" y="268"/>
                    </a:lnTo>
                    <a:lnTo>
                      <a:pt x="522" y="304"/>
                    </a:lnTo>
                    <a:lnTo>
                      <a:pt x="582" y="349"/>
                    </a:lnTo>
                    <a:lnTo>
                      <a:pt x="614" y="366"/>
                    </a:lnTo>
                    <a:lnTo>
                      <a:pt x="680" y="358"/>
                    </a:lnTo>
                    <a:lnTo>
                      <a:pt x="761" y="328"/>
                    </a:lnTo>
                    <a:lnTo>
                      <a:pt x="844" y="277"/>
                    </a:lnTo>
                    <a:lnTo>
                      <a:pt x="889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3945" y="2050"/>
                <a:ext cx="1128" cy="71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114" y="18"/>
                  </a:cxn>
                  <a:cxn ang="0">
                    <a:pos x="173" y="74"/>
                  </a:cxn>
                  <a:cxn ang="0">
                    <a:pos x="260" y="179"/>
                  </a:cxn>
                  <a:cxn ang="0">
                    <a:pos x="347" y="289"/>
                  </a:cxn>
                  <a:cxn ang="0">
                    <a:pos x="427" y="361"/>
                  </a:cxn>
                  <a:cxn ang="0">
                    <a:pos x="490" y="388"/>
                  </a:cxn>
                  <a:cxn ang="0">
                    <a:pos x="540" y="405"/>
                  </a:cxn>
                  <a:cxn ang="0">
                    <a:pos x="696" y="402"/>
                  </a:cxn>
                  <a:cxn ang="0">
                    <a:pos x="845" y="373"/>
                  </a:cxn>
                  <a:cxn ang="0">
                    <a:pos x="928" y="346"/>
                  </a:cxn>
                  <a:cxn ang="0">
                    <a:pos x="982" y="307"/>
                  </a:cxn>
                  <a:cxn ang="0">
                    <a:pos x="1015" y="256"/>
                  </a:cxn>
                  <a:cxn ang="0">
                    <a:pos x="1062" y="244"/>
                  </a:cxn>
                  <a:cxn ang="0">
                    <a:pos x="1101" y="256"/>
                  </a:cxn>
                  <a:cxn ang="0">
                    <a:pos x="1104" y="307"/>
                  </a:cxn>
                  <a:cxn ang="0">
                    <a:pos x="1065" y="346"/>
                  </a:cxn>
                  <a:cxn ang="0">
                    <a:pos x="973" y="388"/>
                  </a:cxn>
                  <a:cxn ang="0">
                    <a:pos x="946" y="417"/>
                  </a:cxn>
                  <a:cxn ang="0">
                    <a:pos x="952" y="450"/>
                  </a:cxn>
                  <a:cxn ang="0">
                    <a:pos x="991" y="477"/>
                  </a:cxn>
                  <a:cxn ang="0">
                    <a:pos x="1095" y="501"/>
                  </a:cxn>
                  <a:cxn ang="0">
                    <a:pos x="1116" y="525"/>
                  </a:cxn>
                  <a:cxn ang="0">
                    <a:pos x="1128" y="561"/>
                  </a:cxn>
                  <a:cxn ang="0">
                    <a:pos x="1092" y="590"/>
                  </a:cxn>
                  <a:cxn ang="0">
                    <a:pos x="1056" y="581"/>
                  </a:cxn>
                  <a:cxn ang="0">
                    <a:pos x="994" y="555"/>
                  </a:cxn>
                  <a:cxn ang="0">
                    <a:pos x="937" y="507"/>
                  </a:cxn>
                  <a:cxn ang="0">
                    <a:pos x="895" y="489"/>
                  </a:cxn>
                  <a:cxn ang="0">
                    <a:pos x="880" y="510"/>
                  </a:cxn>
                  <a:cxn ang="0">
                    <a:pos x="883" y="525"/>
                  </a:cxn>
                  <a:cxn ang="0">
                    <a:pos x="949" y="593"/>
                  </a:cxn>
                  <a:cxn ang="0">
                    <a:pos x="976" y="656"/>
                  </a:cxn>
                  <a:cxn ang="0">
                    <a:pos x="964" y="698"/>
                  </a:cxn>
                  <a:cxn ang="0">
                    <a:pos x="937" y="710"/>
                  </a:cxn>
                  <a:cxn ang="0">
                    <a:pos x="904" y="686"/>
                  </a:cxn>
                  <a:cxn ang="0">
                    <a:pos x="880" y="647"/>
                  </a:cxn>
                  <a:cxn ang="0">
                    <a:pos x="848" y="587"/>
                  </a:cxn>
                  <a:cxn ang="0">
                    <a:pos x="821" y="516"/>
                  </a:cxn>
                  <a:cxn ang="0">
                    <a:pos x="791" y="477"/>
                  </a:cxn>
                  <a:cxn ang="0">
                    <a:pos x="737" y="471"/>
                  </a:cxn>
                  <a:cxn ang="0">
                    <a:pos x="621" y="480"/>
                  </a:cxn>
                  <a:cxn ang="0">
                    <a:pos x="508" y="489"/>
                  </a:cxn>
                  <a:cxn ang="0">
                    <a:pos x="433" y="480"/>
                  </a:cxn>
                  <a:cxn ang="0">
                    <a:pos x="379" y="456"/>
                  </a:cxn>
                  <a:cxn ang="0">
                    <a:pos x="302" y="391"/>
                  </a:cxn>
                  <a:cxn ang="0">
                    <a:pos x="215" y="319"/>
                  </a:cxn>
                  <a:cxn ang="0">
                    <a:pos x="144" y="256"/>
                  </a:cxn>
                  <a:cxn ang="0">
                    <a:pos x="72" y="200"/>
                  </a:cxn>
                  <a:cxn ang="0">
                    <a:pos x="12" y="122"/>
                  </a:cxn>
                  <a:cxn ang="0">
                    <a:pos x="0" y="56"/>
                  </a:cxn>
                  <a:cxn ang="0">
                    <a:pos x="15" y="21"/>
                  </a:cxn>
                  <a:cxn ang="0">
                    <a:pos x="33" y="0"/>
                  </a:cxn>
                </a:cxnLst>
                <a:rect l="0" t="0" r="r" b="b"/>
                <a:pathLst>
                  <a:path w="1128" h="710">
                    <a:moveTo>
                      <a:pt x="33" y="0"/>
                    </a:moveTo>
                    <a:lnTo>
                      <a:pt x="114" y="18"/>
                    </a:lnTo>
                    <a:lnTo>
                      <a:pt x="173" y="74"/>
                    </a:lnTo>
                    <a:lnTo>
                      <a:pt x="260" y="179"/>
                    </a:lnTo>
                    <a:lnTo>
                      <a:pt x="347" y="289"/>
                    </a:lnTo>
                    <a:lnTo>
                      <a:pt x="427" y="361"/>
                    </a:lnTo>
                    <a:lnTo>
                      <a:pt x="490" y="388"/>
                    </a:lnTo>
                    <a:lnTo>
                      <a:pt x="540" y="405"/>
                    </a:lnTo>
                    <a:lnTo>
                      <a:pt x="696" y="402"/>
                    </a:lnTo>
                    <a:lnTo>
                      <a:pt x="845" y="373"/>
                    </a:lnTo>
                    <a:lnTo>
                      <a:pt x="928" y="346"/>
                    </a:lnTo>
                    <a:lnTo>
                      <a:pt x="982" y="307"/>
                    </a:lnTo>
                    <a:lnTo>
                      <a:pt x="1015" y="256"/>
                    </a:lnTo>
                    <a:lnTo>
                      <a:pt x="1062" y="244"/>
                    </a:lnTo>
                    <a:lnTo>
                      <a:pt x="1101" y="256"/>
                    </a:lnTo>
                    <a:lnTo>
                      <a:pt x="1104" y="307"/>
                    </a:lnTo>
                    <a:lnTo>
                      <a:pt x="1065" y="346"/>
                    </a:lnTo>
                    <a:lnTo>
                      <a:pt x="973" y="388"/>
                    </a:lnTo>
                    <a:lnTo>
                      <a:pt x="946" y="417"/>
                    </a:lnTo>
                    <a:lnTo>
                      <a:pt x="952" y="450"/>
                    </a:lnTo>
                    <a:lnTo>
                      <a:pt x="991" y="477"/>
                    </a:lnTo>
                    <a:lnTo>
                      <a:pt x="1095" y="501"/>
                    </a:lnTo>
                    <a:lnTo>
                      <a:pt x="1116" y="525"/>
                    </a:lnTo>
                    <a:lnTo>
                      <a:pt x="1128" y="561"/>
                    </a:lnTo>
                    <a:lnTo>
                      <a:pt x="1092" y="590"/>
                    </a:lnTo>
                    <a:lnTo>
                      <a:pt x="1056" y="581"/>
                    </a:lnTo>
                    <a:lnTo>
                      <a:pt x="994" y="555"/>
                    </a:lnTo>
                    <a:lnTo>
                      <a:pt x="937" y="507"/>
                    </a:lnTo>
                    <a:lnTo>
                      <a:pt x="895" y="489"/>
                    </a:lnTo>
                    <a:lnTo>
                      <a:pt x="880" y="510"/>
                    </a:lnTo>
                    <a:lnTo>
                      <a:pt x="883" y="525"/>
                    </a:lnTo>
                    <a:lnTo>
                      <a:pt x="949" y="593"/>
                    </a:lnTo>
                    <a:lnTo>
                      <a:pt x="976" y="656"/>
                    </a:lnTo>
                    <a:lnTo>
                      <a:pt x="964" y="698"/>
                    </a:lnTo>
                    <a:lnTo>
                      <a:pt x="937" y="710"/>
                    </a:lnTo>
                    <a:lnTo>
                      <a:pt x="904" y="686"/>
                    </a:lnTo>
                    <a:lnTo>
                      <a:pt x="880" y="647"/>
                    </a:lnTo>
                    <a:lnTo>
                      <a:pt x="848" y="587"/>
                    </a:lnTo>
                    <a:lnTo>
                      <a:pt x="821" y="516"/>
                    </a:lnTo>
                    <a:lnTo>
                      <a:pt x="791" y="477"/>
                    </a:lnTo>
                    <a:lnTo>
                      <a:pt x="737" y="471"/>
                    </a:lnTo>
                    <a:lnTo>
                      <a:pt x="621" y="480"/>
                    </a:lnTo>
                    <a:lnTo>
                      <a:pt x="508" y="489"/>
                    </a:lnTo>
                    <a:lnTo>
                      <a:pt x="433" y="480"/>
                    </a:lnTo>
                    <a:lnTo>
                      <a:pt x="379" y="456"/>
                    </a:lnTo>
                    <a:lnTo>
                      <a:pt x="302" y="391"/>
                    </a:lnTo>
                    <a:lnTo>
                      <a:pt x="215" y="319"/>
                    </a:lnTo>
                    <a:lnTo>
                      <a:pt x="144" y="256"/>
                    </a:lnTo>
                    <a:lnTo>
                      <a:pt x="72" y="200"/>
                    </a:lnTo>
                    <a:lnTo>
                      <a:pt x="12" y="122"/>
                    </a:lnTo>
                    <a:lnTo>
                      <a:pt x="0" y="56"/>
                    </a:lnTo>
                    <a:lnTo>
                      <a:pt x="15" y="21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auto">
              <a:xfrm>
                <a:off x="3558" y="1259"/>
                <a:ext cx="745" cy="609"/>
              </a:xfrm>
              <a:custGeom>
                <a:avLst/>
                <a:gdLst/>
                <a:ahLst/>
                <a:cxnLst>
                  <a:cxn ang="0">
                    <a:pos x="271" y="266"/>
                  </a:cxn>
                  <a:cxn ang="0">
                    <a:pos x="313" y="146"/>
                  </a:cxn>
                  <a:cxn ang="0">
                    <a:pos x="358" y="87"/>
                  </a:cxn>
                  <a:cxn ang="0">
                    <a:pos x="414" y="39"/>
                  </a:cxn>
                  <a:cxn ang="0">
                    <a:pos x="486" y="6"/>
                  </a:cxn>
                  <a:cxn ang="0">
                    <a:pos x="546" y="0"/>
                  </a:cxn>
                  <a:cxn ang="0">
                    <a:pos x="626" y="15"/>
                  </a:cxn>
                  <a:cxn ang="0">
                    <a:pos x="671" y="54"/>
                  </a:cxn>
                  <a:cxn ang="0">
                    <a:pos x="713" y="108"/>
                  </a:cxn>
                  <a:cxn ang="0">
                    <a:pos x="745" y="200"/>
                  </a:cxn>
                  <a:cxn ang="0">
                    <a:pos x="745" y="260"/>
                  </a:cxn>
                  <a:cxn ang="0">
                    <a:pos x="731" y="352"/>
                  </a:cxn>
                  <a:cxn ang="0">
                    <a:pos x="704" y="418"/>
                  </a:cxn>
                  <a:cxn ang="0">
                    <a:pos x="653" y="472"/>
                  </a:cxn>
                  <a:cxn ang="0">
                    <a:pos x="584" y="537"/>
                  </a:cxn>
                  <a:cxn ang="0">
                    <a:pos x="513" y="582"/>
                  </a:cxn>
                  <a:cxn ang="0">
                    <a:pos x="444" y="603"/>
                  </a:cxn>
                  <a:cxn ang="0">
                    <a:pos x="387" y="609"/>
                  </a:cxn>
                  <a:cxn ang="0">
                    <a:pos x="331" y="594"/>
                  </a:cxn>
                  <a:cxn ang="0">
                    <a:pos x="292" y="543"/>
                  </a:cxn>
                  <a:cxn ang="0">
                    <a:pos x="265" y="478"/>
                  </a:cxn>
                  <a:cxn ang="0">
                    <a:pos x="253" y="385"/>
                  </a:cxn>
                  <a:cxn ang="0">
                    <a:pos x="158" y="430"/>
                  </a:cxn>
                  <a:cxn ang="0">
                    <a:pos x="65" y="495"/>
                  </a:cxn>
                  <a:cxn ang="0">
                    <a:pos x="15" y="489"/>
                  </a:cxn>
                  <a:cxn ang="0">
                    <a:pos x="0" y="457"/>
                  </a:cxn>
                  <a:cxn ang="0">
                    <a:pos x="15" y="403"/>
                  </a:cxn>
                  <a:cxn ang="0">
                    <a:pos x="65" y="370"/>
                  </a:cxn>
                  <a:cxn ang="0">
                    <a:pos x="167" y="325"/>
                  </a:cxn>
                  <a:cxn ang="0">
                    <a:pos x="238" y="299"/>
                  </a:cxn>
                  <a:cxn ang="0">
                    <a:pos x="271" y="266"/>
                  </a:cxn>
                </a:cxnLst>
                <a:rect l="0" t="0" r="r" b="b"/>
                <a:pathLst>
                  <a:path w="745" h="609">
                    <a:moveTo>
                      <a:pt x="271" y="266"/>
                    </a:moveTo>
                    <a:lnTo>
                      <a:pt x="313" y="146"/>
                    </a:lnTo>
                    <a:lnTo>
                      <a:pt x="358" y="87"/>
                    </a:lnTo>
                    <a:lnTo>
                      <a:pt x="414" y="39"/>
                    </a:lnTo>
                    <a:lnTo>
                      <a:pt x="486" y="6"/>
                    </a:lnTo>
                    <a:lnTo>
                      <a:pt x="546" y="0"/>
                    </a:lnTo>
                    <a:lnTo>
                      <a:pt x="626" y="15"/>
                    </a:lnTo>
                    <a:lnTo>
                      <a:pt x="671" y="54"/>
                    </a:lnTo>
                    <a:lnTo>
                      <a:pt x="713" y="108"/>
                    </a:lnTo>
                    <a:lnTo>
                      <a:pt x="745" y="200"/>
                    </a:lnTo>
                    <a:lnTo>
                      <a:pt x="745" y="260"/>
                    </a:lnTo>
                    <a:lnTo>
                      <a:pt x="731" y="352"/>
                    </a:lnTo>
                    <a:lnTo>
                      <a:pt x="704" y="418"/>
                    </a:lnTo>
                    <a:lnTo>
                      <a:pt x="653" y="472"/>
                    </a:lnTo>
                    <a:lnTo>
                      <a:pt x="584" y="537"/>
                    </a:lnTo>
                    <a:lnTo>
                      <a:pt x="513" y="582"/>
                    </a:lnTo>
                    <a:lnTo>
                      <a:pt x="444" y="603"/>
                    </a:lnTo>
                    <a:lnTo>
                      <a:pt x="387" y="609"/>
                    </a:lnTo>
                    <a:lnTo>
                      <a:pt x="331" y="594"/>
                    </a:lnTo>
                    <a:lnTo>
                      <a:pt x="292" y="543"/>
                    </a:lnTo>
                    <a:lnTo>
                      <a:pt x="265" y="478"/>
                    </a:lnTo>
                    <a:lnTo>
                      <a:pt x="253" y="385"/>
                    </a:lnTo>
                    <a:lnTo>
                      <a:pt x="158" y="430"/>
                    </a:lnTo>
                    <a:lnTo>
                      <a:pt x="65" y="495"/>
                    </a:lnTo>
                    <a:lnTo>
                      <a:pt x="15" y="489"/>
                    </a:lnTo>
                    <a:lnTo>
                      <a:pt x="0" y="457"/>
                    </a:lnTo>
                    <a:lnTo>
                      <a:pt x="15" y="403"/>
                    </a:lnTo>
                    <a:lnTo>
                      <a:pt x="65" y="370"/>
                    </a:lnTo>
                    <a:lnTo>
                      <a:pt x="167" y="325"/>
                    </a:lnTo>
                    <a:lnTo>
                      <a:pt x="238" y="299"/>
                    </a:lnTo>
                    <a:lnTo>
                      <a:pt x="271" y="2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auto">
              <a:xfrm>
                <a:off x="3459" y="1942"/>
                <a:ext cx="657" cy="1092"/>
              </a:xfrm>
              <a:custGeom>
                <a:avLst/>
                <a:gdLst/>
                <a:ahLst/>
                <a:cxnLst>
                  <a:cxn ang="0">
                    <a:pos x="305" y="33"/>
                  </a:cxn>
                  <a:cxn ang="0">
                    <a:pos x="385" y="6"/>
                  </a:cxn>
                  <a:cxn ang="0">
                    <a:pos x="457" y="0"/>
                  </a:cxn>
                  <a:cxn ang="0">
                    <a:pos x="531" y="12"/>
                  </a:cxn>
                  <a:cxn ang="0">
                    <a:pos x="597" y="45"/>
                  </a:cxn>
                  <a:cxn ang="0">
                    <a:pos x="630" y="99"/>
                  </a:cxn>
                  <a:cxn ang="0">
                    <a:pos x="657" y="144"/>
                  </a:cxn>
                  <a:cxn ang="0">
                    <a:pos x="657" y="203"/>
                  </a:cxn>
                  <a:cxn ang="0">
                    <a:pos x="657" y="269"/>
                  </a:cxn>
                  <a:cxn ang="0">
                    <a:pos x="642" y="317"/>
                  </a:cxn>
                  <a:cxn ang="0">
                    <a:pos x="609" y="376"/>
                  </a:cxn>
                  <a:cxn ang="0">
                    <a:pos x="564" y="424"/>
                  </a:cxn>
                  <a:cxn ang="0">
                    <a:pos x="510" y="463"/>
                  </a:cxn>
                  <a:cxn ang="0">
                    <a:pos x="469" y="510"/>
                  </a:cxn>
                  <a:cxn ang="0">
                    <a:pos x="442" y="567"/>
                  </a:cxn>
                  <a:cxn ang="0">
                    <a:pos x="424" y="621"/>
                  </a:cxn>
                  <a:cxn ang="0">
                    <a:pos x="430" y="675"/>
                  </a:cxn>
                  <a:cxn ang="0">
                    <a:pos x="451" y="728"/>
                  </a:cxn>
                  <a:cxn ang="0">
                    <a:pos x="484" y="785"/>
                  </a:cxn>
                  <a:cxn ang="0">
                    <a:pos x="516" y="848"/>
                  </a:cxn>
                  <a:cxn ang="0">
                    <a:pos x="522" y="904"/>
                  </a:cxn>
                  <a:cxn ang="0">
                    <a:pos x="510" y="967"/>
                  </a:cxn>
                  <a:cxn ang="0">
                    <a:pos x="478" y="1018"/>
                  </a:cxn>
                  <a:cxn ang="0">
                    <a:pos x="442" y="1050"/>
                  </a:cxn>
                  <a:cxn ang="0">
                    <a:pos x="376" y="1083"/>
                  </a:cxn>
                  <a:cxn ang="0">
                    <a:pos x="299" y="1092"/>
                  </a:cxn>
                  <a:cxn ang="0">
                    <a:pos x="218" y="1086"/>
                  </a:cxn>
                  <a:cxn ang="0">
                    <a:pos x="137" y="1056"/>
                  </a:cxn>
                  <a:cxn ang="0">
                    <a:pos x="87" y="1006"/>
                  </a:cxn>
                  <a:cxn ang="0">
                    <a:pos x="45" y="940"/>
                  </a:cxn>
                  <a:cxn ang="0">
                    <a:pos x="18" y="859"/>
                  </a:cxn>
                  <a:cxn ang="0">
                    <a:pos x="0" y="779"/>
                  </a:cxn>
                  <a:cxn ang="0">
                    <a:pos x="6" y="669"/>
                  </a:cxn>
                  <a:cxn ang="0">
                    <a:pos x="12" y="561"/>
                  </a:cxn>
                  <a:cxn ang="0">
                    <a:pos x="51" y="442"/>
                  </a:cxn>
                  <a:cxn ang="0">
                    <a:pos x="93" y="337"/>
                  </a:cxn>
                  <a:cxn ang="0">
                    <a:pos x="143" y="257"/>
                  </a:cxn>
                  <a:cxn ang="0">
                    <a:pos x="206" y="153"/>
                  </a:cxn>
                  <a:cxn ang="0">
                    <a:pos x="257" y="84"/>
                  </a:cxn>
                  <a:cxn ang="0">
                    <a:pos x="284" y="60"/>
                  </a:cxn>
                  <a:cxn ang="0">
                    <a:pos x="305" y="33"/>
                  </a:cxn>
                </a:cxnLst>
                <a:rect l="0" t="0" r="r" b="b"/>
                <a:pathLst>
                  <a:path w="657" h="1092">
                    <a:moveTo>
                      <a:pt x="305" y="33"/>
                    </a:moveTo>
                    <a:lnTo>
                      <a:pt x="385" y="6"/>
                    </a:lnTo>
                    <a:lnTo>
                      <a:pt x="457" y="0"/>
                    </a:lnTo>
                    <a:lnTo>
                      <a:pt x="531" y="12"/>
                    </a:lnTo>
                    <a:lnTo>
                      <a:pt x="597" y="45"/>
                    </a:lnTo>
                    <a:lnTo>
                      <a:pt x="630" y="99"/>
                    </a:lnTo>
                    <a:lnTo>
                      <a:pt x="657" y="144"/>
                    </a:lnTo>
                    <a:lnTo>
                      <a:pt x="657" y="203"/>
                    </a:lnTo>
                    <a:lnTo>
                      <a:pt x="657" y="269"/>
                    </a:lnTo>
                    <a:lnTo>
                      <a:pt x="642" y="317"/>
                    </a:lnTo>
                    <a:lnTo>
                      <a:pt x="609" y="376"/>
                    </a:lnTo>
                    <a:lnTo>
                      <a:pt x="564" y="424"/>
                    </a:lnTo>
                    <a:lnTo>
                      <a:pt x="510" y="463"/>
                    </a:lnTo>
                    <a:lnTo>
                      <a:pt x="469" y="510"/>
                    </a:lnTo>
                    <a:lnTo>
                      <a:pt x="442" y="567"/>
                    </a:lnTo>
                    <a:lnTo>
                      <a:pt x="424" y="621"/>
                    </a:lnTo>
                    <a:lnTo>
                      <a:pt x="430" y="675"/>
                    </a:lnTo>
                    <a:lnTo>
                      <a:pt x="451" y="728"/>
                    </a:lnTo>
                    <a:lnTo>
                      <a:pt x="484" y="785"/>
                    </a:lnTo>
                    <a:lnTo>
                      <a:pt x="516" y="848"/>
                    </a:lnTo>
                    <a:lnTo>
                      <a:pt x="522" y="904"/>
                    </a:lnTo>
                    <a:lnTo>
                      <a:pt x="510" y="967"/>
                    </a:lnTo>
                    <a:lnTo>
                      <a:pt x="478" y="1018"/>
                    </a:lnTo>
                    <a:lnTo>
                      <a:pt x="442" y="1050"/>
                    </a:lnTo>
                    <a:lnTo>
                      <a:pt x="376" y="1083"/>
                    </a:lnTo>
                    <a:lnTo>
                      <a:pt x="299" y="1092"/>
                    </a:lnTo>
                    <a:lnTo>
                      <a:pt x="218" y="1086"/>
                    </a:lnTo>
                    <a:lnTo>
                      <a:pt x="137" y="1056"/>
                    </a:lnTo>
                    <a:lnTo>
                      <a:pt x="87" y="1006"/>
                    </a:lnTo>
                    <a:lnTo>
                      <a:pt x="45" y="940"/>
                    </a:lnTo>
                    <a:lnTo>
                      <a:pt x="18" y="859"/>
                    </a:lnTo>
                    <a:lnTo>
                      <a:pt x="0" y="779"/>
                    </a:lnTo>
                    <a:lnTo>
                      <a:pt x="6" y="669"/>
                    </a:lnTo>
                    <a:lnTo>
                      <a:pt x="12" y="561"/>
                    </a:lnTo>
                    <a:lnTo>
                      <a:pt x="51" y="442"/>
                    </a:lnTo>
                    <a:lnTo>
                      <a:pt x="93" y="337"/>
                    </a:lnTo>
                    <a:lnTo>
                      <a:pt x="143" y="257"/>
                    </a:lnTo>
                    <a:lnTo>
                      <a:pt x="206" y="153"/>
                    </a:lnTo>
                    <a:lnTo>
                      <a:pt x="257" y="84"/>
                    </a:lnTo>
                    <a:lnTo>
                      <a:pt x="284" y="60"/>
                    </a:lnTo>
                    <a:lnTo>
                      <a:pt x="305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3027" y="2834"/>
                <a:ext cx="701" cy="1074"/>
              </a:xfrm>
              <a:custGeom>
                <a:avLst/>
                <a:gdLst/>
                <a:ahLst/>
                <a:cxnLst>
                  <a:cxn ang="0">
                    <a:pos x="364" y="224"/>
                  </a:cxn>
                  <a:cxn ang="0">
                    <a:pos x="462" y="99"/>
                  </a:cxn>
                  <a:cxn ang="0">
                    <a:pos x="549" y="0"/>
                  </a:cxn>
                  <a:cxn ang="0">
                    <a:pos x="668" y="0"/>
                  </a:cxn>
                  <a:cxn ang="0">
                    <a:pos x="701" y="66"/>
                  </a:cxn>
                  <a:cxn ang="0">
                    <a:pos x="701" y="81"/>
                  </a:cxn>
                  <a:cxn ang="0">
                    <a:pos x="695" y="152"/>
                  </a:cxn>
                  <a:cxn ang="0">
                    <a:pos x="590" y="224"/>
                  </a:cxn>
                  <a:cxn ang="0">
                    <a:pos x="429" y="379"/>
                  </a:cxn>
                  <a:cxn ang="0">
                    <a:pos x="376" y="439"/>
                  </a:cxn>
                  <a:cxn ang="0">
                    <a:pos x="370" y="492"/>
                  </a:cxn>
                  <a:cxn ang="0">
                    <a:pos x="405" y="558"/>
                  </a:cxn>
                  <a:cxn ang="0">
                    <a:pos x="471" y="743"/>
                  </a:cxn>
                  <a:cxn ang="0">
                    <a:pos x="489" y="856"/>
                  </a:cxn>
                  <a:cxn ang="0">
                    <a:pos x="483" y="874"/>
                  </a:cxn>
                  <a:cxn ang="0">
                    <a:pos x="489" y="940"/>
                  </a:cxn>
                  <a:cxn ang="0">
                    <a:pos x="489" y="1026"/>
                  </a:cxn>
                  <a:cxn ang="0">
                    <a:pos x="444" y="1074"/>
                  </a:cxn>
                  <a:cxn ang="0">
                    <a:pos x="385" y="1068"/>
                  </a:cxn>
                  <a:cxn ang="0">
                    <a:pos x="298" y="1035"/>
                  </a:cxn>
                  <a:cxn ang="0">
                    <a:pos x="220" y="1020"/>
                  </a:cxn>
                  <a:cxn ang="0">
                    <a:pos x="131" y="1035"/>
                  </a:cxn>
                  <a:cxn ang="0">
                    <a:pos x="39" y="1068"/>
                  </a:cxn>
                  <a:cxn ang="0">
                    <a:pos x="0" y="1047"/>
                  </a:cxn>
                  <a:cxn ang="0">
                    <a:pos x="0" y="988"/>
                  </a:cxn>
                  <a:cxn ang="0">
                    <a:pos x="86" y="895"/>
                  </a:cxn>
                  <a:cxn ang="0">
                    <a:pos x="173" y="895"/>
                  </a:cxn>
                  <a:cxn ang="0">
                    <a:pos x="271" y="910"/>
                  </a:cxn>
                  <a:cxn ang="0">
                    <a:pos x="370" y="940"/>
                  </a:cxn>
                  <a:cxn ang="0">
                    <a:pos x="396" y="907"/>
                  </a:cxn>
                  <a:cxn ang="0">
                    <a:pos x="402" y="829"/>
                  </a:cxn>
                  <a:cxn ang="0">
                    <a:pos x="370" y="728"/>
                  </a:cxn>
                  <a:cxn ang="0">
                    <a:pos x="331" y="624"/>
                  </a:cxn>
                  <a:cxn ang="0">
                    <a:pos x="292" y="543"/>
                  </a:cxn>
                  <a:cxn ang="0">
                    <a:pos x="271" y="466"/>
                  </a:cxn>
                  <a:cxn ang="0">
                    <a:pos x="259" y="418"/>
                  </a:cxn>
                  <a:cxn ang="0">
                    <a:pos x="271" y="358"/>
                  </a:cxn>
                  <a:cxn ang="0">
                    <a:pos x="310" y="299"/>
                  </a:cxn>
                  <a:cxn ang="0">
                    <a:pos x="331" y="254"/>
                  </a:cxn>
                  <a:cxn ang="0">
                    <a:pos x="364" y="224"/>
                  </a:cxn>
                </a:cxnLst>
                <a:rect l="0" t="0" r="r" b="b"/>
                <a:pathLst>
                  <a:path w="701" h="1074">
                    <a:moveTo>
                      <a:pt x="364" y="224"/>
                    </a:moveTo>
                    <a:lnTo>
                      <a:pt x="462" y="99"/>
                    </a:lnTo>
                    <a:lnTo>
                      <a:pt x="549" y="0"/>
                    </a:lnTo>
                    <a:lnTo>
                      <a:pt x="668" y="0"/>
                    </a:lnTo>
                    <a:lnTo>
                      <a:pt x="701" y="66"/>
                    </a:lnTo>
                    <a:lnTo>
                      <a:pt x="701" y="81"/>
                    </a:lnTo>
                    <a:lnTo>
                      <a:pt x="695" y="152"/>
                    </a:lnTo>
                    <a:lnTo>
                      <a:pt x="590" y="224"/>
                    </a:lnTo>
                    <a:lnTo>
                      <a:pt x="429" y="379"/>
                    </a:lnTo>
                    <a:lnTo>
                      <a:pt x="376" y="439"/>
                    </a:lnTo>
                    <a:lnTo>
                      <a:pt x="370" y="492"/>
                    </a:lnTo>
                    <a:lnTo>
                      <a:pt x="405" y="558"/>
                    </a:lnTo>
                    <a:lnTo>
                      <a:pt x="471" y="743"/>
                    </a:lnTo>
                    <a:lnTo>
                      <a:pt x="489" y="856"/>
                    </a:lnTo>
                    <a:lnTo>
                      <a:pt x="483" y="874"/>
                    </a:lnTo>
                    <a:lnTo>
                      <a:pt x="489" y="940"/>
                    </a:lnTo>
                    <a:lnTo>
                      <a:pt x="489" y="1026"/>
                    </a:lnTo>
                    <a:lnTo>
                      <a:pt x="444" y="1074"/>
                    </a:lnTo>
                    <a:lnTo>
                      <a:pt x="385" y="1068"/>
                    </a:lnTo>
                    <a:lnTo>
                      <a:pt x="298" y="1035"/>
                    </a:lnTo>
                    <a:lnTo>
                      <a:pt x="220" y="1020"/>
                    </a:lnTo>
                    <a:lnTo>
                      <a:pt x="131" y="1035"/>
                    </a:lnTo>
                    <a:lnTo>
                      <a:pt x="39" y="1068"/>
                    </a:lnTo>
                    <a:lnTo>
                      <a:pt x="0" y="1047"/>
                    </a:lnTo>
                    <a:lnTo>
                      <a:pt x="0" y="988"/>
                    </a:lnTo>
                    <a:lnTo>
                      <a:pt x="86" y="895"/>
                    </a:lnTo>
                    <a:lnTo>
                      <a:pt x="173" y="895"/>
                    </a:lnTo>
                    <a:lnTo>
                      <a:pt x="271" y="910"/>
                    </a:lnTo>
                    <a:lnTo>
                      <a:pt x="370" y="940"/>
                    </a:lnTo>
                    <a:lnTo>
                      <a:pt x="396" y="907"/>
                    </a:lnTo>
                    <a:lnTo>
                      <a:pt x="402" y="829"/>
                    </a:lnTo>
                    <a:lnTo>
                      <a:pt x="370" y="728"/>
                    </a:lnTo>
                    <a:lnTo>
                      <a:pt x="331" y="624"/>
                    </a:lnTo>
                    <a:lnTo>
                      <a:pt x="292" y="543"/>
                    </a:lnTo>
                    <a:lnTo>
                      <a:pt x="271" y="466"/>
                    </a:lnTo>
                    <a:lnTo>
                      <a:pt x="259" y="418"/>
                    </a:lnTo>
                    <a:lnTo>
                      <a:pt x="271" y="358"/>
                    </a:lnTo>
                    <a:lnTo>
                      <a:pt x="310" y="299"/>
                    </a:lnTo>
                    <a:lnTo>
                      <a:pt x="331" y="254"/>
                    </a:lnTo>
                    <a:lnTo>
                      <a:pt x="364" y="2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3638" y="2754"/>
                <a:ext cx="519" cy="1267"/>
              </a:xfrm>
              <a:custGeom>
                <a:avLst/>
                <a:gdLst/>
                <a:ahLst/>
                <a:cxnLst>
                  <a:cxn ang="0">
                    <a:pos x="126" y="38"/>
                  </a:cxn>
                  <a:cxn ang="0">
                    <a:pos x="212" y="0"/>
                  </a:cxn>
                  <a:cxn ang="0">
                    <a:pos x="293" y="27"/>
                  </a:cxn>
                  <a:cxn ang="0">
                    <a:pos x="331" y="86"/>
                  </a:cxn>
                  <a:cxn ang="0">
                    <a:pos x="334" y="152"/>
                  </a:cxn>
                  <a:cxn ang="0">
                    <a:pos x="307" y="244"/>
                  </a:cxn>
                  <a:cxn ang="0">
                    <a:pos x="307" y="259"/>
                  </a:cxn>
                  <a:cxn ang="0">
                    <a:pos x="248" y="349"/>
                  </a:cxn>
                  <a:cxn ang="0">
                    <a:pos x="245" y="364"/>
                  </a:cxn>
                  <a:cxn ang="0">
                    <a:pos x="179" y="471"/>
                  </a:cxn>
                  <a:cxn ang="0">
                    <a:pos x="120" y="555"/>
                  </a:cxn>
                  <a:cxn ang="0">
                    <a:pos x="102" y="593"/>
                  </a:cxn>
                  <a:cxn ang="0">
                    <a:pos x="120" y="629"/>
                  </a:cxn>
                  <a:cxn ang="0">
                    <a:pos x="161" y="674"/>
                  </a:cxn>
                  <a:cxn ang="0">
                    <a:pos x="275" y="739"/>
                  </a:cxn>
                  <a:cxn ang="0">
                    <a:pos x="385" y="826"/>
                  </a:cxn>
                  <a:cxn ang="0">
                    <a:pos x="472" y="939"/>
                  </a:cxn>
                  <a:cxn ang="0">
                    <a:pos x="507" y="1032"/>
                  </a:cxn>
                  <a:cxn ang="0">
                    <a:pos x="519" y="1109"/>
                  </a:cxn>
                  <a:cxn ang="0">
                    <a:pos x="507" y="1148"/>
                  </a:cxn>
                  <a:cxn ang="0">
                    <a:pos x="492" y="1157"/>
                  </a:cxn>
                  <a:cxn ang="0">
                    <a:pos x="448" y="1169"/>
                  </a:cxn>
                  <a:cxn ang="0">
                    <a:pos x="433" y="1169"/>
                  </a:cxn>
                  <a:cxn ang="0">
                    <a:pos x="361" y="1151"/>
                  </a:cxn>
                  <a:cxn ang="0">
                    <a:pos x="275" y="1175"/>
                  </a:cxn>
                  <a:cxn ang="0">
                    <a:pos x="218" y="1223"/>
                  </a:cxn>
                  <a:cxn ang="0">
                    <a:pos x="146" y="1267"/>
                  </a:cxn>
                  <a:cxn ang="0">
                    <a:pos x="39" y="1214"/>
                  </a:cxn>
                  <a:cxn ang="0">
                    <a:pos x="39" y="1142"/>
                  </a:cxn>
                  <a:cxn ang="0">
                    <a:pos x="132" y="1097"/>
                  </a:cxn>
                  <a:cxn ang="0">
                    <a:pos x="239" y="1077"/>
                  </a:cxn>
                  <a:cxn ang="0">
                    <a:pos x="254" y="1077"/>
                  </a:cxn>
                  <a:cxn ang="0">
                    <a:pos x="379" y="1059"/>
                  </a:cxn>
                  <a:cxn ang="0">
                    <a:pos x="412" y="1032"/>
                  </a:cxn>
                  <a:cxn ang="0">
                    <a:pos x="406" y="996"/>
                  </a:cxn>
                  <a:cxn ang="0">
                    <a:pos x="373" y="945"/>
                  </a:cxn>
                  <a:cxn ang="0">
                    <a:pos x="319" y="886"/>
                  </a:cxn>
                  <a:cxn ang="0">
                    <a:pos x="254" y="844"/>
                  </a:cxn>
                  <a:cxn ang="0">
                    <a:pos x="200" y="805"/>
                  </a:cxn>
                  <a:cxn ang="0">
                    <a:pos x="132" y="766"/>
                  </a:cxn>
                  <a:cxn ang="0">
                    <a:pos x="45" y="728"/>
                  </a:cxn>
                  <a:cxn ang="0">
                    <a:pos x="15" y="689"/>
                  </a:cxn>
                  <a:cxn ang="0">
                    <a:pos x="0" y="647"/>
                  </a:cxn>
                  <a:cxn ang="0">
                    <a:pos x="6" y="596"/>
                  </a:cxn>
                  <a:cxn ang="0">
                    <a:pos x="15" y="528"/>
                  </a:cxn>
                  <a:cxn ang="0">
                    <a:pos x="45" y="450"/>
                  </a:cxn>
                  <a:cxn ang="0">
                    <a:pos x="72" y="286"/>
                  </a:cxn>
                  <a:cxn ang="0">
                    <a:pos x="87" y="194"/>
                  </a:cxn>
                  <a:cxn ang="0">
                    <a:pos x="102" y="98"/>
                  </a:cxn>
                  <a:cxn ang="0">
                    <a:pos x="126" y="38"/>
                  </a:cxn>
                </a:cxnLst>
                <a:rect l="0" t="0" r="r" b="b"/>
                <a:pathLst>
                  <a:path w="519" h="1267">
                    <a:moveTo>
                      <a:pt x="126" y="38"/>
                    </a:moveTo>
                    <a:lnTo>
                      <a:pt x="212" y="0"/>
                    </a:lnTo>
                    <a:lnTo>
                      <a:pt x="293" y="27"/>
                    </a:lnTo>
                    <a:lnTo>
                      <a:pt x="331" y="86"/>
                    </a:lnTo>
                    <a:lnTo>
                      <a:pt x="334" y="152"/>
                    </a:lnTo>
                    <a:lnTo>
                      <a:pt x="307" y="244"/>
                    </a:lnTo>
                    <a:lnTo>
                      <a:pt x="307" y="259"/>
                    </a:lnTo>
                    <a:lnTo>
                      <a:pt x="248" y="349"/>
                    </a:lnTo>
                    <a:lnTo>
                      <a:pt x="245" y="364"/>
                    </a:lnTo>
                    <a:lnTo>
                      <a:pt x="179" y="471"/>
                    </a:lnTo>
                    <a:lnTo>
                      <a:pt x="120" y="555"/>
                    </a:lnTo>
                    <a:lnTo>
                      <a:pt x="102" y="593"/>
                    </a:lnTo>
                    <a:lnTo>
                      <a:pt x="120" y="629"/>
                    </a:lnTo>
                    <a:lnTo>
                      <a:pt x="161" y="674"/>
                    </a:lnTo>
                    <a:lnTo>
                      <a:pt x="275" y="739"/>
                    </a:lnTo>
                    <a:lnTo>
                      <a:pt x="385" y="826"/>
                    </a:lnTo>
                    <a:lnTo>
                      <a:pt x="472" y="939"/>
                    </a:lnTo>
                    <a:lnTo>
                      <a:pt x="507" y="1032"/>
                    </a:lnTo>
                    <a:lnTo>
                      <a:pt x="519" y="1109"/>
                    </a:lnTo>
                    <a:lnTo>
                      <a:pt x="507" y="1148"/>
                    </a:lnTo>
                    <a:lnTo>
                      <a:pt x="492" y="1157"/>
                    </a:lnTo>
                    <a:lnTo>
                      <a:pt x="448" y="1169"/>
                    </a:lnTo>
                    <a:lnTo>
                      <a:pt x="433" y="1169"/>
                    </a:lnTo>
                    <a:lnTo>
                      <a:pt x="361" y="1151"/>
                    </a:lnTo>
                    <a:lnTo>
                      <a:pt x="275" y="1175"/>
                    </a:lnTo>
                    <a:lnTo>
                      <a:pt x="218" y="1223"/>
                    </a:lnTo>
                    <a:lnTo>
                      <a:pt x="146" y="1267"/>
                    </a:lnTo>
                    <a:lnTo>
                      <a:pt x="39" y="1214"/>
                    </a:lnTo>
                    <a:lnTo>
                      <a:pt x="39" y="1142"/>
                    </a:lnTo>
                    <a:lnTo>
                      <a:pt x="132" y="1097"/>
                    </a:lnTo>
                    <a:lnTo>
                      <a:pt x="239" y="1077"/>
                    </a:lnTo>
                    <a:lnTo>
                      <a:pt x="254" y="1077"/>
                    </a:lnTo>
                    <a:lnTo>
                      <a:pt x="379" y="1059"/>
                    </a:lnTo>
                    <a:lnTo>
                      <a:pt x="412" y="1032"/>
                    </a:lnTo>
                    <a:lnTo>
                      <a:pt x="406" y="996"/>
                    </a:lnTo>
                    <a:lnTo>
                      <a:pt x="373" y="945"/>
                    </a:lnTo>
                    <a:lnTo>
                      <a:pt x="319" y="886"/>
                    </a:lnTo>
                    <a:lnTo>
                      <a:pt x="254" y="844"/>
                    </a:lnTo>
                    <a:lnTo>
                      <a:pt x="200" y="805"/>
                    </a:lnTo>
                    <a:lnTo>
                      <a:pt x="132" y="766"/>
                    </a:lnTo>
                    <a:lnTo>
                      <a:pt x="45" y="728"/>
                    </a:lnTo>
                    <a:lnTo>
                      <a:pt x="15" y="689"/>
                    </a:lnTo>
                    <a:lnTo>
                      <a:pt x="0" y="647"/>
                    </a:lnTo>
                    <a:lnTo>
                      <a:pt x="6" y="596"/>
                    </a:lnTo>
                    <a:lnTo>
                      <a:pt x="15" y="528"/>
                    </a:lnTo>
                    <a:lnTo>
                      <a:pt x="45" y="450"/>
                    </a:lnTo>
                    <a:lnTo>
                      <a:pt x="72" y="286"/>
                    </a:lnTo>
                    <a:lnTo>
                      <a:pt x="87" y="194"/>
                    </a:lnTo>
                    <a:lnTo>
                      <a:pt x="102" y="98"/>
                    </a:lnTo>
                    <a:lnTo>
                      <a:pt x="126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088" name="Group 16"/>
            <p:cNvGrpSpPr>
              <a:grpSpLocks/>
            </p:cNvGrpSpPr>
            <p:nvPr/>
          </p:nvGrpSpPr>
          <p:grpSpPr bwMode="auto">
            <a:xfrm>
              <a:off x="3594" y="618"/>
              <a:ext cx="1315" cy="984"/>
              <a:chOff x="3594" y="618"/>
              <a:chExt cx="1315" cy="984"/>
            </a:xfrm>
            <a:grpFill/>
          </p:grpSpPr>
          <p:sp>
            <p:nvSpPr>
              <p:cNvPr id="3084" name="Freeform 12"/>
              <p:cNvSpPr>
                <a:spLocks/>
              </p:cNvSpPr>
              <p:nvPr/>
            </p:nvSpPr>
            <p:spPr bwMode="auto">
              <a:xfrm>
                <a:off x="3594" y="743"/>
                <a:ext cx="265" cy="313"/>
              </a:xfrm>
              <a:custGeom>
                <a:avLst/>
                <a:gdLst/>
                <a:ahLst/>
                <a:cxnLst>
                  <a:cxn ang="0">
                    <a:pos x="265" y="313"/>
                  </a:cxn>
                  <a:cxn ang="0">
                    <a:pos x="59" y="114"/>
                  </a:cxn>
                  <a:cxn ang="0">
                    <a:pos x="5" y="75"/>
                  </a:cxn>
                  <a:cxn ang="0">
                    <a:pos x="0" y="42"/>
                  </a:cxn>
                  <a:cxn ang="0">
                    <a:pos x="17" y="0"/>
                  </a:cxn>
                  <a:cxn ang="0">
                    <a:pos x="68" y="3"/>
                  </a:cxn>
                  <a:cxn ang="0">
                    <a:pos x="119" y="39"/>
                  </a:cxn>
                  <a:cxn ang="0">
                    <a:pos x="176" y="120"/>
                  </a:cxn>
                  <a:cxn ang="0">
                    <a:pos x="226" y="236"/>
                  </a:cxn>
                  <a:cxn ang="0">
                    <a:pos x="265" y="313"/>
                  </a:cxn>
                </a:cxnLst>
                <a:rect l="0" t="0" r="r" b="b"/>
                <a:pathLst>
                  <a:path w="265" h="313">
                    <a:moveTo>
                      <a:pt x="265" y="313"/>
                    </a:moveTo>
                    <a:lnTo>
                      <a:pt x="59" y="114"/>
                    </a:lnTo>
                    <a:lnTo>
                      <a:pt x="5" y="75"/>
                    </a:lnTo>
                    <a:lnTo>
                      <a:pt x="0" y="42"/>
                    </a:lnTo>
                    <a:lnTo>
                      <a:pt x="17" y="0"/>
                    </a:lnTo>
                    <a:lnTo>
                      <a:pt x="68" y="3"/>
                    </a:lnTo>
                    <a:lnTo>
                      <a:pt x="119" y="39"/>
                    </a:lnTo>
                    <a:lnTo>
                      <a:pt x="176" y="120"/>
                    </a:lnTo>
                    <a:lnTo>
                      <a:pt x="226" y="236"/>
                    </a:lnTo>
                    <a:lnTo>
                      <a:pt x="265" y="3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4181" y="618"/>
                <a:ext cx="143" cy="382"/>
              </a:xfrm>
              <a:custGeom>
                <a:avLst/>
                <a:gdLst/>
                <a:ahLst/>
                <a:cxnLst>
                  <a:cxn ang="0">
                    <a:pos x="0" y="382"/>
                  </a:cxn>
                  <a:cxn ang="0">
                    <a:pos x="45" y="98"/>
                  </a:cxn>
                  <a:cxn ang="0">
                    <a:pos x="45" y="33"/>
                  </a:cxn>
                  <a:cxn ang="0">
                    <a:pos x="69" y="9"/>
                  </a:cxn>
                  <a:cxn ang="0">
                    <a:pos x="113" y="0"/>
                  </a:cxn>
                  <a:cxn ang="0">
                    <a:pos x="143" y="42"/>
                  </a:cxn>
                  <a:cxn ang="0">
                    <a:pos x="143" y="101"/>
                  </a:cxn>
                  <a:cxn ang="0">
                    <a:pos x="108" y="197"/>
                  </a:cxn>
                  <a:cxn ang="0">
                    <a:pos x="45" y="304"/>
                  </a:cxn>
                  <a:cxn ang="0">
                    <a:pos x="0" y="382"/>
                  </a:cxn>
                </a:cxnLst>
                <a:rect l="0" t="0" r="r" b="b"/>
                <a:pathLst>
                  <a:path w="143" h="382">
                    <a:moveTo>
                      <a:pt x="0" y="382"/>
                    </a:moveTo>
                    <a:lnTo>
                      <a:pt x="45" y="98"/>
                    </a:lnTo>
                    <a:lnTo>
                      <a:pt x="45" y="33"/>
                    </a:lnTo>
                    <a:lnTo>
                      <a:pt x="69" y="9"/>
                    </a:lnTo>
                    <a:lnTo>
                      <a:pt x="113" y="0"/>
                    </a:lnTo>
                    <a:lnTo>
                      <a:pt x="143" y="42"/>
                    </a:lnTo>
                    <a:lnTo>
                      <a:pt x="143" y="101"/>
                    </a:lnTo>
                    <a:lnTo>
                      <a:pt x="108" y="197"/>
                    </a:lnTo>
                    <a:lnTo>
                      <a:pt x="45" y="304"/>
                    </a:lnTo>
                    <a:lnTo>
                      <a:pt x="0" y="3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4473" y="943"/>
                <a:ext cx="343" cy="221"/>
              </a:xfrm>
              <a:custGeom>
                <a:avLst/>
                <a:gdLst/>
                <a:ahLst/>
                <a:cxnLst>
                  <a:cxn ang="0">
                    <a:pos x="0" y="221"/>
                  </a:cxn>
                  <a:cxn ang="0">
                    <a:pos x="227" y="51"/>
                  </a:cxn>
                  <a:cxn ang="0">
                    <a:pos x="272" y="3"/>
                  </a:cxn>
                  <a:cxn ang="0">
                    <a:pos x="305" y="0"/>
                  </a:cxn>
                  <a:cxn ang="0">
                    <a:pos x="343" y="27"/>
                  </a:cxn>
                  <a:cxn ang="0">
                    <a:pos x="335" y="72"/>
                  </a:cxn>
                  <a:cxn ang="0">
                    <a:pos x="293" y="116"/>
                  </a:cxn>
                  <a:cxn ang="0">
                    <a:pos x="203" y="161"/>
                  </a:cxn>
                  <a:cxn ang="0">
                    <a:pos x="81" y="194"/>
                  </a:cxn>
                  <a:cxn ang="0">
                    <a:pos x="0" y="221"/>
                  </a:cxn>
                </a:cxnLst>
                <a:rect l="0" t="0" r="r" b="b"/>
                <a:pathLst>
                  <a:path w="343" h="221">
                    <a:moveTo>
                      <a:pt x="0" y="221"/>
                    </a:moveTo>
                    <a:lnTo>
                      <a:pt x="227" y="51"/>
                    </a:lnTo>
                    <a:lnTo>
                      <a:pt x="272" y="3"/>
                    </a:lnTo>
                    <a:lnTo>
                      <a:pt x="305" y="0"/>
                    </a:lnTo>
                    <a:lnTo>
                      <a:pt x="343" y="27"/>
                    </a:lnTo>
                    <a:lnTo>
                      <a:pt x="335" y="72"/>
                    </a:lnTo>
                    <a:lnTo>
                      <a:pt x="293" y="116"/>
                    </a:lnTo>
                    <a:lnTo>
                      <a:pt x="203" y="161"/>
                    </a:lnTo>
                    <a:lnTo>
                      <a:pt x="81" y="194"/>
                    </a:lnTo>
                    <a:lnTo>
                      <a:pt x="0" y="2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auto">
              <a:xfrm>
                <a:off x="4515" y="1495"/>
                <a:ext cx="394" cy="10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87" y="15"/>
                  </a:cxn>
                  <a:cxn ang="0">
                    <a:pos x="349" y="0"/>
                  </a:cxn>
                  <a:cxn ang="0">
                    <a:pos x="379" y="18"/>
                  </a:cxn>
                  <a:cxn ang="0">
                    <a:pos x="394" y="60"/>
                  </a:cxn>
                  <a:cxn ang="0">
                    <a:pos x="361" y="92"/>
                  </a:cxn>
                  <a:cxn ang="0">
                    <a:pos x="301" y="107"/>
                  </a:cxn>
                  <a:cxn ang="0">
                    <a:pos x="203" y="92"/>
                  </a:cxn>
                  <a:cxn ang="0">
                    <a:pos x="84" y="51"/>
                  </a:cxn>
                  <a:cxn ang="0">
                    <a:pos x="0" y="24"/>
                  </a:cxn>
                </a:cxnLst>
                <a:rect l="0" t="0" r="r" b="b"/>
                <a:pathLst>
                  <a:path w="394" h="107">
                    <a:moveTo>
                      <a:pt x="0" y="24"/>
                    </a:moveTo>
                    <a:lnTo>
                      <a:pt x="287" y="15"/>
                    </a:lnTo>
                    <a:lnTo>
                      <a:pt x="349" y="0"/>
                    </a:lnTo>
                    <a:lnTo>
                      <a:pt x="379" y="18"/>
                    </a:lnTo>
                    <a:lnTo>
                      <a:pt x="394" y="60"/>
                    </a:lnTo>
                    <a:lnTo>
                      <a:pt x="361" y="92"/>
                    </a:lnTo>
                    <a:lnTo>
                      <a:pt x="301" y="107"/>
                    </a:lnTo>
                    <a:lnTo>
                      <a:pt x="203" y="92"/>
                    </a:lnTo>
                    <a:lnTo>
                      <a:pt x="84" y="51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3095" name="Group 23"/>
          <p:cNvGrpSpPr>
            <a:grpSpLocks/>
          </p:cNvGrpSpPr>
          <p:nvPr/>
        </p:nvGrpSpPr>
        <p:grpSpPr bwMode="auto">
          <a:xfrm rot="21119300">
            <a:off x="5332522" y="1797327"/>
            <a:ext cx="1036638" cy="1847850"/>
            <a:chOff x="1959" y="1447"/>
            <a:chExt cx="653" cy="1164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1959" y="1990"/>
              <a:ext cx="406" cy="621"/>
            </a:xfrm>
            <a:custGeom>
              <a:avLst/>
              <a:gdLst/>
              <a:ahLst/>
              <a:cxnLst>
                <a:cxn ang="0">
                  <a:pos x="209" y="33"/>
                </a:cxn>
                <a:cxn ang="0">
                  <a:pos x="143" y="137"/>
                </a:cxn>
                <a:cxn ang="0">
                  <a:pos x="104" y="218"/>
                </a:cxn>
                <a:cxn ang="0">
                  <a:pos x="66" y="331"/>
                </a:cxn>
                <a:cxn ang="0">
                  <a:pos x="39" y="418"/>
                </a:cxn>
                <a:cxn ang="0">
                  <a:pos x="39" y="436"/>
                </a:cxn>
                <a:cxn ang="0">
                  <a:pos x="6" y="495"/>
                </a:cxn>
                <a:cxn ang="0">
                  <a:pos x="6" y="513"/>
                </a:cxn>
                <a:cxn ang="0">
                  <a:pos x="0" y="573"/>
                </a:cxn>
                <a:cxn ang="0">
                  <a:pos x="39" y="621"/>
                </a:cxn>
                <a:cxn ang="0">
                  <a:pos x="83" y="600"/>
                </a:cxn>
                <a:cxn ang="0">
                  <a:pos x="89" y="543"/>
                </a:cxn>
                <a:cxn ang="0">
                  <a:pos x="95" y="462"/>
                </a:cxn>
                <a:cxn ang="0">
                  <a:pos x="125" y="382"/>
                </a:cxn>
                <a:cxn ang="0">
                  <a:pos x="143" y="295"/>
                </a:cxn>
                <a:cxn ang="0">
                  <a:pos x="170" y="230"/>
                </a:cxn>
                <a:cxn ang="0">
                  <a:pos x="197" y="158"/>
                </a:cxn>
                <a:cxn ang="0">
                  <a:pos x="218" y="119"/>
                </a:cxn>
                <a:cxn ang="0">
                  <a:pos x="236" y="197"/>
                </a:cxn>
                <a:cxn ang="0">
                  <a:pos x="295" y="233"/>
                </a:cxn>
                <a:cxn ang="0">
                  <a:pos x="373" y="278"/>
                </a:cxn>
                <a:cxn ang="0">
                  <a:pos x="394" y="230"/>
                </a:cxn>
                <a:cxn ang="0">
                  <a:pos x="406" y="146"/>
                </a:cxn>
                <a:cxn ang="0">
                  <a:pos x="373" y="78"/>
                </a:cxn>
                <a:cxn ang="0">
                  <a:pos x="340" y="33"/>
                </a:cxn>
                <a:cxn ang="0">
                  <a:pos x="283" y="0"/>
                </a:cxn>
                <a:cxn ang="0">
                  <a:pos x="224" y="6"/>
                </a:cxn>
                <a:cxn ang="0">
                  <a:pos x="209" y="33"/>
                </a:cxn>
              </a:cxnLst>
              <a:rect l="0" t="0" r="r" b="b"/>
              <a:pathLst>
                <a:path w="406" h="621">
                  <a:moveTo>
                    <a:pt x="209" y="33"/>
                  </a:moveTo>
                  <a:lnTo>
                    <a:pt x="143" y="137"/>
                  </a:lnTo>
                  <a:lnTo>
                    <a:pt x="104" y="218"/>
                  </a:lnTo>
                  <a:lnTo>
                    <a:pt x="66" y="331"/>
                  </a:lnTo>
                  <a:lnTo>
                    <a:pt x="39" y="418"/>
                  </a:lnTo>
                  <a:lnTo>
                    <a:pt x="39" y="436"/>
                  </a:lnTo>
                  <a:lnTo>
                    <a:pt x="6" y="495"/>
                  </a:lnTo>
                  <a:lnTo>
                    <a:pt x="6" y="513"/>
                  </a:lnTo>
                  <a:lnTo>
                    <a:pt x="0" y="573"/>
                  </a:lnTo>
                  <a:lnTo>
                    <a:pt x="39" y="621"/>
                  </a:lnTo>
                  <a:lnTo>
                    <a:pt x="83" y="600"/>
                  </a:lnTo>
                  <a:lnTo>
                    <a:pt x="89" y="543"/>
                  </a:lnTo>
                  <a:lnTo>
                    <a:pt x="95" y="462"/>
                  </a:lnTo>
                  <a:lnTo>
                    <a:pt x="125" y="382"/>
                  </a:lnTo>
                  <a:lnTo>
                    <a:pt x="143" y="295"/>
                  </a:lnTo>
                  <a:lnTo>
                    <a:pt x="170" y="230"/>
                  </a:lnTo>
                  <a:lnTo>
                    <a:pt x="197" y="158"/>
                  </a:lnTo>
                  <a:lnTo>
                    <a:pt x="218" y="119"/>
                  </a:lnTo>
                  <a:lnTo>
                    <a:pt x="236" y="197"/>
                  </a:lnTo>
                  <a:lnTo>
                    <a:pt x="295" y="233"/>
                  </a:lnTo>
                  <a:lnTo>
                    <a:pt x="373" y="278"/>
                  </a:lnTo>
                  <a:lnTo>
                    <a:pt x="394" y="230"/>
                  </a:lnTo>
                  <a:lnTo>
                    <a:pt x="406" y="146"/>
                  </a:lnTo>
                  <a:lnTo>
                    <a:pt x="373" y="78"/>
                  </a:lnTo>
                  <a:lnTo>
                    <a:pt x="340" y="33"/>
                  </a:lnTo>
                  <a:lnTo>
                    <a:pt x="283" y="0"/>
                  </a:lnTo>
                  <a:lnTo>
                    <a:pt x="224" y="6"/>
                  </a:lnTo>
                  <a:lnTo>
                    <a:pt x="209" y="33"/>
                  </a:lnTo>
                  <a:close/>
                </a:path>
              </a:pathLst>
            </a:custGeom>
            <a:solidFill>
              <a:srgbClr val="009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094" name="Group 22"/>
            <p:cNvGrpSpPr>
              <a:grpSpLocks/>
            </p:cNvGrpSpPr>
            <p:nvPr/>
          </p:nvGrpSpPr>
          <p:grpSpPr bwMode="auto">
            <a:xfrm>
              <a:off x="1962" y="1447"/>
              <a:ext cx="650" cy="618"/>
              <a:chOff x="1962" y="1447"/>
              <a:chExt cx="650" cy="618"/>
            </a:xfrm>
          </p:grpSpPr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1962" y="1447"/>
                <a:ext cx="650" cy="618"/>
              </a:xfrm>
              <a:custGeom>
                <a:avLst/>
                <a:gdLst/>
                <a:ahLst/>
                <a:cxnLst>
                  <a:cxn ang="0">
                    <a:pos x="167" y="191"/>
                  </a:cxn>
                  <a:cxn ang="0">
                    <a:pos x="134" y="111"/>
                  </a:cxn>
                  <a:cxn ang="0">
                    <a:pos x="146" y="45"/>
                  </a:cxn>
                  <a:cxn ang="0">
                    <a:pos x="194" y="0"/>
                  </a:cxn>
                  <a:cxn ang="0">
                    <a:pos x="286" y="6"/>
                  </a:cxn>
                  <a:cxn ang="0">
                    <a:pos x="358" y="33"/>
                  </a:cxn>
                  <a:cxn ang="0">
                    <a:pos x="373" y="93"/>
                  </a:cxn>
                  <a:cxn ang="0">
                    <a:pos x="412" y="57"/>
                  </a:cxn>
                  <a:cxn ang="0">
                    <a:pos x="483" y="45"/>
                  </a:cxn>
                  <a:cxn ang="0">
                    <a:pos x="546" y="60"/>
                  </a:cxn>
                  <a:cxn ang="0">
                    <a:pos x="570" y="111"/>
                  </a:cxn>
                  <a:cxn ang="0">
                    <a:pos x="558" y="170"/>
                  </a:cxn>
                  <a:cxn ang="0">
                    <a:pos x="543" y="212"/>
                  </a:cxn>
                  <a:cxn ang="0">
                    <a:pos x="602" y="224"/>
                  </a:cxn>
                  <a:cxn ang="0">
                    <a:pos x="644" y="272"/>
                  </a:cxn>
                  <a:cxn ang="0">
                    <a:pos x="650" y="331"/>
                  </a:cxn>
                  <a:cxn ang="0">
                    <a:pos x="638" y="391"/>
                  </a:cxn>
                  <a:cxn ang="0">
                    <a:pos x="602" y="412"/>
                  </a:cxn>
                  <a:cxn ang="0">
                    <a:pos x="552" y="412"/>
                  </a:cxn>
                  <a:cxn ang="0">
                    <a:pos x="570" y="472"/>
                  </a:cxn>
                  <a:cxn ang="0">
                    <a:pos x="558" y="528"/>
                  </a:cxn>
                  <a:cxn ang="0">
                    <a:pos x="525" y="564"/>
                  </a:cxn>
                  <a:cxn ang="0">
                    <a:pos x="471" y="591"/>
                  </a:cxn>
                  <a:cxn ang="0">
                    <a:pos x="406" y="576"/>
                  </a:cxn>
                  <a:cxn ang="0">
                    <a:pos x="391" y="561"/>
                  </a:cxn>
                  <a:cxn ang="0">
                    <a:pos x="346" y="603"/>
                  </a:cxn>
                  <a:cxn ang="0">
                    <a:pos x="292" y="618"/>
                  </a:cxn>
                  <a:cxn ang="0">
                    <a:pos x="233" y="603"/>
                  </a:cxn>
                  <a:cxn ang="0">
                    <a:pos x="173" y="561"/>
                  </a:cxn>
                  <a:cxn ang="0">
                    <a:pos x="167" y="522"/>
                  </a:cxn>
                  <a:cxn ang="0">
                    <a:pos x="92" y="510"/>
                  </a:cxn>
                  <a:cxn ang="0">
                    <a:pos x="60" y="463"/>
                  </a:cxn>
                  <a:cxn ang="0">
                    <a:pos x="48" y="409"/>
                  </a:cxn>
                  <a:cxn ang="0">
                    <a:pos x="74" y="364"/>
                  </a:cxn>
                  <a:cxn ang="0">
                    <a:pos x="21" y="337"/>
                  </a:cxn>
                  <a:cxn ang="0">
                    <a:pos x="0" y="290"/>
                  </a:cxn>
                  <a:cxn ang="0">
                    <a:pos x="12" y="224"/>
                  </a:cxn>
                  <a:cxn ang="0">
                    <a:pos x="54" y="179"/>
                  </a:cxn>
                  <a:cxn ang="0">
                    <a:pos x="119" y="176"/>
                  </a:cxn>
                  <a:cxn ang="0">
                    <a:pos x="167" y="191"/>
                  </a:cxn>
                </a:cxnLst>
                <a:rect l="0" t="0" r="r" b="b"/>
                <a:pathLst>
                  <a:path w="650" h="618">
                    <a:moveTo>
                      <a:pt x="167" y="191"/>
                    </a:moveTo>
                    <a:lnTo>
                      <a:pt x="134" y="111"/>
                    </a:lnTo>
                    <a:lnTo>
                      <a:pt x="146" y="45"/>
                    </a:lnTo>
                    <a:lnTo>
                      <a:pt x="194" y="0"/>
                    </a:lnTo>
                    <a:lnTo>
                      <a:pt x="286" y="6"/>
                    </a:lnTo>
                    <a:lnTo>
                      <a:pt x="358" y="33"/>
                    </a:lnTo>
                    <a:lnTo>
                      <a:pt x="373" y="93"/>
                    </a:lnTo>
                    <a:lnTo>
                      <a:pt x="412" y="57"/>
                    </a:lnTo>
                    <a:lnTo>
                      <a:pt x="483" y="45"/>
                    </a:lnTo>
                    <a:lnTo>
                      <a:pt x="546" y="60"/>
                    </a:lnTo>
                    <a:lnTo>
                      <a:pt x="570" y="111"/>
                    </a:lnTo>
                    <a:lnTo>
                      <a:pt x="558" y="170"/>
                    </a:lnTo>
                    <a:lnTo>
                      <a:pt x="543" y="212"/>
                    </a:lnTo>
                    <a:lnTo>
                      <a:pt x="602" y="224"/>
                    </a:lnTo>
                    <a:lnTo>
                      <a:pt x="644" y="272"/>
                    </a:lnTo>
                    <a:lnTo>
                      <a:pt x="650" y="331"/>
                    </a:lnTo>
                    <a:lnTo>
                      <a:pt x="638" y="391"/>
                    </a:lnTo>
                    <a:lnTo>
                      <a:pt x="602" y="412"/>
                    </a:lnTo>
                    <a:lnTo>
                      <a:pt x="552" y="412"/>
                    </a:lnTo>
                    <a:lnTo>
                      <a:pt x="570" y="472"/>
                    </a:lnTo>
                    <a:lnTo>
                      <a:pt x="558" y="528"/>
                    </a:lnTo>
                    <a:lnTo>
                      <a:pt x="525" y="564"/>
                    </a:lnTo>
                    <a:lnTo>
                      <a:pt x="471" y="591"/>
                    </a:lnTo>
                    <a:lnTo>
                      <a:pt x="406" y="576"/>
                    </a:lnTo>
                    <a:lnTo>
                      <a:pt x="391" y="561"/>
                    </a:lnTo>
                    <a:lnTo>
                      <a:pt x="346" y="603"/>
                    </a:lnTo>
                    <a:lnTo>
                      <a:pt x="292" y="618"/>
                    </a:lnTo>
                    <a:lnTo>
                      <a:pt x="233" y="603"/>
                    </a:lnTo>
                    <a:lnTo>
                      <a:pt x="173" y="561"/>
                    </a:lnTo>
                    <a:lnTo>
                      <a:pt x="167" y="522"/>
                    </a:lnTo>
                    <a:lnTo>
                      <a:pt x="92" y="510"/>
                    </a:lnTo>
                    <a:lnTo>
                      <a:pt x="60" y="463"/>
                    </a:lnTo>
                    <a:lnTo>
                      <a:pt x="48" y="409"/>
                    </a:lnTo>
                    <a:lnTo>
                      <a:pt x="74" y="364"/>
                    </a:lnTo>
                    <a:lnTo>
                      <a:pt x="21" y="337"/>
                    </a:lnTo>
                    <a:lnTo>
                      <a:pt x="0" y="290"/>
                    </a:lnTo>
                    <a:lnTo>
                      <a:pt x="12" y="224"/>
                    </a:lnTo>
                    <a:lnTo>
                      <a:pt x="54" y="179"/>
                    </a:lnTo>
                    <a:lnTo>
                      <a:pt x="119" y="176"/>
                    </a:lnTo>
                    <a:lnTo>
                      <a:pt x="167" y="191"/>
                    </a:lnTo>
                    <a:close/>
                  </a:path>
                </a:pathLst>
              </a:custGeom>
              <a:solidFill>
                <a:srgbClr val="FF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auto">
              <a:xfrm>
                <a:off x="2004" y="1486"/>
                <a:ext cx="569" cy="543"/>
              </a:xfrm>
              <a:custGeom>
                <a:avLst/>
                <a:gdLst/>
                <a:ahLst/>
                <a:cxnLst>
                  <a:cxn ang="0">
                    <a:pos x="173" y="164"/>
                  </a:cxn>
                  <a:cxn ang="0">
                    <a:pos x="134" y="60"/>
                  </a:cxn>
                  <a:cxn ang="0">
                    <a:pos x="167" y="0"/>
                  </a:cxn>
                  <a:cxn ang="0">
                    <a:pos x="277" y="15"/>
                  </a:cxn>
                  <a:cxn ang="0">
                    <a:pos x="286" y="104"/>
                  </a:cxn>
                  <a:cxn ang="0">
                    <a:pos x="265" y="179"/>
                  </a:cxn>
                  <a:cxn ang="0">
                    <a:pos x="313" y="158"/>
                  </a:cxn>
                  <a:cxn ang="0">
                    <a:pos x="346" y="72"/>
                  </a:cxn>
                  <a:cxn ang="0">
                    <a:pos x="456" y="54"/>
                  </a:cxn>
                  <a:cxn ang="0">
                    <a:pos x="477" y="134"/>
                  </a:cxn>
                  <a:cxn ang="0">
                    <a:pos x="384" y="200"/>
                  </a:cxn>
                  <a:cxn ang="0">
                    <a:pos x="364" y="239"/>
                  </a:cxn>
                  <a:cxn ang="0">
                    <a:pos x="450" y="212"/>
                  </a:cxn>
                  <a:cxn ang="0">
                    <a:pos x="557" y="251"/>
                  </a:cxn>
                  <a:cxn ang="0">
                    <a:pos x="551" y="319"/>
                  </a:cxn>
                  <a:cxn ang="0">
                    <a:pos x="456" y="325"/>
                  </a:cxn>
                  <a:cxn ang="0">
                    <a:pos x="352" y="298"/>
                  </a:cxn>
                  <a:cxn ang="0">
                    <a:pos x="411" y="346"/>
                  </a:cxn>
                  <a:cxn ang="0">
                    <a:pos x="477" y="418"/>
                  </a:cxn>
                  <a:cxn ang="0">
                    <a:pos x="456" y="498"/>
                  </a:cxn>
                  <a:cxn ang="0">
                    <a:pos x="396" y="510"/>
                  </a:cxn>
                  <a:cxn ang="0">
                    <a:pos x="346" y="444"/>
                  </a:cxn>
                  <a:cxn ang="0">
                    <a:pos x="313" y="379"/>
                  </a:cxn>
                  <a:cxn ang="0">
                    <a:pos x="292" y="403"/>
                  </a:cxn>
                  <a:cxn ang="0">
                    <a:pos x="325" y="477"/>
                  </a:cxn>
                  <a:cxn ang="0">
                    <a:pos x="307" y="522"/>
                  </a:cxn>
                  <a:cxn ang="0">
                    <a:pos x="244" y="543"/>
                  </a:cxn>
                  <a:cxn ang="0">
                    <a:pos x="179" y="489"/>
                  </a:cxn>
                  <a:cxn ang="0">
                    <a:pos x="217" y="397"/>
                  </a:cxn>
                  <a:cxn ang="0">
                    <a:pos x="188" y="376"/>
                  </a:cxn>
                  <a:cxn ang="0">
                    <a:pos x="125" y="438"/>
                  </a:cxn>
                  <a:cxn ang="0">
                    <a:pos x="53" y="385"/>
                  </a:cxn>
                  <a:cxn ang="0">
                    <a:pos x="98" y="331"/>
                  </a:cxn>
                  <a:cxn ang="0">
                    <a:pos x="161" y="325"/>
                  </a:cxn>
                  <a:cxn ang="0">
                    <a:pos x="185" y="298"/>
                  </a:cxn>
                  <a:cxn ang="0">
                    <a:pos x="125" y="304"/>
                  </a:cxn>
                  <a:cxn ang="0">
                    <a:pos x="9" y="271"/>
                  </a:cxn>
                  <a:cxn ang="0">
                    <a:pos x="32" y="197"/>
                  </a:cxn>
                  <a:cxn ang="0">
                    <a:pos x="113" y="191"/>
                  </a:cxn>
                  <a:cxn ang="0">
                    <a:pos x="185" y="224"/>
                  </a:cxn>
                </a:cxnLst>
                <a:rect l="0" t="0" r="r" b="b"/>
                <a:pathLst>
                  <a:path w="569" h="543">
                    <a:moveTo>
                      <a:pt x="185" y="224"/>
                    </a:moveTo>
                    <a:lnTo>
                      <a:pt x="173" y="164"/>
                    </a:lnTo>
                    <a:lnTo>
                      <a:pt x="158" y="113"/>
                    </a:lnTo>
                    <a:lnTo>
                      <a:pt x="134" y="60"/>
                    </a:lnTo>
                    <a:lnTo>
                      <a:pt x="140" y="33"/>
                    </a:lnTo>
                    <a:lnTo>
                      <a:pt x="167" y="0"/>
                    </a:lnTo>
                    <a:lnTo>
                      <a:pt x="217" y="0"/>
                    </a:lnTo>
                    <a:lnTo>
                      <a:pt x="277" y="15"/>
                    </a:lnTo>
                    <a:lnTo>
                      <a:pt x="292" y="60"/>
                    </a:lnTo>
                    <a:lnTo>
                      <a:pt x="286" y="104"/>
                    </a:lnTo>
                    <a:lnTo>
                      <a:pt x="259" y="164"/>
                    </a:lnTo>
                    <a:lnTo>
                      <a:pt x="265" y="179"/>
                    </a:lnTo>
                    <a:lnTo>
                      <a:pt x="292" y="179"/>
                    </a:lnTo>
                    <a:lnTo>
                      <a:pt x="313" y="158"/>
                    </a:lnTo>
                    <a:lnTo>
                      <a:pt x="331" y="113"/>
                    </a:lnTo>
                    <a:lnTo>
                      <a:pt x="346" y="72"/>
                    </a:lnTo>
                    <a:lnTo>
                      <a:pt x="399" y="48"/>
                    </a:lnTo>
                    <a:lnTo>
                      <a:pt x="456" y="54"/>
                    </a:lnTo>
                    <a:lnTo>
                      <a:pt x="477" y="87"/>
                    </a:lnTo>
                    <a:lnTo>
                      <a:pt x="477" y="134"/>
                    </a:lnTo>
                    <a:lnTo>
                      <a:pt x="444" y="179"/>
                    </a:lnTo>
                    <a:lnTo>
                      <a:pt x="384" y="200"/>
                    </a:lnTo>
                    <a:lnTo>
                      <a:pt x="352" y="224"/>
                    </a:lnTo>
                    <a:lnTo>
                      <a:pt x="364" y="239"/>
                    </a:lnTo>
                    <a:lnTo>
                      <a:pt x="399" y="227"/>
                    </a:lnTo>
                    <a:lnTo>
                      <a:pt x="450" y="212"/>
                    </a:lnTo>
                    <a:lnTo>
                      <a:pt x="525" y="218"/>
                    </a:lnTo>
                    <a:lnTo>
                      <a:pt x="557" y="251"/>
                    </a:lnTo>
                    <a:lnTo>
                      <a:pt x="569" y="283"/>
                    </a:lnTo>
                    <a:lnTo>
                      <a:pt x="551" y="319"/>
                    </a:lnTo>
                    <a:lnTo>
                      <a:pt x="519" y="331"/>
                    </a:lnTo>
                    <a:lnTo>
                      <a:pt x="456" y="325"/>
                    </a:lnTo>
                    <a:lnTo>
                      <a:pt x="399" y="310"/>
                    </a:lnTo>
                    <a:lnTo>
                      <a:pt x="352" y="298"/>
                    </a:lnTo>
                    <a:lnTo>
                      <a:pt x="364" y="331"/>
                    </a:lnTo>
                    <a:lnTo>
                      <a:pt x="411" y="346"/>
                    </a:lnTo>
                    <a:lnTo>
                      <a:pt x="459" y="376"/>
                    </a:lnTo>
                    <a:lnTo>
                      <a:pt x="477" y="418"/>
                    </a:lnTo>
                    <a:lnTo>
                      <a:pt x="483" y="456"/>
                    </a:lnTo>
                    <a:lnTo>
                      <a:pt x="456" y="498"/>
                    </a:lnTo>
                    <a:lnTo>
                      <a:pt x="411" y="504"/>
                    </a:lnTo>
                    <a:lnTo>
                      <a:pt x="396" y="510"/>
                    </a:lnTo>
                    <a:lnTo>
                      <a:pt x="367" y="483"/>
                    </a:lnTo>
                    <a:lnTo>
                      <a:pt x="346" y="444"/>
                    </a:lnTo>
                    <a:lnTo>
                      <a:pt x="331" y="403"/>
                    </a:lnTo>
                    <a:lnTo>
                      <a:pt x="313" y="379"/>
                    </a:lnTo>
                    <a:lnTo>
                      <a:pt x="286" y="379"/>
                    </a:lnTo>
                    <a:lnTo>
                      <a:pt x="292" y="403"/>
                    </a:lnTo>
                    <a:lnTo>
                      <a:pt x="304" y="438"/>
                    </a:lnTo>
                    <a:lnTo>
                      <a:pt x="325" y="477"/>
                    </a:lnTo>
                    <a:lnTo>
                      <a:pt x="325" y="495"/>
                    </a:lnTo>
                    <a:lnTo>
                      <a:pt x="307" y="522"/>
                    </a:lnTo>
                    <a:lnTo>
                      <a:pt x="259" y="537"/>
                    </a:lnTo>
                    <a:lnTo>
                      <a:pt x="244" y="543"/>
                    </a:lnTo>
                    <a:lnTo>
                      <a:pt x="199" y="516"/>
                    </a:lnTo>
                    <a:lnTo>
                      <a:pt x="179" y="489"/>
                    </a:lnTo>
                    <a:lnTo>
                      <a:pt x="194" y="438"/>
                    </a:lnTo>
                    <a:lnTo>
                      <a:pt x="217" y="397"/>
                    </a:lnTo>
                    <a:lnTo>
                      <a:pt x="217" y="370"/>
                    </a:lnTo>
                    <a:lnTo>
                      <a:pt x="188" y="376"/>
                    </a:lnTo>
                    <a:lnTo>
                      <a:pt x="167" y="412"/>
                    </a:lnTo>
                    <a:lnTo>
                      <a:pt x="125" y="438"/>
                    </a:lnTo>
                    <a:lnTo>
                      <a:pt x="68" y="418"/>
                    </a:lnTo>
                    <a:lnTo>
                      <a:pt x="53" y="385"/>
                    </a:lnTo>
                    <a:lnTo>
                      <a:pt x="68" y="358"/>
                    </a:lnTo>
                    <a:lnTo>
                      <a:pt x="98" y="331"/>
                    </a:lnTo>
                    <a:lnTo>
                      <a:pt x="128" y="325"/>
                    </a:lnTo>
                    <a:lnTo>
                      <a:pt x="161" y="325"/>
                    </a:lnTo>
                    <a:lnTo>
                      <a:pt x="194" y="316"/>
                    </a:lnTo>
                    <a:lnTo>
                      <a:pt x="185" y="298"/>
                    </a:lnTo>
                    <a:lnTo>
                      <a:pt x="140" y="298"/>
                    </a:lnTo>
                    <a:lnTo>
                      <a:pt x="125" y="304"/>
                    </a:lnTo>
                    <a:lnTo>
                      <a:pt x="59" y="304"/>
                    </a:lnTo>
                    <a:lnTo>
                      <a:pt x="9" y="271"/>
                    </a:lnTo>
                    <a:lnTo>
                      <a:pt x="0" y="227"/>
                    </a:lnTo>
                    <a:lnTo>
                      <a:pt x="32" y="197"/>
                    </a:lnTo>
                    <a:lnTo>
                      <a:pt x="74" y="179"/>
                    </a:lnTo>
                    <a:lnTo>
                      <a:pt x="113" y="191"/>
                    </a:lnTo>
                    <a:lnTo>
                      <a:pt x="146" y="200"/>
                    </a:lnTo>
                    <a:lnTo>
                      <a:pt x="185" y="224"/>
                    </a:lnTo>
                    <a:close/>
                  </a:path>
                </a:pathLst>
              </a:cu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93" name="Oval 21"/>
              <p:cNvSpPr>
                <a:spLocks noChangeArrowheads="1"/>
              </p:cNvSpPr>
              <p:nvPr/>
            </p:nvSpPr>
            <p:spPr bwMode="auto">
              <a:xfrm>
                <a:off x="2189" y="1686"/>
                <a:ext cx="176" cy="140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39" name="Groupe 38"/>
          <p:cNvGrpSpPr/>
          <p:nvPr/>
        </p:nvGrpSpPr>
        <p:grpSpPr>
          <a:xfrm>
            <a:off x="449386" y="2367620"/>
            <a:ext cx="2553465" cy="4541838"/>
            <a:chOff x="449386" y="2367620"/>
            <a:chExt cx="2553465" cy="4541838"/>
          </a:xfrm>
        </p:grpSpPr>
        <p:grpSp>
          <p:nvGrpSpPr>
            <p:cNvPr id="38" name="Groupe 37"/>
            <p:cNvGrpSpPr/>
            <p:nvPr/>
          </p:nvGrpSpPr>
          <p:grpSpPr>
            <a:xfrm>
              <a:off x="819274" y="3328288"/>
              <a:ext cx="2183577" cy="3581170"/>
              <a:chOff x="819274" y="3328288"/>
              <a:chExt cx="2183577" cy="3581170"/>
            </a:xfrm>
          </p:grpSpPr>
          <p:sp>
            <p:nvSpPr>
              <p:cNvPr id="3100" name="Freeform 28"/>
              <p:cNvSpPr>
                <a:spLocks/>
              </p:cNvSpPr>
              <p:nvPr/>
            </p:nvSpPr>
            <p:spPr bwMode="auto">
              <a:xfrm>
                <a:off x="819274" y="4617108"/>
                <a:ext cx="823913" cy="2292350"/>
              </a:xfrm>
              <a:custGeom>
                <a:avLst/>
                <a:gdLst/>
                <a:ahLst/>
                <a:cxnLst>
                  <a:cxn ang="0">
                    <a:pos x="232" y="331"/>
                  </a:cxn>
                  <a:cxn ang="0">
                    <a:pos x="232" y="528"/>
                  </a:cxn>
                  <a:cxn ang="0">
                    <a:pos x="244" y="710"/>
                  </a:cxn>
                  <a:cxn ang="0">
                    <a:pos x="232" y="836"/>
                  </a:cxn>
                  <a:cxn ang="0">
                    <a:pos x="205" y="973"/>
                  </a:cxn>
                  <a:cxn ang="0">
                    <a:pos x="179" y="1086"/>
                  </a:cxn>
                  <a:cxn ang="0">
                    <a:pos x="173" y="1149"/>
                  </a:cxn>
                  <a:cxn ang="0">
                    <a:pos x="194" y="1214"/>
                  </a:cxn>
                  <a:cxn ang="0">
                    <a:pos x="238" y="1253"/>
                  </a:cxn>
                  <a:cxn ang="0">
                    <a:pos x="331" y="1292"/>
                  </a:cxn>
                  <a:cxn ang="0">
                    <a:pos x="459" y="1328"/>
                  </a:cxn>
                  <a:cxn ang="0">
                    <a:pos x="507" y="1346"/>
                  </a:cxn>
                  <a:cxn ang="0">
                    <a:pos x="519" y="1384"/>
                  </a:cxn>
                  <a:cxn ang="0">
                    <a:pos x="486" y="1414"/>
                  </a:cxn>
                  <a:cxn ang="0">
                    <a:pos x="420" y="1426"/>
                  </a:cxn>
                  <a:cxn ang="0">
                    <a:pos x="340" y="1444"/>
                  </a:cxn>
                  <a:cxn ang="0">
                    <a:pos x="280" y="1420"/>
                  </a:cxn>
                  <a:cxn ang="0">
                    <a:pos x="244" y="1372"/>
                  </a:cxn>
                  <a:cxn ang="0">
                    <a:pos x="167" y="1319"/>
                  </a:cxn>
                  <a:cxn ang="0">
                    <a:pos x="92" y="1301"/>
                  </a:cxn>
                  <a:cxn ang="0">
                    <a:pos x="32" y="1286"/>
                  </a:cxn>
                  <a:cxn ang="0">
                    <a:pos x="0" y="1220"/>
                  </a:cxn>
                  <a:cxn ang="0">
                    <a:pos x="15" y="1167"/>
                  </a:cxn>
                  <a:cxn ang="0">
                    <a:pos x="65" y="1128"/>
                  </a:cxn>
                  <a:cxn ang="0">
                    <a:pos x="101" y="1053"/>
                  </a:cxn>
                  <a:cxn ang="0">
                    <a:pos x="92" y="976"/>
                  </a:cxn>
                  <a:cxn ang="0">
                    <a:pos x="101" y="830"/>
                  </a:cxn>
                  <a:cxn ang="0">
                    <a:pos x="113" y="770"/>
                  </a:cxn>
                  <a:cxn ang="0">
                    <a:pos x="134" y="728"/>
                  </a:cxn>
                  <a:cxn ang="0">
                    <a:pos x="125" y="642"/>
                  </a:cxn>
                  <a:cxn ang="0">
                    <a:pos x="86" y="516"/>
                  </a:cxn>
                  <a:cxn ang="0">
                    <a:pos x="47" y="376"/>
                  </a:cxn>
                  <a:cxn ang="0">
                    <a:pos x="27" y="251"/>
                  </a:cxn>
                  <a:cxn ang="0">
                    <a:pos x="32" y="111"/>
                  </a:cxn>
                  <a:cxn ang="0">
                    <a:pos x="71" y="18"/>
                  </a:cxn>
                  <a:cxn ang="0">
                    <a:pos x="119" y="0"/>
                  </a:cxn>
                  <a:cxn ang="0">
                    <a:pos x="244" y="66"/>
                  </a:cxn>
                  <a:cxn ang="0">
                    <a:pos x="253" y="84"/>
                  </a:cxn>
                  <a:cxn ang="0">
                    <a:pos x="247" y="164"/>
                  </a:cxn>
                  <a:cxn ang="0">
                    <a:pos x="232" y="263"/>
                  </a:cxn>
                  <a:cxn ang="0">
                    <a:pos x="232" y="331"/>
                  </a:cxn>
                </a:cxnLst>
                <a:rect l="0" t="0" r="r" b="b"/>
                <a:pathLst>
                  <a:path w="519" h="1444">
                    <a:moveTo>
                      <a:pt x="232" y="331"/>
                    </a:moveTo>
                    <a:lnTo>
                      <a:pt x="232" y="528"/>
                    </a:lnTo>
                    <a:lnTo>
                      <a:pt x="244" y="710"/>
                    </a:lnTo>
                    <a:lnTo>
                      <a:pt x="232" y="836"/>
                    </a:lnTo>
                    <a:lnTo>
                      <a:pt x="205" y="973"/>
                    </a:lnTo>
                    <a:lnTo>
                      <a:pt x="179" y="1086"/>
                    </a:lnTo>
                    <a:lnTo>
                      <a:pt x="173" y="1149"/>
                    </a:lnTo>
                    <a:lnTo>
                      <a:pt x="194" y="1214"/>
                    </a:lnTo>
                    <a:lnTo>
                      <a:pt x="238" y="1253"/>
                    </a:lnTo>
                    <a:lnTo>
                      <a:pt x="331" y="1292"/>
                    </a:lnTo>
                    <a:lnTo>
                      <a:pt x="459" y="1328"/>
                    </a:lnTo>
                    <a:lnTo>
                      <a:pt x="507" y="1346"/>
                    </a:lnTo>
                    <a:lnTo>
                      <a:pt x="519" y="1384"/>
                    </a:lnTo>
                    <a:lnTo>
                      <a:pt x="486" y="1414"/>
                    </a:lnTo>
                    <a:lnTo>
                      <a:pt x="420" y="1426"/>
                    </a:lnTo>
                    <a:lnTo>
                      <a:pt x="340" y="1444"/>
                    </a:lnTo>
                    <a:lnTo>
                      <a:pt x="280" y="1420"/>
                    </a:lnTo>
                    <a:lnTo>
                      <a:pt x="244" y="1372"/>
                    </a:lnTo>
                    <a:lnTo>
                      <a:pt x="167" y="1319"/>
                    </a:lnTo>
                    <a:lnTo>
                      <a:pt x="92" y="1301"/>
                    </a:lnTo>
                    <a:lnTo>
                      <a:pt x="32" y="1286"/>
                    </a:lnTo>
                    <a:lnTo>
                      <a:pt x="0" y="1220"/>
                    </a:lnTo>
                    <a:lnTo>
                      <a:pt x="15" y="1167"/>
                    </a:lnTo>
                    <a:lnTo>
                      <a:pt x="65" y="1128"/>
                    </a:lnTo>
                    <a:lnTo>
                      <a:pt x="101" y="1053"/>
                    </a:lnTo>
                    <a:lnTo>
                      <a:pt x="92" y="976"/>
                    </a:lnTo>
                    <a:lnTo>
                      <a:pt x="101" y="830"/>
                    </a:lnTo>
                    <a:lnTo>
                      <a:pt x="113" y="770"/>
                    </a:lnTo>
                    <a:lnTo>
                      <a:pt x="134" y="728"/>
                    </a:lnTo>
                    <a:lnTo>
                      <a:pt x="125" y="642"/>
                    </a:lnTo>
                    <a:lnTo>
                      <a:pt x="86" y="516"/>
                    </a:lnTo>
                    <a:lnTo>
                      <a:pt x="47" y="376"/>
                    </a:lnTo>
                    <a:lnTo>
                      <a:pt x="27" y="251"/>
                    </a:lnTo>
                    <a:lnTo>
                      <a:pt x="32" y="111"/>
                    </a:lnTo>
                    <a:lnTo>
                      <a:pt x="71" y="18"/>
                    </a:lnTo>
                    <a:lnTo>
                      <a:pt x="119" y="0"/>
                    </a:lnTo>
                    <a:lnTo>
                      <a:pt x="244" y="66"/>
                    </a:lnTo>
                    <a:lnTo>
                      <a:pt x="253" y="84"/>
                    </a:lnTo>
                    <a:lnTo>
                      <a:pt x="247" y="164"/>
                    </a:lnTo>
                    <a:lnTo>
                      <a:pt x="232" y="263"/>
                    </a:lnTo>
                    <a:lnTo>
                      <a:pt x="232" y="331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unset" dir="t"/>
              </a:scene3d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01" name="Freeform 29"/>
              <p:cNvSpPr>
                <a:spLocks/>
              </p:cNvSpPr>
              <p:nvPr/>
            </p:nvSpPr>
            <p:spPr bwMode="auto">
              <a:xfrm>
                <a:off x="1182811" y="4655208"/>
                <a:ext cx="809625" cy="2074863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67" y="39"/>
                  </a:cxn>
                  <a:cxn ang="0">
                    <a:pos x="209" y="99"/>
                  </a:cxn>
                  <a:cxn ang="0">
                    <a:pos x="266" y="218"/>
                  </a:cxn>
                  <a:cxn ang="0">
                    <a:pos x="299" y="349"/>
                  </a:cxn>
                  <a:cxn ang="0">
                    <a:pos x="314" y="477"/>
                  </a:cxn>
                  <a:cxn ang="0">
                    <a:pos x="320" y="558"/>
                  </a:cxn>
                  <a:cxn ang="0">
                    <a:pos x="299" y="647"/>
                  </a:cxn>
                  <a:cxn ang="0">
                    <a:pos x="281" y="749"/>
                  </a:cxn>
                  <a:cxn ang="0">
                    <a:pos x="242" y="886"/>
                  </a:cxn>
                  <a:cxn ang="0">
                    <a:pos x="215" y="1005"/>
                  </a:cxn>
                  <a:cxn ang="0">
                    <a:pos x="215" y="1041"/>
                  </a:cxn>
                  <a:cxn ang="0">
                    <a:pos x="239" y="1074"/>
                  </a:cxn>
                  <a:cxn ang="0">
                    <a:pos x="334" y="1113"/>
                  </a:cxn>
                  <a:cxn ang="0">
                    <a:pos x="448" y="1155"/>
                  </a:cxn>
                  <a:cxn ang="0">
                    <a:pos x="493" y="1172"/>
                  </a:cxn>
                  <a:cxn ang="0">
                    <a:pos x="510" y="1211"/>
                  </a:cxn>
                  <a:cxn ang="0">
                    <a:pos x="481" y="1274"/>
                  </a:cxn>
                  <a:cxn ang="0">
                    <a:pos x="454" y="1307"/>
                  </a:cxn>
                  <a:cxn ang="0">
                    <a:pos x="394" y="1301"/>
                  </a:cxn>
                  <a:cxn ang="0">
                    <a:pos x="340" y="1253"/>
                  </a:cxn>
                  <a:cxn ang="0">
                    <a:pos x="299" y="1211"/>
                  </a:cxn>
                  <a:cxn ang="0">
                    <a:pos x="242" y="1178"/>
                  </a:cxn>
                  <a:cxn ang="0">
                    <a:pos x="179" y="1172"/>
                  </a:cxn>
                  <a:cxn ang="0">
                    <a:pos x="129" y="1166"/>
                  </a:cxn>
                  <a:cxn ang="0">
                    <a:pos x="90" y="1140"/>
                  </a:cxn>
                  <a:cxn ang="0">
                    <a:pos x="75" y="1086"/>
                  </a:cxn>
                  <a:cxn ang="0">
                    <a:pos x="87" y="1047"/>
                  </a:cxn>
                  <a:cxn ang="0">
                    <a:pos x="114" y="1008"/>
                  </a:cxn>
                  <a:cxn ang="0">
                    <a:pos x="135" y="961"/>
                  </a:cxn>
                  <a:cxn ang="0">
                    <a:pos x="161" y="862"/>
                  </a:cxn>
                  <a:cxn ang="0">
                    <a:pos x="188" y="728"/>
                  </a:cxn>
                  <a:cxn ang="0">
                    <a:pos x="200" y="591"/>
                  </a:cxn>
                  <a:cxn ang="0">
                    <a:pos x="179" y="471"/>
                  </a:cxn>
                  <a:cxn ang="0">
                    <a:pos x="129" y="370"/>
                  </a:cxn>
                  <a:cxn ang="0">
                    <a:pos x="63" y="278"/>
                  </a:cxn>
                  <a:cxn ang="0">
                    <a:pos x="21" y="185"/>
                  </a:cxn>
                  <a:cxn ang="0">
                    <a:pos x="0" y="99"/>
                  </a:cxn>
                  <a:cxn ang="0">
                    <a:pos x="15" y="18"/>
                  </a:cxn>
                  <a:cxn ang="0">
                    <a:pos x="81" y="0"/>
                  </a:cxn>
                </a:cxnLst>
                <a:rect l="0" t="0" r="r" b="b"/>
                <a:pathLst>
                  <a:path w="510" h="1307">
                    <a:moveTo>
                      <a:pt x="81" y="0"/>
                    </a:moveTo>
                    <a:lnTo>
                      <a:pt x="167" y="39"/>
                    </a:lnTo>
                    <a:lnTo>
                      <a:pt x="209" y="99"/>
                    </a:lnTo>
                    <a:lnTo>
                      <a:pt x="266" y="218"/>
                    </a:lnTo>
                    <a:lnTo>
                      <a:pt x="299" y="349"/>
                    </a:lnTo>
                    <a:lnTo>
                      <a:pt x="314" y="477"/>
                    </a:lnTo>
                    <a:lnTo>
                      <a:pt x="320" y="558"/>
                    </a:lnTo>
                    <a:lnTo>
                      <a:pt x="299" y="647"/>
                    </a:lnTo>
                    <a:lnTo>
                      <a:pt x="281" y="749"/>
                    </a:lnTo>
                    <a:lnTo>
                      <a:pt x="242" y="886"/>
                    </a:lnTo>
                    <a:lnTo>
                      <a:pt x="215" y="1005"/>
                    </a:lnTo>
                    <a:lnTo>
                      <a:pt x="215" y="1041"/>
                    </a:lnTo>
                    <a:lnTo>
                      <a:pt x="239" y="1074"/>
                    </a:lnTo>
                    <a:lnTo>
                      <a:pt x="334" y="1113"/>
                    </a:lnTo>
                    <a:lnTo>
                      <a:pt x="448" y="1155"/>
                    </a:lnTo>
                    <a:lnTo>
                      <a:pt x="493" y="1172"/>
                    </a:lnTo>
                    <a:lnTo>
                      <a:pt x="510" y="1211"/>
                    </a:lnTo>
                    <a:lnTo>
                      <a:pt x="481" y="1274"/>
                    </a:lnTo>
                    <a:lnTo>
                      <a:pt x="454" y="1307"/>
                    </a:lnTo>
                    <a:lnTo>
                      <a:pt x="394" y="1301"/>
                    </a:lnTo>
                    <a:lnTo>
                      <a:pt x="340" y="1253"/>
                    </a:lnTo>
                    <a:lnTo>
                      <a:pt x="299" y="1211"/>
                    </a:lnTo>
                    <a:lnTo>
                      <a:pt x="242" y="1178"/>
                    </a:lnTo>
                    <a:lnTo>
                      <a:pt x="179" y="1172"/>
                    </a:lnTo>
                    <a:lnTo>
                      <a:pt x="129" y="1166"/>
                    </a:lnTo>
                    <a:lnTo>
                      <a:pt x="90" y="1140"/>
                    </a:lnTo>
                    <a:lnTo>
                      <a:pt x="75" y="1086"/>
                    </a:lnTo>
                    <a:lnTo>
                      <a:pt x="87" y="1047"/>
                    </a:lnTo>
                    <a:lnTo>
                      <a:pt x="114" y="1008"/>
                    </a:lnTo>
                    <a:lnTo>
                      <a:pt x="135" y="961"/>
                    </a:lnTo>
                    <a:lnTo>
                      <a:pt x="161" y="862"/>
                    </a:lnTo>
                    <a:lnTo>
                      <a:pt x="188" y="728"/>
                    </a:lnTo>
                    <a:lnTo>
                      <a:pt x="200" y="591"/>
                    </a:lnTo>
                    <a:lnTo>
                      <a:pt x="179" y="471"/>
                    </a:lnTo>
                    <a:lnTo>
                      <a:pt x="129" y="370"/>
                    </a:lnTo>
                    <a:lnTo>
                      <a:pt x="63" y="278"/>
                    </a:lnTo>
                    <a:lnTo>
                      <a:pt x="21" y="185"/>
                    </a:lnTo>
                    <a:lnTo>
                      <a:pt x="0" y="99"/>
                    </a:lnTo>
                    <a:lnTo>
                      <a:pt x="15" y="1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unset" dir="t"/>
              </a:scene3d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6" name="Groupe 35"/>
              <p:cNvGrpSpPr/>
              <p:nvPr/>
            </p:nvGrpSpPr>
            <p:grpSpPr>
              <a:xfrm>
                <a:off x="862136" y="3328288"/>
                <a:ext cx="2140715" cy="1653945"/>
                <a:chOff x="862136" y="3328288"/>
                <a:chExt cx="2140715" cy="1653945"/>
              </a:xfrm>
            </p:grpSpPr>
            <p:sp>
              <p:nvSpPr>
                <p:cNvPr id="3099" name="Freeform 27"/>
                <p:cNvSpPr>
                  <a:spLocks/>
                </p:cNvSpPr>
                <p:nvPr/>
              </p:nvSpPr>
              <p:spPr bwMode="auto">
                <a:xfrm rot="20549303">
                  <a:off x="1099438" y="3328288"/>
                  <a:ext cx="1903413" cy="738188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176" y="39"/>
                    </a:cxn>
                    <a:cxn ang="0">
                      <a:pos x="224" y="98"/>
                    </a:cxn>
                    <a:cxn ang="0">
                      <a:pos x="331" y="167"/>
                    </a:cxn>
                    <a:cxn ang="0">
                      <a:pos x="478" y="245"/>
                    </a:cxn>
                    <a:cxn ang="0">
                      <a:pos x="603" y="304"/>
                    </a:cxn>
                    <a:cxn ang="0">
                      <a:pos x="674" y="319"/>
                    </a:cxn>
                    <a:cxn ang="0">
                      <a:pos x="773" y="319"/>
                    </a:cxn>
                    <a:cxn ang="0">
                      <a:pos x="859" y="304"/>
                    </a:cxn>
                    <a:cxn ang="0">
                      <a:pos x="913" y="286"/>
                    </a:cxn>
                    <a:cxn ang="0">
                      <a:pos x="973" y="266"/>
                    </a:cxn>
                    <a:cxn ang="0">
                      <a:pos x="994" y="233"/>
                    </a:cxn>
                    <a:cxn ang="0">
                      <a:pos x="988" y="152"/>
                    </a:cxn>
                    <a:cxn ang="0">
                      <a:pos x="1006" y="98"/>
                    </a:cxn>
                    <a:cxn ang="0">
                      <a:pos x="1032" y="81"/>
                    </a:cxn>
                    <a:cxn ang="0">
                      <a:pos x="1071" y="93"/>
                    </a:cxn>
                    <a:cxn ang="0">
                      <a:pos x="1074" y="134"/>
                    </a:cxn>
                    <a:cxn ang="0">
                      <a:pos x="1059" y="179"/>
                    </a:cxn>
                    <a:cxn ang="0">
                      <a:pos x="1044" y="239"/>
                    </a:cxn>
                    <a:cxn ang="0">
                      <a:pos x="1032" y="277"/>
                    </a:cxn>
                    <a:cxn ang="0">
                      <a:pos x="1053" y="286"/>
                    </a:cxn>
                    <a:cxn ang="0">
                      <a:pos x="1092" y="277"/>
                    </a:cxn>
                    <a:cxn ang="0">
                      <a:pos x="1131" y="260"/>
                    </a:cxn>
                    <a:cxn ang="0">
                      <a:pos x="1190" y="266"/>
                    </a:cxn>
                    <a:cxn ang="0">
                      <a:pos x="1199" y="298"/>
                    </a:cxn>
                    <a:cxn ang="0">
                      <a:pos x="1185" y="331"/>
                    </a:cxn>
                    <a:cxn ang="0">
                      <a:pos x="1152" y="334"/>
                    </a:cxn>
                    <a:cxn ang="0">
                      <a:pos x="1098" y="331"/>
                    </a:cxn>
                    <a:cxn ang="0">
                      <a:pos x="1059" y="334"/>
                    </a:cxn>
                    <a:cxn ang="0">
                      <a:pos x="1032" y="358"/>
                    </a:cxn>
                    <a:cxn ang="0">
                      <a:pos x="1074" y="379"/>
                    </a:cxn>
                    <a:cxn ang="0">
                      <a:pos x="1140" y="379"/>
                    </a:cxn>
                    <a:cxn ang="0">
                      <a:pos x="1146" y="400"/>
                    </a:cxn>
                    <a:cxn ang="0">
                      <a:pos x="1146" y="433"/>
                    </a:cxn>
                    <a:cxn ang="0">
                      <a:pos x="1113" y="465"/>
                    </a:cxn>
                    <a:cxn ang="0">
                      <a:pos x="1059" y="453"/>
                    </a:cxn>
                    <a:cxn ang="0">
                      <a:pos x="1015" y="439"/>
                    </a:cxn>
                    <a:cxn ang="0">
                      <a:pos x="955" y="421"/>
                    </a:cxn>
                    <a:cxn ang="0">
                      <a:pos x="892" y="385"/>
                    </a:cxn>
                    <a:cxn ang="0">
                      <a:pos x="761" y="400"/>
                    </a:cxn>
                    <a:cxn ang="0">
                      <a:pos x="689" y="400"/>
                    </a:cxn>
                    <a:cxn ang="0">
                      <a:pos x="597" y="391"/>
                    </a:cxn>
                    <a:cxn ang="0">
                      <a:pos x="490" y="352"/>
                    </a:cxn>
                    <a:cxn ang="0">
                      <a:pos x="355" y="298"/>
                    </a:cxn>
                    <a:cxn ang="0">
                      <a:pos x="245" y="254"/>
                    </a:cxn>
                    <a:cxn ang="0">
                      <a:pos x="93" y="185"/>
                    </a:cxn>
                    <a:cxn ang="0">
                      <a:pos x="6" y="125"/>
                    </a:cxn>
                    <a:cxn ang="0">
                      <a:pos x="0" y="33"/>
                    </a:cxn>
                    <a:cxn ang="0">
                      <a:pos x="12" y="6"/>
                    </a:cxn>
                    <a:cxn ang="0">
                      <a:pos x="66" y="0"/>
                    </a:cxn>
                  </a:cxnLst>
                  <a:rect l="0" t="0" r="r" b="b"/>
                  <a:pathLst>
                    <a:path w="1199" h="465">
                      <a:moveTo>
                        <a:pt x="66" y="0"/>
                      </a:moveTo>
                      <a:lnTo>
                        <a:pt x="176" y="39"/>
                      </a:lnTo>
                      <a:lnTo>
                        <a:pt x="224" y="98"/>
                      </a:lnTo>
                      <a:lnTo>
                        <a:pt x="331" y="167"/>
                      </a:lnTo>
                      <a:lnTo>
                        <a:pt x="478" y="245"/>
                      </a:lnTo>
                      <a:lnTo>
                        <a:pt x="603" y="304"/>
                      </a:lnTo>
                      <a:lnTo>
                        <a:pt x="674" y="319"/>
                      </a:lnTo>
                      <a:lnTo>
                        <a:pt x="773" y="319"/>
                      </a:lnTo>
                      <a:lnTo>
                        <a:pt x="859" y="304"/>
                      </a:lnTo>
                      <a:lnTo>
                        <a:pt x="913" y="286"/>
                      </a:lnTo>
                      <a:lnTo>
                        <a:pt x="973" y="266"/>
                      </a:lnTo>
                      <a:lnTo>
                        <a:pt x="994" y="233"/>
                      </a:lnTo>
                      <a:lnTo>
                        <a:pt x="988" y="152"/>
                      </a:lnTo>
                      <a:lnTo>
                        <a:pt x="1006" y="98"/>
                      </a:lnTo>
                      <a:lnTo>
                        <a:pt x="1032" y="81"/>
                      </a:lnTo>
                      <a:lnTo>
                        <a:pt x="1071" y="93"/>
                      </a:lnTo>
                      <a:lnTo>
                        <a:pt x="1074" y="134"/>
                      </a:lnTo>
                      <a:lnTo>
                        <a:pt x="1059" y="179"/>
                      </a:lnTo>
                      <a:lnTo>
                        <a:pt x="1044" y="239"/>
                      </a:lnTo>
                      <a:lnTo>
                        <a:pt x="1032" y="277"/>
                      </a:lnTo>
                      <a:lnTo>
                        <a:pt x="1053" y="286"/>
                      </a:lnTo>
                      <a:lnTo>
                        <a:pt x="1092" y="277"/>
                      </a:lnTo>
                      <a:lnTo>
                        <a:pt x="1131" y="260"/>
                      </a:lnTo>
                      <a:lnTo>
                        <a:pt x="1190" y="266"/>
                      </a:lnTo>
                      <a:lnTo>
                        <a:pt x="1199" y="298"/>
                      </a:lnTo>
                      <a:lnTo>
                        <a:pt x="1185" y="331"/>
                      </a:lnTo>
                      <a:lnTo>
                        <a:pt x="1152" y="334"/>
                      </a:lnTo>
                      <a:lnTo>
                        <a:pt x="1098" y="331"/>
                      </a:lnTo>
                      <a:lnTo>
                        <a:pt x="1059" y="334"/>
                      </a:lnTo>
                      <a:lnTo>
                        <a:pt x="1032" y="358"/>
                      </a:lnTo>
                      <a:lnTo>
                        <a:pt x="1074" y="379"/>
                      </a:lnTo>
                      <a:lnTo>
                        <a:pt x="1140" y="379"/>
                      </a:lnTo>
                      <a:lnTo>
                        <a:pt x="1146" y="400"/>
                      </a:lnTo>
                      <a:lnTo>
                        <a:pt x="1146" y="433"/>
                      </a:lnTo>
                      <a:lnTo>
                        <a:pt x="1113" y="465"/>
                      </a:lnTo>
                      <a:lnTo>
                        <a:pt x="1059" y="453"/>
                      </a:lnTo>
                      <a:lnTo>
                        <a:pt x="1015" y="439"/>
                      </a:lnTo>
                      <a:lnTo>
                        <a:pt x="955" y="421"/>
                      </a:lnTo>
                      <a:lnTo>
                        <a:pt x="892" y="385"/>
                      </a:lnTo>
                      <a:lnTo>
                        <a:pt x="761" y="400"/>
                      </a:lnTo>
                      <a:lnTo>
                        <a:pt x="689" y="400"/>
                      </a:lnTo>
                      <a:lnTo>
                        <a:pt x="597" y="391"/>
                      </a:lnTo>
                      <a:lnTo>
                        <a:pt x="490" y="352"/>
                      </a:lnTo>
                      <a:lnTo>
                        <a:pt x="355" y="298"/>
                      </a:lnTo>
                      <a:lnTo>
                        <a:pt x="245" y="254"/>
                      </a:lnTo>
                      <a:lnTo>
                        <a:pt x="93" y="185"/>
                      </a:lnTo>
                      <a:lnTo>
                        <a:pt x="6" y="125"/>
                      </a:lnTo>
                      <a:lnTo>
                        <a:pt x="0" y="33"/>
                      </a:lnTo>
                      <a:lnTo>
                        <a:pt x="12" y="6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unset" dir="t"/>
                </a:scene3d>
                <a:sp3d prstMaterial="metal">
                  <a:bevelT w="88900" h="889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097" name="Freeform 25"/>
                <p:cNvSpPr>
                  <a:spLocks/>
                </p:cNvSpPr>
                <p:nvPr/>
              </p:nvSpPr>
              <p:spPr bwMode="auto">
                <a:xfrm>
                  <a:off x="862136" y="3475695"/>
                  <a:ext cx="819150" cy="1506538"/>
                </a:xfrm>
                <a:custGeom>
                  <a:avLst/>
                  <a:gdLst/>
                  <a:ahLst/>
                  <a:cxnLst>
                    <a:cxn ang="0">
                      <a:pos x="98" y="33"/>
                    </a:cxn>
                    <a:cxn ang="0">
                      <a:pos x="146" y="0"/>
                    </a:cxn>
                    <a:cxn ang="0">
                      <a:pos x="217" y="0"/>
                    </a:cxn>
                    <a:cxn ang="0">
                      <a:pos x="286" y="24"/>
                    </a:cxn>
                    <a:cxn ang="0">
                      <a:pos x="346" y="54"/>
                    </a:cxn>
                    <a:cxn ang="0">
                      <a:pos x="396" y="99"/>
                    </a:cxn>
                    <a:cxn ang="0">
                      <a:pos x="456" y="185"/>
                    </a:cxn>
                    <a:cxn ang="0">
                      <a:pos x="489" y="266"/>
                    </a:cxn>
                    <a:cxn ang="0">
                      <a:pos x="504" y="352"/>
                    </a:cxn>
                    <a:cxn ang="0">
                      <a:pos x="516" y="430"/>
                    </a:cxn>
                    <a:cxn ang="0">
                      <a:pos x="516" y="522"/>
                    </a:cxn>
                    <a:cxn ang="0">
                      <a:pos x="504" y="603"/>
                    </a:cxn>
                    <a:cxn ang="0">
                      <a:pos x="489" y="684"/>
                    </a:cxn>
                    <a:cxn ang="0">
                      <a:pos x="465" y="770"/>
                    </a:cxn>
                    <a:cxn ang="0">
                      <a:pos x="432" y="836"/>
                    </a:cxn>
                    <a:cxn ang="0">
                      <a:pos x="396" y="883"/>
                    </a:cxn>
                    <a:cxn ang="0">
                      <a:pos x="331" y="922"/>
                    </a:cxn>
                    <a:cxn ang="0">
                      <a:pos x="259" y="949"/>
                    </a:cxn>
                    <a:cxn ang="0">
                      <a:pos x="193" y="949"/>
                    </a:cxn>
                    <a:cxn ang="0">
                      <a:pos x="131" y="943"/>
                    </a:cxn>
                    <a:cxn ang="0">
                      <a:pos x="74" y="907"/>
                    </a:cxn>
                    <a:cxn ang="0">
                      <a:pos x="38" y="862"/>
                    </a:cxn>
                    <a:cxn ang="0">
                      <a:pos x="8" y="815"/>
                    </a:cxn>
                    <a:cxn ang="0">
                      <a:pos x="0" y="743"/>
                    </a:cxn>
                    <a:cxn ang="0">
                      <a:pos x="0" y="648"/>
                    </a:cxn>
                    <a:cxn ang="0">
                      <a:pos x="20" y="591"/>
                    </a:cxn>
                    <a:cxn ang="0">
                      <a:pos x="53" y="549"/>
                    </a:cxn>
                    <a:cxn ang="0">
                      <a:pos x="92" y="516"/>
                    </a:cxn>
                    <a:cxn ang="0">
                      <a:pos x="98" y="463"/>
                    </a:cxn>
                    <a:cxn ang="0">
                      <a:pos x="98" y="424"/>
                    </a:cxn>
                    <a:cxn ang="0">
                      <a:pos x="68" y="370"/>
                    </a:cxn>
                    <a:cxn ang="0">
                      <a:pos x="38" y="311"/>
                    </a:cxn>
                    <a:cxn ang="0">
                      <a:pos x="20" y="245"/>
                    </a:cxn>
                    <a:cxn ang="0">
                      <a:pos x="8" y="170"/>
                    </a:cxn>
                    <a:cxn ang="0">
                      <a:pos x="26" y="111"/>
                    </a:cxn>
                    <a:cxn ang="0">
                      <a:pos x="41" y="72"/>
                    </a:cxn>
                    <a:cxn ang="0">
                      <a:pos x="68" y="51"/>
                    </a:cxn>
                    <a:cxn ang="0">
                      <a:pos x="98" y="33"/>
                    </a:cxn>
                  </a:cxnLst>
                  <a:rect l="0" t="0" r="r" b="b"/>
                  <a:pathLst>
                    <a:path w="516" h="949">
                      <a:moveTo>
                        <a:pt x="98" y="33"/>
                      </a:moveTo>
                      <a:lnTo>
                        <a:pt x="146" y="0"/>
                      </a:lnTo>
                      <a:lnTo>
                        <a:pt x="217" y="0"/>
                      </a:lnTo>
                      <a:lnTo>
                        <a:pt x="286" y="24"/>
                      </a:lnTo>
                      <a:lnTo>
                        <a:pt x="346" y="54"/>
                      </a:lnTo>
                      <a:lnTo>
                        <a:pt x="396" y="99"/>
                      </a:lnTo>
                      <a:lnTo>
                        <a:pt x="456" y="185"/>
                      </a:lnTo>
                      <a:lnTo>
                        <a:pt x="489" y="266"/>
                      </a:lnTo>
                      <a:lnTo>
                        <a:pt x="504" y="352"/>
                      </a:lnTo>
                      <a:lnTo>
                        <a:pt x="516" y="430"/>
                      </a:lnTo>
                      <a:lnTo>
                        <a:pt x="516" y="522"/>
                      </a:lnTo>
                      <a:lnTo>
                        <a:pt x="504" y="603"/>
                      </a:lnTo>
                      <a:lnTo>
                        <a:pt x="489" y="684"/>
                      </a:lnTo>
                      <a:lnTo>
                        <a:pt x="465" y="770"/>
                      </a:lnTo>
                      <a:lnTo>
                        <a:pt x="432" y="836"/>
                      </a:lnTo>
                      <a:lnTo>
                        <a:pt x="396" y="883"/>
                      </a:lnTo>
                      <a:lnTo>
                        <a:pt x="331" y="922"/>
                      </a:lnTo>
                      <a:lnTo>
                        <a:pt x="259" y="949"/>
                      </a:lnTo>
                      <a:lnTo>
                        <a:pt x="193" y="949"/>
                      </a:lnTo>
                      <a:lnTo>
                        <a:pt x="131" y="943"/>
                      </a:lnTo>
                      <a:lnTo>
                        <a:pt x="74" y="907"/>
                      </a:lnTo>
                      <a:lnTo>
                        <a:pt x="38" y="862"/>
                      </a:lnTo>
                      <a:lnTo>
                        <a:pt x="8" y="815"/>
                      </a:lnTo>
                      <a:lnTo>
                        <a:pt x="0" y="743"/>
                      </a:lnTo>
                      <a:lnTo>
                        <a:pt x="0" y="648"/>
                      </a:lnTo>
                      <a:lnTo>
                        <a:pt x="20" y="591"/>
                      </a:lnTo>
                      <a:lnTo>
                        <a:pt x="53" y="549"/>
                      </a:lnTo>
                      <a:lnTo>
                        <a:pt x="92" y="516"/>
                      </a:lnTo>
                      <a:lnTo>
                        <a:pt x="98" y="463"/>
                      </a:lnTo>
                      <a:lnTo>
                        <a:pt x="98" y="424"/>
                      </a:lnTo>
                      <a:lnTo>
                        <a:pt x="68" y="370"/>
                      </a:lnTo>
                      <a:lnTo>
                        <a:pt x="38" y="311"/>
                      </a:lnTo>
                      <a:lnTo>
                        <a:pt x="20" y="245"/>
                      </a:lnTo>
                      <a:lnTo>
                        <a:pt x="8" y="170"/>
                      </a:lnTo>
                      <a:lnTo>
                        <a:pt x="26" y="111"/>
                      </a:lnTo>
                      <a:lnTo>
                        <a:pt x="41" y="72"/>
                      </a:lnTo>
                      <a:lnTo>
                        <a:pt x="68" y="51"/>
                      </a:lnTo>
                      <a:lnTo>
                        <a:pt x="98" y="33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unset" dir="t"/>
                </a:scene3d>
                <a:sp3d prstMaterial="metal">
                  <a:bevelT w="88900" h="889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595436" y="2367620"/>
              <a:ext cx="1312863" cy="1023938"/>
            </a:xfrm>
            <a:custGeom>
              <a:avLst/>
              <a:gdLst/>
              <a:ahLst/>
              <a:cxnLst>
                <a:cxn ang="0">
                  <a:pos x="519" y="293"/>
                </a:cxn>
                <a:cxn ang="0">
                  <a:pos x="481" y="197"/>
                </a:cxn>
                <a:cxn ang="0">
                  <a:pos x="442" y="132"/>
                </a:cxn>
                <a:cxn ang="0">
                  <a:pos x="394" y="84"/>
                </a:cxn>
                <a:cxn ang="0">
                  <a:pos x="329" y="39"/>
                </a:cxn>
                <a:cxn ang="0">
                  <a:pos x="281" y="18"/>
                </a:cxn>
                <a:cxn ang="0">
                  <a:pos x="227" y="0"/>
                </a:cxn>
                <a:cxn ang="0">
                  <a:pos x="156" y="12"/>
                </a:cxn>
                <a:cxn ang="0">
                  <a:pos x="96" y="39"/>
                </a:cxn>
                <a:cxn ang="0">
                  <a:pos x="60" y="66"/>
                </a:cxn>
                <a:cxn ang="0">
                  <a:pos x="27" y="111"/>
                </a:cxn>
                <a:cxn ang="0">
                  <a:pos x="9" y="159"/>
                </a:cxn>
                <a:cxn ang="0">
                  <a:pos x="0" y="233"/>
                </a:cxn>
                <a:cxn ang="0">
                  <a:pos x="0" y="317"/>
                </a:cxn>
                <a:cxn ang="0">
                  <a:pos x="27" y="385"/>
                </a:cxn>
                <a:cxn ang="0">
                  <a:pos x="60" y="463"/>
                </a:cxn>
                <a:cxn ang="0">
                  <a:pos x="102" y="525"/>
                </a:cxn>
                <a:cxn ang="0">
                  <a:pos x="150" y="576"/>
                </a:cxn>
                <a:cxn ang="0">
                  <a:pos x="206" y="618"/>
                </a:cxn>
                <a:cxn ang="0">
                  <a:pos x="260" y="639"/>
                </a:cxn>
                <a:cxn ang="0">
                  <a:pos x="320" y="645"/>
                </a:cxn>
                <a:cxn ang="0">
                  <a:pos x="367" y="639"/>
                </a:cxn>
                <a:cxn ang="0">
                  <a:pos x="409" y="618"/>
                </a:cxn>
                <a:cxn ang="0">
                  <a:pos x="442" y="591"/>
                </a:cxn>
                <a:cxn ang="0">
                  <a:pos x="475" y="549"/>
                </a:cxn>
                <a:cxn ang="0">
                  <a:pos x="496" y="493"/>
                </a:cxn>
                <a:cxn ang="0">
                  <a:pos x="514" y="436"/>
                </a:cxn>
                <a:cxn ang="0">
                  <a:pos x="522" y="376"/>
                </a:cxn>
                <a:cxn ang="0">
                  <a:pos x="642" y="403"/>
                </a:cxn>
                <a:cxn ang="0">
                  <a:pos x="755" y="445"/>
                </a:cxn>
                <a:cxn ang="0">
                  <a:pos x="794" y="451"/>
                </a:cxn>
                <a:cxn ang="0">
                  <a:pos x="827" y="418"/>
                </a:cxn>
                <a:cxn ang="0">
                  <a:pos x="815" y="370"/>
                </a:cxn>
                <a:cxn ang="0">
                  <a:pos x="788" y="338"/>
                </a:cxn>
                <a:cxn ang="0">
                  <a:pos x="728" y="320"/>
                </a:cxn>
                <a:cxn ang="0">
                  <a:pos x="663" y="317"/>
                </a:cxn>
                <a:cxn ang="0">
                  <a:pos x="588" y="305"/>
                </a:cxn>
                <a:cxn ang="0">
                  <a:pos x="519" y="293"/>
                </a:cxn>
              </a:cxnLst>
              <a:rect l="0" t="0" r="r" b="b"/>
              <a:pathLst>
                <a:path w="827" h="645">
                  <a:moveTo>
                    <a:pt x="519" y="293"/>
                  </a:moveTo>
                  <a:lnTo>
                    <a:pt x="481" y="197"/>
                  </a:lnTo>
                  <a:lnTo>
                    <a:pt x="442" y="132"/>
                  </a:lnTo>
                  <a:lnTo>
                    <a:pt x="394" y="84"/>
                  </a:lnTo>
                  <a:lnTo>
                    <a:pt x="329" y="39"/>
                  </a:lnTo>
                  <a:lnTo>
                    <a:pt x="281" y="18"/>
                  </a:lnTo>
                  <a:lnTo>
                    <a:pt x="227" y="0"/>
                  </a:lnTo>
                  <a:lnTo>
                    <a:pt x="156" y="12"/>
                  </a:lnTo>
                  <a:lnTo>
                    <a:pt x="96" y="39"/>
                  </a:lnTo>
                  <a:lnTo>
                    <a:pt x="60" y="66"/>
                  </a:lnTo>
                  <a:lnTo>
                    <a:pt x="27" y="111"/>
                  </a:lnTo>
                  <a:lnTo>
                    <a:pt x="9" y="159"/>
                  </a:lnTo>
                  <a:lnTo>
                    <a:pt x="0" y="233"/>
                  </a:lnTo>
                  <a:lnTo>
                    <a:pt x="0" y="317"/>
                  </a:lnTo>
                  <a:lnTo>
                    <a:pt x="27" y="385"/>
                  </a:lnTo>
                  <a:lnTo>
                    <a:pt x="60" y="463"/>
                  </a:lnTo>
                  <a:lnTo>
                    <a:pt x="102" y="525"/>
                  </a:lnTo>
                  <a:lnTo>
                    <a:pt x="150" y="576"/>
                  </a:lnTo>
                  <a:lnTo>
                    <a:pt x="206" y="618"/>
                  </a:lnTo>
                  <a:lnTo>
                    <a:pt x="260" y="639"/>
                  </a:lnTo>
                  <a:lnTo>
                    <a:pt x="320" y="645"/>
                  </a:lnTo>
                  <a:lnTo>
                    <a:pt x="367" y="639"/>
                  </a:lnTo>
                  <a:lnTo>
                    <a:pt x="409" y="618"/>
                  </a:lnTo>
                  <a:lnTo>
                    <a:pt x="442" y="591"/>
                  </a:lnTo>
                  <a:lnTo>
                    <a:pt x="475" y="549"/>
                  </a:lnTo>
                  <a:lnTo>
                    <a:pt x="496" y="493"/>
                  </a:lnTo>
                  <a:lnTo>
                    <a:pt x="514" y="436"/>
                  </a:lnTo>
                  <a:lnTo>
                    <a:pt x="522" y="376"/>
                  </a:lnTo>
                  <a:lnTo>
                    <a:pt x="642" y="403"/>
                  </a:lnTo>
                  <a:lnTo>
                    <a:pt x="755" y="445"/>
                  </a:lnTo>
                  <a:lnTo>
                    <a:pt x="794" y="451"/>
                  </a:lnTo>
                  <a:lnTo>
                    <a:pt x="827" y="418"/>
                  </a:lnTo>
                  <a:lnTo>
                    <a:pt x="815" y="370"/>
                  </a:lnTo>
                  <a:lnTo>
                    <a:pt x="788" y="338"/>
                  </a:lnTo>
                  <a:lnTo>
                    <a:pt x="728" y="320"/>
                  </a:lnTo>
                  <a:lnTo>
                    <a:pt x="663" y="317"/>
                  </a:lnTo>
                  <a:lnTo>
                    <a:pt x="588" y="305"/>
                  </a:lnTo>
                  <a:lnTo>
                    <a:pt x="519" y="29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449386" y="3589995"/>
              <a:ext cx="1012825" cy="1179513"/>
            </a:xfrm>
            <a:custGeom>
              <a:avLst/>
              <a:gdLst/>
              <a:ahLst/>
              <a:cxnLst>
                <a:cxn ang="0">
                  <a:pos x="254" y="75"/>
                </a:cxn>
                <a:cxn ang="0">
                  <a:pos x="331" y="9"/>
                </a:cxn>
                <a:cxn ang="0">
                  <a:pos x="421" y="0"/>
                </a:cxn>
                <a:cxn ang="0">
                  <a:pos x="477" y="33"/>
                </a:cxn>
                <a:cxn ang="0">
                  <a:pos x="480" y="119"/>
                </a:cxn>
                <a:cxn ang="0">
                  <a:pos x="477" y="134"/>
                </a:cxn>
                <a:cxn ang="0">
                  <a:pos x="433" y="200"/>
                </a:cxn>
                <a:cxn ang="0">
                  <a:pos x="421" y="218"/>
                </a:cxn>
                <a:cxn ang="0">
                  <a:pos x="340" y="245"/>
                </a:cxn>
                <a:cxn ang="0">
                  <a:pos x="245" y="274"/>
                </a:cxn>
                <a:cxn ang="0">
                  <a:pos x="167" y="325"/>
                </a:cxn>
                <a:cxn ang="0">
                  <a:pos x="107" y="385"/>
                </a:cxn>
                <a:cxn ang="0">
                  <a:pos x="125" y="412"/>
                </a:cxn>
                <a:cxn ang="0">
                  <a:pos x="179" y="450"/>
                </a:cxn>
                <a:cxn ang="0">
                  <a:pos x="265" y="492"/>
                </a:cxn>
                <a:cxn ang="0">
                  <a:pos x="346" y="531"/>
                </a:cxn>
                <a:cxn ang="0">
                  <a:pos x="406" y="546"/>
                </a:cxn>
                <a:cxn ang="0">
                  <a:pos x="453" y="525"/>
                </a:cxn>
                <a:cxn ang="0">
                  <a:pos x="477" y="492"/>
                </a:cxn>
                <a:cxn ang="0">
                  <a:pos x="486" y="453"/>
                </a:cxn>
                <a:cxn ang="0">
                  <a:pos x="504" y="433"/>
                </a:cxn>
                <a:cxn ang="0">
                  <a:pos x="546" y="418"/>
                </a:cxn>
                <a:cxn ang="0">
                  <a:pos x="567" y="444"/>
                </a:cxn>
                <a:cxn ang="0">
                  <a:pos x="579" y="477"/>
                </a:cxn>
                <a:cxn ang="0">
                  <a:pos x="552" y="504"/>
                </a:cxn>
                <a:cxn ang="0">
                  <a:pos x="513" y="519"/>
                </a:cxn>
                <a:cxn ang="0">
                  <a:pos x="486" y="546"/>
                </a:cxn>
                <a:cxn ang="0">
                  <a:pos x="492" y="573"/>
                </a:cxn>
                <a:cxn ang="0">
                  <a:pos x="537" y="585"/>
                </a:cxn>
                <a:cxn ang="0">
                  <a:pos x="600" y="585"/>
                </a:cxn>
                <a:cxn ang="0">
                  <a:pos x="632" y="612"/>
                </a:cxn>
                <a:cxn ang="0">
                  <a:pos x="638" y="650"/>
                </a:cxn>
                <a:cxn ang="0">
                  <a:pos x="611" y="662"/>
                </a:cxn>
                <a:cxn ang="0">
                  <a:pos x="567" y="662"/>
                </a:cxn>
                <a:cxn ang="0">
                  <a:pos x="537" y="638"/>
                </a:cxn>
                <a:cxn ang="0">
                  <a:pos x="507" y="623"/>
                </a:cxn>
                <a:cxn ang="0">
                  <a:pos x="471" y="603"/>
                </a:cxn>
                <a:cxn ang="0">
                  <a:pos x="459" y="623"/>
                </a:cxn>
                <a:cxn ang="0">
                  <a:pos x="492" y="650"/>
                </a:cxn>
                <a:cxn ang="0">
                  <a:pos x="525" y="683"/>
                </a:cxn>
                <a:cxn ang="0">
                  <a:pos x="540" y="722"/>
                </a:cxn>
                <a:cxn ang="0">
                  <a:pos x="525" y="743"/>
                </a:cxn>
                <a:cxn ang="0">
                  <a:pos x="480" y="743"/>
                </a:cxn>
                <a:cxn ang="0">
                  <a:pos x="450" y="710"/>
                </a:cxn>
                <a:cxn ang="0">
                  <a:pos x="433" y="656"/>
                </a:cxn>
                <a:cxn ang="0">
                  <a:pos x="412" y="617"/>
                </a:cxn>
                <a:cxn ang="0">
                  <a:pos x="358" y="603"/>
                </a:cxn>
                <a:cxn ang="0">
                  <a:pos x="286" y="579"/>
                </a:cxn>
                <a:cxn ang="0">
                  <a:pos x="188" y="552"/>
                </a:cxn>
                <a:cxn ang="0">
                  <a:pos x="98" y="513"/>
                </a:cxn>
                <a:cxn ang="0">
                  <a:pos x="33" y="465"/>
                </a:cxn>
                <a:cxn ang="0">
                  <a:pos x="12" y="424"/>
                </a:cxn>
                <a:cxn ang="0">
                  <a:pos x="0" y="385"/>
                </a:cxn>
                <a:cxn ang="0">
                  <a:pos x="12" y="346"/>
                </a:cxn>
                <a:cxn ang="0">
                  <a:pos x="54" y="298"/>
                </a:cxn>
                <a:cxn ang="0">
                  <a:pos x="107" y="233"/>
                </a:cxn>
                <a:cxn ang="0">
                  <a:pos x="167" y="167"/>
                </a:cxn>
                <a:cxn ang="0">
                  <a:pos x="212" y="125"/>
                </a:cxn>
                <a:cxn ang="0">
                  <a:pos x="254" y="75"/>
                </a:cxn>
              </a:cxnLst>
              <a:rect l="0" t="0" r="r" b="b"/>
              <a:pathLst>
                <a:path w="638" h="743">
                  <a:moveTo>
                    <a:pt x="254" y="75"/>
                  </a:moveTo>
                  <a:lnTo>
                    <a:pt x="331" y="9"/>
                  </a:lnTo>
                  <a:lnTo>
                    <a:pt x="421" y="0"/>
                  </a:lnTo>
                  <a:lnTo>
                    <a:pt x="477" y="33"/>
                  </a:lnTo>
                  <a:lnTo>
                    <a:pt x="480" y="119"/>
                  </a:lnTo>
                  <a:lnTo>
                    <a:pt x="477" y="134"/>
                  </a:lnTo>
                  <a:lnTo>
                    <a:pt x="433" y="200"/>
                  </a:lnTo>
                  <a:lnTo>
                    <a:pt x="421" y="218"/>
                  </a:lnTo>
                  <a:lnTo>
                    <a:pt x="340" y="245"/>
                  </a:lnTo>
                  <a:lnTo>
                    <a:pt x="245" y="274"/>
                  </a:lnTo>
                  <a:lnTo>
                    <a:pt x="167" y="325"/>
                  </a:lnTo>
                  <a:lnTo>
                    <a:pt x="107" y="385"/>
                  </a:lnTo>
                  <a:lnTo>
                    <a:pt x="125" y="412"/>
                  </a:lnTo>
                  <a:lnTo>
                    <a:pt x="179" y="450"/>
                  </a:lnTo>
                  <a:lnTo>
                    <a:pt x="265" y="492"/>
                  </a:lnTo>
                  <a:lnTo>
                    <a:pt x="346" y="531"/>
                  </a:lnTo>
                  <a:lnTo>
                    <a:pt x="406" y="546"/>
                  </a:lnTo>
                  <a:lnTo>
                    <a:pt x="453" y="525"/>
                  </a:lnTo>
                  <a:lnTo>
                    <a:pt x="477" y="492"/>
                  </a:lnTo>
                  <a:lnTo>
                    <a:pt x="486" y="453"/>
                  </a:lnTo>
                  <a:lnTo>
                    <a:pt x="504" y="433"/>
                  </a:lnTo>
                  <a:lnTo>
                    <a:pt x="546" y="418"/>
                  </a:lnTo>
                  <a:lnTo>
                    <a:pt x="567" y="444"/>
                  </a:lnTo>
                  <a:lnTo>
                    <a:pt x="579" y="477"/>
                  </a:lnTo>
                  <a:lnTo>
                    <a:pt x="552" y="504"/>
                  </a:lnTo>
                  <a:lnTo>
                    <a:pt x="513" y="519"/>
                  </a:lnTo>
                  <a:lnTo>
                    <a:pt x="486" y="546"/>
                  </a:lnTo>
                  <a:lnTo>
                    <a:pt x="492" y="573"/>
                  </a:lnTo>
                  <a:lnTo>
                    <a:pt x="537" y="585"/>
                  </a:lnTo>
                  <a:lnTo>
                    <a:pt x="600" y="585"/>
                  </a:lnTo>
                  <a:lnTo>
                    <a:pt x="632" y="612"/>
                  </a:lnTo>
                  <a:lnTo>
                    <a:pt x="638" y="650"/>
                  </a:lnTo>
                  <a:lnTo>
                    <a:pt x="611" y="662"/>
                  </a:lnTo>
                  <a:lnTo>
                    <a:pt x="567" y="662"/>
                  </a:lnTo>
                  <a:lnTo>
                    <a:pt x="537" y="638"/>
                  </a:lnTo>
                  <a:lnTo>
                    <a:pt x="507" y="623"/>
                  </a:lnTo>
                  <a:lnTo>
                    <a:pt x="471" y="603"/>
                  </a:lnTo>
                  <a:lnTo>
                    <a:pt x="459" y="623"/>
                  </a:lnTo>
                  <a:lnTo>
                    <a:pt x="492" y="650"/>
                  </a:lnTo>
                  <a:lnTo>
                    <a:pt x="525" y="683"/>
                  </a:lnTo>
                  <a:lnTo>
                    <a:pt x="540" y="722"/>
                  </a:lnTo>
                  <a:lnTo>
                    <a:pt x="525" y="743"/>
                  </a:lnTo>
                  <a:lnTo>
                    <a:pt x="480" y="743"/>
                  </a:lnTo>
                  <a:lnTo>
                    <a:pt x="450" y="710"/>
                  </a:lnTo>
                  <a:lnTo>
                    <a:pt x="433" y="656"/>
                  </a:lnTo>
                  <a:lnTo>
                    <a:pt x="412" y="617"/>
                  </a:lnTo>
                  <a:lnTo>
                    <a:pt x="358" y="603"/>
                  </a:lnTo>
                  <a:lnTo>
                    <a:pt x="286" y="579"/>
                  </a:lnTo>
                  <a:lnTo>
                    <a:pt x="188" y="552"/>
                  </a:lnTo>
                  <a:lnTo>
                    <a:pt x="98" y="513"/>
                  </a:lnTo>
                  <a:lnTo>
                    <a:pt x="33" y="465"/>
                  </a:lnTo>
                  <a:lnTo>
                    <a:pt x="12" y="424"/>
                  </a:lnTo>
                  <a:lnTo>
                    <a:pt x="0" y="385"/>
                  </a:lnTo>
                  <a:lnTo>
                    <a:pt x="12" y="346"/>
                  </a:lnTo>
                  <a:lnTo>
                    <a:pt x="54" y="298"/>
                  </a:lnTo>
                  <a:lnTo>
                    <a:pt x="107" y="233"/>
                  </a:lnTo>
                  <a:lnTo>
                    <a:pt x="167" y="167"/>
                  </a:lnTo>
                  <a:lnTo>
                    <a:pt x="212" y="125"/>
                  </a:lnTo>
                  <a:lnTo>
                    <a:pt x="254" y="7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à coins arrondis 51"/>
          <p:cNvSpPr/>
          <p:nvPr/>
        </p:nvSpPr>
        <p:spPr bwMode="auto">
          <a:xfrm>
            <a:off x="457200" y="577514"/>
            <a:ext cx="5378116" cy="2753515"/>
          </a:xfrm>
          <a:prstGeom prst="wedgeRoundRectCallout">
            <a:avLst>
              <a:gd name="adj1" fmla="val 54239"/>
              <a:gd name="adj2" fmla="val -22565"/>
              <a:gd name="adj3" fmla="val 16667"/>
            </a:avLst>
          </a:prstGeom>
          <a:solidFill>
            <a:srgbClr val="0033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sz="3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dingdongdisdoncondit</a:t>
            </a:r>
            <a:endParaRPr lang="fr-FR" sz="3500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 algn="ctr"/>
            <a:r>
              <a:rPr lang="fr-FR" sz="3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quedidieradédiésondvdàdeniseetquilsontdîné</a:t>
            </a:r>
            <a:endParaRPr lang="fr-FR" sz="3500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 algn="ctr"/>
            <a:r>
              <a:rPr lang="fr-FR" sz="3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dundindondécidément</a:t>
            </a:r>
            <a:endParaRPr lang="fr-FR" sz="3500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 algn="ctr"/>
            <a:r>
              <a:rPr lang="fr-FR" sz="35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duretdundaimbiendodu</a:t>
            </a:r>
            <a:r>
              <a:rPr lang="fr-F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fr-FR" sz="2800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 flipH="1">
            <a:off x="725714" y="4368799"/>
            <a:ext cx="2191657" cy="2465841"/>
            <a:chOff x="2818" y="2241"/>
            <a:chExt cx="654" cy="677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sunset" dir="t"/>
          </a:scene3d>
        </p:grpSpPr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3021" y="2241"/>
              <a:ext cx="178" cy="164"/>
            </a:xfrm>
            <a:custGeom>
              <a:avLst/>
              <a:gdLst/>
              <a:ahLst/>
              <a:cxnLst>
                <a:cxn ang="0">
                  <a:pos x="74" y="38"/>
                </a:cxn>
                <a:cxn ang="0">
                  <a:pos x="58" y="25"/>
                </a:cxn>
                <a:cxn ang="0">
                  <a:pos x="42" y="16"/>
                </a:cxn>
                <a:cxn ang="0">
                  <a:pos x="26" y="13"/>
                </a:cxn>
                <a:cxn ang="0">
                  <a:pos x="14" y="12"/>
                </a:cxn>
                <a:cxn ang="0">
                  <a:pos x="10" y="13"/>
                </a:cxn>
                <a:cxn ang="0">
                  <a:pos x="5" y="15"/>
                </a:cxn>
                <a:cxn ang="0">
                  <a:pos x="0" y="23"/>
                </a:cxn>
                <a:cxn ang="0">
                  <a:pos x="5" y="34"/>
                </a:cxn>
                <a:cxn ang="0">
                  <a:pos x="17" y="39"/>
                </a:cxn>
                <a:cxn ang="0">
                  <a:pos x="34" y="37"/>
                </a:cxn>
                <a:cxn ang="0">
                  <a:pos x="53" y="42"/>
                </a:cxn>
                <a:cxn ang="0">
                  <a:pos x="65" y="53"/>
                </a:cxn>
                <a:cxn ang="0">
                  <a:pos x="69" y="57"/>
                </a:cxn>
                <a:cxn ang="0">
                  <a:pos x="66" y="74"/>
                </a:cxn>
                <a:cxn ang="0">
                  <a:pos x="63" y="101"/>
                </a:cxn>
                <a:cxn ang="0">
                  <a:pos x="62" y="120"/>
                </a:cxn>
                <a:cxn ang="0">
                  <a:pos x="64" y="134"/>
                </a:cxn>
                <a:cxn ang="0">
                  <a:pos x="68" y="146"/>
                </a:cxn>
                <a:cxn ang="0">
                  <a:pos x="75" y="155"/>
                </a:cxn>
                <a:cxn ang="0">
                  <a:pos x="86" y="161"/>
                </a:cxn>
                <a:cxn ang="0">
                  <a:pos x="96" y="164"/>
                </a:cxn>
                <a:cxn ang="0">
                  <a:pos x="111" y="164"/>
                </a:cxn>
                <a:cxn ang="0">
                  <a:pos x="126" y="160"/>
                </a:cxn>
                <a:cxn ang="0">
                  <a:pos x="138" y="153"/>
                </a:cxn>
                <a:cxn ang="0">
                  <a:pos x="150" y="142"/>
                </a:cxn>
                <a:cxn ang="0">
                  <a:pos x="159" y="129"/>
                </a:cxn>
                <a:cxn ang="0">
                  <a:pos x="166" y="114"/>
                </a:cxn>
                <a:cxn ang="0">
                  <a:pos x="170" y="101"/>
                </a:cxn>
                <a:cxn ang="0">
                  <a:pos x="175" y="86"/>
                </a:cxn>
                <a:cxn ang="0">
                  <a:pos x="178" y="71"/>
                </a:cxn>
                <a:cxn ang="0">
                  <a:pos x="177" y="56"/>
                </a:cxn>
                <a:cxn ang="0">
                  <a:pos x="177" y="41"/>
                </a:cxn>
                <a:cxn ang="0">
                  <a:pos x="174" y="26"/>
                </a:cxn>
                <a:cxn ang="0">
                  <a:pos x="169" y="15"/>
                </a:cxn>
                <a:cxn ang="0">
                  <a:pos x="160" y="7"/>
                </a:cxn>
                <a:cxn ang="0">
                  <a:pos x="152" y="4"/>
                </a:cxn>
                <a:cxn ang="0">
                  <a:pos x="139" y="0"/>
                </a:cxn>
                <a:cxn ang="0">
                  <a:pos x="125" y="0"/>
                </a:cxn>
                <a:cxn ang="0">
                  <a:pos x="114" y="4"/>
                </a:cxn>
                <a:cxn ang="0">
                  <a:pos x="107" y="8"/>
                </a:cxn>
                <a:cxn ang="0">
                  <a:pos x="99" y="14"/>
                </a:cxn>
                <a:cxn ang="0">
                  <a:pos x="93" y="19"/>
                </a:cxn>
                <a:cxn ang="0">
                  <a:pos x="85" y="27"/>
                </a:cxn>
                <a:cxn ang="0">
                  <a:pos x="80" y="33"/>
                </a:cxn>
                <a:cxn ang="0">
                  <a:pos x="74" y="38"/>
                </a:cxn>
              </a:cxnLst>
              <a:rect l="0" t="0" r="r" b="b"/>
              <a:pathLst>
                <a:path w="178" h="164">
                  <a:moveTo>
                    <a:pt x="74" y="38"/>
                  </a:moveTo>
                  <a:lnTo>
                    <a:pt x="58" y="25"/>
                  </a:lnTo>
                  <a:lnTo>
                    <a:pt x="42" y="16"/>
                  </a:lnTo>
                  <a:lnTo>
                    <a:pt x="26" y="13"/>
                  </a:lnTo>
                  <a:lnTo>
                    <a:pt x="14" y="12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23"/>
                  </a:lnTo>
                  <a:lnTo>
                    <a:pt x="5" y="34"/>
                  </a:lnTo>
                  <a:lnTo>
                    <a:pt x="17" y="39"/>
                  </a:lnTo>
                  <a:lnTo>
                    <a:pt x="34" y="37"/>
                  </a:lnTo>
                  <a:lnTo>
                    <a:pt x="53" y="42"/>
                  </a:lnTo>
                  <a:lnTo>
                    <a:pt x="65" y="53"/>
                  </a:lnTo>
                  <a:lnTo>
                    <a:pt x="69" y="57"/>
                  </a:lnTo>
                  <a:lnTo>
                    <a:pt x="66" y="74"/>
                  </a:lnTo>
                  <a:lnTo>
                    <a:pt x="63" y="101"/>
                  </a:lnTo>
                  <a:lnTo>
                    <a:pt x="62" y="120"/>
                  </a:lnTo>
                  <a:lnTo>
                    <a:pt x="64" y="134"/>
                  </a:lnTo>
                  <a:lnTo>
                    <a:pt x="68" y="146"/>
                  </a:lnTo>
                  <a:lnTo>
                    <a:pt x="75" y="155"/>
                  </a:lnTo>
                  <a:lnTo>
                    <a:pt x="86" y="161"/>
                  </a:lnTo>
                  <a:lnTo>
                    <a:pt x="96" y="164"/>
                  </a:lnTo>
                  <a:lnTo>
                    <a:pt x="111" y="164"/>
                  </a:lnTo>
                  <a:lnTo>
                    <a:pt x="126" y="160"/>
                  </a:lnTo>
                  <a:lnTo>
                    <a:pt x="138" y="153"/>
                  </a:lnTo>
                  <a:lnTo>
                    <a:pt x="150" y="142"/>
                  </a:lnTo>
                  <a:lnTo>
                    <a:pt x="159" y="129"/>
                  </a:lnTo>
                  <a:lnTo>
                    <a:pt x="166" y="114"/>
                  </a:lnTo>
                  <a:lnTo>
                    <a:pt x="170" y="101"/>
                  </a:lnTo>
                  <a:lnTo>
                    <a:pt x="175" y="86"/>
                  </a:lnTo>
                  <a:lnTo>
                    <a:pt x="178" y="71"/>
                  </a:lnTo>
                  <a:lnTo>
                    <a:pt x="177" y="56"/>
                  </a:lnTo>
                  <a:lnTo>
                    <a:pt x="177" y="41"/>
                  </a:lnTo>
                  <a:lnTo>
                    <a:pt x="174" y="26"/>
                  </a:lnTo>
                  <a:lnTo>
                    <a:pt x="169" y="15"/>
                  </a:lnTo>
                  <a:lnTo>
                    <a:pt x="160" y="7"/>
                  </a:lnTo>
                  <a:lnTo>
                    <a:pt x="152" y="4"/>
                  </a:lnTo>
                  <a:lnTo>
                    <a:pt x="139" y="0"/>
                  </a:lnTo>
                  <a:lnTo>
                    <a:pt x="125" y="0"/>
                  </a:lnTo>
                  <a:lnTo>
                    <a:pt x="114" y="4"/>
                  </a:lnTo>
                  <a:lnTo>
                    <a:pt x="107" y="8"/>
                  </a:lnTo>
                  <a:lnTo>
                    <a:pt x="99" y="14"/>
                  </a:lnTo>
                  <a:lnTo>
                    <a:pt x="93" y="19"/>
                  </a:lnTo>
                  <a:lnTo>
                    <a:pt x="85" y="27"/>
                  </a:lnTo>
                  <a:lnTo>
                    <a:pt x="80" y="33"/>
                  </a:lnTo>
                  <a:lnTo>
                    <a:pt x="74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3001" y="2443"/>
              <a:ext cx="153" cy="234"/>
            </a:xfrm>
            <a:custGeom>
              <a:avLst/>
              <a:gdLst/>
              <a:ahLst/>
              <a:cxnLst>
                <a:cxn ang="0">
                  <a:pos x="43" y="29"/>
                </a:cxn>
                <a:cxn ang="0">
                  <a:pos x="61" y="13"/>
                </a:cxn>
                <a:cxn ang="0">
                  <a:pos x="80" y="5"/>
                </a:cxn>
                <a:cxn ang="0">
                  <a:pos x="102" y="1"/>
                </a:cxn>
                <a:cxn ang="0">
                  <a:pos x="119" y="0"/>
                </a:cxn>
                <a:cxn ang="0">
                  <a:pos x="132" y="4"/>
                </a:cxn>
                <a:cxn ang="0">
                  <a:pos x="144" y="12"/>
                </a:cxn>
                <a:cxn ang="0">
                  <a:pos x="151" y="23"/>
                </a:cxn>
                <a:cxn ang="0">
                  <a:pos x="153" y="36"/>
                </a:cxn>
                <a:cxn ang="0">
                  <a:pos x="153" y="54"/>
                </a:cxn>
                <a:cxn ang="0">
                  <a:pos x="149" y="55"/>
                </a:cxn>
                <a:cxn ang="0">
                  <a:pos x="144" y="71"/>
                </a:cxn>
                <a:cxn ang="0">
                  <a:pos x="138" y="84"/>
                </a:cxn>
                <a:cxn ang="0">
                  <a:pos x="127" y="97"/>
                </a:cxn>
                <a:cxn ang="0">
                  <a:pos x="118" y="106"/>
                </a:cxn>
                <a:cxn ang="0">
                  <a:pos x="111" y="121"/>
                </a:cxn>
                <a:cxn ang="0">
                  <a:pos x="110" y="132"/>
                </a:cxn>
                <a:cxn ang="0">
                  <a:pos x="113" y="146"/>
                </a:cxn>
                <a:cxn ang="0">
                  <a:pos x="121" y="157"/>
                </a:cxn>
                <a:cxn ang="0">
                  <a:pos x="127" y="168"/>
                </a:cxn>
                <a:cxn ang="0">
                  <a:pos x="130" y="180"/>
                </a:cxn>
                <a:cxn ang="0">
                  <a:pos x="130" y="194"/>
                </a:cxn>
                <a:cxn ang="0">
                  <a:pos x="127" y="208"/>
                </a:cxn>
                <a:cxn ang="0">
                  <a:pos x="121" y="219"/>
                </a:cxn>
                <a:cxn ang="0">
                  <a:pos x="110" y="227"/>
                </a:cxn>
                <a:cxn ang="0">
                  <a:pos x="97" y="232"/>
                </a:cxn>
                <a:cxn ang="0">
                  <a:pos x="79" y="234"/>
                </a:cxn>
                <a:cxn ang="0">
                  <a:pos x="62" y="234"/>
                </a:cxn>
                <a:cxn ang="0">
                  <a:pos x="45" y="231"/>
                </a:cxn>
                <a:cxn ang="0">
                  <a:pos x="31" y="222"/>
                </a:cxn>
                <a:cxn ang="0">
                  <a:pos x="22" y="213"/>
                </a:cxn>
                <a:cxn ang="0">
                  <a:pos x="14" y="197"/>
                </a:cxn>
                <a:cxn ang="0">
                  <a:pos x="8" y="183"/>
                </a:cxn>
                <a:cxn ang="0">
                  <a:pos x="3" y="166"/>
                </a:cxn>
                <a:cxn ang="0">
                  <a:pos x="0" y="145"/>
                </a:cxn>
                <a:cxn ang="0">
                  <a:pos x="1" y="122"/>
                </a:cxn>
                <a:cxn ang="0">
                  <a:pos x="6" y="102"/>
                </a:cxn>
                <a:cxn ang="0">
                  <a:pos x="10" y="84"/>
                </a:cxn>
                <a:cxn ang="0">
                  <a:pos x="17" y="66"/>
                </a:cxn>
                <a:cxn ang="0">
                  <a:pos x="24" y="51"/>
                </a:cxn>
                <a:cxn ang="0">
                  <a:pos x="35" y="38"/>
                </a:cxn>
                <a:cxn ang="0">
                  <a:pos x="43" y="29"/>
                </a:cxn>
              </a:cxnLst>
              <a:rect l="0" t="0" r="r" b="b"/>
              <a:pathLst>
                <a:path w="153" h="234">
                  <a:moveTo>
                    <a:pt x="43" y="29"/>
                  </a:moveTo>
                  <a:lnTo>
                    <a:pt x="61" y="13"/>
                  </a:lnTo>
                  <a:lnTo>
                    <a:pt x="80" y="5"/>
                  </a:lnTo>
                  <a:lnTo>
                    <a:pt x="102" y="1"/>
                  </a:lnTo>
                  <a:lnTo>
                    <a:pt x="119" y="0"/>
                  </a:lnTo>
                  <a:lnTo>
                    <a:pt x="132" y="4"/>
                  </a:lnTo>
                  <a:lnTo>
                    <a:pt x="144" y="12"/>
                  </a:lnTo>
                  <a:lnTo>
                    <a:pt x="151" y="23"/>
                  </a:lnTo>
                  <a:lnTo>
                    <a:pt x="153" y="36"/>
                  </a:lnTo>
                  <a:lnTo>
                    <a:pt x="153" y="54"/>
                  </a:lnTo>
                  <a:lnTo>
                    <a:pt x="149" y="55"/>
                  </a:lnTo>
                  <a:lnTo>
                    <a:pt x="144" y="71"/>
                  </a:lnTo>
                  <a:lnTo>
                    <a:pt x="138" y="84"/>
                  </a:lnTo>
                  <a:lnTo>
                    <a:pt x="127" y="97"/>
                  </a:lnTo>
                  <a:lnTo>
                    <a:pt x="118" y="106"/>
                  </a:lnTo>
                  <a:lnTo>
                    <a:pt x="111" y="121"/>
                  </a:lnTo>
                  <a:lnTo>
                    <a:pt x="110" y="132"/>
                  </a:lnTo>
                  <a:lnTo>
                    <a:pt x="113" y="146"/>
                  </a:lnTo>
                  <a:lnTo>
                    <a:pt x="121" y="157"/>
                  </a:lnTo>
                  <a:lnTo>
                    <a:pt x="127" y="168"/>
                  </a:lnTo>
                  <a:lnTo>
                    <a:pt x="130" y="180"/>
                  </a:lnTo>
                  <a:lnTo>
                    <a:pt x="130" y="194"/>
                  </a:lnTo>
                  <a:lnTo>
                    <a:pt x="127" y="208"/>
                  </a:lnTo>
                  <a:lnTo>
                    <a:pt x="121" y="219"/>
                  </a:lnTo>
                  <a:lnTo>
                    <a:pt x="110" y="227"/>
                  </a:lnTo>
                  <a:lnTo>
                    <a:pt x="97" y="232"/>
                  </a:lnTo>
                  <a:lnTo>
                    <a:pt x="79" y="234"/>
                  </a:lnTo>
                  <a:lnTo>
                    <a:pt x="62" y="234"/>
                  </a:lnTo>
                  <a:lnTo>
                    <a:pt x="45" y="231"/>
                  </a:lnTo>
                  <a:lnTo>
                    <a:pt x="31" y="222"/>
                  </a:lnTo>
                  <a:lnTo>
                    <a:pt x="22" y="213"/>
                  </a:lnTo>
                  <a:lnTo>
                    <a:pt x="14" y="197"/>
                  </a:lnTo>
                  <a:lnTo>
                    <a:pt x="8" y="183"/>
                  </a:lnTo>
                  <a:lnTo>
                    <a:pt x="3" y="166"/>
                  </a:lnTo>
                  <a:lnTo>
                    <a:pt x="0" y="145"/>
                  </a:lnTo>
                  <a:lnTo>
                    <a:pt x="1" y="122"/>
                  </a:lnTo>
                  <a:lnTo>
                    <a:pt x="6" y="102"/>
                  </a:lnTo>
                  <a:lnTo>
                    <a:pt x="10" y="84"/>
                  </a:lnTo>
                  <a:lnTo>
                    <a:pt x="17" y="66"/>
                  </a:lnTo>
                  <a:lnTo>
                    <a:pt x="24" y="51"/>
                  </a:lnTo>
                  <a:lnTo>
                    <a:pt x="35" y="38"/>
                  </a:lnTo>
                  <a:lnTo>
                    <a:pt x="43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3112" y="2399"/>
              <a:ext cx="360" cy="166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0" y="40"/>
                </a:cxn>
                <a:cxn ang="0">
                  <a:pos x="82" y="15"/>
                </a:cxn>
                <a:cxn ang="0">
                  <a:pos x="152" y="1"/>
                </a:cxn>
                <a:cxn ang="0">
                  <a:pos x="182" y="9"/>
                </a:cxn>
                <a:cxn ang="0">
                  <a:pos x="205" y="50"/>
                </a:cxn>
                <a:cxn ang="0">
                  <a:pos x="235" y="88"/>
                </a:cxn>
                <a:cxn ang="0">
                  <a:pos x="277" y="109"/>
                </a:cxn>
                <a:cxn ang="0">
                  <a:pos x="308" y="112"/>
                </a:cxn>
                <a:cxn ang="0">
                  <a:pos x="337" y="100"/>
                </a:cxn>
                <a:cxn ang="0">
                  <a:pos x="352" y="99"/>
                </a:cxn>
                <a:cxn ang="0">
                  <a:pos x="360" y="113"/>
                </a:cxn>
                <a:cxn ang="0">
                  <a:pos x="346" y="119"/>
                </a:cxn>
                <a:cxn ang="0">
                  <a:pos x="333" y="120"/>
                </a:cxn>
                <a:cxn ang="0">
                  <a:pos x="315" y="121"/>
                </a:cxn>
                <a:cxn ang="0">
                  <a:pos x="331" y="128"/>
                </a:cxn>
                <a:cxn ang="0">
                  <a:pos x="355" y="137"/>
                </a:cxn>
                <a:cxn ang="0">
                  <a:pos x="358" y="145"/>
                </a:cxn>
                <a:cxn ang="0">
                  <a:pos x="353" y="155"/>
                </a:cxn>
                <a:cxn ang="0">
                  <a:pos x="343" y="152"/>
                </a:cxn>
                <a:cxn ang="0">
                  <a:pos x="323" y="138"/>
                </a:cxn>
                <a:cxn ang="0">
                  <a:pos x="306" y="136"/>
                </a:cxn>
                <a:cxn ang="0">
                  <a:pos x="305" y="150"/>
                </a:cxn>
                <a:cxn ang="0">
                  <a:pos x="299" y="166"/>
                </a:cxn>
                <a:cxn ang="0">
                  <a:pos x="285" y="157"/>
                </a:cxn>
                <a:cxn ang="0">
                  <a:pos x="289" y="139"/>
                </a:cxn>
                <a:cxn ang="0">
                  <a:pos x="278" y="123"/>
                </a:cxn>
                <a:cxn ang="0">
                  <a:pos x="223" y="110"/>
                </a:cxn>
                <a:cxn ang="0">
                  <a:pos x="187" y="78"/>
                </a:cxn>
                <a:cxn ang="0">
                  <a:pos x="162" y="38"/>
                </a:cxn>
                <a:cxn ang="0">
                  <a:pos x="125" y="41"/>
                </a:cxn>
                <a:cxn ang="0">
                  <a:pos x="66" y="65"/>
                </a:cxn>
                <a:cxn ang="0">
                  <a:pos x="23" y="88"/>
                </a:cxn>
                <a:cxn ang="0">
                  <a:pos x="2" y="73"/>
                </a:cxn>
              </a:cxnLst>
              <a:rect l="0" t="0" r="r" b="b"/>
              <a:pathLst>
                <a:path w="360" h="166">
                  <a:moveTo>
                    <a:pt x="0" y="65"/>
                  </a:moveTo>
                  <a:lnTo>
                    <a:pt x="9" y="51"/>
                  </a:lnTo>
                  <a:lnTo>
                    <a:pt x="24" y="39"/>
                  </a:lnTo>
                  <a:lnTo>
                    <a:pt x="20" y="40"/>
                  </a:lnTo>
                  <a:lnTo>
                    <a:pt x="51" y="27"/>
                  </a:lnTo>
                  <a:lnTo>
                    <a:pt x="82" y="15"/>
                  </a:lnTo>
                  <a:lnTo>
                    <a:pt x="119" y="5"/>
                  </a:lnTo>
                  <a:lnTo>
                    <a:pt x="152" y="1"/>
                  </a:lnTo>
                  <a:lnTo>
                    <a:pt x="173" y="0"/>
                  </a:lnTo>
                  <a:lnTo>
                    <a:pt x="182" y="9"/>
                  </a:lnTo>
                  <a:lnTo>
                    <a:pt x="194" y="30"/>
                  </a:lnTo>
                  <a:lnTo>
                    <a:pt x="205" y="50"/>
                  </a:lnTo>
                  <a:lnTo>
                    <a:pt x="218" y="71"/>
                  </a:lnTo>
                  <a:lnTo>
                    <a:pt x="235" y="88"/>
                  </a:lnTo>
                  <a:lnTo>
                    <a:pt x="262" y="101"/>
                  </a:lnTo>
                  <a:lnTo>
                    <a:pt x="277" y="109"/>
                  </a:lnTo>
                  <a:lnTo>
                    <a:pt x="292" y="114"/>
                  </a:lnTo>
                  <a:lnTo>
                    <a:pt x="308" y="112"/>
                  </a:lnTo>
                  <a:lnTo>
                    <a:pt x="325" y="106"/>
                  </a:lnTo>
                  <a:lnTo>
                    <a:pt x="337" y="100"/>
                  </a:lnTo>
                  <a:lnTo>
                    <a:pt x="349" y="98"/>
                  </a:lnTo>
                  <a:lnTo>
                    <a:pt x="352" y="99"/>
                  </a:lnTo>
                  <a:lnTo>
                    <a:pt x="358" y="104"/>
                  </a:lnTo>
                  <a:lnTo>
                    <a:pt x="360" y="113"/>
                  </a:lnTo>
                  <a:lnTo>
                    <a:pt x="349" y="118"/>
                  </a:lnTo>
                  <a:lnTo>
                    <a:pt x="346" y="119"/>
                  </a:lnTo>
                  <a:lnTo>
                    <a:pt x="336" y="120"/>
                  </a:lnTo>
                  <a:lnTo>
                    <a:pt x="333" y="120"/>
                  </a:lnTo>
                  <a:lnTo>
                    <a:pt x="320" y="119"/>
                  </a:lnTo>
                  <a:lnTo>
                    <a:pt x="315" y="121"/>
                  </a:lnTo>
                  <a:lnTo>
                    <a:pt x="320" y="125"/>
                  </a:lnTo>
                  <a:lnTo>
                    <a:pt x="331" y="128"/>
                  </a:lnTo>
                  <a:lnTo>
                    <a:pt x="349" y="132"/>
                  </a:lnTo>
                  <a:lnTo>
                    <a:pt x="355" y="137"/>
                  </a:lnTo>
                  <a:lnTo>
                    <a:pt x="356" y="140"/>
                  </a:lnTo>
                  <a:lnTo>
                    <a:pt x="358" y="145"/>
                  </a:lnTo>
                  <a:lnTo>
                    <a:pt x="356" y="148"/>
                  </a:lnTo>
                  <a:lnTo>
                    <a:pt x="353" y="155"/>
                  </a:lnTo>
                  <a:lnTo>
                    <a:pt x="350" y="155"/>
                  </a:lnTo>
                  <a:lnTo>
                    <a:pt x="343" y="152"/>
                  </a:lnTo>
                  <a:lnTo>
                    <a:pt x="334" y="145"/>
                  </a:lnTo>
                  <a:lnTo>
                    <a:pt x="323" y="138"/>
                  </a:lnTo>
                  <a:lnTo>
                    <a:pt x="312" y="132"/>
                  </a:lnTo>
                  <a:lnTo>
                    <a:pt x="306" y="136"/>
                  </a:lnTo>
                  <a:lnTo>
                    <a:pt x="305" y="139"/>
                  </a:lnTo>
                  <a:lnTo>
                    <a:pt x="305" y="150"/>
                  </a:lnTo>
                  <a:lnTo>
                    <a:pt x="304" y="161"/>
                  </a:lnTo>
                  <a:lnTo>
                    <a:pt x="299" y="166"/>
                  </a:lnTo>
                  <a:lnTo>
                    <a:pt x="291" y="163"/>
                  </a:lnTo>
                  <a:lnTo>
                    <a:pt x="285" y="157"/>
                  </a:lnTo>
                  <a:lnTo>
                    <a:pt x="286" y="146"/>
                  </a:lnTo>
                  <a:lnTo>
                    <a:pt x="289" y="139"/>
                  </a:lnTo>
                  <a:lnTo>
                    <a:pt x="286" y="131"/>
                  </a:lnTo>
                  <a:lnTo>
                    <a:pt x="278" y="123"/>
                  </a:lnTo>
                  <a:lnTo>
                    <a:pt x="244" y="116"/>
                  </a:lnTo>
                  <a:lnTo>
                    <a:pt x="223" y="110"/>
                  </a:lnTo>
                  <a:lnTo>
                    <a:pt x="203" y="97"/>
                  </a:lnTo>
                  <a:lnTo>
                    <a:pt x="187" y="78"/>
                  </a:lnTo>
                  <a:lnTo>
                    <a:pt x="173" y="56"/>
                  </a:lnTo>
                  <a:lnTo>
                    <a:pt x="162" y="38"/>
                  </a:lnTo>
                  <a:lnTo>
                    <a:pt x="154" y="34"/>
                  </a:lnTo>
                  <a:lnTo>
                    <a:pt x="125" y="41"/>
                  </a:lnTo>
                  <a:lnTo>
                    <a:pt x="97" y="50"/>
                  </a:lnTo>
                  <a:lnTo>
                    <a:pt x="66" y="65"/>
                  </a:lnTo>
                  <a:lnTo>
                    <a:pt x="37" y="82"/>
                  </a:lnTo>
                  <a:lnTo>
                    <a:pt x="23" y="88"/>
                  </a:lnTo>
                  <a:lnTo>
                    <a:pt x="9" y="82"/>
                  </a:lnTo>
                  <a:lnTo>
                    <a:pt x="2" y="73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2818" y="2445"/>
              <a:ext cx="276" cy="212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276" y="12"/>
                </a:cxn>
                <a:cxn ang="0">
                  <a:pos x="254" y="41"/>
                </a:cxn>
                <a:cxn ang="0">
                  <a:pos x="235" y="44"/>
                </a:cxn>
                <a:cxn ang="0">
                  <a:pos x="205" y="40"/>
                </a:cxn>
                <a:cxn ang="0">
                  <a:pos x="150" y="34"/>
                </a:cxn>
                <a:cxn ang="0">
                  <a:pos x="102" y="38"/>
                </a:cxn>
                <a:cxn ang="0">
                  <a:pos x="100" y="61"/>
                </a:cxn>
                <a:cxn ang="0">
                  <a:pos x="99" y="117"/>
                </a:cxn>
                <a:cxn ang="0">
                  <a:pos x="88" y="157"/>
                </a:cxn>
                <a:cxn ang="0">
                  <a:pos x="82" y="171"/>
                </a:cxn>
                <a:cxn ang="0">
                  <a:pos x="101" y="189"/>
                </a:cxn>
                <a:cxn ang="0">
                  <a:pos x="110" y="205"/>
                </a:cxn>
                <a:cxn ang="0">
                  <a:pos x="87" y="206"/>
                </a:cxn>
                <a:cxn ang="0">
                  <a:pos x="72" y="185"/>
                </a:cxn>
                <a:cxn ang="0">
                  <a:pos x="23" y="185"/>
                </a:cxn>
                <a:cxn ang="0">
                  <a:pos x="8" y="180"/>
                </a:cxn>
                <a:cxn ang="0">
                  <a:pos x="6" y="165"/>
                </a:cxn>
                <a:cxn ang="0">
                  <a:pos x="25" y="164"/>
                </a:cxn>
                <a:cxn ang="0">
                  <a:pos x="53" y="170"/>
                </a:cxn>
                <a:cxn ang="0">
                  <a:pos x="51" y="163"/>
                </a:cxn>
                <a:cxn ang="0">
                  <a:pos x="39" y="160"/>
                </a:cxn>
                <a:cxn ang="0">
                  <a:pos x="27" y="146"/>
                </a:cxn>
                <a:cxn ang="0">
                  <a:pos x="44" y="139"/>
                </a:cxn>
                <a:cxn ang="0">
                  <a:pos x="63" y="154"/>
                </a:cxn>
                <a:cxn ang="0">
                  <a:pos x="74" y="144"/>
                </a:cxn>
                <a:cxn ang="0">
                  <a:pos x="81" y="101"/>
                </a:cxn>
                <a:cxn ang="0">
                  <a:pos x="78" y="63"/>
                </a:cxn>
                <a:cxn ang="0">
                  <a:pos x="77" y="27"/>
                </a:cxn>
                <a:cxn ang="0">
                  <a:pos x="90" y="15"/>
                </a:cxn>
                <a:cxn ang="0">
                  <a:pos x="141" y="8"/>
                </a:cxn>
                <a:cxn ang="0">
                  <a:pos x="182" y="4"/>
                </a:cxn>
              </a:cxnLst>
              <a:rect l="0" t="0" r="r" b="b"/>
              <a:pathLst>
                <a:path w="276" h="212">
                  <a:moveTo>
                    <a:pt x="211" y="3"/>
                  </a:moveTo>
                  <a:lnTo>
                    <a:pt x="238" y="0"/>
                  </a:lnTo>
                  <a:lnTo>
                    <a:pt x="266" y="4"/>
                  </a:lnTo>
                  <a:lnTo>
                    <a:pt x="276" y="12"/>
                  </a:lnTo>
                  <a:lnTo>
                    <a:pt x="273" y="30"/>
                  </a:lnTo>
                  <a:lnTo>
                    <a:pt x="254" y="41"/>
                  </a:lnTo>
                  <a:lnTo>
                    <a:pt x="251" y="42"/>
                  </a:lnTo>
                  <a:lnTo>
                    <a:pt x="235" y="44"/>
                  </a:lnTo>
                  <a:lnTo>
                    <a:pt x="232" y="45"/>
                  </a:lnTo>
                  <a:lnTo>
                    <a:pt x="205" y="40"/>
                  </a:lnTo>
                  <a:lnTo>
                    <a:pt x="179" y="37"/>
                  </a:lnTo>
                  <a:lnTo>
                    <a:pt x="150" y="34"/>
                  </a:lnTo>
                  <a:lnTo>
                    <a:pt x="121" y="36"/>
                  </a:lnTo>
                  <a:lnTo>
                    <a:pt x="102" y="38"/>
                  </a:lnTo>
                  <a:lnTo>
                    <a:pt x="99" y="44"/>
                  </a:lnTo>
                  <a:lnTo>
                    <a:pt x="100" y="61"/>
                  </a:lnTo>
                  <a:lnTo>
                    <a:pt x="102" y="90"/>
                  </a:lnTo>
                  <a:lnTo>
                    <a:pt x="99" y="117"/>
                  </a:lnTo>
                  <a:lnTo>
                    <a:pt x="94" y="140"/>
                  </a:lnTo>
                  <a:lnTo>
                    <a:pt x="88" y="157"/>
                  </a:lnTo>
                  <a:lnTo>
                    <a:pt x="86" y="160"/>
                  </a:lnTo>
                  <a:lnTo>
                    <a:pt x="82" y="171"/>
                  </a:lnTo>
                  <a:lnTo>
                    <a:pt x="86" y="181"/>
                  </a:lnTo>
                  <a:lnTo>
                    <a:pt x="101" y="189"/>
                  </a:lnTo>
                  <a:lnTo>
                    <a:pt x="109" y="196"/>
                  </a:lnTo>
                  <a:lnTo>
                    <a:pt x="110" y="205"/>
                  </a:lnTo>
                  <a:lnTo>
                    <a:pt x="99" y="212"/>
                  </a:lnTo>
                  <a:lnTo>
                    <a:pt x="87" y="206"/>
                  </a:lnTo>
                  <a:lnTo>
                    <a:pt x="81" y="194"/>
                  </a:lnTo>
                  <a:lnTo>
                    <a:pt x="72" y="185"/>
                  </a:lnTo>
                  <a:lnTo>
                    <a:pt x="49" y="183"/>
                  </a:lnTo>
                  <a:lnTo>
                    <a:pt x="23" y="185"/>
                  </a:lnTo>
                  <a:lnTo>
                    <a:pt x="20" y="186"/>
                  </a:lnTo>
                  <a:lnTo>
                    <a:pt x="8" y="180"/>
                  </a:lnTo>
                  <a:lnTo>
                    <a:pt x="0" y="173"/>
                  </a:lnTo>
                  <a:lnTo>
                    <a:pt x="6" y="165"/>
                  </a:lnTo>
                  <a:lnTo>
                    <a:pt x="18" y="162"/>
                  </a:lnTo>
                  <a:lnTo>
                    <a:pt x="25" y="164"/>
                  </a:lnTo>
                  <a:lnTo>
                    <a:pt x="43" y="170"/>
                  </a:lnTo>
                  <a:lnTo>
                    <a:pt x="53" y="170"/>
                  </a:lnTo>
                  <a:lnTo>
                    <a:pt x="60" y="166"/>
                  </a:lnTo>
                  <a:lnTo>
                    <a:pt x="51" y="163"/>
                  </a:lnTo>
                  <a:lnTo>
                    <a:pt x="48" y="164"/>
                  </a:lnTo>
                  <a:lnTo>
                    <a:pt x="39" y="160"/>
                  </a:lnTo>
                  <a:lnTo>
                    <a:pt x="27" y="153"/>
                  </a:lnTo>
                  <a:lnTo>
                    <a:pt x="27" y="146"/>
                  </a:lnTo>
                  <a:lnTo>
                    <a:pt x="35" y="141"/>
                  </a:lnTo>
                  <a:lnTo>
                    <a:pt x="44" y="139"/>
                  </a:lnTo>
                  <a:lnTo>
                    <a:pt x="53" y="145"/>
                  </a:lnTo>
                  <a:lnTo>
                    <a:pt x="63" y="154"/>
                  </a:lnTo>
                  <a:lnTo>
                    <a:pt x="69" y="156"/>
                  </a:lnTo>
                  <a:lnTo>
                    <a:pt x="74" y="144"/>
                  </a:lnTo>
                  <a:lnTo>
                    <a:pt x="79" y="126"/>
                  </a:lnTo>
                  <a:lnTo>
                    <a:pt x="81" y="101"/>
                  </a:lnTo>
                  <a:lnTo>
                    <a:pt x="81" y="82"/>
                  </a:lnTo>
                  <a:lnTo>
                    <a:pt x="78" y="63"/>
                  </a:lnTo>
                  <a:lnTo>
                    <a:pt x="77" y="44"/>
                  </a:lnTo>
                  <a:lnTo>
                    <a:pt x="77" y="27"/>
                  </a:lnTo>
                  <a:lnTo>
                    <a:pt x="83" y="18"/>
                  </a:lnTo>
                  <a:lnTo>
                    <a:pt x="90" y="15"/>
                  </a:lnTo>
                  <a:lnTo>
                    <a:pt x="112" y="11"/>
                  </a:lnTo>
                  <a:lnTo>
                    <a:pt x="141" y="8"/>
                  </a:lnTo>
                  <a:lnTo>
                    <a:pt x="162" y="6"/>
                  </a:lnTo>
                  <a:lnTo>
                    <a:pt x="182" y="4"/>
                  </a:lnTo>
                  <a:lnTo>
                    <a:pt x="211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2955" y="2635"/>
              <a:ext cx="130" cy="283"/>
            </a:xfrm>
            <a:custGeom>
              <a:avLst/>
              <a:gdLst/>
              <a:ahLst/>
              <a:cxnLst>
                <a:cxn ang="0">
                  <a:pos x="53" y="40"/>
                </a:cxn>
                <a:cxn ang="0">
                  <a:pos x="78" y="5"/>
                </a:cxn>
                <a:cxn ang="0">
                  <a:pos x="99" y="0"/>
                </a:cxn>
                <a:cxn ang="0">
                  <a:pos x="102" y="0"/>
                </a:cxn>
                <a:cxn ang="0">
                  <a:pos x="121" y="7"/>
                </a:cxn>
                <a:cxn ang="0">
                  <a:pos x="130" y="22"/>
                </a:cxn>
                <a:cxn ang="0">
                  <a:pos x="128" y="35"/>
                </a:cxn>
                <a:cxn ang="0">
                  <a:pos x="118" y="44"/>
                </a:cxn>
                <a:cxn ang="0">
                  <a:pos x="79" y="68"/>
                </a:cxn>
                <a:cxn ang="0">
                  <a:pos x="48" y="89"/>
                </a:cxn>
                <a:cxn ang="0">
                  <a:pos x="43" y="97"/>
                </a:cxn>
                <a:cxn ang="0">
                  <a:pos x="41" y="105"/>
                </a:cxn>
                <a:cxn ang="0">
                  <a:pos x="40" y="109"/>
                </a:cxn>
                <a:cxn ang="0">
                  <a:pos x="44" y="118"/>
                </a:cxn>
                <a:cxn ang="0">
                  <a:pos x="55" y="132"/>
                </a:cxn>
                <a:cxn ang="0">
                  <a:pos x="68" y="149"/>
                </a:cxn>
                <a:cxn ang="0">
                  <a:pos x="83" y="164"/>
                </a:cxn>
                <a:cxn ang="0">
                  <a:pos x="92" y="177"/>
                </a:cxn>
                <a:cxn ang="0">
                  <a:pos x="101" y="189"/>
                </a:cxn>
                <a:cxn ang="0">
                  <a:pos x="108" y="206"/>
                </a:cxn>
                <a:cxn ang="0">
                  <a:pos x="115" y="216"/>
                </a:cxn>
                <a:cxn ang="0">
                  <a:pos x="117" y="224"/>
                </a:cxn>
                <a:cxn ang="0">
                  <a:pos x="116" y="233"/>
                </a:cxn>
                <a:cxn ang="0">
                  <a:pos x="110" y="240"/>
                </a:cxn>
                <a:cxn ang="0">
                  <a:pos x="96" y="244"/>
                </a:cxn>
                <a:cxn ang="0">
                  <a:pos x="81" y="248"/>
                </a:cxn>
                <a:cxn ang="0">
                  <a:pos x="78" y="249"/>
                </a:cxn>
                <a:cxn ang="0">
                  <a:pos x="63" y="252"/>
                </a:cxn>
                <a:cxn ang="0">
                  <a:pos x="46" y="260"/>
                </a:cxn>
                <a:cxn ang="0">
                  <a:pos x="31" y="272"/>
                </a:cxn>
                <a:cxn ang="0">
                  <a:pos x="23" y="281"/>
                </a:cxn>
                <a:cxn ang="0">
                  <a:pos x="15" y="283"/>
                </a:cxn>
                <a:cxn ang="0">
                  <a:pos x="12" y="283"/>
                </a:cxn>
                <a:cxn ang="0">
                  <a:pos x="6" y="276"/>
                </a:cxn>
                <a:cxn ang="0">
                  <a:pos x="0" y="264"/>
                </a:cxn>
                <a:cxn ang="0">
                  <a:pos x="0" y="247"/>
                </a:cxn>
                <a:cxn ang="0">
                  <a:pos x="8" y="241"/>
                </a:cxn>
                <a:cxn ang="0">
                  <a:pos x="22" y="235"/>
                </a:cxn>
                <a:cxn ang="0">
                  <a:pos x="46" y="228"/>
                </a:cxn>
                <a:cxn ang="0">
                  <a:pos x="72" y="222"/>
                </a:cxn>
                <a:cxn ang="0">
                  <a:pos x="82" y="219"/>
                </a:cxn>
                <a:cxn ang="0">
                  <a:pos x="85" y="208"/>
                </a:cxn>
                <a:cxn ang="0">
                  <a:pos x="84" y="196"/>
                </a:cxn>
                <a:cxn ang="0">
                  <a:pos x="78" y="186"/>
                </a:cxn>
                <a:cxn ang="0">
                  <a:pos x="61" y="170"/>
                </a:cxn>
                <a:cxn ang="0">
                  <a:pos x="41" y="154"/>
                </a:cxn>
                <a:cxn ang="0">
                  <a:pos x="24" y="137"/>
                </a:cxn>
                <a:cxn ang="0">
                  <a:pos x="13" y="118"/>
                </a:cxn>
                <a:cxn ang="0">
                  <a:pos x="12" y="106"/>
                </a:cxn>
                <a:cxn ang="0">
                  <a:pos x="14" y="93"/>
                </a:cxn>
                <a:cxn ang="0">
                  <a:pos x="22" y="78"/>
                </a:cxn>
                <a:cxn ang="0">
                  <a:pos x="31" y="64"/>
                </a:cxn>
                <a:cxn ang="0">
                  <a:pos x="42" y="52"/>
                </a:cxn>
                <a:cxn ang="0">
                  <a:pos x="53" y="40"/>
                </a:cxn>
              </a:cxnLst>
              <a:rect l="0" t="0" r="r" b="b"/>
              <a:pathLst>
                <a:path w="130" h="283">
                  <a:moveTo>
                    <a:pt x="53" y="40"/>
                  </a:moveTo>
                  <a:lnTo>
                    <a:pt x="78" y="5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21" y="7"/>
                  </a:lnTo>
                  <a:lnTo>
                    <a:pt x="130" y="22"/>
                  </a:lnTo>
                  <a:lnTo>
                    <a:pt x="128" y="35"/>
                  </a:lnTo>
                  <a:lnTo>
                    <a:pt x="118" y="44"/>
                  </a:lnTo>
                  <a:lnTo>
                    <a:pt x="79" y="68"/>
                  </a:lnTo>
                  <a:lnTo>
                    <a:pt x="48" y="89"/>
                  </a:lnTo>
                  <a:lnTo>
                    <a:pt x="43" y="97"/>
                  </a:lnTo>
                  <a:lnTo>
                    <a:pt x="41" y="105"/>
                  </a:lnTo>
                  <a:lnTo>
                    <a:pt x="40" y="109"/>
                  </a:lnTo>
                  <a:lnTo>
                    <a:pt x="44" y="118"/>
                  </a:lnTo>
                  <a:lnTo>
                    <a:pt x="55" y="132"/>
                  </a:lnTo>
                  <a:lnTo>
                    <a:pt x="68" y="149"/>
                  </a:lnTo>
                  <a:lnTo>
                    <a:pt x="83" y="164"/>
                  </a:lnTo>
                  <a:lnTo>
                    <a:pt x="92" y="177"/>
                  </a:lnTo>
                  <a:lnTo>
                    <a:pt x="101" y="189"/>
                  </a:lnTo>
                  <a:lnTo>
                    <a:pt x="108" y="206"/>
                  </a:lnTo>
                  <a:lnTo>
                    <a:pt x="115" y="216"/>
                  </a:lnTo>
                  <a:lnTo>
                    <a:pt x="117" y="224"/>
                  </a:lnTo>
                  <a:lnTo>
                    <a:pt x="116" y="233"/>
                  </a:lnTo>
                  <a:lnTo>
                    <a:pt x="110" y="240"/>
                  </a:lnTo>
                  <a:lnTo>
                    <a:pt x="96" y="244"/>
                  </a:lnTo>
                  <a:lnTo>
                    <a:pt x="81" y="248"/>
                  </a:lnTo>
                  <a:lnTo>
                    <a:pt x="78" y="249"/>
                  </a:lnTo>
                  <a:lnTo>
                    <a:pt x="63" y="252"/>
                  </a:lnTo>
                  <a:lnTo>
                    <a:pt x="46" y="260"/>
                  </a:lnTo>
                  <a:lnTo>
                    <a:pt x="31" y="272"/>
                  </a:lnTo>
                  <a:lnTo>
                    <a:pt x="23" y="281"/>
                  </a:lnTo>
                  <a:lnTo>
                    <a:pt x="15" y="283"/>
                  </a:lnTo>
                  <a:lnTo>
                    <a:pt x="12" y="283"/>
                  </a:lnTo>
                  <a:lnTo>
                    <a:pt x="6" y="276"/>
                  </a:lnTo>
                  <a:lnTo>
                    <a:pt x="0" y="264"/>
                  </a:lnTo>
                  <a:lnTo>
                    <a:pt x="0" y="247"/>
                  </a:lnTo>
                  <a:lnTo>
                    <a:pt x="8" y="241"/>
                  </a:lnTo>
                  <a:lnTo>
                    <a:pt x="22" y="235"/>
                  </a:lnTo>
                  <a:lnTo>
                    <a:pt x="46" y="228"/>
                  </a:lnTo>
                  <a:lnTo>
                    <a:pt x="72" y="222"/>
                  </a:lnTo>
                  <a:lnTo>
                    <a:pt x="82" y="219"/>
                  </a:lnTo>
                  <a:lnTo>
                    <a:pt x="85" y="208"/>
                  </a:lnTo>
                  <a:lnTo>
                    <a:pt x="84" y="196"/>
                  </a:lnTo>
                  <a:lnTo>
                    <a:pt x="78" y="186"/>
                  </a:lnTo>
                  <a:lnTo>
                    <a:pt x="61" y="170"/>
                  </a:lnTo>
                  <a:lnTo>
                    <a:pt x="41" y="154"/>
                  </a:lnTo>
                  <a:lnTo>
                    <a:pt x="24" y="137"/>
                  </a:lnTo>
                  <a:lnTo>
                    <a:pt x="13" y="118"/>
                  </a:lnTo>
                  <a:lnTo>
                    <a:pt x="12" y="106"/>
                  </a:lnTo>
                  <a:lnTo>
                    <a:pt x="14" y="93"/>
                  </a:lnTo>
                  <a:lnTo>
                    <a:pt x="22" y="78"/>
                  </a:lnTo>
                  <a:lnTo>
                    <a:pt x="31" y="64"/>
                  </a:lnTo>
                  <a:lnTo>
                    <a:pt x="42" y="52"/>
                  </a:lnTo>
                  <a:lnTo>
                    <a:pt x="53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3064" y="2619"/>
              <a:ext cx="160" cy="23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17" y="22"/>
                </a:cxn>
                <a:cxn ang="0">
                  <a:pos x="25" y="6"/>
                </a:cxn>
                <a:cxn ang="0">
                  <a:pos x="41" y="0"/>
                </a:cxn>
                <a:cxn ang="0">
                  <a:pos x="55" y="3"/>
                </a:cxn>
                <a:cxn ang="0">
                  <a:pos x="62" y="15"/>
                </a:cxn>
                <a:cxn ang="0">
                  <a:pos x="63" y="32"/>
                </a:cxn>
                <a:cxn ang="0">
                  <a:pos x="55" y="57"/>
                </a:cxn>
                <a:cxn ang="0">
                  <a:pos x="42" y="89"/>
                </a:cxn>
                <a:cxn ang="0">
                  <a:pos x="33" y="111"/>
                </a:cxn>
                <a:cxn ang="0">
                  <a:pos x="32" y="120"/>
                </a:cxn>
                <a:cxn ang="0">
                  <a:pos x="35" y="130"/>
                </a:cxn>
                <a:cxn ang="0">
                  <a:pos x="48" y="135"/>
                </a:cxn>
                <a:cxn ang="0">
                  <a:pos x="77" y="137"/>
                </a:cxn>
                <a:cxn ang="0">
                  <a:pos x="104" y="134"/>
                </a:cxn>
                <a:cxn ang="0">
                  <a:pos x="131" y="131"/>
                </a:cxn>
                <a:cxn ang="0">
                  <a:pos x="142" y="126"/>
                </a:cxn>
                <a:cxn ang="0">
                  <a:pos x="149" y="125"/>
                </a:cxn>
                <a:cxn ang="0">
                  <a:pos x="159" y="131"/>
                </a:cxn>
                <a:cxn ang="0">
                  <a:pos x="160" y="141"/>
                </a:cxn>
                <a:cxn ang="0">
                  <a:pos x="155" y="158"/>
                </a:cxn>
                <a:cxn ang="0">
                  <a:pos x="143" y="178"/>
                </a:cxn>
                <a:cxn ang="0">
                  <a:pos x="138" y="195"/>
                </a:cxn>
                <a:cxn ang="0">
                  <a:pos x="138" y="198"/>
                </a:cxn>
                <a:cxn ang="0">
                  <a:pos x="137" y="216"/>
                </a:cxn>
                <a:cxn ang="0">
                  <a:pos x="136" y="227"/>
                </a:cxn>
                <a:cxn ang="0">
                  <a:pos x="116" y="235"/>
                </a:cxn>
                <a:cxn ang="0">
                  <a:pos x="104" y="232"/>
                </a:cxn>
                <a:cxn ang="0">
                  <a:pos x="99" y="225"/>
                </a:cxn>
                <a:cxn ang="0">
                  <a:pos x="99" y="214"/>
                </a:cxn>
                <a:cxn ang="0">
                  <a:pos x="106" y="194"/>
                </a:cxn>
                <a:cxn ang="0">
                  <a:pos x="118" y="178"/>
                </a:cxn>
                <a:cxn ang="0">
                  <a:pos x="128" y="158"/>
                </a:cxn>
                <a:cxn ang="0">
                  <a:pos x="133" y="151"/>
                </a:cxn>
                <a:cxn ang="0">
                  <a:pos x="108" y="158"/>
                </a:cxn>
                <a:cxn ang="0">
                  <a:pos x="83" y="161"/>
                </a:cxn>
                <a:cxn ang="0">
                  <a:pos x="58" y="160"/>
                </a:cxn>
                <a:cxn ang="0">
                  <a:pos x="36" y="158"/>
                </a:cxn>
                <a:cxn ang="0">
                  <a:pos x="18" y="152"/>
                </a:cxn>
                <a:cxn ang="0">
                  <a:pos x="5" y="142"/>
                </a:cxn>
                <a:cxn ang="0">
                  <a:pos x="2" y="133"/>
                </a:cxn>
                <a:cxn ang="0">
                  <a:pos x="0" y="119"/>
                </a:cxn>
                <a:cxn ang="0">
                  <a:pos x="3" y="97"/>
                </a:cxn>
                <a:cxn ang="0">
                  <a:pos x="4" y="71"/>
                </a:cxn>
                <a:cxn ang="0">
                  <a:pos x="5" y="54"/>
                </a:cxn>
                <a:cxn ang="0">
                  <a:pos x="9" y="38"/>
                </a:cxn>
              </a:cxnLst>
              <a:rect l="0" t="0" r="r" b="b"/>
              <a:pathLst>
                <a:path w="160" h="235">
                  <a:moveTo>
                    <a:pt x="9" y="38"/>
                  </a:moveTo>
                  <a:lnTo>
                    <a:pt x="17" y="22"/>
                  </a:lnTo>
                  <a:lnTo>
                    <a:pt x="25" y="6"/>
                  </a:lnTo>
                  <a:lnTo>
                    <a:pt x="41" y="0"/>
                  </a:lnTo>
                  <a:lnTo>
                    <a:pt x="55" y="3"/>
                  </a:lnTo>
                  <a:lnTo>
                    <a:pt x="62" y="15"/>
                  </a:lnTo>
                  <a:lnTo>
                    <a:pt x="63" y="32"/>
                  </a:lnTo>
                  <a:lnTo>
                    <a:pt x="55" y="57"/>
                  </a:lnTo>
                  <a:lnTo>
                    <a:pt x="42" y="89"/>
                  </a:lnTo>
                  <a:lnTo>
                    <a:pt x="33" y="111"/>
                  </a:lnTo>
                  <a:lnTo>
                    <a:pt x="32" y="120"/>
                  </a:lnTo>
                  <a:lnTo>
                    <a:pt x="35" y="130"/>
                  </a:lnTo>
                  <a:lnTo>
                    <a:pt x="48" y="135"/>
                  </a:lnTo>
                  <a:lnTo>
                    <a:pt x="77" y="137"/>
                  </a:lnTo>
                  <a:lnTo>
                    <a:pt x="104" y="134"/>
                  </a:lnTo>
                  <a:lnTo>
                    <a:pt x="131" y="131"/>
                  </a:lnTo>
                  <a:lnTo>
                    <a:pt x="142" y="126"/>
                  </a:lnTo>
                  <a:lnTo>
                    <a:pt x="149" y="125"/>
                  </a:lnTo>
                  <a:lnTo>
                    <a:pt x="159" y="131"/>
                  </a:lnTo>
                  <a:lnTo>
                    <a:pt x="160" y="141"/>
                  </a:lnTo>
                  <a:lnTo>
                    <a:pt x="155" y="158"/>
                  </a:lnTo>
                  <a:lnTo>
                    <a:pt x="143" y="178"/>
                  </a:lnTo>
                  <a:lnTo>
                    <a:pt x="138" y="195"/>
                  </a:lnTo>
                  <a:lnTo>
                    <a:pt x="138" y="198"/>
                  </a:lnTo>
                  <a:lnTo>
                    <a:pt x="137" y="216"/>
                  </a:lnTo>
                  <a:lnTo>
                    <a:pt x="136" y="227"/>
                  </a:lnTo>
                  <a:lnTo>
                    <a:pt x="116" y="235"/>
                  </a:lnTo>
                  <a:lnTo>
                    <a:pt x="104" y="232"/>
                  </a:lnTo>
                  <a:lnTo>
                    <a:pt x="99" y="225"/>
                  </a:lnTo>
                  <a:lnTo>
                    <a:pt x="99" y="214"/>
                  </a:lnTo>
                  <a:lnTo>
                    <a:pt x="106" y="194"/>
                  </a:lnTo>
                  <a:lnTo>
                    <a:pt x="118" y="178"/>
                  </a:lnTo>
                  <a:lnTo>
                    <a:pt x="128" y="158"/>
                  </a:lnTo>
                  <a:lnTo>
                    <a:pt x="133" y="151"/>
                  </a:lnTo>
                  <a:lnTo>
                    <a:pt x="108" y="158"/>
                  </a:lnTo>
                  <a:lnTo>
                    <a:pt x="83" y="161"/>
                  </a:lnTo>
                  <a:lnTo>
                    <a:pt x="58" y="160"/>
                  </a:lnTo>
                  <a:lnTo>
                    <a:pt x="36" y="158"/>
                  </a:lnTo>
                  <a:lnTo>
                    <a:pt x="18" y="152"/>
                  </a:lnTo>
                  <a:lnTo>
                    <a:pt x="5" y="142"/>
                  </a:lnTo>
                  <a:lnTo>
                    <a:pt x="2" y="133"/>
                  </a:lnTo>
                  <a:lnTo>
                    <a:pt x="0" y="119"/>
                  </a:lnTo>
                  <a:lnTo>
                    <a:pt x="3" y="97"/>
                  </a:lnTo>
                  <a:lnTo>
                    <a:pt x="4" y="71"/>
                  </a:lnTo>
                  <a:lnTo>
                    <a:pt x="5" y="54"/>
                  </a:lnTo>
                  <a:lnTo>
                    <a:pt x="9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5649686" y="685800"/>
            <a:ext cx="3015344" cy="6368143"/>
            <a:chOff x="5617028" y="1088571"/>
            <a:chExt cx="2261509" cy="5752875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sunset" dir="t"/>
          </a:scene3d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 flipH="1">
              <a:off x="5617028" y="1320800"/>
              <a:ext cx="1569903" cy="1567514"/>
            </a:xfrm>
            <a:custGeom>
              <a:avLst/>
              <a:gdLst/>
              <a:ahLst/>
              <a:cxnLst>
                <a:cxn ang="0">
                  <a:pos x="0" y="433"/>
                </a:cxn>
                <a:cxn ang="0">
                  <a:pos x="15" y="392"/>
                </a:cxn>
                <a:cxn ang="0">
                  <a:pos x="63" y="389"/>
                </a:cxn>
                <a:cxn ang="0">
                  <a:pos x="122" y="377"/>
                </a:cxn>
                <a:cxn ang="0">
                  <a:pos x="176" y="360"/>
                </a:cxn>
                <a:cxn ang="0">
                  <a:pos x="232" y="331"/>
                </a:cxn>
                <a:cxn ang="0">
                  <a:pos x="264" y="296"/>
                </a:cxn>
                <a:cxn ang="0">
                  <a:pos x="334" y="250"/>
                </a:cxn>
                <a:cxn ang="0">
                  <a:pos x="408" y="184"/>
                </a:cxn>
                <a:cxn ang="0">
                  <a:pos x="452" y="105"/>
                </a:cxn>
                <a:cxn ang="0">
                  <a:pos x="483" y="69"/>
                </a:cxn>
                <a:cxn ang="0">
                  <a:pos x="517" y="24"/>
                </a:cxn>
                <a:cxn ang="0">
                  <a:pos x="571" y="10"/>
                </a:cxn>
                <a:cxn ang="0">
                  <a:pos x="627" y="0"/>
                </a:cxn>
                <a:cxn ang="0">
                  <a:pos x="659" y="17"/>
                </a:cxn>
                <a:cxn ang="0">
                  <a:pos x="657" y="47"/>
                </a:cxn>
                <a:cxn ang="0">
                  <a:pos x="635" y="105"/>
                </a:cxn>
                <a:cxn ang="0">
                  <a:pos x="578" y="110"/>
                </a:cxn>
                <a:cxn ang="0">
                  <a:pos x="549" y="88"/>
                </a:cxn>
                <a:cxn ang="0">
                  <a:pos x="527" y="91"/>
                </a:cxn>
                <a:cxn ang="0">
                  <a:pos x="491" y="142"/>
                </a:cxn>
                <a:cxn ang="0">
                  <a:pos x="454" y="208"/>
                </a:cxn>
                <a:cxn ang="0">
                  <a:pos x="403" y="252"/>
                </a:cxn>
                <a:cxn ang="0">
                  <a:pos x="320" y="326"/>
                </a:cxn>
                <a:cxn ang="0">
                  <a:pos x="261" y="407"/>
                </a:cxn>
                <a:cxn ang="0">
                  <a:pos x="168" y="448"/>
                </a:cxn>
                <a:cxn ang="0">
                  <a:pos x="117" y="470"/>
                </a:cxn>
                <a:cxn ang="0">
                  <a:pos x="34" y="480"/>
                </a:cxn>
                <a:cxn ang="0">
                  <a:pos x="0" y="433"/>
                </a:cxn>
              </a:cxnLst>
              <a:rect l="0" t="0" r="r" b="b"/>
              <a:pathLst>
                <a:path w="659" h="480">
                  <a:moveTo>
                    <a:pt x="0" y="433"/>
                  </a:moveTo>
                  <a:lnTo>
                    <a:pt x="15" y="392"/>
                  </a:lnTo>
                  <a:lnTo>
                    <a:pt x="63" y="389"/>
                  </a:lnTo>
                  <a:lnTo>
                    <a:pt x="122" y="377"/>
                  </a:lnTo>
                  <a:lnTo>
                    <a:pt x="176" y="360"/>
                  </a:lnTo>
                  <a:lnTo>
                    <a:pt x="232" y="331"/>
                  </a:lnTo>
                  <a:lnTo>
                    <a:pt x="264" y="296"/>
                  </a:lnTo>
                  <a:lnTo>
                    <a:pt x="334" y="250"/>
                  </a:lnTo>
                  <a:lnTo>
                    <a:pt x="408" y="184"/>
                  </a:lnTo>
                  <a:lnTo>
                    <a:pt x="452" y="105"/>
                  </a:lnTo>
                  <a:lnTo>
                    <a:pt x="483" y="69"/>
                  </a:lnTo>
                  <a:lnTo>
                    <a:pt x="517" y="24"/>
                  </a:lnTo>
                  <a:lnTo>
                    <a:pt x="571" y="10"/>
                  </a:lnTo>
                  <a:lnTo>
                    <a:pt x="627" y="0"/>
                  </a:lnTo>
                  <a:lnTo>
                    <a:pt x="659" y="17"/>
                  </a:lnTo>
                  <a:lnTo>
                    <a:pt x="657" y="47"/>
                  </a:lnTo>
                  <a:lnTo>
                    <a:pt x="635" y="105"/>
                  </a:lnTo>
                  <a:lnTo>
                    <a:pt x="578" y="110"/>
                  </a:lnTo>
                  <a:lnTo>
                    <a:pt x="549" y="88"/>
                  </a:lnTo>
                  <a:lnTo>
                    <a:pt x="527" y="91"/>
                  </a:lnTo>
                  <a:lnTo>
                    <a:pt x="491" y="142"/>
                  </a:lnTo>
                  <a:lnTo>
                    <a:pt x="454" y="208"/>
                  </a:lnTo>
                  <a:lnTo>
                    <a:pt x="403" y="252"/>
                  </a:lnTo>
                  <a:lnTo>
                    <a:pt x="320" y="326"/>
                  </a:lnTo>
                  <a:lnTo>
                    <a:pt x="261" y="407"/>
                  </a:lnTo>
                  <a:lnTo>
                    <a:pt x="168" y="448"/>
                  </a:lnTo>
                  <a:lnTo>
                    <a:pt x="117" y="470"/>
                  </a:lnTo>
                  <a:lnTo>
                    <a:pt x="34" y="480"/>
                  </a:lnTo>
                  <a:lnTo>
                    <a:pt x="0" y="4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dkEdge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 flipH="1">
              <a:off x="6692928" y="1088571"/>
              <a:ext cx="1185609" cy="1243013"/>
            </a:xfrm>
            <a:custGeom>
              <a:avLst/>
              <a:gdLst/>
              <a:ahLst/>
              <a:cxnLst>
                <a:cxn ang="0">
                  <a:pos x="258" y="153"/>
                </a:cxn>
                <a:cxn ang="0">
                  <a:pos x="244" y="104"/>
                </a:cxn>
                <a:cxn ang="0">
                  <a:pos x="219" y="59"/>
                </a:cxn>
                <a:cxn ang="0">
                  <a:pos x="192" y="30"/>
                </a:cxn>
                <a:cxn ang="0">
                  <a:pos x="155" y="7"/>
                </a:cxn>
                <a:cxn ang="0">
                  <a:pos x="126" y="0"/>
                </a:cxn>
                <a:cxn ang="0">
                  <a:pos x="89" y="0"/>
                </a:cxn>
                <a:cxn ang="0">
                  <a:pos x="52" y="12"/>
                </a:cxn>
                <a:cxn ang="0">
                  <a:pos x="22" y="35"/>
                </a:cxn>
                <a:cxn ang="0">
                  <a:pos x="7" y="74"/>
                </a:cxn>
                <a:cxn ang="0">
                  <a:pos x="0" y="131"/>
                </a:cxn>
                <a:cxn ang="0">
                  <a:pos x="15" y="207"/>
                </a:cxn>
                <a:cxn ang="0">
                  <a:pos x="37" y="264"/>
                </a:cxn>
                <a:cxn ang="0">
                  <a:pos x="66" y="301"/>
                </a:cxn>
                <a:cxn ang="0">
                  <a:pos x="96" y="325"/>
                </a:cxn>
                <a:cxn ang="0">
                  <a:pos x="138" y="345"/>
                </a:cxn>
                <a:cxn ang="0">
                  <a:pos x="182" y="355"/>
                </a:cxn>
                <a:cxn ang="0">
                  <a:pos x="222" y="348"/>
                </a:cxn>
                <a:cxn ang="0">
                  <a:pos x="256" y="333"/>
                </a:cxn>
                <a:cxn ang="0">
                  <a:pos x="278" y="286"/>
                </a:cxn>
                <a:cxn ang="0">
                  <a:pos x="281" y="242"/>
                </a:cxn>
                <a:cxn ang="0">
                  <a:pos x="278" y="205"/>
                </a:cxn>
                <a:cxn ang="0">
                  <a:pos x="273" y="190"/>
                </a:cxn>
                <a:cxn ang="0">
                  <a:pos x="337" y="205"/>
                </a:cxn>
                <a:cxn ang="0">
                  <a:pos x="377" y="207"/>
                </a:cxn>
                <a:cxn ang="0">
                  <a:pos x="384" y="182"/>
                </a:cxn>
                <a:cxn ang="0">
                  <a:pos x="374" y="155"/>
                </a:cxn>
                <a:cxn ang="0">
                  <a:pos x="337" y="160"/>
                </a:cxn>
                <a:cxn ang="0">
                  <a:pos x="281" y="163"/>
                </a:cxn>
                <a:cxn ang="0">
                  <a:pos x="258" y="153"/>
                </a:cxn>
              </a:cxnLst>
              <a:rect l="0" t="0" r="r" b="b"/>
              <a:pathLst>
                <a:path w="384" h="355">
                  <a:moveTo>
                    <a:pt x="258" y="153"/>
                  </a:moveTo>
                  <a:lnTo>
                    <a:pt x="244" y="104"/>
                  </a:lnTo>
                  <a:lnTo>
                    <a:pt x="219" y="59"/>
                  </a:lnTo>
                  <a:lnTo>
                    <a:pt x="192" y="30"/>
                  </a:lnTo>
                  <a:lnTo>
                    <a:pt x="155" y="7"/>
                  </a:lnTo>
                  <a:lnTo>
                    <a:pt x="126" y="0"/>
                  </a:lnTo>
                  <a:lnTo>
                    <a:pt x="89" y="0"/>
                  </a:lnTo>
                  <a:lnTo>
                    <a:pt x="52" y="12"/>
                  </a:lnTo>
                  <a:lnTo>
                    <a:pt x="22" y="35"/>
                  </a:lnTo>
                  <a:lnTo>
                    <a:pt x="7" y="74"/>
                  </a:lnTo>
                  <a:lnTo>
                    <a:pt x="0" y="131"/>
                  </a:lnTo>
                  <a:lnTo>
                    <a:pt x="15" y="207"/>
                  </a:lnTo>
                  <a:lnTo>
                    <a:pt x="37" y="264"/>
                  </a:lnTo>
                  <a:lnTo>
                    <a:pt x="66" y="301"/>
                  </a:lnTo>
                  <a:lnTo>
                    <a:pt x="96" y="325"/>
                  </a:lnTo>
                  <a:lnTo>
                    <a:pt x="138" y="345"/>
                  </a:lnTo>
                  <a:lnTo>
                    <a:pt x="182" y="355"/>
                  </a:lnTo>
                  <a:lnTo>
                    <a:pt x="222" y="348"/>
                  </a:lnTo>
                  <a:lnTo>
                    <a:pt x="256" y="333"/>
                  </a:lnTo>
                  <a:lnTo>
                    <a:pt x="278" y="286"/>
                  </a:lnTo>
                  <a:lnTo>
                    <a:pt x="281" y="242"/>
                  </a:lnTo>
                  <a:lnTo>
                    <a:pt x="278" y="205"/>
                  </a:lnTo>
                  <a:lnTo>
                    <a:pt x="273" y="190"/>
                  </a:lnTo>
                  <a:lnTo>
                    <a:pt x="337" y="205"/>
                  </a:lnTo>
                  <a:lnTo>
                    <a:pt x="377" y="207"/>
                  </a:lnTo>
                  <a:lnTo>
                    <a:pt x="384" y="182"/>
                  </a:lnTo>
                  <a:lnTo>
                    <a:pt x="374" y="155"/>
                  </a:lnTo>
                  <a:lnTo>
                    <a:pt x="337" y="160"/>
                  </a:lnTo>
                  <a:lnTo>
                    <a:pt x="281" y="163"/>
                  </a:lnTo>
                  <a:lnTo>
                    <a:pt x="258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dkEdge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 flipH="1">
              <a:off x="6492239" y="2531167"/>
              <a:ext cx="963307" cy="195730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16" y="0"/>
                </a:cxn>
                <a:cxn ang="0">
                  <a:pos x="149" y="0"/>
                </a:cxn>
                <a:cxn ang="0">
                  <a:pos x="191" y="15"/>
                </a:cxn>
                <a:cxn ang="0">
                  <a:pos x="213" y="37"/>
                </a:cxn>
                <a:cxn ang="0">
                  <a:pos x="243" y="71"/>
                </a:cxn>
                <a:cxn ang="0">
                  <a:pos x="265" y="110"/>
                </a:cxn>
                <a:cxn ang="0">
                  <a:pos x="282" y="164"/>
                </a:cxn>
                <a:cxn ang="0">
                  <a:pos x="302" y="222"/>
                </a:cxn>
                <a:cxn ang="0">
                  <a:pos x="312" y="298"/>
                </a:cxn>
                <a:cxn ang="0">
                  <a:pos x="312" y="371"/>
                </a:cxn>
                <a:cxn ang="0">
                  <a:pos x="305" y="442"/>
                </a:cxn>
                <a:cxn ang="0">
                  <a:pos x="282" y="500"/>
                </a:cxn>
                <a:cxn ang="0">
                  <a:pos x="258" y="530"/>
                </a:cxn>
                <a:cxn ang="0">
                  <a:pos x="223" y="554"/>
                </a:cxn>
                <a:cxn ang="0">
                  <a:pos x="183" y="559"/>
                </a:cxn>
                <a:cxn ang="0">
                  <a:pos x="139" y="552"/>
                </a:cxn>
                <a:cxn ang="0">
                  <a:pos x="97" y="537"/>
                </a:cxn>
                <a:cxn ang="0">
                  <a:pos x="72" y="515"/>
                </a:cxn>
                <a:cxn ang="0">
                  <a:pos x="57" y="471"/>
                </a:cxn>
                <a:cxn ang="0">
                  <a:pos x="45" y="442"/>
                </a:cxn>
                <a:cxn ang="0">
                  <a:pos x="50" y="405"/>
                </a:cxn>
                <a:cxn ang="0">
                  <a:pos x="57" y="361"/>
                </a:cxn>
                <a:cxn ang="0">
                  <a:pos x="67" y="317"/>
                </a:cxn>
                <a:cxn ang="0">
                  <a:pos x="74" y="281"/>
                </a:cxn>
                <a:cxn ang="0">
                  <a:pos x="64" y="247"/>
                </a:cxn>
                <a:cxn ang="0">
                  <a:pos x="45" y="210"/>
                </a:cxn>
                <a:cxn ang="0">
                  <a:pos x="20" y="173"/>
                </a:cxn>
                <a:cxn ang="0">
                  <a:pos x="0" y="122"/>
                </a:cxn>
                <a:cxn ang="0">
                  <a:pos x="0" y="63"/>
                </a:cxn>
                <a:cxn ang="0">
                  <a:pos x="20" y="29"/>
                </a:cxn>
                <a:cxn ang="0">
                  <a:pos x="45" y="5"/>
                </a:cxn>
                <a:cxn ang="0">
                  <a:pos x="72" y="0"/>
                </a:cxn>
              </a:cxnLst>
              <a:rect l="0" t="0" r="r" b="b"/>
              <a:pathLst>
                <a:path w="312" h="559">
                  <a:moveTo>
                    <a:pt x="72" y="0"/>
                  </a:moveTo>
                  <a:lnTo>
                    <a:pt x="116" y="0"/>
                  </a:lnTo>
                  <a:lnTo>
                    <a:pt x="149" y="0"/>
                  </a:lnTo>
                  <a:lnTo>
                    <a:pt x="191" y="15"/>
                  </a:lnTo>
                  <a:lnTo>
                    <a:pt x="213" y="37"/>
                  </a:lnTo>
                  <a:lnTo>
                    <a:pt x="243" y="71"/>
                  </a:lnTo>
                  <a:lnTo>
                    <a:pt x="265" y="110"/>
                  </a:lnTo>
                  <a:lnTo>
                    <a:pt x="282" y="164"/>
                  </a:lnTo>
                  <a:lnTo>
                    <a:pt x="302" y="222"/>
                  </a:lnTo>
                  <a:lnTo>
                    <a:pt x="312" y="298"/>
                  </a:lnTo>
                  <a:lnTo>
                    <a:pt x="312" y="371"/>
                  </a:lnTo>
                  <a:lnTo>
                    <a:pt x="305" y="442"/>
                  </a:lnTo>
                  <a:lnTo>
                    <a:pt x="282" y="500"/>
                  </a:lnTo>
                  <a:lnTo>
                    <a:pt x="258" y="530"/>
                  </a:lnTo>
                  <a:lnTo>
                    <a:pt x="223" y="554"/>
                  </a:lnTo>
                  <a:lnTo>
                    <a:pt x="183" y="559"/>
                  </a:lnTo>
                  <a:lnTo>
                    <a:pt x="139" y="552"/>
                  </a:lnTo>
                  <a:lnTo>
                    <a:pt x="97" y="537"/>
                  </a:lnTo>
                  <a:lnTo>
                    <a:pt x="72" y="515"/>
                  </a:lnTo>
                  <a:lnTo>
                    <a:pt x="57" y="471"/>
                  </a:lnTo>
                  <a:lnTo>
                    <a:pt x="45" y="442"/>
                  </a:lnTo>
                  <a:lnTo>
                    <a:pt x="50" y="405"/>
                  </a:lnTo>
                  <a:lnTo>
                    <a:pt x="57" y="361"/>
                  </a:lnTo>
                  <a:lnTo>
                    <a:pt x="67" y="317"/>
                  </a:lnTo>
                  <a:lnTo>
                    <a:pt x="74" y="281"/>
                  </a:lnTo>
                  <a:lnTo>
                    <a:pt x="64" y="247"/>
                  </a:lnTo>
                  <a:lnTo>
                    <a:pt x="45" y="210"/>
                  </a:lnTo>
                  <a:lnTo>
                    <a:pt x="20" y="173"/>
                  </a:lnTo>
                  <a:lnTo>
                    <a:pt x="0" y="122"/>
                  </a:lnTo>
                  <a:lnTo>
                    <a:pt x="0" y="63"/>
                  </a:lnTo>
                  <a:lnTo>
                    <a:pt x="20" y="29"/>
                  </a:lnTo>
                  <a:lnTo>
                    <a:pt x="45" y="5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dkEdge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 rot="20400178" flipH="1">
              <a:off x="5655492" y="2469920"/>
              <a:ext cx="1475836" cy="1495117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29" y="66"/>
                </a:cxn>
                <a:cxn ang="0">
                  <a:pos x="71" y="81"/>
                </a:cxn>
                <a:cxn ang="0">
                  <a:pos x="123" y="128"/>
                </a:cxn>
                <a:cxn ang="0">
                  <a:pos x="167" y="218"/>
                </a:cxn>
                <a:cxn ang="0">
                  <a:pos x="221" y="287"/>
                </a:cxn>
                <a:cxn ang="0">
                  <a:pos x="257" y="329"/>
                </a:cxn>
                <a:cxn ang="0">
                  <a:pos x="321" y="351"/>
                </a:cxn>
                <a:cxn ang="0">
                  <a:pos x="346" y="351"/>
                </a:cxn>
                <a:cxn ang="0">
                  <a:pos x="353" y="292"/>
                </a:cxn>
                <a:cxn ang="0">
                  <a:pos x="351" y="174"/>
                </a:cxn>
                <a:cxn ang="0">
                  <a:pos x="338" y="103"/>
                </a:cxn>
                <a:cxn ang="0">
                  <a:pos x="331" y="37"/>
                </a:cxn>
                <a:cxn ang="0">
                  <a:pos x="346" y="0"/>
                </a:cxn>
                <a:cxn ang="0">
                  <a:pos x="387" y="0"/>
                </a:cxn>
                <a:cxn ang="0">
                  <a:pos x="395" y="44"/>
                </a:cxn>
                <a:cxn ang="0">
                  <a:pos x="368" y="88"/>
                </a:cxn>
                <a:cxn ang="0">
                  <a:pos x="387" y="118"/>
                </a:cxn>
                <a:cxn ang="0">
                  <a:pos x="424" y="120"/>
                </a:cxn>
                <a:cxn ang="0">
                  <a:pos x="453" y="128"/>
                </a:cxn>
                <a:cxn ang="0">
                  <a:pos x="468" y="147"/>
                </a:cxn>
                <a:cxn ang="0">
                  <a:pos x="478" y="191"/>
                </a:cxn>
                <a:cxn ang="0">
                  <a:pos x="453" y="206"/>
                </a:cxn>
                <a:cxn ang="0">
                  <a:pos x="431" y="204"/>
                </a:cxn>
                <a:cxn ang="0">
                  <a:pos x="417" y="177"/>
                </a:cxn>
                <a:cxn ang="0">
                  <a:pos x="382" y="177"/>
                </a:cxn>
                <a:cxn ang="0">
                  <a:pos x="380" y="204"/>
                </a:cxn>
                <a:cxn ang="0">
                  <a:pos x="397" y="309"/>
                </a:cxn>
                <a:cxn ang="0">
                  <a:pos x="395" y="380"/>
                </a:cxn>
                <a:cxn ang="0">
                  <a:pos x="373" y="427"/>
                </a:cxn>
                <a:cxn ang="0">
                  <a:pos x="321" y="427"/>
                </a:cxn>
                <a:cxn ang="0">
                  <a:pos x="235" y="388"/>
                </a:cxn>
                <a:cxn ang="0">
                  <a:pos x="162" y="336"/>
                </a:cxn>
                <a:cxn ang="0">
                  <a:pos x="101" y="277"/>
                </a:cxn>
                <a:cxn ang="0">
                  <a:pos x="51" y="218"/>
                </a:cxn>
                <a:cxn ang="0">
                  <a:pos x="7" y="162"/>
                </a:cxn>
                <a:cxn ang="0">
                  <a:pos x="0" y="103"/>
                </a:cxn>
              </a:cxnLst>
              <a:rect l="0" t="0" r="r" b="b"/>
              <a:pathLst>
                <a:path w="478" h="427">
                  <a:moveTo>
                    <a:pt x="0" y="103"/>
                  </a:moveTo>
                  <a:lnTo>
                    <a:pt x="29" y="66"/>
                  </a:lnTo>
                  <a:lnTo>
                    <a:pt x="71" y="81"/>
                  </a:lnTo>
                  <a:lnTo>
                    <a:pt x="123" y="128"/>
                  </a:lnTo>
                  <a:lnTo>
                    <a:pt x="167" y="218"/>
                  </a:lnTo>
                  <a:lnTo>
                    <a:pt x="221" y="287"/>
                  </a:lnTo>
                  <a:lnTo>
                    <a:pt x="257" y="329"/>
                  </a:lnTo>
                  <a:lnTo>
                    <a:pt x="321" y="351"/>
                  </a:lnTo>
                  <a:lnTo>
                    <a:pt x="346" y="351"/>
                  </a:lnTo>
                  <a:lnTo>
                    <a:pt x="353" y="292"/>
                  </a:lnTo>
                  <a:lnTo>
                    <a:pt x="351" y="174"/>
                  </a:lnTo>
                  <a:lnTo>
                    <a:pt x="338" y="103"/>
                  </a:lnTo>
                  <a:lnTo>
                    <a:pt x="331" y="37"/>
                  </a:lnTo>
                  <a:lnTo>
                    <a:pt x="346" y="0"/>
                  </a:lnTo>
                  <a:lnTo>
                    <a:pt x="387" y="0"/>
                  </a:lnTo>
                  <a:lnTo>
                    <a:pt x="395" y="44"/>
                  </a:lnTo>
                  <a:lnTo>
                    <a:pt x="368" y="88"/>
                  </a:lnTo>
                  <a:lnTo>
                    <a:pt x="387" y="118"/>
                  </a:lnTo>
                  <a:lnTo>
                    <a:pt x="424" y="120"/>
                  </a:lnTo>
                  <a:lnTo>
                    <a:pt x="453" y="128"/>
                  </a:lnTo>
                  <a:lnTo>
                    <a:pt x="468" y="147"/>
                  </a:lnTo>
                  <a:lnTo>
                    <a:pt x="478" y="191"/>
                  </a:lnTo>
                  <a:lnTo>
                    <a:pt x="453" y="206"/>
                  </a:lnTo>
                  <a:lnTo>
                    <a:pt x="431" y="204"/>
                  </a:lnTo>
                  <a:lnTo>
                    <a:pt x="417" y="177"/>
                  </a:lnTo>
                  <a:lnTo>
                    <a:pt x="382" y="177"/>
                  </a:lnTo>
                  <a:lnTo>
                    <a:pt x="380" y="204"/>
                  </a:lnTo>
                  <a:lnTo>
                    <a:pt x="397" y="309"/>
                  </a:lnTo>
                  <a:lnTo>
                    <a:pt x="395" y="380"/>
                  </a:lnTo>
                  <a:lnTo>
                    <a:pt x="373" y="427"/>
                  </a:lnTo>
                  <a:lnTo>
                    <a:pt x="321" y="427"/>
                  </a:lnTo>
                  <a:lnTo>
                    <a:pt x="235" y="388"/>
                  </a:lnTo>
                  <a:lnTo>
                    <a:pt x="162" y="336"/>
                  </a:lnTo>
                  <a:lnTo>
                    <a:pt x="101" y="277"/>
                  </a:lnTo>
                  <a:lnTo>
                    <a:pt x="51" y="218"/>
                  </a:lnTo>
                  <a:lnTo>
                    <a:pt x="7" y="162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dkEdge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 flipH="1">
              <a:off x="5874735" y="4082307"/>
              <a:ext cx="1028145" cy="246501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96" y="37"/>
                </a:cxn>
                <a:cxn ang="0">
                  <a:pos x="126" y="95"/>
                </a:cxn>
                <a:cxn ang="0">
                  <a:pos x="148" y="161"/>
                </a:cxn>
                <a:cxn ang="0">
                  <a:pos x="165" y="258"/>
                </a:cxn>
                <a:cxn ang="0">
                  <a:pos x="165" y="329"/>
                </a:cxn>
                <a:cxn ang="0">
                  <a:pos x="150" y="424"/>
                </a:cxn>
                <a:cxn ang="0">
                  <a:pos x="121" y="504"/>
                </a:cxn>
                <a:cxn ang="0">
                  <a:pos x="121" y="577"/>
                </a:cxn>
                <a:cxn ang="0">
                  <a:pos x="133" y="614"/>
                </a:cxn>
                <a:cxn ang="0">
                  <a:pos x="155" y="614"/>
                </a:cxn>
                <a:cxn ang="0">
                  <a:pos x="200" y="609"/>
                </a:cxn>
                <a:cxn ang="0">
                  <a:pos x="259" y="621"/>
                </a:cxn>
                <a:cxn ang="0">
                  <a:pos x="311" y="646"/>
                </a:cxn>
                <a:cxn ang="0">
                  <a:pos x="328" y="658"/>
                </a:cxn>
                <a:cxn ang="0">
                  <a:pos x="333" y="680"/>
                </a:cxn>
                <a:cxn ang="0">
                  <a:pos x="291" y="702"/>
                </a:cxn>
                <a:cxn ang="0">
                  <a:pos x="259" y="704"/>
                </a:cxn>
                <a:cxn ang="0">
                  <a:pos x="232" y="689"/>
                </a:cxn>
                <a:cxn ang="0">
                  <a:pos x="187" y="660"/>
                </a:cxn>
                <a:cxn ang="0">
                  <a:pos x="136" y="658"/>
                </a:cxn>
                <a:cxn ang="0">
                  <a:pos x="96" y="682"/>
                </a:cxn>
                <a:cxn ang="0">
                  <a:pos x="69" y="675"/>
                </a:cxn>
                <a:cxn ang="0">
                  <a:pos x="59" y="646"/>
                </a:cxn>
                <a:cxn ang="0">
                  <a:pos x="74" y="599"/>
                </a:cxn>
                <a:cxn ang="0">
                  <a:pos x="81" y="519"/>
                </a:cxn>
                <a:cxn ang="0">
                  <a:pos x="89" y="438"/>
                </a:cxn>
                <a:cxn ang="0">
                  <a:pos x="99" y="322"/>
                </a:cxn>
                <a:cxn ang="0">
                  <a:pos x="96" y="263"/>
                </a:cxn>
                <a:cxn ang="0">
                  <a:pos x="74" y="192"/>
                </a:cxn>
                <a:cxn ang="0">
                  <a:pos x="44" y="141"/>
                </a:cxn>
                <a:cxn ang="0">
                  <a:pos x="17" y="90"/>
                </a:cxn>
                <a:cxn ang="0">
                  <a:pos x="0" y="39"/>
                </a:cxn>
                <a:cxn ang="0">
                  <a:pos x="10" y="2"/>
                </a:cxn>
                <a:cxn ang="0">
                  <a:pos x="37" y="0"/>
                </a:cxn>
              </a:cxnLst>
              <a:rect l="0" t="0" r="r" b="b"/>
              <a:pathLst>
                <a:path w="333" h="704">
                  <a:moveTo>
                    <a:pt x="37" y="0"/>
                  </a:moveTo>
                  <a:lnTo>
                    <a:pt x="96" y="37"/>
                  </a:lnTo>
                  <a:lnTo>
                    <a:pt x="126" y="95"/>
                  </a:lnTo>
                  <a:lnTo>
                    <a:pt x="148" y="161"/>
                  </a:lnTo>
                  <a:lnTo>
                    <a:pt x="165" y="258"/>
                  </a:lnTo>
                  <a:lnTo>
                    <a:pt x="165" y="329"/>
                  </a:lnTo>
                  <a:lnTo>
                    <a:pt x="150" y="424"/>
                  </a:lnTo>
                  <a:lnTo>
                    <a:pt x="121" y="504"/>
                  </a:lnTo>
                  <a:lnTo>
                    <a:pt x="121" y="577"/>
                  </a:lnTo>
                  <a:lnTo>
                    <a:pt x="133" y="614"/>
                  </a:lnTo>
                  <a:lnTo>
                    <a:pt x="155" y="614"/>
                  </a:lnTo>
                  <a:lnTo>
                    <a:pt x="200" y="609"/>
                  </a:lnTo>
                  <a:lnTo>
                    <a:pt x="259" y="621"/>
                  </a:lnTo>
                  <a:lnTo>
                    <a:pt x="311" y="646"/>
                  </a:lnTo>
                  <a:lnTo>
                    <a:pt x="328" y="658"/>
                  </a:lnTo>
                  <a:lnTo>
                    <a:pt x="333" y="680"/>
                  </a:lnTo>
                  <a:lnTo>
                    <a:pt x="291" y="702"/>
                  </a:lnTo>
                  <a:lnTo>
                    <a:pt x="259" y="704"/>
                  </a:lnTo>
                  <a:lnTo>
                    <a:pt x="232" y="689"/>
                  </a:lnTo>
                  <a:lnTo>
                    <a:pt x="187" y="660"/>
                  </a:lnTo>
                  <a:lnTo>
                    <a:pt x="136" y="658"/>
                  </a:lnTo>
                  <a:lnTo>
                    <a:pt x="96" y="682"/>
                  </a:lnTo>
                  <a:lnTo>
                    <a:pt x="69" y="675"/>
                  </a:lnTo>
                  <a:lnTo>
                    <a:pt x="59" y="646"/>
                  </a:lnTo>
                  <a:lnTo>
                    <a:pt x="74" y="599"/>
                  </a:lnTo>
                  <a:lnTo>
                    <a:pt x="81" y="519"/>
                  </a:lnTo>
                  <a:lnTo>
                    <a:pt x="89" y="438"/>
                  </a:lnTo>
                  <a:lnTo>
                    <a:pt x="99" y="322"/>
                  </a:lnTo>
                  <a:lnTo>
                    <a:pt x="96" y="263"/>
                  </a:lnTo>
                  <a:lnTo>
                    <a:pt x="74" y="192"/>
                  </a:lnTo>
                  <a:lnTo>
                    <a:pt x="44" y="141"/>
                  </a:lnTo>
                  <a:lnTo>
                    <a:pt x="17" y="90"/>
                  </a:lnTo>
                  <a:lnTo>
                    <a:pt x="0" y="39"/>
                  </a:lnTo>
                  <a:lnTo>
                    <a:pt x="10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dkEdge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 flipH="1">
              <a:off x="6850392" y="4064800"/>
              <a:ext cx="626767" cy="2776646"/>
            </a:xfrm>
            <a:custGeom>
              <a:avLst/>
              <a:gdLst/>
              <a:ahLst/>
              <a:cxnLst>
                <a:cxn ang="0">
                  <a:pos x="65" y="180"/>
                </a:cxn>
                <a:cxn ang="0">
                  <a:pos x="90" y="58"/>
                </a:cxn>
                <a:cxn ang="0">
                  <a:pos x="143" y="0"/>
                </a:cxn>
                <a:cxn ang="0">
                  <a:pos x="203" y="22"/>
                </a:cxn>
                <a:cxn ang="0">
                  <a:pos x="200" y="88"/>
                </a:cxn>
                <a:cxn ang="0">
                  <a:pos x="163" y="153"/>
                </a:cxn>
                <a:cxn ang="0">
                  <a:pos x="128" y="246"/>
                </a:cxn>
                <a:cxn ang="0">
                  <a:pos x="110" y="326"/>
                </a:cxn>
                <a:cxn ang="0">
                  <a:pos x="98" y="387"/>
                </a:cxn>
                <a:cxn ang="0">
                  <a:pos x="98" y="457"/>
                </a:cxn>
                <a:cxn ang="0">
                  <a:pos x="105" y="525"/>
                </a:cxn>
                <a:cxn ang="0">
                  <a:pos x="125" y="596"/>
                </a:cxn>
                <a:cxn ang="0">
                  <a:pos x="143" y="642"/>
                </a:cxn>
                <a:cxn ang="0">
                  <a:pos x="150" y="671"/>
                </a:cxn>
                <a:cxn ang="0">
                  <a:pos x="150" y="698"/>
                </a:cxn>
                <a:cxn ang="0">
                  <a:pos x="125" y="713"/>
                </a:cxn>
                <a:cxn ang="0">
                  <a:pos x="88" y="737"/>
                </a:cxn>
                <a:cxn ang="0">
                  <a:pos x="65" y="786"/>
                </a:cxn>
                <a:cxn ang="0">
                  <a:pos x="43" y="793"/>
                </a:cxn>
                <a:cxn ang="0">
                  <a:pos x="15" y="786"/>
                </a:cxn>
                <a:cxn ang="0">
                  <a:pos x="0" y="749"/>
                </a:cxn>
                <a:cxn ang="0">
                  <a:pos x="15" y="722"/>
                </a:cxn>
                <a:cxn ang="0">
                  <a:pos x="50" y="705"/>
                </a:cxn>
                <a:cxn ang="0">
                  <a:pos x="80" y="684"/>
                </a:cxn>
                <a:cxn ang="0">
                  <a:pos x="95" y="640"/>
                </a:cxn>
                <a:cxn ang="0">
                  <a:pos x="90" y="591"/>
                </a:cxn>
                <a:cxn ang="0">
                  <a:pos x="73" y="525"/>
                </a:cxn>
                <a:cxn ang="0">
                  <a:pos x="58" y="460"/>
                </a:cxn>
                <a:cxn ang="0">
                  <a:pos x="50" y="384"/>
                </a:cxn>
                <a:cxn ang="0">
                  <a:pos x="45" y="319"/>
                </a:cxn>
                <a:cxn ang="0">
                  <a:pos x="53" y="263"/>
                </a:cxn>
                <a:cxn ang="0">
                  <a:pos x="53" y="216"/>
                </a:cxn>
                <a:cxn ang="0">
                  <a:pos x="65" y="180"/>
                </a:cxn>
              </a:cxnLst>
              <a:rect l="0" t="0" r="r" b="b"/>
              <a:pathLst>
                <a:path w="203" h="793">
                  <a:moveTo>
                    <a:pt x="65" y="180"/>
                  </a:moveTo>
                  <a:lnTo>
                    <a:pt x="90" y="58"/>
                  </a:lnTo>
                  <a:lnTo>
                    <a:pt x="143" y="0"/>
                  </a:lnTo>
                  <a:lnTo>
                    <a:pt x="203" y="22"/>
                  </a:lnTo>
                  <a:lnTo>
                    <a:pt x="200" y="88"/>
                  </a:lnTo>
                  <a:lnTo>
                    <a:pt x="163" y="153"/>
                  </a:lnTo>
                  <a:lnTo>
                    <a:pt x="128" y="246"/>
                  </a:lnTo>
                  <a:lnTo>
                    <a:pt x="110" y="326"/>
                  </a:lnTo>
                  <a:lnTo>
                    <a:pt x="98" y="387"/>
                  </a:lnTo>
                  <a:lnTo>
                    <a:pt x="98" y="457"/>
                  </a:lnTo>
                  <a:lnTo>
                    <a:pt x="105" y="525"/>
                  </a:lnTo>
                  <a:lnTo>
                    <a:pt x="125" y="596"/>
                  </a:lnTo>
                  <a:lnTo>
                    <a:pt x="143" y="642"/>
                  </a:lnTo>
                  <a:lnTo>
                    <a:pt x="150" y="671"/>
                  </a:lnTo>
                  <a:lnTo>
                    <a:pt x="150" y="698"/>
                  </a:lnTo>
                  <a:lnTo>
                    <a:pt x="125" y="713"/>
                  </a:lnTo>
                  <a:lnTo>
                    <a:pt x="88" y="737"/>
                  </a:lnTo>
                  <a:lnTo>
                    <a:pt x="65" y="786"/>
                  </a:lnTo>
                  <a:lnTo>
                    <a:pt x="43" y="793"/>
                  </a:lnTo>
                  <a:lnTo>
                    <a:pt x="15" y="786"/>
                  </a:lnTo>
                  <a:lnTo>
                    <a:pt x="0" y="749"/>
                  </a:lnTo>
                  <a:lnTo>
                    <a:pt x="15" y="722"/>
                  </a:lnTo>
                  <a:lnTo>
                    <a:pt x="50" y="705"/>
                  </a:lnTo>
                  <a:lnTo>
                    <a:pt x="80" y="684"/>
                  </a:lnTo>
                  <a:lnTo>
                    <a:pt x="95" y="640"/>
                  </a:lnTo>
                  <a:lnTo>
                    <a:pt x="90" y="591"/>
                  </a:lnTo>
                  <a:lnTo>
                    <a:pt x="73" y="525"/>
                  </a:lnTo>
                  <a:lnTo>
                    <a:pt x="58" y="460"/>
                  </a:lnTo>
                  <a:lnTo>
                    <a:pt x="50" y="384"/>
                  </a:lnTo>
                  <a:lnTo>
                    <a:pt x="45" y="319"/>
                  </a:lnTo>
                  <a:lnTo>
                    <a:pt x="53" y="263"/>
                  </a:lnTo>
                  <a:lnTo>
                    <a:pt x="53" y="216"/>
                  </a:lnTo>
                  <a:lnTo>
                    <a:pt x="65" y="1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dkEdge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roup 33"/>
          <p:cNvGrpSpPr>
            <a:grpSpLocks/>
          </p:cNvGrpSpPr>
          <p:nvPr/>
        </p:nvGrpSpPr>
        <p:grpSpPr bwMode="auto">
          <a:xfrm>
            <a:off x="3773714" y="4455885"/>
            <a:ext cx="2191657" cy="2465841"/>
            <a:chOff x="2818" y="2241"/>
            <a:chExt cx="654" cy="677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sunset" dir="t"/>
          </a:scene3d>
        </p:grpSpPr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021" y="2241"/>
              <a:ext cx="178" cy="164"/>
            </a:xfrm>
            <a:custGeom>
              <a:avLst/>
              <a:gdLst/>
              <a:ahLst/>
              <a:cxnLst>
                <a:cxn ang="0">
                  <a:pos x="74" y="38"/>
                </a:cxn>
                <a:cxn ang="0">
                  <a:pos x="58" y="25"/>
                </a:cxn>
                <a:cxn ang="0">
                  <a:pos x="42" y="16"/>
                </a:cxn>
                <a:cxn ang="0">
                  <a:pos x="26" y="13"/>
                </a:cxn>
                <a:cxn ang="0">
                  <a:pos x="14" y="12"/>
                </a:cxn>
                <a:cxn ang="0">
                  <a:pos x="10" y="13"/>
                </a:cxn>
                <a:cxn ang="0">
                  <a:pos x="5" y="15"/>
                </a:cxn>
                <a:cxn ang="0">
                  <a:pos x="0" y="23"/>
                </a:cxn>
                <a:cxn ang="0">
                  <a:pos x="5" y="34"/>
                </a:cxn>
                <a:cxn ang="0">
                  <a:pos x="17" y="39"/>
                </a:cxn>
                <a:cxn ang="0">
                  <a:pos x="34" y="37"/>
                </a:cxn>
                <a:cxn ang="0">
                  <a:pos x="53" y="42"/>
                </a:cxn>
                <a:cxn ang="0">
                  <a:pos x="65" y="53"/>
                </a:cxn>
                <a:cxn ang="0">
                  <a:pos x="69" y="57"/>
                </a:cxn>
                <a:cxn ang="0">
                  <a:pos x="66" y="74"/>
                </a:cxn>
                <a:cxn ang="0">
                  <a:pos x="63" y="101"/>
                </a:cxn>
                <a:cxn ang="0">
                  <a:pos x="62" y="120"/>
                </a:cxn>
                <a:cxn ang="0">
                  <a:pos x="64" y="134"/>
                </a:cxn>
                <a:cxn ang="0">
                  <a:pos x="68" y="146"/>
                </a:cxn>
                <a:cxn ang="0">
                  <a:pos x="75" y="155"/>
                </a:cxn>
                <a:cxn ang="0">
                  <a:pos x="86" y="161"/>
                </a:cxn>
                <a:cxn ang="0">
                  <a:pos x="96" y="164"/>
                </a:cxn>
                <a:cxn ang="0">
                  <a:pos x="111" y="164"/>
                </a:cxn>
                <a:cxn ang="0">
                  <a:pos x="126" y="160"/>
                </a:cxn>
                <a:cxn ang="0">
                  <a:pos x="138" y="153"/>
                </a:cxn>
                <a:cxn ang="0">
                  <a:pos x="150" y="142"/>
                </a:cxn>
                <a:cxn ang="0">
                  <a:pos x="159" y="129"/>
                </a:cxn>
                <a:cxn ang="0">
                  <a:pos x="166" y="114"/>
                </a:cxn>
                <a:cxn ang="0">
                  <a:pos x="170" y="101"/>
                </a:cxn>
                <a:cxn ang="0">
                  <a:pos x="175" y="86"/>
                </a:cxn>
                <a:cxn ang="0">
                  <a:pos x="178" y="71"/>
                </a:cxn>
                <a:cxn ang="0">
                  <a:pos x="177" y="56"/>
                </a:cxn>
                <a:cxn ang="0">
                  <a:pos x="177" y="41"/>
                </a:cxn>
                <a:cxn ang="0">
                  <a:pos x="174" y="26"/>
                </a:cxn>
                <a:cxn ang="0">
                  <a:pos x="169" y="15"/>
                </a:cxn>
                <a:cxn ang="0">
                  <a:pos x="160" y="7"/>
                </a:cxn>
                <a:cxn ang="0">
                  <a:pos x="152" y="4"/>
                </a:cxn>
                <a:cxn ang="0">
                  <a:pos x="139" y="0"/>
                </a:cxn>
                <a:cxn ang="0">
                  <a:pos x="125" y="0"/>
                </a:cxn>
                <a:cxn ang="0">
                  <a:pos x="114" y="4"/>
                </a:cxn>
                <a:cxn ang="0">
                  <a:pos x="107" y="8"/>
                </a:cxn>
                <a:cxn ang="0">
                  <a:pos x="99" y="14"/>
                </a:cxn>
                <a:cxn ang="0">
                  <a:pos x="93" y="19"/>
                </a:cxn>
                <a:cxn ang="0">
                  <a:pos x="85" y="27"/>
                </a:cxn>
                <a:cxn ang="0">
                  <a:pos x="80" y="33"/>
                </a:cxn>
                <a:cxn ang="0">
                  <a:pos x="74" y="38"/>
                </a:cxn>
              </a:cxnLst>
              <a:rect l="0" t="0" r="r" b="b"/>
              <a:pathLst>
                <a:path w="178" h="164">
                  <a:moveTo>
                    <a:pt x="74" y="38"/>
                  </a:moveTo>
                  <a:lnTo>
                    <a:pt x="58" y="25"/>
                  </a:lnTo>
                  <a:lnTo>
                    <a:pt x="42" y="16"/>
                  </a:lnTo>
                  <a:lnTo>
                    <a:pt x="26" y="13"/>
                  </a:lnTo>
                  <a:lnTo>
                    <a:pt x="14" y="12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23"/>
                  </a:lnTo>
                  <a:lnTo>
                    <a:pt x="5" y="34"/>
                  </a:lnTo>
                  <a:lnTo>
                    <a:pt x="17" y="39"/>
                  </a:lnTo>
                  <a:lnTo>
                    <a:pt x="34" y="37"/>
                  </a:lnTo>
                  <a:lnTo>
                    <a:pt x="53" y="42"/>
                  </a:lnTo>
                  <a:lnTo>
                    <a:pt x="65" y="53"/>
                  </a:lnTo>
                  <a:lnTo>
                    <a:pt x="69" y="57"/>
                  </a:lnTo>
                  <a:lnTo>
                    <a:pt x="66" y="74"/>
                  </a:lnTo>
                  <a:lnTo>
                    <a:pt x="63" y="101"/>
                  </a:lnTo>
                  <a:lnTo>
                    <a:pt x="62" y="120"/>
                  </a:lnTo>
                  <a:lnTo>
                    <a:pt x="64" y="134"/>
                  </a:lnTo>
                  <a:lnTo>
                    <a:pt x="68" y="146"/>
                  </a:lnTo>
                  <a:lnTo>
                    <a:pt x="75" y="155"/>
                  </a:lnTo>
                  <a:lnTo>
                    <a:pt x="86" y="161"/>
                  </a:lnTo>
                  <a:lnTo>
                    <a:pt x="96" y="164"/>
                  </a:lnTo>
                  <a:lnTo>
                    <a:pt x="111" y="164"/>
                  </a:lnTo>
                  <a:lnTo>
                    <a:pt x="126" y="160"/>
                  </a:lnTo>
                  <a:lnTo>
                    <a:pt x="138" y="153"/>
                  </a:lnTo>
                  <a:lnTo>
                    <a:pt x="150" y="142"/>
                  </a:lnTo>
                  <a:lnTo>
                    <a:pt x="159" y="129"/>
                  </a:lnTo>
                  <a:lnTo>
                    <a:pt x="166" y="114"/>
                  </a:lnTo>
                  <a:lnTo>
                    <a:pt x="170" y="101"/>
                  </a:lnTo>
                  <a:lnTo>
                    <a:pt x="175" y="86"/>
                  </a:lnTo>
                  <a:lnTo>
                    <a:pt x="178" y="71"/>
                  </a:lnTo>
                  <a:lnTo>
                    <a:pt x="177" y="56"/>
                  </a:lnTo>
                  <a:lnTo>
                    <a:pt x="177" y="41"/>
                  </a:lnTo>
                  <a:lnTo>
                    <a:pt x="174" y="26"/>
                  </a:lnTo>
                  <a:lnTo>
                    <a:pt x="169" y="15"/>
                  </a:lnTo>
                  <a:lnTo>
                    <a:pt x="160" y="7"/>
                  </a:lnTo>
                  <a:lnTo>
                    <a:pt x="152" y="4"/>
                  </a:lnTo>
                  <a:lnTo>
                    <a:pt x="139" y="0"/>
                  </a:lnTo>
                  <a:lnTo>
                    <a:pt x="125" y="0"/>
                  </a:lnTo>
                  <a:lnTo>
                    <a:pt x="114" y="4"/>
                  </a:lnTo>
                  <a:lnTo>
                    <a:pt x="107" y="8"/>
                  </a:lnTo>
                  <a:lnTo>
                    <a:pt x="99" y="14"/>
                  </a:lnTo>
                  <a:lnTo>
                    <a:pt x="93" y="19"/>
                  </a:lnTo>
                  <a:lnTo>
                    <a:pt x="85" y="27"/>
                  </a:lnTo>
                  <a:lnTo>
                    <a:pt x="80" y="33"/>
                  </a:lnTo>
                  <a:lnTo>
                    <a:pt x="74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dkEdg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001" y="2443"/>
              <a:ext cx="153" cy="234"/>
            </a:xfrm>
            <a:custGeom>
              <a:avLst/>
              <a:gdLst/>
              <a:ahLst/>
              <a:cxnLst>
                <a:cxn ang="0">
                  <a:pos x="43" y="29"/>
                </a:cxn>
                <a:cxn ang="0">
                  <a:pos x="61" y="13"/>
                </a:cxn>
                <a:cxn ang="0">
                  <a:pos x="80" y="5"/>
                </a:cxn>
                <a:cxn ang="0">
                  <a:pos x="102" y="1"/>
                </a:cxn>
                <a:cxn ang="0">
                  <a:pos x="119" y="0"/>
                </a:cxn>
                <a:cxn ang="0">
                  <a:pos x="132" y="4"/>
                </a:cxn>
                <a:cxn ang="0">
                  <a:pos x="144" y="12"/>
                </a:cxn>
                <a:cxn ang="0">
                  <a:pos x="151" y="23"/>
                </a:cxn>
                <a:cxn ang="0">
                  <a:pos x="153" y="36"/>
                </a:cxn>
                <a:cxn ang="0">
                  <a:pos x="153" y="54"/>
                </a:cxn>
                <a:cxn ang="0">
                  <a:pos x="149" y="55"/>
                </a:cxn>
                <a:cxn ang="0">
                  <a:pos x="144" y="71"/>
                </a:cxn>
                <a:cxn ang="0">
                  <a:pos x="138" y="84"/>
                </a:cxn>
                <a:cxn ang="0">
                  <a:pos x="127" y="97"/>
                </a:cxn>
                <a:cxn ang="0">
                  <a:pos x="118" y="106"/>
                </a:cxn>
                <a:cxn ang="0">
                  <a:pos x="111" y="121"/>
                </a:cxn>
                <a:cxn ang="0">
                  <a:pos x="110" y="132"/>
                </a:cxn>
                <a:cxn ang="0">
                  <a:pos x="113" y="146"/>
                </a:cxn>
                <a:cxn ang="0">
                  <a:pos x="121" y="157"/>
                </a:cxn>
                <a:cxn ang="0">
                  <a:pos x="127" y="168"/>
                </a:cxn>
                <a:cxn ang="0">
                  <a:pos x="130" y="180"/>
                </a:cxn>
                <a:cxn ang="0">
                  <a:pos x="130" y="194"/>
                </a:cxn>
                <a:cxn ang="0">
                  <a:pos x="127" y="208"/>
                </a:cxn>
                <a:cxn ang="0">
                  <a:pos x="121" y="219"/>
                </a:cxn>
                <a:cxn ang="0">
                  <a:pos x="110" y="227"/>
                </a:cxn>
                <a:cxn ang="0">
                  <a:pos x="97" y="232"/>
                </a:cxn>
                <a:cxn ang="0">
                  <a:pos x="79" y="234"/>
                </a:cxn>
                <a:cxn ang="0">
                  <a:pos x="62" y="234"/>
                </a:cxn>
                <a:cxn ang="0">
                  <a:pos x="45" y="231"/>
                </a:cxn>
                <a:cxn ang="0">
                  <a:pos x="31" y="222"/>
                </a:cxn>
                <a:cxn ang="0">
                  <a:pos x="22" y="213"/>
                </a:cxn>
                <a:cxn ang="0">
                  <a:pos x="14" y="197"/>
                </a:cxn>
                <a:cxn ang="0">
                  <a:pos x="8" y="183"/>
                </a:cxn>
                <a:cxn ang="0">
                  <a:pos x="3" y="166"/>
                </a:cxn>
                <a:cxn ang="0">
                  <a:pos x="0" y="145"/>
                </a:cxn>
                <a:cxn ang="0">
                  <a:pos x="1" y="122"/>
                </a:cxn>
                <a:cxn ang="0">
                  <a:pos x="6" y="102"/>
                </a:cxn>
                <a:cxn ang="0">
                  <a:pos x="10" y="84"/>
                </a:cxn>
                <a:cxn ang="0">
                  <a:pos x="17" y="66"/>
                </a:cxn>
                <a:cxn ang="0">
                  <a:pos x="24" y="51"/>
                </a:cxn>
                <a:cxn ang="0">
                  <a:pos x="35" y="38"/>
                </a:cxn>
                <a:cxn ang="0">
                  <a:pos x="43" y="29"/>
                </a:cxn>
              </a:cxnLst>
              <a:rect l="0" t="0" r="r" b="b"/>
              <a:pathLst>
                <a:path w="153" h="234">
                  <a:moveTo>
                    <a:pt x="43" y="29"/>
                  </a:moveTo>
                  <a:lnTo>
                    <a:pt x="61" y="13"/>
                  </a:lnTo>
                  <a:lnTo>
                    <a:pt x="80" y="5"/>
                  </a:lnTo>
                  <a:lnTo>
                    <a:pt x="102" y="1"/>
                  </a:lnTo>
                  <a:lnTo>
                    <a:pt x="119" y="0"/>
                  </a:lnTo>
                  <a:lnTo>
                    <a:pt x="132" y="4"/>
                  </a:lnTo>
                  <a:lnTo>
                    <a:pt x="144" y="12"/>
                  </a:lnTo>
                  <a:lnTo>
                    <a:pt x="151" y="23"/>
                  </a:lnTo>
                  <a:lnTo>
                    <a:pt x="153" y="36"/>
                  </a:lnTo>
                  <a:lnTo>
                    <a:pt x="153" y="54"/>
                  </a:lnTo>
                  <a:lnTo>
                    <a:pt x="149" y="55"/>
                  </a:lnTo>
                  <a:lnTo>
                    <a:pt x="144" y="71"/>
                  </a:lnTo>
                  <a:lnTo>
                    <a:pt x="138" y="84"/>
                  </a:lnTo>
                  <a:lnTo>
                    <a:pt x="127" y="97"/>
                  </a:lnTo>
                  <a:lnTo>
                    <a:pt x="118" y="106"/>
                  </a:lnTo>
                  <a:lnTo>
                    <a:pt x="111" y="121"/>
                  </a:lnTo>
                  <a:lnTo>
                    <a:pt x="110" y="132"/>
                  </a:lnTo>
                  <a:lnTo>
                    <a:pt x="113" y="146"/>
                  </a:lnTo>
                  <a:lnTo>
                    <a:pt x="121" y="157"/>
                  </a:lnTo>
                  <a:lnTo>
                    <a:pt x="127" y="168"/>
                  </a:lnTo>
                  <a:lnTo>
                    <a:pt x="130" y="180"/>
                  </a:lnTo>
                  <a:lnTo>
                    <a:pt x="130" y="194"/>
                  </a:lnTo>
                  <a:lnTo>
                    <a:pt x="127" y="208"/>
                  </a:lnTo>
                  <a:lnTo>
                    <a:pt x="121" y="219"/>
                  </a:lnTo>
                  <a:lnTo>
                    <a:pt x="110" y="227"/>
                  </a:lnTo>
                  <a:lnTo>
                    <a:pt x="97" y="232"/>
                  </a:lnTo>
                  <a:lnTo>
                    <a:pt x="79" y="234"/>
                  </a:lnTo>
                  <a:lnTo>
                    <a:pt x="62" y="234"/>
                  </a:lnTo>
                  <a:lnTo>
                    <a:pt x="45" y="231"/>
                  </a:lnTo>
                  <a:lnTo>
                    <a:pt x="31" y="222"/>
                  </a:lnTo>
                  <a:lnTo>
                    <a:pt x="22" y="213"/>
                  </a:lnTo>
                  <a:lnTo>
                    <a:pt x="14" y="197"/>
                  </a:lnTo>
                  <a:lnTo>
                    <a:pt x="8" y="183"/>
                  </a:lnTo>
                  <a:lnTo>
                    <a:pt x="3" y="166"/>
                  </a:lnTo>
                  <a:lnTo>
                    <a:pt x="0" y="145"/>
                  </a:lnTo>
                  <a:lnTo>
                    <a:pt x="1" y="122"/>
                  </a:lnTo>
                  <a:lnTo>
                    <a:pt x="6" y="102"/>
                  </a:lnTo>
                  <a:lnTo>
                    <a:pt x="10" y="84"/>
                  </a:lnTo>
                  <a:lnTo>
                    <a:pt x="17" y="66"/>
                  </a:lnTo>
                  <a:lnTo>
                    <a:pt x="24" y="51"/>
                  </a:lnTo>
                  <a:lnTo>
                    <a:pt x="35" y="38"/>
                  </a:lnTo>
                  <a:lnTo>
                    <a:pt x="43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dkEdg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112" y="2399"/>
              <a:ext cx="360" cy="166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0" y="40"/>
                </a:cxn>
                <a:cxn ang="0">
                  <a:pos x="82" y="15"/>
                </a:cxn>
                <a:cxn ang="0">
                  <a:pos x="152" y="1"/>
                </a:cxn>
                <a:cxn ang="0">
                  <a:pos x="182" y="9"/>
                </a:cxn>
                <a:cxn ang="0">
                  <a:pos x="205" y="50"/>
                </a:cxn>
                <a:cxn ang="0">
                  <a:pos x="235" y="88"/>
                </a:cxn>
                <a:cxn ang="0">
                  <a:pos x="277" y="109"/>
                </a:cxn>
                <a:cxn ang="0">
                  <a:pos x="308" y="112"/>
                </a:cxn>
                <a:cxn ang="0">
                  <a:pos x="337" y="100"/>
                </a:cxn>
                <a:cxn ang="0">
                  <a:pos x="352" y="99"/>
                </a:cxn>
                <a:cxn ang="0">
                  <a:pos x="360" y="113"/>
                </a:cxn>
                <a:cxn ang="0">
                  <a:pos x="346" y="119"/>
                </a:cxn>
                <a:cxn ang="0">
                  <a:pos x="333" y="120"/>
                </a:cxn>
                <a:cxn ang="0">
                  <a:pos x="315" y="121"/>
                </a:cxn>
                <a:cxn ang="0">
                  <a:pos x="331" y="128"/>
                </a:cxn>
                <a:cxn ang="0">
                  <a:pos x="355" y="137"/>
                </a:cxn>
                <a:cxn ang="0">
                  <a:pos x="358" y="145"/>
                </a:cxn>
                <a:cxn ang="0">
                  <a:pos x="353" y="155"/>
                </a:cxn>
                <a:cxn ang="0">
                  <a:pos x="343" y="152"/>
                </a:cxn>
                <a:cxn ang="0">
                  <a:pos x="323" y="138"/>
                </a:cxn>
                <a:cxn ang="0">
                  <a:pos x="306" y="136"/>
                </a:cxn>
                <a:cxn ang="0">
                  <a:pos x="305" y="150"/>
                </a:cxn>
                <a:cxn ang="0">
                  <a:pos x="299" y="166"/>
                </a:cxn>
                <a:cxn ang="0">
                  <a:pos x="285" y="157"/>
                </a:cxn>
                <a:cxn ang="0">
                  <a:pos x="289" y="139"/>
                </a:cxn>
                <a:cxn ang="0">
                  <a:pos x="278" y="123"/>
                </a:cxn>
                <a:cxn ang="0">
                  <a:pos x="223" y="110"/>
                </a:cxn>
                <a:cxn ang="0">
                  <a:pos x="187" y="78"/>
                </a:cxn>
                <a:cxn ang="0">
                  <a:pos x="162" y="38"/>
                </a:cxn>
                <a:cxn ang="0">
                  <a:pos x="125" y="41"/>
                </a:cxn>
                <a:cxn ang="0">
                  <a:pos x="66" y="65"/>
                </a:cxn>
                <a:cxn ang="0">
                  <a:pos x="23" y="88"/>
                </a:cxn>
                <a:cxn ang="0">
                  <a:pos x="2" y="73"/>
                </a:cxn>
              </a:cxnLst>
              <a:rect l="0" t="0" r="r" b="b"/>
              <a:pathLst>
                <a:path w="360" h="166">
                  <a:moveTo>
                    <a:pt x="0" y="65"/>
                  </a:moveTo>
                  <a:lnTo>
                    <a:pt x="9" y="51"/>
                  </a:lnTo>
                  <a:lnTo>
                    <a:pt x="24" y="39"/>
                  </a:lnTo>
                  <a:lnTo>
                    <a:pt x="20" y="40"/>
                  </a:lnTo>
                  <a:lnTo>
                    <a:pt x="51" y="27"/>
                  </a:lnTo>
                  <a:lnTo>
                    <a:pt x="82" y="15"/>
                  </a:lnTo>
                  <a:lnTo>
                    <a:pt x="119" y="5"/>
                  </a:lnTo>
                  <a:lnTo>
                    <a:pt x="152" y="1"/>
                  </a:lnTo>
                  <a:lnTo>
                    <a:pt x="173" y="0"/>
                  </a:lnTo>
                  <a:lnTo>
                    <a:pt x="182" y="9"/>
                  </a:lnTo>
                  <a:lnTo>
                    <a:pt x="194" y="30"/>
                  </a:lnTo>
                  <a:lnTo>
                    <a:pt x="205" y="50"/>
                  </a:lnTo>
                  <a:lnTo>
                    <a:pt x="218" y="71"/>
                  </a:lnTo>
                  <a:lnTo>
                    <a:pt x="235" y="88"/>
                  </a:lnTo>
                  <a:lnTo>
                    <a:pt x="262" y="101"/>
                  </a:lnTo>
                  <a:lnTo>
                    <a:pt x="277" y="109"/>
                  </a:lnTo>
                  <a:lnTo>
                    <a:pt x="292" y="114"/>
                  </a:lnTo>
                  <a:lnTo>
                    <a:pt x="308" y="112"/>
                  </a:lnTo>
                  <a:lnTo>
                    <a:pt x="325" y="106"/>
                  </a:lnTo>
                  <a:lnTo>
                    <a:pt x="337" y="100"/>
                  </a:lnTo>
                  <a:lnTo>
                    <a:pt x="349" y="98"/>
                  </a:lnTo>
                  <a:lnTo>
                    <a:pt x="352" y="99"/>
                  </a:lnTo>
                  <a:lnTo>
                    <a:pt x="358" y="104"/>
                  </a:lnTo>
                  <a:lnTo>
                    <a:pt x="360" y="113"/>
                  </a:lnTo>
                  <a:lnTo>
                    <a:pt x="349" y="118"/>
                  </a:lnTo>
                  <a:lnTo>
                    <a:pt x="346" y="119"/>
                  </a:lnTo>
                  <a:lnTo>
                    <a:pt x="336" y="120"/>
                  </a:lnTo>
                  <a:lnTo>
                    <a:pt x="333" y="120"/>
                  </a:lnTo>
                  <a:lnTo>
                    <a:pt x="320" y="119"/>
                  </a:lnTo>
                  <a:lnTo>
                    <a:pt x="315" y="121"/>
                  </a:lnTo>
                  <a:lnTo>
                    <a:pt x="320" y="125"/>
                  </a:lnTo>
                  <a:lnTo>
                    <a:pt x="331" y="128"/>
                  </a:lnTo>
                  <a:lnTo>
                    <a:pt x="349" y="132"/>
                  </a:lnTo>
                  <a:lnTo>
                    <a:pt x="355" y="137"/>
                  </a:lnTo>
                  <a:lnTo>
                    <a:pt x="356" y="140"/>
                  </a:lnTo>
                  <a:lnTo>
                    <a:pt x="358" y="145"/>
                  </a:lnTo>
                  <a:lnTo>
                    <a:pt x="356" y="148"/>
                  </a:lnTo>
                  <a:lnTo>
                    <a:pt x="353" y="155"/>
                  </a:lnTo>
                  <a:lnTo>
                    <a:pt x="350" y="155"/>
                  </a:lnTo>
                  <a:lnTo>
                    <a:pt x="343" y="152"/>
                  </a:lnTo>
                  <a:lnTo>
                    <a:pt x="334" y="145"/>
                  </a:lnTo>
                  <a:lnTo>
                    <a:pt x="323" y="138"/>
                  </a:lnTo>
                  <a:lnTo>
                    <a:pt x="312" y="132"/>
                  </a:lnTo>
                  <a:lnTo>
                    <a:pt x="306" y="136"/>
                  </a:lnTo>
                  <a:lnTo>
                    <a:pt x="305" y="139"/>
                  </a:lnTo>
                  <a:lnTo>
                    <a:pt x="305" y="150"/>
                  </a:lnTo>
                  <a:lnTo>
                    <a:pt x="304" y="161"/>
                  </a:lnTo>
                  <a:lnTo>
                    <a:pt x="299" y="166"/>
                  </a:lnTo>
                  <a:lnTo>
                    <a:pt x="291" y="163"/>
                  </a:lnTo>
                  <a:lnTo>
                    <a:pt x="285" y="157"/>
                  </a:lnTo>
                  <a:lnTo>
                    <a:pt x="286" y="146"/>
                  </a:lnTo>
                  <a:lnTo>
                    <a:pt x="289" y="139"/>
                  </a:lnTo>
                  <a:lnTo>
                    <a:pt x="286" y="131"/>
                  </a:lnTo>
                  <a:lnTo>
                    <a:pt x="278" y="123"/>
                  </a:lnTo>
                  <a:lnTo>
                    <a:pt x="244" y="116"/>
                  </a:lnTo>
                  <a:lnTo>
                    <a:pt x="223" y="110"/>
                  </a:lnTo>
                  <a:lnTo>
                    <a:pt x="203" y="97"/>
                  </a:lnTo>
                  <a:lnTo>
                    <a:pt x="187" y="78"/>
                  </a:lnTo>
                  <a:lnTo>
                    <a:pt x="173" y="56"/>
                  </a:lnTo>
                  <a:lnTo>
                    <a:pt x="162" y="38"/>
                  </a:lnTo>
                  <a:lnTo>
                    <a:pt x="154" y="34"/>
                  </a:lnTo>
                  <a:lnTo>
                    <a:pt x="125" y="41"/>
                  </a:lnTo>
                  <a:lnTo>
                    <a:pt x="97" y="50"/>
                  </a:lnTo>
                  <a:lnTo>
                    <a:pt x="66" y="65"/>
                  </a:lnTo>
                  <a:lnTo>
                    <a:pt x="37" y="82"/>
                  </a:lnTo>
                  <a:lnTo>
                    <a:pt x="23" y="88"/>
                  </a:lnTo>
                  <a:lnTo>
                    <a:pt x="9" y="82"/>
                  </a:lnTo>
                  <a:lnTo>
                    <a:pt x="2" y="73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dkEdg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818" y="2445"/>
              <a:ext cx="276" cy="212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276" y="12"/>
                </a:cxn>
                <a:cxn ang="0">
                  <a:pos x="254" y="41"/>
                </a:cxn>
                <a:cxn ang="0">
                  <a:pos x="235" y="44"/>
                </a:cxn>
                <a:cxn ang="0">
                  <a:pos x="205" y="40"/>
                </a:cxn>
                <a:cxn ang="0">
                  <a:pos x="150" y="34"/>
                </a:cxn>
                <a:cxn ang="0">
                  <a:pos x="102" y="38"/>
                </a:cxn>
                <a:cxn ang="0">
                  <a:pos x="100" y="61"/>
                </a:cxn>
                <a:cxn ang="0">
                  <a:pos x="99" y="117"/>
                </a:cxn>
                <a:cxn ang="0">
                  <a:pos x="88" y="157"/>
                </a:cxn>
                <a:cxn ang="0">
                  <a:pos x="82" y="171"/>
                </a:cxn>
                <a:cxn ang="0">
                  <a:pos x="101" y="189"/>
                </a:cxn>
                <a:cxn ang="0">
                  <a:pos x="110" y="205"/>
                </a:cxn>
                <a:cxn ang="0">
                  <a:pos x="87" y="206"/>
                </a:cxn>
                <a:cxn ang="0">
                  <a:pos x="72" y="185"/>
                </a:cxn>
                <a:cxn ang="0">
                  <a:pos x="23" y="185"/>
                </a:cxn>
                <a:cxn ang="0">
                  <a:pos x="8" y="180"/>
                </a:cxn>
                <a:cxn ang="0">
                  <a:pos x="6" y="165"/>
                </a:cxn>
                <a:cxn ang="0">
                  <a:pos x="25" y="164"/>
                </a:cxn>
                <a:cxn ang="0">
                  <a:pos x="53" y="170"/>
                </a:cxn>
                <a:cxn ang="0">
                  <a:pos x="51" y="163"/>
                </a:cxn>
                <a:cxn ang="0">
                  <a:pos x="39" y="160"/>
                </a:cxn>
                <a:cxn ang="0">
                  <a:pos x="27" y="146"/>
                </a:cxn>
                <a:cxn ang="0">
                  <a:pos x="44" y="139"/>
                </a:cxn>
                <a:cxn ang="0">
                  <a:pos x="63" y="154"/>
                </a:cxn>
                <a:cxn ang="0">
                  <a:pos x="74" y="144"/>
                </a:cxn>
                <a:cxn ang="0">
                  <a:pos x="81" y="101"/>
                </a:cxn>
                <a:cxn ang="0">
                  <a:pos x="78" y="63"/>
                </a:cxn>
                <a:cxn ang="0">
                  <a:pos x="77" y="27"/>
                </a:cxn>
                <a:cxn ang="0">
                  <a:pos x="90" y="15"/>
                </a:cxn>
                <a:cxn ang="0">
                  <a:pos x="141" y="8"/>
                </a:cxn>
                <a:cxn ang="0">
                  <a:pos x="182" y="4"/>
                </a:cxn>
              </a:cxnLst>
              <a:rect l="0" t="0" r="r" b="b"/>
              <a:pathLst>
                <a:path w="276" h="212">
                  <a:moveTo>
                    <a:pt x="211" y="3"/>
                  </a:moveTo>
                  <a:lnTo>
                    <a:pt x="238" y="0"/>
                  </a:lnTo>
                  <a:lnTo>
                    <a:pt x="266" y="4"/>
                  </a:lnTo>
                  <a:lnTo>
                    <a:pt x="276" y="12"/>
                  </a:lnTo>
                  <a:lnTo>
                    <a:pt x="273" y="30"/>
                  </a:lnTo>
                  <a:lnTo>
                    <a:pt x="254" y="41"/>
                  </a:lnTo>
                  <a:lnTo>
                    <a:pt x="251" y="42"/>
                  </a:lnTo>
                  <a:lnTo>
                    <a:pt x="235" y="44"/>
                  </a:lnTo>
                  <a:lnTo>
                    <a:pt x="232" y="45"/>
                  </a:lnTo>
                  <a:lnTo>
                    <a:pt x="205" y="40"/>
                  </a:lnTo>
                  <a:lnTo>
                    <a:pt x="179" y="37"/>
                  </a:lnTo>
                  <a:lnTo>
                    <a:pt x="150" y="34"/>
                  </a:lnTo>
                  <a:lnTo>
                    <a:pt x="121" y="36"/>
                  </a:lnTo>
                  <a:lnTo>
                    <a:pt x="102" y="38"/>
                  </a:lnTo>
                  <a:lnTo>
                    <a:pt x="99" y="44"/>
                  </a:lnTo>
                  <a:lnTo>
                    <a:pt x="100" y="61"/>
                  </a:lnTo>
                  <a:lnTo>
                    <a:pt x="102" y="90"/>
                  </a:lnTo>
                  <a:lnTo>
                    <a:pt x="99" y="117"/>
                  </a:lnTo>
                  <a:lnTo>
                    <a:pt x="94" y="140"/>
                  </a:lnTo>
                  <a:lnTo>
                    <a:pt x="88" y="157"/>
                  </a:lnTo>
                  <a:lnTo>
                    <a:pt x="86" y="160"/>
                  </a:lnTo>
                  <a:lnTo>
                    <a:pt x="82" y="171"/>
                  </a:lnTo>
                  <a:lnTo>
                    <a:pt x="86" y="181"/>
                  </a:lnTo>
                  <a:lnTo>
                    <a:pt x="101" y="189"/>
                  </a:lnTo>
                  <a:lnTo>
                    <a:pt x="109" y="196"/>
                  </a:lnTo>
                  <a:lnTo>
                    <a:pt x="110" y="205"/>
                  </a:lnTo>
                  <a:lnTo>
                    <a:pt x="99" y="212"/>
                  </a:lnTo>
                  <a:lnTo>
                    <a:pt x="87" y="206"/>
                  </a:lnTo>
                  <a:lnTo>
                    <a:pt x="81" y="194"/>
                  </a:lnTo>
                  <a:lnTo>
                    <a:pt x="72" y="185"/>
                  </a:lnTo>
                  <a:lnTo>
                    <a:pt x="49" y="183"/>
                  </a:lnTo>
                  <a:lnTo>
                    <a:pt x="23" y="185"/>
                  </a:lnTo>
                  <a:lnTo>
                    <a:pt x="20" y="186"/>
                  </a:lnTo>
                  <a:lnTo>
                    <a:pt x="8" y="180"/>
                  </a:lnTo>
                  <a:lnTo>
                    <a:pt x="0" y="173"/>
                  </a:lnTo>
                  <a:lnTo>
                    <a:pt x="6" y="165"/>
                  </a:lnTo>
                  <a:lnTo>
                    <a:pt x="18" y="162"/>
                  </a:lnTo>
                  <a:lnTo>
                    <a:pt x="25" y="164"/>
                  </a:lnTo>
                  <a:lnTo>
                    <a:pt x="43" y="170"/>
                  </a:lnTo>
                  <a:lnTo>
                    <a:pt x="53" y="170"/>
                  </a:lnTo>
                  <a:lnTo>
                    <a:pt x="60" y="166"/>
                  </a:lnTo>
                  <a:lnTo>
                    <a:pt x="51" y="163"/>
                  </a:lnTo>
                  <a:lnTo>
                    <a:pt x="48" y="164"/>
                  </a:lnTo>
                  <a:lnTo>
                    <a:pt x="39" y="160"/>
                  </a:lnTo>
                  <a:lnTo>
                    <a:pt x="27" y="153"/>
                  </a:lnTo>
                  <a:lnTo>
                    <a:pt x="27" y="146"/>
                  </a:lnTo>
                  <a:lnTo>
                    <a:pt x="35" y="141"/>
                  </a:lnTo>
                  <a:lnTo>
                    <a:pt x="44" y="139"/>
                  </a:lnTo>
                  <a:lnTo>
                    <a:pt x="53" y="145"/>
                  </a:lnTo>
                  <a:lnTo>
                    <a:pt x="63" y="154"/>
                  </a:lnTo>
                  <a:lnTo>
                    <a:pt x="69" y="156"/>
                  </a:lnTo>
                  <a:lnTo>
                    <a:pt x="74" y="144"/>
                  </a:lnTo>
                  <a:lnTo>
                    <a:pt x="79" y="126"/>
                  </a:lnTo>
                  <a:lnTo>
                    <a:pt x="81" y="101"/>
                  </a:lnTo>
                  <a:lnTo>
                    <a:pt x="81" y="82"/>
                  </a:lnTo>
                  <a:lnTo>
                    <a:pt x="78" y="63"/>
                  </a:lnTo>
                  <a:lnTo>
                    <a:pt x="77" y="44"/>
                  </a:lnTo>
                  <a:lnTo>
                    <a:pt x="77" y="27"/>
                  </a:lnTo>
                  <a:lnTo>
                    <a:pt x="83" y="18"/>
                  </a:lnTo>
                  <a:lnTo>
                    <a:pt x="90" y="15"/>
                  </a:lnTo>
                  <a:lnTo>
                    <a:pt x="112" y="11"/>
                  </a:lnTo>
                  <a:lnTo>
                    <a:pt x="141" y="8"/>
                  </a:lnTo>
                  <a:lnTo>
                    <a:pt x="162" y="6"/>
                  </a:lnTo>
                  <a:lnTo>
                    <a:pt x="182" y="4"/>
                  </a:lnTo>
                  <a:lnTo>
                    <a:pt x="211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dkEdg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955" y="2635"/>
              <a:ext cx="130" cy="283"/>
            </a:xfrm>
            <a:custGeom>
              <a:avLst/>
              <a:gdLst/>
              <a:ahLst/>
              <a:cxnLst>
                <a:cxn ang="0">
                  <a:pos x="53" y="40"/>
                </a:cxn>
                <a:cxn ang="0">
                  <a:pos x="78" y="5"/>
                </a:cxn>
                <a:cxn ang="0">
                  <a:pos x="99" y="0"/>
                </a:cxn>
                <a:cxn ang="0">
                  <a:pos x="102" y="0"/>
                </a:cxn>
                <a:cxn ang="0">
                  <a:pos x="121" y="7"/>
                </a:cxn>
                <a:cxn ang="0">
                  <a:pos x="130" y="22"/>
                </a:cxn>
                <a:cxn ang="0">
                  <a:pos x="128" y="35"/>
                </a:cxn>
                <a:cxn ang="0">
                  <a:pos x="118" y="44"/>
                </a:cxn>
                <a:cxn ang="0">
                  <a:pos x="79" y="68"/>
                </a:cxn>
                <a:cxn ang="0">
                  <a:pos x="48" y="89"/>
                </a:cxn>
                <a:cxn ang="0">
                  <a:pos x="43" y="97"/>
                </a:cxn>
                <a:cxn ang="0">
                  <a:pos x="41" y="105"/>
                </a:cxn>
                <a:cxn ang="0">
                  <a:pos x="40" y="109"/>
                </a:cxn>
                <a:cxn ang="0">
                  <a:pos x="44" y="118"/>
                </a:cxn>
                <a:cxn ang="0">
                  <a:pos x="55" y="132"/>
                </a:cxn>
                <a:cxn ang="0">
                  <a:pos x="68" y="149"/>
                </a:cxn>
                <a:cxn ang="0">
                  <a:pos x="83" y="164"/>
                </a:cxn>
                <a:cxn ang="0">
                  <a:pos x="92" y="177"/>
                </a:cxn>
                <a:cxn ang="0">
                  <a:pos x="101" y="189"/>
                </a:cxn>
                <a:cxn ang="0">
                  <a:pos x="108" y="206"/>
                </a:cxn>
                <a:cxn ang="0">
                  <a:pos x="115" y="216"/>
                </a:cxn>
                <a:cxn ang="0">
                  <a:pos x="117" y="224"/>
                </a:cxn>
                <a:cxn ang="0">
                  <a:pos x="116" y="233"/>
                </a:cxn>
                <a:cxn ang="0">
                  <a:pos x="110" y="240"/>
                </a:cxn>
                <a:cxn ang="0">
                  <a:pos x="96" y="244"/>
                </a:cxn>
                <a:cxn ang="0">
                  <a:pos x="81" y="248"/>
                </a:cxn>
                <a:cxn ang="0">
                  <a:pos x="78" y="249"/>
                </a:cxn>
                <a:cxn ang="0">
                  <a:pos x="63" y="252"/>
                </a:cxn>
                <a:cxn ang="0">
                  <a:pos x="46" y="260"/>
                </a:cxn>
                <a:cxn ang="0">
                  <a:pos x="31" y="272"/>
                </a:cxn>
                <a:cxn ang="0">
                  <a:pos x="23" y="281"/>
                </a:cxn>
                <a:cxn ang="0">
                  <a:pos x="15" y="283"/>
                </a:cxn>
                <a:cxn ang="0">
                  <a:pos x="12" y="283"/>
                </a:cxn>
                <a:cxn ang="0">
                  <a:pos x="6" y="276"/>
                </a:cxn>
                <a:cxn ang="0">
                  <a:pos x="0" y="264"/>
                </a:cxn>
                <a:cxn ang="0">
                  <a:pos x="0" y="247"/>
                </a:cxn>
                <a:cxn ang="0">
                  <a:pos x="8" y="241"/>
                </a:cxn>
                <a:cxn ang="0">
                  <a:pos x="22" y="235"/>
                </a:cxn>
                <a:cxn ang="0">
                  <a:pos x="46" y="228"/>
                </a:cxn>
                <a:cxn ang="0">
                  <a:pos x="72" y="222"/>
                </a:cxn>
                <a:cxn ang="0">
                  <a:pos x="82" y="219"/>
                </a:cxn>
                <a:cxn ang="0">
                  <a:pos x="85" y="208"/>
                </a:cxn>
                <a:cxn ang="0">
                  <a:pos x="84" y="196"/>
                </a:cxn>
                <a:cxn ang="0">
                  <a:pos x="78" y="186"/>
                </a:cxn>
                <a:cxn ang="0">
                  <a:pos x="61" y="170"/>
                </a:cxn>
                <a:cxn ang="0">
                  <a:pos x="41" y="154"/>
                </a:cxn>
                <a:cxn ang="0">
                  <a:pos x="24" y="137"/>
                </a:cxn>
                <a:cxn ang="0">
                  <a:pos x="13" y="118"/>
                </a:cxn>
                <a:cxn ang="0">
                  <a:pos x="12" y="106"/>
                </a:cxn>
                <a:cxn ang="0">
                  <a:pos x="14" y="93"/>
                </a:cxn>
                <a:cxn ang="0">
                  <a:pos x="22" y="78"/>
                </a:cxn>
                <a:cxn ang="0">
                  <a:pos x="31" y="64"/>
                </a:cxn>
                <a:cxn ang="0">
                  <a:pos x="42" y="52"/>
                </a:cxn>
                <a:cxn ang="0">
                  <a:pos x="53" y="40"/>
                </a:cxn>
              </a:cxnLst>
              <a:rect l="0" t="0" r="r" b="b"/>
              <a:pathLst>
                <a:path w="130" h="283">
                  <a:moveTo>
                    <a:pt x="53" y="40"/>
                  </a:moveTo>
                  <a:lnTo>
                    <a:pt x="78" y="5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21" y="7"/>
                  </a:lnTo>
                  <a:lnTo>
                    <a:pt x="130" y="22"/>
                  </a:lnTo>
                  <a:lnTo>
                    <a:pt x="128" y="35"/>
                  </a:lnTo>
                  <a:lnTo>
                    <a:pt x="118" y="44"/>
                  </a:lnTo>
                  <a:lnTo>
                    <a:pt x="79" y="68"/>
                  </a:lnTo>
                  <a:lnTo>
                    <a:pt x="48" y="89"/>
                  </a:lnTo>
                  <a:lnTo>
                    <a:pt x="43" y="97"/>
                  </a:lnTo>
                  <a:lnTo>
                    <a:pt x="41" y="105"/>
                  </a:lnTo>
                  <a:lnTo>
                    <a:pt x="40" y="109"/>
                  </a:lnTo>
                  <a:lnTo>
                    <a:pt x="44" y="118"/>
                  </a:lnTo>
                  <a:lnTo>
                    <a:pt x="55" y="132"/>
                  </a:lnTo>
                  <a:lnTo>
                    <a:pt x="68" y="149"/>
                  </a:lnTo>
                  <a:lnTo>
                    <a:pt x="83" y="164"/>
                  </a:lnTo>
                  <a:lnTo>
                    <a:pt x="92" y="177"/>
                  </a:lnTo>
                  <a:lnTo>
                    <a:pt x="101" y="189"/>
                  </a:lnTo>
                  <a:lnTo>
                    <a:pt x="108" y="206"/>
                  </a:lnTo>
                  <a:lnTo>
                    <a:pt x="115" y="216"/>
                  </a:lnTo>
                  <a:lnTo>
                    <a:pt x="117" y="224"/>
                  </a:lnTo>
                  <a:lnTo>
                    <a:pt x="116" y="233"/>
                  </a:lnTo>
                  <a:lnTo>
                    <a:pt x="110" y="240"/>
                  </a:lnTo>
                  <a:lnTo>
                    <a:pt x="96" y="244"/>
                  </a:lnTo>
                  <a:lnTo>
                    <a:pt x="81" y="248"/>
                  </a:lnTo>
                  <a:lnTo>
                    <a:pt x="78" y="249"/>
                  </a:lnTo>
                  <a:lnTo>
                    <a:pt x="63" y="252"/>
                  </a:lnTo>
                  <a:lnTo>
                    <a:pt x="46" y="260"/>
                  </a:lnTo>
                  <a:lnTo>
                    <a:pt x="31" y="272"/>
                  </a:lnTo>
                  <a:lnTo>
                    <a:pt x="23" y="281"/>
                  </a:lnTo>
                  <a:lnTo>
                    <a:pt x="15" y="283"/>
                  </a:lnTo>
                  <a:lnTo>
                    <a:pt x="12" y="283"/>
                  </a:lnTo>
                  <a:lnTo>
                    <a:pt x="6" y="276"/>
                  </a:lnTo>
                  <a:lnTo>
                    <a:pt x="0" y="264"/>
                  </a:lnTo>
                  <a:lnTo>
                    <a:pt x="0" y="247"/>
                  </a:lnTo>
                  <a:lnTo>
                    <a:pt x="8" y="241"/>
                  </a:lnTo>
                  <a:lnTo>
                    <a:pt x="22" y="235"/>
                  </a:lnTo>
                  <a:lnTo>
                    <a:pt x="46" y="228"/>
                  </a:lnTo>
                  <a:lnTo>
                    <a:pt x="72" y="222"/>
                  </a:lnTo>
                  <a:lnTo>
                    <a:pt x="82" y="219"/>
                  </a:lnTo>
                  <a:lnTo>
                    <a:pt x="85" y="208"/>
                  </a:lnTo>
                  <a:lnTo>
                    <a:pt x="84" y="196"/>
                  </a:lnTo>
                  <a:lnTo>
                    <a:pt x="78" y="186"/>
                  </a:lnTo>
                  <a:lnTo>
                    <a:pt x="61" y="170"/>
                  </a:lnTo>
                  <a:lnTo>
                    <a:pt x="41" y="154"/>
                  </a:lnTo>
                  <a:lnTo>
                    <a:pt x="24" y="137"/>
                  </a:lnTo>
                  <a:lnTo>
                    <a:pt x="13" y="118"/>
                  </a:lnTo>
                  <a:lnTo>
                    <a:pt x="12" y="106"/>
                  </a:lnTo>
                  <a:lnTo>
                    <a:pt x="14" y="93"/>
                  </a:lnTo>
                  <a:lnTo>
                    <a:pt x="22" y="78"/>
                  </a:lnTo>
                  <a:lnTo>
                    <a:pt x="31" y="64"/>
                  </a:lnTo>
                  <a:lnTo>
                    <a:pt x="42" y="52"/>
                  </a:lnTo>
                  <a:lnTo>
                    <a:pt x="53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dkEdg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064" y="2619"/>
              <a:ext cx="160" cy="23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17" y="22"/>
                </a:cxn>
                <a:cxn ang="0">
                  <a:pos x="25" y="6"/>
                </a:cxn>
                <a:cxn ang="0">
                  <a:pos x="41" y="0"/>
                </a:cxn>
                <a:cxn ang="0">
                  <a:pos x="55" y="3"/>
                </a:cxn>
                <a:cxn ang="0">
                  <a:pos x="62" y="15"/>
                </a:cxn>
                <a:cxn ang="0">
                  <a:pos x="63" y="32"/>
                </a:cxn>
                <a:cxn ang="0">
                  <a:pos x="55" y="57"/>
                </a:cxn>
                <a:cxn ang="0">
                  <a:pos x="42" y="89"/>
                </a:cxn>
                <a:cxn ang="0">
                  <a:pos x="33" y="111"/>
                </a:cxn>
                <a:cxn ang="0">
                  <a:pos x="32" y="120"/>
                </a:cxn>
                <a:cxn ang="0">
                  <a:pos x="35" y="130"/>
                </a:cxn>
                <a:cxn ang="0">
                  <a:pos x="48" y="135"/>
                </a:cxn>
                <a:cxn ang="0">
                  <a:pos x="77" y="137"/>
                </a:cxn>
                <a:cxn ang="0">
                  <a:pos x="104" y="134"/>
                </a:cxn>
                <a:cxn ang="0">
                  <a:pos x="131" y="131"/>
                </a:cxn>
                <a:cxn ang="0">
                  <a:pos x="142" y="126"/>
                </a:cxn>
                <a:cxn ang="0">
                  <a:pos x="149" y="125"/>
                </a:cxn>
                <a:cxn ang="0">
                  <a:pos x="159" y="131"/>
                </a:cxn>
                <a:cxn ang="0">
                  <a:pos x="160" y="141"/>
                </a:cxn>
                <a:cxn ang="0">
                  <a:pos x="155" y="158"/>
                </a:cxn>
                <a:cxn ang="0">
                  <a:pos x="143" y="178"/>
                </a:cxn>
                <a:cxn ang="0">
                  <a:pos x="138" y="195"/>
                </a:cxn>
                <a:cxn ang="0">
                  <a:pos x="138" y="198"/>
                </a:cxn>
                <a:cxn ang="0">
                  <a:pos x="137" y="216"/>
                </a:cxn>
                <a:cxn ang="0">
                  <a:pos x="136" y="227"/>
                </a:cxn>
                <a:cxn ang="0">
                  <a:pos x="116" y="235"/>
                </a:cxn>
                <a:cxn ang="0">
                  <a:pos x="104" y="232"/>
                </a:cxn>
                <a:cxn ang="0">
                  <a:pos x="99" y="225"/>
                </a:cxn>
                <a:cxn ang="0">
                  <a:pos x="99" y="214"/>
                </a:cxn>
                <a:cxn ang="0">
                  <a:pos x="106" y="194"/>
                </a:cxn>
                <a:cxn ang="0">
                  <a:pos x="118" y="178"/>
                </a:cxn>
                <a:cxn ang="0">
                  <a:pos x="128" y="158"/>
                </a:cxn>
                <a:cxn ang="0">
                  <a:pos x="133" y="151"/>
                </a:cxn>
                <a:cxn ang="0">
                  <a:pos x="108" y="158"/>
                </a:cxn>
                <a:cxn ang="0">
                  <a:pos x="83" y="161"/>
                </a:cxn>
                <a:cxn ang="0">
                  <a:pos x="58" y="160"/>
                </a:cxn>
                <a:cxn ang="0">
                  <a:pos x="36" y="158"/>
                </a:cxn>
                <a:cxn ang="0">
                  <a:pos x="18" y="152"/>
                </a:cxn>
                <a:cxn ang="0">
                  <a:pos x="5" y="142"/>
                </a:cxn>
                <a:cxn ang="0">
                  <a:pos x="2" y="133"/>
                </a:cxn>
                <a:cxn ang="0">
                  <a:pos x="0" y="119"/>
                </a:cxn>
                <a:cxn ang="0">
                  <a:pos x="3" y="97"/>
                </a:cxn>
                <a:cxn ang="0">
                  <a:pos x="4" y="71"/>
                </a:cxn>
                <a:cxn ang="0">
                  <a:pos x="5" y="54"/>
                </a:cxn>
                <a:cxn ang="0">
                  <a:pos x="9" y="38"/>
                </a:cxn>
              </a:cxnLst>
              <a:rect l="0" t="0" r="r" b="b"/>
              <a:pathLst>
                <a:path w="160" h="235">
                  <a:moveTo>
                    <a:pt x="9" y="38"/>
                  </a:moveTo>
                  <a:lnTo>
                    <a:pt x="17" y="22"/>
                  </a:lnTo>
                  <a:lnTo>
                    <a:pt x="25" y="6"/>
                  </a:lnTo>
                  <a:lnTo>
                    <a:pt x="41" y="0"/>
                  </a:lnTo>
                  <a:lnTo>
                    <a:pt x="55" y="3"/>
                  </a:lnTo>
                  <a:lnTo>
                    <a:pt x="62" y="15"/>
                  </a:lnTo>
                  <a:lnTo>
                    <a:pt x="63" y="32"/>
                  </a:lnTo>
                  <a:lnTo>
                    <a:pt x="55" y="57"/>
                  </a:lnTo>
                  <a:lnTo>
                    <a:pt x="42" y="89"/>
                  </a:lnTo>
                  <a:lnTo>
                    <a:pt x="33" y="111"/>
                  </a:lnTo>
                  <a:lnTo>
                    <a:pt x="32" y="120"/>
                  </a:lnTo>
                  <a:lnTo>
                    <a:pt x="35" y="130"/>
                  </a:lnTo>
                  <a:lnTo>
                    <a:pt x="48" y="135"/>
                  </a:lnTo>
                  <a:lnTo>
                    <a:pt x="77" y="137"/>
                  </a:lnTo>
                  <a:lnTo>
                    <a:pt x="104" y="134"/>
                  </a:lnTo>
                  <a:lnTo>
                    <a:pt x="131" y="131"/>
                  </a:lnTo>
                  <a:lnTo>
                    <a:pt x="142" y="126"/>
                  </a:lnTo>
                  <a:lnTo>
                    <a:pt x="149" y="125"/>
                  </a:lnTo>
                  <a:lnTo>
                    <a:pt x="159" y="131"/>
                  </a:lnTo>
                  <a:lnTo>
                    <a:pt x="160" y="141"/>
                  </a:lnTo>
                  <a:lnTo>
                    <a:pt x="155" y="158"/>
                  </a:lnTo>
                  <a:lnTo>
                    <a:pt x="143" y="178"/>
                  </a:lnTo>
                  <a:lnTo>
                    <a:pt x="138" y="195"/>
                  </a:lnTo>
                  <a:lnTo>
                    <a:pt x="138" y="198"/>
                  </a:lnTo>
                  <a:lnTo>
                    <a:pt x="137" y="216"/>
                  </a:lnTo>
                  <a:lnTo>
                    <a:pt x="136" y="227"/>
                  </a:lnTo>
                  <a:lnTo>
                    <a:pt x="116" y="235"/>
                  </a:lnTo>
                  <a:lnTo>
                    <a:pt x="104" y="232"/>
                  </a:lnTo>
                  <a:lnTo>
                    <a:pt x="99" y="225"/>
                  </a:lnTo>
                  <a:lnTo>
                    <a:pt x="99" y="214"/>
                  </a:lnTo>
                  <a:lnTo>
                    <a:pt x="106" y="194"/>
                  </a:lnTo>
                  <a:lnTo>
                    <a:pt x="118" y="178"/>
                  </a:lnTo>
                  <a:lnTo>
                    <a:pt x="128" y="158"/>
                  </a:lnTo>
                  <a:lnTo>
                    <a:pt x="133" y="151"/>
                  </a:lnTo>
                  <a:lnTo>
                    <a:pt x="108" y="158"/>
                  </a:lnTo>
                  <a:lnTo>
                    <a:pt x="83" y="161"/>
                  </a:lnTo>
                  <a:lnTo>
                    <a:pt x="58" y="160"/>
                  </a:lnTo>
                  <a:lnTo>
                    <a:pt x="36" y="158"/>
                  </a:lnTo>
                  <a:lnTo>
                    <a:pt x="18" y="152"/>
                  </a:lnTo>
                  <a:lnTo>
                    <a:pt x="5" y="142"/>
                  </a:lnTo>
                  <a:lnTo>
                    <a:pt x="2" y="133"/>
                  </a:lnTo>
                  <a:lnTo>
                    <a:pt x="0" y="119"/>
                  </a:lnTo>
                  <a:lnTo>
                    <a:pt x="3" y="97"/>
                  </a:lnTo>
                  <a:lnTo>
                    <a:pt x="4" y="71"/>
                  </a:lnTo>
                  <a:lnTo>
                    <a:pt x="5" y="54"/>
                  </a:lnTo>
                  <a:lnTo>
                    <a:pt x="9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dkEdg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" name="Rectangle à coins arrondis 4"/>
          <p:cNvSpPr/>
          <p:nvPr/>
        </p:nvSpPr>
        <p:spPr bwMode="auto">
          <a:xfrm>
            <a:off x="1357290" y="779442"/>
            <a:ext cx="3714776" cy="1785950"/>
          </a:xfrm>
          <a:prstGeom prst="wedgeRoundRectCallout">
            <a:avLst>
              <a:gd name="adj1" fmla="val 83293"/>
              <a:gd name="adj2" fmla="val 16967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4400" b="1" dirty="0" err="1" smtClean="0">
                <a:ln w="1905"/>
                <a:gradFill>
                  <a:gsLst>
                    <a:gs pos="0">
                      <a:srgbClr val="4560AD">
                        <a:shade val="20000"/>
                        <a:satMod val="200000"/>
                      </a:srgbClr>
                    </a:gs>
                    <a:gs pos="78000">
                      <a:srgbClr val="4560A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560A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w Cen MT" pitchFamily="34" charset="0"/>
              </a:rPr>
              <a:t>tamerlanvoiletigréleufrate</a:t>
            </a:r>
            <a:endParaRPr lang="fr-FR" sz="4400" b="1" dirty="0" smtClean="0">
              <a:ln w="1905"/>
              <a:gradFill>
                <a:gsLst>
                  <a:gs pos="0">
                    <a:srgbClr val="4560AD">
                      <a:shade val="20000"/>
                      <a:satMod val="200000"/>
                    </a:srgbClr>
                  </a:gs>
                  <a:gs pos="78000">
                    <a:srgbClr val="4560AD">
                      <a:tint val="90000"/>
                      <a:shade val="89000"/>
                      <a:satMod val="220000"/>
                    </a:srgbClr>
                  </a:gs>
                  <a:gs pos="100000">
                    <a:srgbClr val="4560A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w Cen MT" pitchFamily="34" charset="0"/>
            </a:endParaRPr>
          </a:p>
          <a:p>
            <a:endParaRPr lang="fr-FR" sz="2000" dirty="0" smtClean="0">
              <a:solidFill>
                <a:prstClr val="white"/>
              </a:solidFill>
            </a:endParaRPr>
          </a:p>
        </p:txBody>
      </p:sp>
      <p:sp>
        <p:nvSpPr>
          <p:cNvPr id="14" name="Pensées 13"/>
          <p:cNvSpPr/>
          <p:nvPr/>
        </p:nvSpPr>
        <p:spPr bwMode="auto">
          <a:xfrm>
            <a:off x="285720" y="3136896"/>
            <a:ext cx="3429024" cy="2928958"/>
          </a:xfrm>
          <a:prstGeom prst="cloudCallout">
            <a:avLst>
              <a:gd name="adj1" fmla="val 56822"/>
              <a:gd name="adj2" fmla="val 1255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sz="3500" b="1" dirty="0" smtClean="0">
                <a:ln w="1905"/>
                <a:gradFill>
                  <a:gsLst>
                    <a:gs pos="0">
                      <a:srgbClr val="4560AD">
                        <a:shade val="20000"/>
                        <a:satMod val="200000"/>
                      </a:srgbClr>
                    </a:gs>
                    <a:gs pos="78000">
                      <a:srgbClr val="4560A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560A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w Cen MT" pitchFamily="34" charset="0"/>
              </a:rPr>
              <a:t>tas merlan voile tigre aile œuf rate ?</a:t>
            </a:r>
          </a:p>
          <a:p>
            <a:endParaRPr lang="fr-FR" dirty="0" smtClean="0">
              <a:solidFill>
                <a:prstClr val="white"/>
              </a:solidFill>
            </a:endParaRPr>
          </a:p>
        </p:txBody>
      </p:sp>
      <p:grpSp>
        <p:nvGrpSpPr>
          <p:cNvPr id="21" name="Group 41"/>
          <p:cNvGrpSpPr>
            <a:grpSpLocks noChangeAspect="1"/>
          </p:cNvGrpSpPr>
          <p:nvPr/>
        </p:nvGrpSpPr>
        <p:grpSpPr bwMode="auto">
          <a:xfrm flipH="1">
            <a:off x="6074229" y="1135062"/>
            <a:ext cx="2833688" cy="5913438"/>
            <a:chOff x="3858" y="619"/>
            <a:chExt cx="1785" cy="3725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4234" y="619"/>
              <a:ext cx="1409" cy="858"/>
            </a:xfrm>
            <a:custGeom>
              <a:avLst/>
              <a:gdLst/>
              <a:ahLst/>
              <a:cxnLst>
                <a:cxn ang="0">
                  <a:pos x="518" y="443"/>
                </a:cxn>
                <a:cxn ang="0">
                  <a:pos x="128" y="302"/>
                </a:cxn>
                <a:cxn ang="0">
                  <a:pos x="296" y="192"/>
                </a:cxn>
                <a:cxn ang="0">
                  <a:pos x="479" y="140"/>
                </a:cxn>
                <a:cxn ang="0">
                  <a:pos x="747" y="85"/>
                </a:cxn>
                <a:cxn ang="0">
                  <a:pos x="930" y="185"/>
                </a:cxn>
                <a:cxn ang="0">
                  <a:pos x="1113" y="258"/>
                </a:cxn>
                <a:cxn ang="0">
                  <a:pos x="1226" y="319"/>
                </a:cxn>
                <a:cxn ang="0">
                  <a:pos x="1082" y="360"/>
                </a:cxn>
                <a:cxn ang="0">
                  <a:pos x="909" y="421"/>
                </a:cxn>
                <a:cxn ang="0">
                  <a:pos x="762" y="436"/>
                </a:cxn>
                <a:cxn ang="0">
                  <a:pos x="792" y="511"/>
                </a:cxn>
                <a:cxn ang="0">
                  <a:pos x="996" y="436"/>
                </a:cxn>
                <a:cxn ang="0">
                  <a:pos x="1226" y="387"/>
                </a:cxn>
                <a:cxn ang="0">
                  <a:pos x="1409" y="353"/>
                </a:cxn>
                <a:cxn ang="0">
                  <a:pos x="1365" y="319"/>
                </a:cxn>
                <a:cxn ang="0">
                  <a:pos x="1113" y="206"/>
                </a:cxn>
                <a:cxn ang="0">
                  <a:pos x="864" y="89"/>
                </a:cxn>
                <a:cxn ang="0">
                  <a:pos x="762" y="0"/>
                </a:cxn>
                <a:cxn ang="0">
                  <a:pos x="535" y="68"/>
                </a:cxn>
                <a:cxn ang="0">
                  <a:pos x="313" y="140"/>
                </a:cxn>
                <a:cxn ang="0">
                  <a:pos x="128" y="223"/>
                </a:cxn>
                <a:cxn ang="0">
                  <a:pos x="0" y="302"/>
                </a:cxn>
                <a:cxn ang="0">
                  <a:pos x="166" y="370"/>
                </a:cxn>
                <a:cxn ang="0">
                  <a:pos x="162" y="645"/>
                </a:cxn>
                <a:cxn ang="0">
                  <a:pos x="17" y="773"/>
                </a:cxn>
                <a:cxn ang="0">
                  <a:pos x="52" y="813"/>
                </a:cxn>
                <a:cxn ang="0">
                  <a:pos x="152" y="707"/>
                </a:cxn>
                <a:cxn ang="0">
                  <a:pos x="111" y="847"/>
                </a:cxn>
                <a:cxn ang="0">
                  <a:pos x="166" y="858"/>
                </a:cxn>
                <a:cxn ang="0">
                  <a:pos x="196" y="690"/>
                </a:cxn>
                <a:cxn ang="0">
                  <a:pos x="235" y="773"/>
                </a:cxn>
                <a:cxn ang="0">
                  <a:pos x="279" y="696"/>
                </a:cxn>
                <a:cxn ang="0">
                  <a:pos x="200" y="645"/>
                </a:cxn>
                <a:cxn ang="0">
                  <a:pos x="211" y="387"/>
                </a:cxn>
                <a:cxn ang="0">
                  <a:pos x="501" y="504"/>
                </a:cxn>
                <a:cxn ang="0">
                  <a:pos x="518" y="443"/>
                </a:cxn>
              </a:cxnLst>
              <a:rect l="0" t="0" r="r" b="b"/>
              <a:pathLst>
                <a:path w="1409" h="858">
                  <a:moveTo>
                    <a:pt x="518" y="443"/>
                  </a:moveTo>
                  <a:lnTo>
                    <a:pt x="128" y="302"/>
                  </a:lnTo>
                  <a:lnTo>
                    <a:pt x="296" y="192"/>
                  </a:lnTo>
                  <a:lnTo>
                    <a:pt x="479" y="140"/>
                  </a:lnTo>
                  <a:lnTo>
                    <a:pt x="747" y="85"/>
                  </a:lnTo>
                  <a:lnTo>
                    <a:pt x="930" y="185"/>
                  </a:lnTo>
                  <a:lnTo>
                    <a:pt x="1113" y="258"/>
                  </a:lnTo>
                  <a:lnTo>
                    <a:pt x="1226" y="319"/>
                  </a:lnTo>
                  <a:lnTo>
                    <a:pt x="1082" y="360"/>
                  </a:lnTo>
                  <a:lnTo>
                    <a:pt x="909" y="421"/>
                  </a:lnTo>
                  <a:lnTo>
                    <a:pt x="762" y="436"/>
                  </a:lnTo>
                  <a:lnTo>
                    <a:pt x="792" y="511"/>
                  </a:lnTo>
                  <a:lnTo>
                    <a:pt x="996" y="436"/>
                  </a:lnTo>
                  <a:lnTo>
                    <a:pt x="1226" y="387"/>
                  </a:lnTo>
                  <a:lnTo>
                    <a:pt x="1409" y="353"/>
                  </a:lnTo>
                  <a:lnTo>
                    <a:pt x="1365" y="319"/>
                  </a:lnTo>
                  <a:lnTo>
                    <a:pt x="1113" y="206"/>
                  </a:lnTo>
                  <a:lnTo>
                    <a:pt x="864" y="89"/>
                  </a:lnTo>
                  <a:lnTo>
                    <a:pt x="762" y="0"/>
                  </a:lnTo>
                  <a:lnTo>
                    <a:pt x="535" y="68"/>
                  </a:lnTo>
                  <a:lnTo>
                    <a:pt x="313" y="140"/>
                  </a:lnTo>
                  <a:lnTo>
                    <a:pt x="128" y="223"/>
                  </a:lnTo>
                  <a:lnTo>
                    <a:pt x="0" y="302"/>
                  </a:lnTo>
                  <a:lnTo>
                    <a:pt x="166" y="370"/>
                  </a:lnTo>
                  <a:lnTo>
                    <a:pt x="162" y="645"/>
                  </a:lnTo>
                  <a:lnTo>
                    <a:pt x="17" y="773"/>
                  </a:lnTo>
                  <a:lnTo>
                    <a:pt x="52" y="813"/>
                  </a:lnTo>
                  <a:lnTo>
                    <a:pt x="152" y="707"/>
                  </a:lnTo>
                  <a:lnTo>
                    <a:pt x="111" y="847"/>
                  </a:lnTo>
                  <a:lnTo>
                    <a:pt x="166" y="858"/>
                  </a:lnTo>
                  <a:lnTo>
                    <a:pt x="196" y="690"/>
                  </a:lnTo>
                  <a:lnTo>
                    <a:pt x="235" y="773"/>
                  </a:lnTo>
                  <a:lnTo>
                    <a:pt x="279" y="696"/>
                  </a:lnTo>
                  <a:lnTo>
                    <a:pt x="200" y="645"/>
                  </a:lnTo>
                  <a:lnTo>
                    <a:pt x="211" y="387"/>
                  </a:lnTo>
                  <a:lnTo>
                    <a:pt x="501" y="504"/>
                  </a:lnTo>
                  <a:lnTo>
                    <a:pt x="518" y="4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3" name="Group 53"/>
            <p:cNvGrpSpPr>
              <a:grpSpLocks/>
            </p:cNvGrpSpPr>
            <p:nvPr/>
          </p:nvGrpSpPr>
          <p:grpSpPr bwMode="auto">
            <a:xfrm>
              <a:off x="3858" y="855"/>
              <a:ext cx="1536" cy="3489"/>
              <a:chOff x="3858" y="855"/>
              <a:chExt cx="1536" cy="3489"/>
            </a:xfrm>
            <a:grpFill/>
          </p:grpSpPr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4613" y="855"/>
                <a:ext cx="722" cy="688"/>
              </a:xfrm>
              <a:custGeom>
                <a:avLst/>
                <a:gdLst/>
                <a:ahLst/>
                <a:cxnLst>
                  <a:cxn ang="0">
                    <a:pos x="479" y="349"/>
                  </a:cxn>
                  <a:cxn ang="0">
                    <a:pos x="479" y="215"/>
                  </a:cxn>
                  <a:cxn ang="0">
                    <a:pos x="445" y="85"/>
                  </a:cxn>
                  <a:cxn ang="0">
                    <a:pos x="377" y="11"/>
                  </a:cxn>
                  <a:cxn ang="0">
                    <a:pos x="277" y="0"/>
                  </a:cxn>
                  <a:cxn ang="0">
                    <a:pos x="136" y="45"/>
                  </a:cxn>
                  <a:cxn ang="0">
                    <a:pos x="45" y="136"/>
                  </a:cxn>
                  <a:cxn ang="0">
                    <a:pos x="0" y="315"/>
                  </a:cxn>
                  <a:cxn ang="0">
                    <a:pos x="17" y="520"/>
                  </a:cxn>
                  <a:cxn ang="0">
                    <a:pos x="96" y="626"/>
                  </a:cxn>
                  <a:cxn ang="0">
                    <a:pos x="198" y="688"/>
                  </a:cxn>
                  <a:cxn ang="0">
                    <a:pos x="332" y="643"/>
                  </a:cxn>
                  <a:cxn ang="0">
                    <a:pos x="434" y="551"/>
                  </a:cxn>
                  <a:cxn ang="0">
                    <a:pos x="468" y="456"/>
                  </a:cxn>
                  <a:cxn ang="0">
                    <a:pos x="620" y="558"/>
                  </a:cxn>
                  <a:cxn ang="0">
                    <a:pos x="681" y="609"/>
                  </a:cxn>
                  <a:cxn ang="0">
                    <a:pos x="722" y="603"/>
                  </a:cxn>
                  <a:cxn ang="0">
                    <a:pos x="705" y="507"/>
                  </a:cxn>
                  <a:cxn ang="0">
                    <a:pos x="615" y="468"/>
                  </a:cxn>
                  <a:cxn ang="0">
                    <a:pos x="479" y="349"/>
                  </a:cxn>
                </a:cxnLst>
                <a:rect l="0" t="0" r="r" b="b"/>
                <a:pathLst>
                  <a:path w="722" h="688">
                    <a:moveTo>
                      <a:pt x="479" y="349"/>
                    </a:moveTo>
                    <a:lnTo>
                      <a:pt x="479" y="215"/>
                    </a:lnTo>
                    <a:lnTo>
                      <a:pt x="445" y="85"/>
                    </a:lnTo>
                    <a:lnTo>
                      <a:pt x="377" y="11"/>
                    </a:lnTo>
                    <a:lnTo>
                      <a:pt x="277" y="0"/>
                    </a:lnTo>
                    <a:lnTo>
                      <a:pt x="136" y="45"/>
                    </a:lnTo>
                    <a:lnTo>
                      <a:pt x="45" y="136"/>
                    </a:lnTo>
                    <a:lnTo>
                      <a:pt x="0" y="315"/>
                    </a:lnTo>
                    <a:lnTo>
                      <a:pt x="17" y="520"/>
                    </a:lnTo>
                    <a:lnTo>
                      <a:pt x="96" y="626"/>
                    </a:lnTo>
                    <a:lnTo>
                      <a:pt x="198" y="688"/>
                    </a:lnTo>
                    <a:lnTo>
                      <a:pt x="332" y="643"/>
                    </a:lnTo>
                    <a:lnTo>
                      <a:pt x="434" y="551"/>
                    </a:lnTo>
                    <a:lnTo>
                      <a:pt x="468" y="456"/>
                    </a:lnTo>
                    <a:lnTo>
                      <a:pt x="620" y="558"/>
                    </a:lnTo>
                    <a:lnTo>
                      <a:pt x="681" y="609"/>
                    </a:lnTo>
                    <a:lnTo>
                      <a:pt x="722" y="603"/>
                    </a:lnTo>
                    <a:lnTo>
                      <a:pt x="705" y="507"/>
                    </a:lnTo>
                    <a:lnTo>
                      <a:pt x="615" y="468"/>
                    </a:lnTo>
                    <a:lnTo>
                      <a:pt x="479" y="3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5" name="Group 49"/>
              <p:cNvGrpSpPr>
                <a:grpSpLocks/>
              </p:cNvGrpSpPr>
              <p:nvPr/>
            </p:nvGrpSpPr>
            <p:grpSpPr bwMode="auto">
              <a:xfrm>
                <a:off x="3858" y="1645"/>
                <a:ext cx="1217" cy="1390"/>
                <a:chOff x="3858" y="1645"/>
                <a:chExt cx="1217" cy="1390"/>
              </a:xfrm>
              <a:grpFill/>
            </p:grpSpPr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4471" y="1645"/>
                  <a:ext cx="604" cy="1390"/>
                </a:xfrm>
                <a:custGeom>
                  <a:avLst/>
                  <a:gdLst/>
                  <a:ahLst/>
                  <a:cxnLst>
                    <a:cxn ang="0">
                      <a:pos x="438" y="59"/>
                    </a:cxn>
                    <a:cxn ang="0">
                      <a:pos x="342" y="6"/>
                    </a:cxn>
                    <a:cxn ang="0">
                      <a:pos x="251" y="0"/>
                    </a:cxn>
                    <a:cxn ang="0">
                      <a:pos x="191" y="59"/>
                    </a:cxn>
                    <a:cxn ang="0">
                      <a:pos x="176" y="157"/>
                    </a:cxn>
                    <a:cxn ang="0">
                      <a:pos x="172" y="294"/>
                    </a:cxn>
                    <a:cxn ang="0">
                      <a:pos x="221" y="513"/>
                    </a:cxn>
                    <a:cxn ang="0">
                      <a:pos x="227" y="687"/>
                    </a:cxn>
                    <a:cxn ang="0">
                      <a:pos x="195" y="817"/>
                    </a:cxn>
                    <a:cxn ang="0">
                      <a:pos x="106" y="970"/>
                    </a:cxn>
                    <a:cxn ang="0">
                      <a:pos x="25" y="1096"/>
                    </a:cxn>
                    <a:cxn ang="0">
                      <a:pos x="0" y="1209"/>
                    </a:cxn>
                    <a:cxn ang="0">
                      <a:pos x="25" y="1317"/>
                    </a:cxn>
                    <a:cxn ang="0">
                      <a:pos x="110" y="1390"/>
                    </a:cxn>
                    <a:cxn ang="0">
                      <a:pos x="230" y="1387"/>
                    </a:cxn>
                    <a:cxn ang="0">
                      <a:pos x="359" y="1324"/>
                    </a:cxn>
                    <a:cxn ang="0">
                      <a:pos x="481" y="1177"/>
                    </a:cxn>
                    <a:cxn ang="0">
                      <a:pos x="547" y="985"/>
                    </a:cxn>
                    <a:cxn ang="0">
                      <a:pos x="604" y="700"/>
                    </a:cxn>
                    <a:cxn ang="0">
                      <a:pos x="572" y="360"/>
                    </a:cxn>
                    <a:cxn ang="0">
                      <a:pos x="487" y="145"/>
                    </a:cxn>
                    <a:cxn ang="0">
                      <a:pos x="438" y="59"/>
                    </a:cxn>
                  </a:cxnLst>
                  <a:rect l="0" t="0" r="r" b="b"/>
                  <a:pathLst>
                    <a:path w="604" h="1390">
                      <a:moveTo>
                        <a:pt x="438" y="59"/>
                      </a:moveTo>
                      <a:lnTo>
                        <a:pt x="342" y="6"/>
                      </a:lnTo>
                      <a:lnTo>
                        <a:pt x="251" y="0"/>
                      </a:lnTo>
                      <a:lnTo>
                        <a:pt x="191" y="59"/>
                      </a:lnTo>
                      <a:lnTo>
                        <a:pt x="176" y="157"/>
                      </a:lnTo>
                      <a:lnTo>
                        <a:pt x="172" y="294"/>
                      </a:lnTo>
                      <a:lnTo>
                        <a:pt x="221" y="513"/>
                      </a:lnTo>
                      <a:lnTo>
                        <a:pt x="227" y="687"/>
                      </a:lnTo>
                      <a:lnTo>
                        <a:pt x="195" y="817"/>
                      </a:lnTo>
                      <a:lnTo>
                        <a:pt x="106" y="970"/>
                      </a:lnTo>
                      <a:lnTo>
                        <a:pt x="25" y="1096"/>
                      </a:lnTo>
                      <a:lnTo>
                        <a:pt x="0" y="1209"/>
                      </a:lnTo>
                      <a:lnTo>
                        <a:pt x="25" y="1317"/>
                      </a:lnTo>
                      <a:lnTo>
                        <a:pt x="110" y="1390"/>
                      </a:lnTo>
                      <a:lnTo>
                        <a:pt x="230" y="1387"/>
                      </a:lnTo>
                      <a:lnTo>
                        <a:pt x="359" y="1324"/>
                      </a:lnTo>
                      <a:lnTo>
                        <a:pt x="481" y="1177"/>
                      </a:lnTo>
                      <a:lnTo>
                        <a:pt x="547" y="985"/>
                      </a:lnTo>
                      <a:lnTo>
                        <a:pt x="604" y="700"/>
                      </a:lnTo>
                      <a:lnTo>
                        <a:pt x="572" y="360"/>
                      </a:lnTo>
                      <a:lnTo>
                        <a:pt x="487" y="145"/>
                      </a:lnTo>
                      <a:lnTo>
                        <a:pt x="438" y="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0" name="Freeform 48"/>
                <p:cNvSpPr>
                  <a:spLocks/>
                </p:cNvSpPr>
                <p:nvPr/>
              </p:nvSpPr>
              <p:spPr bwMode="auto">
                <a:xfrm>
                  <a:off x="3858" y="1685"/>
                  <a:ext cx="872" cy="841"/>
                </a:xfrm>
                <a:custGeom>
                  <a:avLst/>
                  <a:gdLst/>
                  <a:ahLst/>
                  <a:cxnLst>
                    <a:cxn ang="0">
                      <a:pos x="849" y="0"/>
                    </a:cxn>
                    <a:cxn ang="0">
                      <a:pos x="762" y="17"/>
                    </a:cxn>
                    <a:cxn ang="0">
                      <a:pos x="711" y="94"/>
                    </a:cxn>
                    <a:cxn ang="0">
                      <a:pos x="681" y="213"/>
                    </a:cxn>
                    <a:cxn ang="0">
                      <a:pos x="702" y="388"/>
                    </a:cxn>
                    <a:cxn ang="0">
                      <a:pos x="698" y="522"/>
                    </a:cxn>
                    <a:cxn ang="0">
                      <a:pos x="655" y="645"/>
                    </a:cxn>
                    <a:cxn ang="0">
                      <a:pos x="587" y="711"/>
                    </a:cxn>
                    <a:cxn ang="0">
                      <a:pos x="540" y="732"/>
                    </a:cxn>
                    <a:cxn ang="0">
                      <a:pos x="447" y="652"/>
                    </a:cxn>
                    <a:cxn ang="0">
                      <a:pos x="332" y="483"/>
                    </a:cxn>
                    <a:cxn ang="0">
                      <a:pos x="232" y="349"/>
                    </a:cxn>
                    <a:cxn ang="0">
                      <a:pos x="172" y="290"/>
                    </a:cxn>
                    <a:cxn ang="0">
                      <a:pos x="123" y="317"/>
                    </a:cxn>
                    <a:cxn ang="0">
                      <a:pos x="104" y="332"/>
                    </a:cxn>
                    <a:cxn ang="0">
                      <a:pos x="36" y="294"/>
                    </a:cxn>
                    <a:cxn ang="0">
                      <a:pos x="0" y="317"/>
                    </a:cxn>
                    <a:cxn ang="0">
                      <a:pos x="36" y="411"/>
                    </a:cxn>
                    <a:cxn ang="0">
                      <a:pos x="123" y="434"/>
                    </a:cxn>
                    <a:cxn ang="0">
                      <a:pos x="166" y="392"/>
                    </a:cxn>
                    <a:cxn ang="0">
                      <a:pos x="262" y="490"/>
                    </a:cxn>
                    <a:cxn ang="0">
                      <a:pos x="374" y="692"/>
                    </a:cxn>
                    <a:cxn ang="0">
                      <a:pos x="511" y="830"/>
                    </a:cxn>
                    <a:cxn ang="0">
                      <a:pos x="587" y="841"/>
                    </a:cxn>
                    <a:cxn ang="0">
                      <a:pos x="679" y="783"/>
                    </a:cxn>
                    <a:cxn ang="0">
                      <a:pos x="736" y="664"/>
                    </a:cxn>
                    <a:cxn ang="0">
                      <a:pos x="804" y="513"/>
                    </a:cxn>
                    <a:cxn ang="0">
                      <a:pos x="840" y="366"/>
                    </a:cxn>
                    <a:cxn ang="0">
                      <a:pos x="872" y="185"/>
                    </a:cxn>
                    <a:cxn ang="0">
                      <a:pos x="849" y="0"/>
                    </a:cxn>
                  </a:cxnLst>
                  <a:rect l="0" t="0" r="r" b="b"/>
                  <a:pathLst>
                    <a:path w="872" h="841">
                      <a:moveTo>
                        <a:pt x="849" y="0"/>
                      </a:moveTo>
                      <a:lnTo>
                        <a:pt x="762" y="17"/>
                      </a:lnTo>
                      <a:lnTo>
                        <a:pt x="711" y="94"/>
                      </a:lnTo>
                      <a:lnTo>
                        <a:pt x="681" y="213"/>
                      </a:lnTo>
                      <a:lnTo>
                        <a:pt x="702" y="388"/>
                      </a:lnTo>
                      <a:lnTo>
                        <a:pt x="698" y="522"/>
                      </a:lnTo>
                      <a:lnTo>
                        <a:pt x="655" y="645"/>
                      </a:lnTo>
                      <a:lnTo>
                        <a:pt x="587" y="711"/>
                      </a:lnTo>
                      <a:lnTo>
                        <a:pt x="540" y="732"/>
                      </a:lnTo>
                      <a:lnTo>
                        <a:pt x="447" y="652"/>
                      </a:lnTo>
                      <a:lnTo>
                        <a:pt x="332" y="483"/>
                      </a:lnTo>
                      <a:lnTo>
                        <a:pt x="232" y="349"/>
                      </a:lnTo>
                      <a:lnTo>
                        <a:pt x="172" y="290"/>
                      </a:lnTo>
                      <a:lnTo>
                        <a:pt x="123" y="317"/>
                      </a:lnTo>
                      <a:lnTo>
                        <a:pt x="104" y="332"/>
                      </a:lnTo>
                      <a:lnTo>
                        <a:pt x="36" y="294"/>
                      </a:lnTo>
                      <a:lnTo>
                        <a:pt x="0" y="317"/>
                      </a:lnTo>
                      <a:lnTo>
                        <a:pt x="36" y="411"/>
                      </a:lnTo>
                      <a:lnTo>
                        <a:pt x="123" y="434"/>
                      </a:lnTo>
                      <a:lnTo>
                        <a:pt x="166" y="392"/>
                      </a:lnTo>
                      <a:lnTo>
                        <a:pt x="262" y="490"/>
                      </a:lnTo>
                      <a:lnTo>
                        <a:pt x="374" y="692"/>
                      </a:lnTo>
                      <a:lnTo>
                        <a:pt x="511" y="830"/>
                      </a:lnTo>
                      <a:lnTo>
                        <a:pt x="587" y="841"/>
                      </a:lnTo>
                      <a:lnTo>
                        <a:pt x="679" y="783"/>
                      </a:lnTo>
                      <a:lnTo>
                        <a:pt x="736" y="664"/>
                      </a:lnTo>
                      <a:lnTo>
                        <a:pt x="804" y="513"/>
                      </a:lnTo>
                      <a:lnTo>
                        <a:pt x="840" y="366"/>
                      </a:lnTo>
                      <a:lnTo>
                        <a:pt x="872" y="185"/>
                      </a:lnTo>
                      <a:lnTo>
                        <a:pt x="849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6" name="Freeform 50"/>
              <p:cNvSpPr>
                <a:spLocks/>
              </p:cNvSpPr>
              <p:nvPr/>
            </p:nvSpPr>
            <p:spPr bwMode="auto">
              <a:xfrm>
                <a:off x="4745" y="2760"/>
                <a:ext cx="624" cy="158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147" y="38"/>
                  </a:cxn>
                  <a:cxn ang="0">
                    <a:pos x="181" y="89"/>
                  </a:cxn>
                  <a:cxn ang="0">
                    <a:pos x="239" y="221"/>
                  </a:cxn>
                  <a:cxn ang="0">
                    <a:pos x="307" y="549"/>
                  </a:cxn>
                  <a:cxn ang="0">
                    <a:pos x="324" y="777"/>
                  </a:cxn>
                  <a:cxn ang="0">
                    <a:pos x="283" y="983"/>
                  </a:cxn>
                  <a:cxn ang="0">
                    <a:pos x="222" y="1245"/>
                  </a:cxn>
                  <a:cxn ang="0">
                    <a:pos x="198" y="1394"/>
                  </a:cxn>
                  <a:cxn ang="0">
                    <a:pos x="239" y="1428"/>
                  </a:cxn>
                  <a:cxn ang="0">
                    <a:pos x="488" y="1435"/>
                  </a:cxn>
                  <a:cxn ang="0">
                    <a:pos x="624" y="1483"/>
                  </a:cxn>
                  <a:cxn ang="0">
                    <a:pos x="607" y="1518"/>
                  </a:cxn>
                  <a:cxn ang="0">
                    <a:pos x="453" y="1584"/>
                  </a:cxn>
                  <a:cxn ang="0">
                    <a:pos x="375" y="1562"/>
                  </a:cxn>
                  <a:cxn ang="0">
                    <a:pos x="266" y="1494"/>
                  </a:cxn>
                  <a:cxn ang="0">
                    <a:pos x="68" y="1445"/>
                  </a:cxn>
                  <a:cxn ang="0">
                    <a:pos x="68" y="1383"/>
                  </a:cxn>
                  <a:cxn ang="0">
                    <a:pos x="136" y="1328"/>
                  </a:cxn>
                  <a:cxn ang="0">
                    <a:pos x="187" y="1117"/>
                  </a:cxn>
                  <a:cxn ang="0">
                    <a:pos x="232" y="828"/>
                  </a:cxn>
                  <a:cxn ang="0">
                    <a:pos x="239" y="634"/>
                  </a:cxn>
                  <a:cxn ang="0">
                    <a:pos x="198" y="383"/>
                  </a:cxn>
                  <a:cxn ang="0">
                    <a:pos x="45" y="155"/>
                  </a:cxn>
                  <a:cxn ang="0">
                    <a:pos x="0" y="34"/>
                  </a:cxn>
                  <a:cxn ang="0">
                    <a:pos x="51" y="0"/>
                  </a:cxn>
                </a:cxnLst>
                <a:rect l="0" t="0" r="r" b="b"/>
                <a:pathLst>
                  <a:path w="624" h="1584">
                    <a:moveTo>
                      <a:pt x="51" y="0"/>
                    </a:moveTo>
                    <a:lnTo>
                      <a:pt x="147" y="38"/>
                    </a:lnTo>
                    <a:lnTo>
                      <a:pt x="181" y="89"/>
                    </a:lnTo>
                    <a:lnTo>
                      <a:pt x="239" y="221"/>
                    </a:lnTo>
                    <a:lnTo>
                      <a:pt x="307" y="549"/>
                    </a:lnTo>
                    <a:lnTo>
                      <a:pt x="324" y="777"/>
                    </a:lnTo>
                    <a:lnTo>
                      <a:pt x="283" y="983"/>
                    </a:lnTo>
                    <a:lnTo>
                      <a:pt x="222" y="1245"/>
                    </a:lnTo>
                    <a:lnTo>
                      <a:pt x="198" y="1394"/>
                    </a:lnTo>
                    <a:lnTo>
                      <a:pt x="239" y="1428"/>
                    </a:lnTo>
                    <a:lnTo>
                      <a:pt x="488" y="1435"/>
                    </a:lnTo>
                    <a:lnTo>
                      <a:pt x="624" y="1483"/>
                    </a:lnTo>
                    <a:lnTo>
                      <a:pt x="607" y="1518"/>
                    </a:lnTo>
                    <a:lnTo>
                      <a:pt x="453" y="1584"/>
                    </a:lnTo>
                    <a:lnTo>
                      <a:pt x="375" y="1562"/>
                    </a:lnTo>
                    <a:lnTo>
                      <a:pt x="266" y="1494"/>
                    </a:lnTo>
                    <a:lnTo>
                      <a:pt x="68" y="1445"/>
                    </a:lnTo>
                    <a:lnTo>
                      <a:pt x="68" y="1383"/>
                    </a:lnTo>
                    <a:lnTo>
                      <a:pt x="136" y="1328"/>
                    </a:lnTo>
                    <a:lnTo>
                      <a:pt x="187" y="1117"/>
                    </a:lnTo>
                    <a:lnTo>
                      <a:pt x="232" y="828"/>
                    </a:lnTo>
                    <a:lnTo>
                      <a:pt x="239" y="634"/>
                    </a:lnTo>
                    <a:lnTo>
                      <a:pt x="198" y="383"/>
                    </a:lnTo>
                    <a:lnTo>
                      <a:pt x="45" y="155"/>
                    </a:lnTo>
                    <a:lnTo>
                      <a:pt x="0" y="34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51"/>
              <p:cNvSpPr>
                <a:spLocks/>
              </p:cNvSpPr>
              <p:nvPr/>
            </p:nvSpPr>
            <p:spPr bwMode="auto">
              <a:xfrm>
                <a:off x="4115" y="2760"/>
                <a:ext cx="622" cy="1584"/>
              </a:xfrm>
              <a:custGeom>
                <a:avLst/>
                <a:gdLst/>
                <a:ahLst/>
                <a:cxnLst>
                  <a:cxn ang="0">
                    <a:pos x="571" y="0"/>
                  </a:cxn>
                  <a:cxn ang="0">
                    <a:pos x="475" y="38"/>
                  </a:cxn>
                  <a:cxn ang="0">
                    <a:pos x="441" y="89"/>
                  </a:cxn>
                  <a:cxn ang="0">
                    <a:pos x="385" y="221"/>
                  </a:cxn>
                  <a:cxn ang="0">
                    <a:pos x="317" y="549"/>
                  </a:cxn>
                  <a:cxn ang="0">
                    <a:pos x="300" y="777"/>
                  </a:cxn>
                  <a:cxn ang="0">
                    <a:pos x="339" y="983"/>
                  </a:cxn>
                  <a:cxn ang="0">
                    <a:pos x="400" y="1245"/>
                  </a:cxn>
                  <a:cxn ang="0">
                    <a:pos x="424" y="1394"/>
                  </a:cxn>
                  <a:cxn ang="0">
                    <a:pos x="385" y="1428"/>
                  </a:cxn>
                  <a:cxn ang="0">
                    <a:pos x="136" y="1435"/>
                  </a:cxn>
                  <a:cxn ang="0">
                    <a:pos x="0" y="1483"/>
                  </a:cxn>
                  <a:cxn ang="0">
                    <a:pos x="17" y="1518"/>
                  </a:cxn>
                  <a:cxn ang="0">
                    <a:pos x="171" y="1584"/>
                  </a:cxn>
                  <a:cxn ang="0">
                    <a:pos x="249" y="1562"/>
                  </a:cxn>
                  <a:cxn ang="0">
                    <a:pos x="356" y="1494"/>
                  </a:cxn>
                  <a:cxn ang="0">
                    <a:pos x="554" y="1445"/>
                  </a:cxn>
                  <a:cxn ang="0">
                    <a:pos x="554" y="1383"/>
                  </a:cxn>
                  <a:cxn ang="0">
                    <a:pos x="485" y="1328"/>
                  </a:cxn>
                  <a:cxn ang="0">
                    <a:pos x="434" y="1117"/>
                  </a:cxn>
                  <a:cxn ang="0">
                    <a:pos x="390" y="828"/>
                  </a:cxn>
                  <a:cxn ang="0">
                    <a:pos x="385" y="634"/>
                  </a:cxn>
                  <a:cxn ang="0">
                    <a:pos x="424" y="383"/>
                  </a:cxn>
                  <a:cxn ang="0">
                    <a:pos x="577" y="155"/>
                  </a:cxn>
                  <a:cxn ang="0">
                    <a:pos x="622" y="34"/>
                  </a:cxn>
                  <a:cxn ang="0">
                    <a:pos x="571" y="0"/>
                  </a:cxn>
                </a:cxnLst>
                <a:rect l="0" t="0" r="r" b="b"/>
                <a:pathLst>
                  <a:path w="622" h="1584">
                    <a:moveTo>
                      <a:pt x="571" y="0"/>
                    </a:moveTo>
                    <a:lnTo>
                      <a:pt x="475" y="38"/>
                    </a:lnTo>
                    <a:lnTo>
                      <a:pt x="441" y="89"/>
                    </a:lnTo>
                    <a:lnTo>
                      <a:pt x="385" y="221"/>
                    </a:lnTo>
                    <a:lnTo>
                      <a:pt x="317" y="549"/>
                    </a:lnTo>
                    <a:lnTo>
                      <a:pt x="300" y="777"/>
                    </a:lnTo>
                    <a:lnTo>
                      <a:pt x="339" y="983"/>
                    </a:lnTo>
                    <a:lnTo>
                      <a:pt x="400" y="1245"/>
                    </a:lnTo>
                    <a:lnTo>
                      <a:pt x="424" y="1394"/>
                    </a:lnTo>
                    <a:lnTo>
                      <a:pt x="385" y="1428"/>
                    </a:lnTo>
                    <a:lnTo>
                      <a:pt x="136" y="1435"/>
                    </a:lnTo>
                    <a:lnTo>
                      <a:pt x="0" y="1483"/>
                    </a:lnTo>
                    <a:lnTo>
                      <a:pt x="17" y="1518"/>
                    </a:lnTo>
                    <a:lnTo>
                      <a:pt x="171" y="1584"/>
                    </a:lnTo>
                    <a:lnTo>
                      <a:pt x="249" y="1562"/>
                    </a:lnTo>
                    <a:lnTo>
                      <a:pt x="356" y="1494"/>
                    </a:lnTo>
                    <a:lnTo>
                      <a:pt x="554" y="1445"/>
                    </a:lnTo>
                    <a:lnTo>
                      <a:pt x="554" y="1383"/>
                    </a:lnTo>
                    <a:lnTo>
                      <a:pt x="485" y="1328"/>
                    </a:lnTo>
                    <a:lnTo>
                      <a:pt x="434" y="1117"/>
                    </a:lnTo>
                    <a:lnTo>
                      <a:pt x="390" y="828"/>
                    </a:lnTo>
                    <a:lnTo>
                      <a:pt x="385" y="634"/>
                    </a:lnTo>
                    <a:lnTo>
                      <a:pt x="424" y="383"/>
                    </a:lnTo>
                    <a:lnTo>
                      <a:pt x="577" y="155"/>
                    </a:lnTo>
                    <a:lnTo>
                      <a:pt x="622" y="34"/>
                    </a:lnTo>
                    <a:lnTo>
                      <a:pt x="5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52"/>
              <p:cNvSpPr>
                <a:spLocks/>
              </p:cNvSpPr>
              <p:nvPr/>
            </p:nvSpPr>
            <p:spPr bwMode="auto">
              <a:xfrm>
                <a:off x="4783" y="1692"/>
                <a:ext cx="611" cy="138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5" y="0"/>
                  </a:cxn>
                  <a:cxn ang="0">
                    <a:pos x="243" y="64"/>
                  </a:cxn>
                  <a:cxn ang="0">
                    <a:pos x="375" y="181"/>
                  </a:cxn>
                  <a:cxn ang="0">
                    <a:pos x="501" y="393"/>
                  </a:cxn>
                  <a:cxn ang="0">
                    <a:pos x="571" y="574"/>
                  </a:cxn>
                  <a:cxn ang="0">
                    <a:pos x="611" y="717"/>
                  </a:cxn>
                  <a:cxn ang="0">
                    <a:pos x="605" y="768"/>
                  </a:cxn>
                  <a:cxn ang="0">
                    <a:pos x="552" y="885"/>
                  </a:cxn>
                  <a:cxn ang="0">
                    <a:pos x="394" y="1002"/>
                  </a:cxn>
                  <a:cxn ang="0">
                    <a:pos x="230" y="1066"/>
                  </a:cxn>
                  <a:cxn ang="0">
                    <a:pos x="211" y="1098"/>
                  </a:cxn>
                  <a:cxn ang="0">
                    <a:pos x="290" y="1177"/>
                  </a:cxn>
                  <a:cxn ang="0">
                    <a:pos x="362" y="1300"/>
                  </a:cxn>
                  <a:cxn ang="0">
                    <a:pos x="369" y="1383"/>
                  </a:cxn>
                  <a:cxn ang="0">
                    <a:pos x="328" y="1377"/>
                  </a:cxn>
                  <a:cxn ang="0">
                    <a:pos x="315" y="1306"/>
                  </a:cxn>
                  <a:cxn ang="0">
                    <a:pos x="237" y="1196"/>
                  </a:cxn>
                  <a:cxn ang="0">
                    <a:pos x="132" y="1117"/>
                  </a:cxn>
                  <a:cxn ang="0">
                    <a:pos x="152" y="1028"/>
                  </a:cxn>
                  <a:cxn ang="0">
                    <a:pos x="271" y="977"/>
                  </a:cxn>
                  <a:cxn ang="0">
                    <a:pos x="413" y="917"/>
                  </a:cxn>
                  <a:cxn ang="0">
                    <a:pos x="520" y="796"/>
                  </a:cxn>
                  <a:cxn ang="0">
                    <a:pos x="539" y="704"/>
                  </a:cxn>
                  <a:cxn ang="0">
                    <a:pos x="486" y="555"/>
                  </a:cxn>
                  <a:cxn ang="0">
                    <a:pos x="388" y="381"/>
                  </a:cxn>
                  <a:cxn ang="0">
                    <a:pos x="277" y="251"/>
                  </a:cxn>
                  <a:cxn ang="0">
                    <a:pos x="105" y="149"/>
                  </a:cxn>
                  <a:cxn ang="0">
                    <a:pos x="0" y="64"/>
                  </a:cxn>
                  <a:cxn ang="0">
                    <a:pos x="13" y="0"/>
                  </a:cxn>
                </a:cxnLst>
                <a:rect l="0" t="0" r="r" b="b"/>
                <a:pathLst>
                  <a:path w="611" h="1383">
                    <a:moveTo>
                      <a:pt x="13" y="0"/>
                    </a:moveTo>
                    <a:lnTo>
                      <a:pt x="105" y="0"/>
                    </a:lnTo>
                    <a:lnTo>
                      <a:pt x="243" y="64"/>
                    </a:lnTo>
                    <a:lnTo>
                      <a:pt x="375" y="181"/>
                    </a:lnTo>
                    <a:lnTo>
                      <a:pt x="501" y="393"/>
                    </a:lnTo>
                    <a:lnTo>
                      <a:pt x="571" y="574"/>
                    </a:lnTo>
                    <a:lnTo>
                      <a:pt x="611" y="717"/>
                    </a:lnTo>
                    <a:lnTo>
                      <a:pt x="605" y="768"/>
                    </a:lnTo>
                    <a:lnTo>
                      <a:pt x="552" y="885"/>
                    </a:lnTo>
                    <a:lnTo>
                      <a:pt x="394" y="1002"/>
                    </a:lnTo>
                    <a:lnTo>
                      <a:pt x="230" y="1066"/>
                    </a:lnTo>
                    <a:lnTo>
                      <a:pt x="211" y="1098"/>
                    </a:lnTo>
                    <a:lnTo>
                      <a:pt x="290" y="1177"/>
                    </a:lnTo>
                    <a:lnTo>
                      <a:pt x="362" y="1300"/>
                    </a:lnTo>
                    <a:lnTo>
                      <a:pt x="369" y="1383"/>
                    </a:lnTo>
                    <a:lnTo>
                      <a:pt x="328" y="1377"/>
                    </a:lnTo>
                    <a:lnTo>
                      <a:pt x="315" y="1306"/>
                    </a:lnTo>
                    <a:lnTo>
                      <a:pt x="237" y="1196"/>
                    </a:lnTo>
                    <a:lnTo>
                      <a:pt x="132" y="1117"/>
                    </a:lnTo>
                    <a:lnTo>
                      <a:pt x="152" y="1028"/>
                    </a:lnTo>
                    <a:lnTo>
                      <a:pt x="271" y="977"/>
                    </a:lnTo>
                    <a:lnTo>
                      <a:pt x="413" y="917"/>
                    </a:lnTo>
                    <a:lnTo>
                      <a:pt x="520" y="796"/>
                    </a:lnTo>
                    <a:lnTo>
                      <a:pt x="539" y="704"/>
                    </a:lnTo>
                    <a:lnTo>
                      <a:pt x="486" y="555"/>
                    </a:lnTo>
                    <a:lnTo>
                      <a:pt x="388" y="381"/>
                    </a:lnTo>
                    <a:lnTo>
                      <a:pt x="277" y="251"/>
                    </a:lnTo>
                    <a:lnTo>
                      <a:pt x="105" y="149"/>
                    </a:lnTo>
                    <a:lnTo>
                      <a:pt x="0" y="64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2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81002" y="259188"/>
            <a:ext cx="8403769" cy="295209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softRound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r-FR" sz="3700" b="1" dirty="0" smtClean="0">
                <a:ln w="50800"/>
                <a:solidFill>
                  <a:schemeClr val="tx1">
                    <a:lumMod val="65000"/>
                  </a:schemeClr>
                </a:solidFill>
                <a:latin typeface="High Tower Text" pitchFamily="18" charset="0"/>
              </a:rPr>
              <a:t>dingdongdisdonconditquedidieradédiésondvdàdeniseetquilsontdînédundindondé</a:t>
            </a:r>
          </a:p>
          <a:p>
            <a:pPr algn="ctr">
              <a:lnSpc>
                <a:spcPct val="150000"/>
              </a:lnSpc>
            </a:pPr>
            <a:r>
              <a:rPr lang="fr-FR" sz="3700" b="1" dirty="0" err="1" smtClean="0">
                <a:ln w="50800"/>
                <a:solidFill>
                  <a:schemeClr val="tx1">
                    <a:lumMod val="65000"/>
                  </a:schemeClr>
                </a:solidFill>
                <a:latin typeface="High Tower Text" pitchFamily="18" charset="0"/>
              </a:rPr>
              <a:t>cidémentduretdundaimbiendodu</a:t>
            </a:r>
            <a:r>
              <a:rPr lang="fr-FR" sz="3700" b="1" dirty="0" smtClean="0">
                <a:ln w="50800"/>
                <a:solidFill>
                  <a:schemeClr val="tx1">
                    <a:lumMod val="65000"/>
                  </a:schemeClr>
                </a:solidFill>
                <a:latin typeface="High Tower Text" pitchFamily="18" charset="0"/>
              </a:rPr>
              <a:t>.</a:t>
            </a:r>
            <a:endParaRPr lang="fr-FR" sz="3700" b="1" dirty="0">
              <a:ln w="50800"/>
              <a:solidFill>
                <a:schemeClr val="tx1">
                  <a:lumMod val="65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39" name="Parchemin horizontal 38"/>
          <p:cNvSpPr/>
          <p:nvPr/>
        </p:nvSpPr>
        <p:spPr bwMode="auto">
          <a:xfrm>
            <a:off x="2057399" y="3429000"/>
            <a:ext cx="4974772" cy="3831772"/>
          </a:xfrm>
          <a:prstGeom prst="horizontalScroll">
            <a:avLst/>
          </a:prstGeom>
          <a:gradFill flip="none" rotWithShape="1">
            <a:gsLst>
              <a:gs pos="0">
                <a:srgbClr val="0070C0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100000" t="100000"/>
            </a:path>
            <a:tileRect r="-100000" b="-100000"/>
          </a:gradFill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2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w Cen MT" pitchFamily="34" charset="0"/>
              </a:rPr>
              <a:t>Utilisez le document-papier que je vais vous distribuer pour identifier la nature de chacun des mots qui composent cet énoncé :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2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w Cen MT" pitchFamily="34" charset="0"/>
              </a:rPr>
              <a:t>vous détacherez les mots, restituerez la ponctuation et replacerez au-dessus de chaque mot la photo de sa carte d’identité.</a:t>
            </a:r>
            <a:endParaRPr kumimoji="0" lang="fr-FR" sz="2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w Cen MT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6837192" y="4005943"/>
            <a:ext cx="2205207" cy="3367314"/>
            <a:chOff x="6938790" y="4049485"/>
            <a:chExt cx="2205207" cy="3367314"/>
          </a:xfrm>
        </p:grpSpPr>
        <p:sp>
          <p:nvSpPr>
            <p:cNvPr id="32" name="Pensées 31"/>
            <p:cNvSpPr/>
            <p:nvPr/>
          </p:nvSpPr>
          <p:spPr bwMode="auto">
            <a:xfrm>
              <a:off x="6938790" y="4049485"/>
              <a:ext cx="2139899" cy="640786"/>
            </a:xfrm>
            <a:prstGeom prst="cloudCallout">
              <a:avLst>
                <a:gd name="adj1" fmla="val 9125"/>
                <a:gd name="adj2" fmla="val 146105"/>
              </a:avLst>
            </a:prstGeom>
            <a:solidFill>
              <a:srgbClr val="000066">
                <a:alpha val="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Right">
                <a:rot lat="775868" lon="20346650" rev="95007"/>
              </a:camera>
              <a:lightRig rig="sunrise" dir="t"/>
            </a:scene3d>
            <a:sp3d prstMaterial="clear">
              <a:bevelT h="635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itchFamily="34" charset="0"/>
                </a:rPr>
                <a:t>fastoch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itchFamily="34" charset="0"/>
                </a:rPr>
                <a:t> !</a:t>
              </a:r>
            </a:p>
          </p:txBody>
        </p:sp>
        <p:grpSp>
          <p:nvGrpSpPr>
            <p:cNvPr id="18" name="Group 33"/>
            <p:cNvGrpSpPr>
              <a:grpSpLocks/>
            </p:cNvGrpSpPr>
            <p:nvPr/>
          </p:nvGrpSpPr>
          <p:grpSpPr bwMode="auto">
            <a:xfrm flipH="1">
              <a:off x="7489370" y="5471886"/>
              <a:ext cx="1654627" cy="1944913"/>
              <a:chOff x="2818" y="2241"/>
              <a:chExt cx="654" cy="677"/>
            </a:xfrm>
            <a:solidFill>
              <a:srgbClr val="FFFF00"/>
            </a:solidFill>
            <a:scene3d>
              <a:camera prst="orthographicFront">
                <a:rot lat="0" lon="0" rev="0"/>
              </a:camera>
              <a:lightRig rig="morning" dir="t"/>
            </a:scene3d>
          </p:grpSpPr>
          <p:sp>
            <p:nvSpPr>
              <p:cNvPr id="19" name="Freeform 27"/>
              <p:cNvSpPr>
                <a:spLocks/>
              </p:cNvSpPr>
              <p:nvPr/>
            </p:nvSpPr>
            <p:spPr bwMode="auto">
              <a:xfrm>
                <a:off x="3021" y="2241"/>
                <a:ext cx="178" cy="164"/>
              </a:xfrm>
              <a:custGeom>
                <a:avLst/>
                <a:gdLst/>
                <a:ahLst/>
                <a:cxnLst>
                  <a:cxn ang="0">
                    <a:pos x="74" y="38"/>
                  </a:cxn>
                  <a:cxn ang="0">
                    <a:pos x="58" y="25"/>
                  </a:cxn>
                  <a:cxn ang="0">
                    <a:pos x="42" y="16"/>
                  </a:cxn>
                  <a:cxn ang="0">
                    <a:pos x="26" y="13"/>
                  </a:cxn>
                  <a:cxn ang="0">
                    <a:pos x="14" y="12"/>
                  </a:cxn>
                  <a:cxn ang="0">
                    <a:pos x="10" y="13"/>
                  </a:cxn>
                  <a:cxn ang="0">
                    <a:pos x="5" y="15"/>
                  </a:cxn>
                  <a:cxn ang="0">
                    <a:pos x="0" y="23"/>
                  </a:cxn>
                  <a:cxn ang="0">
                    <a:pos x="5" y="34"/>
                  </a:cxn>
                  <a:cxn ang="0">
                    <a:pos x="17" y="39"/>
                  </a:cxn>
                  <a:cxn ang="0">
                    <a:pos x="34" y="37"/>
                  </a:cxn>
                  <a:cxn ang="0">
                    <a:pos x="53" y="42"/>
                  </a:cxn>
                  <a:cxn ang="0">
                    <a:pos x="65" y="53"/>
                  </a:cxn>
                  <a:cxn ang="0">
                    <a:pos x="69" y="57"/>
                  </a:cxn>
                  <a:cxn ang="0">
                    <a:pos x="66" y="74"/>
                  </a:cxn>
                  <a:cxn ang="0">
                    <a:pos x="63" y="101"/>
                  </a:cxn>
                  <a:cxn ang="0">
                    <a:pos x="62" y="120"/>
                  </a:cxn>
                  <a:cxn ang="0">
                    <a:pos x="64" y="134"/>
                  </a:cxn>
                  <a:cxn ang="0">
                    <a:pos x="68" y="146"/>
                  </a:cxn>
                  <a:cxn ang="0">
                    <a:pos x="75" y="155"/>
                  </a:cxn>
                  <a:cxn ang="0">
                    <a:pos x="86" y="161"/>
                  </a:cxn>
                  <a:cxn ang="0">
                    <a:pos x="96" y="164"/>
                  </a:cxn>
                  <a:cxn ang="0">
                    <a:pos x="111" y="164"/>
                  </a:cxn>
                  <a:cxn ang="0">
                    <a:pos x="126" y="160"/>
                  </a:cxn>
                  <a:cxn ang="0">
                    <a:pos x="138" y="153"/>
                  </a:cxn>
                  <a:cxn ang="0">
                    <a:pos x="150" y="142"/>
                  </a:cxn>
                  <a:cxn ang="0">
                    <a:pos x="159" y="129"/>
                  </a:cxn>
                  <a:cxn ang="0">
                    <a:pos x="166" y="114"/>
                  </a:cxn>
                  <a:cxn ang="0">
                    <a:pos x="170" y="101"/>
                  </a:cxn>
                  <a:cxn ang="0">
                    <a:pos x="175" y="86"/>
                  </a:cxn>
                  <a:cxn ang="0">
                    <a:pos x="178" y="71"/>
                  </a:cxn>
                  <a:cxn ang="0">
                    <a:pos x="177" y="56"/>
                  </a:cxn>
                  <a:cxn ang="0">
                    <a:pos x="177" y="41"/>
                  </a:cxn>
                  <a:cxn ang="0">
                    <a:pos x="174" y="26"/>
                  </a:cxn>
                  <a:cxn ang="0">
                    <a:pos x="169" y="15"/>
                  </a:cxn>
                  <a:cxn ang="0">
                    <a:pos x="160" y="7"/>
                  </a:cxn>
                  <a:cxn ang="0">
                    <a:pos x="152" y="4"/>
                  </a:cxn>
                  <a:cxn ang="0">
                    <a:pos x="139" y="0"/>
                  </a:cxn>
                  <a:cxn ang="0">
                    <a:pos x="125" y="0"/>
                  </a:cxn>
                  <a:cxn ang="0">
                    <a:pos x="114" y="4"/>
                  </a:cxn>
                  <a:cxn ang="0">
                    <a:pos x="107" y="8"/>
                  </a:cxn>
                  <a:cxn ang="0">
                    <a:pos x="99" y="14"/>
                  </a:cxn>
                  <a:cxn ang="0">
                    <a:pos x="93" y="19"/>
                  </a:cxn>
                  <a:cxn ang="0">
                    <a:pos x="85" y="27"/>
                  </a:cxn>
                  <a:cxn ang="0">
                    <a:pos x="80" y="33"/>
                  </a:cxn>
                  <a:cxn ang="0">
                    <a:pos x="74" y="38"/>
                  </a:cxn>
                </a:cxnLst>
                <a:rect l="0" t="0" r="r" b="b"/>
                <a:pathLst>
                  <a:path w="178" h="164">
                    <a:moveTo>
                      <a:pt x="74" y="38"/>
                    </a:moveTo>
                    <a:lnTo>
                      <a:pt x="58" y="25"/>
                    </a:lnTo>
                    <a:lnTo>
                      <a:pt x="42" y="16"/>
                    </a:lnTo>
                    <a:lnTo>
                      <a:pt x="26" y="13"/>
                    </a:lnTo>
                    <a:lnTo>
                      <a:pt x="14" y="12"/>
                    </a:lnTo>
                    <a:lnTo>
                      <a:pt x="10" y="13"/>
                    </a:lnTo>
                    <a:lnTo>
                      <a:pt x="5" y="15"/>
                    </a:lnTo>
                    <a:lnTo>
                      <a:pt x="0" y="23"/>
                    </a:lnTo>
                    <a:lnTo>
                      <a:pt x="5" y="34"/>
                    </a:lnTo>
                    <a:lnTo>
                      <a:pt x="17" y="39"/>
                    </a:lnTo>
                    <a:lnTo>
                      <a:pt x="34" y="37"/>
                    </a:lnTo>
                    <a:lnTo>
                      <a:pt x="53" y="42"/>
                    </a:lnTo>
                    <a:lnTo>
                      <a:pt x="65" y="53"/>
                    </a:lnTo>
                    <a:lnTo>
                      <a:pt x="69" y="57"/>
                    </a:lnTo>
                    <a:lnTo>
                      <a:pt x="66" y="74"/>
                    </a:lnTo>
                    <a:lnTo>
                      <a:pt x="63" y="101"/>
                    </a:lnTo>
                    <a:lnTo>
                      <a:pt x="62" y="120"/>
                    </a:lnTo>
                    <a:lnTo>
                      <a:pt x="64" y="134"/>
                    </a:lnTo>
                    <a:lnTo>
                      <a:pt x="68" y="146"/>
                    </a:lnTo>
                    <a:lnTo>
                      <a:pt x="75" y="155"/>
                    </a:lnTo>
                    <a:lnTo>
                      <a:pt x="86" y="161"/>
                    </a:lnTo>
                    <a:lnTo>
                      <a:pt x="96" y="164"/>
                    </a:lnTo>
                    <a:lnTo>
                      <a:pt x="111" y="164"/>
                    </a:lnTo>
                    <a:lnTo>
                      <a:pt x="126" y="160"/>
                    </a:lnTo>
                    <a:lnTo>
                      <a:pt x="138" y="153"/>
                    </a:lnTo>
                    <a:lnTo>
                      <a:pt x="150" y="142"/>
                    </a:lnTo>
                    <a:lnTo>
                      <a:pt x="159" y="129"/>
                    </a:lnTo>
                    <a:lnTo>
                      <a:pt x="166" y="114"/>
                    </a:lnTo>
                    <a:lnTo>
                      <a:pt x="170" y="101"/>
                    </a:lnTo>
                    <a:lnTo>
                      <a:pt x="175" y="86"/>
                    </a:lnTo>
                    <a:lnTo>
                      <a:pt x="178" y="71"/>
                    </a:lnTo>
                    <a:lnTo>
                      <a:pt x="177" y="56"/>
                    </a:lnTo>
                    <a:lnTo>
                      <a:pt x="177" y="41"/>
                    </a:lnTo>
                    <a:lnTo>
                      <a:pt x="174" y="26"/>
                    </a:lnTo>
                    <a:lnTo>
                      <a:pt x="169" y="15"/>
                    </a:lnTo>
                    <a:lnTo>
                      <a:pt x="160" y="7"/>
                    </a:lnTo>
                    <a:lnTo>
                      <a:pt x="152" y="4"/>
                    </a:lnTo>
                    <a:lnTo>
                      <a:pt x="139" y="0"/>
                    </a:lnTo>
                    <a:lnTo>
                      <a:pt x="125" y="0"/>
                    </a:lnTo>
                    <a:lnTo>
                      <a:pt x="114" y="4"/>
                    </a:lnTo>
                    <a:lnTo>
                      <a:pt x="107" y="8"/>
                    </a:lnTo>
                    <a:lnTo>
                      <a:pt x="99" y="14"/>
                    </a:lnTo>
                    <a:lnTo>
                      <a:pt x="93" y="19"/>
                    </a:lnTo>
                    <a:lnTo>
                      <a:pt x="85" y="27"/>
                    </a:lnTo>
                    <a:lnTo>
                      <a:pt x="80" y="33"/>
                    </a:lnTo>
                    <a:lnTo>
                      <a:pt x="74" y="38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Freeform 28"/>
              <p:cNvSpPr>
                <a:spLocks/>
              </p:cNvSpPr>
              <p:nvPr/>
            </p:nvSpPr>
            <p:spPr bwMode="auto">
              <a:xfrm>
                <a:off x="3001" y="2443"/>
                <a:ext cx="153" cy="234"/>
              </a:xfrm>
              <a:custGeom>
                <a:avLst/>
                <a:gdLst/>
                <a:ahLst/>
                <a:cxnLst>
                  <a:cxn ang="0">
                    <a:pos x="43" y="29"/>
                  </a:cxn>
                  <a:cxn ang="0">
                    <a:pos x="61" y="13"/>
                  </a:cxn>
                  <a:cxn ang="0">
                    <a:pos x="80" y="5"/>
                  </a:cxn>
                  <a:cxn ang="0">
                    <a:pos x="102" y="1"/>
                  </a:cxn>
                  <a:cxn ang="0">
                    <a:pos x="119" y="0"/>
                  </a:cxn>
                  <a:cxn ang="0">
                    <a:pos x="132" y="4"/>
                  </a:cxn>
                  <a:cxn ang="0">
                    <a:pos x="144" y="12"/>
                  </a:cxn>
                  <a:cxn ang="0">
                    <a:pos x="151" y="23"/>
                  </a:cxn>
                  <a:cxn ang="0">
                    <a:pos x="153" y="36"/>
                  </a:cxn>
                  <a:cxn ang="0">
                    <a:pos x="153" y="54"/>
                  </a:cxn>
                  <a:cxn ang="0">
                    <a:pos x="149" y="55"/>
                  </a:cxn>
                  <a:cxn ang="0">
                    <a:pos x="144" y="71"/>
                  </a:cxn>
                  <a:cxn ang="0">
                    <a:pos x="138" y="84"/>
                  </a:cxn>
                  <a:cxn ang="0">
                    <a:pos x="127" y="97"/>
                  </a:cxn>
                  <a:cxn ang="0">
                    <a:pos x="118" y="106"/>
                  </a:cxn>
                  <a:cxn ang="0">
                    <a:pos x="111" y="121"/>
                  </a:cxn>
                  <a:cxn ang="0">
                    <a:pos x="110" y="132"/>
                  </a:cxn>
                  <a:cxn ang="0">
                    <a:pos x="113" y="146"/>
                  </a:cxn>
                  <a:cxn ang="0">
                    <a:pos x="121" y="157"/>
                  </a:cxn>
                  <a:cxn ang="0">
                    <a:pos x="127" y="168"/>
                  </a:cxn>
                  <a:cxn ang="0">
                    <a:pos x="130" y="180"/>
                  </a:cxn>
                  <a:cxn ang="0">
                    <a:pos x="130" y="194"/>
                  </a:cxn>
                  <a:cxn ang="0">
                    <a:pos x="127" y="208"/>
                  </a:cxn>
                  <a:cxn ang="0">
                    <a:pos x="121" y="219"/>
                  </a:cxn>
                  <a:cxn ang="0">
                    <a:pos x="110" y="227"/>
                  </a:cxn>
                  <a:cxn ang="0">
                    <a:pos x="97" y="232"/>
                  </a:cxn>
                  <a:cxn ang="0">
                    <a:pos x="79" y="234"/>
                  </a:cxn>
                  <a:cxn ang="0">
                    <a:pos x="62" y="234"/>
                  </a:cxn>
                  <a:cxn ang="0">
                    <a:pos x="45" y="231"/>
                  </a:cxn>
                  <a:cxn ang="0">
                    <a:pos x="31" y="222"/>
                  </a:cxn>
                  <a:cxn ang="0">
                    <a:pos x="22" y="213"/>
                  </a:cxn>
                  <a:cxn ang="0">
                    <a:pos x="14" y="197"/>
                  </a:cxn>
                  <a:cxn ang="0">
                    <a:pos x="8" y="183"/>
                  </a:cxn>
                  <a:cxn ang="0">
                    <a:pos x="3" y="166"/>
                  </a:cxn>
                  <a:cxn ang="0">
                    <a:pos x="0" y="145"/>
                  </a:cxn>
                  <a:cxn ang="0">
                    <a:pos x="1" y="122"/>
                  </a:cxn>
                  <a:cxn ang="0">
                    <a:pos x="6" y="102"/>
                  </a:cxn>
                  <a:cxn ang="0">
                    <a:pos x="10" y="84"/>
                  </a:cxn>
                  <a:cxn ang="0">
                    <a:pos x="17" y="66"/>
                  </a:cxn>
                  <a:cxn ang="0">
                    <a:pos x="24" y="51"/>
                  </a:cxn>
                  <a:cxn ang="0">
                    <a:pos x="35" y="38"/>
                  </a:cxn>
                  <a:cxn ang="0">
                    <a:pos x="43" y="29"/>
                  </a:cxn>
                </a:cxnLst>
                <a:rect l="0" t="0" r="r" b="b"/>
                <a:pathLst>
                  <a:path w="153" h="234">
                    <a:moveTo>
                      <a:pt x="43" y="29"/>
                    </a:moveTo>
                    <a:lnTo>
                      <a:pt x="61" y="13"/>
                    </a:lnTo>
                    <a:lnTo>
                      <a:pt x="80" y="5"/>
                    </a:lnTo>
                    <a:lnTo>
                      <a:pt x="102" y="1"/>
                    </a:lnTo>
                    <a:lnTo>
                      <a:pt x="119" y="0"/>
                    </a:lnTo>
                    <a:lnTo>
                      <a:pt x="132" y="4"/>
                    </a:lnTo>
                    <a:lnTo>
                      <a:pt x="144" y="12"/>
                    </a:lnTo>
                    <a:lnTo>
                      <a:pt x="151" y="23"/>
                    </a:lnTo>
                    <a:lnTo>
                      <a:pt x="153" y="36"/>
                    </a:lnTo>
                    <a:lnTo>
                      <a:pt x="153" y="54"/>
                    </a:lnTo>
                    <a:lnTo>
                      <a:pt x="149" y="55"/>
                    </a:lnTo>
                    <a:lnTo>
                      <a:pt x="144" y="71"/>
                    </a:lnTo>
                    <a:lnTo>
                      <a:pt x="138" y="84"/>
                    </a:lnTo>
                    <a:lnTo>
                      <a:pt x="127" y="97"/>
                    </a:lnTo>
                    <a:lnTo>
                      <a:pt x="118" y="106"/>
                    </a:lnTo>
                    <a:lnTo>
                      <a:pt x="111" y="121"/>
                    </a:lnTo>
                    <a:lnTo>
                      <a:pt x="110" y="132"/>
                    </a:lnTo>
                    <a:lnTo>
                      <a:pt x="113" y="146"/>
                    </a:lnTo>
                    <a:lnTo>
                      <a:pt x="121" y="157"/>
                    </a:lnTo>
                    <a:lnTo>
                      <a:pt x="127" y="168"/>
                    </a:lnTo>
                    <a:lnTo>
                      <a:pt x="130" y="180"/>
                    </a:lnTo>
                    <a:lnTo>
                      <a:pt x="130" y="194"/>
                    </a:lnTo>
                    <a:lnTo>
                      <a:pt x="127" y="208"/>
                    </a:lnTo>
                    <a:lnTo>
                      <a:pt x="121" y="219"/>
                    </a:lnTo>
                    <a:lnTo>
                      <a:pt x="110" y="227"/>
                    </a:lnTo>
                    <a:lnTo>
                      <a:pt x="97" y="232"/>
                    </a:lnTo>
                    <a:lnTo>
                      <a:pt x="79" y="234"/>
                    </a:lnTo>
                    <a:lnTo>
                      <a:pt x="62" y="234"/>
                    </a:lnTo>
                    <a:lnTo>
                      <a:pt x="45" y="231"/>
                    </a:lnTo>
                    <a:lnTo>
                      <a:pt x="31" y="222"/>
                    </a:lnTo>
                    <a:lnTo>
                      <a:pt x="22" y="213"/>
                    </a:lnTo>
                    <a:lnTo>
                      <a:pt x="14" y="197"/>
                    </a:lnTo>
                    <a:lnTo>
                      <a:pt x="8" y="183"/>
                    </a:lnTo>
                    <a:lnTo>
                      <a:pt x="3" y="166"/>
                    </a:lnTo>
                    <a:lnTo>
                      <a:pt x="0" y="145"/>
                    </a:lnTo>
                    <a:lnTo>
                      <a:pt x="1" y="122"/>
                    </a:lnTo>
                    <a:lnTo>
                      <a:pt x="6" y="102"/>
                    </a:lnTo>
                    <a:lnTo>
                      <a:pt x="10" y="84"/>
                    </a:lnTo>
                    <a:lnTo>
                      <a:pt x="17" y="66"/>
                    </a:lnTo>
                    <a:lnTo>
                      <a:pt x="24" y="51"/>
                    </a:lnTo>
                    <a:lnTo>
                      <a:pt x="35" y="38"/>
                    </a:lnTo>
                    <a:lnTo>
                      <a:pt x="43" y="29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Freeform 29"/>
              <p:cNvSpPr>
                <a:spLocks/>
              </p:cNvSpPr>
              <p:nvPr/>
            </p:nvSpPr>
            <p:spPr bwMode="auto">
              <a:xfrm>
                <a:off x="3112" y="2399"/>
                <a:ext cx="360" cy="166"/>
              </a:xfrm>
              <a:custGeom>
                <a:avLst/>
                <a:gdLst/>
                <a:ahLst/>
                <a:cxnLst>
                  <a:cxn ang="0">
                    <a:pos x="9" y="51"/>
                  </a:cxn>
                  <a:cxn ang="0">
                    <a:pos x="20" y="40"/>
                  </a:cxn>
                  <a:cxn ang="0">
                    <a:pos x="82" y="15"/>
                  </a:cxn>
                  <a:cxn ang="0">
                    <a:pos x="152" y="1"/>
                  </a:cxn>
                  <a:cxn ang="0">
                    <a:pos x="182" y="9"/>
                  </a:cxn>
                  <a:cxn ang="0">
                    <a:pos x="205" y="50"/>
                  </a:cxn>
                  <a:cxn ang="0">
                    <a:pos x="235" y="88"/>
                  </a:cxn>
                  <a:cxn ang="0">
                    <a:pos x="277" y="109"/>
                  </a:cxn>
                  <a:cxn ang="0">
                    <a:pos x="308" y="112"/>
                  </a:cxn>
                  <a:cxn ang="0">
                    <a:pos x="337" y="100"/>
                  </a:cxn>
                  <a:cxn ang="0">
                    <a:pos x="352" y="99"/>
                  </a:cxn>
                  <a:cxn ang="0">
                    <a:pos x="360" y="113"/>
                  </a:cxn>
                  <a:cxn ang="0">
                    <a:pos x="346" y="119"/>
                  </a:cxn>
                  <a:cxn ang="0">
                    <a:pos x="333" y="120"/>
                  </a:cxn>
                  <a:cxn ang="0">
                    <a:pos x="315" y="121"/>
                  </a:cxn>
                  <a:cxn ang="0">
                    <a:pos x="331" y="128"/>
                  </a:cxn>
                  <a:cxn ang="0">
                    <a:pos x="355" y="137"/>
                  </a:cxn>
                  <a:cxn ang="0">
                    <a:pos x="358" y="145"/>
                  </a:cxn>
                  <a:cxn ang="0">
                    <a:pos x="353" y="155"/>
                  </a:cxn>
                  <a:cxn ang="0">
                    <a:pos x="343" y="152"/>
                  </a:cxn>
                  <a:cxn ang="0">
                    <a:pos x="323" y="138"/>
                  </a:cxn>
                  <a:cxn ang="0">
                    <a:pos x="306" y="136"/>
                  </a:cxn>
                  <a:cxn ang="0">
                    <a:pos x="305" y="150"/>
                  </a:cxn>
                  <a:cxn ang="0">
                    <a:pos x="299" y="166"/>
                  </a:cxn>
                  <a:cxn ang="0">
                    <a:pos x="285" y="157"/>
                  </a:cxn>
                  <a:cxn ang="0">
                    <a:pos x="289" y="139"/>
                  </a:cxn>
                  <a:cxn ang="0">
                    <a:pos x="278" y="123"/>
                  </a:cxn>
                  <a:cxn ang="0">
                    <a:pos x="223" y="110"/>
                  </a:cxn>
                  <a:cxn ang="0">
                    <a:pos x="187" y="78"/>
                  </a:cxn>
                  <a:cxn ang="0">
                    <a:pos x="162" y="38"/>
                  </a:cxn>
                  <a:cxn ang="0">
                    <a:pos x="125" y="41"/>
                  </a:cxn>
                  <a:cxn ang="0">
                    <a:pos x="66" y="65"/>
                  </a:cxn>
                  <a:cxn ang="0">
                    <a:pos x="23" y="88"/>
                  </a:cxn>
                  <a:cxn ang="0">
                    <a:pos x="2" y="73"/>
                  </a:cxn>
                </a:cxnLst>
                <a:rect l="0" t="0" r="r" b="b"/>
                <a:pathLst>
                  <a:path w="360" h="166">
                    <a:moveTo>
                      <a:pt x="0" y="65"/>
                    </a:moveTo>
                    <a:lnTo>
                      <a:pt x="9" y="51"/>
                    </a:lnTo>
                    <a:lnTo>
                      <a:pt x="24" y="39"/>
                    </a:lnTo>
                    <a:lnTo>
                      <a:pt x="20" y="40"/>
                    </a:lnTo>
                    <a:lnTo>
                      <a:pt x="51" y="27"/>
                    </a:lnTo>
                    <a:lnTo>
                      <a:pt x="82" y="15"/>
                    </a:lnTo>
                    <a:lnTo>
                      <a:pt x="119" y="5"/>
                    </a:lnTo>
                    <a:lnTo>
                      <a:pt x="152" y="1"/>
                    </a:lnTo>
                    <a:lnTo>
                      <a:pt x="173" y="0"/>
                    </a:lnTo>
                    <a:lnTo>
                      <a:pt x="182" y="9"/>
                    </a:lnTo>
                    <a:lnTo>
                      <a:pt x="194" y="30"/>
                    </a:lnTo>
                    <a:lnTo>
                      <a:pt x="205" y="50"/>
                    </a:lnTo>
                    <a:lnTo>
                      <a:pt x="218" y="71"/>
                    </a:lnTo>
                    <a:lnTo>
                      <a:pt x="235" y="88"/>
                    </a:lnTo>
                    <a:lnTo>
                      <a:pt x="262" y="101"/>
                    </a:lnTo>
                    <a:lnTo>
                      <a:pt x="277" y="109"/>
                    </a:lnTo>
                    <a:lnTo>
                      <a:pt x="292" y="114"/>
                    </a:lnTo>
                    <a:lnTo>
                      <a:pt x="308" y="112"/>
                    </a:lnTo>
                    <a:lnTo>
                      <a:pt x="325" y="106"/>
                    </a:lnTo>
                    <a:lnTo>
                      <a:pt x="337" y="100"/>
                    </a:lnTo>
                    <a:lnTo>
                      <a:pt x="349" y="98"/>
                    </a:lnTo>
                    <a:lnTo>
                      <a:pt x="352" y="99"/>
                    </a:lnTo>
                    <a:lnTo>
                      <a:pt x="358" y="104"/>
                    </a:lnTo>
                    <a:lnTo>
                      <a:pt x="360" y="113"/>
                    </a:lnTo>
                    <a:lnTo>
                      <a:pt x="349" y="118"/>
                    </a:lnTo>
                    <a:lnTo>
                      <a:pt x="346" y="119"/>
                    </a:lnTo>
                    <a:lnTo>
                      <a:pt x="336" y="120"/>
                    </a:lnTo>
                    <a:lnTo>
                      <a:pt x="333" y="120"/>
                    </a:lnTo>
                    <a:lnTo>
                      <a:pt x="320" y="119"/>
                    </a:lnTo>
                    <a:lnTo>
                      <a:pt x="315" y="121"/>
                    </a:lnTo>
                    <a:lnTo>
                      <a:pt x="320" y="125"/>
                    </a:lnTo>
                    <a:lnTo>
                      <a:pt x="331" y="128"/>
                    </a:lnTo>
                    <a:lnTo>
                      <a:pt x="349" y="132"/>
                    </a:lnTo>
                    <a:lnTo>
                      <a:pt x="355" y="137"/>
                    </a:lnTo>
                    <a:lnTo>
                      <a:pt x="356" y="140"/>
                    </a:lnTo>
                    <a:lnTo>
                      <a:pt x="358" y="145"/>
                    </a:lnTo>
                    <a:lnTo>
                      <a:pt x="356" y="148"/>
                    </a:lnTo>
                    <a:lnTo>
                      <a:pt x="353" y="155"/>
                    </a:lnTo>
                    <a:lnTo>
                      <a:pt x="350" y="155"/>
                    </a:lnTo>
                    <a:lnTo>
                      <a:pt x="343" y="152"/>
                    </a:lnTo>
                    <a:lnTo>
                      <a:pt x="334" y="145"/>
                    </a:lnTo>
                    <a:lnTo>
                      <a:pt x="323" y="138"/>
                    </a:lnTo>
                    <a:lnTo>
                      <a:pt x="312" y="132"/>
                    </a:lnTo>
                    <a:lnTo>
                      <a:pt x="306" y="136"/>
                    </a:lnTo>
                    <a:lnTo>
                      <a:pt x="305" y="139"/>
                    </a:lnTo>
                    <a:lnTo>
                      <a:pt x="305" y="150"/>
                    </a:lnTo>
                    <a:lnTo>
                      <a:pt x="304" y="161"/>
                    </a:lnTo>
                    <a:lnTo>
                      <a:pt x="299" y="166"/>
                    </a:lnTo>
                    <a:lnTo>
                      <a:pt x="291" y="163"/>
                    </a:lnTo>
                    <a:lnTo>
                      <a:pt x="285" y="157"/>
                    </a:lnTo>
                    <a:lnTo>
                      <a:pt x="286" y="146"/>
                    </a:lnTo>
                    <a:lnTo>
                      <a:pt x="289" y="139"/>
                    </a:lnTo>
                    <a:lnTo>
                      <a:pt x="286" y="131"/>
                    </a:lnTo>
                    <a:lnTo>
                      <a:pt x="278" y="123"/>
                    </a:lnTo>
                    <a:lnTo>
                      <a:pt x="244" y="116"/>
                    </a:lnTo>
                    <a:lnTo>
                      <a:pt x="223" y="110"/>
                    </a:lnTo>
                    <a:lnTo>
                      <a:pt x="203" y="97"/>
                    </a:lnTo>
                    <a:lnTo>
                      <a:pt x="187" y="78"/>
                    </a:lnTo>
                    <a:lnTo>
                      <a:pt x="173" y="56"/>
                    </a:lnTo>
                    <a:lnTo>
                      <a:pt x="162" y="38"/>
                    </a:lnTo>
                    <a:lnTo>
                      <a:pt x="154" y="34"/>
                    </a:lnTo>
                    <a:lnTo>
                      <a:pt x="125" y="41"/>
                    </a:lnTo>
                    <a:lnTo>
                      <a:pt x="97" y="50"/>
                    </a:lnTo>
                    <a:lnTo>
                      <a:pt x="66" y="65"/>
                    </a:lnTo>
                    <a:lnTo>
                      <a:pt x="37" y="82"/>
                    </a:lnTo>
                    <a:lnTo>
                      <a:pt x="23" y="88"/>
                    </a:lnTo>
                    <a:lnTo>
                      <a:pt x="9" y="82"/>
                    </a:lnTo>
                    <a:lnTo>
                      <a:pt x="2" y="73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Freeform 30"/>
              <p:cNvSpPr>
                <a:spLocks/>
              </p:cNvSpPr>
              <p:nvPr/>
            </p:nvSpPr>
            <p:spPr bwMode="auto">
              <a:xfrm>
                <a:off x="2818" y="2445"/>
                <a:ext cx="276" cy="212"/>
              </a:xfrm>
              <a:custGeom>
                <a:avLst/>
                <a:gdLst/>
                <a:ahLst/>
                <a:cxnLst>
                  <a:cxn ang="0">
                    <a:pos x="238" y="0"/>
                  </a:cxn>
                  <a:cxn ang="0">
                    <a:pos x="276" y="12"/>
                  </a:cxn>
                  <a:cxn ang="0">
                    <a:pos x="254" y="41"/>
                  </a:cxn>
                  <a:cxn ang="0">
                    <a:pos x="235" y="44"/>
                  </a:cxn>
                  <a:cxn ang="0">
                    <a:pos x="205" y="40"/>
                  </a:cxn>
                  <a:cxn ang="0">
                    <a:pos x="150" y="34"/>
                  </a:cxn>
                  <a:cxn ang="0">
                    <a:pos x="102" y="38"/>
                  </a:cxn>
                  <a:cxn ang="0">
                    <a:pos x="100" y="61"/>
                  </a:cxn>
                  <a:cxn ang="0">
                    <a:pos x="99" y="117"/>
                  </a:cxn>
                  <a:cxn ang="0">
                    <a:pos x="88" y="157"/>
                  </a:cxn>
                  <a:cxn ang="0">
                    <a:pos x="82" y="171"/>
                  </a:cxn>
                  <a:cxn ang="0">
                    <a:pos x="101" y="189"/>
                  </a:cxn>
                  <a:cxn ang="0">
                    <a:pos x="110" y="205"/>
                  </a:cxn>
                  <a:cxn ang="0">
                    <a:pos x="87" y="206"/>
                  </a:cxn>
                  <a:cxn ang="0">
                    <a:pos x="72" y="185"/>
                  </a:cxn>
                  <a:cxn ang="0">
                    <a:pos x="23" y="185"/>
                  </a:cxn>
                  <a:cxn ang="0">
                    <a:pos x="8" y="180"/>
                  </a:cxn>
                  <a:cxn ang="0">
                    <a:pos x="6" y="165"/>
                  </a:cxn>
                  <a:cxn ang="0">
                    <a:pos x="25" y="164"/>
                  </a:cxn>
                  <a:cxn ang="0">
                    <a:pos x="53" y="170"/>
                  </a:cxn>
                  <a:cxn ang="0">
                    <a:pos x="51" y="163"/>
                  </a:cxn>
                  <a:cxn ang="0">
                    <a:pos x="39" y="160"/>
                  </a:cxn>
                  <a:cxn ang="0">
                    <a:pos x="27" y="146"/>
                  </a:cxn>
                  <a:cxn ang="0">
                    <a:pos x="44" y="139"/>
                  </a:cxn>
                  <a:cxn ang="0">
                    <a:pos x="63" y="154"/>
                  </a:cxn>
                  <a:cxn ang="0">
                    <a:pos x="74" y="144"/>
                  </a:cxn>
                  <a:cxn ang="0">
                    <a:pos x="81" y="101"/>
                  </a:cxn>
                  <a:cxn ang="0">
                    <a:pos x="78" y="63"/>
                  </a:cxn>
                  <a:cxn ang="0">
                    <a:pos x="77" y="27"/>
                  </a:cxn>
                  <a:cxn ang="0">
                    <a:pos x="90" y="15"/>
                  </a:cxn>
                  <a:cxn ang="0">
                    <a:pos x="141" y="8"/>
                  </a:cxn>
                  <a:cxn ang="0">
                    <a:pos x="182" y="4"/>
                  </a:cxn>
                </a:cxnLst>
                <a:rect l="0" t="0" r="r" b="b"/>
                <a:pathLst>
                  <a:path w="276" h="212">
                    <a:moveTo>
                      <a:pt x="211" y="3"/>
                    </a:moveTo>
                    <a:lnTo>
                      <a:pt x="238" y="0"/>
                    </a:lnTo>
                    <a:lnTo>
                      <a:pt x="266" y="4"/>
                    </a:lnTo>
                    <a:lnTo>
                      <a:pt x="276" y="12"/>
                    </a:lnTo>
                    <a:lnTo>
                      <a:pt x="273" y="30"/>
                    </a:lnTo>
                    <a:lnTo>
                      <a:pt x="254" y="41"/>
                    </a:lnTo>
                    <a:lnTo>
                      <a:pt x="251" y="42"/>
                    </a:lnTo>
                    <a:lnTo>
                      <a:pt x="235" y="44"/>
                    </a:lnTo>
                    <a:lnTo>
                      <a:pt x="232" y="45"/>
                    </a:lnTo>
                    <a:lnTo>
                      <a:pt x="205" y="40"/>
                    </a:lnTo>
                    <a:lnTo>
                      <a:pt x="179" y="37"/>
                    </a:lnTo>
                    <a:lnTo>
                      <a:pt x="150" y="34"/>
                    </a:lnTo>
                    <a:lnTo>
                      <a:pt x="121" y="36"/>
                    </a:lnTo>
                    <a:lnTo>
                      <a:pt x="102" y="38"/>
                    </a:lnTo>
                    <a:lnTo>
                      <a:pt x="99" y="44"/>
                    </a:lnTo>
                    <a:lnTo>
                      <a:pt x="100" y="61"/>
                    </a:lnTo>
                    <a:lnTo>
                      <a:pt x="102" y="90"/>
                    </a:lnTo>
                    <a:lnTo>
                      <a:pt x="99" y="117"/>
                    </a:lnTo>
                    <a:lnTo>
                      <a:pt x="94" y="140"/>
                    </a:lnTo>
                    <a:lnTo>
                      <a:pt x="88" y="157"/>
                    </a:lnTo>
                    <a:lnTo>
                      <a:pt x="86" y="160"/>
                    </a:lnTo>
                    <a:lnTo>
                      <a:pt x="82" y="171"/>
                    </a:lnTo>
                    <a:lnTo>
                      <a:pt x="86" y="181"/>
                    </a:lnTo>
                    <a:lnTo>
                      <a:pt x="101" y="189"/>
                    </a:lnTo>
                    <a:lnTo>
                      <a:pt x="109" y="196"/>
                    </a:lnTo>
                    <a:lnTo>
                      <a:pt x="110" y="205"/>
                    </a:lnTo>
                    <a:lnTo>
                      <a:pt x="99" y="212"/>
                    </a:lnTo>
                    <a:lnTo>
                      <a:pt x="87" y="206"/>
                    </a:lnTo>
                    <a:lnTo>
                      <a:pt x="81" y="194"/>
                    </a:lnTo>
                    <a:lnTo>
                      <a:pt x="72" y="185"/>
                    </a:lnTo>
                    <a:lnTo>
                      <a:pt x="49" y="183"/>
                    </a:lnTo>
                    <a:lnTo>
                      <a:pt x="23" y="185"/>
                    </a:lnTo>
                    <a:lnTo>
                      <a:pt x="20" y="186"/>
                    </a:lnTo>
                    <a:lnTo>
                      <a:pt x="8" y="180"/>
                    </a:lnTo>
                    <a:lnTo>
                      <a:pt x="0" y="173"/>
                    </a:lnTo>
                    <a:lnTo>
                      <a:pt x="6" y="165"/>
                    </a:lnTo>
                    <a:lnTo>
                      <a:pt x="18" y="162"/>
                    </a:lnTo>
                    <a:lnTo>
                      <a:pt x="25" y="164"/>
                    </a:lnTo>
                    <a:lnTo>
                      <a:pt x="43" y="170"/>
                    </a:lnTo>
                    <a:lnTo>
                      <a:pt x="53" y="170"/>
                    </a:lnTo>
                    <a:lnTo>
                      <a:pt x="60" y="166"/>
                    </a:lnTo>
                    <a:lnTo>
                      <a:pt x="51" y="163"/>
                    </a:lnTo>
                    <a:lnTo>
                      <a:pt x="48" y="164"/>
                    </a:lnTo>
                    <a:lnTo>
                      <a:pt x="39" y="160"/>
                    </a:lnTo>
                    <a:lnTo>
                      <a:pt x="27" y="153"/>
                    </a:lnTo>
                    <a:lnTo>
                      <a:pt x="27" y="146"/>
                    </a:lnTo>
                    <a:lnTo>
                      <a:pt x="35" y="141"/>
                    </a:lnTo>
                    <a:lnTo>
                      <a:pt x="44" y="139"/>
                    </a:lnTo>
                    <a:lnTo>
                      <a:pt x="53" y="145"/>
                    </a:lnTo>
                    <a:lnTo>
                      <a:pt x="63" y="154"/>
                    </a:lnTo>
                    <a:lnTo>
                      <a:pt x="69" y="156"/>
                    </a:lnTo>
                    <a:lnTo>
                      <a:pt x="74" y="144"/>
                    </a:lnTo>
                    <a:lnTo>
                      <a:pt x="79" y="126"/>
                    </a:lnTo>
                    <a:lnTo>
                      <a:pt x="81" y="101"/>
                    </a:lnTo>
                    <a:lnTo>
                      <a:pt x="81" y="82"/>
                    </a:lnTo>
                    <a:lnTo>
                      <a:pt x="78" y="63"/>
                    </a:lnTo>
                    <a:lnTo>
                      <a:pt x="77" y="44"/>
                    </a:lnTo>
                    <a:lnTo>
                      <a:pt x="77" y="27"/>
                    </a:lnTo>
                    <a:lnTo>
                      <a:pt x="83" y="18"/>
                    </a:lnTo>
                    <a:lnTo>
                      <a:pt x="90" y="15"/>
                    </a:lnTo>
                    <a:lnTo>
                      <a:pt x="112" y="11"/>
                    </a:lnTo>
                    <a:lnTo>
                      <a:pt x="141" y="8"/>
                    </a:lnTo>
                    <a:lnTo>
                      <a:pt x="162" y="6"/>
                    </a:lnTo>
                    <a:lnTo>
                      <a:pt x="182" y="4"/>
                    </a:lnTo>
                    <a:lnTo>
                      <a:pt x="211" y="3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Freeform 31"/>
              <p:cNvSpPr>
                <a:spLocks/>
              </p:cNvSpPr>
              <p:nvPr/>
            </p:nvSpPr>
            <p:spPr bwMode="auto">
              <a:xfrm>
                <a:off x="2955" y="2635"/>
                <a:ext cx="130" cy="283"/>
              </a:xfrm>
              <a:custGeom>
                <a:avLst/>
                <a:gdLst/>
                <a:ahLst/>
                <a:cxnLst>
                  <a:cxn ang="0">
                    <a:pos x="53" y="40"/>
                  </a:cxn>
                  <a:cxn ang="0">
                    <a:pos x="78" y="5"/>
                  </a:cxn>
                  <a:cxn ang="0">
                    <a:pos x="99" y="0"/>
                  </a:cxn>
                  <a:cxn ang="0">
                    <a:pos x="102" y="0"/>
                  </a:cxn>
                  <a:cxn ang="0">
                    <a:pos x="121" y="7"/>
                  </a:cxn>
                  <a:cxn ang="0">
                    <a:pos x="130" y="22"/>
                  </a:cxn>
                  <a:cxn ang="0">
                    <a:pos x="128" y="35"/>
                  </a:cxn>
                  <a:cxn ang="0">
                    <a:pos x="118" y="44"/>
                  </a:cxn>
                  <a:cxn ang="0">
                    <a:pos x="79" y="68"/>
                  </a:cxn>
                  <a:cxn ang="0">
                    <a:pos x="48" y="89"/>
                  </a:cxn>
                  <a:cxn ang="0">
                    <a:pos x="43" y="97"/>
                  </a:cxn>
                  <a:cxn ang="0">
                    <a:pos x="41" y="105"/>
                  </a:cxn>
                  <a:cxn ang="0">
                    <a:pos x="40" y="109"/>
                  </a:cxn>
                  <a:cxn ang="0">
                    <a:pos x="44" y="118"/>
                  </a:cxn>
                  <a:cxn ang="0">
                    <a:pos x="55" y="132"/>
                  </a:cxn>
                  <a:cxn ang="0">
                    <a:pos x="68" y="149"/>
                  </a:cxn>
                  <a:cxn ang="0">
                    <a:pos x="83" y="164"/>
                  </a:cxn>
                  <a:cxn ang="0">
                    <a:pos x="92" y="177"/>
                  </a:cxn>
                  <a:cxn ang="0">
                    <a:pos x="101" y="189"/>
                  </a:cxn>
                  <a:cxn ang="0">
                    <a:pos x="108" y="206"/>
                  </a:cxn>
                  <a:cxn ang="0">
                    <a:pos x="115" y="216"/>
                  </a:cxn>
                  <a:cxn ang="0">
                    <a:pos x="117" y="224"/>
                  </a:cxn>
                  <a:cxn ang="0">
                    <a:pos x="116" y="233"/>
                  </a:cxn>
                  <a:cxn ang="0">
                    <a:pos x="110" y="240"/>
                  </a:cxn>
                  <a:cxn ang="0">
                    <a:pos x="96" y="244"/>
                  </a:cxn>
                  <a:cxn ang="0">
                    <a:pos x="81" y="248"/>
                  </a:cxn>
                  <a:cxn ang="0">
                    <a:pos x="78" y="249"/>
                  </a:cxn>
                  <a:cxn ang="0">
                    <a:pos x="63" y="252"/>
                  </a:cxn>
                  <a:cxn ang="0">
                    <a:pos x="46" y="260"/>
                  </a:cxn>
                  <a:cxn ang="0">
                    <a:pos x="31" y="272"/>
                  </a:cxn>
                  <a:cxn ang="0">
                    <a:pos x="23" y="281"/>
                  </a:cxn>
                  <a:cxn ang="0">
                    <a:pos x="15" y="283"/>
                  </a:cxn>
                  <a:cxn ang="0">
                    <a:pos x="12" y="283"/>
                  </a:cxn>
                  <a:cxn ang="0">
                    <a:pos x="6" y="276"/>
                  </a:cxn>
                  <a:cxn ang="0">
                    <a:pos x="0" y="264"/>
                  </a:cxn>
                  <a:cxn ang="0">
                    <a:pos x="0" y="247"/>
                  </a:cxn>
                  <a:cxn ang="0">
                    <a:pos x="8" y="241"/>
                  </a:cxn>
                  <a:cxn ang="0">
                    <a:pos x="22" y="235"/>
                  </a:cxn>
                  <a:cxn ang="0">
                    <a:pos x="46" y="228"/>
                  </a:cxn>
                  <a:cxn ang="0">
                    <a:pos x="72" y="222"/>
                  </a:cxn>
                  <a:cxn ang="0">
                    <a:pos x="82" y="219"/>
                  </a:cxn>
                  <a:cxn ang="0">
                    <a:pos x="85" y="208"/>
                  </a:cxn>
                  <a:cxn ang="0">
                    <a:pos x="84" y="196"/>
                  </a:cxn>
                  <a:cxn ang="0">
                    <a:pos x="78" y="186"/>
                  </a:cxn>
                  <a:cxn ang="0">
                    <a:pos x="61" y="170"/>
                  </a:cxn>
                  <a:cxn ang="0">
                    <a:pos x="41" y="154"/>
                  </a:cxn>
                  <a:cxn ang="0">
                    <a:pos x="24" y="137"/>
                  </a:cxn>
                  <a:cxn ang="0">
                    <a:pos x="13" y="118"/>
                  </a:cxn>
                  <a:cxn ang="0">
                    <a:pos x="12" y="106"/>
                  </a:cxn>
                  <a:cxn ang="0">
                    <a:pos x="14" y="93"/>
                  </a:cxn>
                  <a:cxn ang="0">
                    <a:pos x="22" y="78"/>
                  </a:cxn>
                  <a:cxn ang="0">
                    <a:pos x="31" y="64"/>
                  </a:cxn>
                  <a:cxn ang="0">
                    <a:pos x="42" y="52"/>
                  </a:cxn>
                  <a:cxn ang="0">
                    <a:pos x="53" y="40"/>
                  </a:cxn>
                </a:cxnLst>
                <a:rect l="0" t="0" r="r" b="b"/>
                <a:pathLst>
                  <a:path w="130" h="283">
                    <a:moveTo>
                      <a:pt x="53" y="40"/>
                    </a:moveTo>
                    <a:lnTo>
                      <a:pt x="78" y="5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21" y="7"/>
                    </a:lnTo>
                    <a:lnTo>
                      <a:pt x="130" y="22"/>
                    </a:lnTo>
                    <a:lnTo>
                      <a:pt x="128" y="35"/>
                    </a:lnTo>
                    <a:lnTo>
                      <a:pt x="118" y="44"/>
                    </a:lnTo>
                    <a:lnTo>
                      <a:pt x="79" y="68"/>
                    </a:lnTo>
                    <a:lnTo>
                      <a:pt x="48" y="89"/>
                    </a:lnTo>
                    <a:lnTo>
                      <a:pt x="43" y="97"/>
                    </a:lnTo>
                    <a:lnTo>
                      <a:pt x="41" y="105"/>
                    </a:lnTo>
                    <a:lnTo>
                      <a:pt x="40" y="109"/>
                    </a:lnTo>
                    <a:lnTo>
                      <a:pt x="44" y="118"/>
                    </a:lnTo>
                    <a:lnTo>
                      <a:pt x="55" y="132"/>
                    </a:lnTo>
                    <a:lnTo>
                      <a:pt x="68" y="149"/>
                    </a:lnTo>
                    <a:lnTo>
                      <a:pt x="83" y="164"/>
                    </a:lnTo>
                    <a:lnTo>
                      <a:pt x="92" y="177"/>
                    </a:lnTo>
                    <a:lnTo>
                      <a:pt x="101" y="189"/>
                    </a:lnTo>
                    <a:lnTo>
                      <a:pt x="108" y="206"/>
                    </a:lnTo>
                    <a:lnTo>
                      <a:pt x="115" y="216"/>
                    </a:lnTo>
                    <a:lnTo>
                      <a:pt x="117" y="224"/>
                    </a:lnTo>
                    <a:lnTo>
                      <a:pt x="116" y="233"/>
                    </a:lnTo>
                    <a:lnTo>
                      <a:pt x="110" y="240"/>
                    </a:lnTo>
                    <a:lnTo>
                      <a:pt x="96" y="244"/>
                    </a:lnTo>
                    <a:lnTo>
                      <a:pt x="81" y="248"/>
                    </a:lnTo>
                    <a:lnTo>
                      <a:pt x="78" y="249"/>
                    </a:lnTo>
                    <a:lnTo>
                      <a:pt x="63" y="252"/>
                    </a:lnTo>
                    <a:lnTo>
                      <a:pt x="46" y="260"/>
                    </a:lnTo>
                    <a:lnTo>
                      <a:pt x="31" y="272"/>
                    </a:lnTo>
                    <a:lnTo>
                      <a:pt x="23" y="281"/>
                    </a:lnTo>
                    <a:lnTo>
                      <a:pt x="15" y="283"/>
                    </a:lnTo>
                    <a:lnTo>
                      <a:pt x="12" y="283"/>
                    </a:lnTo>
                    <a:lnTo>
                      <a:pt x="6" y="276"/>
                    </a:lnTo>
                    <a:lnTo>
                      <a:pt x="0" y="264"/>
                    </a:lnTo>
                    <a:lnTo>
                      <a:pt x="0" y="247"/>
                    </a:lnTo>
                    <a:lnTo>
                      <a:pt x="8" y="241"/>
                    </a:lnTo>
                    <a:lnTo>
                      <a:pt x="22" y="235"/>
                    </a:lnTo>
                    <a:lnTo>
                      <a:pt x="46" y="228"/>
                    </a:lnTo>
                    <a:lnTo>
                      <a:pt x="72" y="222"/>
                    </a:lnTo>
                    <a:lnTo>
                      <a:pt x="82" y="219"/>
                    </a:lnTo>
                    <a:lnTo>
                      <a:pt x="85" y="208"/>
                    </a:lnTo>
                    <a:lnTo>
                      <a:pt x="84" y="196"/>
                    </a:lnTo>
                    <a:lnTo>
                      <a:pt x="78" y="186"/>
                    </a:lnTo>
                    <a:lnTo>
                      <a:pt x="61" y="170"/>
                    </a:lnTo>
                    <a:lnTo>
                      <a:pt x="41" y="154"/>
                    </a:lnTo>
                    <a:lnTo>
                      <a:pt x="24" y="137"/>
                    </a:lnTo>
                    <a:lnTo>
                      <a:pt x="13" y="118"/>
                    </a:lnTo>
                    <a:lnTo>
                      <a:pt x="12" y="106"/>
                    </a:lnTo>
                    <a:lnTo>
                      <a:pt x="14" y="93"/>
                    </a:lnTo>
                    <a:lnTo>
                      <a:pt x="22" y="78"/>
                    </a:lnTo>
                    <a:lnTo>
                      <a:pt x="31" y="64"/>
                    </a:lnTo>
                    <a:lnTo>
                      <a:pt x="42" y="52"/>
                    </a:lnTo>
                    <a:lnTo>
                      <a:pt x="53" y="40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32"/>
              <p:cNvSpPr>
                <a:spLocks/>
              </p:cNvSpPr>
              <p:nvPr/>
            </p:nvSpPr>
            <p:spPr bwMode="auto">
              <a:xfrm>
                <a:off x="3064" y="2619"/>
                <a:ext cx="160" cy="235"/>
              </a:xfrm>
              <a:custGeom>
                <a:avLst/>
                <a:gdLst/>
                <a:ahLst/>
                <a:cxnLst>
                  <a:cxn ang="0">
                    <a:pos x="9" y="38"/>
                  </a:cxn>
                  <a:cxn ang="0">
                    <a:pos x="17" y="22"/>
                  </a:cxn>
                  <a:cxn ang="0">
                    <a:pos x="25" y="6"/>
                  </a:cxn>
                  <a:cxn ang="0">
                    <a:pos x="41" y="0"/>
                  </a:cxn>
                  <a:cxn ang="0">
                    <a:pos x="55" y="3"/>
                  </a:cxn>
                  <a:cxn ang="0">
                    <a:pos x="62" y="15"/>
                  </a:cxn>
                  <a:cxn ang="0">
                    <a:pos x="63" y="32"/>
                  </a:cxn>
                  <a:cxn ang="0">
                    <a:pos x="55" y="57"/>
                  </a:cxn>
                  <a:cxn ang="0">
                    <a:pos x="42" y="89"/>
                  </a:cxn>
                  <a:cxn ang="0">
                    <a:pos x="33" y="111"/>
                  </a:cxn>
                  <a:cxn ang="0">
                    <a:pos x="32" y="120"/>
                  </a:cxn>
                  <a:cxn ang="0">
                    <a:pos x="35" y="130"/>
                  </a:cxn>
                  <a:cxn ang="0">
                    <a:pos x="48" y="135"/>
                  </a:cxn>
                  <a:cxn ang="0">
                    <a:pos x="77" y="137"/>
                  </a:cxn>
                  <a:cxn ang="0">
                    <a:pos x="104" y="134"/>
                  </a:cxn>
                  <a:cxn ang="0">
                    <a:pos x="131" y="131"/>
                  </a:cxn>
                  <a:cxn ang="0">
                    <a:pos x="142" y="126"/>
                  </a:cxn>
                  <a:cxn ang="0">
                    <a:pos x="149" y="125"/>
                  </a:cxn>
                  <a:cxn ang="0">
                    <a:pos x="159" y="131"/>
                  </a:cxn>
                  <a:cxn ang="0">
                    <a:pos x="160" y="141"/>
                  </a:cxn>
                  <a:cxn ang="0">
                    <a:pos x="155" y="158"/>
                  </a:cxn>
                  <a:cxn ang="0">
                    <a:pos x="143" y="178"/>
                  </a:cxn>
                  <a:cxn ang="0">
                    <a:pos x="138" y="195"/>
                  </a:cxn>
                  <a:cxn ang="0">
                    <a:pos x="138" y="198"/>
                  </a:cxn>
                  <a:cxn ang="0">
                    <a:pos x="137" y="216"/>
                  </a:cxn>
                  <a:cxn ang="0">
                    <a:pos x="136" y="227"/>
                  </a:cxn>
                  <a:cxn ang="0">
                    <a:pos x="116" y="235"/>
                  </a:cxn>
                  <a:cxn ang="0">
                    <a:pos x="104" y="232"/>
                  </a:cxn>
                  <a:cxn ang="0">
                    <a:pos x="99" y="225"/>
                  </a:cxn>
                  <a:cxn ang="0">
                    <a:pos x="99" y="214"/>
                  </a:cxn>
                  <a:cxn ang="0">
                    <a:pos x="106" y="194"/>
                  </a:cxn>
                  <a:cxn ang="0">
                    <a:pos x="118" y="178"/>
                  </a:cxn>
                  <a:cxn ang="0">
                    <a:pos x="128" y="158"/>
                  </a:cxn>
                  <a:cxn ang="0">
                    <a:pos x="133" y="151"/>
                  </a:cxn>
                  <a:cxn ang="0">
                    <a:pos x="108" y="158"/>
                  </a:cxn>
                  <a:cxn ang="0">
                    <a:pos x="83" y="161"/>
                  </a:cxn>
                  <a:cxn ang="0">
                    <a:pos x="58" y="160"/>
                  </a:cxn>
                  <a:cxn ang="0">
                    <a:pos x="36" y="158"/>
                  </a:cxn>
                  <a:cxn ang="0">
                    <a:pos x="18" y="152"/>
                  </a:cxn>
                  <a:cxn ang="0">
                    <a:pos x="5" y="142"/>
                  </a:cxn>
                  <a:cxn ang="0">
                    <a:pos x="2" y="133"/>
                  </a:cxn>
                  <a:cxn ang="0">
                    <a:pos x="0" y="119"/>
                  </a:cxn>
                  <a:cxn ang="0">
                    <a:pos x="3" y="97"/>
                  </a:cxn>
                  <a:cxn ang="0">
                    <a:pos x="4" y="71"/>
                  </a:cxn>
                  <a:cxn ang="0">
                    <a:pos x="5" y="54"/>
                  </a:cxn>
                  <a:cxn ang="0">
                    <a:pos x="9" y="38"/>
                  </a:cxn>
                </a:cxnLst>
                <a:rect l="0" t="0" r="r" b="b"/>
                <a:pathLst>
                  <a:path w="160" h="235">
                    <a:moveTo>
                      <a:pt x="9" y="38"/>
                    </a:moveTo>
                    <a:lnTo>
                      <a:pt x="17" y="22"/>
                    </a:lnTo>
                    <a:lnTo>
                      <a:pt x="25" y="6"/>
                    </a:lnTo>
                    <a:lnTo>
                      <a:pt x="41" y="0"/>
                    </a:lnTo>
                    <a:lnTo>
                      <a:pt x="55" y="3"/>
                    </a:lnTo>
                    <a:lnTo>
                      <a:pt x="62" y="15"/>
                    </a:lnTo>
                    <a:lnTo>
                      <a:pt x="63" y="32"/>
                    </a:lnTo>
                    <a:lnTo>
                      <a:pt x="55" y="57"/>
                    </a:lnTo>
                    <a:lnTo>
                      <a:pt x="42" y="89"/>
                    </a:lnTo>
                    <a:lnTo>
                      <a:pt x="33" y="111"/>
                    </a:lnTo>
                    <a:lnTo>
                      <a:pt x="32" y="120"/>
                    </a:lnTo>
                    <a:lnTo>
                      <a:pt x="35" y="130"/>
                    </a:lnTo>
                    <a:lnTo>
                      <a:pt x="48" y="135"/>
                    </a:lnTo>
                    <a:lnTo>
                      <a:pt x="77" y="137"/>
                    </a:lnTo>
                    <a:lnTo>
                      <a:pt x="104" y="134"/>
                    </a:lnTo>
                    <a:lnTo>
                      <a:pt x="131" y="131"/>
                    </a:lnTo>
                    <a:lnTo>
                      <a:pt x="142" y="126"/>
                    </a:lnTo>
                    <a:lnTo>
                      <a:pt x="149" y="125"/>
                    </a:lnTo>
                    <a:lnTo>
                      <a:pt x="159" y="131"/>
                    </a:lnTo>
                    <a:lnTo>
                      <a:pt x="160" y="141"/>
                    </a:lnTo>
                    <a:lnTo>
                      <a:pt x="155" y="158"/>
                    </a:lnTo>
                    <a:lnTo>
                      <a:pt x="143" y="178"/>
                    </a:lnTo>
                    <a:lnTo>
                      <a:pt x="138" y="195"/>
                    </a:lnTo>
                    <a:lnTo>
                      <a:pt x="138" y="198"/>
                    </a:lnTo>
                    <a:lnTo>
                      <a:pt x="137" y="216"/>
                    </a:lnTo>
                    <a:lnTo>
                      <a:pt x="136" y="227"/>
                    </a:lnTo>
                    <a:lnTo>
                      <a:pt x="116" y="235"/>
                    </a:lnTo>
                    <a:lnTo>
                      <a:pt x="104" y="232"/>
                    </a:lnTo>
                    <a:lnTo>
                      <a:pt x="99" y="225"/>
                    </a:lnTo>
                    <a:lnTo>
                      <a:pt x="99" y="214"/>
                    </a:lnTo>
                    <a:lnTo>
                      <a:pt x="106" y="194"/>
                    </a:lnTo>
                    <a:lnTo>
                      <a:pt x="118" y="178"/>
                    </a:lnTo>
                    <a:lnTo>
                      <a:pt x="128" y="158"/>
                    </a:lnTo>
                    <a:lnTo>
                      <a:pt x="133" y="151"/>
                    </a:lnTo>
                    <a:lnTo>
                      <a:pt x="108" y="158"/>
                    </a:lnTo>
                    <a:lnTo>
                      <a:pt x="83" y="161"/>
                    </a:lnTo>
                    <a:lnTo>
                      <a:pt x="58" y="160"/>
                    </a:lnTo>
                    <a:lnTo>
                      <a:pt x="36" y="158"/>
                    </a:lnTo>
                    <a:lnTo>
                      <a:pt x="18" y="152"/>
                    </a:lnTo>
                    <a:lnTo>
                      <a:pt x="5" y="142"/>
                    </a:lnTo>
                    <a:lnTo>
                      <a:pt x="2" y="133"/>
                    </a:lnTo>
                    <a:lnTo>
                      <a:pt x="0" y="119"/>
                    </a:lnTo>
                    <a:lnTo>
                      <a:pt x="3" y="97"/>
                    </a:lnTo>
                    <a:lnTo>
                      <a:pt x="4" y="71"/>
                    </a:lnTo>
                    <a:lnTo>
                      <a:pt x="5" y="54"/>
                    </a:lnTo>
                    <a:lnTo>
                      <a:pt x="9" y="38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38" name="Group 41"/>
          <p:cNvGrpSpPr>
            <a:grpSpLocks noChangeAspect="1"/>
          </p:cNvGrpSpPr>
          <p:nvPr/>
        </p:nvGrpSpPr>
        <p:grpSpPr bwMode="auto">
          <a:xfrm>
            <a:off x="11017" y="3449379"/>
            <a:ext cx="1880050" cy="3923353"/>
            <a:chOff x="3858" y="619"/>
            <a:chExt cx="1785" cy="3725"/>
          </a:xfrm>
          <a:solidFill>
            <a:srgbClr val="99000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4234" y="619"/>
              <a:ext cx="1409" cy="858"/>
            </a:xfrm>
            <a:custGeom>
              <a:avLst/>
              <a:gdLst/>
              <a:ahLst/>
              <a:cxnLst>
                <a:cxn ang="0">
                  <a:pos x="518" y="443"/>
                </a:cxn>
                <a:cxn ang="0">
                  <a:pos x="128" y="302"/>
                </a:cxn>
                <a:cxn ang="0">
                  <a:pos x="296" y="192"/>
                </a:cxn>
                <a:cxn ang="0">
                  <a:pos x="479" y="140"/>
                </a:cxn>
                <a:cxn ang="0">
                  <a:pos x="747" y="85"/>
                </a:cxn>
                <a:cxn ang="0">
                  <a:pos x="930" y="185"/>
                </a:cxn>
                <a:cxn ang="0">
                  <a:pos x="1113" y="258"/>
                </a:cxn>
                <a:cxn ang="0">
                  <a:pos x="1226" y="319"/>
                </a:cxn>
                <a:cxn ang="0">
                  <a:pos x="1082" y="360"/>
                </a:cxn>
                <a:cxn ang="0">
                  <a:pos x="909" y="421"/>
                </a:cxn>
                <a:cxn ang="0">
                  <a:pos x="762" y="436"/>
                </a:cxn>
                <a:cxn ang="0">
                  <a:pos x="792" y="511"/>
                </a:cxn>
                <a:cxn ang="0">
                  <a:pos x="996" y="436"/>
                </a:cxn>
                <a:cxn ang="0">
                  <a:pos x="1226" y="387"/>
                </a:cxn>
                <a:cxn ang="0">
                  <a:pos x="1409" y="353"/>
                </a:cxn>
                <a:cxn ang="0">
                  <a:pos x="1365" y="319"/>
                </a:cxn>
                <a:cxn ang="0">
                  <a:pos x="1113" y="206"/>
                </a:cxn>
                <a:cxn ang="0">
                  <a:pos x="864" y="89"/>
                </a:cxn>
                <a:cxn ang="0">
                  <a:pos x="762" y="0"/>
                </a:cxn>
                <a:cxn ang="0">
                  <a:pos x="535" y="68"/>
                </a:cxn>
                <a:cxn ang="0">
                  <a:pos x="313" y="140"/>
                </a:cxn>
                <a:cxn ang="0">
                  <a:pos x="128" y="223"/>
                </a:cxn>
                <a:cxn ang="0">
                  <a:pos x="0" y="302"/>
                </a:cxn>
                <a:cxn ang="0">
                  <a:pos x="166" y="370"/>
                </a:cxn>
                <a:cxn ang="0">
                  <a:pos x="162" y="645"/>
                </a:cxn>
                <a:cxn ang="0">
                  <a:pos x="17" y="773"/>
                </a:cxn>
                <a:cxn ang="0">
                  <a:pos x="52" y="813"/>
                </a:cxn>
                <a:cxn ang="0">
                  <a:pos x="152" y="707"/>
                </a:cxn>
                <a:cxn ang="0">
                  <a:pos x="111" y="847"/>
                </a:cxn>
                <a:cxn ang="0">
                  <a:pos x="166" y="858"/>
                </a:cxn>
                <a:cxn ang="0">
                  <a:pos x="196" y="690"/>
                </a:cxn>
                <a:cxn ang="0">
                  <a:pos x="235" y="773"/>
                </a:cxn>
                <a:cxn ang="0">
                  <a:pos x="279" y="696"/>
                </a:cxn>
                <a:cxn ang="0">
                  <a:pos x="200" y="645"/>
                </a:cxn>
                <a:cxn ang="0">
                  <a:pos x="211" y="387"/>
                </a:cxn>
                <a:cxn ang="0">
                  <a:pos x="501" y="504"/>
                </a:cxn>
                <a:cxn ang="0">
                  <a:pos x="518" y="443"/>
                </a:cxn>
              </a:cxnLst>
              <a:rect l="0" t="0" r="r" b="b"/>
              <a:pathLst>
                <a:path w="1409" h="858">
                  <a:moveTo>
                    <a:pt x="518" y="443"/>
                  </a:moveTo>
                  <a:lnTo>
                    <a:pt x="128" y="302"/>
                  </a:lnTo>
                  <a:lnTo>
                    <a:pt x="296" y="192"/>
                  </a:lnTo>
                  <a:lnTo>
                    <a:pt x="479" y="140"/>
                  </a:lnTo>
                  <a:lnTo>
                    <a:pt x="747" y="85"/>
                  </a:lnTo>
                  <a:lnTo>
                    <a:pt x="930" y="185"/>
                  </a:lnTo>
                  <a:lnTo>
                    <a:pt x="1113" y="258"/>
                  </a:lnTo>
                  <a:lnTo>
                    <a:pt x="1226" y="319"/>
                  </a:lnTo>
                  <a:lnTo>
                    <a:pt x="1082" y="360"/>
                  </a:lnTo>
                  <a:lnTo>
                    <a:pt x="909" y="421"/>
                  </a:lnTo>
                  <a:lnTo>
                    <a:pt x="762" y="436"/>
                  </a:lnTo>
                  <a:lnTo>
                    <a:pt x="792" y="511"/>
                  </a:lnTo>
                  <a:lnTo>
                    <a:pt x="996" y="436"/>
                  </a:lnTo>
                  <a:lnTo>
                    <a:pt x="1226" y="387"/>
                  </a:lnTo>
                  <a:lnTo>
                    <a:pt x="1409" y="353"/>
                  </a:lnTo>
                  <a:lnTo>
                    <a:pt x="1365" y="319"/>
                  </a:lnTo>
                  <a:lnTo>
                    <a:pt x="1113" y="206"/>
                  </a:lnTo>
                  <a:lnTo>
                    <a:pt x="864" y="89"/>
                  </a:lnTo>
                  <a:lnTo>
                    <a:pt x="762" y="0"/>
                  </a:lnTo>
                  <a:lnTo>
                    <a:pt x="535" y="68"/>
                  </a:lnTo>
                  <a:lnTo>
                    <a:pt x="313" y="140"/>
                  </a:lnTo>
                  <a:lnTo>
                    <a:pt x="128" y="223"/>
                  </a:lnTo>
                  <a:lnTo>
                    <a:pt x="0" y="302"/>
                  </a:lnTo>
                  <a:lnTo>
                    <a:pt x="166" y="370"/>
                  </a:lnTo>
                  <a:lnTo>
                    <a:pt x="162" y="645"/>
                  </a:lnTo>
                  <a:lnTo>
                    <a:pt x="17" y="773"/>
                  </a:lnTo>
                  <a:lnTo>
                    <a:pt x="52" y="813"/>
                  </a:lnTo>
                  <a:lnTo>
                    <a:pt x="152" y="707"/>
                  </a:lnTo>
                  <a:lnTo>
                    <a:pt x="111" y="847"/>
                  </a:lnTo>
                  <a:lnTo>
                    <a:pt x="166" y="858"/>
                  </a:lnTo>
                  <a:lnTo>
                    <a:pt x="196" y="690"/>
                  </a:lnTo>
                  <a:lnTo>
                    <a:pt x="235" y="773"/>
                  </a:lnTo>
                  <a:lnTo>
                    <a:pt x="279" y="696"/>
                  </a:lnTo>
                  <a:lnTo>
                    <a:pt x="200" y="645"/>
                  </a:lnTo>
                  <a:lnTo>
                    <a:pt x="211" y="387"/>
                  </a:lnTo>
                  <a:lnTo>
                    <a:pt x="501" y="504"/>
                  </a:lnTo>
                  <a:lnTo>
                    <a:pt x="518" y="4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1" name="Group 53"/>
            <p:cNvGrpSpPr>
              <a:grpSpLocks/>
            </p:cNvGrpSpPr>
            <p:nvPr/>
          </p:nvGrpSpPr>
          <p:grpSpPr bwMode="auto">
            <a:xfrm>
              <a:off x="3858" y="855"/>
              <a:ext cx="1536" cy="3489"/>
              <a:chOff x="3858" y="855"/>
              <a:chExt cx="1536" cy="3489"/>
            </a:xfrm>
            <a:grpFill/>
          </p:grpSpPr>
          <p:sp>
            <p:nvSpPr>
              <p:cNvPr id="42" name="Freeform 43"/>
              <p:cNvSpPr>
                <a:spLocks/>
              </p:cNvSpPr>
              <p:nvPr/>
            </p:nvSpPr>
            <p:spPr bwMode="auto">
              <a:xfrm>
                <a:off x="4613" y="855"/>
                <a:ext cx="722" cy="688"/>
              </a:xfrm>
              <a:custGeom>
                <a:avLst/>
                <a:gdLst/>
                <a:ahLst/>
                <a:cxnLst>
                  <a:cxn ang="0">
                    <a:pos x="479" y="349"/>
                  </a:cxn>
                  <a:cxn ang="0">
                    <a:pos x="479" y="215"/>
                  </a:cxn>
                  <a:cxn ang="0">
                    <a:pos x="445" y="85"/>
                  </a:cxn>
                  <a:cxn ang="0">
                    <a:pos x="377" y="11"/>
                  </a:cxn>
                  <a:cxn ang="0">
                    <a:pos x="277" y="0"/>
                  </a:cxn>
                  <a:cxn ang="0">
                    <a:pos x="136" y="45"/>
                  </a:cxn>
                  <a:cxn ang="0">
                    <a:pos x="45" y="136"/>
                  </a:cxn>
                  <a:cxn ang="0">
                    <a:pos x="0" y="315"/>
                  </a:cxn>
                  <a:cxn ang="0">
                    <a:pos x="17" y="520"/>
                  </a:cxn>
                  <a:cxn ang="0">
                    <a:pos x="96" y="626"/>
                  </a:cxn>
                  <a:cxn ang="0">
                    <a:pos x="198" y="688"/>
                  </a:cxn>
                  <a:cxn ang="0">
                    <a:pos x="332" y="643"/>
                  </a:cxn>
                  <a:cxn ang="0">
                    <a:pos x="434" y="551"/>
                  </a:cxn>
                  <a:cxn ang="0">
                    <a:pos x="468" y="456"/>
                  </a:cxn>
                  <a:cxn ang="0">
                    <a:pos x="620" y="558"/>
                  </a:cxn>
                  <a:cxn ang="0">
                    <a:pos x="681" y="609"/>
                  </a:cxn>
                  <a:cxn ang="0">
                    <a:pos x="722" y="603"/>
                  </a:cxn>
                  <a:cxn ang="0">
                    <a:pos x="705" y="507"/>
                  </a:cxn>
                  <a:cxn ang="0">
                    <a:pos x="615" y="468"/>
                  </a:cxn>
                  <a:cxn ang="0">
                    <a:pos x="479" y="349"/>
                  </a:cxn>
                </a:cxnLst>
                <a:rect l="0" t="0" r="r" b="b"/>
                <a:pathLst>
                  <a:path w="722" h="688">
                    <a:moveTo>
                      <a:pt x="479" y="349"/>
                    </a:moveTo>
                    <a:lnTo>
                      <a:pt x="479" y="215"/>
                    </a:lnTo>
                    <a:lnTo>
                      <a:pt x="445" y="85"/>
                    </a:lnTo>
                    <a:lnTo>
                      <a:pt x="377" y="11"/>
                    </a:lnTo>
                    <a:lnTo>
                      <a:pt x="277" y="0"/>
                    </a:lnTo>
                    <a:lnTo>
                      <a:pt x="136" y="45"/>
                    </a:lnTo>
                    <a:lnTo>
                      <a:pt x="45" y="136"/>
                    </a:lnTo>
                    <a:lnTo>
                      <a:pt x="0" y="315"/>
                    </a:lnTo>
                    <a:lnTo>
                      <a:pt x="17" y="520"/>
                    </a:lnTo>
                    <a:lnTo>
                      <a:pt x="96" y="626"/>
                    </a:lnTo>
                    <a:lnTo>
                      <a:pt x="198" y="688"/>
                    </a:lnTo>
                    <a:lnTo>
                      <a:pt x="332" y="643"/>
                    </a:lnTo>
                    <a:lnTo>
                      <a:pt x="434" y="551"/>
                    </a:lnTo>
                    <a:lnTo>
                      <a:pt x="468" y="456"/>
                    </a:lnTo>
                    <a:lnTo>
                      <a:pt x="620" y="558"/>
                    </a:lnTo>
                    <a:lnTo>
                      <a:pt x="681" y="609"/>
                    </a:lnTo>
                    <a:lnTo>
                      <a:pt x="722" y="603"/>
                    </a:lnTo>
                    <a:lnTo>
                      <a:pt x="705" y="507"/>
                    </a:lnTo>
                    <a:lnTo>
                      <a:pt x="615" y="468"/>
                    </a:lnTo>
                    <a:lnTo>
                      <a:pt x="479" y="3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3" name="Group 49"/>
              <p:cNvGrpSpPr>
                <a:grpSpLocks/>
              </p:cNvGrpSpPr>
              <p:nvPr/>
            </p:nvGrpSpPr>
            <p:grpSpPr bwMode="auto">
              <a:xfrm>
                <a:off x="3858" y="1645"/>
                <a:ext cx="1217" cy="1390"/>
                <a:chOff x="3858" y="1645"/>
                <a:chExt cx="1217" cy="1390"/>
              </a:xfrm>
              <a:grpFill/>
            </p:grpSpPr>
            <p:sp>
              <p:nvSpPr>
                <p:cNvPr id="47" name="Freeform 47"/>
                <p:cNvSpPr>
                  <a:spLocks/>
                </p:cNvSpPr>
                <p:nvPr/>
              </p:nvSpPr>
              <p:spPr bwMode="auto">
                <a:xfrm>
                  <a:off x="4471" y="1645"/>
                  <a:ext cx="604" cy="1390"/>
                </a:xfrm>
                <a:custGeom>
                  <a:avLst/>
                  <a:gdLst/>
                  <a:ahLst/>
                  <a:cxnLst>
                    <a:cxn ang="0">
                      <a:pos x="438" y="59"/>
                    </a:cxn>
                    <a:cxn ang="0">
                      <a:pos x="342" y="6"/>
                    </a:cxn>
                    <a:cxn ang="0">
                      <a:pos x="251" y="0"/>
                    </a:cxn>
                    <a:cxn ang="0">
                      <a:pos x="191" y="59"/>
                    </a:cxn>
                    <a:cxn ang="0">
                      <a:pos x="176" y="157"/>
                    </a:cxn>
                    <a:cxn ang="0">
                      <a:pos x="172" y="294"/>
                    </a:cxn>
                    <a:cxn ang="0">
                      <a:pos x="221" y="513"/>
                    </a:cxn>
                    <a:cxn ang="0">
                      <a:pos x="227" y="687"/>
                    </a:cxn>
                    <a:cxn ang="0">
                      <a:pos x="195" y="817"/>
                    </a:cxn>
                    <a:cxn ang="0">
                      <a:pos x="106" y="970"/>
                    </a:cxn>
                    <a:cxn ang="0">
                      <a:pos x="25" y="1096"/>
                    </a:cxn>
                    <a:cxn ang="0">
                      <a:pos x="0" y="1209"/>
                    </a:cxn>
                    <a:cxn ang="0">
                      <a:pos x="25" y="1317"/>
                    </a:cxn>
                    <a:cxn ang="0">
                      <a:pos x="110" y="1390"/>
                    </a:cxn>
                    <a:cxn ang="0">
                      <a:pos x="230" y="1387"/>
                    </a:cxn>
                    <a:cxn ang="0">
                      <a:pos x="359" y="1324"/>
                    </a:cxn>
                    <a:cxn ang="0">
                      <a:pos x="481" y="1177"/>
                    </a:cxn>
                    <a:cxn ang="0">
                      <a:pos x="547" y="985"/>
                    </a:cxn>
                    <a:cxn ang="0">
                      <a:pos x="604" y="700"/>
                    </a:cxn>
                    <a:cxn ang="0">
                      <a:pos x="572" y="360"/>
                    </a:cxn>
                    <a:cxn ang="0">
                      <a:pos x="487" y="145"/>
                    </a:cxn>
                    <a:cxn ang="0">
                      <a:pos x="438" y="59"/>
                    </a:cxn>
                  </a:cxnLst>
                  <a:rect l="0" t="0" r="r" b="b"/>
                  <a:pathLst>
                    <a:path w="604" h="1390">
                      <a:moveTo>
                        <a:pt x="438" y="59"/>
                      </a:moveTo>
                      <a:lnTo>
                        <a:pt x="342" y="6"/>
                      </a:lnTo>
                      <a:lnTo>
                        <a:pt x="251" y="0"/>
                      </a:lnTo>
                      <a:lnTo>
                        <a:pt x="191" y="59"/>
                      </a:lnTo>
                      <a:lnTo>
                        <a:pt x="176" y="157"/>
                      </a:lnTo>
                      <a:lnTo>
                        <a:pt x="172" y="294"/>
                      </a:lnTo>
                      <a:lnTo>
                        <a:pt x="221" y="513"/>
                      </a:lnTo>
                      <a:lnTo>
                        <a:pt x="227" y="687"/>
                      </a:lnTo>
                      <a:lnTo>
                        <a:pt x="195" y="817"/>
                      </a:lnTo>
                      <a:lnTo>
                        <a:pt x="106" y="970"/>
                      </a:lnTo>
                      <a:lnTo>
                        <a:pt x="25" y="1096"/>
                      </a:lnTo>
                      <a:lnTo>
                        <a:pt x="0" y="1209"/>
                      </a:lnTo>
                      <a:lnTo>
                        <a:pt x="25" y="1317"/>
                      </a:lnTo>
                      <a:lnTo>
                        <a:pt x="110" y="1390"/>
                      </a:lnTo>
                      <a:lnTo>
                        <a:pt x="230" y="1387"/>
                      </a:lnTo>
                      <a:lnTo>
                        <a:pt x="359" y="1324"/>
                      </a:lnTo>
                      <a:lnTo>
                        <a:pt x="481" y="1177"/>
                      </a:lnTo>
                      <a:lnTo>
                        <a:pt x="547" y="985"/>
                      </a:lnTo>
                      <a:lnTo>
                        <a:pt x="604" y="700"/>
                      </a:lnTo>
                      <a:lnTo>
                        <a:pt x="572" y="360"/>
                      </a:lnTo>
                      <a:lnTo>
                        <a:pt x="487" y="145"/>
                      </a:lnTo>
                      <a:lnTo>
                        <a:pt x="438" y="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48"/>
                <p:cNvSpPr>
                  <a:spLocks/>
                </p:cNvSpPr>
                <p:nvPr/>
              </p:nvSpPr>
              <p:spPr bwMode="auto">
                <a:xfrm>
                  <a:off x="3858" y="1685"/>
                  <a:ext cx="872" cy="841"/>
                </a:xfrm>
                <a:custGeom>
                  <a:avLst/>
                  <a:gdLst/>
                  <a:ahLst/>
                  <a:cxnLst>
                    <a:cxn ang="0">
                      <a:pos x="849" y="0"/>
                    </a:cxn>
                    <a:cxn ang="0">
                      <a:pos x="762" y="17"/>
                    </a:cxn>
                    <a:cxn ang="0">
                      <a:pos x="711" y="94"/>
                    </a:cxn>
                    <a:cxn ang="0">
                      <a:pos x="681" y="213"/>
                    </a:cxn>
                    <a:cxn ang="0">
                      <a:pos x="702" y="388"/>
                    </a:cxn>
                    <a:cxn ang="0">
                      <a:pos x="698" y="522"/>
                    </a:cxn>
                    <a:cxn ang="0">
                      <a:pos x="655" y="645"/>
                    </a:cxn>
                    <a:cxn ang="0">
                      <a:pos x="587" y="711"/>
                    </a:cxn>
                    <a:cxn ang="0">
                      <a:pos x="540" y="732"/>
                    </a:cxn>
                    <a:cxn ang="0">
                      <a:pos x="447" y="652"/>
                    </a:cxn>
                    <a:cxn ang="0">
                      <a:pos x="332" y="483"/>
                    </a:cxn>
                    <a:cxn ang="0">
                      <a:pos x="232" y="349"/>
                    </a:cxn>
                    <a:cxn ang="0">
                      <a:pos x="172" y="290"/>
                    </a:cxn>
                    <a:cxn ang="0">
                      <a:pos x="123" y="317"/>
                    </a:cxn>
                    <a:cxn ang="0">
                      <a:pos x="104" y="332"/>
                    </a:cxn>
                    <a:cxn ang="0">
                      <a:pos x="36" y="294"/>
                    </a:cxn>
                    <a:cxn ang="0">
                      <a:pos x="0" y="317"/>
                    </a:cxn>
                    <a:cxn ang="0">
                      <a:pos x="36" y="411"/>
                    </a:cxn>
                    <a:cxn ang="0">
                      <a:pos x="123" y="434"/>
                    </a:cxn>
                    <a:cxn ang="0">
                      <a:pos x="166" y="392"/>
                    </a:cxn>
                    <a:cxn ang="0">
                      <a:pos x="262" y="490"/>
                    </a:cxn>
                    <a:cxn ang="0">
                      <a:pos x="374" y="692"/>
                    </a:cxn>
                    <a:cxn ang="0">
                      <a:pos x="511" y="830"/>
                    </a:cxn>
                    <a:cxn ang="0">
                      <a:pos x="587" y="841"/>
                    </a:cxn>
                    <a:cxn ang="0">
                      <a:pos x="679" y="783"/>
                    </a:cxn>
                    <a:cxn ang="0">
                      <a:pos x="736" y="664"/>
                    </a:cxn>
                    <a:cxn ang="0">
                      <a:pos x="804" y="513"/>
                    </a:cxn>
                    <a:cxn ang="0">
                      <a:pos x="840" y="366"/>
                    </a:cxn>
                    <a:cxn ang="0">
                      <a:pos x="872" y="185"/>
                    </a:cxn>
                    <a:cxn ang="0">
                      <a:pos x="849" y="0"/>
                    </a:cxn>
                  </a:cxnLst>
                  <a:rect l="0" t="0" r="r" b="b"/>
                  <a:pathLst>
                    <a:path w="872" h="841">
                      <a:moveTo>
                        <a:pt x="849" y="0"/>
                      </a:moveTo>
                      <a:lnTo>
                        <a:pt x="762" y="17"/>
                      </a:lnTo>
                      <a:lnTo>
                        <a:pt x="711" y="94"/>
                      </a:lnTo>
                      <a:lnTo>
                        <a:pt x="681" y="213"/>
                      </a:lnTo>
                      <a:lnTo>
                        <a:pt x="702" y="388"/>
                      </a:lnTo>
                      <a:lnTo>
                        <a:pt x="698" y="522"/>
                      </a:lnTo>
                      <a:lnTo>
                        <a:pt x="655" y="645"/>
                      </a:lnTo>
                      <a:lnTo>
                        <a:pt x="587" y="711"/>
                      </a:lnTo>
                      <a:lnTo>
                        <a:pt x="540" y="732"/>
                      </a:lnTo>
                      <a:lnTo>
                        <a:pt x="447" y="652"/>
                      </a:lnTo>
                      <a:lnTo>
                        <a:pt x="332" y="483"/>
                      </a:lnTo>
                      <a:lnTo>
                        <a:pt x="232" y="349"/>
                      </a:lnTo>
                      <a:lnTo>
                        <a:pt x="172" y="290"/>
                      </a:lnTo>
                      <a:lnTo>
                        <a:pt x="123" y="317"/>
                      </a:lnTo>
                      <a:lnTo>
                        <a:pt x="104" y="332"/>
                      </a:lnTo>
                      <a:lnTo>
                        <a:pt x="36" y="294"/>
                      </a:lnTo>
                      <a:lnTo>
                        <a:pt x="0" y="317"/>
                      </a:lnTo>
                      <a:lnTo>
                        <a:pt x="36" y="411"/>
                      </a:lnTo>
                      <a:lnTo>
                        <a:pt x="123" y="434"/>
                      </a:lnTo>
                      <a:lnTo>
                        <a:pt x="166" y="392"/>
                      </a:lnTo>
                      <a:lnTo>
                        <a:pt x="262" y="490"/>
                      </a:lnTo>
                      <a:lnTo>
                        <a:pt x="374" y="692"/>
                      </a:lnTo>
                      <a:lnTo>
                        <a:pt x="511" y="830"/>
                      </a:lnTo>
                      <a:lnTo>
                        <a:pt x="587" y="841"/>
                      </a:lnTo>
                      <a:lnTo>
                        <a:pt x="679" y="783"/>
                      </a:lnTo>
                      <a:lnTo>
                        <a:pt x="736" y="664"/>
                      </a:lnTo>
                      <a:lnTo>
                        <a:pt x="804" y="513"/>
                      </a:lnTo>
                      <a:lnTo>
                        <a:pt x="840" y="366"/>
                      </a:lnTo>
                      <a:lnTo>
                        <a:pt x="872" y="185"/>
                      </a:lnTo>
                      <a:lnTo>
                        <a:pt x="849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4" name="Freeform 50"/>
              <p:cNvSpPr>
                <a:spLocks/>
              </p:cNvSpPr>
              <p:nvPr/>
            </p:nvSpPr>
            <p:spPr bwMode="auto">
              <a:xfrm>
                <a:off x="4745" y="2760"/>
                <a:ext cx="624" cy="158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147" y="38"/>
                  </a:cxn>
                  <a:cxn ang="0">
                    <a:pos x="181" y="89"/>
                  </a:cxn>
                  <a:cxn ang="0">
                    <a:pos x="239" y="221"/>
                  </a:cxn>
                  <a:cxn ang="0">
                    <a:pos x="307" y="549"/>
                  </a:cxn>
                  <a:cxn ang="0">
                    <a:pos x="324" y="777"/>
                  </a:cxn>
                  <a:cxn ang="0">
                    <a:pos x="283" y="983"/>
                  </a:cxn>
                  <a:cxn ang="0">
                    <a:pos x="222" y="1245"/>
                  </a:cxn>
                  <a:cxn ang="0">
                    <a:pos x="198" y="1394"/>
                  </a:cxn>
                  <a:cxn ang="0">
                    <a:pos x="239" y="1428"/>
                  </a:cxn>
                  <a:cxn ang="0">
                    <a:pos x="488" y="1435"/>
                  </a:cxn>
                  <a:cxn ang="0">
                    <a:pos x="624" y="1483"/>
                  </a:cxn>
                  <a:cxn ang="0">
                    <a:pos x="607" y="1518"/>
                  </a:cxn>
                  <a:cxn ang="0">
                    <a:pos x="453" y="1584"/>
                  </a:cxn>
                  <a:cxn ang="0">
                    <a:pos x="375" y="1562"/>
                  </a:cxn>
                  <a:cxn ang="0">
                    <a:pos x="266" y="1494"/>
                  </a:cxn>
                  <a:cxn ang="0">
                    <a:pos x="68" y="1445"/>
                  </a:cxn>
                  <a:cxn ang="0">
                    <a:pos x="68" y="1383"/>
                  </a:cxn>
                  <a:cxn ang="0">
                    <a:pos x="136" y="1328"/>
                  </a:cxn>
                  <a:cxn ang="0">
                    <a:pos x="187" y="1117"/>
                  </a:cxn>
                  <a:cxn ang="0">
                    <a:pos x="232" y="828"/>
                  </a:cxn>
                  <a:cxn ang="0">
                    <a:pos x="239" y="634"/>
                  </a:cxn>
                  <a:cxn ang="0">
                    <a:pos x="198" y="383"/>
                  </a:cxn>
                  <a:cxn ang="0">
                    <a:pos x="45" y="155"/>
                  </a:cxn>
                  <a:cxn ang="0">
                    <a:pos x="0" y="34"/>
                  </a:cxn>
                  <a:cxn ang="0">
                    <a:pos x="51" y="0"/>
                  </a:cxn>
                </a:cxnLst>
                <a:rect l="0" t="0" r="r" b="b"/>
                <a:pathLst>
                  <a:path w="624" h="1584">
                    <a:moveTo>
                      <a:pt x="51" y="0"/>
                    </a:moveTo>
                    <a:lnTo>
                      <a:pt x="147" y="38"/>
                    </a:lnTo>
                    <a:lnTo>
                      <a:pt x="181" y="89"/>
                    </a:lnTo>
                    <a:lnTo>
                      <a:pt x="239" y="221"/>
                    </a:lnTo>
                    <a:lnTo>
                      <a:pt x="307" y="549"/>
                    </a:lnTo>
                    <a:lnTo>
                      <a:pt x="324" y="777"/>
                    </a:lnTo>
                    <a:lnTo>
                      <a:pt x="283" y="983"/>
                    </a:lnTo>
                    <a:lnTo>
                      <a:pt x="222" y="1245"/>
                    </a:lnTo>
                    <a:lnTo>
                      <a:pt x="198" y="1394"/>
                    </a:lnTo>
                    <a:lnTo>
                      <a:pt x="239" y="1428"/>
                    </a:lnTo>
                    <a:lnTo>
                      <a:pt x="488" y="1435"/>
                    </a:lnTo>
                    <a:lnTo>
                      <a:pt x="624" y="1483"/>
                    </a:lnTo>
                    <a:lnTo>
                      <a:pt x="607" y="1518"/>
                    </a:lnTo>
                    <a:lnTo>
                      <a:pt x="453" y="1584"/>
                    </a:lnTo>
                    <a:lnTo>
                      <a:pt x="375" y="1562"/>
                    </a:lnTo>
                    <a:lnTo>
                      <a:pt x="266" y="1494"/>
                    </a:lnTo>
                    <a:lnTo>
                      <a:pt x="68" y="1445"/>
                    </a:lnTo>
                    <a:lnTo>
                      <a:pt x="68" y="1383"/>
                    </a:lnTo>
                    <a:lnTo>
                      <a:pt x="136" y="1328"/>
                    </a:lnTo>
                    <a:lnTo>
                      <a:pt x="187" y="1117"/>
                    </a:lnTo>
                    <a:lnTo>
                      <a:pt x="232" y="828"/>
                    </a:lnTo>
                    <a:lnTo>
                      <a:pt x="239" y="634"/>
                    </a:lnTo>
                    <a:lnTo>
                      <a:pt x="198" y="383"/>
                    </a:lnTo>
                    <a:lnTo>
                      <a:pt x="45" y="155"/>
                    </a:lnTo>
                    <a:lnTo>
                      <a:pt x="0" y="34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auto">
              <a:xfrm>
                <a:off x="4115" y="2760"/>
                <a:ext cx="622" cy="1584"/>
              </a:xfrm>
              <a:custGeom>
                <a:avLst/>
                <a:gdLst/>
                <a:ahLst/>
                <a:cxnLst>
                  <a:cxn ang="0">
                    <a:pos x="571" y="0"/>
                  </a:cxn>
                  <a:cxn ang="0">
                    <a:pos x="475" y="38"/>
                  </a:cxn>
                  <a:cxn ang="0">
                    <a:pos x="441" y="89"/>
                  </a:cxn>
                  <a:cxn ang="0">
                    <a:pos x="385" y="221"/>
                  </a:cxn>
                  <a:cxn ang="0">
                    <a:pos x="317" y="549"/>
                  </a:cxn>
                  <a:cxn ang="0">
                    <a:pos x="300" y="777"/>
                  </a:cxn>
                  <a:cxn ang="0">
                    <a:pos x="339" y="983"/>
                  </a:cxn>
                  <a:cxn ang="0">
                    <a:pos x="400" y="1245"/>
                  </a:cxn>
                  <a:cxn ang="0">
                    <a:pos x="424" y="1394"/>
                  </a:cxn>
                  <a:cxn ang="0">
                    <a:pos x="385" y="1428"/>
                  </a:cxn>
                  <a:cxn ang="0">
                    <a:pos x="136" y="1435"/>
                  </a:cxn>
                  <a:cxn ang="0">
                    <a:pos x="0" y="1483"/>
                  </a:cxn>
                  <a:cxn ang="0">
                    <a:pos x="17" y="1518"/>
                  </a:cxn>
                  <a:cxn ang="0">
                    <a:pos x="171" y="1584"/>
                  </a:cxn>
                  <a:cxn ang="0">
                    <a:pos x="249" y="1562"/>
                  </a:cxn>
                  <a:cxn ang="0">
                    <a:pos x="356" y="1494"/>
                  </a:cxn>
                  <a:cxn ang="0">
                    <a:pos x="554" y="1445"/>
                  </a:cxn>
                  <a:cxn ang="0">
                    <a:pos x="554" y="1383"/>
                  </a:cxn>
                  <a:cxn ang="0">
                    <a:pos x="485" y="1328"/>
                  </a:cxn>
                  <a:cxn ang="0">
                    <a:pos x="434" y="1117"/>
                  </a:cxn>
                  <a:cxn ang="0">
                    <a:pos x="390" y="828"/>
                  </a:cxn>
                  <a:cxn ang="0">
                    <a:pos x="385" y="634"/>
                  </a:cxn>
                  <a:cxn ang="0">
                    <a:pos x="424" y="383"/>
                  </a:cxn>
                  <a:cxn ang="0">
                    <a:pos x="577" y="155"/>
                  </a:cxn>
                  <a:cxn ang="0">
                    <a:pos x="622" y="34"/>
                  </a:cxn>
                  <a:cxn ang="0">
                    <a:pos x="571" y="0"/>
                  </a:cxn>
                </a:cxnLst>
                <a:rect l="0" t="0" r="r" b="b"/>
                <a:pathLst>
                  <a:path w="622" h="1584">
                    <a:moveTo>
                      <a:pt x="571" y="0"/>
                    </a:moveTo>
                    <a:lnTo>
                      <a:pt x="475" y="38"/>
                    </a:lnTo>
                    <a:lnTo>
                      <a:pt x="441" y="89"/>
                    </a:lnTo>
                    <a:lnTo>
                      <a:pt x="385" y="221"/>
                    </a:lnTo>
                    <a:lnTo>
                      <a:pt x="317" y="549"/>
                    </a:lnTo>
                    <a:lnTo>
                      <a:pt x="300" y="777"/>
                    </a:lnTo>
                    <a:lnTo>
                      <a:pt x="339" y="983"/>
                    </a:lnTo>
                    <a:lnTo>
                      <a:pt x="400" y="1245"/>
                    </a:lnTo>
                    <a:lnTo>
                      <a:pt x="424" y="1394"/>
                    </a:lnTo>
                    <a:lnTo>
                      <a:pt x="385" y="1428"/>
                    </a:lnTo>
                    <a:lnTo>
                      <a:pt x="136" y="1435"/>
                    </a:lnTo>
                    <a:lnTo>
                      <a:pt x="0" y="1483"/>
                    </a:lnTo>
                    <a:lnTo>
                      <a:pt x="17" y="1518"/>
                    </a:lnTo>
                    <a:lnTo>
                      <a:pt x="171" y="1584"/>
                    </a:lnTo>
                    <a:lnTo>
                      <a:pt x="249" y="1562"/>
                    </a:lnTo>
                    <a:lnTo>
                      <a:pt x="356" y="1494"/>
                    </a:lnTo>
                    <a:lnTo>
                      <a:pt x="554" y="1445"/>
                    </a:lnTo>
                    <a:lnTo>
                      <a:pt x="554" y="1383"/>
                    </a:lnTo>
                    <a:lnTo>
                      <a:pt x="485" y="1328"/>
                    </a:lnTo>
                    <a:lnTo>
                      <a:pt x="434" y="1117"/>
                    </a:lnTo>
                    <a:lnTo>
                      <a:pt x="390" y="828"/>
                    </a:lnTo>
                    <a:lnTo>
                      <a:pt x="385" y="634"/>
                    </a:lnTo>
                    <a:lnTo>
                      <a:pt x="424" y="383"/>
                    </a:lnTo>
                    <a:lnTo>
                      <a:pt x="577" y="155"/>
                    </a:lnTo>
                    <a:lnTo>
                      <a:pt x="622" y="34"/>
                    </a:lnTo>
                    <a:lnTo>
                      <a:pt x="5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52"/>
              <p:cNvSpPr>
                <a:spLocks/>
              </p:cNvSpPr>
              <p:nvPr/>
            </p:nvSpPr>
            <p:spPr bwMode="auto">
              <a:xfrm>
                <a:off x="4783" y="1692"/>
                <a:ext cx="611" cy="138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5" y="0"/>
                  </a:cxn>
                  <a:cxn ang="0">
                    <a:pos x="243" y="64"/>
                  </a:cxn>
                  <a:cxn ang="0">
                    <a:pos x="375" y="181"/>
                  </a:cxn>
                  <a:cxn ang="0">
                    <a:pos x="501" y="393"/>
                  </a:cxn>
                  <a:cxn ang="0">
                    <a:pos x="571" y="574"/>
                  </a:cxn>
                  <a:cxn ang="0">
                    <a:pos x="611" y="717"/>
                  </a:cxn>
                  <a:cxn ang="0">
                    <a:pos x="605" y="768"/>
                  </a:cxn>
                  <a:cxn ang="0">
                    <a:pos x="552" y="885"/>
                  </a:cxn>
                  <a:cxn ang="0">
                    <a:pos x="394" y="1002"/>
                  </a:cxn>
                  <a:cxn ang="0">
                    <a:pos x="230" y="1066"/>
                  </a:cxn>
                  <a:cxn ang="0">
                    <a:pos x="211" y="1098"/>
                  </a:cxn>
                  <a:cxn ang="0">
                    <a:pos x="290" y="1177"/>
                  </a:cxn>
                  <a:cxn ang="0">
                    <a:pos x="362" y="1300"/>
                  </a:cxn>
                  <a:cxn ang="0">
                    <a:pos x="369" y="1383"/>
                  </a:cxn>
                  <a:cxn ang="0">
                    <a:pos x="328" y="1377"/>
                  </a:cxn>
                  <a:cxn ang="0">
                    <a:pos x="315" y="1306"/>
                  </a:cxn>
                  <a:cxn ang="0">
                    <a:pos x="237" y="1196"/>
                  </a:cxn>
                  <a:cxn ang="0">
                    <a:pos x="132" y="1117"/>
                  </a:cxn>
                  <a:cxn ang="0">
                    <a:pos x="152" y="1028"/>
                  </a:cxn>
                  <a:cxn ang="0">
                    <a:pos x="271" y="977"/>
                  </a:cxn>
                  <a:cxn ang="0">
                    <a:pos x="413" y="917"/>
                  </a:cxn>
                  <a:cxn ang="0">
                    <a:pos x="520" y="796"/>
                  </a:cxn>
                  <a:cxn ang="0">
                    <a:pos x="539" y="704"/>
                  </a:cxn>
                  <a:cxn ang="0">
                    <a:pos x="486" y="555"/>
                  </a:cxn>
                  <a:cxn ang="0">
                    <a:pos x="388" y="381"/>
                  </a:cxn>
                  <a:cxn ang="0">
                    <a:pos x="277" y="251"/>
                  </a:cxn>
                  <a:cxn ang="0">
                    <a:pos x="105" y="149"/>
                  </a:cxn>
                  <a:cxn ang="0">
                    <a:pos x="0" y="64"/>
                  </a:cxn>
                  <a:cxn ang="0">
                    <a:pos x="13" y="0"/>
                  </a:cxn>
                </a:cxnLst>
                <a:rect l="0" t="0" r="r" b="b"/>
                <a:pathLst>
                  <a:path w="611" h="1383">
                    <a:moveTo>
                      <a:pt x="13" y="0"/>
                    </a:moveTo>
                    <a:lnTo>
                      <a:pt x="105" y="0"/>
                    </a:lnTo>
                    <a:lnTo>
                      <a:pt x="243" y="64"/>
                    </a:lnTo>
                    <a:lnTo>
                      <a:pt x="375" y="181"/>
                    </a:lnTo>
                    <a:lnTo>
                      <a:pt x="501" y="393"/>
                    </a:lnTo>
                    <a:lnTo>
                      <a:pt x="571" y="574"/>
                    </a:lnTo>
                    <a:lnTo>
                      <a:pt x="611" y="717"/>
                    </a:lnTo>
                    <a:lnTo>
                      <a:pt x="605" y="768"/>
                    </a:lnTo>
                    <a:lnTo>
                      <a:pt x="552" y="885"/>
                    </a:lnTo>
                    <a:lnTo>
                      <a:pt x="394" y="1002"/>
                    </a:lnTo>
                    <a:lnTo>
                      <a:pt x="230" y="1066"/>
                    </a:lnTo>
                    <a:lnTo>
                      <a:pt x="211" y="1098"/>
                    </a:lnTo>
                    <a:lnTo>
                      <a:pt x="290" y="1177"/>
                    </a:lnTo>
                    <a:lnTo>
                      <a:pt x="362" y="1300"/>
                    </a:lnTo>
                    <a:lnTo>
                      <a:pt x="369" y="1383"/>
                    </a:lnTo>
                    <a:lnTo>
                      <a:pt x="328" y="1377"/>
                    </a:lnTo>
                    <a:lnTo>
                      <a:pt x="315" y="1306"/>
                    </a:lnTo>
                    <a:lnTo>
                      <a:pt x="237" y="1196"/>
                    </a:lnTo>
                    <a:lnTo>
                      <a:pt x="132" y="1117"/>
                    </a:lnTo>
                    <a:lnTo>
                      <a:pt x="152" y="1028"/>
                    </a:lnTo>
                    <a:lnTo>
                      <a:pt x="271" y="977"/>
                    </a:lnTo>
                    <a:lnTo>
                      <a:pt x="413" y="917"/>
                    </a:lnTo>
                    <a:lnTo>
                      <a:pt x="520" y="796"/>
                    </a:lnTo>
                    <a:lnTo>
                      <a:pt x="539" y="704"/>
                    </a:lnTo>
                    <a:lnTo>
                      <a:pt x="486" y="555"/>
                    </a:lnTo>
                    <a:lnTo>
                      <a:pt x="388" y="381"/>
                    </a:lnTo>
                    <a:lnTo>
                      <a:pt x="277" y="251"/>
                    </a:lnTo>
                    <a:lnTo>
                      <a:pt x="105" y="149"/>
                    </a:lnTo>
                    <a:lnTo>
                      <a:pt x="0" y="64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348352"/>
            <a:ext cx="9144000" cy="47135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lnSpc>
                <a:spcPct val="150000"/>
              </a:lnSpc>
              <a:spcBef>
                <a:spcPts val="1800"/>
              </a:spcBef>
            </a:pPr>
            <a:r>
              <a:rPr lang="fr-FR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High Tower Text" pitchFamily="18" charset="0"/>
              </a:rPr>
              <a:t>dingdongdisdonconditquedidiera</a:t>
            </a:r>
            <a:endParaRPr lang="fr-FR" sz="4000" b="1" dirty="0" smtClean="0">
              <a:ln w="50800"/>
              <a:solidFill>
                <a:schemeClr val="bg1">
                  <a:shade val="50000"/>
                </a:schemeClr>
              </a:solidFill>
              <a:latin typeface="High Tower Text" pitchFamily="18" charset="0"/>
            </a:endParaRPr>
          </a:p>
          <a:p>
            <a:pPr lvl="0" algn="ctr"/>
            <a:endParaRPr lang="fr-FR" sz="4000" b="1" dirty="0" smtClean="0">
              <a:ln w="50800"/>
              <a:solidFill>
                <a:schemeClr val="bg1">
                  <a:shade val="50000"/>
                </a:schemeClr>
              </a:solidFill>
              <a:latin typeface="High Tower Text" pitchFamily="18" charset="0"/>
            </a:endParaRPr>
          </a:p>
          <a:p>
            <a:pPr lvl="0" algn="ctr"/>
            <a:r>
              <a:rPr lang="fr-FR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High Tower Text" pitchFamily="18" charset="0"/>
              </a:rPr>
              <a:t>dédiésondvdàdeniseetquilsont</a:t>
            </a:r>
            <a:endParaRPr lang="fr-FR" sz="4000" b="1" dirty="0" smtClean="0">
              <a:ln w="50800"/>
              <a:solidFill>
                <a:schemeClr val="bg1">
                  <a:shade val="50000"/>
                </a:schemeClr>
              </a:solidFill>
              <a:latin typeface="High Tower Text" pitchFamily="18" charset="0"/>
            </a:endParaRPr>
          </a:p>
          <a:p>
            <a:pPr lvl="0" algn="ctr"/>
            <a:endParaRPr lang="fr-FR" sz="4000" b="1" dirty="0" smtClean="0">
              <a:ln w="50800"/>
              <a:solidFill>
                <a:schemeClr val="bg1">
                  <a:shade val="50000"/>
                </a:schemeClr>
              </a:solidFill>
              <a:latin typeface="High Tower Text" pitchFamily="18" charset="0"/>
            </a:endParaRPr>
          </a:p>
          <a:p>
            <a:pPr lvl="0" algn="ctr"/>
            <a:r>
              <a:rPr lang="fr-FR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High Tower Text" pitchFamily="18" charset="0"/>
              </a:rPr>
              <a:t>dînédundindondécidémentduretdun</a:t>
            </a:r>
            <a:endParaRPr lang="fr-FR" sz="4000" b="1" dirty="0" smtClean="0">
              <a:ln w="50800"/>
              <a:solidFill>
                <a:schemeClr val="bg1">
                  <a:shade val="50000"/>
                </a:schemeClr>
              </a:solidFill>
              <a:latin typeface="High Tower Text" pitchFamily="18" charset="0"/>
            </a:endParaRPr>
          </a:p>
          <a:p>
            <a:pPr lvl="0" algn="ctr"/>
            <a:endParaRPr lang="fr-FR" sz="4000" b="1" dirty="0" smtClean="0">
              <a:ln w="50800"/>
              <a:solidFill>
                <a:schemeClr val="bg1">
                  <a:shade val="50000"/>
                </a:schemeClr>
              </a:solidFill>
              <a:latin typeface="High Tower Text" pitchFamily="18" charset="0"/>
            </a:endParaRPr>
          </a:p>
          <a:p>
            <a:pPr lvl="0" algn="ctr"/>
            <a:r>
              <a:rPr lang="fr-FR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High Tower Text" pitchFamily="18" charset="0"/>
              </a:rPr>
              <a:t>daimbiendodu</a:t>
            </a:r>
            <a:r>
              <a:rPr lang="fr-F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High Tower Text" pitchFamily="18" charset="0"/>
              </a:rPr>
              <a:t>.</a:t>
            </a:r>
            <a:endParaRPr lang="fr-FR" sz="4000" b="1" dirty="0">
              <a:ln w="50800"/>
              <a:solidFill>
                <a:schemeClr val="bg1">
                  <a:shade val="50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0"/>
            <a:ext cx="9144000" cy="24622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lnSpc>
                <a:spcPct val="150000"/>
              </a:lnSpc>
              <a:spcBef>
                <a:spcPts val="1800"/>
              </a:spcBef>
            </a:pPr>
            <a:endParaRPr lang="fr-FR" sz="4400" b="1" dirty="0" smtClean="0">
              <a:ln w="50800"/>
              <a:solidFill>
                <a:schemeClr val="bg1">
                  <a:shade val="50000"/>
                </a:schemeClr>
              </a:solidFill>
              <a:latin typeface="High Tower Text" pitchFamily="18" charset="0"/>
            </a:endParaRPr>
          </a:p>
          <a:p>
            <a:pPr lvl="0" algn="ctr"/>
            <a:endParaRPr lang="fr-FR" sz="4400" b="1" dirty="0" smtClean="0">
              <a:ln w="50800"/>
              <a:solidFill>
                <a:schemeClr val="bg1">
                  <a:shade val="50000"/>
                </a:schemeClr>
              </a:solidFill>
              <a:latin typeface="High Tower Text" pitchFamily="18" charset="0"/>
            </a:endParaRPr>
          </a:p>
          <a:p>
            <a:pPr lvl="0" algn="ctr"/>
            <a:endParaRPr lang="fr-FR" sz="4400" b="1" dirty="0">
              <a:ln w="50800"/>
              <a:solidFill>
                <a:schemeClr val="bg1">
                  <a:shade val="50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fr-FR" sz="4000" b="1" dirty="0" smtClean="0">
              <a:ln w="50800"/>
              <a:solidFill>
                <a:schemeClr val="bg1">
                  <a:shade val="50000"/>
                </a:schemeClr>
              </a:solidFill>
              <a:latin typeface="High Tower Text" pitchFamily="18" charset="0"/>
            </a:endParaRPr>
          </a:p>
          <a:p>
            <a:pPr algn="ctr"/>
            <a:r>
              <a:rPr lang="fr-FR" sz="4000" b="1" smtClean="0">
                <a:ln w="50800"/>
                <a:solidFill>
                  <a:schemeClr val="bg1">
                    <a:shade val="50000"/>
                  </a:schemeClr>
                </a:solidFill>
                <a:latin typeface="High Tower Text" pitchFamily="18" charset="0"/>
              </a:rPr>
              <a:t>Ding, </a:t>
            </a:r>
            <a:r>
              <a:rPr lang="fr-F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High Tower Text" pitchFamily="18" charset="0"/>
              </a:rPr>
              <a:t>dong ! Dis donc, on dit que Didier a</a:t>
            </a:r>
          </a:p>
          <a:p>
            <a:pPr algn="ctr"/>
            <a:endParaRPr lang="fr-FR" sz="4000" b="1" dirty="0" smtClean="0">
              <a:ln w="50800"/>
              <a:solidFill>
                <a:schemeClr val="bg1">
                  <a:shade val="50000"/>
                </a:schemeClr>
              </a:solidFill>
              <a:latin typeface="High Tower Text" pitchFamily="18" charset="0"/>
            </a:endParaRPr>
          </a:p>
          <a:p>
            <a:pPr algn="ctr"/>
            <a:r>
              <a:rPr lang="fr-F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High Tower Text" pitchFamily="18" charset="0"/>
              </a:rPr>
              <a:t>dédié son DVD à Denise et qu’ils ont</a:t>
            </a:r>
          </a:p>
          <a:p>
            <a:pPr algn="ctr"/>
            <a:endParaRPr lang="fr-FR" sz="4000" b="1" dirty="0" smtClean="0">
              <a:ln w="50800"/>
              <a:solidFill>
                <a:schemeClr val="bg1">
                  <a:shade val="50000"/>
                </a:schemeClr>
              </a:solidFill>
              <a:latin typeface="High Tower Text" pitchFamily="18" charset="0"/>
            </a:endParaRPr>
          </a:p>
          <a:p>
            <a:pPr algn="ctr"/>
            <a:r>
              <a:rPr lang="fr-F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High Tower Text" pitchFamily="18" charset="0"/>
              </a:rPr>
              <a:t>dîné d’un dindon décidément dur et d’un</a:t>
            </a:r>
          </a:p>
          <a:p>
            <a:pPr algn="ctr"/>
            <a:endParaRPr lang="fr-FR" sz="4000" b="1" dirty="0" smtClean="0">
              <a:ln w="50800"/>
              <a:solidFill>
                <a:schemeClr val="bg1">
                  <a:shade val="50000"/>
                </a:schemeClr>
              </a:solidFill>
              <a:latin typeface="High Tower Text" pitchFamily="18" charset="0"/>
            </a:endParaRPr>
          </a:p>
          <a:p>
            <a:pPr algn="ctr"/>
            <a:r>
              <a:rPr lang="fr-F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High Tower Text" pitchFamily="18" charset="0"/>
              </a:rPr>
              <a:t>daim bien dodu !</a:t>
            </a:r>
            <a:endParaRPr lang="fr-FR" sz="4000" b="1" dirty="0">
              <a:ln w="50800"/>
              <a:solidFill>
                <a:schemeClr val="bg1">
                  <a:shade val="50000"/>
                </a:schemeClr>
              </a:solidFill>
              <a:latin typeface="High Tower Text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High Tower Text" pitchFamily="18" charset="0"/>
              </a:rPr>
              <a:t>…………….………………………………………………</a:t>
            </a:r>
          </a:p>
          <a:p>
            <a:pPr algn="ctr"/>
            <a:r>
              <a:rPr lang="fr-F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High Tower Text" pitchFamily="18" charset="0"/>
              </a:rPr>
              <a:t>Ding, dong ! Dis donc, on dit que Didier a</a:t>
            </a:r>
          </a:p>
          <a:p>
            <a:pPr algn="ctr"/>
            <a:r>
              <a:rPr lang="fr-F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High Tower Text" pitchFamily="18" charset="0"/>
              </a:rPr>
              <a:t>……………………………………………...........</a:t>
            </a:r>
          </a:p>
          <a:p>
            <a:pPr algn="ctr"/>
            <a:r>
              <a:rPr lang="fr-F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High Tower Text" pitchFamily="18" charset="0"/>
              </a:rPr>
              <a:t>dédié son DVD à Denise et qu’ils ont</a:t>
            </a:r>
          </a:p>
          <a:p>
            <a:pPr algn="ctr"/>
            <a:r>
              <a:rPr lang="fr-F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High Tower Text" pitchFamily="18" charset="0"/>
              </a:rPr>
              <a:t>………..…………………………………………………</a:t>
            </a:r>
          </a:p>
          <a:p>
            <a:pPr algn="ctr"/>
            <a:r>
              <a:rPr lang="fr-F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High Tower Text" pitchFamily="18" charset="0"/>
              </a:rPr>
              <a:t>dîné d’un dindon décidément dur et d’un</a:t>
            </a:r>
          </a:p>
          <a:p>
            <a:pPr algn="ctr"/>
            <a:r>
              <a:rPr lang="fr-F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High Tower Text" pitchFamily="18" charset="0"/>
              </a:rPr>
              <a:t>………………………</a:t>
            </a:r>
          </a:p>
          <a:p>
            <a:pPr algn="ctr"/>
            <a:r>
              <a:rPr lang="fr-F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High Tower Text" pitchFamily="18" charset="0"/>
              </a:rPr>
              <a:t>daim bien dodu !</a:t>
            </a:r>
            <a:endParaRPr lang="fr-FR" sz="4000" b="1" dirty="0">
              <a:ln w="50800"/>
              <a:solidFill>
                <a:schemeClr val="bg1">
                  <a:shade val="50000"/>
                </a:schemeClr>
              </a:solidFill>
              <a:latin typeface="High Tower Text" pitchFamily="18" charset="0"/>
            </a:endParaRPr>
          </a:p>
        </p:txBody>
      </p:sp>
      <p:pic>
        <p:nvPicPr>
          <p:cNvPr id="5" name="Image 4" descr="msn-messenger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3077" y="5938484"/>
            <a:ext cx="438150" cy="53250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6" name="Image 5" descr="noyau de pê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7664" y="5974160"/>
            <a:ext cx="550812" cy="410491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14" name="Image 13" descr="noyau de pê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579" y="5985047"/>
            <a:ext cx="550812" cy="410491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22" name="Image 21" descr="main de Constant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10937"/>
            <a:ext cx="637376" cy="34794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25" name="Image 24" descr="point d'exclamation fotol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3060" y="6688159"/>
            <a:ext cx="218405" cy="728641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pic>
        <p:nvPicPr>
          <p:cNvPr id="26" name="Image 25" descr="point d'exclamation fotol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25595" y="6688159"/>
            <a:ext cx="218405" cy="728641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pic>
        <p:nvPicPr>
          <p:cNvPr id="27" name="Image 26" descr="coloured-piece-of-puzzle bleue.jpg"/>
          <p:cNvPicPr>
            <a:picLocks noChangeAspect="1"/>
          </p:cNvPicPr>
          <p:nvPr/>
        </p:nvPicPr>
        <p:blipFill>
          <a:blip r:embed="rId6" cstate="print">
            <a:lum bright="8000" contrast="100000"/>
          </a:blip>
          <a:stretch>
            <a:fillRect/>
          </a:stretch>
        </p:blipFill>
        <p:spPr>
          <a:xfrm>
            <a:off x="2286909" y="7065040"/>
            <a:ext cx="555316" cy="35176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pic>
        <p:nvPicPr>
          <p:cNvPr id="28" name="Image 27" descr="msn_messenger prono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882516"/>
            <a:ext cx="567838" cy="53428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29" name="Image 28" descr="agraf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6129" y="7106808"/>
            <a:ext cx="457643" cy="309992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pic>
        <p:nvPicPr>
          <p:cNvPr id="30" name="Image 29" descr="msn-messenger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1714" y="5923982"/>
            <a:ext cx="438150" cy="53250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31" name="Image 30" descr="noyau de pê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5722" y="5995932"/>
            <a:ext cx="550812" cy="410491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32" name="Image 31" descr="noyau de pê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7093" y="5995933"/>
            <a:ext cx="550812" cy="410491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33" name="Image 32" descr="fleche%203D%20rouge%202 orang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89829" y="7105791"/>
            <a:ext cx="623141" cy="311009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pic>
        <p:nvPicPr>
          <p:cNvPr id="34" name="Image 33" descr="msn-messenger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57" y="5959003"/>
            <a:ext cx="438150" cy="53250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35" name="Image 34" descr="coloured-piece-of-puzzle bleue.jpg"/>
          <p:cNvPicPr>
            <a:picLocks noChangeAspect="1"/>
          </p:cNvPicPr>
          <p:nvPr/>
        </p:nvPicPr>
        <p:blipFill>
          <a:blip r:embed="rId6" cstate="print">
            <a:lum bright="8000" contrast="100000"/>
          </a:blip>
          <a:stretch>
            <a:fillRect/>
          </a:stretch>
        </p:blipFill>
        <p:spPr>
          <a:xfrm>
            <a:off x="2907394" y="7065040"/>
            <a:ext cx="555316" cy="35176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pic>
        <p:nvPicPr>
          <p:cNvPr id="36" name="Image 35" descr="agraf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69970" y="7106808"/>
            <a:ext cx="457643" cy="309992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pic>
        <p:nvPicPr>
          <p:cNvPr id="37" name="Image 36" descr="msn_messenger prono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763" y="6882516"/>
            <a:ext cx="567838" cy="53428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38" name="Image 37" descr="noyau de pê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9350" y="5995932"/>
            <a:ext cx="550812" cy="410491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39" name="Image 38" descr="noyau de pê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2302" y="5997561"/>
            <a:ext cx="550812" cy="410491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40" name="Image 39" descr="fleche%203D%20rouge%202 orang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56514" y="7105791"/>
            <a:ext cx="623141" cy="311009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pic>
        <p:nvPicPr>
          <p:cNvPr id="41" name="Image 40" descr="main de Constant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57" y="5918596"/>
            <a:ext cx="637376" cy="34794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42" name="Image 41" descr="msn-messenger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0052" y="5962633"/>
            <a:ext cx="438150" cy="53250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43" name="Picture 2" descr="C:\Documents and Settings\Isabelle\Local Settings\Temporary Internet Files\Content.IE5\RMZC56LK\MCj04136180000[1].wmf"/>
          <p:cNvPicPr>
            <a:picLocks noChangeAspect="1" noChangeArrowheads="1"/>
          </p:cNvPicPr>
          <p:nvPr/>
        </p:nvPicPr>
        <p:blipFill>
          <a:blip r:embed="rId10" cstate="print">
            <a:lum bright="-11000" contrast="36000"/>
          </a:blip>
          <a:srcRect/>
          <a:stretch>
            <a:fillRect/>
          </a:stretch>
        </p:blipFill>
        <p:spPr bwMode="auto">
          <a:xfrm>
            <a:off x="7184571" y="7043057"/>
            <a:ext cx="484864" cy="373743"/>
          </a:xfrm>
          <a:prstGeom prst="rect">
            <a:avLst/>
          </a:prstGeom>
          <a:noFill/>
        </p:spPr>
      </p:pic>
      <p:pic>
        <p:nvPicPr>
          <p:cNvPr id="44" name="Image 43" descr="adj. qualificatif copi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06297" y="6883731"/>
            <a:ext cx="422201" cy="533069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45" name="Image 44" descr="coloured-piece-of-puzzle bleue.jpg"/>
          <p:cNvPicPr>
            <a:picLocks noChangeAspect="1"/>
          </p:cNvPicPr>
          <p:nvPr/>
        </p:nvPicPr>
        <p:blipFill>
          <a:blip r:embed="rId6" cstate="print">
            <a:lum bright="8000" contrast="100000"/>
          </a:blip>
          <a:stretch>
            <a:fillRect/>
          </a:stretch>
        </p:blipFill>
        <p:spPr>
          <a:xfrm>
            <a:off x="3527879" y="7065040"/>
            <a:ext cx="555316" cy="35176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pic>
        <p:nvPicPr>
          <p:cNvPr id="46" name="Image 45" descr="fleche%203D%20rouge%202 orang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4538" y="7105791"/>
            <a:ext cx="623141" cy="311009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pic>
        <p:nvPicPr>
          <p:cNvPr id="47" name="Image 46" descr="main de Constant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0024" y="5918597"/>
            <a:ext cx="637376" cy="34794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48" name="Image 47" descr="msn-messenger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9715" y="5969889"/>
            <a:ext cx="438150" cy="53250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49" name="Picture 2" descr="C:\Documents and Settings\Isabelle\Local Settings\Temporary Internet Files\Content.IE5\RMZC56LK\MCj04136180000[1].wmf"/>
          <p:cNvPicPr>
            <a:picLocks noChangeAspect="1" noChangeArrowheads="1"/>
          </p:cNvPicPr>
          <p:nvPr/>
        </p:nvPicPr>
        <p:blipFill>
          <a:blip r:embed="rId10" cstate="print">
            <a:lum bright="-11000" contrast="36000"/>
          </a:blip>
          <a:srcRect/>
          <a:stretch>
            <a:fillRect/>
          </a:stretch>
        </p:blipFill>
        <p:spPr bwMode="auto">
          <a:xfrm>
            <a:off x="7758288" y="7043056"/>
            <a:ext cx="484864" cy="373743"/>
          </a:xfrm>
          <a:prstGeom prst="rect">
            <a:avLst/>
          </a:prstGeom>
          <a:noFill/>
        </p:spPr>
      </p:pic>
      <p:pic>
        <p:nvPicPr>
          <p:cNvPr id="50" name="Image 49" descr="adj. qualificatif copi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96155" y="6883731"/>
            <a:ext cx="422201" cy="533069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51" name="ZoneTexte 50"/>
          <p:cNvSpPr txBox="1"/>
          <p:nvPr/>
        </p:nvSpPr>
        <p:spPr>
          <a:xfrm>
            <a:off x="3409096" y="5116282"/>
            <a:ext cx="2301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redo's Dance" pitchFamily="2" charset="0"/>
              </a:rPr>
              <a:t>yakakliké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redo's Dance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2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>
                                      <p:cBhvr>
                                        <p:cTn id="15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2 -0.00514 L -0.84878 -0.8967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" y="-4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6981E-6 L -0.7941 -0.8974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" y="-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6 -0.01755 L -0.27257 -0.7723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71092E-7 L 0.1691 -0.9162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45 -0.01777 L 0.55121 -0.9017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-4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64026E-6 L -0.03472 -0.7708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25482E-6 L 0.27604 -0.91477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64026E-6 L 0.60365 -0.77237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" y="-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6959E-6 L 0.2059 -0.7753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6959E-6 L -0.7073 -0.61242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-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77944E-7 L 0.21059 -0.5888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35118E-7 L 0.01077 -0.60642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25482E-6 L -0.15382 -0.75182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56103E-6 L 0.14861 -0.60899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71092E-7 L 0.33125 -0.74732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3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25482E-6 L 0.21302 -0.75032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71306E-7 L 0.71302 -0.73576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" y="-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6959E-6 L -0.0059 -0.61049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29764E-6 L -0.89393 -0.44347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25482E-6 L -0.51788 -0.58865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101E-6 L 0.11649 -0.4302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2655E-6 L -0.15105 -0.44625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99572E-7 L -0.26198 -0.58137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96146E-6 L 0.59045 -0.57259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71092E-7 L 0.40468 -0.58437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25482E-6 L 0.14045 -0.58736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101E-6 L 0.76702 -0.42741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49036E-6 L -0.18576 -0.28479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5.99572E-7 L -0.39184 -0.4197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6146E-6 L 0.38924 -0.40963 " pathEditMode="relative" rAng="0" ptsTypes="AA">
                                      <p:cBhvr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 bwMode="auto">
          <a:xfrm>
            <a:off x="357158" y="565128"/>
            <a:ext cx="3571900" cy="2500330"/>
          </a:xfrm>
          <a:prstGeom prst="wedgeRoundRectCallout">
            <a:avLst>
              <a:gd name="adj1" fmla="val -1337"/>
              <a:gd name="adj2" fmla="val 60982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Left">
              <a:rot lat="20999999" lon="120000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w Cen MT" pitchFamily="34" charset="0"/>
              </a:rPr>
              <a:t>Ta</a:t>
            </a:r>
            <a:r>
              <a:rPr kumimoji="0" lang="fr-FR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w Cen MT" pitchFamily="34" charset="0"/>
              </a:rPr>
              <a:t> merlan ? En tout cas, LE merlan, c’est un coiffeur…</a:t>
            </a:r>
          </a:p>
        </p:txBody>
      </p:sp>
      <p:sp>
        <p:nvSpPr>
          <p:cNvPr id="9" name="Pensées 8"/>
          <p:cNvSpPr/>
          <p:nvPr/>
        </p:nvSpPr>
        <p:spPr bwMode="auto">
          <a:xfrm>
            <a:off x="5929322" y="779442"/>
            <a:ext cx="3049664" cy="4500594"/>
          </a:xfrm>
          <a:prstGeom prst="cloudCallout">
            <a:avLst>
              <a:gd name="adj1" fmla="val -58775"/>
              <a:gd name="adj2" fmla="val 1389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w Cen MT" pitchFamily="34" charset="0"/>
              </a:rPr>
              <a:t>Et un poisson !</a:t>
            </a:r>
          </a:p>
          <a:p>
            <a:pPr lvl="0" algn="ctr"/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w Cen MT" pitchFamily="34" charset="0"/>
              </a:rPr>
              <a:t>T’as déjà vu un coiffeur qui pond des œufs?</a:t>
            </a:r>
            <a:endParaRPr lang="fr-F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w Cen MT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</p:txBody>
      </p:sp>
      <p:grpSp>
        <p:nvGrpSpPr>
          <p:cNvPr id="44" name="Groupe 43"/>
          <p:cNvGrpSpPr/>
          <p:nvPr/>
        </p:nvGrpSpPr>
        <p:grpSpPr>
          <a:xfrm>
            <a:off x="1055799" y="3708399"/>
            <a:ext cx="5138171" cy="3399972"/>
            <a:chOff x="1447685" y="3556000"/>
            <a:chExt cx="4580053" cy="2933474"/>
          </a:xfrm>
        </p:grpSpPr>
        <p:grpSp>
          <p:nvGrpSpPr>
            <p:cNvPr id="39" name="Groupe 38"/>
            <p:cNvGrpSpPr/>
            <p:nvPr/>
          </p:nvGrpSpPr>
          <p:grpSpPr>
            <a:xfrm>
              <a:off x="1447685" y="3556000"/>
              <a:ext cx="1457328" cy="2801938"/>
              <a:chOff x="1447685" y="3556000"/>
              <a:chExt cx="1457328" cy="2801938"/>
            </a:xfrm>
            <a:scene3d>
              <a:camera prst="orthographicFront">
                <a:rot lat="0" lon="0" rev="0"/>
              </a:camera>
              <a:lightRig rig="sunset" dir="t"/>
            </a:scene3d>
          </p:grpSpPr>
          <p:grpSp>
            <p:nvGrpSpPr>
              <p:cNvPr id="38" name="Groupe 37"/>
              <p:cNvGrpSpPr/>
              <p:nvPr/>
            </p:nvGrpSpPr>
            <p:grpSpPr>
              <a:xfrm>
                <a:off x="2038235" y="4175125"/>
                <a:ext cx="866778" cy="798513"/>
                <a:chOff x="2038235" y="4175125"/>
                <a:chExt cx="866778" cy="798513"/>
              </a:xfrm>
            </p:grpSpPr>
            <p:sp>
              <p:nvSpPr>
                <p:cNvPr id="10246" name="Freeform 6"/>
                <p:cNvSpPr>
                  <a:spLocks/>
                </p:cNvSpPr>
                <p:nvPr/>
              </p:nvSpPr>
              <p:spPr bwMode="auto">
                <a:xfrm>
                  <a:off x="2038235" y="4175125"/>
                  <a:ext cx="760413" cy="798513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6" y="0"/>
                    </a:cxn>
                    <a:cxn ang="0">
                      <a:pos x="47" y="0"/>
                    </a:cxn>
                    <a:cxn ang="0">
                      <a:pos x="86" y="39"/>
                    </a:cxn>
                    <a:cxn ang="0">
                      <a:pos x="112" y="133"/>
                    </a:cxn>
                    <a:cxn ang="0">
                      <a:pos x="133" y="243"/>
                    </a:cxn>
                    <a:cxn ang="0">
                      <a:pos x="149" y="358"/>
                    </a:cxn>
                    <a:cxn ang="0">
                      <a:pos x="199" y="445"/>
                    </a:cxn>
                    <a:cxn ang="0">
                      <a:pos x="199" y="447"/>
                    </a:cxn>
                    <a:cxn ang="0">
                      <a:pos x="199" y="463"/>
                    </a:cxn>
                    <a:cxn ang="0">
                      <a:pos x="267" y="453"/>
                    </a:cxn>
                    <a:cxn ang="0">
                      <a:pos x="337" y="408"/>
                    </a:cxn>
                    <a:cxn ang="0">
                      <a:pos x="369" y="366"/>
                    </a:cxn>
                    <a:cxn ang="0">
                      <a:pos x="424" y="251"/>
                    </a:cxn>
                    <a:cxn ang="0">
                      <a:pos x="424" y="209"/>
                    </a:cxn>
                    <a:cxn ang="0">
                      <a:pos x="403" y="170"/>
                    </a:cxn>
                    <a:cxn ang="0">
                      <a:pos x="379" y="115"/>
                    </a:cxn>
                    <a:cxn ang="0">
                      <a:pos x="371" y="94"/>
                    </a:cxn>
                    <a:cxn ang="0">
                      <a:pos x="400" y="83"/>
                    </a:cxn>
                    <a:cxn ang="0">
                      <a:pos x="434" y="86"/>
                    </a:cxn>
                    <a:cxn ang="0">
                      <a:pos x="455" y="107"/>
                    </a:cxn>
                    <a:cxn ang="0">
                      <a:pos x="479" y="154"/>
                    </a:cxn>
                    <a:cxn ang="0">
                      <a:pos x="466" y="241"/>
                    </a:cxn>
                    <a:cxn ang="0">
                      <a:pos x="455" y="288"/>
                    </a:cxn>
                    <a:cxn ang="0">
                      <a:pos x="403" y="385"/>
                    </a:cxn>
                    <a:cxn ang="0">
                      <a:pos x="356" y="455"/>
                    </a:cxn>
                    <a:cxn ang="0">
                      <a:pos x="269" y="487"/>
                    </a:cxn>
                    <a:cxn ang="0">
                      <a:pos x="199" y="503"/>
                    </a:cxn>
                    <a:cxn ang="0">
                      <a:pos x="144" y="476"/>
                    </a:cxn>
                    <a:cxn ang="0">
                      <a:pos x="118" y="385"/>
                    </a:cxn>
                    <a:cxn ang="0">
                      <a:pos x="89" y="272"/>
                    </a:cxn>
                    <a:cxn ang="0">
                      <a:pos x="65" y="188"/>
                    </a:cxn>
                    <a:cxn ang="0">
                      <a:pos x="34" y="141"/>
                    </a:cxn>
                    <a:cxn ang="0">
                      <a:pos x="2" y="94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479" h="503">
                      <a:moveTo>
                        <a:pt x="0" y="36"/>
                      </a:moveTo>
                      <a:lnTo>
                        <a:pt x="16" y="0"/>
                      </a:lnTo>
                      <a:lnTo>
                        <a:pt x="47" y="0"/>
                      </a:lnTo>
                      <a:lnTo>
                        <a:pt x="86" y="39"/>
                      </a:lnTo>
                      <a:lnTo>
                        <a:pt x="112" y="133"/>
                      </a:lnTo>
                      <a:lnTo>
                        <a:pt x="133" y="243"/>
                      </a:lnTo>
                      <a:lnTo>
                        <a:pt x="149" y="358"/>
                      </a:lnTo>
                      <a:lnTo>
                        <a:pt x="199" y="445"/>
                      </a:lnTo>
                      <a:lnTo>
                        <a:pt x="199" y="447"/>
                      </a:lnTo>
                      <a:lnTo>
                        <a:pt x="199" y="463"/>
                      </a:lnTo>
                      <a:lnTo>
                        <a:pt x="267" y="453"/>
                      </a:lnTo>
                      <a:lnTo>
                        <a:pt x="337" y="408"/>
                      </a:lnTo>
                      <a:lnTo>
                        <a:pt x="369" y="366"/>
                      </a:lnTo>
                      <a:lnTo>
                        <a:pt x="424" y="251"/>
                      </a:lnTo>
                      <a:lnTo>
                        <a:pt x="424" y="209"/>
                      </a:lnTo>
                      <a:lnTo>
                        <a:pt x="403" y="170"/>
                      </a:lnTo>
                      <a:lnTo>
                        <a:pt x="379" y="115"/>
                      </a:lnTo>
                      <a:lnTo>
                        <a:pt x="371" y="94"/>
                      </a:lnTo>
                      <a:lnTo>
                        <a:pt x="400" y="83"/>
                      </a:lnTo>
                      <a:lnTo>
                        <a:pt x="434" y="86"/>
                      </a:lnTo>
                      <a:lnTo>
                        <a:pt x="455" y="107"/>
                      </a:lnTo>
                      <a:lnTo>
                        <a:pt x="479" y="154"/>
                      </a:lnTo>
                      <a:lnTo>
                        <a:pt x="466" y="241"/>
                      </a:lnTo>
                      <a:lnTo>
                        <a:pt x="455" y="288"/>
                      </a:lnTo>
                      <a:lnTo>
                        <a:pt x="403" y="385"/>
                      </a:lnTo>
                      <a:lnTo>
                        <a:pt x="356" y="455"/>
                      </a:lnTo>
                      <a:lnTo>
                        <a:pt x="269" y="487"/>
                      </a:lnTo>
                      <a:lnTo>
                        <a:pt x="199" y="503"/>
                      </a:lnTo>
                      <a:lnTo>
                        <a:pt x="144" y="476"/>
                      </a:lnTo>
                      <a:lnTo>
                        <a:pt x="118" y="385"/>
                      </a:lnTo>
                      <a:lnTo>
                        <a:pt x="89" y="272"/>
                      </a:lnTo>
                      <a:lnTo>
                        <a:pt x="65" y="188"/>
                      </a:lnTo>
                      <a:lnTo>
                        <a:pt x="34" y="141"/>
                      </a:lnTo>
                      <a:lnTo>
                        <a:pt x="2" y="94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10250" name="Group 10"/>
                <p:cNvGrpSpPr>
                  <a:grpSpLocks/>
                </p:cNvGrpSpPr>
                <p:nvPr/>
              </p:nvGrpSpPr>
              <p:grpSpPr bwMode="auto">
                <a:xfrm>
                  <a:off x="2206513" y="4176713"/>
                  <a:ext cx="698500" cy="693738"/>
                  <a:chOff x="1794" y="1807"/>
                  <a:chExt cx="440" cy="437"/>
                </a:xfrm>
              </p:grpSpPr>
              <p:sp>
                <p:nvSpPr>
                  <p:cNvPr id="10247" name="Freeform 7"/>
                  <p:cNvSpPr>
                    <a:spLocks/>
                  </p:cNvSpPr>
                  <p:nvPr/>
                </p:nvSpPr>
                <p:spPr bwMode="auto">
                  <a:xfrm>
                    <a:off x="1794" y="1807"/>
                    <a:ext cx="440" cy="437"/>
                  </a:xfrm>
                  <a:custGeom>
                    <a:avLst/>
                    <a:gdLst/>
                    <a:ahLst/>
                    <a:cxnLst>
                      <a:cxn ang="0">
                        <a:pos x="5" y="154"/>
                      </a:cxn>
                      <a:cxn ang="0">
                        <a:pos x="5" y="107"/>
                      </a:cxn>
                      <a:cxn ang="0">
                        <a:pos x="24" y="68"/>
                      </a:cxn>
                      <a:cxn ang="0">
                        <a:pos x="55" y="36"/>
                      </a:cxn>
                      <a:cxn ang="0">
                        <a:pos x="102" y="13"/>
                      </a:cxn>
                      <a:cxn ang="0">
                        <a:pos x="134" y="0"/>
                      </a:cxn>
                      <a:cxn ang="0">
                        <a:pos x="186" y="5"/>
                      </a:cxn>
                      <a:cxn ang="0">
                        <a:pos x="432" y="243"/>
                      </a:cxn>
                      <a:cxn ang="0">
                        <a:pos x="440" y="290"/>
                      </a:cxn>
                      <a:cxn ang="0">
                        <a:pos x="432" y="330"/>
                      </a:cxn>
                      <a:cxn ang="0">
                        <a:pos x="401" y="382"/>
                      </a:cxn>
                      <a:cxn ang="0">
                        <a:pos x="346" y="421"/>
                      </a:cxn>
                      <a:cxn ang="0">
                        <a:pos x="288" y="437"/>
                      </a:cxn>
                      <a:cxn ang="0">
                        <a:pos x="249" y="437"/>
                      </a:cxn>
                      <a:cxn ang="0">
                        <a:pos x="5" y="178"/>
                      </a:cxn>
                      <a:cxn ang="0">
                        <a:pos x="0" y="131"/>
                      </a:cxn>
                      <a:cxn ang="0">
                        <a:pos x="0" y="138"/>
                      </a:cxn>
                      <a:cxn ang="0">
                        <a:pos x="5" y="154"/>
                      </a:cxn>
                    </a:cxnLst>
                    <a:rect l="0" t="0" r="r" b="b"/>
                    <a:pathLst>
                      <a:path w="440" h="437">
                        <a:moveTo>
                          <a:pt x="5" y="154"/>
                        </a:moveTo>
                        <a:lnTo>
                          <a:pt x="5" y="107"/>
                        </a:lnTo>
                        <a:lnTo>
                          <a:pt x="24" y="68"/>
                        </a:lnTo>
                        <a:lnTo>
                          <a:pt x="55" y="36"/>
                        </a:lnTo>
                        <a:lnTo>
                          <a:pt x="102" y="13"/>
                        </a:lnTo>
                        <a:lnTo>
                          <a:pt x="134" y="0"/>
                        </a:lnTo>
                        <a:lnTo>
                          <a:pt x="186" y="5"/>
                        </a:lnTo>
                        <a:lnTo>
                          <a:pt x="432" y="243"/>
                        </a:lnTo>
                        <a:lnTo>
                          <a:pt x="440" y="290"/>
                        </a:lnTo>
                        <a:lnTo>
                          <a:pt x="432" y="330"/>
                        </a:lnTo>
                        <a:lnTo>
                          <a:pt x="401" y="382"/>
                        </a:lnTo>
                        <a:lnTo>
                          <a:pt x="346" y="421"/>
                        </a:lnTo>
                        <a:lnTo>
                          <a:pt x="288" y="437"/>
                        </a:lnTo>
                        <a:lnTo>
                          <a:pt x="249" y="437"/>
                        </a:lnTo>
                        <a:lnTo>
                          <a:pt x="5" y="178"/>
                        </a:lnTo>
                        <a:lnTo>
                          <a:pt x="0" y="131"/>
                        </a:lnTo>
                        <a:lnTo>
                          <a:pt x="0" y="138"/>
                        </a:lnTo>
                        <a:lnTo>
                          <a:pt x="5" y="154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248" name="Freeform 8"/>
                  <p:cNvSpPr>
                    <a:spLocks/>
                  </p:cNvSpPr>
                  <p:nvPr/>
                </p:nvSpPr>
                <p:spPr bwMode="auto">
                  <a:xfrm>
                    <a:off x="1794" y="1807"/>
                    <a:ext cx="440" cy="437"/>
                  </a:xfrm>
                  <a:custGeom>
                    <a:avLst/>
                    <a:gdLst/>
                    <a:ahLst/>
                    <a:cxnLst>
                      <a:cxn ang="0">
                        <a:pos x="5" y="154"/>
                      </a:cxn>
                      <a:cxn ang="0">
                        <a:pos x="5" y="107"/>
                      </a:cxn>
                      <a:cxn ang="0">
                        <a:pos x="24" y="68"/>
                      </a:cxn>
                      <a:cxn ang="0">
                        <a:pos x="55" y="36"/>
                      </a:cxn>
                      <a:cxn ang="0">
                        <a:pos x="102" y="13"/>
                      </a:cxn>
                      <a:cxn ang="0">
                        <a:pos x="134" y="0"/>
                      </a:cxn>
                      <a:cxn ang="0">
                        <a:pos x="186" y="5"/>
                      </a:cxn>
                      <a:cxn ang="0">
                        <a:pos x="432" y="243"/>
                      </a:cxn>
                      <a:cxn ang="0">
                        <a:pos x="440" y="290"/>
                      </a:cxn>
                      <a:cxn ang="0">
                        <a:pos x="432" y="330"/>
                      </a:cxn>
                      <a:cxn ang="0">
                        <a:pos x="401" y="382"/>
                      </a:cxn>
                      <a:cxn ang="0">
                        <a:pos x="346" y="421"/>
                      </a:cxn>
                      <a:cxn ang="0">
                        <a:pos x="288" y="437"/>
                      </a:cxn>
                      <a:cxn ang="0">
                        <a:pos x="249" y="437"/>
                      </a:cxn>
                      <a:cxn ang="0">
                        <a:pos x="5" y="178"/>
                      </a:cxn>
                      <a:cxn ang="0">
                        <a:pos x="0" y="131"/>
                      </a:cxn>
                      <a:cxn ang="0">
                        <a:pos x="0" y="138"/>
                      </a:cxn>
                    </a:cxnLst>
                    <a:rect l="0" t="0" r="r" b="b"/>
                    <a:pathLst>
                      <a:path w="440" h="437">
                        <a:moveTo>
                          <a:pt x="5" y="154"/>
                        </a:moveTo>
                        <a:lnTo>
                          <a:pt x="5" y="107"/>
                        </a:lnTo>
                        <a:lnTo>
                          <a:pt x="24" y="68"/>
                        </a:lnTo>
                        <a:lnTo>
                          <a:pt x="55" y="36"/>
                        </a:lnTo>
                        <a:lnTo>
                          <a:pt x="102" y="13"/>
                        </a:lnTo>
                        <a:lnTo>
                          <a:pt x="134" y="0"/>
                        </a:lnTo>
                        <a:lnTo>
                          <a:pt x="186" y="5"/>
                        </a:lnTo>
                        <a:lnTo>
                          <a:pt x="432" y="243"/>
                        </a:lnTo>
                        <a:lnTo>
                          <a:pt x="440" y="290"/>
                        </a:lnTo>
                        <a:lnTo>
                          <a:pt x="432" y="330"/>
                        </a:lnTo>
                        <a:lnTo>
                          <a:pt x="401" y="382"/>
                        </a:lnTo>
                        <a:lnTo>
                          <a:pt x="346" y="421"/>
                        </a:lnTo>
                        <a:lnTo>
                          <a:pt x="288" y="437"/>
                        </a:lnTo>
                        <a:lnTo>
                          <a:pt x="249" y="437"/>
                        </a:lnTo>
                        <a:lnTo>
                          <a:pt x="5" y="178"/>
                        </a:lnTo>
                        <a:lnTo>
                          <a:pt x="0" y="131"/>
                        </a:lnTo>
                        <a:lnTo>
                          <a:pt x="0" y="138"/>
                        </a:lnTo>
                      </a:path>
                    </a:pathLst>
                  </a:custGeom>
                  <a:noFill/>
                  <a:ln w="8">
                    <a:noFill/>
                    <a:prstDash val="solid"/>
                    <a:round/>
                    <a:headEnd/>
                    <a:tailEnd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249" name="Freeform 9"/>
                  <p:cNvSpPr>
                    <a:spLocks/>
                  </p:cNvSpPr>
                  <p:nvPr/>
                </p:nvSpPr>
                <p:spPr bwMode="auto">
                  <a:xfrm>
                    <a:off x="1800" y="1819"/>
                    <a:ext cx="176" cy="157"/>
                  </a:xfrm>
                  <a:custGeom>
                    <a:avLst/>
                    <a:gdLst/>
                    <a:ahLst/>
                    <a:cxnLst>
                      <a:cxn ang="0">
                        <a:pos x="0" y="149"/>
                      </a:cxn>
                      <a:cxn ang="0">
                        <a:pos x="48" y="157"/>
                      </a:cxn>
                      <a:cxn ang="0">
                        <a:pos x="87" y="143"/>
                      </a:cxn>
                      <a:cxn ang="0">
                        <a:pos x="113" y="128"/>
                      </a:cxn>
                      <a:cxn ang="0">
                        <a:pos x="145" y="104"/>
                      </a:cxn>
                      <a:cxn ang="0">
                        <a:pos x="166" y="78"/>
                      </a:cxn>
                      <a:cxn ang="0">
                        <a:pos x="176" y="34"/>
                      </a:cxn>
                      <a:cxn ang="0">
                        <a:pos x="176" y="7"/>
                      </a:cxn>
                      <a:cxn ang="0">
                        <a:pos x="174" y="0"/>
                      </a:cxn>
                    </a:cxnLst>
                    <a:rect l="0" t="0" r="r" b="b"/>
                    <a:pathLst>
                      <a:path w="176" h="157">
                        <a:moveTo>
                          <a:pt x="0" y="149"/>
                        </a:moveTo>
                        <a:lnTo>
                          <a:pt x="48" y="157"/>
                        </a:lnTo>
                        <a:lnTo>
                          <a:pt x="87" y="143"/>
                        </a:lnTo>
                        <a:lnTo>
                          <a:pt x="113" y="128"/>
                        </a:lnTo>
                        <a:lnTo>
                          <a:pt x="145" y="104"/>
                        </a:lnTo>
                        <a:lnTo>
                          <a:pt x="166" y="78"/>
                        </a:lnTo>
                        <a:lnTo>
                          <a:pt x="176" y="34"/>
                        </a:lnTo>
                        <a:lnTo>
                          <a:pt x="176" y="7"/>
                        </a:lnTo>
                        <a:lnTo>
                          <a:pt x="174" y="0"/>
                        </a:lnTo>
                      </a:path>
                    </a:pathLst>
                  </a:custGeom>
                  <a:noFill/>
                  <a:ln w="8">
                    <a:noFill/>
                    <a:prstDash val="solid"/>
                    <a:round/>
                    <a:headEnd/>
                    <a:tailEnd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33" name="Groupe 32"/>
              <p:cNvGrpSpPr/>
              <p:nvPr/>
            </p:nvGrpSpPr>
            <p:grpSpPr>
              <a:xfrm>
                <a:off x="1447685" y="3556000"/>
                <a:ext cx="1098550" cy="2801938"/>
                <a:chOff x="1447685" y="3556000"/>
                <a:chExt cx="1098550" cy="2801938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10245" name="Freeform 5"/>
                <p:cNvSpPr>
                  <a:spLocks/>
                </p:cNvSpPr>
                <p:nvPr/>
              </p:nvSpPr>
              <p:spPr bwMode="auto">
                <a:xfrm>
                  <a:off x="1703273" y="4181475"/>
                  <a:ext cx="481013" cy="1165225"/>
                </a:xfrm>
                <a:custGeom>
                  <a:avLst/>
                  <a:gdLst/>
                  <a:ahLst/>
                  <a:cxnLst>
                    <a:cxn ang="0">
                      <a:pos x="103" y="71"/>
                    </a:cxn>
                    <a:cxn ang="0">
                      <a:pos x="159" y="19"/>
                    </a:cxn>
                    <a:cxn ang="0">
                      <a:pos x="225" y="0"/>
                    </a:cxn>
                    <a:cxn ang="0">
                      <a:pos x="272" y="3"/>
                    </a:cxn>
                    <a:cxn ang="0">
                      <a:pos x="280" y="48"/>
                    </a:cxn>
                    <a:cxn ang="0">
                      <a:pos x="277" y="105"/>
                    </a:cxn>
                    <a:cxn ang="0">
                      <a:pos x="225" y="173"/>
                    </a:cxn>
                    <a:cxn ang="0">
                      <a:pos x="193" y="275"/>
                    </a:cxn>
                    <a:cxn ang="0">
                      <a:pos x="190" y="377"/>
                    </a:cxn>
                    <a:cxn ang="0">
                      <a:pos x="214" y="472"/>
                    </a:cxn>
                    <a:cxn ang="0">
                      <a:pos x="246" y="559"/>
                    </a:cxn>
                    <a:cxn ang="0">
                      <a:pos x="303" y="632"/>
                    </a:cxn>
                    <a:cxn ang="0">
                      <a:pos x="303" y="656"/>
                    </a:cxn>
                    <a:cxn ang="0">
                      <a:pos x="295" y="708"/>
                    </a:cxn>
                    <a:cxn ang="0">
                      <a:pos x="253" y="732"/>
                    </a:cxn>
                    <a:cxn ang="0">
                      <a:pos x="206" y="734"/>
                    </a:cxn>
                    <a:cxn ang="0">
                      <a:pos x="126" y="716"/>
                    </a:cxn>
                    <a:cxn ang="0">
                      <a:pos x="66" y="656"/>
                    </a:cxn>
                    <a:cxn ang="0">
                      <a:pos x="34" y="551"/>
                    </a:cxn>
                    <a:cxn ang="0">
                      <a:pos x="11" y="482"/>
                    </a:cxn>
                    <a:cxn ang="0">
                      <a:pos x="0" y="393"/>
                    </a:cxn>
                    <a:cxn ang="0">
                      <a:pos x="8" y="275"/>
                    </a:cxn>
                    <a:cxn ang="0">
                      <a:pos x="34" y="176"/>
                    </a:cxn>
                    <a:cxn ang="0">
                      <a:pos x="66" y="110"/>
                    </a:cxn>
                    <a:cxn ang="0">
                      <a:pos x="103" y="71"/>
                    </a:cxn>
                  </a:cxnLst>
                  <a:rect l="0" t="0" r="r" b="b"/>
                  <a:pathLst>
                    <a:path w="303" h="734">
                      <a:moveTo>
                        <a:pt x="103" y="71"/>
                      </a:moveTo>
                      <a:lnTo>
                        <a:pt x="159" y="19"/>
                      </a:lnTo>
                      <a:lnTo>
                        <a:pt x="225" y="0"/>
                      </a:lnTo>
                      <a:lnTo>
                        <a:pt x="272" y="3"/>
                      </a:lnTo>
                      <a:lnTo>
                        <a:pt x="280" y="48"/>
                      </a:lnTo>
                      <a:lnTo>
                        <a:pt x="277" y="105"/>
                      </a:lnTo>
                      <a:lnTo>
                        <a:pt x="225" y="173"/>
                      </a:lnTo>
                      <a:lnTo>
                        <a:pt x="193" y="275"/>
                      </a:lnTo>
                      <a:lnTo>
                        <a:pt x="190" y="377"/>
                      </a:lnTo>
                      <a:lnTo>
                        <a:pt x="214" y="472"/>
                      </a:lnTo>
                      <a:lnTo>
                        <a:pt x="246" y="559"/>
                      </a:lnTo>
                      <a:lnTo>
                        <a:pt x="303" y="632"/>
                      </a:lnTo>
                      <a:lnTo>
                        <a:pt x="303" y="656"/>
                      </a:lnTo>
                      <a:lnTo>
                        <a:pt x="295" y="708"/>
                      </a:lnTo>
                      <a:lnTo>
                        <a:pt x="253" y="732"/>
                      </a:lnTo>
                      <a:lnTo>
                        <a:pt x="206" y="734"/>
                      </a:lnTo>
                      <a:lnTo>
                        <a:pt x="126" y="716"/>
                      </a:lnTo>
                      <a:lnTo>
                        <a:pt x="66" y="656"/>
                      </a:lnTo>
                      <a:lnTo>
                        <a:pt x="34" y="551"/>
                      </a:lnTo>
                      <a:lnTo>
                        <a:pt x="11" y="482"/>
                      </a:lnTo>
                      <a:lnTo>
                        <a:pt x="0" y="393"/>
                      </a:lnTo>
                      <a:lnTo>
                        <a:pt x="8" y="275"/>
                      </a:lnTo>
                      <a:lnTo>
                        <a:pt x="34" y="176"/>
                      </a:lnTo>
                      <a:lnTo>
                        <a:pt x="66" y="110"/>
                      </a:lnTo>
                      <a:lnTo>
                        <a:pt x="103" y="7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251" name="Freeform 11"/>
                <p:cNvSpPr>
                  <a:spLocks/>
                </p:cNvSpPr>
                <p:nvPr/>
              </p:nvSpPr>
              <p:spPr bwMode="auto">
                <a:xfrm>
                  <a:off x="1447685" y="4160838"/>
                  <a:ext cx="1098550" cy="817563"/>
                </a:xfrm>
                <a:custGeom>
                  <a:avLst/>
                  <a:gdLst/>
                  <a:ahLst/>
                  <a:cxnLst>
                    <a:cxn ang="0">
                      <a:pos x="244" y="21"/>
                    </a:cxn>
                    <a:cxn ang="0">
                      <a:pos x="304" y="0"/>
                    </a:cxn>
                    <a:cxn ang="0">
                      <a:pos x="337" y="23"/>
                    </a:cxn>
                    <a:cxn ang="0">
                      <a:pos x="337" y="78"/>
                    </a:cxn>
                    <a:cxn ang="0">
                      <a:pos x="283" y="138"/>
                    </a:cxn>
                    <a:cxn ang="0">
                      <a:pos x="194" y="170"/>
                    </a:cxn>
                    <a:cxn ang="0">
                      <a:pos x="124" y="227"/>
                    </a:cxn>
                    <a:cxn ang="0">
                      <a:pos x="79" y="295"/>
                    </a:cxn>
                    <a:cxn ang="0">
                      <a:pos x="55" y="350"/>
                    </a:cxn>
                    <a:cxn ang="0">
                      <a:pos x="55" y="397"/>
                    </a:cxn>
                    <a:cxn ang="0">
                      <a:pos x="84" y="447"/>
                    </a:cxn>
                    <a:cxn ang="0">
                      <a:pos x="155" y="470"/>
                    </a:cxn>
                    <a:cxn ang="0">
                      <a:pos x="213" y="476"/>
                    </a:cxn>
                    <a:cxn ang="0">
                      <a:pos x="299" y="470"/>
                    </a:cxn>
                    <a:cxn ang="0">
                      <a:pos x="410" y="439"/>
                    </a:cxn>
                    <a:cxn ang="0">
                      <a:pos x="480" y="374"/>
                    </a:cxn>
                    <a:cxn ang="0">
                      <a:pos x="525" y="321"/>
                    </a:cxn>
                    <a:cxn ang="0">
                      <a:pos x="512" y="272"/>
                    </a:cxn>
                    <a:cxn ang="0">
                      <a:pos x="517" y="240"/>
                    </a:cxn>
                    <a:cxn ang="0">
                      <a:pos x="564" y="259"/>
                    </a:cxn>
                    <a:cxn ang="0">
                      <a:pos x="614" y="259"/>
                    </a:cxn>
                    <a:cxn ang="0">
                      <a:pos x="651" y="227"/>
                    </a:cxn>
                    <a:cxn ang="0">
                      <a:pos x="674" y="204"/>
                    </a:cxn>
                    <a:cxn ang="0">
                      <a:pos x="690" y="209"/>
                    </a:cxn>
                    <a:cxn ang="0">
                      <a:pos x="692" y="225"/>
                    </a:cxn>
                    <a:cxn ang="0">
                      <a:pos x="677" y="272"/>
                    </a:cxn>
                    <a:cxn ang="0">
                      <a:pos x="677" y="314"/>
                    </a:cxn>
                    <a:cxn ang="0">
                      <a:pos x="658" y="345"/>
                    </a:cxn>
                    <a:cxn ang="0">
                      <a:pos x="614" y="368"/>
                    </a:cxn>
                    <a:cxn ang="0">
                      <a:pos x="575" y="368"/>
                    </a:cxn>
                    <a:cxn ang="0">
                      <a:pos x="533" y="374"/>
                    </a:cxn>
                    <a:cxn ang="0">
                      <a:pos x="449" y="444"/>
                    </a:cxn>
                    <a:cxn ang="0">
                      <a:pos x="386" y="483"/>
                    </a:cxn>
                    <a:cxn ang="0">
                      <a:pos x="288" y="510"/>
                    </a:cxn>
                    <a:cxn ang="0">
                      <a:pos x="186" y="515"/>
                    </a:cxn>
                    <a:cxn ang="0">
                      <a:pos x="110" y="499"/>
                    </a:cxn>
                    <a:cxn ang="0">
                      <a:pos x="53" y="478"/>
                    </a:cxn>
                    <a:cxn ang="0">
                      <a:pos x="14" y="436"/>
                    </a:cxn>
                    <a:cxn ang="0">
                      <a:pos x="0" y="389"/>
                    </a:cxn>
                    <a:cxn ang="0">
                      <a:pos x="0" y="319"/>
                    </a:cxn>
                    <a:cxn ang="0">
                      <a:pos x="24" y="272"/>
                    </a:cxn>
                    <a:cxn ang="0">
                      <a:pos x="53" y="225"/>
                    </a:cxn>
                    <a:cxn ang="0">
                      <a:pos x="92" y="172"/>
                    </a:cxn>
                    <a:cxn ang="0">
                      <a:pos x="150" y="131"/>
                    </a:cxn>
                    <a:cxn ang="0">
                      <a:pos x="186" y="86"/>
                    </a:cxn>
                    <a:cxn ang="0">
                      <a:pos x="213" y="47"/>
                    </a:cxn>
                    <a:cxn ang="0">
                      <a:pos x="244" y="21"/>
                    </a:cxn>
                  </a:cxnLst>
                  <a:rect l="0" t="0" r="r" b="b"/>
                  <a:pathLst>
                    <a:path w="692" h="515">
                      <a:moveTo>
                        <a:pt x="244" y="21"/>
                      </a:moveTo>
                      <a:lnTo>
                        <a:pt x="304" y="0"/>
                      </a:lnTo>
                      <a:lnTo>
                        <a:pt x="337" y="23"/>
                      </a:lnTo>
                      <a:lnTo>
                        <a:pt x="337" y="78"/>
                      </a:lnTo>
                      <a:lnTo>
                        <a:pt x="283" y="138"/>
                      </a:lnTo>
                      <a:lnTo>
                        <a:pt x="194" y="170"/>
                      </a:lnTo>
                      <a:lnTo>
                        <a:pt x="124" y="227"/>
                      </a:lnTo>
                      <a:lnTo>
                        <a:pt x="79" y="295"/>
                      </a:lnTo>
                      <a:lnTo>
                        <a:pt x="55" y="350"/>
                      </a:lnTo>
                      <a:lnTo>
                        <a:pt x="55" y="397"/>
                      </a:lnTo>
                      <a:lnTo>
                        <a:pt x="84" y="447"/>
                      </a:lnTo>
                      <a:lnTo>
                        <a:pt x="155" y="470"/>
                      </a:lnTo>
                      <a:lnTo>
                        <a:pt x="213" y="476"/>
                      </a:lnTo>
                      <a:lnTo>
                        <a:pt x="299" y="470"/>
                      </a:lnTo>
                      <a:lnTo>
                        <a:pt x="410" y="439"/>
                      </a:lnTo>
                      <a:lnTo>
                        <a:pt x="480" y="374"/>
                      </a:lnTo>
                      <a:lnTo>
                        <a:pt x="525" y="321"/>
                      </a:lnTo>
                      <a:lnTo>
                        <a:pt x="512" y="272"/>
                      </a:lnTo>
                      <a:lnTo>
                        <a:pt x="517" y="240"/>
                      </a:lnTo>
                      <a:lnTo>
                        <a:pt x="564" y="259"/>
                      </a:lnTo>
                      <a:lnTo>
                        <a:pt x="614" y="259"/>
                      </a:lnTo>
                      <a:lnTo>
                        <a:pt x="651" y="227"/>
                      </a:lnTo>
                      <a:lnTo>
                        <a:pt x="674" y="204"/>
                      </a:lnTo>
                      <a:lnTo>
                        <a:pt x="690" y="209"/>
                      </a:lnTo>
                      <a:lnTo>
                        <a:pt x="692" y="225"/>
                      </a:lnTo>
                      <a:lnTo>
                        <a:pt x="677" y="272"/>
                      </a:lnTo>
                      <a:lnTo>
                        <a:pt x="677" y="314"/>
                      </a:lnTo>
                      <a:lnTo>
                        <a:pt x="658" y="345"/>
                      </a:lnTo>
                      <a:lnTo>
                        <a:pt x="614" y="368"/>
                      </a:lnTo>
                      <a:lnTo>
                        <a:pt x="575" y="368"/>
                      </a:lnTo>
                      <a:lnTo>
                        <a:pt x="533" y="374"/>
                      </a:lnTo>
                      <a:lnTo>
                        <a:pt x="449" y="444"/>
                      </a:lnTo>
                      <a:lnTo>
                        <a:pt x="386" y="483"/>
                      </a:lnTo>
                      <a:lnTo>
                        <a:pt x="288" y="510"/>
                      </a:lnTo>
                      <a:lnTo>
                        <a:pt x="186" y="515"/>
                      </a:lnTo>
                      <a:lnTo>
                        <a:pt x="110" y="499"/>
                      </a:lnTo>
                      <a:lnTo>
                        <a:pt x="53" y="478"/>
                      </a:lnTo>
                      <a:lnTo>
                        <a:pt x="14" y="436"/>
                      </a:lnTo>
                      <a:lnTo>
                        <a:pt x="0" y="389"/>
                      </a:lnTo>
                      <a:lnTo>
                        <a:pt x="0" y="319"/>
                      </a:lnTo>
                      <a:lnTo>
                        <a:pt x="24" y="272"/>
                      </a:lnTo>
                      <a:lnTo>
                        <a:pt x="53" y="225"/>
                      </a:lnTo>
                      <a:lnTo>
                        <a:pt x="92" y="172"/>
                      </a:lnTo>
                      <a:lnTo>
                        <a:pt x="150" y="131"/>
                      </a:lnTo>
                      <a:lnTo>
                        <a:pt x="186" y="86"/>
                      </a:lnTo>
                      <a:lnTo>
                        <a:pt x="213" y="47"/>
                      </a:lnTo>
                      <a:lnTo>
                        <a:pt x="244" y="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252" name="Freeform 12"/>
                <p:cNvSpPr>
                  <a:spLocks/>
                </p:cNvSpPr>
                <p:nvPr/>
              </p:nvSpPr>
              <p:spPr bwMode="auto">
                <a:xfrm>
                  <a:off x="2046173" y="5187950"/>
                  <a:ext cx="495300" cy="1169988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79" y="32"/>
                    </a:cxn>
                    <a:cxn ang="0">
                      <a:pos x="134" y="123"/>
                    </a:cxn>
                    <a:cxn ang="0">
                      <a:pos x="171" y="186"/>
                    </a:cxn>
                    <a:cxn ang="0">
                      <a:pos x="197" y="260"/>
                    </a:cxn>
                    <a:cxn ang="0">
                      <a:pos x="226" y="330"/>
                    </a:cxn>
                    <a:cxn ang="0">
                      <a:pos x="249" y="414"/>
                    </a:cxn>
                    <a:cxn ang="0">
                      <a:pos x="249" y="472"/>
                    </a:cxn>
                    <a:cxn ang="0">
                      <a:pos x="213" y="520"/>
                    </a:cxn>
                    <a:cxn ang="0">
                      <a:pos x="189" y="567"/>
                    </a:cxn>
                    <a:cxn ang="0">
                      <a:pos x="147" y="604"/>
                    </a:cxn>
                    <a:cxn ang="0">
                      <a:pos x="131" y="638"/>
                    </a:cxn>
                    <a:cxn ang="0">
                      <a:pos x="150" y="659"/>
                    </a:cxn>
                    <a:cxn ang="0">
                      <a:pos x="179" y="661"/>
                    </a:cxn>
                    <a:cxn ang="0">
                      <a:pos x="244" y="669"/>
                    </a:cxn>
                    <a:cxn ang="0">
                      <a:pos x="289" y="690"/>
                    </a:cxn>
                    <a:cxn ang="0">
                      <a:pos x="312" y="708"/>
                    </a:cxn>
                    <a:cxn ang="0">
                      <a:pos x="297" y="732"/>
                    </a:cxn>
                    <a:cxn ang="0">
                      <a:pos x="257" y="737"/>
                    </a:cxn>
                    <a:cxn ang="0">
                      <a:pos x="205" y="716"/>
                    </a:cxn>
                    <a:cxn ang="0">
                      <a:pos x="173" y="698"/>
                    </a:cxn>
                    <a:cxn ang="0">
                      <a:pos x="108" y="682"/>
                    </a:cxn>
                    <a:cxn ang="0">
                      <a:pos x="92" y="677"/>
                    </a:cxn>
                    <a:cxn ang="0">
                      <a:pos x="84" y="653"/>
                    </a:cxn>
                    <a:cxn ang="0">
                      <a:pos x="95" y="619"/>
                    </a:cxn>
                    <a:cxn ang="0">
                      <a:pos x="147" y="559"/>
                    </a:cxn>
                    <a:cxn ang="0">
                      <a:pos x="173" y="520"/>
                    </a:cxn>
                    <a:cxn ang="0">
                      <a:pos x="205" y="446"/>
                    </a:cxn>
                    <a:cxn ang="0">
                      <a:pos x="213" y="409"/>
                    </a:cxn>
                    <a:cxn ang="0">
                      <a:pos x="181" y="315"/>
                    </a:cxn>
                    <a:cxn ang="0">
                      <a:pos x="124" y="218"/>
                    </a:cxn>
                    <a:cxn ang="0">
                      <a:pos x="68" y="155"/>
                    </a:cxn>
                    <a:cxn ang="0">
                      <a:pos x="40" y="108"/>
                    </a:cxn>
                    <a:cxn ang="0">
                      <a:pos x="8" y="79"/>
                    </a:cxn>
                    <a:cxn ang="0">
                      <a:pos x="0" y="37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312" h="737">
                      <a:moveTo>
                        <a:pt x="24" y="0"/>
                      </a:moveTo>
                      <a:lnTo>
                        <a:pt x="79" y="32"/>
                      </a:lnTo>
                      <a:lnTo>
                        <a:pt x="134" y="123"/>
                      </a:lnTo>
                      <a:lnTo>
                        <a:pt x="171" y="186"/>
                      </a:lnTo>
                      <a:lnTo>
                        <a:pt x="197" y="260"/>
                      </a:lnTo>
                      <a:lnTo>
                        <a:pt x="226" y="330"/>
                      </a:lnTo>
                      <a:lnTo>
                        <a:pt x="249" y="414"/>
                      </a:lnTo>
                      <a:lnTo>
                        <a:pt x="249" y="472"/>
                      </a:lnTo>
                      <a:lnTo>
                        <a:pt x="213" y="520"/>
                      </a:lnTo>
                      <a:lnTo>
                        <a:pt x="189" y="567"/>
                      </a:lnTo>
                      <a:lnTo>
                        <a:pt x="147" y="604"/>
                      </a:lnTo>
                      <a:lnTo>
                        <a:pt x="131" y="638"/>
                      </a:lnTo>
                      <a:lnTo>
                        <a:pt x="150" y="659"/>
                      </a:lnTo>
                      <a:lnTo>
                        <a:pt x="179" y="661"/>
                      </a:lnTo>
                      <a:lnTo>
                        <a:pt x="244" y="669"/>
                      </a:lnTo>
                      <a:lnTo>
                        <a:pt x="289" y="690"/>
                      </a:lnTo>
                      <a:lnTo>
                        <a:pt x="312" y="708"/>
                      </a:lnTo>
                      <a:lnTo>
                        <a:pt x="297" y="732"/>
                      </a:lnTo>
                      <a:lnTo>
                        <a:pt x="257" y="737"/>
                      </a:lnTo>
                      <a:lnTo>
                        <a:pt x="205" y="716"/>
                      </a:lnTo>
                      <a:lnTo>
                        <a:pt x="173" y="698"/>
                      </a:lnTo>
                      <a:lnTo>
                        <a:pt x="108" y="682"/>
                      </a:lnTo>
                      <a:lnTo>
                        <a:pt x="92" y="677"/>
                      </a:lnTo>
                      <a:lnTo>
                        <a:pt x="84" y="653"/>
                      </a:lnTo>
                      <a:lnTo>
                        <a:pt x="95" y="619"/>
                      </a:lnTo>
                      <a:lnTo>
                        <a:pt x="147" y="559"/>
                      </a:lnTo>
                      <a:lnTo>
                        <a:pt x="173" y="520"/>
                      </a:lnTo>
                      <a:lnTo>
                        <a:pt x="205" y="446"/>
                      </a:lnTo>
                      <a:lnTo>
                        <a:pt x="213" y="409"/>
                      </a:lnTo>
                      <a:lnTo>
                        <a:pt x="181" y="315"/>
                      </a:lnTo>
                      <a:lnTo>
                        <a:pt x="124" y="218"/>
                      </a:lnTo>
                      <a:lnTo>
                        <a:pt x="68" y="155"/>
                      </a:lnTo>
                      <a:lnTo>
                        <a:pt x="40" y="108"/>
                      </a:lnTo>
                      <a:lnTo>
                        <a:pt x="8" y="79"/>
                      </a:lnTo>
                      <a:lnTo>
                        <a:pt x="0" y="37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253" name="Freeform 13"/>
                <p:cNvSpPr>
                  <a:spLocks/>
                </p:cNvSpPr>
                <p:nvPr/>
              </p:nvSpPr>
              <p:spPr bwMode="auto">
                <a:xfrm>
                  <a:off x="1528648" y="5183188"/>
                  <a:ext cx="449263" cy="1090613"/>
                </a:xfrm>
                <a:custGeom>
                  <a:avLst/>
                  <a:gdLst/>
                  <a:ahLst/>
                  <a:cxnLst>
                    <a:cxn ang="0">
                      <a:pos x="157" y="65"/>
                    </a:cxn>
                    <a:cxn ang="0">
                      <a:pos x="214" y="8"/>
                    </a:cxn>
                    <a:cxn ang="0">
                      <a:pos x="278" y="0"/>
                    </a:cxn>
                    <a:cxn ang="0">
                      <a:pos x="283" y="50"/>
                    </a:cxn>
                    <a:cxn ang="0">
                      <a:pos x="245" y="86"/>
                    </a:cxn>
                    <a:cxn ang="0">
                      <a:pos x="191" y="113"/>
                    </a:cxn>
                    <a:cxn ang="0">
                      <a:pos x="149" y="160"/>
                    </a:cxn>
                    <a:cxn ang="0">
                      <a:pos x="141" y="223"/>
                    </a:cxn>
                    <a:cxn ang="0">
                      <a:pos x="149" y="314"/>
                    </a:cxn>
                    <a:cxn ang="0">
                      <a:pos x="172" y="474"/>
                    </a:cxn>
                    <a:cxn ang="0">
                      <a:pos x="198" y="574"/>
                    </a:cxn>
                    <a:cxn ang="0">
                      <a:pos x="227" y="645"/>
                    </a:cxn>
                    <a:cxn ang="0">
                      <a:pos x="222" y="679"/>
                    </a:cxn>
                    <a:cxn ang="0">
                      <a:pos x="191" y="684"/>
                    </a:cxn>
                    <a:cxn ang="0">
                      <a:pos x="136" y="669"/>
                    </a:cxn>
                    <a:cxn ang="0">
                      <a:pos x="73" y="669"/>
                    </a:cxn>
                    <a:cxn ang="0">
                      <a:pos x="39" y="687"/>
                    </a:cxn>
                    <a:cxn ang="0">
                      <a:pos x="8" y="679"/>
                    </a:cxn>
                    <a:cxn ang="0">
                      <a:pos x="0" y="640"/>
                    </a:cxn>
                    <a:cxn ang="0">
                      <a:pos x="31" y="632"/>
                    </a:cxn>
                    <a:cxn ang="0">
                      <a:pos x="94" y="632"/>
                    </a:cxn>
                    <a:cxn ang="0">
                      <a:pos x="188" y="653"/>
                    </a:cxn>
                    <a:cxn ang="0">
                      <a:pos x="191" y="645"/>
                    </a:cxn>
                    <a:cxn ang="0">
                      <a:pos x="183" y="614"/>
                    </a:cxn>
                    <a:cxn ang="0">
                      <a:pos x="149" y="495"/>
                    </a:cxn>
                    <a:cxn ang="0">
                      <a:pos x="133" y="401"/>
                    </a:cxn>
                    <a:cxn ang="0">
                      <a:pos x="110" y="285"/>
                    </a:cxn>
                    <a:cxn ang="0">
                      <a:pos x="110" y="204"/>
                    </a:cxn>
                    <a:cxn ang="0">
                      <a:pos x="112" y="141"/>
                    </a:cxn>
                    <a:cxn ang="0">
                      <a:pos x="125" y="97"/>
                    </a:cxn>
                    <a:cxn ang="0">
                      <a:pos x="157" y="65"/>
                    </a:cxn>
                  </a:cxnLst>
                  <a:rect l="0" t="0" r="r" b="b"/>
                  <a:pathLst>
                    <a:path w="283" h="687">
                      <a:moveTo>
                        <a:pt x="157" y="65"/>
                      </a:moveTo>
                      <a:lnTo>
                        <a:pt x="214" y="8"/>
                      </a:lnTo>
                      <a:lnTo>
                        <a:pt x="278" y="0"/>
                      </a:lnTo>
                      <a:lnTo>
                        <a:pt x="283" y="50"/>
                      </a:lnTo>
                      <a:lnTo>
                        <a:pt x="245" y="86"/>
                      </a:lnTo>
                      <a:lnTo>
                        <a:pt x="191" y="113"/>
                      </a:lnTo>
                      <a:lnTo>
                        <a:pt x="149" y="160"/>
                      </a:lnTo>
                      <a:lnTo>
                        <a:pt x="141" y="223"/>
                      </a:lnTo>
                      <a:lnTo>
                        <a:pt x="149" y="314"/>
                      </a:lnTo>
                      <a:lnTo>
                        <a:pt x="172" y="474"/>
                      </a:lnTo>
                      <a:lnTo>
                        <a:pt x="198" y="574"/>
                      </a:lnTo>
                      <a:lnTo>
                        <a:pt x="227" y="645"/>
                      </a:lnTo>
                      <a:lnTo>
                        <a:pt x="222" y="679"/>
                      </a:lnTo>
                      <a:lnTo>
                        <a:pt x="191" y="684"/>
                      </a:lnTo>
                      <a:lnTo>
                        <a:pt x="136" y="669"/>
                      </a:lnTo>
                      <a:lnTo>
                        <a:pt x="73" y="669"/>
                      </a:lnTo>
                      <a:lnTo>
                        <a:pt x="39" y="687"/>
                      </a:lnTo>
                      <a:lnTo>
                        <a:pt x="8" y="679"/>
                      </a:lnTo>
                      <a:lnTo>
                        <a:pt x="0" y="640"/>
                      </a:lnTo>
                      <a:lnTo>
                        <a:pt x="31" y="632"/>
                      </a:lnTo>
                      <a:lnTo>
                        <a:pt x="94" y="632"/>
                      </a:lnTo>
                      <a:lnTo>
                        <a:pt x="188" y="653"/>
                      </a:lnTo>
                      <a:lnTo>
                        <a:pt x="191" y="645"/>
                      </a:lnTo>
                      <a:lnTo>
                        <a:pt x="183" y="614"/>
                      </a:lnTo>
                      <a:lnTo>
                        <a:pt x="149" y="495"/>
                      </a:lnTo>
                      <a:lnTo>
                        <a:pt x="133" y="401"/>
                      </a:lnTo>
                      <a:lnTo>
                        <a:pt x="110" y="285"/>
                      </a:lnTo>
                      <a:lnTo>
                        <a:pt x="110" y="204"/>
                      </a:lnTo>
                      <a:lnTo>
                        <a:pt x="112" y="141"/>
                      </a:lnTo>
                      <a:lnTo>
                        <a:pt x="125" y="97"/>
                      </a:lnTo>
                      <a:lnTo>
                        <a:pt x="157" y="6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254" name="Freeform 14"/>
                <p:cNvSpPr>
                  <a:spLocks/>
                </p:cNvSpPr>
                <p:nvPr/>
              </p:nvSpPr>
              <p:spPr bwMode="auto">
                <a:xfrm>
                  <a:off x="1971560" y="3556000"/>
                  <a:ext cx="527050" cy="587375"/>
                </a:xfrm>
                <a:custGeom>
                  <a:avLst/>
                  <a:gdLst/>
                  <a:ahLst/>
                  <a:cxnLst>
                    <a:cxn ang="0">
                      <a:pos x="0" y="331"/>
                    </a:cxn>
                    <a:cxn ang="0">
                      <a:pos x="0" y="248"/>
                    </a:cxn>
                    <a:cxn ang="0">
                      <a:pos x="16" y="157"/>
                    </a:cxn>
                    <a:cxn ang="0">
                      <a:pos x="55" y="84"/>
                    </a:cxn>
                    <a:cxn ang="0">
                      <a:pos x="105" y="39"/>
                    </a:cxn>
                    <a:cxn ang="0">
                      <a:pos x="160" y="5"/>
                    </a:cxn>
                    <a:cxn ang="0">
                      <a:pos x="207" y="0"/>
                    </a:cxn>
                    <a:cxn ang="0">
                      <a:pos x="259" y="13"/>
                    </a:cxn>
                    <a:cxn ang="0">
                      <a:pos x="283" y="44"/>
                    </a:cxn>
                    <a:cxn ang="0">
                      <a:pos x="298" y="84"/>
                    </a:cxn>
                    <a:cxn ang="0">
                      <a:pos x="293" y="125"/>
                    </a:cxn>
                    <a:cxn ang="0">
                      <a:pos x="285" y="173"/>
                    </a:cxn>
                    <a:cxn ang="0">
                      <a:pos x="259" y="212"/>
                    </a:cxn>
                    <a:cxn ang="0">
                      <a:pos x="332" y="303"/>
                    </a:cxn>
                    <a:cxn ang="0">
                      <a:pos x="322" y="328"/>
                    </a:cxn>
                    <a:cxn ang="0">
                      <a:pos x="238" y="256"/>
                    </a:cxn>
                    <a:cxn ang="0">
                      <a:pos x="191" y="312"/>
                    </a:cxn>
                    <a:cxn ang="0">
                      <a:pos x="141" y="351"/>
                    </a:cxn>
                    <a:cxn ang="0">
                      <a:pos x="89" y="370"/>
                    </a:cxn>
                    <a:cxn ang="0">
                      <a:pos x="47" y="370"/>
                    </a:cxn>
                    <a:cxn ang="0">
                      <a:pos x="16" y="354"/>
                    </a:cxn>
                    <a:cxn ang="0">
                      <a:pos x="0" y="331"/>
                    </a:cxn>
                  </a:cxnLst>
                  <a:rect l="0" t="0" r="r" b="b"/>
                  <a:pathLst>
                    <a:path w="332" h="370">
                      <a:moveTo>
                        <a:pt x="0" y="331"/>
                      </a:moveTo>
                      <a:lnTo>
                        <a:pt x="0" y="248"/>
                      </a:lnTo>
                      <a:lnTo>
                        <a:pt x="16" y="157"/>
                      </a:lnTo>
                      <a:lnTo>
                        <a:pt x="55" y="84"/>
                      </a:lnTo>
                      <a:lnTo>
                        <a:pt x="105" y="39"/>
                      </a:lnTo>
                      <a:lnTo>
                        <a:pt x="160" y="5"/>
                      </a:lnTo>
                      <a:lnTo>
                        <a:pt x="207" y="0"/>
                      </a:lnTo>
                      <a:lnTo>
                        <a:pt x="259" y="13"/>
                      </a:lnTo>
                      <a:lnTo>
                        <a:pt x="283" y="44"/>
                      </a:lnTo>
                      <a:lnTo>
                        <a:pt x="298" y="84"/>
                      </a:lnTo>
                      <a:lnTo>
                        <a:pt x="293" y="125"/>
                      </a:lnTo>
                      <a:lnTo>
                        <a:pt x="285" y="173"/>
                      </a:lnTo>
                      <a:lnTo>
                        <a:pt x="259" y="212"/>
                      </a:lnTo>
                      <a:lnTo>
                        <a:pt x="332" y="303"/>
                      </a:lnTo>
                      <a:lnTo>
                        <a:pt x="322" y="328"/>
                      </a:lnTo>
                      <a:lnTo>
                        <a:pt x="238" y="256"/>
                      </a:lnTo>
                      <a:lnTo>
                        <a:pt x="191" y="312"/>
                      </a:lnTo>
                      <a:lnTo>
                        <a:pt x="141" y="351"/>
                      </a:lnTo>
                      <a:lnTo>
                        <a:pt x="89" y="370"/>
                      </a:lnTo>
                      <a:lnTo>
                        <a:pt x="47" y="370"/>
                      </a:lnTo>
                      <a:lnTo>
                        <a:pt x="16" y="354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43" name="Groupe 42"/>
            <p:cNvGrpSpPr/>
            <p:nvPr/>
          </p:nvGrpSpPr>
          <p:grpSpPr>
            <a:xfrm>
              <a:off x="4572000" y="3566886"/>
              <a:ext cx="1455738" cy="2922588"/>
              <a:chOff x="4572000" y="3566886"/>
              <a:chExt cx="1455738" cy="2922588"/>
            </a:xfrm>
            <a:scene3d>
              <a:camera prst="orthographicFront">
                <a:rot lat="0" lon="0" rev="0"/>
              </a:camera>
              <a:lightRig rig="sunset" dir="t"/>
            </a:scene3d>
          </p:grpSpPr>
          <p:grpSp>
            <p:nvGrpSpPr>
              <p:cNvPr id="42" name="Groupe 41"/>
              <p:cNvGrpSpPr/>
              <p:nvPr/>
            </p:nvGrpSpPr>
            <p:grpSpPr>
              <a:xfrm>
                <a:off x="4572000" y="4211411"/>
                <a:ext cx="869951" cy="836613"/>
                <a:chOff x="4572000" y="4211411"/>
                <a:chExt cx="869951" cy="836613"/>
              </a:xfrm>
            </p:grpSpPr>
            <p:sp>
              <p:nvSpPr>
                <p:cNvPr id="10257" name="Freeform 17"/>
                <p:cNvSpPr>
                  <a:spLocks/>
                </p:cNvSpPr>
                <p:nvPr/>
              </p:nvSpPr>
              <p:spPr bwMode="auto">
                <a:xfrm>
                  <a:off x="4681538" y="4211411"/>
                  <a:ext cx="760413" cy="836613"/>
                </a:xfrm>
                <a:custGeom>
                  <a:avLst/>
                  <a:gdLst/>
                  <a:ahLst/>
                  <a:cxnLst>
                    <a:cxn ang="0">
                      <a:pos x="479" y="38"/>
                    </a:cxn>
                    <a:cxn ang="0">
                      <a:pos x="463" y="0"/>
                    </a:cxn>
                    <a:cxn ang="0">
                      <a:pos x="432" y="0"/>
                    </a:cxn>
                    <a:cxn ang="0">
                      <a:pos x="392" y="41"/>
                    </a:cxn>
                    <a:cxn ang="0">
                      <a:pos x="366" y="140"/>
                    </a:cxn>
                    <a:cxn ang="0">
                      <a:pos x="345" y="255"/>
                    </a:cxn>
                    <a:cxn ang="0">
                      <a:pos x="330" y="375"/>
                    </a:cxn>
                    <a:cxn ang="0">
                      <a:pos x="280" y="466"/>
                    </a:cxn>
                    <a:cxn ang="0">
                      <a:pos x="280" y="468"/>
                    </a:cxn>
                    <a:cxn ang="0">
                      <a:pos x="280" y="485"/>
                    </a:cxn>
                    <a:cxn ang="0">
                      <a:pos x="212" y="474"/>
                    </a:cxn>
                    <a:cxn ang="0">
                      <a:pos x="141" y="427"/>
                    </a:cxn>
                    <a:cxn ang="0">
                      <a:pos x="110" y="384"/>
                    </a:cxn>
                    <a:cxn ang="0">
                      <a:pos x="55" y="263"/>
                    </a:cxn>
                    <a:cxn ang="0">
                      <a:pos x="55" y="219"/>
                    </a:cxn>
                    <a:cxn ang="0">
                      <a:pos x="76" y="178"/>
                    </a:cxn>
                    <a:cxn ang="0">
                      <a:pos x="99" y="121"/>
                    </a:cxn>
                    <a:cxn ang="0">
                      <a:pos x="107" y="99"/>
                    </a:cxn>
                    <a:cxn ang="0">
                      <a:pos x="78" y="88"/>
                    </a:cxn>
                    <a:cxn ang="0">
                      <a:pos x="44" y="90"/>
                    </a:cxn>
                    <a:cxn ang="0">
                      <a:pos x="23" y="112"/>
                    </a:cxn>
                    <a:cxn ang="0">
                      <a:pos x="0" y="162"/>
                    </a:cxn>
                    <a:cxn ang="0">
                      <a:pos x="13" y="252"/>
                    </a:cxn>
                    <a:cxn ang="0">
                      <a:pos x="23" y="301"/>
                    </a:cxn>
                    <a:cxn ang="0">
                      <a:pos x="76" y="403"/>
                    </a:cxn>
                    <a:cxn ang="0">
                      <a:pos x="123" y="477"/>
                    </a:cxn>
                    <a:cxn ang="0">
                      <a:pos x="209" y="510"/>
                    </a:cxn>
                    <a:cxn ang="0">
                      <a:pos x="280" y="527"/>
                    </a:cxn>
                    <a:cxn ang="0">
                      <a:pos x="335" y="499"/>
                    </a:cxn>
                    <a:cxn ang="0">
                      <a:pos x="361" y="403"/>
                    </a:cxn>
                    <a:cxn ang="0">
                      <a:pos x="390" y="285"/>
                    </a:cxn>
                    <a:cxn ang="0">
                      <a:pos x="413" y="197"/>
                    </a:cxn>
                    <a:cxn ang="0">
                      <a:pos x="445" y="148"/>
                    </a:cxn>
                    <a:cxn ang="0">
                      <a:pos x="476" y="99"/>
                    </a:cxn>
                    <a:cxn ang="0">
                      <a:pos x="479" y="38"/>
                    </a:cxn>
                  </a:cxnLst>
                  <a:rect l="0" t="0" r="r" b="b"/>
                  <a:pathLst>
                    <a:path w="479" h="527">
                      <a:moveTo>
                        <a:pt x="479" y="38"/>
                      </a:moveTo>
                      <a:lnTo>
                        <a:pt x="463" y="0"/>
                      </a:lnTo>
                      <a:lnTo>
                        <a:pt x="432" y="0"/>
                      </a:lnTo>
                      <a:lnTo>
                        <a:pt x="392" y="41"/>
                      </a:lnTo>
                      <a:lnTo>
                        <a:pt x="366" y="140"/>
                      </a:lnTo>
                      <a:lnTo>
                        <a:pt x="345" y="255"/>
                      </a:lnTo>
                      <a:lnTo>
                        <a:pt x="330" y="375"/>
                      </a:lnTo>
                      <a:lnTo>
                        <a:pt x="280" y="466"/>
                      </a:lnTo>
                      <a:lnTo>
                        <a:pt x="280" y="468"/>
                      </a:lnTo>
                      <a:lnTo>
                        <a:pt x="280" y="485"/>
                      </a:lnTo>
                      <a:lnTo>
                        <a:pt x="212" y="474"/>
                      </a:lnTo>
                      <a:lnTo>
                        <a:pt x="141" y="427"/>
                      </a:lnTo>
                      <a:lnTo>
                        <a:pt x="110" y="384"/>
                      </a:lnTo>
                      <a:lnTo>
                        <a:pt x="55" y="263"/>
                      </a:lnTo>
                      <a:lnTo>
                        <a:pt x="55" y="219"/>
                      </a:lnTo>
                      <a:lnTo>
                        <a:pt x="76" y="178"/>
                      </a:lnTo>
                      <a:lnTo>
                        <a:pt x="99" y="121"/>
                      </a:lnTo>
                      <a:lnTo>
                        <a:pt x="107" y="99"/>
                      </a:lnTo>
                      <a:lnTo>
                        <a:pt x="78" y="88"/>
                      </a:lnTo>
                      <a:lnTo>
                        <a:pt x="44" y="90"/>
                      </a:lnTo>
                      <a:lnTo>
                        <a:pt x="23" y="112"/>
                      </a:lnTo>
                      <a:lnTo>
                        <a:pt x="0" y="162"/>
                      </a:lnTo>
                      <a:lnTo>
                        <a:pt x="13" y="252"/>
                      </a:lnTo>
                      <a:lnTo>
                        <a:pt x="23" y="301"/>
                      </a:lnTo>
                      <a:lnTo>
                        <a:pt x="76" y="403"/>
                      </a:lnTo>
                      <a:lnTo>
                        <a:pt x="123" y="477"/>
                      </a:lnTo>
                      <a:lnTo>
                        <a:pt x="209" y="510"/>
                      </a:lnTo>
                      <a:lnTo>
                        <a:pt x="280" y="527"/>
                      </a:lnTo>
                      <a:lnTo>
                        <a:pt x="335" y="499"/>
                      </a:lnTo>
                      <a:lnTo>
                        <a:pt x="361" y="403"/>
                      </a:lnTo>
                      <a:lnTo>
                        <a:pt x="390" y="285"/>
                      </a:lnTo>
                      <a:lnTo>
                        <a:pt x="413" y="197"/>
                      </a:lnTo>
                      <a:lnTo>
                        <a:pt x="445" y="148"/>
                      </a:lnTo>
                      <a:lnTo>
                        <a:pt x="476" y="99"/>
                      </a:lnTo>
                      <a:lnTo>
                        <a:pt x="479" y="38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10261" name="Group 21"/>
                <p:cNvGrpSpPr>
                  <a:grpSpLocks/>
                </p:cNvGrpSpPr>
                <p:nvPr/>
              </p:nvGrpSpPr>
              <p:grpSpPr bwMode="auto">
                <a:xfrm>
                  <a:off x="4572000" y="4212999"/>
                  <a:ext cx="696913" cy="727075"/>
                  <a:chOff x="3525" y="1823"/>
                  <a:chExt cx="439" cy="458"/>
                </a:xfrm>
              </p:grpSpPr>
              <p:sp>
                <p:nvSpPr>
                  <p:cNvPr id="10258" name="Freeform 18"/>
                  <p:cNvSpPr>
                    <a:spLocks/>
                  </p:cNvSpPr>
                  <p:nvPr/>
                </p:nvSpPr>
                <p:spPr bwMode="auto">
                  <a:xfrm>
                    <a:off x="3525" y="1823"/>
                    <a:ext cx="439" cy="458"/>
                  </a:xfrm>
                  <a:custGeom>
                    <a:avLst/>
                    <a:gdLst/>
                    <a:ahLst/>
                    <a:cxnLst>
                      <a:cxn ang="0">
                        <a:pos x="433" y="162"/>
                      </a:cxn>
                      <a:cxn ang="0">
                        <a:pos x="433" y="113"/>
                      </a:cxn>
                      <a:cxn ang="0">
                        <a:pos x="415" y="72"/>
                      </a:cxn>
                      <a:cxn ang="0">
                        <a:pos x="384" y="39"/>
                      </a:cxn>
                      <a:cxn ang="0">
                        <a:pos x="337" y="14"/>
                      </a:cxn>
                      <a:cxn ang="0">
                        <a:pos x="305" y="0"/>
                      </a:cxn>
                      <a:cxn ang="0">
                        <a:pos x="253" y="6"/>
                      </a:cxn>
                      <a:cxn ang="0">
                        <a:pos x="7" y="255"/>
                      </a:cxn>
                      <a:cxn ang="0">
                        <a:pos x="0" y="305"/>
                      </a:cxn>
                      <a:cxn ang="0">
                        <a:pos x="7" y="346"/>
                      </a:cxn>
                      <a:cxn ang="0">
                        <a:pos x="39" y="401"/>
                      </a:cxn>
                      <a:cxn ang="0">
                        <a:pos x="94" y="442"/>
                      </a:cxn>
                      <a:cxn ang="0">
                        <a:pos x="151" y="458"/>
                      </a:cxn>
                      <a:cxn ang="0">
                        <a:pos x="190" y="458"/>
                      </a:cxn>
                      <a:cxn ang="0">
                        <a:pos x="433" y="187"/>
                      </a:cxn>
                      <a:cxn ang="0">
                        <a:pos x="439" y="137"/>
                      </a:cxn>
                      <a:cxn ang="0">
                        <a:pos x="439" y="146"/>
                      </a:cxn>
                      <a:cxn ang="0">
                        <a:pos x="433" y="162"/>
                      </a:cxn>
                    </a:cxnLst>
                    <a:rect l="0" t="0" r="r" b="b"/>
                    <a:pathLst>
                      <a:path w="439" h="458">
                        <a:moveTo>
                          <a:pt x="433" y="162"/>
                        </a:moveTo>
                        <a:lnTo>
                          <a:pt x="433" y="113"/>
                        </a:lnTo>
                        <a:lnTo>
                          <a:pt x="415" y="72"/>
                        </a:lnTo>
                        <a:lnTo>
                          <a:pt x="384" y="39"/>
                        </a:lnTo>
                        <a:lnTo>
                          <a:pt x="337" y="14"/>
                        </a:lnTo>
                        <a:lnTo>
                          <a:pt x="305" y="0"/>
                        </a:lnTo>
                        <a:lnTo>
                          <a:pt x="253" y="6"/>
                        </a:lnTo>
                        <a:lnTo>
                          <a:pt x="7" y="255"/>
                        </a:lnTo>
                        <a:lnTo>
                          <a:pt x="0" y="305"/>
                        </a:lnTo>
                        <a:lnTo>
                          <a:pt x="7" y="346"/>
                        </a:lnTo>
                        <a:lnTo>
                          <a:pt x="39" y="401"/>
                        </a:lnTo>
                        <a:lnTo>
                          <a:pt x="94" y="442"/>
                        </a:lnTo>
                        <a:lnTo>
                          <a:pt x="151" y="458"/>
                        </a:lnTo>
                        <a:lnTo>
                          <a:pt x="190" y="458"/>
                        </a:lnTo>
                        <a:lnTo>
                          <a:pt x="433" y="187"/>
                        </a:lnTo>
                        <a:lnTo>
                          <a:pt x="439" y="137"/>
                        </a:lnTo>
                        <a:lnTo>
                          <a:pt x="439" y="146"/>
                        </a:lnTo>
                        <a:lnTo>
                          <a:pt x="433" y="162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259" name="Freeform 19"/>
                  <p:cNvSpPr>
                    <a:spLocks/>
                  </p:cNvSpPr>
                  <p:nvPr/>
                </p:nvSpPr>
                <p:spPr bwMode="auto">
                  <a:xfrm>
                    <a:off x="3525" y="1823"/>
                    <a:ext cx="439" cy="458"/>
                  </a:xfrm>
                  <a:custGeom>
                    <a:avLst/>
                    <a:gdLst/>
                    <a:ahLst/>
                    <a:cxnLst>
                      <a:cxn ang="0">
                        <a:pos x="433" y="162"/>
                      </a:cxn>
                      <a:cxn ang="0">
                        <a:pos x="433" y="113"/>
                      </a:cxn>
                      <a:cxn ang="0">
                        <a:pos x="415" y="72"/>
                      </a:cxn>
                      <a:cxn ang="0">
                        <a:pos x="384" y="39"/>
                      </a:cxn>
                      <a:cxn ang="0">
                        <a:pos x="337" y="14"/>
                      </a:cxn>
                      <a:cxn ang="0">
                        <a:pos x="305" y="0"/>
                      </a:cxn>
                      <a:cxn ang="0">
                        <a:pos x="253" y="6"/>
                      </a:cxn>
                      <a:cxn ang="0">
                        <a:pos x="7" y="255"/>
                      </a:cxn>
                      <a:cxn ang="0">
                        <a:pos x="0" y="305"/>
                      </a:cxn>
                      <a:cxn ang="0">
                        <a:pos x="7" y="346"/>
                      </a:cxn>
                      <a:cxn ang="0">
                        <a:pos x="39" y="401"/>
                      </a:cxn>
                      <a:cxn ang="0">
                        <a:pos x="94" y="442"/>
                      </a:cxn>
                      <a:cxn ang="0">
                        <a:pos x="151" y="458"/>
                      </a:cxn>
                      <a:cxn ang="0">
                        <a:pos x="190" y="458"/>
                      </a:cxn>
                      <a:cxn ang="0">
                        <a:pos x="433" y="187"/>
                      </a:cxn>
                      <a:cxn ang="0">
                        <a:pos x="439" y="137"/>
                      </a:cxn>
                      <a:cxn ang="0">
                        <a:pos x="439" y="146"/>
                      </a:cxn>
                    </a:cxnLst>
                    <a:rect l="0" t="0" r="r" b="b"/>
                    <a:pathLst>
                      <a:path w="439" h="458">
                        <a:moveTo>
                          <a:pt x="433" y="162"/>
                        </a:moveTo>
                        <a:lnTo>
                          <a:pt x="433" y="113"/>
                        </a:lnTo>
                        <a:lnTo>
                          <a:pt x="415" y="72"/>
                        </a:lnTo>
                        <a:lnTo>
                          <a:pt x="384" y="39"/>
                        </a:lnTo>
                        <a:lnTo>
                          <a:pt x="337" y="14"/>
                        </a:lnTo>
                        <a:lnTo>
                          <a:pt x="305" y="0"/>
                        </a:lnTo>
                        <a:lnTo>
                          <a:pt x="253" y="6"/>
                        </a:lnTo>
                        <a:lnTo>
                          <a:pt x="7" y="255"/>
                        </a:lnTo>
                        <a:lnTo>
                          <a:pt x="0" y="305"/>
                        </a:lnTo>
                        <a:lnTo>
                          <a:pt x="7" y="346"/>
                        </a:lnTo>
                        <a:lnTo>
                          <a:pt x="39" y="401"/>
                        </a:lnTo>
                        <a:lnTo>
                          <a:pt x="94" y="442"/>
                        </a:lnTo>
                        <a:lnTo>
                          <a:pt x="151" y="458"/>
                        </a:lnTo>
                        <a:lnTo>
                          <a:pt x="190" y="458"/>
                        </a:lnTo>
                        <a:lnTo>
                          <a:pt x="433" y="187"/>
                        </a:lnTo>
                        <a:lnTo>
                          <a:pt x="439" y="137"/>
                        </a:lnTo>
                        <a:lnTo>
                          <a:pt x="439" y="146"/>
                        </a:lnTo>
                      </a:path>
                    </a:pathLst>
                  </a:custGeom>
                  <a:noFill/>
                  <a:ln w="8">
                    <a:noFill/>
                    <a:prstDash val="solid"/>
                    <a:round/>
                    <a:headEnd/>
                    <a:tailEnd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260" name="Freeform 20"/>
                  <p:cNvSpPr>
                    <a:spLocks/>
                  </p:cNvSpPr>
                  <p:nvPr/>
                </p:nvSpPr>
                <p:spPr bwMode="auto">
                  <a:xfrm>
                    <a:off x="3785" y="1838"/>
                    <a:ext cx="175" cy="162"/>
                  </a:xfrm>
                  <a:custGeom>
                    <a:avLst/>
                    <a:gdLst/>
                    <a:ahLst/>
                    <a:cxnLst>
                      <a:cxn ang="0">
                        <a:pos x="175" y="154"/>
                      </a:cxn>
                      <a:cxn ang="0">
                        <a:pos x="128" y="162"/>
                      </a:cxn>
                      <a:cxn ang="0">
                        <a:pos x="89" y="148"/>
                      </a:cxn>
                      <a:cxn ang="0">
                        <a:pos x="62" y="132"/>
                      </a:cxn>
                      <a:cxn ang="0">
                        <a:pos x="31" y="108"/>
                      </a:cxn>
                      <a:cxn ang="0">
                        <a:pos x="10" y="81"/>
                      </a:cxn>
                      <a:cxn ang="0">
                        <a:pos x="0" y="35"/>
                      </a:cxn>
                      <a:cxn ang="0">
                        <a:pos x="0" y="8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175" h="162">
                        <a:moveTo>
                          <a:pt x="175" y="154"/>
                        </a:moveTo>
                        <a:lnTo>
                          <a:pt x="128" y="162"/>
                        </a:lnTo>
                        <a:lnTo>
                          <a:pt x="89" y="148"/>
                        </a:lnTo>
                        <a:lnTo>
                          <a:pt x="62" y="132"/>
                        </a:lnTo>
                        <a:lnTo>
                          <a:pt x="31" y="108"/>
                        </a:lnTo>
                        <a:lnTo>
                          <a:pt x="10" y="81"/>
                        </a:lnTo>
                        <a:lnTo>
                          <a:pt x="0" y="35"/>
                        </a:lnTo>
                        <a:lnTo>
                          <a:pt x="0" y="8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8">
                    <a:noFill/>
                    <a:prstDash val="solid"/>
                    <a:round/>
                    <a:headEnd/>
                    <a:tailEnd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41" name="Groupe 40"/>
              <p:cNvGrpSpPr/>
              <p:nvPr/>
            </p:nvGrpSpPr>
            <p:grpSpPr>
              <a:xfrm>
                <a:off x="4929188" y="3566886"/>
                <a:ext cx="1098550" cy="2922588"/>
                <a:chOff x="4929188" y="3566886"/>
                <a:chExt cx="1098550" cy="2922588"/>
              </a:xfrm>
              <a:solidFill>
                <a:schemeClr val="accent4">
                  <a:lumMod val="75000"/>
                </a:schemeClr>
              </a:solidFill>
            </p:grpSpPr>
            <p:sp>
              <p:nvSpPr>
                <p:cNvPr id="10256" name="Freeform 16"/>
                <p:cNvSpPr>
                  <a:spLocks/>
                </p:cNvSpPr>
                <p:nvPr/>
              </p:nvSpPr>
              <p:spPr bwMode="auto">
                <a:xfrm>
                  <a:off x="5295900" y="4224111"/>
                  <a:ext cx="479425" cy="1214438"/>
                </a:xfrm>
                <a:custGeom>
                  <a:avLst/>
                  <a:gdLst/>
                  <a:ahLst/>
                  <a:cxnLst>
                    <a:cxn ang="0">
                      <a:pos x="200" y="74"/>
                    </a:cxn>
                    <a:cxn ang="0">
                      <a:pos x="144" y="19"/>
                    </a:cxn>
                    <a:cxn ang="0">
                      <a:pos x="78" y="0"/>
                    </a:cxn>
                    <a:cxn ang="0">
                      <a:pos x="31" y="3"/>
                    </a:cxn>
                    <a:cxn ang="0">
                      <a:pos x="23" y="49"/>
                    </a:cxn>
                    <a:cxn ang="0">
                      <a:pos x="26" y="109"/>
                    </a:cxn>
                    <a:cxn ang="0">
                      <a:pos x="78" y="180"/>
                    </a:cxn>
                    <a:cxn ang="0">
                      <a:pos x="110" y="287"/>
                    </a:cxn>
                    <a:cxn ang="0">
                      <a:pos x="112" y="393"/>
                    </a:cxn>
                    <a:cxn ang="0">
                      <a:pos x="89" y="491"/>
                    </a:cxn>
                    <a:cxn ang="0">
                      <a:pos x="57" y="582"/>
                    </a:cxn>
                    <a:cxn ang="0">
                      <a:pos x="0" y="659"/>
                    </a:cxn>
                    <a:cxn ang="0">
                      <a:pos x="0" y="683"/>
                    </a:cxn>
                    <a:cxn ang="0">
                      <a:pos x="8" y="738"/>
                    </a:cxn>
                    <a:cxn ang="0">
                      <a:pos x="50" y="762"/>
                    </a:cxn>
                    <a:cxn ang="0">
                      <a:pos x="97" y="765"/>
                    </a:cxn>
                    <a:cxn ang="0">
                      <a:pos x="176" y="746"/>
                    </a:cxn>
                    <a:cxn ang="0">
                      <a:pos x="236" y="683"/>
                    </a:cxn>
                    <a:cxn ang="0">
                      <a:pos x="268" y="574"/>
                    </a:cxn>
                    <a:cxn ang="0">
                      <a:pos x="291" y="502"/>
                    </a:cxn>
                    <a:cxn ang="0">
                      <a:pos x="302" y="409"/>
                    </a:cxn>
                    <a:cxn ang="0">
                      <a:pos x="294" y="287"/>
                    </a:cxn>
                    <a:cxn ang="0">
                      <a:pos x="268" y="183"/>
                    </a:cxn>
                    <a:cxn ang="0">
                      <a:pos x="236" y="115"/>
                    </a:cxn>
                    <a:cxn ang="0">
                      <a:pos x="200" y="74"/>
                    </a:cxn>
                  </a:cxnLst>
                  <a:rect l="0" t="0" r="r" b="b"/>
                  <a:pathLst>
                    <a:path w="302" h="765">
                      <a:moveTo>
                        <a:pt x="200" y="74"/>
                      </a:moveTo>
                      <a:lnTo>
                        <a:pt x="144" y="19"/>
                      </a:lnTo>
                      <a:lnTo>
                        <a:pt x="78" y="0"/>
                      </a:lnTo>
                      <a:lnTo>
                        <a:pt x="31" y="3"/>
                      </a:lnTo>
                      <a:lnTo>
                        <a:pt x="23" y="49"/>
                      </a:lnTo>
                      <a:lnTo>
                        <a:pt x="26" y="109"/>
                      </a:lnTo>
                      <a:lnTo>
                        <a:pt x="78" y="180"/>
                      </a:lnTo>
                      <a:lnTo>
                        <a:pt x="110" y="287"/>
                      </a:lnTo>
                      <a:lnTo>
                        <a:pt x="112" y="393"/>
                      </a:lnTo>
                      <a:lnTo>
                        <a:pt x="89" y="491"/>
                      </a:lnTo>
                      <a:lnTo>
                        <a:pt x="57" y="582"/>
                      </a:lnTo>
                      <a:lnTo>
                        <a:pt x="0" y="659"/>
                      </a:lnTo>
                      <a:lnTo>
                        <a:pt x="0" y="683"/>
                      </a:lnTo>
                      <a:lnTo>
                        <a:pt x="8" y="738"/>
                      </a:lnTo>
                      <a:lnTo>
                        <a:pt x="50" y="762"/>
                      </a:lnTo>
                      <a:lnTo>
                        <a:pt x="97" y="765"/>
                      </a:lnTo>
                      <a:lnTo>
                        <a:pt x="176" y="746"/>
                      </a:lnTo>
                      <a:lnTo>
                        <a:pt x="236" y="683"/>
                      </a:lnTo>
                      <a:lnTo>
                        <a:pt x="268" y="574"/>
                      </a:lnTo>
                      <a:lnTo>
                        <a:pt x="291" y="502"/>
                      </a:lnTo>
                      <a:lnTo>
                        <a:pt x="302" y="409"/>
                      </a:lnTo>
                      <a:lnTo>
                        <a:pt x="294" y="287"/>
                      </a:lnTo>
                      <a:lnTo>
                        <a:pt x="268" y="183"/>
                      </a:lnTo>
                      <a:lnTo>
                        <a:pt x="236" y="115"/>
                      </a:lnTo>
                      <a:lnTo>
                        <a:pt x="200" y="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262" name="Freeform 22"/>
                <p:cNvSpPr>
                  <a:spLocks/>
                </p:cNvSpPr>
                <p:nvPr/>
              </p:nvSpPr>
              <p:spPr bwMode="auto">
                <a:xfrm>
                  <a:off x="4929188" y="4195536"/>
                  <a:ext cx="1098550" cy="858838"/>
                </a:xfrm>
                <a:custGeom>
                  <a:avLst/>
                  <a:gdLst/>
                  <a:ahLst/>
                  <a:cxnLst>
                    <a:cxn ang="0">
                      <a:pos x="448" y="22"/>
                    </a:cxn>
                    <a:cxn ang="0">
                      <a:pos x="388" y="0"/>
                    </a:cxn>
                    <a:cxn ang="0">
                      <a:pos x="355" y="25"/>
                    </a:cxn>
                    <a:cxn ang="0">
                      <a:pos x="355" y="83"/>
                    </a:cxn>
                    <a:cxn ang="0">
                      <a:pos x="409" y="146"/>
                    </a:cxn>
                    <a:cxn ang="0">
                      <a:pos x="498" y="179"/>
                    </a:cxn>
                    <a:cxn ang="0">
                      <a:pos x="568" y="239"/>
                    </a:cxn>
                    <a:cxn ang="0">
                      <a:pos x="613" y="310"/>
                    </a:cxn>
                    <a:cxn ang="0">
                      <a:pos x="637" y="368"/>
                    </a:cxn>
                    <a:cxn ang="0">
                      <a:pos x="637" y="417"/>
                    </a:cxn>
                    <a:cxn ang="0">
                      <a:pos x="608" y="469"/>
                    </a:cxn>
                    <a:cxn ang="0">
                      <a:pos x="537" y="494"/>
                    </a:cxn>
                    <a:cxn ang="0">
                      <a:pos x="479" y="499"/>
                    </a:cxn>
                    <a:cxn ang="0">
                      <a:pos x="393" y="494"/>
                    </a:cxn>
                    <a:cxn ang="0">
                      <a:pos x="282" y="461"/>
                    </a:cxn>
                    <a:cxn ang="0">
                      <a:pos x="212" y="392"/>
                    </a:cxn>
                    <a:cxn ang="0">
                      <a:pos x="167" y="338"/>
                    </a:cxn>
                    <a:cxn ang="0">
                      <a:pos x="180" y="285"/>
                    </a:cxn>
                    <a:cxn ang="0">
                      <a:pos x="175" y="253"/>
                    </a:cxn>
                    <a:cxn ang="0">
                      <a:pos x="128" y="272"/>
                    </a:cxn>
                    <a:cxn ang="0">
                      <a:pos x="78" y="272"/>
                    </a:cxn>
                    <a:cxn ang="0">
                      <a:pos x="41" y="239"/>
                    </a:cxn>
                    <a:cxn ang="0">
                      <a:pos x="18" y="214"/>
                    </a:cxn>
                    <a:cxn ang="0">
                      <a:pos x="2" y="220"/>
                    </a:cxn>
                    <a:cxn ang="0">
                      <a:pos x="0" y="236"/>
                    </a:cxn>
                    <a:cxn ang="0">
                      <a:pos x="15" y="285"/>
                    </a:cxn>
                    <a:cxn ang="0">
                      <a:pos x="15" y="329"/>
                    </a:cxn>
                    <a:cxn ang="0">
                      <a:pos x="34" y="362"/>
                    </a:cxn>
                    <a:cxn ang="0">
                      <a:pos x="78" y="387"/>
                    </a:cxn>
                    <a:cxn ang="0">
                      <a:pos x="117" y="387"/>
                    </a:cxn>
                    <a:cxn ang="0">
                      <a:pos x="159" y="392"/>
                    </a:cxn>
                    <a:cxn ang="0">
                      <a:pos x="243" y="466"/>
                    </a:cxn>
                    <a:cxn ang="0">
                      <a:pos x="306" y="507"/>
                    </a:cxn>
                    <a:cxn ang="0">
                      <a:pos x="404" y="536"/>
                    </a:cxn>
                    <a:cxn ang="0">
                      <a:pos x="506" y="541"/>
                    </a:cxn>
                    <a:cxn ang="0">
                      <a:pos x="582" y="525"/>
                    </a:cxn>
                    <a:cxn ang="0">
                      <a:pos x="639" y="502"/>
                    </a:cxn>
                    <a:cxn ang="0">
                      <a:pos x="678" y="458"/>
                    </a:cxn>
                    <a:cxn ang="0">
                      <a:pos x="692" y="409"/>
                    </a:cxn>
                    <a:cxn ang="0">
                      <a:pos x="692" y="335"/>
                    </a:cxn>
                    <a:cxn ang="0">
                      <a:pos x="668" y="285"/>
                    </a:cxn>
                    <a:cxn ang="0">
                      <a:pos x="639" y="236"/>
                    </a:cxn>
                    <a:cxn ang="0">
                      <a:pos x="600" y="181"/>
                    </a:cxn>
                    <a:cxn ang="0">
                      <a:pos x="542" y="137"/>
                    </a:cxn>
                    <a:cxn ang="0">
                      <a:pos x="506" y="91"/>
                    </a:cxn>
                    <a:cxn ang="0">
                      <a:pos x="479" y="50"/>
                    </a:cxn>
                    <a:cxn ang="0">
                      <a:pos x="448" y="22"/>
                    </a:cxn>
                  </a:cxnLst>
                  <a:rect l="0" t="0" r="r" b="b"/>
                  <a:pathLst>
                    <a:path w="692" h="541">
                      <a:moveTo>
                        <a:pt x="448" y="22"/>
                      </a:moveTo>
                      <a:lnTo>
                        <a:pt x="388" y="0"/>
                      </a:lnTo>
                      <a:lnTo>
                        <a:pt x="355" y="25"/>
                      </a:lnTo>
                      <a:lnTo>
                        <a:pt x="355" y="83"/>
                      </a:lnTo>
                      <a:lnTo>
                        <a:pt x="409" y="146"/>
                      </a:lnTo>
                      <a:lnTo>
                        <a:pt x="498" y="179"/>
                      </a:lnTo>
                      <a:lnTo>
                        <a:pt x="568" y="239"/>
                      </a:lnTo>
                      <a:lnTo>
                        <a:pt x="613" y="310"/>
                      </a:lnTo>
                      <a:lnTo>
                        <a:pt x="637" y="368"/>
                      </a:lnTo>
                      <a:lnTo>
                        <a:pt x="637" y="417"/>
                      </a:lnTo>
                      <a:lnTo>
                        <a:pt x="608" y="469"/>
                      </a:lnTo>
                      <a:lnTo>
                        <a:pt x="537" y="494"/>
                      </a:lnTo>
                      <a:lnTo>
                        <a:pt x="479" y="499"/>
                      </a:lnTo>
                      <a:lnTo>
                        <a:pt x="393" y="494"/>
                      </a:lnTo>
                      <a:lnTo>
                        <a:pt x="282" y="461"/>
                      </a:lnTo>
                      <a:lnTo>
                        <a:pt x="212" y="392"/>
                      </a:lnTo>
                      <a:lnTo>
                        <a:pt x="167" y="338"/>
                      </a:lnTo>
                      <a:lnTo>
                        <a:pt x="180" y="285"/>
                      </a:lnTo>
                      <a:lnTo>
                        <a:pt x="175" y="253"/>
                      </a:lnTo>
                      <a:lnTo>
                        <a:pt x="128" y="272"/>
                      </a:lnTo>
                      <a:lnTo>
                        <a:pt x="78" y="272"/>
                      </a:lnTo>
                      <a:lnTo>
                        <a:pt x="41" y="239"/>
                      </a:lnTo>
                      <a:lnTo>
                        <a:pt x="18" y="214"/>
                      </a:lnTo>
                      <a:lnTo>
                        <a:pt x="2" y="220"/>
                      </a:lnTo>
                      <a:lnTo>
                        <a:pt x="0" y="236"/>
                      </a:lnTo>
                      <a:lnTo>
                        <a:pt x="15" y="285"/>
                      </a:lnTo>
                      <a:lnTo>
                        <a:pt x="15" y="329"/>
                      </a:lnTo>
                      <a:lnTo>
                        <a:pt x="34" y="362"/>
                      </a:lnTo>
                      <a:lnTo>
                        <a:pt x="78" y="387"/>
                      </a:lnTo>
                      <a:lnTo>
                        <a:pt x="117" y="387"/>
                      </a:lnTo>
                      <a:lnTo>
                        <a:pt x="159" y="392"/>
                      </a:lnTo>
                      <a:lnTo>
                        <a:pt x="243" y="466"/>
                      </a:lnTo>
                      <a:lnTo>
                        <a:pt x="306" y="507"/>
                      </a:lnTo>
                      <a:lnTo>
                        <a:pt x="404" y="536"/>
                      </a:lnTo>
                      <a:lnTo>
                        <a:pt x="506" y="541"/>
                      </a:lnTo>
                      <a:lnTo>
                        <a:pt x="582" y="525"/>
                      </a:lnTo>
                      <a:lnTo>
                        <a:pt x="639" y="502"/>
                      </a:lnTo>
                      <a:lnTo>
                        <a:pt x="678" y="458"/>
                      </a:lnTo>
                      <a:lnTo>
                        <a:pt x="692" y="409"/>
                      </a:lnTo>
                      <a:lnTo>
                        <a:pt x="692" y="335"/>
                      </a:lnTo>
                      <a:lnTo>
                        <a:pt x="668" y="285"/>
                      </a:lnTo>
                      <a:lnTo>
                        <a:pt x="639" y="236"/>
                      </a:lnTo>
                      <a:lnTo>
                        <a:pt x="600" y="181"/>
                      </a:lnTo>
                      <a:lnTo>
                        <a:pt x="542" y="137"/>
                      </a:lnTo>
                      <a:lnTo>
                        <a:pt x="506" y="91"/>
                      </a:lnTo>
                      <a:lnTo>
                        <a:pt x="479" y="50"/>
                      </a:lnTo>
                      <a:lnTo>
                        <a:pt x="448" y="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263" name="Freeform 23"/>
                <p:cNvSpPr>
                  <a:spLocks/>
                </p:cNvSpPr>
                <p:nvPr/>
              </p:nvSpPr>
              <p:spPr bwMode="auto">
                <a:xfrm>
                  <a:off x="4938713" y="5270274"/>
                  <a:ext cx="493713" cy="1219200"/>
                </a:xfrm>
                <a:custGeom>
                  <a:avLst/>
                  <a:gdLst/>
                  <a:ahLst/>
                  <a:cxnLst>
                    <a:cxn ang="0">
                      <a:pos x="287" y="0"/>
                    </a:cxn>
                    <a:cxn ang="0">
                      <a:pos x="232" y="33"/>
                    </a:cxn>
                    <a:cxn ang="0">
                      <a:pos x="178" y="128"/>
                    </a:cxn>
                    <a:cxn ang="0">
                      <a:pos x="141" y="194"/>
                    </a:cxn>
                    <a:cxn ang="0">
                      <a:pos x="115" y="270"/>
                    </a:cxn>
                    <a:cxn ang="0">
                      <a:pos x="86" y="344"/>
                    </a:cxn>
                    <a:cxn ang="0">
                      <a:pos x="63" y="431"/>
                    </a:cxn>
                    <a:cxn ang="0">
                      <a:pos x="63" y="492"/>
                    </a:cxn>
                    <a:cxn ang="0">
                      <a:pos x="99" y="541"/>
                    </a:cxn>
                    <a:cxn ang="0">
                      <a:pos x="123" y="590"/>
                    </a:cxn>
                    <a:cxn ang="0">
                      <a:pos x="164" y="629"/>
                    </a:cxn>
                    <a:cxn ang="0">
                      <a:pos x="180" y="664"/>
                    </a:cxn>
                    <a:cxn ang="0">
                      <a:pos x="162" y="686"/>
                    </a:cxn>
                    <a:cxn ang="0">
                      <a:pos x="133" y="689"/>
                    </a:cxn>
                    <a:cxn ang="0">
                      <a:pos x="68" y="697"/>
                    </a:cxn>
                    <a:cxn ang="0">
                      <a:pos x="23" y="719"/>
                    </a:cxn>
                    <a:cxn ang="0">
                      <a:pos x="0" y="738"/>
                    </a:cxn>
                    <a:cxn ang="0">
                      <a:pos x="15" y="762"/>
                    </a:cxn>
                    <a:cxn ang="0">
                      <a:pos x="55" y="768"/>
                    </a:cxn>
                    <a:cxn ang="0">
                      <a:pos x="107" y="746"/>
                    </a:cxn>
                    <a:cxn ang="0">
                      <a:pos x="138" y="727"/>
                    </a:cxn>
                    <a:cxn ang="0">
                      <a:pos x="204" y="711"/>
                    </a:cxn>
                    <a:cxn ang="0">
                      <a:pos x="219" y="705"/>
                    </a:cxn>
                    <a:cxn ang="0">
                      <a:pos x="227" y="681"/>
                    </a:cxn>
                    <a:cxn ang="0">
                      <a:pos x="217" y="645"/>
                    </a:cxn>
                    <a:cxn ang="0">
                      <a:pos x="164" y="582"/>
                    </a:cxn>
                    <a:cxn ang="0">
                      <a:pos x="138" y="541"/>
                    </a:cxn>
                    <a:cxn ang="0">
                      <a:pos x="107" y="465"/>
                    </a:cxn>
                    <a:cxn ang="0">
                      <a:pos x="99" y="426"/>
                    </a:cxn>
                    <a:cxn ang="0">
                      <a:pos x="130" y="327"/>
                    </a:cxn>
                    <a:cxn ang="0">
                      <a:pos x="188" y="226"/>
                    </a:cxn>
                    <a:cxn ang="0">
                      <a:pos x="243" y="161"/>
                    </a:cxn>
                    <a:cxn ang="0">
                      <a:pos x="272" y="112"/>
                    </a:cxn>
                    <a:cxn ang="0">
                      <a:pos x="303" y="82"/>
                    </a:cxn>
                    <a:cxn ang="0">
                      <a:pos x="311" y="38"/>
                    </a:cxn>
                    <a:cxn ang="0">
                      <a:pos x="287" y="0"/>
                    </a:cxn>
                  </a:cxnLst>
                  <a:rect l="0" t="0" r="r" b="b"/>
                  <a:pathLst>
                    <a:path w="311" h="768">
                      <a:moveTo>
                        <a:pt x="287" y="0"/>
                      </a:moveTo>
                      <a:lnTo>
                        <a:pt x="232" y="33"/>
                      </a:lnTo>
                      <a:lnTo>
                        <a:pt x="178" y="128"/>
                      </a:lnTo>
                      <a:lnTo>
                        <a:pt x="141" y="194"/>
                      </a:lnTo>
                      <a:lnTo>
                        <a:pt x="115" y="270"/>
                      </a:lnTo>
                      <a:lnTo>
                        <a:pt x="86" y="344"/>
                      </a:lnTo>
                      <a:lnTo>
                        <a:pt x="63" y="431"/>
                      </a:lnTo>
                      <a:lnTo>
                        <a:pt x="63" y="492"/>
                      </a:lnTo>
                      <a:lnTo>
                        <a:pt x="99" y="541"/>
                      </a:lnTo>
                      <a:lnTo>
                        <a:pt x="123" y="590"/>
                      </a:lnTo>
                      <a:lnTo>
                        <a:pt x="164" y="629"/>
                      </a:lnTo>
                      <a:lnTo>
                        <a:pt x="180" y="664"/>
                      </a:lnTo>
                      <a:lnTo>
                        <a:pt x="162" y="686"/>
                      </a:lnTo>
                      <a:lnTo>
                        <a:pt x="133" y="689"/>
                      </a:lnTo>
                      <a:lnTo>
                        <a:pt x="68" y="697"/>
                      </a:lnTo>
                      <a:lnTo>
                        <a:pt x="23" y="719"/>
                      </a:lnTo>
                      <a:lnTo>
                        <a:pt x="0" y="738"/>
                      </a:lnTo>
                      <a:lnTo>
                        <a:pt x="15" y="762"/>
                      </a:lnTo>
                      <a:lnTo>
                        <a:pt x="55" y="768"/>
                      </a:lnTo>
                      <a:lnTo>
                        <a:pt x="107" y="746"/>
                      </a:lnTo>
                      <a:lnTo>
                        <a:pt x="138" y="727"/>
                      </a:lnTo>
                      <a:lnTo>
                        <a:pt x="204" y="711"/>
                      </a:lnTo>
                      <a:lnTo>
                        <a:pt x="219" y="705"/>
                      </a:lnTo>
                      <a:lnTo>
                        <a:pt x="227" y="681"/>
                      </a:lnTo>
                      <a:lnTo>
                        <a:pt x="217" y="645"/>
                      </a:lnTo>
                      <a:lnTo>
                        <a:pt x="164" y="582"/>
                      </a:lnTo>
                      <a:lnTo>
                        <a:pt x="138" y="541"/>
                      </a:lnTo>
                      <a:lnTo>
                        <a:pt x="107" y="465"/>
                      </a:lnTo>
                      <a:lnTo>
                        <a:pt x="99" y="426"/>
                      </a:lnTo>
                      <a:lnTo>
                        <a:pt x="130" y="327"/>
                      </a:lnTo>
                      <a:lnTo>
                        <a:pt x="188" y="226"/>
                      </a:lnTo>
                      <a:lnTo>
                        <a:pt x="243" y="161"/>
                      </a:lnTo>
                      <a:lnTo>
                        <a:pt x="272" y="112"/>
                      </a:lnTo>
                      <a:lnTo>
                        <a:pt x="303" y="82"/>
                      </a:lnTo>
                      <a:lnTo>
                        <a:pt x="311" y="38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264" name="Freeform 24"/>
                <p:cNvSpPr>
                  <a:spLocks/>
                </p:cNvSpPr>
                <p:nvPr/>
              </p:nvSpPr>
              <p:spPr bwMode="auto">
                <a:xfrm>
                  <a:off x="5497513" y="5262336"/>
                  <a:ext cx="450850" cy="1138238"/>
                </a:xfrm>
                <a:custGeom>
                  <a:avLst/>
                  <a:gdLst/>
                  <a:ahLst/>
                  <a:cxnLst>
                    <a:cxn ang="0">
                      <a:pos x="126" y="69"/>
                    </a:cxn>
                    <a:cxn ang="0">
                      <a:pos x="69" y="9"/>
                    </a:cxn>
                    <a:cxn ang="0">
                      <a:pos x="5" y="0"/>
                    </a:cxn>
                    <a:cxn ang="0">
                      <a:pos x="0" y="52"/>
                    </a:cxn>
                    <a:cxn ang="0">
                      <a:pos x="37" y="91"/>
                    </a:cxn>
                    <a:cxn ang="0">
                      <a:pos x="92" y="118"/>
                    </a:cxn>
                    <a:cxn ang="0">
                      <a:pos x="134" y="167"/>
                    </a:cxn>
                    <a:cxn ang="0">
                      <a:pos x="142" y="232"/>
                    </a:cxn>
                    <a:cxn ang="0">
                      <a:pos x="134" y="328"/>
                    </a:cxn>
                    <a:cxn ang="0">
                      <a:pos x="111" y="495"/>
                    </a:cxn>
                    <a:cxn ang="0">
                      <a:pos x="84" y="599"/>
                    </a:cxn>
                    <a:cxn ang="0">
                      <a:pos x="56" y="673"/>
                    </a:cxn>
                    <a:cxn ang="0">
                      <a:pos x="61" y="708"/>
                    </a:cxn>
                    <a:cxn ang="0">
                      <a:pos x="92" y="714"/>
                    </a:cxn>
                    <a:cxn ang="0">
                      <a:pos x="147" y="697"/>
                    </a:cxn>
                    <a:cxn ang="0">
                      <a:pos x="210" y="697"/>
                    </a:cxn>
                    <a:cxn ang="0">
                      <a:pos x="244" y="717"/>
                    </a:cxn>
                    <a:cxn ang="0">
                      <a:pos x="276" y="708"/>
                    </a:cxn>
                    <a:cxn ang="0">
                      <a:pos x="284" y="667"/>
                    </a:cxn>
                    <a:cxn ang="0">
                      <a:pos x="252" y="659"/>
                    </a:cxn>
                    <a:cxn ang="0">
                      <a:pos x="189" y="659"/>
                    </a:cxn>
                    <a:cxn ang="0">
                      <a:pos x="95" y="681"/>
                    </a:cxn>
                    <a:cxn ang="0">
                      <a:pos x="92" y="673"/>
                    </a:cxn>
                    <a:cxn ang="0">
                      <a:pos x="100" y="640"/>
                    </a:cxn>
                    <a:cxn ang="0">
                      <a:pos x="134" y="517"/>
                    </a:cxn>
                    <a:cxn ang="0">
                      <a:pos x="150" y="418"/>
                    </a:cxn>
                    <a:cxn ang="0">
                      <a:pos x="173" y="298"/>
                    </a:cxn>
                    <a:cxn ang="0">
                      <a:pos x="173" y="213"/>
                    </a:cxn>
                    <a:cxn ang="0">
                      <a:pos x="171" y="148"/>
                    </a:cxn>
                    <a:cxn ang="0">
                      <a:pos x="158" y="101"/>
                    </a:cxn>
                    <a:cxn ang="0">
                      <a:pos x="126" y="69"/>
                    </a:cxn>
                  </a:cxnLst>
                  <a:rect l="0" t="0" r="r" b="b"/>
                  <a:pathLst>
                    <a:path w="284" h="717">
                      <a:moveTo>
                        <a:pt x="126" y="69"/>
                      </a:moveTo>
                      <a:lnTo>
                        <a:pt x="69" y="9"/>
                      </a:lnTo>
                      <a:lnTo>
                        <a:pt x="5" y="0"/>
                      </a:lnTo>
                      <a:lnTo>
                        <a:pt x="0" y="52"/>
                      </a:lnTo>
                      <a:lnTo>
                        <a:pt x="37" y="91"/>
                      </a:lnTo>
                      <a:lnTo>
                        <a:pt x="92" y="118"/>
                      </a:lnTo>
                      <a:lnTo>
                        <a:pt x="134" y="167"/>
                      </a:lnTo>
                      <a:lnTo>
                        <a:pt x="142" y="232"/>
                      </a:lnTo>
                      <a:lnTo>
                        <a:pt x="134" y="328"/>
                      </a:lnTo>
                      <a:lnTo>
                        <a:pt x="111" y="495"/>
                      </a:lnTo>
                      <a:lnTo>
                        <a:pt x="84" y="599"/>
                      </a:lnTo>
                      <a:lnTo>
                        <a:pt x="56" y="673"/>
                      </a:lnTo>
                      <a:lnTo>
                        <a:pt x="61" y="708"/>
                      </a:lnTo>
                      <a:lnTo>
                        <a:pt x="92" y="714"/>
                      </a:lnTo>
                      <a:lnTo>
                        <a:pt x="147" y="697"/>
                      </a:lnTo>
                      <a:lnTo>
                        <a:pt x="210" y="697"/>
                      </a:lnTo>
                      <a:lnTo>
                        <a:pt x="244" y="717"/>
                      </a:lnTo>
                      <a:lnTo>
                        <a:pt x="276" y="708"/>
                      </a:lnTo>
                      <a:lnTo>
                        <a:pt x="284" y="667"/>
                      </a:lnTo>
                      <a:lnTo>
                        <a:pt x="252" y="659"/>
                      </a:lnTo>
                      <a:lnTo>
                        <a:pt x="189" y="659"/>
                      </a:lnTo>
                      <a:lnTo>
                        <a:pt x="95" y="681"/>
                      </a:lnTo>
                      <a:lnTo>
                        <a:pt x="92" y="673"/>
                      </a:lnTo>
                      <a:lnTo>
                        <a:pt x="100" y="640"/>
                      </a:lnTo>
                      <a:lnTo>
                        <a:pt x="134" y="517"/>
                      </a:lnTo>
                      <a:lnTo>
                        <a:pt x="150" y="418"/>
                      </a:lnTo>
                      <a:lnTo>
                        <a:pt x="173" y="298"/>
                      </a:lnTo>
                      <a:lnTo>
                        <a:pt x="173" y="213"/>
                      </a:lnTo>
                      <a:lnTo>
                        <a:pt x="171" y="148"/>
                      </a:lnTo>
                      <a:lnTo>
                        <a:pt x="158" y="101"/>
                      </a:lnTo>
                      <a:lnTo>
                        <a:pt x="126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265" name="Freeform 25"/>
                <p:cNvSpPr>
                  <a:spLocks/>
                </p:cNvSpPr>
                <p:nvPr/>
              </p:nvSpPr>
              <p:spPr bwMode="auto">
                <a:xfrm>
                  <a:off x="4979988" y="3566886"/>
                  <a:ext cx="528638" cy="612775"/>
                </a:xfrm>
                <a:custGeom>
                  <a:avLst/>
                  <a:gdLst/>
                  <a:ahLst/>
                  <a:cxnLst>
                    <a:cxn ang="0">
                      <a:pos x="333" y="345"/>
                    </a:cxn>
                    <a:cxn ang="0">
                      <a:pos x="333" y="259"/>
                    </a:cxn>
                    <a:cxn ang="0">
                      <a:pos x="317" y="164"/>
                    </a:cxn>
                    <a:cxn ang="0">
                      <a:pos x="278" y="87"/>
                    </a:cxn>
                    <a:cxn ang="0">
                      <a:pos x="228" y="41"/>
                    </a:cxn>
                    <a:cxn ang="0">
                      <a:pos x="173" y="5"/>
                    </a:cxn>
                    <a:cxn ang="0">
                      <a:pos x="126" y="0"/>
                    </a:cxn>
                    <a:cxn ang="0">
                      <a:pos x="73" y="14"/>
                    </a:cxn>
                    <a:cxn ang="0">
                      <a:pos x="50" y="46"/>
                    </a:cxn>
                    <a:cxn ang="0">
                      <a:pos x="34" y="87"/>
                    </a:cxn>
                    <a:cxn ang="0">
                      <a:pos x="39" y="131"/>
                    </a:cxn>
                    <a:cxn ang="0">
                      <a:pos x="47" y="180"/>
                    </a:cxn>
                    <a:cxn ang="0">
                      <a:pos x="73" y="221"/>
                    </a:cxn>
                    <a:cxn ang="0">
                      <a:pos x="0" y="318"/>
                    </a:cxn>
                    <a:cxn ang="0">
                      <a:pos x="10" y="342"/>
                    </a:cxn>
                    <a:cxn ang="0">
                      <a:pos x="94" y="267"/>
                    </a:cxn>
                    <a:cxn ang="0">
                      <a:pos x="141" y="326"/>
                    </a:cxn>
                    <a:cxn ang="0">
                      <a:pos x="191" y="367"/>
                    </a:cxn>
                    <a:cxn ang="0">
                      <a:pos x="244" y="386"/>
                    </a:cxn>
                    <a:cxn ang="0">
                      <a:pos x="286" y="386"/>
                    </a:cxn>
                    <a:cxn ang="0">
                      <a:pos x="317" y="369"/>
                    </a:cxn>
                    <a:cxn ang="0">
                      <a:pos x="333" y="345"/>
                    </a:cxn>
                  </a:cxnLst>
                  <a:rect l="0" t="0" r="r" b="b"/>
                  <a:pathLst>
                    <a:path w="333" h="386">
                      <a:moveTo>
                        <a:pt x="333" y="345"/>
                      </a:moveTo>
                      <a:lnTo>
                        <a:pt x="333" y="259"/>
                      </a:lnTo>
                      <a:lnTo>
                        <a:pt x="317" y="164"/>
                      </a:lnTo>
                      <a:lnTo>
                        <a:pt x="278" y="87"/>
                      </a:lnTo>
                      <a:lnTo>
                        <a:pt x="228" y="41"/>
                      </a:lnTo>
                      <a:lnTo>
                        <a:pt x="173" y="5"/>
                      </a:lnTo>
                      <a:lnTo>
                        <a:pt x="126" y="0"/>
                      </a:lnTo>
                      <a:lnTo>
                        <a:pt x="73" y="14"/>
                      </a:lnTo>
                      <a:lnTo>
                        <a:pt x="50" y="46"/>
                      </a:lnTo>
                      <a:lnTo>
                        <a:pt x="34" y="87"/>
                      </a:lnTo>
                      <a:lnTo>
                        <a:pt x="39" y="131"/>
                      </a:lnTo>
                      <a:lnTo>
                        <a:pt x="47" y="180"/>
                      </a:lnTo>
                      <a:lnTo>
                        <a:pt x="73" y="221"/>
                      </a:lnTo>
                      <a:lnTo>
                        <a:pt x="0" y="318"/>
                      </a:lnTo>
                      <a:lnTo>
                        <a:pt x="10" y="342"/>
                      </a:lnTo>
                      <a:lnTo>
                        <a:pt x="94" y="267"/>
                      </a:lnTo>
                      <a:lnTo>
                        <a:pt x="141" y="326"/>
                      </a:lnTo>
                      <a:lnTo>
                        <a:pt x="191" y="367"/>
                      </a:lnTo>
                      <a:lnTo>
                        <a:pt x="244" y="386"/>
                      </a:lnTo>
                      <a:lnTo>
                        <a:pt x="286" y="386"/>
                      </a:lnTo>
                      <a:lnTo>
                        <a:pt x="317" y="369"/>
                      </a:lnTo>
                      <a:lnTo>
                        <a:pt x="333" y="3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10267" name="Arc 27"/>
            <p:cNvSpPr>
              <a:spLocks/>
            </p:cNvSpPr>
            <p:nvPr/>
          </p:nvSpPr>
          <p:spPr bwMode="auto">
            <a:xfrm>
              <a:off x="2764970" y="3708400"/>
              <a:ext cx="1948544" cy="1911350"/>
            </a:xfrm>
            <a:custGeom>
              <a:avLst/>
              <a:gdLst>
                <a:gd name="G0" fmla="+- 17433 0 0"/>
                <a:gd name="G1" fmla="+- 0 0 0"/>
                <a:gd name="G2" fmla="+- 21600 0 0"/>
                <a:gd name="T0" fmla="*/ 34236 w 34236"/>
                <a:gd name="T1" fmla="*/ 13572 h 21600"/>
                <a:gd name="T2" fmla="*/ 0 w 34236"/>
                <a:gd name="T3" fmla="*/ 12754 h 21600"/>
                <a:gd name="T4" fmla="*/ 17433 w 3423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236" h="21600" fill="none" extrusionOk="0">
                  <a:moveTo>
                    <a:pt x="34236" y="13572"/>
                  </a:moveTo>
                  <a:cubicBezTo>
                    <a:pt x="30135" y="18649"/>
                    <a:pt x="23959" y="21599"/>
                    <a:pt x="17433" y="21600"/>
                  </a:cubicBezTo>
                  <a:cubicBezTo>
                    <a:pt x="10543" y="21600"/>
                    <a:pt x="4067" y="18313"/>
                    <a:pt x="0" y="12753"/>
                  </a:cubicBezTo>
                </a:path>
                <a:path w="34236" h="21600" stroke="0" extrusionOk="0">
                  <a:moveTo>
                    <a:pt x="34236" y="13572"/>
                  </a:moveTo>
                  <a:cubicBezTo>
                    <a:pt x="30135" y="18649"/>
                    <a:pt x="23959" y="21599"/>
                    <a:pt x="17433" y="21600"/>
                  </a:cubicBezTo>
                  <a:cubicBezTo>
                    <a:pt x="10543" y="21600"/>
                    <a:pt x="4067" y="18313"/>
                    <a:pt x="0" y="12753"/>
                  </a:cubicBezTo>
                  <a:lnTo>
                    <a:pt x="17433" y="0"/>
                  </a:lnTo>
                  <a:close/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sunset" dir="t"/>
            </a:scene3d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uiExpand="1" build="p" bldLvl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dictionnair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7ECFFF"/>
              </a:clrFrom>
              <a:clrTo>
                <a:srgbClr val="7ECFFF">
                  <a:alpha val="0"/>
                </a:srgbClr>
              </a:clrTo>
            </a:clrChange>
          </a:blip>
          <a:srcRect b="7493"/>
          <a:stretch>
            <a:fillRect/>
          </a:stretch>
        </p:blipFill>
        <p:spPr>
          <a:xfrm>
            <a:off x="4357686" y="4494218"/>
            <a:ext cx="4385649" cy="2690447"/>
          </a:xfrm>
          <a:prstGeom prst="rect">
            <a:avLst/>
          </a:prstGeom>
        </p:spPr>
      </p:pic>
      <p:sp>
        <p:nvSpPr>
          <p:cNvPr id="8" name="Bulle ronde 7"/>
          <p:cNvSpPr/>
          <p:nvPr/>
        </p:nvSpPr>
        <p:spPr bwMode="auto">
          <a:xfrm>
            <a:off x="71406" y="636566"/>
            <a:ext cx="5000660" cy="3714776"/>
          </a:xfrm>
          <a:prstGeom prst="wedgeEllipseCallout">
            <a:avLst>
              <a:gd name="adj1" fmla="val 57554"/>
              <a:gd name="adj2" fmla="val 21477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Je ne suis pas fou 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Poisson ou coiffeur, on dit bien </a:t>
            </a:r>
            <a:r>
              <a:rPr kumimoji="0" lang="fr-FR" sz="3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UN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merlan… </a:t>
            </a:r>
            <a:endParaRPr lang="fr-F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« Merlan » est un 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nom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masculin.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Et « un » est un </a:t>
            </a:r>
            <a:r>
              <a:rPr lang="fr-FR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déterminant</a:t>
            </a: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.</a:t>
            </a:r>
            <a:endParaRPr kumimoji="0" lang="fr-F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grpSp>
        <p:nvGrpSpPr>
          <p:cNvPr id="11281" name="Group 17"/>
          <p:cNvGrpSpPr>
            <a:grpSpLocks/>
          </p:cNvGrpSpPr>
          <p:nvPr/>
        </p:nvGrpSpPr>
        <p:grpSpPr bwMode="auto">
          <a:xfrm flipH="1">
            <a:off x="5910943" y="2819399"/>
            <a:ext cx="2286000" cy="2332946"/>
            <a:chOff x="2013" y="1058"/>
            <a:chExt cx="795" cy="903"/>
          </a:xfrm>
          <a:solidFill>
            <a:srgbClr val="800000"/>
          </a:solidFill>
          <a:scene3d>
            <a:camera prst="orthographicFront">
              <a:rot lat="0" lon="0" rev="0"/>
            </a:camera>
            <a:lightRig rig="sunset" dir="t"/>
          </a:scene3d>
        </p:grpSpPr>
        <p:sp>
          <p:nvSpPr>
            <p:cNvPr id="11275" name="Freeform 11"/>
            <p:cNvSpPr>
              <a:spLocks/>
            </p:cNvSpPr>
            <p:nvPr/>
          </p:nvSpPr>
          <p:spPr bwMode="auto">
            <a:xfrm>
              <a:off x="2485" y="1058"/>
              <a:ext cx="323" cy="303"/>
            </a:xfrm>
            <a:custGeom>
              <a:avLst/>
              <a:gdLst/>
              <a:ahLst/>
              <a:cxnLst>
                <a:cxn ang="0">
                  <a:pos x="191" y="224"/>
                </a:cxn>
                <a:cxn ang="0">
                  <a:pos x="118" y="247"/>
                </a:cxn>
                <a:cxn ang="0">
                  <a:pos x="39" y="243"/>
                </a:cxn>
                <a:cxn ang="0">
                  <a:pos x="0" y="217"/>
                </a:cxn>
                <a:cxn ang="0">
                  <a:pos x="2" y="171"/>
                </a:cxn>
                <a:cxn ang="0">
                  <a:pos x="42" y="79"/>
                </a:cxn>
                <a:cxn ang="0">
                  <a:pos x="125" y="23"/>
                </a:cxn>
                <a:cxn ang="0">
                  <a:pos x="238" y="0"/>
                </a:cxn>
                <a:cxn ang="0">
                  <a:pos x="307" y="21"/>
                </a:cxn>
                <a:cxn ang="0">
                  <a:pos x="323" y="74"/>
                </a:cxn>
                <a:cxn ang="0">
                  <a:pos x="305" y="136"/>
                </a:cxn>
                <a:cxn ang="0">
                  <a:pos x="256" y="187"/>
                </a:cxn>
                <a:cxn ang="0">
                  <a:pos x="231" y="206"/>
                </a:cxn>
                <a:cxn ang="0">
                  <a:pos x="291" y="266"/>
                </a:cxn>
                <a:cxn ang="0">
                  <a:pos x="302" y="294"/>
                </a:cxn>
                <a:cxn ang="0">
                  <a:pos x="277" y="303"/>
                </a:cxn>
                <a:cxn ang="0">
                  <a:pos x="235" y="275"/>
                </a:cxn>
                <a:cxn ang="0">
                  <a:pos x="191" y="224"/>
                </a:cxn>
              </a:cxnLst>
              <a:rect l="0" t="0" r="r" b="b"/>
              <a:pathLst>
                <a:path w="323" h="303">
                  <a:moveTo>
                    <a:pt x="191" y="224"/>
                  </a:moveTo>
                  <a:lnTo>
                    <a:pt x="118" y="247"/>
                  </a:lnTo>
                  <a:lnTo>
                    <a:pt x="39" y="243"/>
                  </a:lnTo>
                  <a:lnTo>
                    <a:pt x="0" y="217"/>
                  </a:lnTo>
                  <a:lnTo>
                    <a:pt x="2" y="171"/>
                  </a:lnTo>
                  <a:lnTo>
                    <a:pt x="42" y="79"/>
                  </a:lnTo>
                  <a:lnTo>
                    <a:pt x="125" y="23"/>
                  </a:lnTo>
                  <a:lnTo>
                    <a:pt x="238" y="0"/>
                  </a:lnTo>
                  <a:lnTo>
                    <a:pt x="307" y="21"/>
                  </a:lnTo>
                  <a:lnTo>
                    <a:pt x="323" y="74"/>
                  </a:lnTo>
                  <a:lnTo>
                    <a:pt x="305" y="136"/>
                  </a:lnTo>
                  <a:lnTo>
                    <a:pt x="256" y="187"/>
                  </a:lnTo>
                  <a:lnTo>
                    <a:pt x="231" y="206"/>
                  </a:lnTo>
                  <a:lnTo>
                    <a:pt x="291" y="266"/>
                  </a:lnTo>
                  <a:lnTo>
                    <a:pt x="302" y="294"/>
                  </a:lnTo>
                  <a:lnTo>
                    <a:pt x="277" y="303"/>
                  </a:lnTo>
                  <a:lnTo>
                    <a:pt x="235" y="275"/>
                  </a:lnTo>
                  <a:lnTo>
                    <a:pt x="191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auto">
            <a:xfrm>
              <a:off x="2013" y="1243"/>
              <a:ext cx="457" cy="466"/>
            </a:xfrm>
            <a:custGeom>
              <a:avLst/>
              <a:gdLst/>
              <a:ahLst/>
              <a:cxnLst>
                <a:cxn ang="0">
                  <a:pos x="14" y="393"/>
                </a:cxn>
                <a:cxn ang="0">
                  <a:pos x="0" y="302"/>
                </a:cxn>
                <a:cxn ang="0">
                  <a:pos x="23" y="210"/>
                </a:cxn>
                <a:cxn ang="0">
                  <a:pos x="91" y="123"/>
                </a:cxn>
                <a:cxn ang="0">
                  <a:pos x="146" y="64"/>
                </a:cxn>
                <a:cxn ang="0">
                  <a:pos x="247" y="5"/>
                </a:cxn>
                <a:cxn ang="0">
                  <a:pos x="393" y="0"/>
                </a:cxn>
                <a:cxn ang="0">
                  <a:pos x="439" y="18"/>
                </a:cxn>
                <a:cxn ang="0">
                  <a:pos x="457" y="50"/>
                </a:cxn>
                <a:cxn ang="0">
                  <a:pos x="448" y="82"/>
                </a:cxn>
                <a:cxn ang="0">
                  <a:pos x="393" y="110"/>
                </a:cxn>
                <a:cxn ang="0">
                  <a:pos x="302" y="123"/>
                </a:cxn>
                <a:cxn ang="0">
                  <a:pos x="233" y="169"/>
                </a:cxn>
                <a:cxn ang="0">
                  <a:pos x="201" y="228"/>
                </a:cxn>
                <a:cxn ang="0">
                  <a:pos x="192" y="292"/>
                </a:cxn>
                <a:cxn ang="0">
                  <a:pos x="187" y="375"/>
                </a:cxn>
                <a:cxn ang="0">
                  <a:pos x="160" y="439"/>
                </a:cxn>
                <a:cxn ang="0">
                  <a:pos x="69" y="466"/>
                </a:cxn>
                <a:cxn ang="0">
                  <a:pos x="14" y="393"/>
                </a:cxn>
              </a:cxnLst>
              <a:rect l="0" t="0" r="r" b="b"/>
              <a:pathLst>
                <a:path w="457" h="466">
                  <a:moveTo>
                    <a:pt x="14" y="393"/>
                  </a:moveTo>
                  <a:lnTo>
                    <a:pt x="0" y="302"/>
                  </a:lnTo>
                  <a:lnTo>
                    <a:pt x="23" y="210"/>
                  </a:lnTo>
                  <a:lnTo>
                    <a:pt x="91" y="123"/>
                  </a:lnTo>
                  <a:lnTo>
                    <a:pt x="146" y="64"/>
                  </a:lnTo>
                  <a:lnTo>
                    <a:pt x="247" y="5"/>
                  </a:lnTo>
                  <a:lnTo>
                    <a:pt x="393" y="0"/>
                  </a:lnTo>
                  <a:lnTo>
                    <a:pt x="439" y="18"/>
                  </a:lnTo>
                  <a:lnTo>
                    <a:pt x="457" y="50"/>
                  </a:lnTo>
                  <a:lnTo>
                    <a:pt x="448" y="82"/>
                  </a:lnTo>
                  <a:lnTo>
                    <a:pt x="393" y="110"/>
                  </a:lnTo>
                  <a:lnTo>
                    <a:pt x="302" y="123"/>
                  </a:lnTo>
                  <a:lnTo>
                    <a:pt x="233" y="169"/>
                  </a:lnTo>
                  <a:lnTo>
                    <a:pt x="201" y="228"/>
                  </a:lnTo>
                  <a:lnTo>
                    <a:pt x="192" y="292"/>
                  </a:lnTo>
                  <a:lnTo>
                    <a:pt x="187" y="375"/>
                  </a:lnTo>
                  <a:lnTo>
                    <a:pt x="160" y="439"/>
                  </a:lnTo>
                  <a:lnTo>
                    <a:pt x="69" y="466"/>
                  </a:lnTo>
                  <a:lnTo>
                    <a:pt x="14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>
              <a:off x="2386" y="1278"/>
              <a:ext cx="336" cy="493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8" y="0"/>
                </a:cxn>
                <a:cxn ang="0">
                  <a:pos x="74" y="0"/>
                </a:cxn>
                <a:cxn ang="0">
                  <a:pos x="120" y="59"/>
                </a:cxn>
                <a:cxn ang="0">
                  <a:pos x="207" y="183"/>
                </a:cxn>
                <a:cxn ang="0">
                  <a:pos x="262" y="351"/>
                </a:cxn>
                <a:cxn ang="0">
                  <a:pos x="262" y="415"/>
                </a:cxn>
                <a:cxn ang="0">
                  <a:pos x="313" y="438"/>
                </a:cxn>
                <a:cxn ang="0">
                  <a:pos x="336" y="466"/>
                </a:cxn>
                <a:cxn ang="0">
                  <a:pos x="313" y="479"/>
                </a:cxn>
                <a:cxn ang="0">
                  <a:pos x="285" y="452"/>
                </a:cxn>
                <a:cxn ang="0">
                  <a:pos x="258" y="438"/>
                </a:cxn>
                <a:cxn ang="0">
                  <a:pos x="249" y="493"/>
                </a:cxn>
                <a:cxn ang="0">
                  <a:pos x="216" y="488"/>
                </a:cxn>
                <a:cxn ang="0">
                  <a:pos x="235" y="438"/>
                </a:cxn>
                <a:cxn ang="0">
                  <a:pos x="203" y="447"/>
                </a:cxn>
                <a:cxn ang="0">
                  <a:pos x="161" y="438"/>
                </a:cxn>
                <a:cxn ang="0">
                  <a:pos x="170" y="425"/>
                </a:cxn>
                <a:cxn ang="0">
                  <a:pos x="235" y="415"/>
                </a:cxn>
                <a:cxn ang="0">
                  <a:pos x="230" y="356"/>
                </a:cxn>
                <a:cxn ang="0">
                  <a:pos x="212" y="283"/>
                </a:cxn>
                <a:cxn ang="0">
                  <a:pos x="175" y="192"/>
                </a:cxn>
                <a:cxn ang="0">
                  <a:pos x="97" y="114"/>
                </a:cxn>
                <a:cxn ang="0">
                  <a:pos x="0" y="37"/>
                </a:cxn>
              </a:cxnLst>
              <a:rect l="0" t="0" r="r" b="b"/>
              <a:pathLst>
                <a:path w="336" h="493">
                  <a:moveTo>
                    <a:pt x="0" y="37"/>
                  </a:moveTo>
                  <a:lnTo>
                    <a:pt x="18" y="0"/>
                  </a:lnTo>
                  <a:lnTo>
                    <a:pt x="74" y="0"/>
                  </a:lnTo>
                  <a:lnTo>
                    <a:pt x="120" y="59"/>
                  </a:lnTo>
                  <a:lnTo>
                    <a:pt x="207" y="183"/>
                  </a:lnTo>
                  <a:lnTo>
                    <a:pt x="262" y="351"/>
                  </a:lnTo>
                  <a:lnTo>
                    <a:pt x="262" y="415"/>
                  </a:lnTo>
                  <a:lnTo>
                    <a:pt x="313" y="438"/>
                  </a:lnTo>
                  <a:lnTo>
                    <a:pt x="336" y="466"/>
                  </a:lnTo>
                  <a:lnTo>
                    <a:pt x="313" y="479"/>
                  </a:lnTo>
                  <a:lnTo>
                    <a:pt x="285" y="452"/>
                  </a:lnTo>
                  <a:lnTo>
                    <a:pt x="258" y="438"/>
                  </a:lnTo>
                  <a:lnTo>
                    <a:pt x="249" y="493"/>
                  </a:lnTo>
                  <a:lnTo>
                    <a:pt x="216" y="488"/>
                  </a:lnTo>
                  <a:lnTo>
                    <a:pt x="235" y="438"/>
                  </a:lnTo>
                  <a:lnTo>
                    <a:pt x="203" y="447"/>
                  </a:lnTo>
                  <a:lnTo>
                    <a:pt x="161" y="438"/>
                  </a:lnTo>
                  <a:lnTo>
                    <a:pt x="170" y="425"/>
                  </a:lnTo>
                  <a:lnTo>
                    <a:pt x="235" y="415"/>
                  </a:lnTo>
                  <a:lnTo>
                    <a:pt x="230" y="356"/>
                  </a:lnTo>
                  <a:lnTo>
                    <a:pt x="212" y="283"/>
                  </a:lnTo>
                  <a:lnTo>
                    <a:pt x="175" y="192"/>
                  </a:lnTo>
                  <a:lnTo>
                    <a:pt x="97" y="114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auto">
            <a:xfrm>
              <a:off x="2264" y="1274"/>
              <a:ext cx="383" cy="687"/>
            </a:xfrm>
            <a:custGeom>
              <a:avLst/>
              <a:gdLst/>
              <a:ahLst/>
              <a:cxnLst>
                <a:cxn ang="0">
                  <a:pos x="37" y="23"/>
                </a:cxn>
                <a:cxn ang="0">
                  <a:pos x="69" y="0"/>
                </a:cxn>
                <a:cxn ang="0">
                  <a:pos x="111" y="18"/>
                </a:cxn>
                <a:cxn ang="0">
                  <a:pos x="97" y="68"/>
                </a:cxn>
                <a:cxn ang="0">
                  <a:pos x="51" y="164"/>
                </a:cxn>
                <a:cxn ang="0">
                  <a:pos x="55" y="309"/>
                </a:cxn>
                <a:cxn ang="0">
                  <a:pos x="125" y="482"/>
                </a:cxn>
                <a:cxn ang="0">
                  <a:pos x="272" y="601"/>
                </a:cxn>
                <a:cxn ang="0">
                  <a:pos x="365" y="614"/>
                </a:cxn>
                <a:cxn ang="0">
                  <a:pos x="383" y="632"/>
                </a:cxn>
                <a:cxn ang="0">
                  <a:pos x="369" y="646"/>
                </a:cxn>
                <a:cxn ang="0">
                  <a:pos x="286" y="623"/>
                </a:cxn>
                <a:cxn ang="0">
                  <a:pos x="281" y="632"/>
                </a:cxn>
                <a:cxn ang="0">
                  <a:pos x="318" y="673"/>
                </a:cxn>
                <a:cxn ang="0">
                  <a:pos x="300" y="682"/>
                </a:cxn>
                <a:cxn ang="0">
                  <a:pos x="263" y="637"/>
                </a:cxn>
                <a:cxn ang="0">
                  <a:pos x="226" y="687"/>
                </a:cxn>
                <a:cxn ang="0">
                  <a:pos x="208" y="673"/>
                </a:cxn>
                <a:cxn ang="0">
                  <a:pos x="240" y="614"/>
                </a:cxn>
                <a:cxn ang="0">
                  <a:pos x="226" y="601"/>
                </a:cxn>
                <a:cxn ang="0">
                  <a:pos x="134" y="532"/>
                </a:cxn>
                <a:cxn ang="0">
                  <a:pos x="74" y="491"/>
                </a:cxn>
                <a:cxn ang="0">
                  <a:pos x="51" y="432"/>
                </a:cxn>
                <a:cxn ang="0">
                  <a:pos x="18" y="323"/>
                </a:cxn>
                <a:cxn ang="0">
                  <a:pos x="5" y="200"/>
                </a:cxn>
                <a:cxn ang="0">
                  <a:pos x="0" y="96"/>
                </a:cxn>
                <a:cxn ang="0">
                  <a:pos x="37" y="23"/>
                </a:cxn>
              </a:cxnLst>
              <a:rect l="0" t="0" r="r" b="b"/>
              <a:pathLst>
                <a:path w="383" h="687">
                  <a:moveTo>
                    <a:pt x="37" y="23"/>
                  </a:moveTo>
                  <a:lnTo>
                    <a:pt x="69" y="0"/>
                  </a:lnTo>
                  <a:lnTo>
                    <a:pt x="111" y="18"/>
                  </a:lnTo>
                  <a:lnTo>
                    <a:pt x="97" y="68"/>
                  </a:lnTo>
                  <a:lnTo>
                    <a:pt x="51" y="164"/>
                  </a:lnTo>
                  <a:lnTo>
                    <a:pt x="55" y="309"/>
                  </a:lnTo>
                  <a:lnTo>
                    <a:pt x="125" y="482"/>
                  </a:lnTo>
                  <a:lnTo>
                    <a:pt x="272" y="601"/>
                  </a:lnTo>
                  <a:lnTo>
                    <a:pt x="365" y="614"/>
                  </a:lnTo>
                  <a:lnTo>
                    <a:pt x="383" y="632"/>
                  </a:lnTo>
                  <a:lnTo>
                    <a:pt x="369" y="646"/>
                  </a:lnTo>
                  <a:lnTo>
                    <a:pt x="286" y="623"/>
                  </a:lnTo>
                  <a:lnTo>
                    <a:pt x="281" y="632"/>
                  </a:lnTo>
                  <a:lnTo>
                    <a:pt x="318" y="673"/>
                  </a:lnTo>
                  <a:lnTo>
                    <a:pt x="300" y="682"/>
                  </a:lnTo>
                  <a:lnTo>
                    <a:pt x="263" y="637"/>
                  </a:lnTo>
                  <a:lnTo>
                    <a:pt x="226" y="687"/>
                  </a:lnTo>
                  <a:lnTo>
                    <a:pt x="208" y="673"/>
                  </a:lnTo>
                  <a:lnTo>
                    <a:pt x="240" y="614"/>
                  </a:lnTo>
                  <a:lnTo>
                    <a:pt x="226" y="601"/>
                  </a:lnTo>
                  <a:lnTo>
                    <a:pt x="134" y="532"/>
                  </a:lnTo>
                  <a:lnTo>
                    <a:pt x="74" y="491"/>
                  </a:lnTo>
                  <a:lnTo>
                    <a:pt x="51" y="432"/>
                  </a:lnTo>
                  <a:lnTo>
                    <a:pt x="18" y="323"/>
                  </a:lnTo>
                  <a:lnTo>
                    <a:pt x="5" y="200"/>
                  </a:lnTo>
                  <a:lnTo>
                    <a:pt x="0" y="96"/>
                  </a:lnTo>
                  <a:lnTo>
                    <a:pt x="3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2115" y="1517"/>
              <a:ext cx="98" cy="214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0" y="98"/>
                </a:cxn>
                <a:cxn ang="0">
                  <a:pos x="29" y="0"/>
                </a:cxn>
                <a:cxn ang="0">
                  <a:pos x="93" y="14"/>
                </a:cxn>
                <a:cxn ang="0">
                  <a:pos x="98" y="116"/>
                </a:cxn>
                <a:cxn ang="0">
                  <a:pos x="74" y="181"/>
                </a:cxn>
                <a:cxn ang="0">
                  <a:pos x="0" y="214"/>
                </a:cxn>
              </a:cxnLst>
              <a:rect l="0" t="0" r="r" b="b"/>
              <a:pathLst>
                <a:path w="98" h="214">
                  <a:moveTo>
                    <a:pt x="0" y="214"/>
                  </a:moveTo>
                  <a:lnTo>
                    <a:pt x="0" y="98"/>
                  </a:lnTo>
                  <a:lnTo>
                    <a:pt x="29" y="0"/>
                  </a:lnTo>
                  <a:lnTo>
                    <a:pt x="93" y="14"/>
                  </a:lnTo>
                  <a:lnTo>
                    <a:pt x="98" y="116"/>
                  </a:lnTo>
                  <a:lnTo>
                    <a:pt x="74" y="18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ulle ronde 7"/>
          <p:cNvSpPr/>
          <p:nvPr/>
        </p:nvSpPr>
        <p:spPr bwMode="auto">
          <a:xfrm>
            <a:off x="357158" y="636566"/>
            <a:ext cx="4500594" cy="3071834"/>
          </a:xfrm>
          <a:prstGeom prst="wedgeEllipseCallout">
            <a:avLst>
              <a:gd name="adj1" fmla="val 52651"/>
              <a:gd name="adj2" fmla="val 3139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Laisse tomber le merlan ! C’est : « </a:t>
            </a:r>
            <a:r>
              <a:rPr lang="fr-F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Ta mère </a:t>
            </a:r>
            <a:r>
              <a:rPr lang="fr-FR" sz="3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l’</a:t>
            </a:r>
            <a:r>
              <a:rPr lang="fr-F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envoie</a:t>
            </a:r>
            <a:r>
              <a:rPr lang="fr-F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 »…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464629" y="435426"/>
            <a:ext cx="3254828" cy="6530749"/>
            <a:chOff x="2849" y="1093"/>
            <a:chExt cx="1151" cy="2486"/>
          </a:xfrm>
          <a:solidFill>
            <a:srgbClr val="3C0023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3033" y="1093"/>
              <a:ext cx="430" cy="536"/>
            </a:xfrm>
            <a:custGeom>
              <a:avLst/>
              <a:gdLst/>
              <a:ahLst/>
              <a:cxnLst>
                <a:cxn ang="0">
                  <a:pos x="95" y="351"/>
                </a:cxn>
                <a:cxn ang="0">
                  <a:pos x="76" y="294"/>
                </a:cxn>
                <a:cxn ang="0">
                  <a:pos x="57" y="201"/>
                </a:cxn>
                <a:cxn ang="0">
                  <a:pos x="57" y="112"/>
                </a:cxn>
                <a:cxn ang="0">
                  <a:pos x="70" y="57"/>
                </a:cxn>
                <a:cxn ang="0">
                  <a:pos x="105" y="19"/>
                </a:cxn>
                <a:cxn ang="0">
                  <a:pos x="172" y="0"/>
                </a:cxn>
                <a:cxn ang="0">
                  <a:pos x="238" y="10"/>
                </a:cxn>
                <a:cxn ang="0">
                  <a:pos x="289" y="38"/>
                </a:cxn>
                <a:cxn ang="0">
                  <a:pos x="337" y="105"/>
                </a:cxn>
                <a:cxn ang="0">
                  <a:pos x="385" y="188"/>
                </a:cxn>
                <a:cxn ang="0">
                  <a:pos x="423" y="303"/>
                </a:cxn>
                <a:cxn ang="0">
                  <a:pos x="430" y="399"/>
                </a:cxn>
                <a:cxn ang="0">
                  <a:pos x="420" y="479"/>
                </a:cxn>
                <a:cxn ang="0">
                  <a:pos x="385" y="517"/>
                </a:cxn>
                <a:cxn ang="0">
                  <a:pos x="324" y="536"/>
                </a:cxn>
                <a:cxn ang="0">
                  <a:pos x="251" y="533"/>
                </a:cxn>
                <a:cxn ang="0">
                  <a:pos x="191" y="485"/>
                </a:cxn>
                <a:cxn ang="0">
                  <a:pos x="143" y="431"/>
                </a:cxn>
                <a:cxn ang="0">
                  <a:pos x="133" y="412"/>
                </a:cxn>
                <a:cxn ang="0">
                  <a:pos x="28" y="479"/>
                </a:cxn>
                <a:cxn ang="0">
                  <a:pos x="3" y="479"/>
                </a:cxn>
                <a:cxn ang="0">
                  <a:pos x="0" y="459"/>
                </a:cxn>
                <a:cxn ang="0">
                  <a:pos x="105" y="370"/>
                </a:cxn>
                <a:cxn ang="0">
                  <a:pos x="95" y="351"/>
                </a:cxn>
              </a:cxnLst>
              <a:rect l="0" t="0" r="r" b="b"/>
              <a:pathLst>
                <a:path w="430" h="536">
                  <a:moveTo>
                    <a:pt x="95" y="351"/>
                  </a:moveTo>
                  <a:lnTo>
                    <a:pt x="76" y="294"/>
                  </a:lnTo>
                  <a:lnTo>
                    <a:pt x="57" y="201"/>
                  </a:lnTo>
                  <a:lnTo>
                    <a:pt x="57" y="112"/>
                  </a:lnTo>
                  <a:lnTo>
                    <a:pt x="70" y="57"/>
                  </a:lnTo>
                  <a:lnTo>
                    <a:pt x="105" y="19"/>
                  </a:lnTo>
                  <a:lnTo>
                    <a:pt x="172" y="0"/>
                  </a:lnTo>
                  <a:lnTo>
                    <a:pt x="238" y="10"/>
                  </a:lnTo>
                  <a:lnTo>
                    <a:pt x="289" y="38"/>
                  </a:lnTo>
                  <a:lnTo>
                    <a:pt x="337" y="105"/>
                  </a:lnTo>
                  <a:lnTo>
                    <a:pt x="385" y="188"/>
                  </a:lnTo>
                  <a:lnTo>
                    <a:pt x="423" y="303"/>
                  </a:lnTo>
                  <a:lnTo>
                    <a:pt x="430" y="399"/>
                  </a:lnTo>
                  <a:lnTo>
                    <a:pt x="420" y="479"/>
                  </a:lnTo>
                  <a:lnTo>
                    <a:pt x="385" y="517"/>
                  </a:lnTo>
                  <a:lnTo>
                    <a:pt x="324" y="536"/>
                  </a:lnTo>
                  <a:lnTo>
                    <a:pt x="251" y="533"/>
                  </a:lnTo>
                  <a:lnTo>
                    <a:pt x="191" y="485"/>
                  </a:lnTo>
                  <a:lnTo>
                    <a:pt x="143" y="431"/>
                  </a:lnTo>
                  <a:lnTo>
                    <a:pt x="133" y="412"/>
                  </a:lnTo>
                  <a:lnTo>
                    <a:pt x="28" y="479"/>
                  </a:lnTo>
                  <a:lnTo>
                    <a:pt x="3" y="479"/>
                  </a:lnTo>
                  <a:lnTo>
                    <a:pt x="0" y="459"/>
                  </a:lnTo>
                  <a:lnTo>
                    <a:pt x="105" y="370"/>
                  </a:lnTo>
                  <a:lnTo>
                    <a:pt x="95" y="3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3500" y="1684"/>
              <a:ext cx="405" cy="923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13" y="3"/>
                </a:cxn>
                <a:cxn ang="0">
                  <a:pos x="0" y="42"/>
                </a:cxn>
                <a:cxn ang="0">
                  <a:pos x="0" y="96"/>
                </a:cxn>
                <a:cxn ang="0">
                  <a:pos x="38" y="118"/>
                </a:cxn>
                <a:cxn ang="0">
                  <a:pos x="99" y="147"/>
                </a:cxn>
                <a:cxn ang="0">
                  <a:pos x="204" y="214"/>
                </a:cxn>
                <a:cxn ang="0">
                  <a:pos x="271" y="291"/>
                </a:cxn>
                <a:cxn ang="0">
                  <a:pos x="329" y="364"/>
                </a:cxn>
                <a:cxn ang="0">
                  <a:pos x="345" y="403"/>
                </a:cxn>
                <a:cxn ang="0">
                  <a:pos x="338" y="415"/>
                </a:cxn>
                <a:cxn ang="0">
                  <a:pos x="306" y="454"/>
                </a:cxn>
                <a:cxn ang="0">
                  <a:pos x="239" y="517"/>
                </a:cxn>
                <a:cxn ang="0">
                  <a:pos x="191" y="556"/>
                </a:cxn>
                <a:cxn ang="0">
                  <a:pos x="153" y="594"/>
                </a:cxn>
                <a:cxn ang="0">
                  <a:pos x="109" y="642"/>
                </a:cxn>
                <a:cxn ang="0">
                  <a:pos x="109" y="680"/>
                </a:cxn>
                <a:cxn ang="0">
                  <a:pos x="144" y="703"/>
                </a:cxn>
                <a:cxn ang="0">
                  <a:pos x="191" y="757"/>
                </a:cxn>
                <a:cxn ang="0">
                  <a:pos x="230" y="846"/>
                </a:cxn>
                <a:cxn ang="0">
                  <a:pos x="230" y="904"/>
                </a:cxn>
                <a:cxn ang="0">
                  <a:pos x="242" y="904"/>
                </a:cxn>
                <a:cxn ang="0">
                  <a:pos x="252" y="923"/>
                </a:cxn>
                <a:cxn ang="0">
                  <a:pos x="268" y="920"/>
                </a:cxn>
                <a:cxn ang="0">
                  <a:pos x="297" y="885"/>
                </a:cxn>
                <a:cxn ang="0">
                  <a:pos x="297" y="827"/>
                </a:cxn>
                <a:cxn ang="0">
                  <a:pos x="262" y="760"/>
                </a:cxn>
                <a:cxn ang="0">
                  <a:pos x="230" y="722"/>
                </a:cxn>
                <a:cxn ang="0">
                  <a:pos x="163" y="674"/>
                </a:cxn>
                <a:cxn ang="0">
                  <a:pos x="147" y="664"/>
                </a:cxn>
                <a:cxn ang="0">
                  <a:pos x="175" y="626"/>
                </a:cxn>
                <a:cxn ang="0">
                  <a:pos x="268" y="549"/>
                </a:cxn>
                <a:cxn ang="0">
                  <a:pos x="364" y="479"/>
                </a:cxn>
                <a:cxn ang="0">
                  <a:pos x="402" y="422"/>
                </a:cxn>
                <a:cxn ang="0">
                  <a:pos x="405" y="377"/>
                </a:cxn>
                <a:cxn ang="0">
                  <a:pos x="383" y="319"/>
                </a:cxn>
                <a:cxn ang="0">
                  <a:pos x="290" y="211"/>
                </a:cxn>
                <a:cxn ang="0">
                  <a:pos x="191" y="115"/>
                </a:cxn>
                <a:cxn ang="0">
                  <a:pos x="118" y="38"/>
                </a:cxn>
                <a:cxn ang="0">
                  <a:pos x="61" y="0"/>
                </a:cxn>
              </a:cxnLst>
              <a:rect l="0" t="0" r="r" b="b"/>
              <a:pathLst>
                <a:path w="405" h="923">
                  <a:moveTo>
                    <a:pt x="61" y="0"/>
                  </a:moveTo>
                  <a:lnTo>
                    <a:pt x="13" y="3"/>
                  </a:lnTo>
                  <a:lnTo>
                    <a:pt x="0" y="42"/>
                  </a:lnTo>
                  <a:lnTo>
                    <a:pt x="0" y="96"/>
                  </a:lnTo>
                  <a:lnTo>
                    <a:pt x="38" y="118"/>
                  </a:lnTo>
                  <a:lnTo>
                    <a:pt x="99" y="147"/>
                  </a:lnTo>
                  <a:lnTo>
                    <a:pt x="204" y="214"/>
                  </a:lnTo>
                  <a:lnTo>
                    <a:pt x="271" y="291"/>
                  </a:lnTo>
                  <a:lnTo>
                    <a:pt x="329" y="364"/>
                  </a:lnTo>
                  <a:lnTo>
                    <a:pt x="345" y="403"/>
                  </a:lnTo>
                  <a:lnTo>
                    <a:pt x="338" y="415"/>
                  </a:lnTo>
                  <a:lnTo>
                    <a:pt x="306" y="454"/>
                  </a:lnTo>
                  <a:lnTo>
                    <a:pt x="239" y="517"/>
                  </a:lnTo>
                  <a:lnTo>
                    <a:pt x="191" y="556"/>
                  </a:lnTo>
                  <a:lnTo>
                    <a:pt x="153" y="594"/>
                  </a:lnTo>
                  <a:lnTo>
                    <a:pt x="109" y="642"/>
                  </a:lnTo>
                  <a:lnTo>
                    <a:pt x="109" y="680"/>
                  </a:lnTo>
                  <a:lnTo>
                    <a:pt x="144" y="703"/>
                  </a:lnTo>
                  <a:lnTo>
                    <a:pt x="191" y="757"/>
                  </a:lnTo>
                  <a:lnTo>
                    <a:pt x="230" y="846"/>
                  </a:lnTo>
                  <a:lnTo>
                    <a:pt x="230" y="904"/>
                  </a:lnTo>
                  <a:lnTo>
                    <a:pt x="242" y="904"/>
                  </a:lnTo>
                  <a:lnTo>
                    <a:pt x="252" y="923"/>
                  </a:lnTo>
                  <a:lnTo>
                    <a:pt x="268" y="920"/>
                  </a:lnTo>
                  <a:lnTo>
                    <a:pt x="297" y="885"/>
                  </a:lnTo>
                  <a:lnTo>
                    <a:pt x="297" y="827"/>
                  </a:lnTo>
                  <a:lnTo>
                    <a:pt x="262" y="760"/>
                  </a:lnTo>
                  <a:lnTo>
                    <a:pt x="230" y="722"/>
                  </a:lnTo>
                  <a:lnTo>
                    <a:pt x="163" y="674"/>
                  </a:lnTo>
                  <a:lnTo>
                    <a:pt x="147" y="664"/>
                  </a:lnTo>
                  <a:lnTo>
                    <a:pt x="175" y="626"/>
                  </a:lnTo>
                  <a:lnTo>
                    <a:pt x="268" y="549"/>
                  </a:lnTo>
                  <a:lnTo>
                    <a:pt x="364" y="479"/>
                  </a:lnTo>
                  <a:lnTo>
                    <a:pt x="402" y="422"/>
                  </a:lnTo>
                  <a:lnTo>
                    <a:pt x="405" y="377"/>
                  </a:lnTo>
                  <a:lnTo>
                    <a:pt x="383" y="319"/>
                  </a:lnTo>
                  <a:lnTo>
                    <a:pt x="290" y="211"/>
                  </a:lnTo>
                  <a:lnTo>
                    <a:pt x="191" y="115"/>
                  </a:lnTo>
                  <a:lnTo>
                    <a:pt x="118" y="38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2890" y="1706"/>
              <a:ext cx="446" cy="839"/>
            </a:xfrm>
            <a:custGeom>
              <a:avLst/>
              <a:gdLst/>
              <a:ahLst/>
              <a:cxnLst>
                <a:cxn ang="0">
                  <a:pos x="264" y="64"/>
                </a:cxn>
                <a:cxn ang="0">
                  <a:pos x="331" y="16"/>
                </a:cxn>
                <a:cxn ang="0">
                  <a:pos x="370" y="6"/>
                </a:cxn>
                <a:cxn ang="0">
                  <a:pos x="417" y="0"/>
                </a:cxn>
                <a:cxn ang="0">
                  <a:pos x="440" y="16"/>
                </a:cxn>
                <a:cxn ang="0">
                  <a:pos x="446" y="54"/>
                </a:cxn>
                <a:cxn ang="0">
                  <a:pos x="430" y="83"/>
                </a:cxn>
                <a:cxn ang="0">
                  <a:pos x="398" y="102"/>
                </a:cxn>
                <a:cxn ang="0">
                  <a:pos x="331" y="112"/>
                </a:cxn>
                <a:cxn ang="0">
                  <a:pos x="268" y="140"/>
                </a:cxn>
                <a:cxn ang="0">
                  <a:pos x="191" y="188"/>
                </a:cxn>
                <a:cxn ang="0">
                  <a:pos x="124" y="249"/>
                </a:cxn>
                <a:cxn ang="0">
                  <a:pos x="73" y="297"/>
                </a:cxn>
                <a:cxn ang="0">
                  <a:pos x="54" y="332"/>
                </a:cxn>
                <a:cxn ang="0">
                  <a:pos x="57" y="351"/>
                </a:cxn>
                <a:cxn ang="0">
                  <a:pos x="115" y="421"/>
                </a:cxn>
                <a:cxn ang="0">
                  <a:pos x="182" y="485"/>
                </a:cxn>
                <a:cxn ang="0">
                  <a:pos x="268" y="536"/>
                </a:cxn>
                <a:cxn ang="0">
                  <a:pos x="350" y="574"/>
                </a:cxn>
                <a:cxn ang="0">
                  <a:pos x="411" y="600"/>
                </a:cxn>
                <a:cxn ang="0">
                  <a:pos x="411" y="632"/>
                </a:cxn>
                <a:cxn ang="0">
                  <a:pos x="379" y="651"/>
                </a:cxn>
                <a:cxn ang="0">
                  <a:pos x="331" y="708"/>
                </a:cxn>
                <a:cxn ang="0">
                  <a:pos x="312" y="782"/>
                </a:cxn>
                <a:cxn ang="0">
                  <a:pos x="315" y="839"/>
                </a:cxn>
                <a:cxn ang="0">
                  <a:pos x="287" y="839"/>
                </a:cxn>
                <a:cxn ang="0">
                  <a:pos x="258" y="804"/>
                </a:cxn>
                <a:cxn ang="0">
                  <a:pos x="264" y="747"/>
                </a:cxn>
                <a:cxn ang="0">
                  <a:pos x="303" y="689"/>
                </a:cxn>
                <a:cxn ang="0">
                  <a:pos x="341" y="648"/>
                </a:cxn>
                <a:cxn ang="0">
                  <a:pos x="363" y="609"/>
                </a:cxn>
                <a:cxn ang="0">
                  <a:pos x="322" y="590"/>
                </a:cxn>
                <a:cxn ang="0">
                  <a:pos x="220" y="552"/>
                </a:cxn>
                <a:cxn ang="0">
                  <a:pos x="143" y="507"/>
                </a:cxn>
                <a:cxn ang="0">
                  <a:pos x="67" y="440"/>
                </a:cxn>
                <a:cxn ang="0">
                  <a:pos x="19" y="389"/>
                </a:cxn>
                <a:cxn ang="0">
                  <a:pos x="0" y="351"/>
                </a:cxn>
                <a:cxn ang="0">
                  <a:pos x="0" y="284"/>
                </a:cxn>
                <a:cxn ang="0">
                  <a:pos x="38" y="246"/>
                </a:cxn>
                <a:cxn ang="0">
                  <a:pos x="124" y="179"/>
                </a:cxn>
                <a:cxn ang="0">
                  <a:pos x="201" y="121"/>
                </a:cxn>
                <a:cxn ang="0">
                  <a:pos x="264" y="64"/>
                </a:cxn>
              </a:cxnLst>
              <a:rect l="0" t="0" r="r" b="b"/>
              <a:pathLst>
                <a:path w="446" h="839">
                  <a:moveTo>
                    <a:pt x="264" y="64"/>
                  </a:moveTo>
                  <a:lnTo>
                    <a:pt x="331" y="16"/>
                  </a:lnTo>
                  <a:lnTo>
                    <a:pt x="370" y="6"/>
                  </a:lnTo>
                  <a:lnTo>
                    <a:pt x="417" y="0"/>
                  </a:lnTo>
                  <a:lnTo>
                    <a:pt x="440" y="16"/>
                  </a:lnTo>
                  <a:lnTo>
                    <a:pt x="446" y="54"/>
                  </a:lnTo>
                  <a:lnTo>
                    <a:pt x="430" y="83"/>
                  </a:lnTo>
                  <a:lnTo>
                    <a:pt x="398" y="102"/>
                  </a:lnTo>
                  <a:lnTo>
                    <a:pt x="331" y="112"/>
                  </a:lnTo>
                  <a:lnTo>
                    <a:pt x="268" y="140"/>
                  </a:lnTo>
                  <a:lnTo>
                    <a:pt x="191" y="188"/>
                  </a:lnTo>
                  <a:lnTo>
                    <a:pt x="124" y="249"/>
                  </a:lnTo>
                  <a:lnTo>
                    <a:pt x="73" y="297"/>
                  </a:lnTo>
                  <a:lnTo>
                    <a:pt x="54" y="332"/>
                  </a:lnTo>
                  <a:lnTo>
                    <a:pt x="57" y="351"/>
                  </a:lnTo>
                  <a:lnTo>
                    <a:pt x="115" y="421"/>
                  </a:lnTo>
                  <a:lnTo>
                    <a:pt x="182" y="485"/>
                  </a:lnTo>
                  <a:lnTo>
                    <a:pt x="268" y="536"/>
                  </a:lnTo>
                  <a:lnTo>
                    <a:pt x="350" y="574"/>
                  </a:lnTo>
                  <a:lnTo>
                    <a:pt x="411" y="600"/>
                  </a:lnTo>
                  <a:lnTo>
                    <a:pt x="411" y="632"/>
                  </a:lnTo>
                  <a:lnTo>
                    <a:pt x="379" y="651"/>
                  </a:lnTo>
                  <a:lnTo>
                    <a:pt x="331" y="708"/>
                  </a:lnTo>
                  <a:lnTo>
                    <a:pt x="312" y="782"/>
                  </a:lnTo>
                  <a:lnTo>
                    <a:pt x="315" y="839"/>
                  </a:lnTo>
                  <a:lnTo>
                    <a:pt x="287" y="839"/>
                  </a:lnTo>
                  <a:lnTo>
                    <a:pt x="258" y="804"/>
                  </a:lnTo>
                  <a:lnTo>
                    <a:pt x="264" y="747"/>
                  </a:lnTo>
                  <a:lnTo>
                    <a:pt x="303" y="689"/>
                  </a:lnTo>
                  <a:lnTo>
                    <a:pt x="341" y="648"/>
                  </a:lnTo>
                  <a:lnTo>
                    <a:pt x="363" y="609"/>
                  </a:lnTo>
                  <a:lnTo>
                    <a:pt x="322" y="590"/>
                  </a:lnTo>
                  <a:lnTo>
                    <a:pt x="220" y="552"/>
                  </a:lnTo>
                  <a:lnTo>
                    <a:pt x="143" y="507"/>
                  </a:lnTo>
                  <a:lnTo>
                    <a:pt x="67" y="440"/>
                  </a:lnTo>
                  <a:lnTo>
                    <a:pt x="19" y="389"/>
                  </a:lnTo>
                  <a:lnTo>
                    <a:pt x="0" y="351"/>
                  </a:lnTo>
                  <a:lnTo>
                    <a:pt x="0" y="284"/>
                  </a:lnTo>
                  <a:lnTo>
                    <a:pt x="38" y="246"/>
                  </a:lnTo>
                  <a:lnTo>
                    <a:pt x="124" y="179"/>
                  </a:lnTo>
                  <a:lnTo>
                    <a:pt x="201" y="121"/>
                  </a:lnTo>
                  <a:lnTo>
                    <a:pt x="264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3270" y="1659"/>
              <a:ext cx="324" cy="936"/>
            </a:xfrm>
            <a:custGeom>
              <a:avLst/>
              <a:gdLst/>
              <a:ahLst/>
              <a:cxnLst>
                <a:cxn ang="0">
                  <a:pos x="229" y="57"/>
                </a:cxn>
                <a:cxn ang="0">
                  <a:pos x="203" y="9"/>
                </a:cxn>
                <a:cxn ang="0">
                  <a:pos x="181" y="6"/>
                </a:cxn>
                <a:cxn ang="0">
                  <a:pos x="152" y="0"/>
                </a:cxn>
                <a:cxn ang="0">
                  <a:pos x="114" y="0"/>
                </a:cxn>
                <a:cxn ang="0">
                  <a:pos x="79" y="9"/>
                </a:cxn>
                <a:cxn ang="0">
                  <a:pos x="57" y="44"/>
                </a:cxn>
                <a:cxn ang="0">
                  <a:pos x="32" y="105"/>
                </a:cxn>
                <a:cxn ang="0">
                  <a:pos x="13" y="188"/>
                </a:cxn>
                <a:cxn ang="0">
                  <a:pos x="0" y="265"/>
                </a:cxn>
                <a:cxn ang="0">
                  <a:pos x="0" y="399"/>
                </a:cxn>
                <a:cxn ang="0">
                  <a:pos x="3" y="527"/>
                </a:cxn>
                <a:cxn ang="0">
                  <a:pos x="19" y="661"/>
                </a:cxn>
                <a:cxn ang="0">
                  <a:pos x="29" y="734"/>
                </a:cxn>
                <a:cxn ang="0">
                  <a:pos x="41" y="811"/>
                </a:cxn>
                <a:cxn ang="0">
                  <a:pos x="67" y="888"/>
                </a:cxn>
                <a:cxn ang="0">
                  <a:pos x="124" y="926"/>
                </a:cxn>
                <a:cxn ang="0">
                  <a:pos x="191" y="936"/>
                </a:cxn>
                <a:cxn ang="0">
                  <a:pos x="232" y="920"/>
                </a:cxn>
                <a:cxn ang="0">
                  <a:pos x="270" y="897"/>
                </a:cxn>
                <a:cxn ang="0">
                  <a:pos x="289" y="843"/>
                </a:cxn>
                <a:cxn ang="0">
                  <a:pos x="318" y="766"/>
                </a:cxn>
                <a:cxn ang="0">
                  <a:pos x="318" y="706"/>
                </a:cxn>
                <a:cxn ang="0">
                  <a:pos x="324" y="613"/>
                </a:cxn>
                <a:cxn ang="0">
                  <a:pos x="324" y="508"/>
                </a:cxn>
                <a:cxn ang="0">
                  <a:pos x="318" y="399"/>
                </a:cxn>
                <a:cxn ang="0">
                  <a:pos x="299" y="255"/>
                </a:cxn>
                <a:cxn ang="0">
                  <a:pos x="270" y="134"/>
                </a:cxn>
                <a:cxn ang="0">
                  <a:pos x="229" y="57"/>
                </a:cxn>
              </a:cxnLst>
              <a:rect l="0" t="0" r="r" b="b"/>
              <a:pathLst>
                <a:path w="324" h="936">
                  <a:moveTo>
                    <a:pt x="229" y="57"/>
                  </a:moveTo>
                  <a:lnTo>
                    <a:pt x="203" y="9"/>
                  </a:lnTo>
                  <a:lnTo>
                    <a:pt x="181" y="6"/>
                  </a:lnTo>
                  <a:lnTo>
                    <a:pt x="152" y="0"/>
                  </a:lnTo>
                  <a:lnTo>
                    <a:pt x="114" y="0"/>
                  </a:lnTo>
                  <a:lnTo>
                    <a:pt x="79" y="9"/>
                  </a:lnTo>
                  <a:lnTo>
                    <a:pt x="57" y="44"/>
                  </a:lnTo>
                  <a:lnTo>
                    <a:pt x="32" y="105"/>
                  </a:lnTo>
                  <a:lnTo>
                    <a:pt x="13" y="188"/>
                  </a:lnTo>
                  <a:lnTo>
                    <a:pt x="0" y="265"/>
                  </a:lnTo>
                  <a:lnTo>
                    <a:pt x="0" y="399"/>
                  </a:lnTo>
                  <a:lnTo>
                    <a:pt x="3" y="527"/>
                  </a:lnTo>
                  <a:lnTo>
                    <a:pt x="19" y="661"/>
                  </a:lnTo>
                  <a:lnTo>
                    <a:pt x="29" y="734"/>
                  </a:lnTo>
                  <a:lnTo>
                    <a:pt x="41" y="811"/>
                  </a:lnTo>
                  <a:lnTo>
                    <a:pt x="67" y="888"/>
                  </a:lnTo>
                  <a:lnTo>
                    <a:pt x="124" y="926"/>
                  </a:lnTo>
                  <a:lnTo>
                    <a:pt x="191" y="936"/>
                  </a:lnTo>
                  <a:lnTo>
                    <a:pt x="232" y="920"/>
                  </a:lnTo>
                  <a:lnTo>
                    <a:pt x="270" y="897"/>
                  </a:lnTo>
                  <a:lnTo>
                    <a:pt x="289" y="843"/>
                  </a:lnTo>
                  <a:lnTo>
                    <a:pt x="318" y="766"/>
                  </a:lnTo>
                  <a:lnTo>
                    <a:pt x="318" y="706"/>
                  </a:lnTo>
                  <a:lnTo>
                    <a:pt x="324" y="613"/>
                  </a:lnTo>
                  <a:lnTo>
                    <a:pt x="324" y="508"/>
                  </a:lnTo>
                  <a:lnTo>
                    <a:pt x="318" y="399"/>
                  </a:lnTo>
                  <a:lnTo>
                    <a:pt x="299" y="255"/>
                  </a:lnTo>
                  <a:lnTo>
                    <a:pt x="270" y="134"/>
                  </a:lnTo>
                  <a:lnTo>
                    <a:pt x="229" y="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89" y="2452"/>
              <a:ext cx="511" cy="1110"/>
            </a:xfrm>
            <a:custGeom>
              <a:avLst/>
              <a:gdLst/>
              <a:ahLst/>
              <a:cxnLst>
                <a:cxn ang="0">
                  <a:pos x="95" y="92"/>
                </a:cxn>
                <a:cxn ang="0">
                  <a:pos x="76" y="35"/>
                </a:cxn>
                <a:cxn ang="0">
                  <a:pos x="47" y="0"/>
                </a:cxn>
                <a:cxn ang="0">
                  <a:pos x="28" y="6"/>
                </a:cxn>
                <a:cxn ang="0">
                  <a:pos x="9" y="45"/>
                </a:cxn>
                <a:cxn ang="0">
                  <a:pos x="0" y="92"/>
                </a:cxn>
                <a:cxn ang="0">
                  <a:pos x="3" y="140"/>
                </a:cxn>
                <a:cxn ang="0">
                  <a:pos x="47" y="217"/>
                </a:cxn>
                <a:cxn ang="0">
                  <a:pos x="95" y="341"/>
                </a:cxn>
                <a:cxn ang="0">
                  <a:pos x="127" y="456"/>
                </a:cxn>
                <a:cxn ang="0">
                  <a:pos x="146" y="545"/>
                </a:cxn>
                <a:cxn ang="0">
                  <a:pos x="143" y="603"/>
                </a:cxn>
                <a:cxn ang="0">
                  <a:pos x="95" y="679"/>
                </a:cxn>
                <a:cxn ang="0">
                  <a:pos x="57" y="810"/>
                </a:cxn>
                <a:cxn ang="0">
                  <a:pos x="47" y="947"/>
                </a:cxn>
                <a:cxn ang="0">
                  <a:pos x="70" y="1078"/>
                </a:cxn>
                <a:cxn ang="0">
                  <a:pos x="95" y="1110"/>
                </a:cxn>
                <a:cxn ang="0">
                  <a:pos x="134" y="1110"/>
                </a:cxn>
                <a:cxn ang="0">
                  <a:pos x="156" y="1097"/>
                </a:cxn>
                <a:cxn ang="0">
                  <a:pos x="210" y="1069"/>
                </a:cxn>
                <a:cxn ang="0">
                  <a:pos x="258" y="1059"/>
                </a:cxn>
                <a:cxn ang="0">
                  <a:pos x="373" y="1069"/>
                </a:cxn>
                <a:cxn ang="0">
                  <a:pos x="450" y="1097"/>
                </a:cxn>
                <a:cxn ang="0">
                  <a:pos x="488" y="1097"/>
                </a:cxn>
                <a:cxn ang="0">
                  <a:pos x="501" y="1078"/>
                </a:cxn>
                <a:cxn ang="0">
                  <a:pos x="511" y="1049"/>
                </a:cxn>
                <a:cxn ang="0">
                  <a:pos x="440" y="1014"/>
                </a:cxn>
                <a:cxn ang="0">
                  <a:pos x="338" y="1002"/>
                </a:cxn>
                <a:cxn ang="0">
                  <a:pos x="223" y="1014"/>
                </a:cxn>
                <a:cxn ang="0">
                  <a:pos x="166" y="1059"/>
                </a:cxn>
                <a:cxn ang="0">
                  <a:pos x="127" y="1078"/>
                </a:cxn>
                <a:cxn ang="0">
                  <a:pos x="95" y="1059"/>
                </a:cxn>
                <a:cxn ang="0">
                  <a:pos x="86" y="938"/>
                </a:cxn>
                <a:cxn ang="0">
                  <a:pos x="86" y="861"/>
                </a:cxn>
                <a:cxn ang="0">
                  <a:pos x="114" y="762"/>
                </a:cxn>
                <a:cxn ang="0">
                  <a:pos x="146" y="686"/>
                </a:cxn>
                <a:cxn ang="0">
                  <a:pos x="185" y="622"/>
                </a:cxn>
                <a:cxn ang="0">
                  <a:pos x="201" y="571"/>
                </a:cxn>
                <a:cxn ang="0">
                  <a:pos x="201" y="504"/>
                </a:cxn>
                <a:cxn ang="0">
                  <a:pos x="182" y="402"/>
                </a:cxn>
                <a:cxn ang="0">
                  <a:pos x="153" y="278"/>
                </a:cxn>
                <a:cxn ang="0">
                  <a:pos x="134" y="198"/>
                </a:cxn>
                <a:cxn ang="0">
                  <a:pos x="95" y="92"/>
                </a:cxn>
              </a:cxnLst>
              <a:rect l="0" t="0" r="r" b="b"/>
              <a:pathLst>
                <a:path w="511" h="1110">
                  <a:moveTo>
                    <a:pt x="95" y="92"/>
                  </a:moveTo>
                  <a:lnTo>
                    <a:pt x="76" y="35"/>
                  </a:lnTo>
                  <a:lnTo>
                    <a:pt x="47" y="0"/>
                  </a:lnTo>
                  <a:lnTo>
                    <a:pt x="28" y="6"/>
                  </a:lnTo>
                  <a:lnTo>
                    <a:pt x="9" y="45"/>
                  </a:lnTo>
                  <a:lnTo>
                    <a:pt x="0" y="92"/>
                  </a:lnTo>
                  <a:lnTo>
                    <a:pt x="3" y="140"/>
                  </a:lnTo>
                  <a:lnTo>
                    <a:pt x="47" y="217"/>
                  </a:lnTo>
                  <a:lnTo>
                    <a:pt x="95" y="341"/>
                  </a:lnTo>
                  <a:lnTo>
                    <a:pt x="127" y="456"/>
                  </a:lnTo>
                  <a:lnTo>
                    <a:pt x="146" y="545"/>
                  </a:lnTo>
                  <a:lnTo>
                    <a:pt x="143" y="603"/>
                  </a:lnTo>
                  <a:lnTo>
                    <a:pt x="95" y="679"/>
                  </a:lnTo>
                  <a:lnTo>
                    <a:pt x="57" y="810"/>
                  </a:lnTo>
                  <a:lnTo>
                    <a:pt x="47" y="947"/>
                  </a:lnTo>
                  <a:lnTo>
                    <a:pt x="70" y="1078"/>
                  </a:lnTo>
                  <a:lnTo>
                    <a:pt x="95" y="1110"/>
                  </a:lnTo>
                  <a:lnTo>
                    <a:pt x="134" y="1110"/>
                  </a:lnTo>
                  <a:lnTo>
                    <a:pt x="156" y="1097"/>
                  </a:lnTo>
                  <a:lnTo>
                    <a:pt x="210" y="1069"/>
                  </a:lnTo>
                  <a:lnTo>
                    <a:pt x="258" y="1059"/>
                  </a:lnTo>
                  <a:lnTo>
                    <a:pt x="373" y="1069"/>
                  </a:lnTo>
                  <a:lnTo>
                    <a:pt x="450" y="1097"/>
                  </a:lnTo>
                  <a:lnTo>
                    <a:pt x="488" y="1097"/>
                  </a:lnTo>
                  <a:lnTo>
                    <a:pt x="501" y="1078"/>
                  </a:lnTo>
                  <a:lnTo>
                    <a:pt x="511" y="1049"/>
                  </a:lnTo>
                  <a:lnTo>
                    <a:pt x="440" y="1014"/>
                  </a:lnTo>
                  <a:lnTo>
                    <a:pt x="338" y="1002"/>
                  </a:lnTo>
                  <a:lnTo>
                    <a:pt x="223" y="1014"/>
                  </a:lnTo>
                  <a:lnTo>
                    <a:pt x="166" y="1059"/>
                  </a:lnTo>
                  <a:lnTo>
                    <a:pt x="127" y="1078"/>
                  </a:lnTo>
                  <a:lnTo>
                    <a:pt x="95" y="1059"/>
                  </a:lnTo>
                  <a:lnTo>
                    <a:pt x="86" y="938"/>
                  </a:lnTo>
                  <a:lnTo>
                    <a:pt x="86" y="861"/>
                  </a:lnTo>
                  <a:lnTo>
                    <a:pt x="114" y="762"/>
                  </a:lnTo>
                  <a:lnTo>
                    <a:pt x="146" y="686"/>
                  </a:lnTo>
                  <a:lnTo>
                    <a:pt x="185" y="622"/>
                  </a:lnTo>
                  <a:lnTo>
                    <a:pt x="201" y="571"/>
                  </a:lnTo>
                  <a:lnTo>
                    <a:pt x="201" y="504"/>
                  </a:lnTo>
                  <a:lnTo>
                    <a:pt x="182" y="402"/>
                  </a:lnTo>
                  <a:lnTo>
                    <a:pt x="153" y="278"/>
                  </a:lnTo>
                  <a:lnTo>
                    <a:pt x="134" y="198"/>
                  </a:lnTo>
                  <a:lnTo>
                    <a:pt x="95" y="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2849" y="2478"/>
              <a:ext cx="554" cy="1101"/>
            </a:xfrm>
            <a:custGeom>
              <a:avLst/>
              <a:gdLst/>
              <a:ahLst/>
              <a:cxnLst>
                <a:cxn ang="0">
                  <a:pos x="414" y="137"/>
                </a:cxn>
                <a:cxn ang="0">
                  <a:pos x="462" y="32"/>
                </a:cxn>
                <a:cxn ang="0">
                  <a:pos x="519" y="0"/>
                </a:cxn>
                <a:cxn ang="0">
                  <a:pos x="554" y="32"/>
                </a:cxn>
                <a:cxn ang="0">
                  <a:pos x="548" y="89"/>
                </a:cxn>
                <a:cxn ang="0">
                  <a:pos x="519" y="128"/>
                </a:cxn>
                <a:cxn ang="0">
                  <a:pos x="468" y="195"/>
                </a:cxn>
                <a:cxn ang="0">
                  <a:pos x="430" y="287"/>
                </a:cxn>
                <a:cxn ang="0">
                  <a:pos x="395" y="393"/>
                </a:cxn>
                <a:cxn ang="0">
                  <a:pos x="382" y="492"/>
                </a:cxn>
                <a:cxn ang="0">
                  <a:pos x="363" y="587"/>
                </a:cxn>
                <a:cxn ang="0">
                  <a:pos x="363" y="721"/>
                </a:cxn>
                <a:cxn ang="0">
                  <a:pos x="373" y="807"/>
                </a:cxn>
                <a:cxn ang="0">
                  <a:pos x="395" y="951"/>
                </a:cxn>
                <a:cxn ang="0">
                  <a:pos x="414" y="1009"/>
                </a:cxn>
                <a:cxn ang="0">
                  <a:pos x="414" y="1053"/>
                </a:cxn>
                <a:cxn ang="0">
                  <a:pos x="404" y="1092"/>
                </a:cxn>
                <a:cxn ang="0">
                  <a:pos x="366" y="1101"/>
                </a:cxn>
                <a:cxn ang="0">
                  <a:pos x="347" y="1092"/>
                </a:cxn>
                <a:cxn ang="0">
                  <a:pos x="296" y="1076"/>
                </a:cxn>
                <a:cxn ang="0">
                  <a:pos x="220" y="1076"/>
                </a:cxn>
                <a:cxn ang="0">
                  <a:pos x="105" y="1085"/>
                </a:cxn>
                <a:cxn ang="0">
                  <a:pos x="32" y="1095"/>
                </a:cxn>
                <a:cxn ang="0">
                  <a:pos x="0" y="1085"/>
                </a:cxn>
                <a:cxn ang="0">
                  <a:pos x="0" y="1066"/>
                </a:cxn>
                <a:cxn ang="0">
                  <a:pos x="48" y="1044"/>
                </a:cxn>
                <a:cxn ang="0">
                  <a:pos x="99" y="1025"/>
                </a:cxn>
                <a:cxn ang="0">
                  <a:pos x="191" y="1018"/>
                </a:cxn>
                <a:cxn ang="0">
                  <a:pos x="252" y="1018"/>
                </a:cxn>
                <a:cxn ang="0">
                  <a:pos x="315" y="1037"/>
                </a:cxn>
                <a:cxn ang="0">
                  <a:pos x="353" y="1056"/>
                </a:cxn>
                <a:cxn ang="0">
                  <a:pos x="382" y="1047"/>
                </a:cxn>
                <a:cxn ang="0">
                  <a:pos x="373" y="1005"/>
                </a:cxn>
                <a:cxn ang="0">
                  <a:pos x="347" y="942"/>
                </a:cxn>
                <a:cxn ang="0">
                  <a:pos x="325" y="871"/>
                </a:cxn>
                <a:cxn ang="0">
                  <a:pos x="315" y="788"/>
                </a:cxn>
                <a:cxn ang="0">
                  <a:pos x="309" y="709"/>
                </a:cxn>
                <a:cxn ang="0">
                  <a:pos x="309" y="594"/>
                </a:cxn>
                <a:cxn ang="0">
                  <a:pos x="325" y="527"/>
                </a:cxn>
                <a:cxn ang="0">
                  <a:pos x="328" y="440"/>
                </a:cxn>
                <a:cxn ang="0">
                  <a:pos x="347" y="316"/>
                </a:cxn>
                <a:cxn ang="0">
                  <a:pos x="373" y="220"/>
                </a:cxn>
                <a:cxn ang="0">
                  <a:pos x="414" y="137"/>
                </a:cxn>
              </a:cxnLst>
              <a:rect l="0" t="0" r="r" b="b"/>
              <a:pathLst>
                <a:path w="554" h="1101">
                  <a:moveTo>
                    <a:pt x="414" y="137"/>
                  </a:moveTo>
                  <a:lnTo>
                    <a:pt x="462" y="32"/>
                  </a:lnTo>
                  <a:lnTo>
                    <a:pt x="519" y="0"/>
                  </a:lnTo>
                  <a:lnTo>
                    <a:pt x="554" y="32"/>
                  </a:lnTo>
                  <a:lnTo>
                    <a:pt x="548" y="89"/>
                  </a:lnTo>
                  <a:lnTo>
                    <a:pt x="519" y="128"/>
                  </a:lnTo>
                  <a:lnTo>
                    <a:pt x="468" y="195"/>
                  </a:lnTo>
                  <a:lnTo>
                    <a:pt x="430" y="287"/>
                  </a:lnTo>
                  <a:lnTo>
                    <a:pt x="395" y="393"/>
                  </a:lnTo>
                  <a:lnTo>
                    <a:pt x="382" y="492"/>
                  </a:lnTo>
                  <a:lnTo>
                    <a:pt x="363" y="587"/>
                  </a:lnTo>
                  <a:lnTo>
                    <a:pt x="363" y="721"/>
                  </a:lnTo>
                  <a:lnTo>
                    <a:pt x="373" y="807"/>
                  </a:lnTo>
                  <a:lnTo>
                    <a:pt x="395" y="951"/>
                  </a:lnTo>
                  <a:lnTo>
                    <a:pt x="414" y="1009"/>
                  </a:lnTo>
                  <a:lnTo>
                    <a:pt x="414" y="1053"/>
                  </a:lnTo>
                  <a:lnTo>
                    <a:pt x="404" y="1092"/>
                  </a:lnTo>
                  <a:lnTo>
                    <a:pt x="366" y="1101"/>
                  </a:lnTo>
                  <a:lnTo>
                    <a:pt x="347" y="1092"/>
                  </a:lnTo>
                  <a:lnTo>
                    <a:pt x="296" y="1076"/>
                  </a:lnTo>
                  <a:lnTo>
                    <a:pt x="220" y="1076"/>
                  </a:lnTo>
                  <a:lnTo>
                    <a:pt x="105" y="1085"/>
                  </a:lnTo>
                  <a:lnTo>
                    <a:pt x="32" y="1095"/>
                  </a:lnTo>
                  <a:lnTo>
                    <a:pt x="0" y="1085"/>
                  </a:lnTo>
                  <a:lnTo>
                    <a:pt x="0" y="1066"/>
                  </a:lnTo>
                  <a:lnTo>
                    <a:pt x="48" y="1044"/>
                  </a:lnTo>
                  <a:lnTo>
                    <a:pt x="99" y="1025"/>
                  </a:lnTo>
                  <a:lnTo>
                    <a:pt x="191" y="1018"/>
                  </a:lnTo>
                  <a:lnTo>
                    <a:pt x="252" y="1018"/>
                  </a:lnTo>
                  <a:lnTo>
                    <a:pt x="315" y="1037"/>
                  </a:lnTo>
                  <a:lnTo>
                    <a:pt x="353" y="1056"/>
                  </a:lnTo>
                  <a:lnTo>
                    <a:pt x="382" y="1047"/>
                  </a:lnTo>
                  <a:lnTo>
                    <a:pt x="373" y="1005"/>
                  </a:lnTo>
                  <a:lnTo>
                    <a:pt x="347" y="942"/>
                  </a:lnTo>
                  <a:lnTo>
                    <a:pt x="325" y="871"/>
                  </a:lnTo>
                  <a:lnTo>
                    <a:pt x="315" y="788"/>
                  </a:lnTo>
                  <a:lnTo>
                    <a:pt x="309" y="709"/>
                  </a:lnTo>
                  <a:lnTo>
                    <a:pt x="309" y="594"/>
                  </a:lnTo>
                  <a:lnTo>
                    <a:pt x="325" y="527"/>
                  </a:lnTo>
                  <a:lnTo>
                    <a:pt x="328" y="440"/>
                  </a:lnTo>
                  <a:lnTo>
                    <a:pt x="347" y="316"/>
                  </a:lnTo>
                  <a:lnTo>
                    <a:pt x="373" y="220"/>
                  </a:lnTo>
                  <a:lnTo>
                    <a:pt x="414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le ronde 4"/>
          <p:cNvSpPr/>
          <p:nvPr/>
        </p:nvSpPr>
        <p:spPr bwMode="auto">
          <a:xfrm>
            <a:off x="3500430" y="493690"/>
            <a:ext cx="3214710" cy="2500330"/>
          </a:xfrm>
          <a:prstGeom prst="wedgeEllipseCallout">
            <a:avLst>
              <a:gd name="adj1" fmla="val 37328"/>
              <a:gd name="adj2" fmla="val 5356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Ben, le tigre 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« Ta mère </a:t>
            </a:r>
            <a:r>
              <a:rPr lang="fr-FR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</a:t>
            </a: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’envoie, le tigre »…</a:t>
            </a:r>
            <a:endParaRPr kumimoji="0" lang="fr-F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3643306" y="4922846"/>
            <a:ext cx="2500330" cy="1928826"/>
          </a:xfrm>
          <a:prstGeom prst="wedgeRoundRectCallout">
            <a:avLst>
              <a:gd name="adj1" fmla="val -26928"/>
              <a:gd name="adj2" fmla="val -65049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Elle envoie quoi m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 mère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?</a:t>
            </a:r>
          </a:p>
        </p:txBody>
      </p:sp>
      <p:grpSp>
        <p:nvGrpSpPr>
          <p:cNvPr id="18" name="Groupe 17"/>
          <p:cNvGrpSpPr/>
          <p:nvPr/>
        </p:nvGrpSpPr>
        <p:grpSpPr>
          <a:xfrm flipH="1">
            <a:off x="232455" y="2552021"/>
            <a:ext cx="3433762" cy="4578349"/>
            <a:chOff x="722313" y="2290763"/>
            <a:chExt cx="3433762" cy="4578349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sunset" dir="t"/>
          </a:scene3d>
        </p:grpSpPr>
        <p:sp>
          <p:nvSpPr>
            <p:cNvPr id="9221" name="Freeform 5"/>
            <p:cNvSpPr>
              <a:spLocks/>
            </p:cNvSpPr>
            <p:nvPr/>
          </p:nvSpPr>
          <p:spPr bwMode="auto">
            <a:xfrm>
              <a:off x="1889125" y="2290763"/>
              <a:ext cx="1214437" cy="1149350"/>
            </a:xfrm>
            <a:custGeom>
              <a:avLst/>
              <a:gdLst/>
              <a:ahLst/>
              <a:cxnLst>
                <a:cxn ang="0">
                  <a:pos x="226" y="421"/>
                </a:cxn>
                <a:cxn ang="0">
                  <a:pos x="0" y="266"/>
                </a:cxn>
                <a:cxn ang="0">
                  <a:pos x="38" y="232"/>
                </a:cxn>
                <a:cxn ang="0">
                  <a:pos x="215" y="338"/>
                </a:cxn>
                <a:cxn ang="0">
                  <a:pos x="280" y="232"/>
                </a:cxn>
                <a:cxn ang="0">
                  <a:pos x="360" y="136"/>
                </a:cxn>
                <a:cxn ang="0">
                  <a:pos x="458" y="74"/>
                </a:cxn>
                <a:cxn ang="0">
                  <a:pos x="549" y="15"/>
                </a:cxn>
                <a:cxn ang="0">
                  <a:pos x="619" y="0"/>
                </a:cxn>
                <a:cxn ang="0">
                  <a:pos x="678" y="6"/>
                </a:cxn>
                <a:cxn ang="0">
                  <a:pos x="727" y="34"/>
                </a:cxn>
                <a:cxn ang="0">
                  <a:pos x="765" y="145"/>
                </a:cxn>
                <a:cxn ang="0">
                  <a:pos x="759" y="309"/>
                </a:cxn>
                <a:cxn ang="0">
                  <a:pos x="694" y="434"/>
                </a:cxn>
                <a:cxn ang="0">
                  <a:pos x="587" y="579"/>
                </a:cxn>
                <a:cxn ang="0">
                  <a:pos x="474" y="685"/>
                </a:cxn>
                <a:cxn ang="0">
                  <a:pos x="409" y="724"/>
                </a:cxn>
                <a:cxn ang="0">
                  <a:pos x="323" y="724"/>
                </a:cxn>
                <a:cxn ang="0">
                  <a:pos x="248" y="694"/>
                </a:cxn>
                <a:cxn ang="0">
                  <a:pos x="215" y="622"/>
                </a:cxn>
                <a:cxn ang="0">
                  <a:pos x="194" y="526"/>
                </a:cxn>
                <a:cxn ang="0">
                  <a:pos x="199" y="454"/>
                </a:cxn>
                <a:cxn ang="0">
                  <a:pos x="226" y="421"/>
                </a:cxn>
              </a:cxnLst>
              <a:rect l="0" t="0" r="r" b="b"/>
              <a:pathLst>
                <a:path w="765" h="724">
                  <a:moveTo>
                    <a:pt x="226" y="421"/>
                  </a:moveTo>
                  <a:lnTo>
                    <a:pt x="0" y="266"/>
                  </a:lnTo>
                  <a:lnTo>
                    <a:pt x="38" y="232"/>
                  </a:lnTo>
                  <a:lnTo>
                    <a:pt x="215" y="338"/>
                  </a:lnTo>
                  <a:lnTo>
                    <a:pt x="280" y="232"/>
                  </a:lnTo>
                  <a:lnTo>
                    <a:pt x="360" y="136"/>
                  </a:lnTo>
                  <a:lnTo>
                    <a:pt x="458" y="74"/>
                  </a:lnTo>
                  <a:lnTo>
                    <a:pt x="549" y="15"/>
                  </a:lnTo>
                  <a:lnTo>
                    <a:pt x="619" y="0"/>
                  </a:lnTo>
                  <a:lnTo>
                    <a:pt x="678" y="6"/>
                  </a:lnTo>
                  <a:lnTo>
                    <a:pt x="727" y="34"/>
                  </a:lnTo>
                  <a:lnTo>
                    <a:pt x="765" y="145"/>
                  </a:lnTo>
                  <a:lnTo>
                    <a:pt x="759" y="309"/>
                  </a:lnTo>
                  <a:lnTo>
                    <a:pt x="694" y="434"/>
                  </a:lnTo>
                  <a:lnTo>
                    <a:pt x="587" y="579"/>
                  </a:lnTo>
                  <a:lnTo>
                    <a:pt x="474" y="685"/>
                  </a:lnTo>
                  <a:lnTo>
                    <a:pt x="409" y="724"/>
                  </a:lnTo>
                  <a:lnTo>
                    <a:pt x="323" y="724"/>
                  </a:lnTo>
                  <a:lnTo>
                    <a:pt x="248" y="694"/>
                  </a:lnTo>
                  <a:lnTo>
                    <a:pt x="215" y="622"/>
                  </a:lnTo>
                  <a:lnTo>
                    <a:pt x="194" y="526"/>
                  </a:lnTo>
                  <a:lnTo>
                    <a:pt x="199" y="454"/>
                  </a:lnTo>
                  <a:lnTo>
                    <a:pt x="226" y="4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1589088" y="3546475"/>
              <a:ext cx="935037" cy="1806575"/>
            </a:xfrm>
            <a:custGeom>
              <a:avLst/>
              <a:gdLst/>
              <a:ahLst/>
              <a:cxnLst>
                <a:cxn ang="0">
                  <a:pos x="482" y="14"/>
                </a:cxn>
                <a:cxn ang="0">
                  <a:pos x="385" y="0"/>
                </a:cxn>
                <a:cxn ang="0">
                  <a:pos x="284" y="0"/>
                </a:cxn>
                <a:cxn ang="0">
                  <a:pos x="171" y="67"/>
                </a:cxn>
                <a:cxn ang="0">
                  <a:pos x="97" y="159"/>
                </a:cxn>
                <a:cxn ang="0">
                  <a:pos x="49" y="291"/>
                </a:cxn>
                <a:cxn ang="0">
                  <a:pos x="11" y="432"/>
                </a:cxn>
                <a:cxn ang="0">
                  <a:pos x="0" y="584"/>
                </a:cxn>
                <a:cxn ang="0">
                  <a:pos x="17" y="758"/>
                </a:cxn>
                <a:cxn ang="0">
                  <a:pos x="59" y="978"/>
                </a:cxn>
                <a:cxn ang="0">
                  <a:pos x="107" y="1050"/>
                </a:cxn>
                <a:cxn ang="0">
                  <a:pos x="171" y="1123"/>
                </a:cxn>
                <a:cxn ang="0">
                  <a:pos x="242" y="1138"/>
                </a:cxn>
                <a:cxn ang="0">
                  <a:pos x="300" y="1123"/>
                </a:cxn>
                <a:cxn ang="0">
                  <a:pos x="353" y="1095"/>
                </a:cxn>
                <a:cxn ang="0">
                  <a:pos x="385" y="1001"/>
                </a:cxn>
                <a:cxn ang="0">
                  <a:pos x="380" y="918"/>
                </a:cxn>
                <a:cxn ang="0">
                  <a:pos x="333" y="841"/>
                </a:cxn>
                <a:cxn ang="0">
                  <a:pos x="333" y="739"/>
                </a:cxn>
                <a:cxn ang="0">
                  <a:pos x="353" y="642"/>
                </a:cxn>
                <a:cxn ang="0">
                  <a:pos x="396" y="525"/>
                </a:cxn>
                <a:cxn ang="0">
                  <a:pos x="482" y="452"/>
                </a:cxn>
                <a:cxn ang="0">
                  <a:pos x="540" y="336"/>
                </a:cxn>
                <a:cxn ang="0">
                  <a:pos x="589" y="184"/>
                </a:cxn>
                <a:cxn ang="0">
                  <a:pos x="562" y="82"/>
                </a:cxn>
                <a:cxn ang="0">
                  <a:pos x="525" y="14"/>
                </a:cxn>
                <a:cxn ang="0">
                  <a:pos x="434" y="0"/>
                </a:cxn>
                <a:cxn ang="0">
                  <a:pos x="482" y="14"/>
                </a:cxn>
              </a:cxnLst>
              <a:rect l="0" t="0" r="r" b="b"/>
              <a:pathLst>
                <a:path w="589" h="1138">
                  <a:moveTo>
                    <a:pt x="482" y="14"/>
                  </a:moveTo>
                  <a:lnTo>
                    <a:pt x="385" y="0"/>
                  </a:lnTo>
                  <a:lnTo>
                    <a:pt x="284" y="0"/>
                  </a:lnTo>
                  <a:lnTo>
                    <a:pt x="171" y="67"/>
                  </a:lnTo>
                  <a:lnTo>
                    <a:pt x="97" y="159"/>
                  </a:lnTo>
                  <a:lnTo>
                    <a:pt x="49" y="291"/>
                  </a:lnTo>
                  <a:lnTo>
                    <a:pt x="11" y="432"/>
                  </a:lnTo>
                  <a:lnTo>
                    <a:pt x="0" y="584"/>
                  </a:lnTo>
                  <a:lnTo>
                    <a:pt x="17" y="758"/>
                  </a:lnTo>
                  <a:lnTo>
                    <a:pt x="59" y="978"/>
                  </a:lnTo>
                  <a:lnTo>
                    <a:pt x="107" y="1050"/>
                  </a:lnTo>
                  <a:lnTo>
                    <a:pt x="171" y="1123"/>
                  </a:lnTo>
                  <a:lnTo>
                    <a:pt x="242" y="1138"/>
                  </a:lnTo>
                  <a:lnTo>
                    <a:pt x="300" y="1123"/>
                  </a:lnTo>
                  <a:lnTo>
                    <a:pt x="353" y="1095"/>
                  </a:lnTo>
                  <a:lnTo>
                    <a:pt x="385" y="1001"/>
                  </a:lnTo>
                  <a:lnTo>
                    <a:pt x="380" y="918"/>
                  </a:lnTo>
                  <a:lnTo>
                    <a:pt x="333" y="841"/>
                  </a:lnTo>
                  <a:lnTo>
                    <a:pt x="333" y="739"/>
                  </a:lnTo>
                  <a:lnTo>
                    <a:pt x="353" y="642"/>
                  </a:lnTo>
                  <a:lnTo>
                    <a:pt x="396" y="525"/>
                  </a:lnTo>
                  <a:lnTo>
                    <a:pt x="482" y="452"/>
                  </a:lnTo>
                  <a:lnTo>
                    <a:pt x="540" y="336"/>
                  </a:lnTo>
                  <a:lnTo>
                    <a:pt x="589" y="184"/>
                  </a:lnTo>
                  <a:lnTo>
                    <a:pt x="562" y="82"/>
                  </a:lnTo>
                  <a:lnTo>
                    <a:pt x="525" y="14"/>
                  </a:lnTo>
                  <a:lnTo>
                    <a:pt x="434" y="0"/>
                  </a:lnTo>
                  <a:lnTo>
                    <a:pt x="482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722313" y="2944813"/>
              <a:ext cx="1222375" cy="754062"/>
            </a:xfrm>
            <a:custGeom>
              <a:avLst/>
              <a:gdLst/>
              <a:ahLst/>
              <a:cxnLst>
                <a:cxn ang="0">
                  <a:pos x="770" y="416"/>
                </a:cxn>
                <a:cxn ang="0">
                  <a:pos x="607" y="402"/>
                </a:cxn>
                <a:cxn ang="0">
                  <a:pos x="477" y="358"/>
                </a:cxn>
                <a:cxn ang="0">
                  <a:pos x="374" y="300"/>
                </a:cxn>
                <a:cxn ang="0">
                  <a:pos x="309" y="247"/>
                </a:cxn>
                <a:cxn ang="0">
                  <a:pos x="277" y="141"/>
                </a:cxn>
                <a:cxn ang="0">
                  <a:pos x="277" y="10"/>
                </a:cxn>
                <a:cxn ang="0">
                  <a:pos x="244" y="0"/>
                </a:cxn>
                <a:cxn ang="0">
                  <a:pos x="228" y="117"/>
                </a:cxn>
                <a:cxn ang="0">
                  <a:pos x="233" y="185"/>
                </a:cxn>
                <a:cxn ang="0">
                  <a:pos x="249" y="247"/>
                </a:cxn>
                <a:cxn ang="0">
                  <a:pos x="168" y="175"/>
                </a:cxn>
                <a:cxn ang="0">
                  <a:pos x="103" y="87"/>
                </a:cxn>
                <a:cxn ang="0">
                  <a:pos x="87" y="117"/>
                </a:cxn>
                <a:cxn ang="0">
                  <a:pos x="130" y="189"/>
                </a:cxn>
                <a:cxn ang="0">
                  <a:pos x="212" y="286"/>
                </a:cxn>
                <a:cxn ang="0">
                  <a:pos x="65" y="277"/>
                </a:cxn>
                <a:cxn ang="0">
                  <a:pos x="0" y="286"/>
                </a:cxn>
                <a:cxn ang="0">
                  <a:pos x="16" y="320"/>
                </a:cxn>
                <a:cxn ang="0">
                  <a:pos x="136" y="330"/>
                </a:cxn>
                <a:cxn ang="0">
                  <a:pos x="233" y="334"/>
                </a:cxn>
                <a:cxn ang="0">
                  <a:pos x="119" y="373"/>
                </a:cxn>
                <a:cxn ang="0">
                  <a:pos x="33" y="422"/>
                </a:cxn>
                <a:cxn ang="0">
                  <a:pos x="22" y="450"/>
                </a:cxn>
                <a:cxn ang="0">
                  <a:pos x="49" y="475"/>
                </a:cxn>
                <a:cxn ang="0">
                  <a:pos x="103" y="431"/>
                </a:cxn>
                <a:cxn ang="0">
                  <a:pos x="184" y="402"/>
                </a:cxn>
                <a:cxn ang="0">
                  <a:pos x="293" y="358"/>
                </a:cxn>
                <a:cxn ang="0">
                  <a:pos x="347" y="364"/>
                </a:cxn>
                <a:cxn ang="0">
                  <a:pos x="472" y="407"/>
                </a:cxn>
                <a:cxn ang="0">
                  <a:pos x="569" y="450"/>
                </a:cxn>
                <a:cxn ang="0">
                  <a:pos x="765" y="475"/>
                </a:cxn>
                <a:cxn ang="0">
                  <a:pos x="770" y="416"/>
                </a:cxn>
              </a:cxnLst>
              <a:rect l="0" t="0" r="r" b="b"/>
              <a:pathLst>
                <a:path w="770" h="475">
                  <a:moveTo>
                    <a:pt x="770" y="416"/>
                  </a:moveTo>
                  <a:lnTo>
                    <a:pt x="607" y="402"/>
                  </a:lnTo>
                  <a:lnTo>
                    <a:pt x="477" y="358"/>
                  </a:lnTo>
                  <a:lnTo>
                    <a:pt x="374" y="300"/>
                  </a:lnTo>
                  <a:lnTo>
                    <a:pt x="309" y="247"/>
                  </a:lnTo>
                  <a:lnTo>
                    <a:pt x="277" y="141"/>
                  </a:lnTo>
                  <a:lnTo>
                    <a:pt x="277" y="10"/>
                  </a:lnTo>
                  <a:lnTo>
                    <a:pt x="244" y="0"/>
                  </a:lnTo>
                  <a:lnTo>
                    <a:pt x="228" y="117"/>
                  </a:lnTo>
                  <a:lnTo>
                    <a:pt x="233" y="185"/>
                  </a:lnTo>
                  <a:lnTo>
                    <a:pt x="249" y="247"/>
                  </a:lnTo>
                  <a:lnTo>
                    <a:pt x="168" y="175"/>
                  </a:lnTo>
                  <a:lnTo>
                    <a:pt x="103" y="87"/>
                  </a:lnTo>
                  <a:lnTo>
                    <a:pt x="87" y="117"/>
                  </a:lnTo>
                  <a:lnTo>
                    <a:pt x="130" y="189"/>
                  </a:lnTo>
                  <a:lnTo>
                    <a:pt x="212" y="286"/>
                  </a:lnTo>
                  <a:lnTo>
                    <a:pt x="65" y="277"/>
                  </a:lnTo>
                  <a:lnTo>
                    <a:pt x="0" y="286"/>
                  </a:lnTo>
                  <a:lnTo>
                    <a:pt x="16" y="320"/>
                  </a:lnTo>
                  <a:lnTo>
                    <a:pt x="136" y="330"/>
                  </a:lnTo>
                  <a:lnTo>
                    <a:pt x="233" y="334"/>
                  </a:lnTo>
                  <a:lnTo>
                    <a:pt x="119" y="373"/>
                  </a:lnTo>
                  <a:lnTo>
                    <a:pt x="33" y="422"/>
                  </a:lnTo>
                  <a:lnTo>
                    <a:pt x="22" y="450"/>
                  </a:lnTo>
                  <a:lnTo>
                    <a:pt x="49" y="475"/>
                  </a:lnTo>
                  <a:lnTo>
                    <a:pt x="103" y="431"/>
                  </a:lnTo>
                  <a:lnTo>
                    <a:pt x="184" y="402"/>
                  </a:lnTo>
                  <a:lnTo>
                    <a:pt x="293" y="358"/>
                  </a:lnTo>
                  <a:lnTo>
                    <a:pt x="347" y="364"/>
                  </a:lnTo>
                  <a:lnTo>
                    <a:pt x="472" y="407"/>
                  </a:lnTo>
                  <a:lnTo>
                    <a:pt x="569" y="450"/>
                  </a:lnTo>
                  <a:lnTo>
                    <a:pt x="765" y="475"/>
                  </a:lnTo>
                  <a:lnTo>
                    <a:pt x="770" y="4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2432050" y="3702050"/>
              <a:ext cx="1724025" cy="84455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06" y="117"/>
                </a:cxn>
                <a:cxn ang="0">
                  <a:pos x="352" y="209"/>
                </a:cxn>
                <a:cxn ang="0">
                  <a:pos x="515" y="248"/>
                </a:cxn>
                <a:cxn ang="0">
                  <a:pos x="699" y="278"/>
                </a:cxn>
                <a:cxn ang="0">
                  <a:pos x="959" y="209"/>
                </a:cxn>
                <a:cxn ang="0">
                  <a:pos x="1035" y="160"/>
                </a:cxn>
                <a:cxn ang="0">
                  <a:pos x="1052" y="196"/>
                </a:cxn>
                <a:cxn ang="0">
                  <a:pos x="927" y="263"/>
                </a:cxn>
                <a:cxn ang="0">
                  <a:pos x="856" y="282"/>
                </a:cxn>
                <a:cxn ang="0">
                  <a:pos x="1003" y="293"/>
                </a:cxn>
                <a:cxn ang="0">
                  <a:pos x="1086" y="293"/>
                </a:cxn>
                <a:cxn ang="0">
                  <a:pos x="1086" y="327"/>
                </a:cxn>
                <a:cxn ang="0">
                  <a:pos x="938" y="337"/>
                </a:cxn>
                <a:cxn ang="0">
                  <a:pos x="840" y="327"/>
                </a:cxn>
                <a:cxn ang="0">
                  <a:pos x="943" y="395"/>
                </a:cxn>
                <a:cxn ang="0">
                  <a:pos x="1008" y="414"/>
                </a:cxn>
                <a:cxn ang="0">
                  <a:pos x="959" y="459"/>
                </a:cxn>
                <a:cxn ang="0">
                  <a:pos x="862" y="400"/>
                </a:cxn>
                <a:cxn ang="0">
                  <a:pos x="780" y="351"/>
                </a:cxn>
                <a:cxn ang="0">
                  <a:pos x="813" y="453"/>
                </a:cxn>
                <a:cxn ang="0">
                  <a:pos x="905" y="517"/>
                </a:cxn>
                <a:cxn ang="0">
                  <a:pos x="878" y="532"/>
                </a:cxn>
                <a:cxn ang="0">
                  <a:pos x="775" y="483"/>
                </a:cxn>
                <a:cxn ang="0">
                  <a:pos x="710" y="385"/>
                </a:cxn>
                <a:cxn ang="0">
                  <a:pos x="677" y="342"/>
                </a:cxn>
                <a:cxn ang="0">
                  <a:pos x="515" y="327"/>
                </a:cxn>
                <a:cxn ang="0">
                  <a:pos x="309" y="278"/>
                </a:cxn>
                <a:cxn ang="0">
                  <a:pos x="141" y="166"/>
                </a:cxn>
                <a:cxn ang="0">
                  <a:pos x="32" y="78"/>
                </a:cxn>
                <a:cxn ang="0">
                  <a:pos x="0" y="49"/>
                </a:cxn>
                <a:cxn ang="0">
                  <a:pos x="32" y="0"/>
                </a:cxn>
              </a:cxnLst>
              <a:rect l="0" t="0" r="r" b="b"/>
              <a:pathLst>
                <a:path w="1086" h="532">
                  <a:moveTo>
                    <a:pt x="32" y="0"/>
                  </a:moveTo>
                  <a:lnTo>
                    <a:pt x="206" y="117"/>
                  </a:lnTo>
                  <a:lnTo>
                    <a:pt x="352" y="209"/>
                  </a:lnTo>
                  <a:lnTo>
                    <a:pt x="515" y="248"/>
                  </a:lnTo>
                  <a:lnTo>
                    <a:pt x="699" y="278"/>
                  </a:lnTo>
                  <a:lnTo>
                    <a:pt x="959" y="209"/>
                  </a:lnTo>
                  <a:lnTo>
                    <a:pt x="1035" y="160"/>
                  </a:lnTo>
                  <a:lnTo>
                    <a:pt x="1052" y="196"/>
                  </a:lnTo>
                  <a:lnTo>
                    <a:pt x="927" y="263"/>
                  </a:lnTo>
                  <a:lnTo>
                    <a:pt x="856" y="282"/>
                  </a:lnTo>
                  <a:lnTo>
                    <a:pt x="1003" y="293"/>
                  </a:lnTo>
                  <a:lnTo>
                    <a:pt x="1086" y="293"/>
                  </a:lnTo>
                  <a:lnTo>
                    <a:pt x="1086" y="327"/>
                  </a:lnTo>
                  <a:lnTo>
                    <a:pt x="938" y="337"/>
                  </a:lnTo>
                  <a:lnTo>
                    <a:pt x="840" y="327"/>
                  </a:lnTo>
                  <a:lnTo>
                    <a:pt x="943" y="395"/>
                  </a:lnTo>
                  <a:lnTo>
                    <a:pt x="1008" y="414"/>
                  </a:lnTo>
                  <a:lnTo>
                    <a:pt x="959" y="459"/>
                  </a:lnTo>
                  <a:lnTo>
                    <a:pt x="862" y="400"/>
                  </a:lnTo>
                  <a:lnTo>
                    <a:pt x="780" y="351"/>
                  </a:lnTo>
                  <a:lnTo>
                    <a:pt x="813" y="453"/>
                  </a:lnTo>
                  <a:lnTo>
                    <a:pt x="905" y="517"/>
                  </a:lnTo>
                  <a:lnTo>
                    <a:pt x="878" y="532"/>
                  </a:lnTo>
                  <a:lnTo>
                    <a:pt x="775" y="483"/>
                  </a:lnTo>
                  <a:lnTo>
                    <a:pt x="710" y="385"/>
                  </a:lnTo>
                  <a:lnTo>
                    <a:pt x="677" y="342"/>
                  </a:lnTo>
                  <a:lnTo>
                    <a:pt x="515" y="327"/>
                  </a:lnTo>
                  <a:lnTo>
                    <a:pt x="309" y="278"/>
                  </a:lnTo>
                  <a:lnTo>
                    <a:pt x="141" y="166"/>
                  </a:lnTo>
                  <a:lnTo>
                    <a:pt x="32" y="78"/>
                  </a:lnTo>
                  <a:lnTo>
                    <a:pt x="0" y="4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990600" y="5127625"/>
              <a:ext cx="922337" cy="1327150"/>
            </a:xfrm>
            <a:custGeom>
              <a:avLst/>
              <a:gdLst/>
              <a:ahLst/>
              <a:cxnLst>
                <a:cxn ang="0">
                  <a:pos x="483" y="13"/>
                </a:cxn>
                <a:cxn ang="0">
                  <a:pos x="375" y="130"/>
                </a:cxn>
                <a:cxn ang="0">
                  <a:pos x="293" y="223"/>
                </a:cxn>
                <a:cxn ang="0">
                  <a:pos x="272" y="305"/>
                </a:cxn>
                <a:cxn ang="0">
                  <a:pos x="277" y="383"/>
                </a:cxn>
                <a:cxn ang="0">
                  <a:pos x="320" y="470"/>
                </a:cxn>
                <a:cxn ang="0">
                  <a:pos x="391" y="573"/>
                </a:cxn>
                <a:cxn ang="0">
                  <a:pos x="451" y="655"/>
                </a:cxn>
                <a:cxn ang="0">
                  <a:pos x="467" y="718"/>
                </a:cxn>
                <a:cxn ang="0">
                  <a:pos x="369" y="699"/>
                </a:cxn>
                <a:cxn ang="0">
                  <a:pos x="223" y="689"/>
                </a:cxn>
                <a:cxn ang="0">
                  <a:pos x="82" y="718"/>
                </a:cxn>
                <a:cxn ang="0">
                  <a:pos x="0" y="763"/>
                </a:cxn>
                <a:cxn ang="0">
                  <a:pos x="33" y="815"/>
                </a:cxn>
                <a:cxn ang="0">
                  <a:pos x="109" y="836"/>
                </a:cxn>
                <a:cxn ang="0">
                  <a:pos x="163" y="787"/>
                </a:cxn>
                <a:cxn ang="0">
                  <a:pos x="239" y="757"/>
                </a:cxn>
                <a:cxn ang="0">
                  <a:pos x="326" y="757"/>
                </a:cxn>
                <a:cxn ang="0">
                  <a:pos x="434" y="776"/>
                </a:cxn>
                <a:cxn ang="0">
                  <a:pos x="489" y="815"/>
                </a:cxn>
                <a:cxn ang="0">
                  <a:pos x="554" y="815"/>
                </a:cxn>
                <a:cxn ang="0">
                  <a:pos x="581" y="776"/>
                </a:cxn>
                <a:cxn ang="0">
                  <a:pos x="581" y="733"/>
                </a:cxn>
                <a:cxn ang="0">
                  <a:pos x="532" y="684"/>
                </a:cxn>
                <a:cxn ang="0">
                  <a:pos x="467" y="588"/>
                </a:cxn>
                <a:cxn ang="0">
                  <a:pos x="402" y="494"/>
                </a:cxn>
                <a:cxn ang="0">
                  <a:pos x="342" y="393"/>
                </a:cxn>
                <a:cxn ang="0">
                  <a:pos x="342" y="291"/>
                </a:cxn>
                <a:cxn ang="0">
                  <a:pos x="375" y="233"/>
                </a:cxn>
                <a:cxn ang="0">
                  <a:pos x="456" y="160"/>
                </a:cxn>
                <a:cxn ang="0">
                  <a:pos x="521" y="105"/>
                </a:cxn>
                <a:cxn ang="0">
                  <a:pos x="570" y="58"/>
                </a:cxn>
                <a:cxn ang="0">
                  <a:pos x="516" y="0"/>
                </a:cxn>
                <a:cxn ang="0">
                  <a:pos x="483" y="13"/>
                </a:cxn>
              </a:cxnLst>
              <a:rect l="0" t="0" r="r" b="b"/>
              <a:pathLst>
                <a:path w="581" h="836">
                  <a:moveTo>
                    <a:pt x="483" y="13"/>
                  </a:moveTo>
                  <a:lnTo>
                    <a:pt x="375" y="130"/>
                  </a:lnTo>
                  <a:lnTo>
                    <a:pt x="293" y="223"/>
                  </a:lnTo>
                  <a:lnTo>
                    <a:pt x="272" y="305"/>
                  </a:lnTo>
                  <a:lnTo>
                    <a:pt x="277" y="383"/>
                  </a:lnTo>
                  <a:lnTo>
                    <a:pt x="320" y="470"/>
                  </a:lnTo>
                  <a:lnTo>
                    <a:pt x="391" y="573"/>
                  </a:lnTo>
                  <a:lnTo>
                    <a:pt x="451" y="655"/>
                  </a:lnTo>
                  <a:lnTo>
                    <a:pt x="467" y="718"/>
                  </a:lnTo>
                  <a:lnTo>
                    <a:pt x="369" y="699"/>
                  </a:lnTo>
                  <a:lnTo>
                    <a:pt x="223" y="689"/>
                  </a:lnTo>
                  <a:lnTo>
                    <a:pt x="82" y="718"/>
                  </a:lnTo>
                  <a:lnTo>
                    <a:pt x="0" y="763"/>
                  </a:lnTo>
                  <a:lnTo>
                    <a:pt x="33" y="815"/>
                  </a:lnTo>
                  <a:lnTo>
                    <a:pt x="109" y="836"/>
                  </a:lnTo>
                  <a:lnTo>
                    <a:pt x="163" y="787"/>
                  </a:lnTo>
                  <a:lnTo>
                    <a:pt x="239" y="757"/>
                  </a:lnTo>
                  <a:lnTo>
                    <a:pt x="326" y="757"/>
                  </a:lnTo>
                  <a:lnTo>
                    <a:pt x="434" y="776"/>
                  </a:lnTo>
                  <a:lnTo>
                    <a:pt x="489" y="815"/>
                  </a:lnTo>
                  <a:lnTo>
                    <a:pt x="554" y="815"/>
                  </a:lnTo>
                  <a:lnTo>
                    <a:pt x="581" y="776"/>
                  </a:lnTo>
                  <a:lnTo>
                    <a:pt x="581" y="733"/>
                  </a:lnTo>
                  <a:lnTo>
                    <a:pt x="532" y="684"/>
                  </a:lnTo>
                  <a:lnTo>
                    <a:pt x="467" y="588"/>
                  </a:lnTo>
                  <a:lnTo>
                    <a:pt x="402" y="494"/>
                  </a:lnTo>
                  <a:lnTo>
                    <a:pt x="342" y="393"/>
                  </a:lnTo>
                  <a:lnTo>
                    <a:pt x="342" y="291"/>
                  </a:lnTo>
                  <a:lnTo>
                    <a:pt x="375" y="233"/>
                  </a:lnTo>
                  <a:lnTo>
                    <a:pt x="456" y="160"/>
                  </a:lnTo>
                  <a:lnTo>
                    <a:pt x="521" y="105"/>
                  </a:lnTo>
                  <a:lnTo>
                    <a:pt x="570" y="58"/>
                  </a:lnTo>
                  <a:lnTo>
                    <a:pt x="516" y="0"/>
                  </a:lnTo>
                  <a:lnTo>
                    <a:pt x="483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1916113" y="5172075"/>
              <a:ext cx="995362" cy="1697037"/>
            </a:xfrm>
            <a:custGeom>
              <a:avLst/>
              <a:gdLst/>
              <a:ahLst/>
              <a:cxnLst>
                <a:cxn ang="0">
                  <a:pos x="147" y="35"/>
                </a:cxn>
                <a:cxn ang="0">
                  <a:pos x="131" y="210"/>
                </a:cxn>
                <a:cxn ang="0">
                  <a:pos x="131" y="327"/>
                </a:cxn>
                <a:cxn ang="0">
                  <a:pos x="158" y="443"/>
                </a:cxn>
                <a:cxn ang="0">
                  <a:pos x="221" y="545"/>
                </a:cxn>
                <a:cxn ang="0">
                  <a:pos x="319" y="646"/>
                </a:cxn>
                <a:cxn ang="0">
                  <a:pos x="422" y="720"/>
                </a:cxn>
                <a:cxn ang="0">
                  <a:pos x="502" y="764"/>
                </a:cxn>
                <a:cxn ang="0">
                  <a:pos x="594" y="774"/>
                </a:cxn>
                <a:cxn ang="0">
                  <a:pos x="627" y="817"/>
                </a:cxn>
                <a:cxn ang="0">
                  <a:pos x="627" y="851"/>
                </a:cxn>
                <a:cxn ang="0">
                  <a:pos x="567" y="881"/>
                </a:cxn>
                <a:cxn ang="0">
                  <a:pos x="502" y="905"/>
                </a:cxn>
                <a:cxn ang="0">
                  <a:pos x="438" y="919"/>
                </a:cxn>
                <a:cxn ang="0">
                  <a:pos x="335" y="977"/>
                </a:cxn>
                <a:cxn ang="0">
                  <a:pos x="303" y="1022"/>
                </a:cxn>
                <a:cxn ang="0">
                  <a:pos x="292" y="1069"/>
                </a:cxn>
                <a:cxn ang="0">
                  <a:pos x="227" y="1065"/>
                </a:cxn>
                <a:cxn ang="0">
                  <a:pos x="162" y="1022"/>
                </a:cxn>
                <a:cxn ang="0">
                  <a:pos x="227" y="964"/>
                </a:cxn>
                <a:cxn ang="0">
                  <a:pos x="287" y="919"/>
                </a:cxn>
                <a:cxn ang="0">
                  <a:pos x="384" y="881"/>
                </a:cxn>
                <a:cxn ang="0">
                  <a:pos x="455" y="861"/>
                </a:cxn>
                <a:cxn ang="0">
                  <a:pos x="546" y="836"/>
                </a:cxn>
                <a:cxn ang="0">
                  <a:pos x="390" y="787"/>
                </a:cxn>
                <a:cxn ang="0">
                  <a:pos x="276" y="706"/>
                </a:cxn>
                <a:cxn ang="0">
                  <a:pos x="194" y="618"/>
                </a:cxn>
                <a:cxn ang="0">
                  <a:pos x="125" y="526"/>
                </a:cxn>
                <a:cxn ang="0">
                  <a:pos x="76" y="409"/>
                </a:cxn>
                <a:cxn ang="0">
                  <a:pos x="28" y="278"/>
                </a:cxn>
                <a:cxn ang="0">
                  <a:pos x="0" y="152"/>
                </a:cxn>
                <a:cxn ang="0">
                  <a:pos x="0" y="45"/>
                </a:cxn>
                <a:cxn ang="0">
                  <a:pos x="49" y="5"/>
                </a:cxn>
                <a:cxn ang="0">
                  <a:pos x="125" y="0"/>
                </a:cxn>
                <a:cxn ang="0">
                  <a:pos x="147" y="35"/>
                </a:cxn>
              </a:cxnLst>
              <a:rect l="0" t="0" r="r" b="b"/>
              <a:pathLst>
                <a:path w="627" h="1069">
                  <a:moveTo>
                    <a:pt x="147" y="35"/>
                  </a:moveTo>
                  <a:lnTo>
                    <a:pt x="131" y="210"/>
                  </a:lnTo>
                  <a:lnTo>
                    <a:pt x="131" y="327"/>
                  </a:lnTo>
                  <a:lnTo>
                    <a:pt x="158" y="443"/>
                  </a:lnTo>
                  <a:lnTo>
                    <a:pt x="221" y="545"/>
                  </a:lnTo>
                  <a:lnTo>
                    <a:pt x="319" y="646"/>
                  </a:lnTo>
                  <a:lnTo>
                    <a:pt x="422" y="720"/>
                  </a:lnTo>
                  <a:lnTo>
                    <a:pt x="502" y="764"/>
                  </a:lnTo>
                  <a:lnTo>
                    <a:pt x="594" y="774"/>
                  </a:lnTo>
                  <a:lnTo>
                    <a:pt x="627" y="817"/>
                  </a:lnTo>
                  <a:lnTo>
                    <a:pt x="627" y="851"/>
                  </a:lnTo>
                  <a:lnTo>
                    <a:pt x="567" y="881"/>
                  </a:lnTo>
                  <a:lnTo>
                    <a:pt x="502" y="905"/>
                  </a:lnTo>
                  <a:lnTo>
                    <a:pt x="438" y="919"/>
                  </a:lnTo>
                  <a:lnTo>
                    <a:pt x="335" y="977"/>
                  </a:lnTo>
                  <a:lnTo>
                    <a:pt x="303" y="1022"/>
                  </a:lnTo>
                  <a:lnTo>
                    <a:pt x="292" y="1069"/>
                  </a:lnTo>
                  <a:lnTo>
                    <a:pt x="227" y="1065"/>
                  </a:lnTo>
                  <a:lnTo>
                    <a:pt x="162" y="1022"/>
                  </a:lnTo>
                  <a:lnTo>
                    <a:pt x="227" y="964"/>
                  </a:lnTo>
                  <a:lnTo>
                    <a:pt x="287" y="919"/>
                  </a:lnTo>
                  <a:lnTo>
                    <a:pt x="384" y="881"/>
                  </a:lnTo>
                  <a:lnTo>
                    <a:pt x="455" y="861"/>
                  </a:lnTo>
                  <a:lnTo>
                    <a:pt x="546" y="836"/>
                  </a:lnTo>
                  <a:lnTo>
                    <a:pt x="390" y="787"/>
                  </a:lnTo>
                  <a:lnTo>
                    <a:pt x="276" y="706"/>
                  </a:lnTo>
                  <a:lnTo>
                    <a:pt x="194" y="618"/>
                  </a:lnTo>
                  <a:lnTo>
                    <a:pt x="125" y="526"/>
                  </a:lnTo>
                  <a:lnTo>
                    <a:pt x="76" y="409"/>
                  </a:lnTo>
                  <a:lnTo>
                    <a:pt x="28" y="278"/>
                  </a:lnTo>
                  <a:lnTo>
                    <a:pt x="0" y="152"/>
                  </a:lnTo>
                  <a:lnTo>
                    <a:pt x="0" y="45"/>
                  </a:lnTo>
                  <a:lnTo>
                    <a:pt x="49" y="5"/>
                  </a:lnTo>
                  <a:lnTo>
                    <a:pt x="125" y="0"/>
                  </a:lnTo>
                  <a:lnTo>
                    <a:pt x="147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9239" name="Group 23"/>
          <p:cNvGrpSpPr>
            <a:grpSpLocks/>
          </p:cNvGrpSpPr>
          <p:nvPr/>
        </p:nvGrpSpPr>
        <p:grpSpPr bwMode="auto">
          <a:xfrm>
            <a:off x="6444343" y="1785258"/>
            <a:ext cx="2275114" cy="5246234"/>
            <a:chOff x="2849" y="1093"/>
            <a:chExt cx="1151" cy="2486"/>
          </a:xfrm>
          <a:solidFill>
            <a:srgbClr val="3C0023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3033" y="1093"/>
              <a:ext cx="430" cy="536"/>
            </a:xfrm>
            <a:custGeom>
              <a:avLst/>
              <a:gdLst/>
              <a:ahLst/>
              <a:cxnLst>
                <a:cxn ang="0">
                  <a:pos x="95" y="351"/>
                </a:cxn>
                <a:cxn ang="0">
                  <a:pos x="76" y="294"/>
                </a:cxn>
                <a:cxn ang="0">
                  <a:pos x="57" y="201"/>
                </a:cxn>
                <a:cxn ang="0">
                  <a:pos x="57" y="112"/>
                </a:cxn>
                <a:cxn ang="0">
                  <a:pos x="70" y="57"/>
                </a:cxn>
                <a:cxn ang="0">
                  <a:pos x="105" y="19"/>
                </a:cxn>
                <a:cxn ang="0">
                  <a:pos x="172" y="0"/>
                </a:cxn>
                <a:cxn ang="0">
                  <a:pos x="238" y="10"/>
                </a:cxn>
                <a:cxn ang="0">
                  <a:pos x="289" y="38"/>
                </a:cxn>
                <a:cxn ang="0">
                  <a:pos x="337" y="105"/>
                </a:cxn>
                <a:cxn ang="0">
                  <a:pos x="385" y="188"/>
                </a:cxn>
                <a:cxn ang="0">
                  <a:pos x="423" y="303"/>
                </a:cxn>
                <a:cxn ang="0">
                  <a:pos x="430" y="399"/>
                </a:cxn>
                <a:cxn ang="0">
                  <a:pos x="420" y="479"/>
                </a:cxn>
                <a:cxn ang="0">
                  <a:pos x="385" y="517"/>
                </a:cxn>
                <a:cxn ang="0">
                  <a:pos x="324" y="536"/>
                </a:cxn>
                <a:cxn ang="0">
                  <a:pos x="251" y="533"/>
                </a:cxn>
                <a:cxn ang="0">
                  <a:pos x="191" y="485"/>
                </a:cxn>
                <a:cxn ang="0">
                  <a:pos x="143" y="431"/>
                </a:cxn>
                <a:cxn ang="0">
                  <a:pos x="133" y="412"/>
                </a:cxn>
                <a:cxn ang="0">
                  <a:pos x="28" y="479"/>
                </a:cxn>
                <a:cxn ang="0">
                  <a:pos x="3" y="479"/>
                </a:cxn>
                <a:cxn ang="0">
                  <a:pos x="0" y="459"/>
                </a:cxn>
                <a:cxn ang="0">
                  <a:pos x="105" y="370"/>
                </a:cxn>
                <a:cxn ang="0">
                  <a:pos x="95" y="351"/>
                </a:cxn>
              </a:cxnLst>
              <a:rect l="0" t="0" r="r" b="b"/>
              <a:pathLst>
                <a:path w="430" h="536">
                  <a:moveTo>
                    <a:pt x="95" y="351"/>
                  </a:moveTo>
                  <a:lnTo>
                    <a:pt x="76" y="294"/>
                  </a:lnTo>
                  <a:lnTo>
                    <a:pt x="57" y="201"/>
                  </a:lnTo>
                  <a:lnTo>
                    <a:pt x="57" y="112"/>
                  </a:lnTo>
                  <a:lnTo>
                    <a:pt x="70" y="57"/>
                  </a:lnTo>
                  <a:lnTo>
                    <a:pt x="105" y="19"/>
                  </a:lnTo>
                  <a:lnTo>
                    <a:pt x="172" y="0"/>
                  </a:lnTo>
                  <a:lnTo>
                    <a:pt x="238" y="10"/>
                  </a:lnTo>
                  <a:lnTo>
                    <a:pt x="289" y="38"/>
                  </a:lnTo>
                  <a:lnTo>
                    <a:pt x="337" y="105"/>
                  </a:lnTo>
                  <a:lnTo>
                    <a:pt x="385" y="188"/>
                  </a:lnTo>
                  <a:lnTo>
                    <a:pt x="423" y="303"/>
                  </a:lnTo>
                  <a:lnTo>
                    <a:pt x="430" y="399"/>
                  </a:lnTo>
                  <a:lnTo>
                    <a:pt x="420" y="479"/>
                  </a:lnTo>
                  <a:lnTo>
                    <a:pt x="385" y="517"/>
                  </a:lnTo>
                  <a:lnTo>
                    <a:pt x="324" y="536"/>
                  </a:lnTo>
                  <a:lnTo>
                    <a:pt x="251" y="533"/>
                  </a:lnTo>
                  <a:lnTo>
                    <a:pt x="191" y="485"/>
                  </a:lnTo>
                  <a:lnTo>
                    <a:pt x="143" y="431"/>
                  </a:lnTo>
                  <a:lnTo>
                    <a:pt x="133" y="412"/>
                  </a:lnTo>
                  <a:lnTo>
                    <a:pt x="28" y="479"/>
                  </a:lnTo>
                  <a:lnTo>
                    <a:pt x="3" y="479"/>
                  </a:lnTo>
                  <a:lnTo>
                    <a:pt x="0" y="459"/>
                  </a:lnTo>
                  <a:lnTo>
                    <a:pt x="105" y="370"/>
                  </a:lnTo>
                  <a:lnTo>
                    <a:pt x="95" y="3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3500" y="1684"/>
              <a:ext cx="405" cy="923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13" y="3"/>
                </a:cxn>
                <a:cxn ang="0">
                  <a:pos x="0" y="42"/>
                </a:cxn>
                <a:cxn ang="0">
                  <a:pos x="0" y="96"/>
                </a:cxn>
                <a:cxn ang="0">
                  <a:pos x="38" y="118"/>
                </a:cxn>
                <a:cxn ang="0">
                  <a:pos x="99" y="147"/>
                </a:cxn>
                <a:cxn ang="0">
                  <a:pos x="204" y="214"/>
                </a:cxn>
                <a:cxn ang="0">
                  <a:pos x="271" y="291"/>
                </a:cxn>
                <a:cxn ang="0">
                  <a:pos x="329" y="364"/>
                </a:cxn>
                <a:cxn ang="0">
                  <a:pos x="345" y="403"/>
                </a:cxn>
                <a:cxn ang="0">
                  <a:pos x="338" y="415"/>
                </a:cxn>
                <a:cxn ang="0">
                  <a:pos x="306" y="454"/>
                </a:cxn>
                <a:cxn ang="0">
                  <a:pos x="239" y="517"/>
                </a:cxn>
                <a:cxn ang="0">
                  <a:pos x="191" y="556"/>
                </a:cxn>
                <a:cxn ang="0">
                  <a:pos x="153" y="594"/>
                </a:cxn>
                <a:cxn ang="0">
                  <a:pos x="109" y="642"/>
                </a:cxn>
                <a:cxn ang="0">
                  <a:pos x="109" y="680"/>
                </a:cxn>
                <a:cxn ang="0">
                  <a:pos x="144" y="703"/>
                </a:cxn>
                <a:cxn ang="0">
                  <a:pos x="191" y="757"/>
                </a:cxn>
                <a:cxn ang="0">
                  <a:pos x="230" y="846"/>
                </a:cxn>
                <a:cxn ang="0">
                  <a:pos x="230" y="904"/>
                </a:cxn>
                <a:cxn ang="0">
                  <a:pos x="242" y="904"/>
                </a:cxn>
                <a:cxn ang="0">
                  <a:pos x="252" y="923"/>
                </a:cxn>
                <a:cxn ang="0">
                  <a:pos x="268" y="920"/>
                </a:cxn>
                <a:cxn ang="0">
                  <a:pos x="297" y="885"/>
                </a:cxn>
                <a:cxn ang="0">
                  <a:pos x="297" y="827"/>
                </a:cxn>
                <a:cxn ang="0">
                  <a:pos x="262" y="760"/>
                </a:cxn>
                <a:cxn ang="0">
                  <a:pos x="230" y="722"/>
                </a:cxn>
                <a:cxn ang="0">
                  <a:pos x="163" y="674"/>
                </a:cxn>
                <a:cxn ang="0">
                  <a:pos x="147" y="664"/>
                </a:cxn>
                <a:cxn ang="0">
                  <a:pos x="175" y="626"/>
                </a:cxn>
                <a:cxn ang="0">
                  <a:pos x="268" y="549"/>
                </a:cxn>
                <a:cxn ang="0">
                  <a:pos x="364" y="479"/>
                </a:cxn>
                <a:cxn ang="0">
                  <a:pos x="402" y="422"/>
                </a:cxn>
                <a:cxn ang="0">
                  <a:pos x="405" y="377"/>
                </a:cxn>
                <a:cxn ang="0">
                  <a:pos x="383" y="319"/>
                </a:cxn>
                <a:cxn ang="0">
                  <a:pos x="290" y="211"/>
                </a:cxn>
                <a:cxn ang="0">
                  <a:pos x="191" y="115"/>
                </a:cxn>
                <a:cxn ang="0">
                  <a:pos x="118" y="38"/>
                </a:cxn>
                <a:cxn ang="0">
                  <a:pos x="61" y="0"/>
                </a:cxn>
              </a:cxnLst>
              <a:rect l="0" t="0" r="r" b="b"/>
              <a:pathLst>
                <a:path w="405" h="923">
                  <a:moveTo>
                    <a:pt x="61" y="0"/>
                  </a:moveTo>
                  <a:lnTo>
                    <a:pt x="13" y="3"/>
                  </a:lnTo>
                  <a:lnTo>
                    <a:pt x="0" y="42"/>
                  </a:lnTo>
                  <a:lnTo>
                    <a:pt x="0" y="96"/>
                  </a:lnTo>
                  <a:lnTo>
                    <a:pt x="38" y="118"/>
                  </a:lnTo>
                  <a:lnTo>
                    <a:pt x="99" y="147"/>
                  </a:lnTo>
                  <a:lnTo>
                    <a:pt x="204" y="214"/>
                  </a:lnTo>
                  <a:lnTo>
                    <a:pt x="271" y="291"/>
                  </a:lnTo>
                  <a:lnTo>
                    <a:pt x="329" y="364"/>
                  </a:lnTo>
                  <a:lnTo>
                    <a:pt x="345" y="403"/>
                  </a:lnTo>
                  <a:lnTo>
                    <a:pt x="338" y="415"/>
                  </a:lnTo>
                  <a:lnTo>
                    <a:pt x="306" y="454"/>
                  </a:lnTo>
                  <a:lnTo>
                    <a:pt x="239" y="517"/>
                  </a:lnTo>
                  <a:lnTo>
                    <a:pt x="191" y="556"/>
                  </a:lnTo>
                  <a:lnTo>
                    <a:pt x="153" y="594"/>
                  </a:lnTo>
                  <a:lnTo>
                    <a:pt x="109" y="642"/>
                  </a:lnTo>
                  <a:lnTo>
                    <a:pt x="109" y="680"/>
                  </a:lnTo>
                  <a:lnTo>
                    <a:pt x="144" y="703"/>
                  </a:lnTo>
                  <a:lnTo>
                    <a:pt x="191" y="757"/>
                  </a:lnTo>
                  <a:lnTo>
                    <a:pt x="230" y="846"/>
                  </a:lnTo>
                  <a:lnTo>
                    <a:pt x="230" y="904"/>
                  </a:lnTo>
                  <a:lnTo>
                    <a:pt x="242" y="904"/>
                  </a:lnTo>
                  <a:lnTo>
                    <a:pt x="252" y="923"/>
                  </a:lnTo>
                  <a:lnTo>
                    <a:pt x="268" y="920"/>
                  </a:lnTo>
                  <a:lnTo>
                    <a:pt x="297" y="885"/>
                  </a:lnTo>
                  <a:lnTo>
                    <a:pt x="297" y="827"/>
                  </a:lnTo>
                  <a:lnTo>
                    <a:pt x="262" y="760"/>
                  </a:lnTo>
                  <a:lnTo>
                    <a:pt x="230" y="722"/>
                  </a:lnTo>
                  <a:lnTo>
                    <a:pt x="163" y="674"/>
                  </a:lnTo>
                  <a:lnTo>
                    <a:pt x="147" y="664"/>
                  </a:lnTo>
                  <a:lnTo>
                    <a:pt x="175" y="626"/>
                  </a:lnTo>
                  <a:lnTo>
                    <a:pt x="268" y="549"/>
                  </a:lnTo>
                  <a:lnTo>
                    <a:pt x="364" y="479"/>
                  </a:lnTo>
                  <a:lnTo>
                    <a:pt x="402" y="422"/>
                  </a:lnTo>
                  <a:lnTo>
                    <a:pt x="405" y="377"/>
                  </a:lnTo>
                  <a:lnTo>
                    <a:pt x="383" y="319"/>
                  </a:lnTo>
                  <a:lnTo>
                    <a:pt x="290" y="211"/>
                  </a:lnTo>
                  <a:lnTo>
                    <a:pt x="191" y="115"/>
                  </a:lnTo>
                  <a:lnTo>
                    <a:pt x="118" y="38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2890" y="1706"/>
              <a:ext cx="446" cy="839"/>
            </a:xfrm>
            <a:custGeom>
              <a:avLst/>
              <a:gdLst/>
              <a:ahLst/>
              <a:cxnLst>
                <a:cxn ang="0">
                  <a:pos x="264" y="64"/>
                </a:cxn>
                <a:cxn ang="0">
                  <a:pos x="331" y="16"/>
                </a:cxn>
                <a:cxn ang="0">
                  <a:pos x="370" y="6"/>
                </a:cxn>
                <a:cxn ang="0">
                  <a:pos x="417" y="0"/>
                </a:cxn>
                <a:cxn ang="0">
                  <a:pos x="440" y="16"/>
                </a:cxn>
                <a:cxn ang="0">
                  <a:pos x="446" y="54"/>
                </a:cxn>
                <a:cxn ang="0">
                  <a:pos x="430" y="83"/>
                </a:cxn>
                <a:cxn ang="0">
                  <a:pos x="398" y="102"/>
                </a:cxn>
                <a:cxn ang="0">
                  <a:pos x="331" y="112"/>
                </a:cxn>
                <a:cxn ang="0">
                  <a:pos x="268" y="140"/>
                </a:cxn>
                <a:cxn ang="0">
                  <a:pos x="191" y="188"/>
                </a:cxn>
                <a:cxn ang="0">
                  <a:pos x="124" y="249"/>
                </a:cxn>
                <a:cxn ang="0">
                  <a:pos x="73" y="297"/>
                </a:cxn>
                <a:cxn ang="0">
                  <a:pos x="54" y="332"/>
                </a:cxn>
                <a:cxn ang="0">
                  <a:pos x="57" y="351"/>
                </a:cxn>
                <a:cxn ang="0">
                  <a:pos x="115" y="421"/>
                </a:cxn>
                <a:cxn ang="0">
                  <a:pos x="182" y="485"/>
                </a:cxn>
                <a:cxn ang="0">
                  <a:pos x="268" y="536"/>
                </a:cxn>
                <a:cxn ang="0">
                  <a:pos x="350" y="574"/>
                </a:cxn>
                <a:cxn ang="0">
                  <a:pos x="411" y="600"/>
                </a:cxn>
                <a:cxn ang="0">
                  <a:pos x="411" y="632"/>
                </a:cxn>
                <a:cxn ang="0">
                  <a:pos x="379" y="651"/>
                </a:cxn>
                <a:cxn ang="0">
                  <a:pos x="331" y="708"/>
                </a:cxn>
                <a:cxn ang="0">
                  <a:pos x="312" y="782"/>
                </a:cxn>
                <a:cxn ang="0">
                  <a:pos x="315" y="839"/>
                </a:cxn>
                <a:cxn ang="0">
                  <a:pos x="287" y="839"/>
                </a:cxn>
                <a:cxn ang="0">
                  <a:pos x="258" y="804"/>
                </a:cxn>
                <a:cxn ang="0">
                  <a:pos x="264" y="747"/>
                </a:cxn>
                <a:cxn ang="0">
                  <a:pos x="303" y="689"/>
                </a:cxn>
                <a:cxn ang="0">
                  <a:pos x="341" y="648"/>
                </a:cxn>
                <a:cxn ang="0">
                  <a:pos x="363" y="609"/>
                </a:cxn>
                <a:cxn ang="0">
                  <a:pos x="322" y="590"/>
                </a:cxn>
                <a:cxn ang="0">
                  <a:pos x="220" y="552"/>
                </a:cxn>
                <a:cxn ang="0">
                  <a:pos x="143" y="507"/>
                </a:cxn>
                <a:cxn ang="0">
                  <a:pos x="67" y="440"/>
                </a:cxn>
                <a:cxn ang="0">
                  <a:pos x="19" y="389"/>
                </a:cxn>
                <a:cxn ang="0">
                  <a:pos x="0" y="351"/>
                </a:cxn>
                <a:cxn ang="0">
                  <a:pos x="0" y="284"/>
                </a:cxn>
                <a:cxn ang="0">
                  <a:pos x="38" y="246"/>
                </a:cxn>
                <a:cxn ang="0">
                  <a:pos x="124" y="179"/>
                </a:cxn>
                <a:cxn ang="0">
                  <a:pos x="201" y="121"/>
                </a:cxn>
                <a:cxn ang="0">
                  <a:pos x="264" y="64"/>
                </a:cxn>
              </a:cxnLst>
              <a:rect l="0" t="0" r="r" b="b"/>
              <a:pathLst>
                <a:path w="446" h="839">
                  <a:moveTo>
                    <a:pt x="264" y="64"/>
                  </a:moveTo>
                  <a:lnTo>
                    <a:pt x="331" y="16"/>
                  </a:lnTo>
                  <a:lnTo>
                    <a:pt x="370" y="6"/>
                  </a:lnTo>
                  <a:lnTo>
                    <a:pt x="417" y="0"/>
                  </a:lnTo>
                  <a:lnTo>
                    <a:pt x="440" y="16"/>
                  </a:lnTo>
                  <a:lnTo>
                    <a:pt x="446" y="54"/>
                  </a:lnTo>
                  <a:lnTo>
                    <a:pt x="430" y="83"/>
                  </a:lnTo>
                  <a:lnTo>
                    <a:pt x="398" y="102"/>
                  </a:lnTo>
                  <a:lnTo>
                    <a:pt x="331" y="112"/>
                  </a:lnTo>
                  <a:lnTo>
                    <a:pt x="268" y="140"/>
                  </a:lnTo>
                  <a:lnTo>
                    <a:pt x="191" y="188"/>
                  </a:lnTo>
                  <a:lnTo>
                    <a:pt x="124" y="249"/>
                  </a:lnTo>
                  <a:lnTo>
                    <a:pt x="73" y="297"/>
                  </a:lnTo>
                  <a:lnTo>
                    <a:pt x="54" y="332"/>
                  </a:lnTo>
                  <a:lnTo>
                    <a:pt x="57" y="351"/>
                  </a:lnTo>
                  <a:lnTo>
                    <a:pt x="115" y="421"/>
                  </a:lnTo>
                  <a:lnTo>
                    <a:pt x="182" y="485"/>
                  </a:lnTo>
                  <a:lnTo>
                    <a:pt x="268" y="536"/>
                  </a:lnTo>
                  <a:lnTo>
                    <a:pt x="350" y="574"/>
                  </a:lnTo>
                  <a:lnTo>
                    <a:pt x="411" y="600"/>
                  </a:lnTo>
                  <a:lnTo>
                    <a:pt x="411" y="632"/>
                  </a:lnTo>
                  <a:lnTo>
                    <a:pt x="379" y="651"/>
                  </a:lnTo>
                  <a:lnTo>
                    <a:pt x="331" y="708"/>
                  </a:lnTo>
                  <a:lnTo>
                    <a:pt x="312" y="782"/>
                  </a:lnTo>
                  <a:lnTo>
                    <a:pt x="315" y="839"/>
                  </a:lnTo>
                  <a:lnTo>
                    <a:pt x="287" y="839"/>
                  </a:lnTo>
                  <a:lnTo>
                    <a:pt x="258" y="804"/>
                  </a:lnTo>
                  <a:lnTo>
                    <a:pt x="264" y="747"/>
                  </a:lnTo>
                  <a:lnTo>
                    <a:pt x="303" y="689"/>
                  </a:lnTo>
                  <a:lnTo>
                    <a:pt x="341" y="648"/>
                  </a:lnTo>
                  <a:lnTo>
                    <a:pt x="363" y="609"/>
                  </a:lnTo>
                  <a:lnTo>
                    <a:pt x="322" y="590"/>
                  </a:lnTo>
                  <a:lnTo>
                    <a:pt x="220" y="552"/>
                  </a:lnTo>
                  <a:lnTo>
                    <a:pt x="143" y="507"/>
                  </a:lnTo>
                  <a:lnTo>
                    <a:pt x="67" y="440"/>
                  </a:lnTo>
                  <a:lnTo>
                    <a:pt x="19" y="389"/>
                  </a:lnTo>
                  <a:lnTo>
                    <a:pt x="0" y="351"/>
                  </a:lnTo>
                  <a:lnTo>
                    <a:pt x="0" y="284"/>
                  </a:lnTo>
                  <a:lnTo>
                    <a:pt x="38" y="246"/>
                  </a:lnTo>
                  <a:lnTo>
                    <a:pt x="124" y="179"/>
                  </a:lnTo>
                  <a:lnTo>
                    <a:pt x="201" y="121"/>
                  </a:lnTo>
                  <a:lnTo>
                    <a:pt x="264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3270" y="1659"/>
              <a:ext cx="324" cy="936"/>
            </a:xfrm>
            <a:custGeom>
              <a:avLst/>
              <a:gdLst/>
              <a:ahLst/>
              <a:cxnLst>
                <a:cxn ang="0">
                  <a:pos x="229" y="57"/>
                </a:cxn>
                <a:cxn ang="0">
                  <a:pos x="203" y="9"/>
                </a:cxn>
                <a:cxn ang="0">
                  <a:pos x="181" y="6"/>
                </a:cxn>
                <a:cxn ang="0">
                  <a:pos x="152" y="0"/>
                </a:cxn>
                <a:cxn ang="0">
                  <a:pos x="114" y="0"/>
                </a:cxn>
                <a:cxn ang="0">
                  <a:pos x="79" y="9"/>
                </a:cxn>
                <a:cxn ang="0">
                  <a:pos x="57" y="44"/>
                </a:cxn>
                <a:cxn ang="0">
                  <a:pos x="32" y="105"/>
                </a:cxn>
                <a:cxn ang="0">
                  <a:pos x="13" y="188"/>
                </a:cxn>
                <a:cxn ang="0">
                  <a:pos x="0" y="265"/>
                </a:cxn>
                <a:cxn ang="0">
                  <a:pos x="0" y="399"/>
                </a:cxn>
                <a:cxn ang="0">
                  <a:pos x="3" y="527"/>
                </a:cxn>
                <a:cxn ang="0">
                  <a:pos x="19" y="661"/>
                </a:cxn>
                <a:cxn ang="0">
                  <a:pos x="29" y="734"/>
                </a:cxn>
                <a:cxn ang="0">
                  <a:pos x="41" y="811"/>
                </a:cxn>
                <a:cxn ang="0">
                  <a:pos x="67" y="888"/>
                </a:cxn>
                <a:cxn ang="0">
                  <a:pos x="124" y="926"/>
                </a:cxn>
                <a:cxn ang="0">
                  <a:pos x="191" y="936"/>
                </a:cxn>
                <a:cxn ang="0">
                  <a:pos x="232" y="920"/>
                </a:cxn>
                <a:cxn ang="0">
                  <a:pos x="270" y="897"/>
                </a:cxn>
                <a:cxn ang="0">
                  <a:pos x="289" y="843"/>
                </a:cxn>
                <a:cxn ang="0">
                  <a:pos x="318" y="766"/>
                </a:cxn>
                <a:cxn ang="0">
                  <a:pos x="318" y="706"/>
                </a:cxn>
                <a:cxn ang="0">
                  <a:pos x="324" y="613"/>
                </a:cxn>
                <a:cxn ang="0">
                  <a:pos x="324" y="508"/>
                </a:cxn>
                <a:cxn ang="0">
                  <a:pos x="318" y="399"/>
                </a:cxn>
                <a:cxn ang="0">
                  <a:pos x="299" y="255"/>
                </a:cxn>
                <a:cxn ang="0">
                  <a:pos x="270" y="134"/>
                </a:cxn>
                <a:cxn ang="0">
                  <a:pos x="229" y="57"/>
                </a:cxn>
              </a:cxnLst>
              <a:rect l="0" t="0" r="r" b="b"/>
              <a:pathLst>
                <a:path w="324" h="936">
                  <a:moveTo>
                    <a:pt x="229" y="57"/>
                  </a:moveTo>
                  <a:lnTo>
                    <a:pt x="203" y="9"/>
                  </a:lnTo>
                  <a:lnTo>
                    <a:pt x="181" y="6"/>
                  </a:lnTo>
                  <a:lnTo>
                    <a:pt x="152" y="0"/>
                  </a:lnTo>
                  <a:lnTo>
                    <a:pt x="114" y="0"/>
                  </a:lnTo>
                  <a:lnTo>
                    <a:pt x="79" y="9"/>
                  </a:lnTo>
                  <a:lnTo>
                    <a:pt x="57" y="44"/>
                  </a:lnTo>
                  <a:lnTo>
                    <a:pt x="32" y="105"/>
                  </a:lnTo>
                  <a:lnTo>
                    <a:pt x="13" y="188"/>
                  </a:lnTo>
                  <a:lnTo>
                    <a:pt x="0" y="265"/>
                  </a:lnTo>
                  <a:lnTo>
                    <a:pt x="0" y="399"/>
                  </a:lnTo>
                  <a:lnTo>
                    <a:pt x="3" y="527"/>
                  </a:lnTo>
                  <a:lnTo>
                    <a:pt x="19" y="661"/>
                  </a:lnTo>
                  <a:lnTo>
                    <a:pt x="29" y="734"/>
                  </a:lnTo>
                  <a:lnTo>
                    <a:pt x="41" y="811"/>
                  </a:lnTo>
                  <a:lnTo>
                    <a:pt x="67" y="888"/>
                  </a:lnTo>
                  <a:lnTo>
                    <a:pt x="124" y="926"/>
                  </a:lnTo>
                  <a:lnTo>
                    <a:pt x="191" y="936"/>
                  </a:lnTo>
                  <a:lnTo>
                    <a:pt x="232" y="920"/>
                  </a:lnTo>
                  <a:lnTo>
                    <a:pt x="270" y="897"/>
                  </a:lnTo>
                  <a:lnTo>
                    <a:pt x="289" y="843"/>
                  </a:lnTo>
                  <a:lnTo>
                    <a:pt x="318" y="766"/>
                  </a:lnTo>
                  <a:lnTo>
                    <a:pt x="318" y="706"/>
                  </a:lnTo>
                  <a:lnTo>
                    <a:pt x="324" y="613"/>
                  </a:lnTo>
                  <a:lnTo>
                    <a:pt x="324" y="508"/>
                  </a:lnTo>
                  <a:lnTo>
                    <a:pt x="318" y="399"/>
                  </a:lnTo>
                  <a:lnTo>
                    <a:pt x="299" y="255"/>
                  </a:lnTo>
                  <a:lnTo>
                    <a:pt x="270" y="134"/>
                  </a:lnTo>
                  <a:lnTo>
                    <a:pt x="229" y="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3489" y="2452"/>
              <a:ext cx="511" cy="1110"/>
            </a:xfrm>
            <a:custGeom>
              <a:avLst/>
              <a:gdLst/>
              <a:ahLst/>
              <a:cxnLst>
                <a:cxn ang="0">
                  <a:pos x="95" y="92"/>
                </a:cxn>
                <a:cxn ang="0">
                  <a:pos x="76" y="35"/>
                </a:cxn>
                <a:cxn ang="0">
                  <a:pos x="47" y="0"/>
                </a:cxn>
                <a:cxn ang="0">
                  <a:pos x="28" y="6"/>
                </a:cxn>
                <a:cxn ang="0">
                  <a:pos x="9" y="45"/>
                </a:cxn>
                <a:cxn ang="0">
                  <a:pos x="0" y="92"/>
                </a:cxn>
                <a:cxn ang="0">
                  <a:pos x="3" y="140"/>
                </a:cxn>
                <a:cxn ang="0">
                  <a:pos x="47" y="217"/>
                </a:cxn>
                <a:cxn ang="0">
                  <a:pos x="95" y="341"/>
                </a:cxn>
                <a:cxn ang="0">
                  <a:pos x="127" y="456"/>
                </a:cxn>
                <a:cxn ang="0">
                  <a:pos x="146" y="545"/>
                </a:cxn>
                <a:cxn ang="0">
                  <a:pos x="143" y="603"/>
                </a:cxn>
                <a:cxn ang="0">
                  <a:pos x="95" y="679"/>
                </a:cxn>
                <a:cxn ang="0">
                  <a:pos x="57" y="810"/>
                </a:cxn>
                <a:cxn ang="0">
                  <a:pos x="47" y="947"/>
                </a:cxn>
                <a:cxn ang="0">
                  <a:pos x="70" y="1078"/>
                </a:cxn>
                <a:cxn ang="0">
                  <a:pos x="95" y="1110"/>
                </a:cxn>
                <a:cxn ang="0">
                  <a:pos x="134" y="1110"/>
                </a:cxn>
                <a:cxn ang="0">
                  <a:pos x="156" y="1097"/>
                </a:cxn>
                <a:cxn ang="0">
                  <a:pos x="210" y="1069"/>
                </a:cxn>
                <a:cxn ang="0">
                  <a:pos x="258" y="1059"/>
                </a:cxn>
                <a:cxn ang="0">
                  <a:pos x="373" y="1069"/>
                </a:cxn>
                <a:cxn ang="0">
                  <a:pos x="450" y="1097"/>
                </a:cxn>
                <a:cxn ang="0">
                  <a:pos x="488" y="1097"/>
                </a:cxn>
                <a:cxn ang="0">
                  <a:pos x="501" y="1078"/>
                </a:cxn>
                <a:cxn ang="0">
                  <a:pos x="511" y="1049"/>
                </a:cxn>
                <a:cxn ang="0">
                  <a:pos x="440" y="1014"/>
                </a:cxn>
                <a:cxn ang="0">
                  <a:pos x="338" y="1002"/>
                </a:cxn>
                <a:cxn ang="0">
                  <a:pos x="223" y="1014"/>
                </a:cxn>
                <a:cxn ang="0">
                  <a:pos x="166" y="1059"/>
                </a:cxn>
                <a:cxn ang="0">
                  <a:pos x="127" y="1078"/>
                </a:cxn>
                <a:cxn ang="0">
                  <a:pos x="95" y="1059"/>
                </a:cxn>
                <a:cxn ang="0">
                  <a:pos x="86" y="938"/>
                </a:cxn>
                <a:cxn ang="0">
                  <a:pos x="86" y="861"/>
                </a:cxn>
                <a:cxn ang="0">
                  <a:pos x="114" y="762"/>
                </a:cxn>
                <a:cxn ang="0">
                  <a:pos x="146" y="686"/>
                </a:cxn>
                <a:cxn ang="0">
                  <a:pos x="185" y="622"/>
                </a:cxn>
                <a:cxn ang="0">
                  <a:pos x="201" y="571"/>
                </a:cxn>
                <a:cxn ang="0">
                  <a:pos x="201" y="504"/>
                </a:cxn>
                <a:cxn ang="0">
                  <a:pos x="182" y="402"/>
                </a:cxn>
                <a:cxn ang="0">
                  <a:pos x="153" y="278"/>
                </a:cxn>
                <a:cxn ang="0">
                  <a:pos x="134" y="198"/>
                </a:cxn>
                <a:cxn ang="0">
                  <a:pos x="95" y="92"/>
                </a:cxn>
              </a:cxnLst>
              <a:rect l="0" t="0" r="r" b="b"/>
              <a:pathLst>
                <a:path w="511" h="1110">
                  <a:moveTo>
                    <a:pt x="95" y="92"/>
                  </a:moveTo>
                  <a:lnTo>
                    <a:pt x="76" y="35"/>
                  </a:lnTo>
                  <a:lnTo>
                    <a:pt x="47" y="0"/>
                  </a:lnTo>
                  <a:lnTo>
                    <a:pt x="28" y="6"/>
                  </a:lnTo>
                  <a:lnTo>
                    <a:pt x="9" y="45"/>
                  </a:lnTo>
                  <a:lnTo>
                    <a:pt x="0" y="92"/>
                  </a:lnTo>
                  <a:lnTo>
                    <a:pt x="3" y="140"/>
                  </a:lnTo>
                  <a:lnTo>
                    <a:pt x="47" y="217"/>
                  </a:lnTo>
                  <a:lnTo>
                    <a:pt x="95" y="341"/>
                  </a:lnTo>
                  <a:lnTo>
                    <a:pt x="127" y="456"/>
                  </a:lnTo>
                  <a:lnTo>
                    <a:pt x="146" y="545"/>
                  </a:lnTo>
                  <a:lnTo>
                    <a:pt x="143" y="603"/>
                  </a:lnTo>
                  <a:lnTo>
                    <a:pt x="95" y="679"/>
                  </a:lnTo>
                  <a:lnTo>
                    <a:pt x="57" y="810"/>
                  </a:lnTo>
                  <a:lnTo>
                    <a:pt x="47" y="947"/>
                  </a:lnTo>
                  <a:lnTo>
                    <a:pt x="70" y="1078"/>
                  </a:lnTo>
                  <a:lnTo>
                    <a:pt x="95" y="1110"/>
                  </a:lnTo>
                  <a:lnTo>
                    <a:pt x="134" y="1110"/>
                  </a:lnTo>
                  <a:lnTo>
                    <a:pt x="156" y="1097"/>
                  </a:lnTo>
                  <a:lnTo>
                    <a:pt x="210" y="1069"/>
                  </a:lnTo>
                  <a:lnTo>
                    <a:pt x="258" y="1059"/>
                  </a:lnTo>
                  <a:lnTo>
                    <a:pt x="373" y="1069"/>
                  </a:lnTo>
                  <a:lnTo>
                    <a:pt x="450" y="1097"/>
                  </a:lnTo>
                  <a:lnTo>
                    <a:pt x="488" y="1097"/>
                  </a:lnTo>
                  <a:lnTo>
                    <a:pt x="501" y="1078"/>
                  </a:lnTo>
                  <a:lnTo>
                    <a:pt x="511" y="1049"/>
                  </a:lnTo>
                  <a:lnTo>
                    <a:pt x="440" y="1014"/>
                  </a:lnTo>
                  <a:lnTo>
                    <a:pt x="338" y="1002"/>
                  </a:lnTo>
                  <a:lnTo>
                    <a:pt x="223" y="1014"/>
                  </a:lnTo>
                  <a:lnTo>
                    <a:pt x="166" y="1059"/>
                  </a:lnTo>
                  <a:lnTo>
                    <a:pt x="127" y="1078"/>
                  </a:lnTo>
                  <a:lnTo>
                    <a:pt x="95" y="1059"/>
                  </a:lnTo>
                  <a:lnTo>
                    <a:pt x="86" y="938"/>
                  </a:lnTo>
                  <a:lnTo>
                    <a:pt x="86" y="861"/>
                  </a:lnTo>
                  <a:lnTo>
                    <a:pt x="114" y="762"/>
                  </a:lnTo>
                  <a:lnTo>
                    <a:pt x="146" y="686"/>
                  </a:lnTo>
                  <a:lnTo>
                    <a:pt x="185" y="622"/>
                  </a:lnTo>
                  <a:lnTo>
                    <a:pt x="201" y="571"/>
                  </a:lnTo>
                  <a:lnTo>
                    <a:pt x="201" y="504"/>
                  </a:lnTo>
                  <a:lnTo>
                    <a:pt x="182" y="402"/>
                  </a:lnTo>
                  <a:lnTo>
                    <a:pt x="153" y="278"/>
                  </a:lnTo>
                  <a:lnTo>
                    <a:pt x="134" y="198"/>
                  </a:lnTo>
                  <a:lnTo>
                    <a:pt x="95" y="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2849" y="2478"/>
              <a:ext cx="554" cy="1101"/>
            </a:xfrm>
            <a:custGeom>
              <a:avLst/>
              <a:gdLst/>
              <a:ahLst/>
              <a:cxnLst>
                <a:cxn ang="0">
                  <a:pos x="414" y="137"/>
                </a:cxn>
                <a:cxn ang="0">
                  <a:pos x="462" y="32"/>
                </a:cxn>
                <a:cxn ang="0">
                  <a:pos x="519" y="0"/>
                </a:cxn>
                <a:cxn ang="0">
                  <a:pos x="554" y="32"/>
                </a:cxn>
                <a:cxn ang="0">
                  <a:pos x="548" y="89"/>
                </a:cxn>
                <a:cxn ang="0">
                  <a:pos x="519" y="128"/>
                </a:cxn>
                <a:cxn ang="0">
                  <a:pos x="468" y="195"/>
                </a:cxn>
                <a:cxn ang="0">
                  <a:pos x="430" y="287"/>
                </a:cxn>
                <a:cxn ang="0">
                  <a:pos x="395" y="393"/>
                </a:cxn>
                <a:cxn ang="0">
                  <a:pos x="382" y="492"/>
                </a:cxn>
                <a:cxn ang="0">
                  <a:pos x="363" y="587"/>
                </a:cxn>
                <a:cxn ang="0">
                  <a:pos x="363" y="721"/>
                </a:cxn>
                <a:cxn ang="0">
                  <a:pos x="373" y="807"/>
                </a:cxn>
                <a:cxn ang="0">
                  <a:pos x="395" y="951"/>
                </a:cxn>
                <a:cxn ang="0">
                  <a:pos x="414" y="1009"/>
                </a:cxn>
                <a:cxn ang="0">
                  <a:pos x="414" y="1053"/>
                </a:cxn>
                <a:cxn ang="0">
                  <a:pos x="404" y="1092"/>
                </a:cxn>
                <a:cxn ang="0">
                  <a:pos x="366" y="1101"/>
                </a:cxn>
                <a:cxn ang="0">
                  <a:pos x="347" y="1092"/>
                </a:cxn>
                <a:cxn ang="0">
                  <a:pos x="296" y="1076"/>
                </a:cxn>
                <a:cxn ang="0">
                  <a:pos x="220" y="1076"/>
                </a:cxn>
                <a:cxn ang="0">
                  <a:pos x="105" y="1085"/>
                </a:cxn>
                <a:cxn ang="0">
                  <a:pos x="32" y="1095"/>
                </a:cxn>
                <a:cxn ang="0">
                  <a:pos x="0" y="1085"/>
                </a:cxn>
                <a:cxn ang="0">
                  <a:pos x="0" y="1066"/>
                </a:cxn>
                <a:cxn ang="0">
                  <a:pos x="48" y="1044"/>
                </a:cxn>
                <a:cxn ang="0">
                  <a:pos x="99" y="1025"/>
                </a:cxn>
                <a:cxn ang="0">
                  <a:pos x="191" y="1018"/>
                </a:cxn>
                <a:cxn ang="0">
                  <a:pos x="252" y="1018"/>
                </a:cxn>
                <a:cxn ang="0">
                  <a:pos x="315" y="1037"/>
                </a:cxn>
                <a:cxn ang="0">
                  <a:pos x="353" y="1056"/>
                </a:cxn>
                <a:cxn ang="0">
                  <a:pos x="382" y="1047"/>
                </a:cxn>
                <a:cxn ang="0">
                  <a:pos x="373" y="1005"/>
                </a:cxn>
                <a:cxn ang="0">
                  <a:pos x="347" y="942"/>
                </a:cxn>
                <a:cxn ang="0">
                  <a:pos x="325" y="871"/>
                </a:cxn>
                <a:cxn ang="0">
                  <a:pos x="315" y="788"/>
                </a:cxn>
                <a:cxn ang="0">
                  <a:pos x="309" y="709"/>
                </a:cxn>
                <a:cxn ang="0">
                  <a:pos x="309" y="594"/>
                </a:cxn>
                <a:cxn ang="0">
                  <a:pos x="325" y="527"/>
                </a:cxn>
                <a:cxn ang="0">
                  <a:pos x="328" y="440"/>
                </a:cxn>
                <a:cxn ang="0">
                  <a:pos x="347" y="316"/>
                </a:cxn>
                <a:cxn ang="0">
                  <a:pos x="373" y="220"/>
                </a:cxn>
                <a:cxn ang="0">
                  <a:pos x="414" y="137"/>
                </a:cxn>
              </a:cxnLst>
              <a:rect l="0" t="0" r="r" b="b"/>
              <a:pathLst>
                <a:path w="554" h="1101">
                  <a:moveTo>
                    <a:pt x="414" y="137"/>
                  </a:moveTo>
                  <a:lnTo>
                    <a:pt x="462" y="32"/>
                  </a:lnTo>
                  <a:lnTo>
                    <a:pt x="519" y="0"/>
                  </a:lnTo>
                  <a:lnTo>
                    <a:pt x="554" y="32"/>
                  </a:lnTo>
                  <a:lnTo>
                    <a:pt x="548" y="89"/>
                  </a:lnTo>
                  <a:lnTo>
                    <a:pt x="519" y="128"/>
                  </a:lnTo>
                  <a:lnTo>
                    <a:pt x="468" y="195"/>
                  </a:lnTo>
                  <a:lnTo>
                    <a:pt x="430" y="287"/>
                  </a:lnTo>
                  <a:lnTo>
                    <a:pt x="395" y="393"/>
                  </a:lnTo>
                  <a:lnTo>
                    <a:pt x="382" y="492"/>
                  </a:lnTo>
                  <a:lnTo>
                    <a:pt x="363" y="587"/>
                  </a:lnTo>
                  <a:lnTo>
                    <a:pt x="363" y="721"/>
                  </a:lnTo>
                  <a:lnTo>
                    <a:pt x="373" y="807"/>
                  </a:lnTo>
                  <a:lnTo>
                    <a:pt x="395" y="951"/>
                  </a:lnTo>
                  <a:lnTo>
                    <a:pt x="414" y="1009"/>
                  </a:lnTo>
                  <a:lnTo>
                    <a:pt x="414" y="1053"/>
                  </a:lnTo>
                  <a:lnTo>
                    <a:pt x="404" y="1092"/>
                  </a:lnTo>
                  <a:lnTo>
                    <a:pt x="366" y="1101"/>
                  </a:lnTo>
                  <a:lnTo>
                    <a:pt x="347" y="1092"/>
                  </a:lnTo>
                  <a:lnTo>
                    <a:pt x="296" y="1076"/>
                  </a:lnTo>
                  <a:lnTo>
                    <a:pt x="220" y="1076"/>
                  </a:lnTo>
                  <a:lnTo>
                    <a:pt x="105" y="1085"/>
                  </a:lnTo>
                  <a:lnTo>
                    <a:pt x="32" y="1095"/>
                  </a:lnTo>
                  <a:lnTo>
                    <a:pt x="0" y="1085"/>
                  </a:lnTo>
                  <a:lnTo>
                    <a:pt x="0" y="1066"/>
                  </a:lnTo>
                  <a:lnTo>
                    <a:pt x="48" y="1044"/>
                  </a:lnTo>
                  <a:lnTo>
                    <a:pt x="99" y="1025"/>
                  </a:lnTo>
                  <a:lnTo>
                    <a:pt x="191" y="1018"/>
                  </a:lnTo>
                  <a:lnTo>
                    <a:pt x="252" y="1018"/>
                  </a:lnTo>
                  <a:lnTo>
                    <a:pt x="315" y="1037"/>
                  </a:lnTo>
                  <a:lnTo>
                    <a:pt x="353" y="1056"/>
                  </a:lnTo>
                  <a:lnTo>
                    <a:pt x="382" y="1047"/>
                  </a:lnTo>
                  <a:lnTo>
                    <a:pt x="373" y="1005"/>
                  </a:lnTo>
                  <a:lnTo>
                    <a:pt x="347" y="942"/>
                  </a:lnTo>
                  <a:lnTo>
                    <a:pt x="325" y="871"/>
                  </a:lnTo>
                  <a:lnTo>
                    <a:pt x="315" y="788"/>
                  </a:lnTo>
                  <a:lnTo>
                    <a:pt x="309" y="709"/>
                  </a:lnTo>
                  <a:lnTo>
                    <a:pt x="309" y="594"/>
                  </a:lnTo>
                  <a:lnTo>
                    <a:pt x="325" y="527"/>
                  </a:lnTo>
                  <a:lnTo>
                    <a:pt x="328" y="440"/>
                  </a:lnTo>
                  <a:lnTo>
                    <a:pt x="347" y="316"/>
                  </a:lnTo>
                  <a:lnTo>
                    <a:pt x="373" y="220"/>
                  </a:lnTo>
                  <a:lnTo>
                    <a:pt x="414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ctionnair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7ECFFF"/>
              </a:clrFrom>
              <a:clrTo>
                <a:srgbClr val="7ECFFF">
                  <a:alpha val="0"/>
                </a:srgbClr>
              </a:clrTo>
            </a:clrChange>
          </a:blip>
          <a:srcRect b="7493"/>
          <a:stretch>
            <a:fillRect/>
          </a:stretch>
        </p:blipFill>
        <p:spPr>
          <a:xfrm>
            <a:off x="4357686" y="4494218"/>
            <a:ext cx="4385649" cy="2690447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 bwMode="auto">
          <a:xfrm>
            <a:off x="285720" y="708004"/>
            <a:ext cx="4929222" cy="3640164"/>
          </a:xfrm>
          <a:prstGeom prst="wedgeEllipseCallout">
            <a:avLst>
              <a:gd name="adj1" fmla="val 58062"/>
              <a:gd name="adj2" fmla="val 37632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Bon, là, d’accord 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Un </a:t>
            </a:r>
            <a:r>
              <a:rPr lang="fr-FR" sz="35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pro-nom</a:t>
            </a:r>
            <a:r>
              <a:rPr lang="fr-FR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remplace un nom 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« l’ » remplace donc « le tigre ».</a:t>
            </a:r>
            <a:endParaRPr kumimoji="0" lang="fr-FR" sz="3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 flipH="1">
            <a:off x="5910943" y="2819399"/>
            <a:ext cx="2286000" cy="2332946"/>
            <a:chOff x="2013" y="1058"/>
            <a:chExt cx="795" cy="903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sunset" dir="t"/>
          </a:scene3d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485" y="1058"/>
              <a:ext cx="323" cy="303"/>
            </a:xfrm>
            <a:custGeom>
              <a:avLst/>
              <a:gdLst/>
              <a:ahLst/>
              <a:cxnLst>
                <a:cxn ang="0">
                  <a:pos x="191" y="224"/>
                </a:cxn>
                <a:cxn ang="0">
                  <a:pos x="118" y="247"/>
                </a:cxn>
                <a:cxn ang="0">
                  <a:pos x="39" y="243"/>
                </a:cxn>
                <a:cxn ang="0">
                  <a:pos x="0" y="217"/>
                </a:cxn>
                <a:cxn ang="0">
                  <a:pos x="2" y="171"/>
                </a:cxn>
                <a:cxn ang="0">
                  <a:pos x="42" y="79"/>
                </a:cxn>
                <a:cxn ang="0">
                  <a:pos x="125" y="23"/>
                </a:cxn>
                <a:cxn ang="0">
                  <a:pos x="238" y="0"/>
                </a:cxn>
                <a:cxn ang="0">
                  <a:pos x="307" y="21"/>
                </a:cxn>
                <a:cxn ang="0">
                  <a:pos x="323" y="74"/>
                </a:cxn>
                <a:cxn ang="0">
                  <a:pos x="305" y="136"/>
                </a:cxn>
                <a:cxn ang="0">
                  <a:pos x="256" y="187"/>
                </a:cxn>
                <a:cxn ang="0">
                  <a:pos x="231" y="206"/>
                </a:cxn>
                <a:cxn ang="0">
                  <a:pos x="291" y="266"/>
                </a:cxn>
                <a:cxn ang="0">
                  <a:pos x="302" y="294"/>
                </a:cxn>
                <a:cxn ang="0">
                  <a:pos x="277" y="303"/>
                </a:cxn>
                <a:cxn ang="0">
                  <a:pos x="235" y="275"/>
                </a:cxn>
                <a:cxn ang="0">
                  <a:pos x="191" y="224"/>
                </a:cxn>
              </a:cxnLst>
              <a:rect l="0" t="0" r="r" b="b"/>
              <a:pathLst>
                <a:path w="323" h="303">
                  <a:moveTo>
                    <a:pt x="191" y="224"/>
                  </a:moveTo>
                  <a:lnTo>
                    <a:pt x="118" y="247"/>
                  </a:lnTo>
                  <a:lnTo>
                    <a:pt x="39" y="243"/>
                  </a:lnTo>
                  <a:lnTo>
                    <a:pt x="0" y="217"/>
                  </a:lnTo>
                  <a:lnTo>
                    <a:pt x="2" y="171"/>
                  </a:lnTo>
                  <a:lnTo>
                    <a:pt x="42" y="79"/>
                  </a:lnTo>
                  <a:lnTo>
                    <a:pt x="125" y="23"/>
                  </a:lnTo>
                  <a:lnTo>
                    <a:pt x="238" y="0"/>
                  </a:lnTo>
                  <a:lnTo>
                    <a:pt x="307" y="21"/>
                  </a:lnTo>
                  <a:lnTo>
                    <a:pt x="323" y="74"/>
                  </a:lnTo>
                  <a:lnTo>
                    <a:pt x="305" y="136"/>
                  </a:lnTo>
                  <a:lnTo>
                    <a:pt x="256" y="187"/>
                  </a:lnTo>
                  <a:lnTo>
                    <a:pt x="231" y="206"/>
                  </a:lnTo>
                  <a:lnTo>
                    <a:pt x="291" y="266"/>
                  </a:lnTo>
                  <a:lnTo>
                    <a:pt x="302" y="294"/>
                  </a:lnTo>
                  <a:lnTo>
                    <a:pt x="277" y="303"/>
                  </a:lnTo>
                  <a:lnTo>
                    <a:pt x="235" y="275"/>
                  </a:lnTo>
                  <a:lnTo>
                    <a:pt x="191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013" y="1243"/>
              <a:ext cx="457" cy="466"/>
            </a:xfrm>
            <a:custGeom>
              <a:avLst/>
              <a:gdLst/>
              <a:ahLst/>
              <a:cxnLst>
                <a:cxn ang="0">
                  <a:pos x="14" y="393"/>
                </a:cxn>
                <a:cxn ang="0">
                  <a:pos x="0" y="302"/>
                </a:cxn>
                <a:cxn ang="0">
                  <a:pos x="23" y="210"/>
                </a:cxn>
                <a:cxn ang="0">
                  <a:pos x="91" y="123"/>
                </a:cxn>
                <a:cxn ang="0">
                  <a:pos x="146" y="64"/>
                </a:cxn>
                <a:cxn ang="0">
                  <a:pos x="247" y="5"/>
                </a:cxn>
                <a:cxn ang="0">
                  <a:pos x="393" y="0"/>
                </a:cxn>
                <a:cxn ang="0">
                  <a:pos x="439" y="18"/>
                </a:cxn>
                <a:cxn ang="0">
                  <a:pos x="457" y="50"/>
                </a:cxn>
                <a:cxn ang="0">
                  <a:pos x="448" y="82"/>
                </a:cxn>
                <a:cxn ang="0">
                  <a:pos x="393" y="110"/>
                </a:cxn>
                <a:cxn ang="0">
                  <a:pos x="302" y="123"/>
                </a:cxn>
                <a:cxn ang="0">
                  <a:pos x="233" y="169"/>
                </a:cxn>
                <a:cxn ang="0">
                  <a:pos x="201" y="228"/>
                </a:cxn>
                <a:cxn ang="0">
                  <a:pos x="192" y="292"/>
                </a:cxn>
                <a:cxn ang="0">
                  <a:pos x="187" y="375"/>
                </a:cxn>
                <a:cxn ang="0">
                  <a:pos x="160" y="439"/>
                </a:cxn>
                <a:cxn ang="0">
                  <a:pos x="69" y="466"/>
                </a:cxn>
                <a:cxn ang="0">
                  <a:pos x="14" y="393"/>
                </a:cxn>
              </a:cxnLst>
              <a:rect l="0" t="0" r="r" b="b"/>
              <a:pathLst>
                <a:path w="457" h="466">
                  <a:moveTo>
                    <a:pt x="14" y="393"/>
                  </a:moveTo>
                  <a:lnTo>
                    <a:pt x="0" y="302"/>
                  </a:lnTo>
                  <a:lnTo>
                    <a:pt x="23" y="210"/>
                  </a:lnTo>
                  <a:lnTo>
                    <a:pt x="91" y="123"/>
                  </a:lnTo>
                  <a:lnTo>
                    <a:pt x="146" y="64"/>
                  </a:lnTo>
                  <a:lnTo>
                    <a:pt x="247" y="5"/>
                  </a:lnTo>
                  <a:lnTo>
                    <a:pt x="393" y="0"/>
                  </a:lnTo>
                  <a:lnTo>
                    <a:pt x="439" y="18"/>
                  </a:lnTo>
                  <a:lnTo>
                    <a:pt x="457" y="50"/>
                  </a:lnTo>
                  <a:lnTo>
                    <a:pt x="448" y="82"/>
                  </a:lnTo>
                  <a:lnTo>
                    <a:pt x="393" y="110"/>
                  </a:lnTo>
                  <a:lnTo>
                    <a:pt x="302" y="123"/>
                  </a:lnTo>
                  <a:lnTo>
                    <a:pt x="233" y="169"/>
                  </a:lnTo>
                  <a:lnTo>
                    <a:pt x="201" y="228"/>
                  </a:lnTo>
                  <a:lnTo>
                    <a:pt x="192" y="292"/>
                  </a:lnTo>
                  <a:lnTo>
                    <a:pt x="187" y="375"/>
                  </a:lnTo>
                  <a:lnTo>
                    <a:pt x="160" y="439"/>
                  </a:lnTo>
                  <a:lnTo>
                    <a:pt x="69" y="466"/>
                  </a:lnTo>
                  <a:lnTo>
                    <a:pt x="14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2386" y="1278"/>
              <a:ext cx="336" cy="493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8" y="0"/>
                </a:cxn>
                <a:cxn ang="0">
                  <a:pos x="74" y="0"/>
                </a:cxn>
                <a:cxn ang="0">
                  <a:pos x="120" y="59"/>
                </a:cxn>
                <a:cxn ang="0">
                  <a:pos x="207" y="183"/>
                </a:cxn>
                <a:cxn ang="0">
                  <a:pos x="262" y="351"/>
                </a:cxn>
                <a:cxn ang="0">
                  <a:pos x="262" y="415"/>
                </a:cxn>
                <a:cxn ang="0">
                  <a:pos x="313" y="438"/>
                </a:cxn>
                <a:cxn ang="0">
                  <a:pos x="336" y="466"/>
                </a:cxn>
                <a:cxn ang="0">
                  <a:pos x="313" y="479"/>
                </a:cxn>
                <a:cxn ang="0">
                  <a:pos x="285" y="452"/>
                </a:cxn>
                <a:cxn ang="0">
                  <a:pos x="258" y="438"/>
                </a:cxn>
                <a:cxn ang="0">
                  <a:pos x="249" y="493"/>
                </a:cxn>
                <a:cxn ang="0">
                  <a:pos x="216" y="488"/>
                </a:cxn>
                <a:cxn ang="0">
                  <a:pos x="235" y="438"/>
                </a:cxn>
                <a:cxn ang="0">
                  <a:pos x="203" y="447"/>
                </a:cxn>
                <a:cxn ang="0">
                  <a:pos x="161" y="438"/>
                </a:cxn>
                <a:cxn ang="0">
                  <a:pos x="170" y="425"/>
                </a:cxn>
                <a:cxn ang="0">
                  <a:pos x="235" y="415"/>
                </a:cxn>
                <a:cxn ang="0">
                  <a:pos x="230" y="356"/>
                </a:cxn>
                <a:cxn ang="0">
                  <a:pos x="212" y="283"/>
                </a:cxn>
                <a:cxn ang="0">
                  <a:pos x="175" y="192"/>
                </a:cxn>
                <a:cxn ang="0">
                  <a:pos x="97" y="114"/>
                </a:cxn>
                <a:cxn ang="0">
                  <a:pos x="0" y="37"/>
                </a:cxn>
              </a:cxnLst>
              <a:rect l="0" t="0" r="r" b="b"/>
              <a:pathLst>
                <a:path w="336" h="493">
                  <a:moveTo>
                    <a:pt x="0" y="37"/>
                  </a:moveTo>
                  <a:lnTo>
                    <a:pt x="18" y="0"/>
                  </a:lnTo>
                  <a:lnTo>
                    <a:pt x="74" y="0"/>
                  </a:lnTo>
                  <a:lnTo>
                    <a:pt x="120" y="59"/>
                  </a:lnTo>
                  <a:lnTo>
                    <a:pt x="207" y="183"/>
                  </a:lnTo>
                  <a:lnTo>
                    <a:pt x="262" y="351"/>
                  </a:lnTo>
                  <a:lnTo>
                    <a:pt x="262" y="415"/>
                  </a:lnTo>
                  <a:lnTo>
                    <a:pt x="313" y="438"/>
                  </a:lnTo>
                  <a:lnTo>
                    <a:pt x="336" y="466"/>
                  </a:lnTo>
                  <a:lnTo>
                    <a:pt x="313" y="479"/>
                  </a:lnTo>
                  <a:lnTo>
                    <a:pt x="285" y="452"/>
                  </a:lnTo>
                  <a:lnTo>
                    <a:pt x="258" y="438"/>
                  </a:lnTo>
                  <a:lnTo>
                    <a:pt x="249" y="493"/>
                  </a:lnTo>
                  <a:lnTo>
                    <a:pt x="216" y="488"/>
                  </a:lnTo>
                  <a:lnTo>
                    <a:pt x="235" y="438"/>
                  </a:lnTo>
                  <a:lnTo>
                    <a:pt x="203" y="447"/>
                  </a:lnTo>
                  <a:lnTo>
                    <a:pt x="161" y="438"/>
                  </a:lnTo>
                  <a:lnTo>
                    <a:pt x="170" y="425"/>
                  </a:lnTo>
                  <a:lnTo>
                    <a:pt x="235" y="415"/>
                  </a:lnTo>
                  <a:lnTo>
                    <a:pt x="230" y="356"/>
                  </a:lnTo>
                  <a:lnTo>
                    <a:pt x="212" y="283"/>
                  </a:lnTo>
                  <a:lnTo>
                    <a:pt x="175" y="192"/>
                  </a:lnTo>
                  <a:lnTo>
                    <a:pt x="97" y="114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2264" y="1274"/>
              <a:ext cx="383" cy="687"/>
            </a:xfrm>
            <a:custGeom>
              <a:avLst/>
              <a:gdLst/>
              <a:ahLst/>
              <a:cxnLst>
                <a:cxn ang="0">
                  <a:pos x="37" y="23"/>
                </a:cxn>
                <a:cxn ang="0">
                  <a:pos x="69" y="0"/>
                </a:cxn>
                <a:cxn ang="0">
                  <a:pos x="111" y="18"/>
                </a:cxn>
                <a:cxn ang="0">
                  <a:pos x="97" y="68"/>
                </a:cxn>
                <a:cxn ang="0">
                  <a:pos x="51" y="164"/>
                </a:cxn>
                <a:cxn ang="0">
                  <a:pos x="55" y="309"/>
                </a:cxn>
                <a:cxn ang="0">
                  <a:pos x="125" y="482"/>
                </a:cxn>
                <a:cxn ang="0">
                  <a:pos x="272" y="601"/>
                </a:cxn>
                <a:cxn ang="0">
                  <a:pos x="365" y="614"/>
                </a:cxn>
                <a:cxn ang="0">
                  <a:pos x="383" y="632"/>
                </a:cxn>
                <a:cxn ang="0">
                  <a:pos x="369" y="646"/>
                </a:cxn>
                <a:cxn ang="0">
                  <a:pos x="286" y="623"/>
                </a:cxn>
                <a:cxn ang="0">
                  <a:pos x="281" y="632"/>
                </a:cxn>
                <a:cxn ang="0">
                  <a:pos x="318" y="673"/>
                </a:cxn>
                <a:cxn ang="0">
                  <a:pos x="300" y="682"/>
                </a:cxn>
                <a:cxn ang="0">
                  <a:pos x="263" y="637"/>
                </a:cxn>
                <a:cxn ang="0">
                  <a:pos x="226" y="687"/>
                </a:cxn>
                <a:cxn ang="0">
                  <a:pos x="208" y="673"/>
                </a:cxn>
                <a:cxn ang="0">
                  <a:pos x="240" y="614"/>
                </a:cxn>
                <a:cxn ang="0">
                  <a:pos x="226" y="601"/>
                </a:cxn>
                <a:cxn ang="0">
                  <a:pos x="134" y="532"/>
                </a:cxn>
                <a:cxn ang="0">
                  <a:pos x="74" y="491"/>
                </a:cxn>
                <a:cxn ang="0">
                  <a:pos x="51" y="432"/>
                </a:cxn>
                <a:cxn ang="0">
                  <a:pos x="18" y="323"/>
                </a:cxn>
                <a:cxn ang="0">
                  <a:pos x="5" y="200"/>
                </a:cxn>
                <a:cxn ang="0">
                  <a:pos x="0" y="96"/>
                </a:cxn>
                <a:cxn ang="0">
                  <a:pos x="37" y="23"/>
                </a:cxn>
              </a:cxnLst>
              <a:rect l="0" t="0" r="r" b="b"/>
              <a:pathLst>
                <a:path w="383" h="687">
                  <a:moveTo>
                    <a:pt x="37" y="23"/>
                  </a:moveTo>
                  <a:lnTo>
                    <a:pt x="69" y="0"/>
                  </a:lnTo>
                  <a:lnTo>
                    <a:pt x="111" y="18"/>
                  </a:lnTo>
                  <a:lnTo>
                    <a:pt x="97" y="68"/>
                  </a:lnTo>
                  <a:lnTo>
                    <a:pt x="51" y="164"/>
                  </a:lnTo>
                  <a:lnTo>
                    <a:pt x="55" y="309"/>
                  </a:lnTo>
                  <a:lnTo>
                    <a:pt x="125" y="482"/>
                  </a:lnTo>
                  <a:lnTo>
                    <a:pt x="272" y="601"/>
                  </a:lnTo>
                  <a:lnTo>
                    <a:pt x="365" y="614"/>
                  </a:lnTo>
                  <a:lnTo>
                    <a:pt x="383" y="632"/>
                  </a:lnTo>
                  <a:lnTo>
                    <a:pt x="369" y="646"/>
                  </a:lnTo>
                  <a:lnTo>
                    <a:pt x="286" y="623"/>
                  </a:lnTo>
                  <a:lnTo>
                    <a:pt x="281" y="632"/>
                  </a:lnTo>
                  <a:lnTo>
                    <a:pt x="318" y="673"/>
                  </a:lnTo>
                  <a:lnTo>
                    <a:pt x="300" y="682"/>
                  </a:lnTo>
                  <a:lnTo>
                    <a:pt x="263" y="637"/>
                  </a:lnTo>
                  <a:lnTo>
                    <a:pt x="226" y="687"/>
                  </a:lnTo>
                  <a:lnTo>
                    <a:pt x="208" y="673"/>
                  </a:lnTo>
                  <a:lnTo>
                    <a:pt x="240" y="614"/>
                  </a:lnTo>
                  <a:lnTo>
                    <a:pt x="226" y="601"/>
                  </a:lnTo>
                  <a:lnTo>
                    <a:pt x="134" y="532"/>
                  </a:lnTo>
                  <a:lnTo>
                    <a:pt x="74" y="491"/>
                  </a:lnTo>
                  <a:lnTo>
                    <a:pt x="51" y="432"/>
                  </a:lnTo>
                  <a:lnTo>
                    <a:pt x="18" y="323"/>
                  </a:lnTo>
                  <a:lnTo>
                    <a:pt x="5" y="200"/>
                  </a:lnTo>
                  <a:lnTo>
                    <a:pt x="0" y="96"/>
                  </a:lnTo>
                  <a:lnTo>
                    <a:pt x="3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2115" y="1517"/>
              <a:ext cx="98" cy="214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0" y="98"/>
                </a:cxn>
                <a:cxn ang="0">
                  <a:pos x="29" y="0"/>
                </a:cxn>
                <a:cxn ang="0">
                  <a:pos x="93" y="14"/>
                </a:cxn>
                <a:cxn ang="0">
                  <a:pos x="98" y="116"/>
                </a:cxn>
                <a:cxn ang="0">
                  <a:pos x="74" y="181"/>
                </a:cxn>
                <a:cxn ang="0">
                  <a:pos x="0" y="214"/>
                </a:cxn>
              </a:cxnLst>
              <a:rect l="0" t="0" r="r" b="b"/>
              <a:pathLst>
                <a:path w="98" h="214">
                  <a:moveTo>
                    <a:pt x="0" y="214"/>
                  </a:moveTo>
                  <a:lnTo>
                    <a:pt x="0" y="98"/>
                  </a:lnTo>
                  <a:lnTo>
                    <a:pt x="29" y="0"/>
                  </a:lnTo>
                  <a:lnTo>
                    <a:pt x="93" y="14"/>
                  </a:lnTo>
                  <a:lnTo>
                    <a:pt x="98" y="116"/>
                  </a:lnTo>
                  <a:lnTo>
                    <a:pt x="74" y="18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dkEdge"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225563" y="837271"/>
            <a:ext cx="5286412" cy="3857652"/>
          </a:xfrm>
          <a:prstGeom prst="wedgeRectCallout">
            <a:avLst>
              <a:gd name="adj1" fmla="val -58029"/>
              <a:gd name="adj2" fmla="val -18609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Below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Vous n’y êtes pas du tout ! Il n’y a pas de « merlan » ni de « tigre » ici 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Il s’agit de </a:t>
            </a:r>
            <a:r>
              <a:rPr kumimoji="0" lang="fr-FR" sz="2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Tamerlan</a:t>
            </a:r>
            <a:r>
              <a:rPr kumimoji="0" lang="fr-FR" sz="2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,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qui était un grand guerrier turco-mongol.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Il a conquis une grande partie de l’Asie centrale, et de l’ouest… où se trouve le fleuve </a:t>
            </a:r>
            <a:r>
              <a:rPr lang="fr-FR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Tigre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.</a:t>
            </a:r>
          </a:p>
          <a:p>
            <a:pPr algn="ctr">
              <a:spcBef>
                <a:spcPts val="1200"/>
              </a:spcBef>
            </a:pP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TAMERLAN est un </a:t>
            </a:r>
            <a:r>
              <a:rPr lang="fr-F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NOM PROPRE</a:t>
            </a:r>
            <a:r>
              <a:rPr lang="fr-FR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.</a:t>
            </a:r>
          </a:p>
          <a:p>
            <a:pPr algn="ctr">
              <a:spcBef>
                <a:spcPts val="0"/>
              </a:spcBef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TIGRE aussi…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grpSp>
        <p:nvGrpSpPr>
          <p:cNvPr id="9" name="Group 41"/>
          <p:cNvGrpSpPr>
            <a:grpSpLocks noChangeAspect="1"/>
          </p:cNvGrpSpPr>
          <p:nvPr/>
        </p:nvGrpSpPr>
        <p:grpSpPr bwMode="auto">
          <a:xfrm>
            <a:off x="318864" y="1026206"/>
            <a:ext cx="2833688" cy="5913438"/>
            <a:chOff x="3858" y="619"/>
            <a:chExt cx="1785" cy="3725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4234" y="619"/>
              <a:ext cx="1409" cy="858"/>
            </a:xfrm>
            <a:custGeom>
              <a:avLst/>
              <a:gdLst/>
              <a:ahLst/>
              <a:cxnLst>
                <a:cxn ang="0">
                  <a:pos x="518" y="443"/>
                </a:cxn>
                <a:cxn ang="0">
                  <a:pos x="128" y="302"/>
                </a:cxn>
                <a:cxn ang="0">
                  <a:pos x="296" y="192"/>
                </a:cxn>
                <a:cxn ang="0">
                  <a:pos x="479" y="140"/>
                </a:cxn>
                <a:cxn ang="0">
                  <a:pos x="747" y="85"/>
                </a:cxn>
                <a:cxn ang="0">
                  <a:pos x="930" y="185"/>
                </a:cxn>
                <a:cxn ang="0">
                  <a:pos x="1113" y="258"/>
                </a:cxn>
                <a:cxn ang="0">
                  <a:pos x="1226" y="319"/>
                </a:cxn>
                <a:cxn ang="0">
                  <a:pos x="1082" y="360"/>
                </a:cxn>
                <a:cxn ang="0">
                  <a:pos x="909" y="421"/>
                </a:cxn>
                <a:cxn ang="0">
                  <a:pos x="762" y="436"/>
                </a:cxn>
                <a:cxn ang="0">
                  <a:pos x="792" y="511"/>
                </a:cxn>
                <a:cxn ang="0">
                  <a:pos x="996" y="436"/>
                </a:cxn>
                <a:cxn ang="0">
                  <a:pos x="1226" y="387"/>
                </a:cxn>
                <a:cxn ang="0">
                  <a:pos x="1409" y="353"/>
                </a:cxn>
                <a:cxn ang="0">
                  <a:pos x="1365" y="319"/>
                </a:cxn>
                <a:cxn ang="0">
                  <a:pos x="1113" y="206"/>
                </a:cxn>
                <a:cxn ang="0">
                  <a:pos x="864" y="89"/>
                </a:cxn>
                <a:cxn ang="0">
                  <a:pos x="762" y="0"/>
                </a:cxn>
                <a:cxn ang="0">
                  <a:pos x="535" y="68"/>
                </a:cxn>
                <a:cxn ang="0">
                  <a:pos x="313" y="140"/>
                </a:cxn>
                <a:cxn ang="0">
                  <a:pos x="128" y="223"/>
                </a:cxn>
                <a:cxn ang="0">
                  <a:pos x="0" y="302"/>
                </a:cxn>
                <a:cxn ang="0">
                  <a:pos x="166" y="370"/>
                </a:cxn>
                <a:cxn ang="0">
                  <a:pos x="162" y="645"/>
                </a:cxn>
                <a:cxn ang="0">
                  <a:pos x="17" y="773"/>
                </a:cxn>
                <a:cxn ang="0">
                  <a:pos x="52" y="813"/>
                </a:cxn>
                <a:cxn ang="0">
                  <a:pos x="152" y="707"/>
                </a:cxn>
                <a:cxn ang="0">
                  <a:pos x="111" y="847"/>
                </a:cxn>
                <a:cxn ang="0">
                  <a:pos x="166" y="858"/>
                </a:cxn>
                <a:cxn ang="0">
                  <a:pos x="196" y="690"/>
                </a:cxn>
                <a:cxn ang="0">
                  <a:pos x="235" y="773"/>
                </a:cxn>
                <a:cxn ang="0">
                  <a:pos x="279" y="696"/>
                </a:cxn>
                <a:cxn ang="0">
                  <a:pos x="200" y="645"/>
                </a:cxn>
                <a:cxn ang="0">
                  <a:pos x="211" y="387"/>
                </a:cxn>
                <a:cxn ang="0">
                  <a:pos x="501" y="504"/>
                </a:cxn>
                <a:cxn ang="0">
                  <a:pos x="518" y="443"/>
                </a:cxn>
              </a:cxnLst>
              <a:rect l="0" t="0" r="r" b="b"/>
              <a:pathLst>
                <a:path w="1409" h="858">
                  <a:moveTo>
                    <a:pt x="518" y="443"/>
                  </a:moveTo>
                  <a:lnTo>
                    <a:pt x="128" y="302"/>
                  </a:lnTo>
                  <a:lnTo>
                    <a:pt x="296" y="192"/>
                  </a:lnTo>
                  <a:lnTo>
                    <a:pt x="479" y="140"/>
                  </a:lnTo>
                  <a:lnTo>
                    <a:pt x="747" y="85"/>
                  </a:lnTo>
                  <a:lnTo>
                    <a:pt x="930" y="185"/>
                  </a:lnTo>
                  <a:lnTo>
                    <a:pt x="1113" y="258"/>
                  </a:lnTo>
                  <a:lnTo>
                    <a:pt x="1226" y="319"/>
                  </a:lnTo>
                  <a:lnTo>
                    <a:pt x="1082" y="360"/>
                  </a:lnTo>
                  <a:lnTo>
                    <a:pt x="909" y="421"/>
                  </a:lnTo>
                  <a:lnTo>
                    <a:pt x="762" y="436"/>
                  </a:lnTo>
                  <a:lnTo>
                    <a:pt x="792" y="511"/>
                  </a:lnTo>
                  <a:lnTo>
                    <a:pt x="996" y="436"/>
                  </a:lnTo>
                  <a:lnTo>
                    <a:pt x="1226" y="387"/>
                  </a:lnTo>
                  <a:lnTo>
                    <a:pt x="1409" y="353"/>
                  </a:lnTo>
                  <a:lnTo>
                    <a:pt x="1365" y="319"/>
                  </a:lnTo>
                  <a:lnTo>
                    <a:pt x="1113" y="206"/>
                  </a:lnTo>
                  <a:lnTo>
                    <a:pt x="864" y="89"/>
                  </a:lnTo>
                  <a:lnTo>
                    <a:pt x="762" y="0"/>
                  </a:lnTo>
                  <a:lnTo>
                    <a:pt x="535" y="68"/>
                  </a:lnTo>
                  <a:lnTo>
                    <a:pt x="313" y="140"/>
                  </a:lnTo>
                  <a:lnTo>
                    <a:pt x="128" y="223"/>
                  </a:lnTo>
                  <a:lnTo>
                    <a:pt x="0" y="302"/>
                  </a:lnTo>
                  <a:lnTo>
                    <a:pt x="166" y="370"/>
                  </a:lnTo>
                  <a:lnTo>
                    <a:pt x="162" y="645"/>
                  </a:lnTo>
                  <a:lnTo>
                    <a:pt x="17" y="773"/>
                  </a:lnTo>
                  <a:lnTo>
                    <a:pt x="52" y="813"/>
                  </a:lnTo>
                  <a:lnTo>
                    <a:pt x="152" y="707"/>
                  </a:lnTo>
                  <a:lnTo>
                    <a:pt x="111" y="847"/>
                  </a:lnTo>
                  <a:lnTo>
                    <a:pt x="166" y="858"/>
                  </a:lnTo>
                  <a:lnTo>
                    <a:pt x="196" y="690"/>
                  </a:lnTo>
                  <a:lnTo>
                    <a:pt x="235" y="773"/>
                  </a:lnTo>
                  <a:lnTo>
                    <a:pt x="279" y="696"/>
                  </a:lnTo>
                  <a:lnTo>
                    <a:pt x="200" y="645"/>
                  </a:lnTo>
                  <a:lnTo>
                    <a:pt x="211" y="387"/>
                  </a:lnTo>
                  <a:lnTo>
                    <a:pt x="501" y="504"/>
                  </a:lnTo>
                  <a:lnTo>
                    <a:pt x="518" y="4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" name="Group 53"/>
            <p:cNvGrpSpPr>
              <a:grpSpLocks/>
            </p:cNvGrpSpPr>
            <p:nvPr/>
          </p:nvGrpSpPr>
          <p:grpSpPr bwMode="auto">
            <a:xfrm>
              <a:off x="3858" y="855"/>
              <a:ext cx="1536" cy="3489"/>
              <a:chOff x="3858" y="855"/>
              <a:chExt cx="1536" cy="3489"/>
            </a:xfrm>
            <a:grpFill/>
          </p:grpSpPr>
          <p:sp>
            <p:nvSpPr>
              <p:cNvPr id="14" name="Freeform 43"/>
              <p:cNvSpPr>
                <a:spLocks/>
              </p:cNvSpPr>
              <p:nvPr/>
            </p:nvSpPr>
            <p:spPr bwMode="auto">
              <a:xfrm>
                <a:off x="4613" y="855"/>
                <a:ext cx="722" cy="688"/>
              </a:xfrm>
              <a:custGeom>
                <a:avLst/>
                <a:gdLst/>
                <a:ahLst/>
                <a:cxnLst>
                  <a:cxn ang="0">
                    <a:pos x="479" y="349"/>
                  </a:cxn>
                  <a:cxn ang="0">
                    <a:pos x="479" y="215"/>
                  </a:cxn>
                  <a:cxn ang="0">
                    <a:pos x="445" y="85"/>
                  </a:cxn>
                  <a:cxn ang="0">
                    <a:pos x="377" y="11"/>
                  </a:cxn>
                  <a:cxn ang="0">
                    <a:pos x="277" y="0"/>
                  </a:cxn>
                  <a:cxn ang="0">
                    <a:pos x="136" y="45"/>
                  </a:cxn>
                  <a:cxn ang="0">
                    <a:pos x="45" y="136"/>
                  </a:cxn>
                  <a:cxn ang="0">
                    <a:pos x="0" y="315"/>
                  </a:cxn>
                  <a:cxn ang="0">
                    <a:pos x="17" y="520"/>
                  </a:cxn>
                  <a:cxn ang="0">
                    <a:pos x="96" y="626"/>
                  </a:cxn>
                  <a:cxn ang="0">
                    <a:pos x="198" y="688"/>
                  </a:cxn>
                  <a:cxn ang="0">
                    <a:pos x="332" y="643"/>
                  </a:cxn>
                  <a:cxn ang="0">
                    <a:pos x="434" y="551"/>
                  </a:cxn>
                  <a:cxn ang="0">
                    <a:pos x="468" y="456"/>
                  </a:cxn>
                  <a:cxn ang="0">
                    <a:pos x="620" y="558"/>
                  </a:cxn>
                  <a:cxn ang="0">
                    <a:pos x="681" y="609"/>
                  </a:cxn>
                  <a:cxn ang="0">
                    <a:pos x="722" y="603"/>
                  </a:cxn>
                  <a:cxn ang="0">
                    <a:pos x="705" y="507"/>
                  </a:cxn>
                  <a:cxn ang="0">
                    <a:pos x="615" y="468"/>
                  </a:cxn>
                  <a:cxn ang="0">
                    <a:pos x="479" y="349"/>
                  </a:cxn>
                </a:cxnLst>
                <a:rect l="0" t="0" r="r" b="b"/>
                <a:pathLst>
                  <a:path w="722" h="688">
                    <a:moveTo>
                      <a:pt x="479" y="349"/>
                    </a:moveTo>
                    <a:lnTo>
                      <a:pt x="479" y="215"/>
                    </a:lnTo>
                    <a:lnTo>
                      <a:pt x="445" y="85"/>
                    </a:lnTo>
                    <a:lnTo>
                      <a:pt x="377" y="11"/>
                    </a:lnTo>
                    <a:lnTo>
                      <a:pt x="277" y="0"/>
                    </a:lnTo>
                    <a:lnTo>
                      <a:pt x="136" y="45"/>
                    </a:lnTo>
                    <a:lnTo>
                      <a:pt x="45" y="136"/>
                    </a:lnTo>
                    <a:lnTo>
                      <a:pt x="0" y="315"/>
                    </a:lnTo>
                    <a:lnTo>
                      <a:pt x="17" y="520"/>
                    </a:lnTo>
                    <a:lnTo>
                      <a:pt x="96" y="626"/>
                    </a:lnTo>
                    <a:lnTo>
                      <a:pt x="198" y="688"/>
                    </a:lnTo>
                    <a:lnTo>
                      <a:pt x="332" y="643"/>
                    </a:lnTo>
                    <a:lnTo>
                      <a:pt x="434" y="551"/>
                    </a:lnTo>
                    <a:lnTo>
                      <a:pt x="468" y="456"/>
                    </a:lnTo>
                    <a:lnTo>
                      <a:pt x="620" y="558"/>
                    </a:lnTo>
                    <a:lnTo>
                      <a:pt x="681" y="609"/>
                    </a:lnTo>
                    <a:lnTo>
                      <a:pt x="722" y="603"/>
                    </a:lnTo>
                    <a:lnTo>
                      <a:pt x="705" y="507"/>
                    </a:lnTo>
                    <a:lnTo>
                      <a:pt x="615" y="468"/>
                    </a:lnTo>
                    <a:lnTo>
                      <a:pt x="479" y="3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3858" y="1645"/>
                <a:ext cx="1217" cy="1390"/>
                <a:chOff x="3858" y="1645"/>
                <a:chExt cx="1217" cy="1390"/>
              </a:xfrm>
              <a:grpFill/>
            </p:grpSpPr>
            <p:sp>
              <p:nvSpPr>
                <p:cNvPr id="22" name="Freeform 47"/>
                <p:cNvSpPr>
                  <a:spLocks/>
                </p:cNvSpPr>
                <p:nvPr/>
              </p:nvSpPr>
              <p:spPr bwMode="auto">
                <a:xfrm>
                  <a:off x="4471" y="1645"/>
                  <a:ext cx="604" cy="1390"/>
                </a:xfrm>
                <a:custGeom>
                  <a:avLst/>
                  <a:gdLst/>
                  <a:ahLst/>
                  <a:cxnLst>
                    <a:cxn ang="0">
                      <a:pos x="438" y="59"/>
                    </a:cxn>
                    <a:cxn ang="0">
                      <a:pos x="342" y="6"/>
                    </a:cxn>
                    <a:cxn ang="0">
                      <a:pos x="251" y="0"/>
                    </a:cxn>
                    <a:cxn ang="0">
                      <a:pos x="191" y="59"/>
                    </a:cxn>
                    <a:cxn ang="0">
                      <a:pos x="176" y="157"/>
                    </a:cxn>
                    <a:cxn ang="0">
                      <a:pos x="172" y="294"/>
                    </a:cxn>
                    <a:cxn ang="0">
                      <a:pos x="221" y="513"/>
                    </a:cxn>
                    <a:cxn ang="0">
                      <a:pos x="227" y="687"/>
                    </a:cxn>
                    <a:cxn ang="0">
                      <a:pos x="195" y="817"/>
                    </a:cxn>
                    <a:cxn ang="0">
                      <a:pos x="106" y="970"/>
                    </a:cxn>
                    <a:cxn ang="0">
                      <a:pos x="25" y="1096"/>
                    </a:cxn>
                    <a:cxn ang="0">
                      <a:pos x="0" y="1209"/>
                    </a:cxn>
                    <a:cxn ang="0">
                      <a:pos x="25" y="1317"/>
                    </a:cxn>
                    <a:cxn ang="0">
                      <a:pos x="110" y="1390"/>
                    </a:cxn>
                    <a:cxn ang="0">
                      <a:pos x="230" y="1387"/>
                    </a:cxn>
                    <a:cxn ang="0">
                      <a:pos x="359" y="1324"/>
                    </a:cxn>
                    <a:cxn ang="0">
                      <a:pos x="481" y="1177"/>
                    </a:cxn>
                    <a:cxn ang="0">
                      <a:pos x="547" y="985"/>
                    </a:cxn>
                    <a:cxn ang="0">
                      <a:pos x="604" y="700"/>
                    </a:cxn>
                    <a:cxn ang="0">
                      <a:pos x="572" y="360"/>
                    </a:cxn>
                    <a:cxn ang="0">
                      <a:pos x="487" y="145"/>
                    </a:cxn>
                    <a:cxn ang="0">
                      <a:pos x="438" y="59"/>
                    </a:cxn>
                  </a:cxnLst>
                  <a:rect l="0" t="0" r="r" b="b"/>
                  <a:pathLst>
                    <a:path w="604" h="1390">
                      <a:moveTo>
                        <a:pt x="438" y="59"/>
                      </a:moveTo>
                      <a:lnTo>
                        <a:pt x="342" y="6"/>
                      </a:lnTo>
                      <a:lnTo>
                        <a:pt x="251" y="0"/>
                      </a:lnTo>
                      <a:lnTo>
                        <a:pt x="191" y="59"/>
                      </a:lnTo>
                      <a:lnTo>
                        <a:pt x="176" y="157"/>
                      </a:lnTo>
                      <a:lnTo>
                        <a:pt x="172" y="294"/>
                      </a:lnTo>
                      <a:lnTo>
                        <a:pt x="221" y="513"/>
                      </a:lnTo>
                      <a:lnTo>
                        <a:pt x="227" y="687"/>
                      </a:lnTo>
                      <a:lnTo>
                        <a:pt x="195" y="817"/>
                      </a:lnTo>
                      <a:lnTo>
                        <a:pt x="106" y="970"/>
                      </a:lnTo>
                      <a:lnTo>
                        <a:pt x="25" y="1096"/>
                      </a:lnTo>
                      <a:lnTo>
                        <a:pt x="0" y="1209"/>
                      </a:lnTo>
                      <a:lnTo>
                        <a:pt x="25" y="1317"/>
                      </a:lnTo>
                      <a:lnTo>
                        <a:pt x="110" y="1390"/>
                      </a:lnTo>
                      <a:lnTo>
                        <a:pt x="230" y="1387"/>
                      </a:lnTo>
                      <a:lnTo>
                        <a:pt x="359" y="1324"/>
                      </a:lnTo>
                      <a:lnTo>
                        <a:pt x="481" y="1177"/>
                      </a:lnTo>
                      <a:lnTo>
                        <a:pt x="547" y="985"/>
                      </a:lnTo>
                      <a:lnTo>
                        <a:pt x="604" y="700"/>
                      </a:lnTo>
                      <a:lnTo>
                        <a:pt x="572" y="360"/>
                      </a:lnTo>
                      <a:lnTo>
                        <a:pt x="487" y="145"/>
                      </a:lnTo>
                      <a:lnTo>
                        <a:pt x="438" y="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" name="Freeform 48"/>
                <p:cNvSpPr>
                  <a:spLocks/>
                </p:cNvSpPr>
                <p:nvPr/>
              </p:nvSpPr>
              <p:spPr bwMode="auto">
                <a:xfrm>
                  <a:off x="3858" y="1685"/>
                  <a:ext cx="872" cy="841"/>
                </a:xfrm>
                <a:custGeom>
                  <a:avLst/>
                  <a:gdLst/>
                  <a:ahLst/>
                  <a:cxnLst>
                    <a:cxn ang="0">
                      <a:pos x="849" y="0"/>
                    </a:cxn>
                    <a:cxn ang="0">
                      <a:pos x="762" y="17"/>
                    </a:cxn>
                    <a:cxn ang="0">
                      <a:pos x="711" y="94"/>
                    </a:cxn>
                    <a:cxn ang="0">
                      <a:pos x="681" y="213"/>
                    </a:cxn>
                    <a:cxn ang="0">
                      <a:pos x="702" y="388"/>
                    </a:cxn>
                    <a:cxn ang="0">
                      <a:pos x="698" y="522"/>
                    </a:cxn>
                    <a:cxn ang="0">
                      <a:pos x="655" y="645"/>
                    </a:cxn>
                    <a:cxn ang="0">
                      <a:pos x="587" y="711"/>
                    </a:cxn>
                    <a:cxn ang="0">
                      <a:pos x="540" y="732"/>
                    </a:cxn>
                    <a:cxn ang="0">
                      <a:pos x="447" y="652"/>
                    </a:cxn>
                    <a:cxn ang="0">
                      <a:pos x="332" y="483"/>
                    </a:cxn>
                    <a:cxn ang="0">
                      <a:pos x="232" y="349"/>
                    </a:cxn>
                    <a:cxn ang="0">
                      <a:pos x="172" y="290"/>
                    </a:cxn>
                    <a:cxn ang="0">
                      <a:pos x="123" y="317"/>
                    </a:cxn>
                    <a:cxn ang="0">
                      <a:pos x="104" y="332"/>
                    </a:cxn>
                    <a:cxn ang="0">
                      <a:pos x="36" y="294"/>
                    </a:cxn>
                    <a:cxn ang="0">
                      <a:pos x="0" y="317"/>
                    </a:cxn>
                    <a:cxn ang="0">
                      <a:pos x="36" y="411"/>
                    </a:cxn>
                    <a:cxn ang="0">
                      <a:pos x="123" y="434"/>
                    </a:cxn>
                    <a:cxn ang="0">
                      <a:pos x="166" y="392"/>
                    </a:cxn>
                    <a:cxn ang="0">
                      <a:pos x="262" y="490"/>
                    </a:cxn>
                    <a:cxn ang="0">
                      <a:pos x="374" y="692"/>
                    </a:cxn>
                    <a:cxn ang="0">
                      <a:pos x="511" y="830"/>
                    </a:cxn>
                    <a:cxn ang="0">
                      <a:pos x="587" y="841"/>
                    </a:cxn>
                    <a:cxn ang="0">
                      <a:pos x="679" y="783"/>
                    </a:cxn>
                    <a:cxn ang="0">
                      <a:pos x="736" y="664"/>
                    </a:cxn>
                    <a:cxn ang="0">
                      <a:pos x="804" y="513"/>
                    </a:cxn>
                    <a:cxn ang="0">
                      <a:pos x="840" y="366"/>
                    </a:cxn>
                    <a:cxn ang="0">
                      <a:pos x="872" y="185"/>
                    </a:cxn>
                    <a:cxn ang="0">
                      <a:pos x="849" y="0"/>
                    </a:cxn>
                  </a:cxnLst>
                  <a:rect l="0" t="0" r="r" b="b"/>
                  <a:pathLst>
                    <a:path w="872" h="841">
                      <a:moveTo>
                        <a:pt x="849" y="0"/>
                      </a:moveTo>
                      <a:lnTo>
                        <a:pt x="762" y="17"/>
                      </a:lnTo>
                      <a:lnTo>
                        <a:pt x="711" y="94"/>
                      </a:lnTo>
                      <a:lnTo>
                        <a:pt x="681" y="213"/>
                      </a:lnTo>
                      <a:lnTo>
                        <a:pt x="702" y="388"/>
                      </a:lnTo>
                      <a:lnTo>
                        <a:pt x="698" y="522"/>
                      </a:lnTo>
                      <a:lnTo>
                        <a:pt x="655" y="645"/>
                      </a:lnTo>
                      <a:lnTo>
                        <a:pt x="587" y="711"/>
                      </a:lnTo>
                      <a:lnTo>
                        <a:pt x="540" y="732"/>
                      </a:lnTo>
                      <a:lnTo>
                        <a:pt x="447" y="652"/>
                      </a:lnTo>
                      <a:lnTo>
                        <a:pt x="332" y="483"/>
                      </a:lnTo>
                      <a:lnTo>
                        <a:pt x="232" y="349"/>
                      </a:lnTo>
                      <a:lnTo>
                        <a:pt x="172" y="290"/>
                      </a:lnTo>
                      <a:lnTo>
                        <a:pt x="123" y="317"/>
                      </a:lnTo>
                      <a:lnTo>
                        <a:pt x="104" y="332"/>
                      </a:lnTo>
                      <a:lnTo>
                        <a:pt x="36" y="294"/>
                      </a:lnTo>
                      <a:lnTo>
                        <a:pt x="0" y="317"/>
                      </a:lnTo>
                      <a:lnTo>
                        <a:pt x="36" y="411"/>
                      </a:lnTo>
                      <a:lnTo>
                        <a:pt x="123" y="434"/>
                      </a:lnTo>
                      <a:lnTo>
                        <a:pt x="166" y="392"/>
                      </a:lnTo>
                      <a:lnTo>
                        <a:pt x="262" y="490"/>
                      </a:lnTo>
                      <a:lnTo>
                        <a:pt x="374" y="692"/>
                      </a:lnTo>
                      <a:lnTo>
                        <a:pt x="511" y="830"/>
                      </a:lnTo>
                      <a:lnTo>
                        <a:pt x="587" y="841"/>
                      </a:lnTo>
                      <a:lnTo>
                        <a:pt x="679" y="783"/>
                      </a:lnTo>
                      <a:lnTo>
                        <a:pt x="736" y="664"/>
                      </a:lnTo>
                      <a:lnTo>
                        <a:pt x="804" y="513"/>
                      </a:lnTo>
                      <a:lnTo>
                        <a:pt x="840" y="366"/>
                      </a:lnTo>
                      <a:lnTo>
                        <a:pt x="872" y="185"/>
                      </a:lnTo>
                      <a:lnTo>
                        <a:pt x="849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4745" y="2760"/>
                <a:ext cx="624" cy="158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147" y="38"/>
                  </a:cxn>
                  <a:cxn ang="0">
                    <a:pos x="181" y="89"/>
                  </a:cxn>
                  <a:cxn ang="0">
                    <a:pos x="239" y="221"/>
                  </a:cxn>
                  <a:cxn ang="0">
                    <a:pos x="307" y="549"/>
                  </a:cxn>
                  <a:cxn ang="0">
                    <a:pos x="324" y="777"/>
                  </a:cxn>
                  <a:cxn ang="0">
                    <a:pos x="283" y="983"/>
                  </a:cxn>
                  <a:cxn ang="0">
                    <a:pos x="222" y="1245"/>
                  </a:cxn>
                  <a:cxn ang="0">
                    <a:pos x="198" y="1394"/>
                  </a:cxn>
                  <a:cxn ang="0">
                    <a:pos x="239" y="1428"/>
                  </a:cxn>
                  <a:cxn ang="0">
                    <a:pos x="488" y="1435"/>
                  </a:cxn>
                  <a:cxn ang="0">
                    <a:pos x="624" y="1483"/>
                  </a:cxn>
                  <a:cxn ang="0">
                    <a:pos x="607" y="1518"/>
                  </a:cxn>
                  <a:cxn ang="0">
                    <a:pos x="453" y="1584"/>
                  </a:cxn>
                  <a:cxn ang="0">
                    <a:pos x="375" y="1562"/>
                  </a:cxn>
                  <a:cxn ang="0">
                    <a:pos x="266" y="1494"/>
                  </a:cxn>
                  <a:cxn ang="0">
                    <a:pos x="68" y="1445"/>
                  </a:cxn>
                  <a:cxn ang="0">
                    <a:pos x="68" y="1383"/>
                  </a:cxn>
                  <a:cxn ang="0">
                    <a:pos x="136" y="1328"/>
                  </a:cxn>
                  <a:cxn ang="0">
                    <a:pos x="187" y="1117"/>
                  </a:cxn>
                  <a:cxn ang="0">
                    <a:pos x="232" y="828"/>
                  </a:cxn>
                  <a:cxn ang="0">
                    <a:pos x="239" y="634"/>
                  </a:cxn>
                  <a:cxn ang="0">
                    <a:pos x="198" y="383"/>
                  </a:cxn>
                  <a:cxn ang="0">
                    <a:pos x="45" y="155"/>
                  </a:cxn>
                  <a:cxn ang="0">
                    <a:pos x="0" y="34"/>
                  </a:cxn>
                  <a:cxn ang="0">
                    <a:pos x="51" y="0"/>
                  </a:cxn>
                </a:cxnLst>
                <a:rect l="0" t="0" r="r" b="b"/>
                <a:pathLst>
                  <a:path w="624" h="1584">
                    <a:moveTo>
                      <a:pt x="51" y="0"/>
                    </a:moveTo>
                    <a:lnTo>
                      <a:pt x="147" y="38"/>
                    </a:lnTo>
                    <a:lnTo>
                      <a:pt x="181" y="89"/>
                    </a:lnTo>
                    <a:lnTo>
                      <a:pt x="239" y="221"/>
                    </a:lnTo>
                    <a:lnTo>
                      <a:pt x="307" y="549"/>
                    </a:lnTo>
                    <a:lnTo>
                      <a:pt x="324" y="777"/>
                    </a:lnTo>
                    <a:lnTo>
                      <a:pt x="283" y="983"/>
                    </a:lnTo>
                    <a:lnTo>
                      <a:pt x="222" y="1245"/>
                    </a:lnTo>
                    <a:lnTo>
                      <a:pt x="198" y="1394"/>
                    </a:lnTo>
                    <a:lnTo>
                      <a:pt x="239" y="1428"/>
                    </a:lnTo>
                    <a:lnTo>
                      <a:pt x="488" y="1435"/>
                    </a:lnTo>
                    <a:lnTo>
                      <a:pt x="624" y="1483"/>
                    </a:lnTo>
                    <a:lnTo>
                      <a:pt x="607" y="1518"/>
                    </a:lnTo>
                    <a:lnTo>
                      <a:pt x="453" y="1584"/>
                    </a:lnTo>
                    <a:lnTo>
                      <a:pt x="375" y="1562"/>
                    </a:lnTo>
                    <a:lnTo>
                      <a:pt x="266" y="1494"/>
                    </a:lnTo>
                    <a:lnTo>
                      <a:pt x="68" y="1445"/>
                    </a:lnTo>
                    <a:lnTo>
                      <a:pt x="68" y="1383"/>
                    </a:lnTo>
                    <a:lnTo>
                      <a:pt x="136" y="1328"/>
                    </a:lnTo>
                    <a:lnTo>
                      <a:pt x="187" y="1117"/>
                    </a:lnTo>
                    <a:lnTo>
                      <a:pt x="232" y="828"/>
                    </a:lnTo>
                    <a:lnTo>
                      <a:pt x="239" y="634"/>
                    </a:lnTo>
                    <a:lnTo>
                      <a:pt x="198" y="383"/>
                    </a:lnTo>
                    <a:lnTo>
                      <a:pt x="45" y="155"/>
                    </a:lnTo>
                    <a:lnTo>
                      <a:pt x="0" y="34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4115" y="2760"/>
                <a:ext cx="622" cy="1584"/>
              </a:xfrm>
              <a:custGeom>
                <a:avLst/>
                <a:gdLst/>
                <a:ahLst/>
                <a:cxnLst>
                  <a:cxn ang="0">
                    <a:pos x="571" y="0"/>
                  </a:cxn>
                  <a:cxn ang="0">
                    <a:pos x="475" y="38"/>
                  </a:cxn>
                  <a:cxn ang="0">
                    <a:pos x="441" y="89"/>
                  </a:cxn>
                  <a:cxn ang="0">
                    <a:pos x="385" y="221"/>
                  </a:cxn>
                  <a:cxn ang="0">
                    <a:pos x="317" y="549"/>
                  </a:cxn>
                  <a:cxn ang="0">
                    <a:pos x="300" y="777"/>
                  </a:cxn>
                  <a:cxn ang="0">
                    <a:pos x="339" y="983"/>
                  </a:cxn>
                  <a:cxn ang="0">
                    <a:pos x="400" y="1245"/>
                  </a:cxn>
                  <a:cxn ang="0">
                    <a:pos x="424" y="1394"/>
                  </a:cxn>
                  <a:cxn ang="0">
                    <a:pos x="385" y="1428"/>
                  </a:cxn>
                  <a:cxn ang="0">
                    <a:pos x="136" y="1435"/>
                  </a:cxn>
                  <a:cxn ang="0">
                    <a:pos x="0" y="1483"/>
                  </a:cxn>
                  <a:cxn ang="0">
                    <a:pos x="17" y="1518"/>
                  </a:cxn>
                  <a:cxn ang="0">
                    <a:pos x="171" y="1584"/>
                  </a:cxn>
                  <a:cxn ang="0">
                    <a:pos x="249" y="1562"/>
                  </a:cxn>
                  <a:cxn ang="0">
                    <a:pos x="356" y="1494"/>
                  </a:cxn>
                  <a:cxn ang="0">
                    <a:pos x="554" y="1445"/>
                  </a:cxn>
                  <a:cxn ang="0">
                    <a:pos x="554" y="1383"/>
                  </a:cxn>
                  <a:cxn ang="0">
                    <a:pos x="485" y="1328"/>
                  </a:cxn>
                  <a:cxn ang="0">
                    <a:pos x="434" y="1117"/>
                  </a:cxn>
                  <a:cxn ang="0">
                    <a:pos x="390" y="828"/>
                  </a:cxn>
                  <a:cxn ang="0">
                    <a:pos x="385" y="634"/>
                  </a:cxn>
                  <a:cxn ang="0">
                    <a:pos x="424" y="383"/>
                  </a:cxn>
                  <a:cxn ang="0">
                    <a:pos x="577" y="155"/>
                  </a:cxn>
                  <a:cxn ang="0">
                    <a:pos x="622" y="34"/>
                  </a:cxn>
                  <a:cxn ang="0">
                    <a:pos x="571" y="0"/>
                  </a:cxn>
                </a:cxnLst>
                <a:rect l="0" t="0" r="r" b="b"/>
                <a:pathLst>
                  <a:path w="622" h="1584">
                    <a:moveTo>
                      <a:pt x="571" y="0"/>
                    </a:moveTo>
                    <a:lnTo>
                      <a:pt x="475" y="38"/>
                    </a:lnTo>
                    <a:lnTo>
                      <a:pt x="441" y="89"/>
                    </a:lnTo>
                    <a:lnTo>
                      <a:pt x="385" y="221"/>
                    </a:lnTo>
                    <a:lnTo>
                      <a:pt x="317" y="549"/>
                    </a:lnTo>
                    <a:lnTo>
                      <a:pt x="300" y="777"/>
                    </a:lnTo>
                    <a:lnTo>
                      <a:pt x="339" y="983"/>
                    </a:lnTo>
                    <a:lnTo>
                      <a:pt x="400" y="1245"/>
                    </a:lnTo>
                    <a:lnTo>
                      <a:pt x="424" y="1394"/>
                    </a:lnTo>
                    <a:lnTo>
                      <a:pt x="385" y="1428"/>
                    </a:lnTo>
                    <a:lnTo>
                      <a:pt x="136" y="1435"/>
                    </a:lnTo>
                    <a:lnTo>
                      <a:pt x="0" y="1483"/>
                    </a:lnTo>
                    <a:lnTo>
                      <a:pt x="17" y="1518"/>
                    </a:lnTo>
                    <a:lnTo>
                      <a:pt x="171" y="1584"/>
                    </a:lnTo>
                    <a:lnTo>
                      <a:pt x="249" y="1562"/>
                    </a:lnTo>
                    <a:lnTo>
                      <a:pt x="356" y="1494"/>
                    </a:lnTo>
                    <a:lnTo>
                      <a:pt x="554" y="1445"/>
                    </a:lnTo>
                    <a:lnTo>
                      <a:pt x="554" y="1383"/>
                    </a:lnTo>
                    <a:lnTo>
                      <a:pt x="485" y="1328"/>
                    </a:lnTo>
                    <a:lnTo>
                      <a:pt x="434" y="1117"/>
                    </a:lnTo>
                    <a:lnTo>
                      <a:pt x="390" y="828"/>
                    </a:lnTo>
                    <a:lnTo>
                      <a:pt x="385" y="634"/>
                    </a:lnTo>
                    <a:lnTo>
                      <a:pt x="424" y="383"/>
                    </a:lnTo>
                    <a:lnTo>
                      <a:pt x="577" y="155"/>
                    </a:lnTo>
                    <a:lnTo>
                      <a:pt x="622" y="34"/>
                    </a:lnTo>
                    <a:lnTo>
                      <a:pt x="5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4783" y="1692"/>
                <a:ext cx="611" cy="138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5" y="0"/>
                  </a:cxn>
                  <a:cxn ang="0">
                    <a:pos x="243" y="64"/>
                  </a:cxn>
                  <a:cxn ang="0">
                    <a:pos x="375" y="181"/>
                  </a:cxn>
                  <a:cxn ang="0">
                    <a:pos x="501" y="393"/>
                  </a:cxn>
                  <a:cxn ang="0">
                    <a:pos x="571" y="574"/>
                  </a:cxn>
                  <a:cxn ang="0">
                    <a:pos x="611" y="717"/>
                  </a:cxn>
                  <a:cxn ang="0">
                    <a:pos x="605" y="768"/>
                  </a:cxn>
                  <a:cxn ang="0">
                    <a:pos x="552" y="885"/>
                  </a:cxn>
                  <a:cxn ang="0">
                    <a:pos x="394" y="1002"/>
                  </a:cxn>
                  <a:cxn ang="0">
                    <a:pos x="230" y="1066"/>
                  </a:cxn>
                  <a:cxn ang="0">
                    <a:pos x="211" y="1098"/>
                  </a:cxn>
                  <a:cxn ang="0">
                    <a:pos x="290" y="1177"/>
                  </a:cxn>
                  <a:cxn ang="0">
                    <a:pos x="362" y="1300"/>
                  </a:cxn>
                  <a:cxn ang="0">
                    <a:pos x="369" y="1383"/>
                  </a:cxn>
                  <a:cxn ang="0">
                    <a:pos x="328" y="1377"/>
                  </a:cxn>
                  <a:cxn ang="0">
                    <a:pos x="315" y="1306"/>
                  </a:cxn>
                  <a:cxn ang="0">
                    <a:pos x="237" y="1196"/>
                  </a:cxn>
                  <a:cxn ang="0">
                    <a:pos x="132" y="1117"/>
                  </a:cxn>
                  <a:cxn ang="0">
                    <a:pos x="152" y="1028"/>
                  </a:cxn>
                  <a:cxn ang="0">
                    <a:pos x="271" y="977"/>
                  </a:cxn>
                  <a:cxn ang="0">
                    <a:pos x="413" y="917"/>
                  </a:cxn>
                  <a:cxn ang="0">
                    <a:pos x="520" y="796"/>
                  </a:cxn>
                  <a:cxn ang="0">
                    <a:pos x="539" y="704"/>
                  </a:cxn>
                  <a:cxn ang="0">
                    <a:pos x="486" y="555"/>
                  </a:cxn>
                  <a:cxn ang="0">
                    <a:pos x="388" y="381"/>
                  </a:cxn>
                  <a:cxn ang="0">
                    <a:pos x="277" y="251"/>
                  </a:cxn>
                  <a:cxn ang="0">
                    <a:pos x="105" y="149"/>
                  </a:cxn>
                  <a:cxn ang="0">
                    <a:pos x="0" y="64"/>
                  </a:cxn>
                  <a:cxn ang="0">
                    <a:pos x="13" y="0"/>
                  </a:cxn>
                </a:cxnLst>
                <a:rect l="0" t="0" r="r" b="b"/>
                <a:pathLst>
                  <a:path w="611" h="1383">
                    <a:moveTo>
                      <a:pt x="13" y="0"/>
                    </a:moveTo>
                    <a:lnTo>
                      <a:pt x="105" y="0"/>
                    </a:lnTo>
                    <a:lnTo>
                      <a:pt x="243" y="64"/>
                    </a:lnTo>
                    <a:lnTo>
                      <a:pt x="375" y="181"/>
                    </a:lnTo>
                    <a:lnTo>
                      <a:pt x="501" y="393"/>
                    </a:lnTo>
                    <a:lnTo>
                      <a:pt x="571" y="574"/>
                    </a:lnTo>
                    <a:lnTo>
                      <a:pt x="611" y="717"/>
                    </a:lnTo>
                    <a:lnTo>
                      <a:pt x="605" y="768"/>
                    </a:lnTo>
                    <a:lnTo>
                      <a:pt x="552" y="885"/>
                    </a:lnTo>
                    <a:lnTo>
                      <a:pt x="394" y="1002"/>
                    </a:lnTo>
                    <a:lnTo>
                      <a:pt x="230" y="1066"/>
                    </a:lnTo>
                    <a:lnTo>
                      <a:pt x="211" y="1098"/>
                    </a:lnTo>
                    <a:lnTo>
                      <a:pt x="290" y="1177"/>
                    </a:lnTo>
                    <a:lnTo>
                      <a:pt x="362" y="1300"/>
                    </a:lnTo>
                    <a:lnTo>
                      <a:pt x="369" y="1383"/>
                    </a:lnTo>
                    <a:lnTo>
                      <a:pt x="328" y="1377"/>
                    </a:lnTo>
                    <a:lnTo>
                      <a:pt x="315" y="1306"/>
                    </a:lnTo>
                    <a:lnTo>
                      <a:pt x="237" y="1196"/>
                    </a:lnTo>
                    <a:lnTo>
                      <a:pt x="132" y="1117"/>
                    </a:lnTo>
                    <a:lnTo>
                      <a:pt x="152" y="1028"/>
                    </a:lnTo>
                    <a:lnTo>
                      <a:pt x="271" y="977"/>
                    </a:lnTo>
                    <a:lnTo>
                      <a:pt x="413" y="917"/>
                    </a:lnTo>
                    <a:lnTo>
                      <a:pt x="520" y="796"/>
                    </a:lnTo>
                    <a:lnTo>
                      <a:pt x="539" y="704"/>
                    </a:lnTo>
                    <a:lnTo>
                      <a:pt x="486" y="555"/>
                    </a:lnTo>
                    <a:lnTo>
                      <a:pt x="388" y="381"/>
                    </a:lnTo>
                    <a:lnTo>
                      <a:pt x="277" y="251"/>
                    </a:lnTo>
                    <a:lnTo>
                      <a:pt x="105" y="149"/>
                    </a:lnTo>
                    <a:lnTo>
                      <a:pt x="0" y="64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 bwMode="auto">
          <a:xfrm>
            <a:off x="571472" y="565128"/>
            <a:ext cx="4572032" cy="1857388"/>
          </a:xfrm>
          <a:prstGeom prst="wedgeRoundRectCallout">
            <a:avLst>
              <a:gd name="adj1" fmla="val 58690"/>
              <a:gd name="adj2" fmla="val 6214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Ah bon !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C’est beaucoup plus clair, en effet 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« Tamerlan voile Tigre »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13" name="Pensées 12"/>
          <p:cNvSpPr/>
          <p:nvPr/>
        </p:nvSpPr>
        <p:spPr bwMode="auto">
          <a:xfrm>
            <a:off x="2285984" y="3708400"/>
            <a:ext cx="3714776" cy="3214710"/>
          </a:xfrm>
          <a:prstGeom prst="cloudCallout">
            <a:avLst>
              <a:gd name="adj1" fmla="val -54759"/>
              <a:gd name="adj2" fmla="val -2067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N’importe quoi </a:t>
            </a:r>
            <a:r>
              <a:rPr kumimoji="0" lang="fr-FR" sz="3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! Il faut un verbe : « Tamerlan </a:t>
            </a:r>
            <a:r>
              <a:rPr kumimoji="0" lang="fr-FR" sz="3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voit</a:t>
            </a:r>
            <a:r>
              <a:rPr kumimoji="0" lang="fr-FR" sz="3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le Tigre ».</a:t>
            </a:r>
            <a:endParaRPr kumimoji="0" lang="fr-FR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 flipH="1">
            <a:off x="5954486" y="609600"/>
            <a:ext cx="2658836" cy="6412365"/>
            <a:chOff x="5880101" y="1166813"/>
            <a:chExt cx="2330450" cy="5503862"/>
          </a:xfr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sunset" dir="t"/>
          </a:scene3d>
        </p:grpSpPr>
        <p:sp>
          <p:nvSpPr>
            <p:cNvPr id="8197" name="Freeform 5"/>
            <p:cNvSpPr>
              <a:spLocks/>
            </p:cNvSpPr>
            <p:nvPr/>
          </p:nvSpPr>
          <p:spPr bwMode="auto">
            <a:xfrm>
              <a:off x="5948363" y="1166813"/>
              <a:ext cx="1028700" cy="1706562"/>
            </a:xfrm>
            <a:custGeom>
              <a:avLst/>
              <a:gdLst/>
              <a:ahLst/>
              <a:cxnLst>
                <a:cxn ang="0">
                  <a:pos x="393" y="312"/>
                </a:cxn>
                <a:cxn ang="0">
                  <a:pos x="312" y="230"/>
                </a:cxn>
                <a:cxn ang="0">
                  <a:pos x="205" y="200"/>
                </a:cxn>
                <a:cxn ang="0">
                  <a:pos x="110" y="225"/>
                </a:cxn>
                <a:cxn ang="0">
                  <a:pos x="34" y="297"/>
                </a:cxn>
                <a:cxn ang="0">
                  <a:pos x="0" y="425"/>
                </a:cxn>
                <a:cxn ang="0">
                  <a:pos x="21" y="611"/>
                </a:cxn>
                <a:cxn ang="0">
                  <a:pos x="110" y="816"/>
                </a:cxn>
                <a:cxn ang="0">
                  <a:pos x="222" y="977"/>
                </a:cxn>
                <a:cxn ang="0">
                  <a:pos x="324" y="1051"/>
                </a:cxn>
                <a:cxn ang="0">
                  <a:pos x="439" y="1075"/>
                </a:cxn>
                <a:cxn ang="0">
                  <a:pos x="534" y="1060"/>
                </a:cxn>
                <a:cxn ang="0">
                  <a:pos x="636" y="967"/>
                </a:cxn>
                <a:cxn ang="0">
                  <a:pos x="648" y="870"/>
                </a:cxn>
                <a:cxn ang="0">
                  <a:pos x="632" y="713"/>
                </a:cxn>
                <a:cxn ang="0">
                  <a:pos x="567" y="763"/>
                </a:cxn>
                <a:cxn ang="0">
                  <a:pos x="457" y="792"/>
                </a:cxn>
                <a:cxn ang="0">
                  <a:pos x="368" y="718"/>
                </a:cxn>
                <a:cxn ang="0">
                  <a:pos x="465" y="680"/>
                </a:cxn>
                <a:cxn ang="0">
                  <a:pos x="542" y="616"/>
                </a:cxn>
                <a:cxn ang="0">
                  <a:pos x="563" y="523"/>
                </a:cxn>
                <a:cxn ang="0">
                  <a:pos x="469" y="361"/>
                </a:cxn>
                <a:cxn ang="0">
                  <a:pos x="555" y="73"/>
                </a:cxn>
                <a:cxn ang="0">
                  <a:pos x="542" y="24"/>
                </a:cxn>
                <a:cxn ang="0">
                  <a:pos x="495" y="0"/>
                </a:cxn>
                <a:cxn ang="0">
                  <a:pos x="469" y="33"/>
                </a:cxn>
                <a:cxn ang="0">
                  <a:pos x="393" y="312"/>
                </a:cxn>
              </a:cxnLst>
              <a:rect l="0" t="0" r="r" b="b"/>
              <a:pathLst>
                <a:path w="648" h="1075">
                  <a:moveTo>
                    <a:pt x="393" y="312"/>
                  </a:moveTo>
                  <a:lnTo>
                    <a:pt x="312" y="230"/>
                  </a:lnTo>
                  <a:lnTo>
                    <a:pt x="205" y="200"/>
                  </a:lnTo>
                  <a:lnTo>
                    <a:pt x="110" y="225"/>
                  </a:lnTo>
                  <a:lnTo>
                    <a:pt x="34" y="297"/>
                  </a:lnTo>
                  <a:lnTo>
                    <a:pt x="0" y="425"/>
                  </a:lnTo>
                  <a:lnTo>
                    <a:pt x="21" y="611"/>
                  </a:lnTo>
                  <a:lnTo>
                    <a:pt x="110" y="816"/>
                  </a:lnTo>
                  <a:lnTo>
                    <a:pt x="222" y="977"/>
                  </a:lnTo>
                  <a:lnTo>
                    <a:pt x="324" y="1051"/>
                  </a:lnTo>
                  <a:lnTo>
                    <a:pt x="439" y="1075"/>
                  </a:lnTo>
                  <a:lnTo>
                    <a:pt x="534" y="1060"/>
                  </a:lnTo>
                  <a:lnTo>
                    <a:pt x="636" y="967"/>
                  </a:lnTo>
                  <a:lnTo>
                    <a:pt x="648" y="870"/>
                  </a:lnTo>
                  <a:lnTo>
                    <a:pt x="632" y="713"/>
                  </a:lnTo>
                  <a:lnTo>
                    <a:pt x="567" y="763"/>
                  </a:lnTo>
                  <a:lnTo>
                    <a:pt x="457" y="792"/>
                  </a:lnTo>
                  <a:lnTo>
                    <a:pt x="368" y="718"/>
                  </a:lnTo>
                  <a:lnTo>
                    <a:pt x="465" y="680"/>
                  </a:lnTo>
                  <a:lnTo>
                    <a:pt x="542" y="616"/>
                  </a:lnTo>
                  <a:lnTo>
                    <a:pt x="563" y="523"/>
                  </a:lnTo>
                  <a:lnTo>
                    <a:pt x="469" y="361"/>
                  </a:lnTo>
                  <a:lnTo>
                    <a:pt x="555" y="73"/>
                  </a:lnTo>
                  <a:lnTo>
                    <a:pt x="542" y="24"/>
                  </a:lnTo>
                  <a:lnTo>
                    <a:pt x="495" y="0"/>
                  </a:lnTo>
                  <a:lnTo>
                    <a:pt x="469" y="33"/>
                  </a:lnTo>
                  <a:lnTo>
                    <a:pt x="393" y="3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6711951" y="2867025"/>
              <a:ext cx="927100" cy="2024062"/>
            </a:xfrm>
            <a:custGeom>
              <a:avLst/>
              <a:gdLst/>
              <a:ahLst/>
              <a:cxnLst>
                <a:cxn ang="0">
                  <a:pos x="327" y="60"/>
                </a:cxn>
                <a:cxn ang="0">
                  <a:pos x="246" y="0"/>
                </a:cxn>
                <a:cxn ang="0">
                  <a:pos x="139" y="0"/>
                </a:cxn>
                <a:cxn ang="0">
                  <a:pos x="58" y="50"/>
                </a:cxn>
                <a:cxn ang="0">
                  <a:pos x="4" y="143"/>
                </a:cxn>
                <a:cxn ang="0">
                  <a:pos x="0" y="205"/>
                </a:cxn>
                <a:cxn ang="0">
                  <a:pos x="16" y="284"/>
                </a:cxn>
                <a:cxn ang="0">
                  <a:pos x="58" y="343"/>
                </a:cxn>
                <a:cxn ang="0">
                  <a:pos x="127" y="445"/>
                </a:cxn>
                <a:cxn ang="0">
                  <a:pos x="170" y="571"/>
                </a:cxn>
                <a:cxn ang="0">
                  <a:pos x="195" y="679"/>
                </a:cxn>
                <a:cxn ang="0">
                  <a:pos x="195" y="811"/>
                </a:cxn>
                <a:cxn ang="0">
                  <a:pos x="160" y="943"/>
                </a:cxn>
                <a:cxn ang="0">
                  <a:pos x="160" y="1070"/>
                </a:cxn>
                <a:cxn ang="0">
                  <a:pos x="183" y="1173"/>
                </a:cxn>
                <a:cxn ang="0">
                  <a:pos x="241" y="1246"/>
                </a:cxn>
                <a:cxn ang="0">
                  <a:pos x="306" y="1275"/>
                </a:cxn>
                <a:cxn ang="0">
                  <a:pos x="382" y="1261"/>
                </a:cxn>
                <a:cxn ang="0">
                  <a:pos x="468" y="1237"/>
                </a:cxn>
                <a:cxn ang="0">
                  <a:pos x="528" y="1168"/>
                </a:cxn>
                <a:cxn ang="0">
                  <a:pos x="561" y="1006"/>
                </a:cxn>
                <a:cxn ang="0">
                  <a:pos x="584" y="866"/>
                </a:cxn>
                <a:cxn ang="0">
                  <a:pos x="565" y="669"/>
                </a:cxn>
                <a:cxn ang="0">
                  <a:pos x="523" y="504"/>
                </a:cxn>
                <a:cxn ang="0">
                  <a:pos x="463" y="333"/>
                </a:cxn>
                <a:cxn ang="0">
                  <a:pos x="391" y="157"/>
                </a:cxn>
                <a:cxn ang="0">
                  <a:pos x="327" y="60"/>
                </a:cxn>
              </a:cxnLst>
              <a:rect l="0" t="0" r="r" b="b"/>
              <a:pathLst>
                <a:path w="584" h="1275">
                  <a:moveTo>
                    <a:pt x="327" y="60"/>
                  </a:moveTo>
                  <a:lnTo>
                    <a:pt x="246" y="0"/>
                  </a:lnTo>
                  <a:lnTo>
                    <a:pt x="139" y="0"/>
                  </a:lnTo>
                  <a:lnTo>
                    <a:pt x="58" y="50"/>
                  </a:lnTo>
                  <a:lnTo>
                    <a:pt x="4" y="143"/>
                  </a:lnTo>
                  <a:lnTo>
                    <a:pt x="0" y="205"/>
                  </a:lnTo>
                  <a:lnTo>
                    <a:pt x="16" y="284"/>
                  </a:lnTo>
                  <a:lnTo>
                    <a:pt x="58" y="343"/>
                  </a:lnTo>
                  <a:lnTo>
                    <a:pt x="127" y="445"/>
                  </a:lnTo>
                  <a:lnTo>
                    <a:pt x="170" y="571"/>
                  </a:lnTo>
                  <a:lnTo>
                    <a:pt x="195" y="679"/>
                  </a:lnTo>
                  <a:lnTo>
                    <a:pt x="195" y="811"/>
                  </a:lnTo>
                  <a:lnTo>
                    <a:pt x="160" y="943"/>
                  </a:lnTo>
                  <a:lnTo>
                    <a:pt x="160" y="1070"/>
                  </a:lnTo>
                  <a:lnTo>
                    <a:pt x="183" y="1173"/>
                  </a:lnTo>
                  <a:lnTo>
                    <a:pt x="241" y="1246"/>
                  </a:lnTo>
                  <a:lnTo>
                    <a:pt x="306" y="1275"/>
                  </a:lnTo>
                  <a:lnTo>
                    <a:pt x="382" y="1261"/>
                  </a:lnTo>
                  <a:lnTo>
                    <a:pt x="468" y="1237"/>
                  </a:lnTo>
                  <a:lnTo>
                    <a:pt x="528" y="1168"/>
                  </a:lnTo>
                  <a:lnTo>
                    <a:pt x="561" y="1006"/>
                  </a:lnTo>
                  <a:lnTo>
                    <a:pt x="584" y="866"/>
                  </a:lnTo>
                  <a:lnTo>
                    <a:pt x="565" y="669"/>
                  </a:lnTo>
                  <a:lnTo>
                    <a:pt x="523" y="504"/>
                  </a:lnTo>
                  <a:lnTo>
                    <a:pt x="463" y="333"/>
                  </a:lnTo>
                  <a:lnTo>
                    <a:pt x="391" y="157"/>
                  </a:lnTo>
                  <a:lnTo>
                    <a:pt x="327" y="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auto">
            <a:xfrm>
              <a:off x="5880101" y="3073400"/>
              <a:ext cx="1166813" cy="1473200"/>
            </a:xfrm>
            <a:custGeom>
              <a:avLst/>
              <a:gdLst/>
              <a:ahLst/>
              <a:cxnLst>
                <a:cxn ang="0">
                  <a:pos x="633" y="59"/>
                </a:cxn>
                <a:cxn ang="0">
                  <a:pos x="589" y="19"/>
                </a:cxn>
                <a:cxn ang="0">
                  <a:pos x="504" y="0"/>
                </a:cxn>
                <a:cxn ang="0">
                  <a:pos x="401" y="69"/>
                </a:cxn>
                <a:cxn ang="0">
                  <a:pos x="247" y="147"/>
                </a:cxn>
                <a:cxn ang="0">
                  <a:pos x="128" y="283"/>
                </a:cxn>
                <a:cxn ang="0">
                  <a:pos x="33" y="449"/>
                </a:cxn>
                <a:cxn ang="0">
                  <a:pos x="0" y="547"/>
                </a:cxn>
                <a:cxn ang="0">
                  <a:pos x="8" y="595"/>
                </a:cxn>
                <a:cxn ang="0">
                  <a:pos x="85" y="654"/>
                </a:cxn>
                <a:cxn ang="0">
                  <a:pos x="265" y="683"/>
                </a:cxn>
                <a:cxn ang="0">
                  <a:pos x="461" y="673"/>
                </a:cxn>
                <a:cxn ang="0">
                  <a:pos x="538" y="713"/>
                </a:cxn>
                <a:cxn ang="0">
                  <a:pos x="529" y="781"/>
                </a:cxn>
                <a:cxn ang="0">
                  <a:pos x="452" y="878"/>
                </a:cxn>
                <a:cxn ang="0">
                  <a:pos x="479" y="899"/>
                </a:cxn>
                <a:cxn ang="0">
                  <a:pos x="564" y="801"/>
                </a:cxn>
                <a:cxn ang="0">
                  <a:pos x="581" y="811"/>
                </a:cxn>
                <a:cxn ang="0">
                  <a:pos x="589" y="928"/>
                </a:cxn>
                <a:cxn ang="0">
                  <a:pos x="614" y="928"/>
                </a:cxn>
                <a:cxn ang="0">
                  <a:pos x="614" y="792"/>
                </a:cxn>
                <a:cxn ang="0">
                  <a:pos x="633" y="781"/>
                </a:cxn>
                <a:cxn ang="0">
                  <a:pos x="701" y="859"/>
                </a:cxn>
                <a:cxn ang="0">
                  <a:pos x="718" y="830"/>
                </a:cxn>
                <a:cxn ang="0">
                  <a:pos x="641" y="752"/>
                </a:cxn>
                <a:cxn ang="0">
                  <a:pos x="641" y="723"/>
                </a:cxn>
                <a:cxn ang="0">
                  <a:pos x="735" y="673"/>
                </a:cxn>
                <a:cxn ang="0">
                  <a:pos x="726" y="654"/>
                </a:cxn>
                <a:cxn ang="0">
                  <a:pos x="614" y="673"/>
                </a:cxn>
                <a:cxn ang="0">
                  <a:pos x="546" y="654"/>
                </a:cxn>
                <a:cxn ang="0">
                  <a:pos x="479" y="625"/>
                </a:cxn>
                <a:cxn ang="0">
                  <a:pos x="392" y="616"/>
                </a:cxn>
                <a:cxn ang="0">
                  <a:pos x="282" y="606"/>
                </a:cxn>
                <a:cxn ang="0">
                  <a:pos x="170" y="585"/>
                </a:cxn>
                <a:cxn ang="0">
                  <a:pos x="102" y="537"/>
                </a:cxn>
                <a:cxn ang="0">
                  <a:pos x="102" y="507"/>
                </a:cxn>
                <a:cxn ang="0">
                  <a:pos x="153" y="421"/>
                </a:cxn>
                <a:cxn ang="0">
                  <a:pos x="247" y="342"/>
                </a:cxn>
                <a:cxn ang="0">
                  <a:pos x="350" y="283"/>
                </a:cxn>
                <a:cxn ang="0">
                  <a:pos x="512" y="235"/>
                </a:cxn>
                <a:cxn ang="0">
                  <a:pos x="606" y="176"/>
                </a:cxn>
                <a:cxn ang="0">
                  <a:pos x="633" y="59"/>
                </a:cxn>
              </a:cxnLst>
              <a:rect l="0" t="0" r="r" b="b"/>
              <a:pathLst>
                <a:path w="735" h="928">
                  <a:moveTo>
                    <a:pt x="633" y="59"/>
                  </a:moveTo>
                  <a:lnTo>
                    <a:pt x="589" y="19"/>
                  </a:lnTo>
                  <a:lnTo>
                    <a:pt x="504" y="0"/>
                  </a:lnTo>
                  <a:lnTo>
                    <a:pt x="401" y="69"/>
                  </a:lnTo>
                  <a:lnTo>
                    <a:pt x="247" y="147"/>
                  </a:lnTo>
                  <a:lnTo>
                    <a:pt x="128" y="283"/>
                  </a:lnTo>
                  <a:lnTo>
                    <a:pt x="33" y="449"/>
                  </a:lnTo>
                  <a:lnTo>
                    <a:pt x="0" y="547"/>
                  </a:lnTo>
                  <a:lnTo>
                    <a:pt x="8" y="595"/>
                  </a:lnTo>
                  <a:lnTo>
                    <a:pt x="85" y="654"/>
                  </a:lnTo>
                  <a:lnTo>
                    <a:pt x="265" y="683"/>
                  </a:lnTo>
                  <a:lnTo>
                    <a:pt x="461" y="673"/>
                  </a:lnTo>
                  <a:lnTo>
                    <a:pt x="538" y="713"/>
                  </a:lnTo>
                  <a:lnTo>
                    <a:pt x="529" y="781"/>
                  </a:lnTo>
                  <a:lnTo>
                    <a:pt x="452" y="878"/>
                  </a:lnTo>
                  <a:lnTo>
                    <a:pt x="479" y="899"/>
                  </a:lnTo>
                  <a:lnTo>
                    <a:pt x="564" y="801"/>
                  </a:lnTo>
                  <a:lnTo>
                    <a:pt x="581" y="811"/>
                  </a:lnTo>
                  <a:lnTo>
                    <a:pt x="589" y="928"/>
                  </a:lnTo>
                  <a:lnTo>
                    <a:pt x="614" y="928"/>
                  </a:lnTo>
                  <a:lnTo>
                    <a:pt x="614" y="792"/>
                  </a:lnTo>
                  <a:lnTo>
                    <a:pt x="633" y="781"/>
                  </a:lnTo>
                  <a:lnTo>
                    <a:pt x="701" y="859"/>
                  </a:lnTo>
                  <a:lnTo>
                    <a:pt x="718" y="830"/>
                  </a:lnTo>
                  <a:lnTo>
                    <a:pt x="641" y="752"/>
                  </a:lnTo>
                  <a:lnTo>
                    <a:pt x="641" y="723"/>
                  </a:lnTo>
                  <a:lnTo>
                    <a:pt x="735" y="673"/>
                  </a:lnTo>
                  <a:lnTo>
                    <a:pt x="726" y="654"/>
                  </a:lnTo>
                  <a:lnTo>
                    <a:pt x="614" y="673"/>
                  </a:lnTo>
                  <a:lnTo>
                    <a:pt x="546" y="654"/>
                  </a:lnTo>
                  <a:lnTo>
                    <a:pt x="479" y="625"/>
                  </a:lnTo>
                  <a:lnTo>
                    <a:pt x="392" y="616"/>
                  </a:lnTo>
                  <a:lnTo>
                    <a:pt x="282" y="606"/>
                  </a:lnTo>
                  <a:lnTo>
                    <a:pt x="170" y="585"/>
                  </a:lnTo>
                  <a:lnTo>
                    <a:pt x="102" y="537"/>
                  </a:lnTo>
                  <a:lnTo>
                    <a:pt x="102" y="507"/>
                  </a:lnTo>
                  <a:lnTo>
                    <a:pt x="153" y="421"/>
                  </a:lnTo>
                  <a:lnTo>
                    <a:pt x="247" y="342"/>
                  </a:lnTo>
                  <a:lnTo>
                    <a:pt x="350" y="283"/>
                  </a:lnTo>
                  <a:lnTo>
                    <a:pt x="512" y="235"/>
                  </a:lnTo>
                  <a:lnTo>
                    <a:pt x="606" y="176"/>
                  </a:lnTo>
                  <a:lnTo>
                    <a:pt x="633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auto">
            <a:xfrm>
              <a:off x="6556376" y="1565275"/>
              <a:ext cx="1414463" cy="1525587"/>
            </a:xfrm>
            <a:custGeom>
              <a:avLst/>
              <a:gdLst/>
              <a:ahLst/>
              <a:cxnLst>
                <a:cxn ang="0">
                  <a:pos x="357" y="825"/>
                </a:cxn>
                <a:cxn ang="0">
                  <a:pos x="451" y="771"/>
                </a:cxn>
                <a:cxn ang="0">
                  <a:pos x="621" y="747"/>
                </a:cxn>
                <a:cxn ang="0">
                  <a:pos x="719" y="707"/>
                </a:cxn>
                <a:cxn ang="0">
                  <a:pos x="767" y="640"/>
                </a:cxn>
                <a:cxn ang="0">
                  <a:pos x="784" y="488"/>
                </a:cxn>
                <a:cxn ang="0">
                  <a:pos x="771" y="424"/>
                </a:cxn>
                <a:cxn ang="0">
                  <a:pos x="682" y="361"/>
                </a:cxn>
                <a:cxn ang="0">
                  <a:pos x="571" y="312"/>
                </a:cxn>
                <a:cxn ang="0">
                  <a:pos x="438" y="312"/>
                </a:cxn>
                <a:cxn ang="0">
                  <a:pos x="297" y="331"/>
                </a:cxn>
                <a:cxn ang="0">
                  <a:pos x="260" y="297"/>
                </a:cxn>
                <a:cxn ang="0">
                  <a:pos x="221" y="205"/>
                </a:cxn>
                <a:cxn ang="0">
                  <a:pos x="144" y="152"/>
                </a:cxn>
                <a:cxn ang="0">
                  <a:pos x="67" y="152"/>
                </a:cxn>
                <a:cxn ang="0">
                  <a:pos x="17" y="171"/>
                </a:cxn>
                <a:cxn ang="0">
                  <a:pos x="0" y="121"/>
                </a:cxn>
                <a:cxn ang="0">
                  <a:pos x="42" y="10"/>
                </a:cxn>
                <a:cxn ang="0">
                  <a:pos x="93" y="0"/>
                </a:cxn>
                <a:cxn ang="0">
                  <a:pos x="187" y="69"/>
                </a:cxn>
                <a:cxn ang="0">
                  <a:pos x="247" y="126"/>
                </a:cxn>
                <a:cxn ang="0">
                  <a:pos x="302" y="224"/>
                </a:cxn>
                <a:cxn ang="0">
                  <a:pos x="314" y="259"/>
                </a:cxn>
                <a:cxn ang="0">
                  <a:pos x="422" y="233"/>
                </a:cxn>
                <a:cxn ang="0">
                  <a:pos x="567" y="224"/>
                </a:cxn>
                <a:cxn ang="0">
                  <a:pos x="690" y="254"/>
                </a:cxn>
                <a:cxn ang="0">
                  <a:pos x="796" y="312"/>
                </a:cxn>
                <a:cxn ang="0">
                  <a:pos x="873" y="395"/>
                </a:cxn>
                <a:cxn ang="0">
                  <a:pos x="891" y="459"/>
                </a:cxn>
                <a:cxn ang="0">
                  <a:pos x="865" y="635"/>
                </a:cxn>
                <a:cxn ang="0">
                  <a:pos x="804" y="766"/>
                </a:cxn>
                <a:cxn ang="0">
                  <a:pos x="642" y="897"/>
                </a:cxn>
                <a:cxn ang="0">
                  <a:pos x="464" y="961"/>
                </a:cxn>
                <a:cxn ang="0">
                  <a:pos x="370" y="952"/>
                </a:cxn>
                <a:cxn ang="0">
                  <a:pos x="341" y="892"/>
                </a:cxn>
                <a:cxn ang="0">
                  <a:pos x="357" y="825"/>
                </a:cxn>
              </a:cxnLst>
              <a:rect l="0" t="0" r="r" b="b"/>
              <a:pathLst>
                <a:path w="891" h="961">
                  <a:moveTo>
                    <a:pt x="357" y="825"/>
                  </a:moveTo>
                  <a:lnTo>
                    <a:pt x="451" y="771"/>
                  </a:lnTo>
                  <a:lnTo>
                    <a:pt x="621" y="747"/>
                  </a:lnTo>
                  <a:lnTo>
                    <a:pt x="719" y="707"/>
                  </a:lnTo>
                  <a:lnTo>
                    <a:pt x="767" y="640"/>
                  </a:lnTo>
                  <a:lnTo>
                    <a:pt x="784" y="488"/>
                  </a:lnTo>
                  <a:lnTo>
                    <a:pt x="771" y="424"/>
                  </a:lnTo>
                  <a:lnTo>
                    <a:pt x="682" y="361"/>
                  </a:lnTo>
                  <a:lnTo>
                    <a:pt x="571" y="312"/>
                  </a:lnTo>
                  <a:lnTo>
                    <a:pt x="438" y="312"/>
                  </a:lnTo>
                  <a:lnTo>
                    <a:pt x="297" y="331"/>
                  </a:lnTo>
                  <a:lnTo>
                    <a:pt x="260" y="297"/>
                  </a:lnTo>
                  <a:lnTo>
                    <a:pt x="221" y="205"/>
                  </a:lnTo>
                  <a:lnTo>
                    <a:pt x="144" y="152"/>
                  </a:lnTo>
                  <a:lnTo>
                    <a:pt x="67" y="152"/>
                  </a:lnTo>
                  <a:lnTo>
                    <a:pt x="17" y="171"/>
                  </a:lnTo>
                  <a:lnTo>
                    <a:pt x="0" y="121"/>
                  </a:lnTo>
                  <a:lnTo>
                    <a:pt x="42" y="10"/>
                  </a:lnTo>
                  <a:lnTo>
                    <a:pt x="93" y="0"/>
                  </a:lnTo>
                  <a:lnTo>
                    <a:pt x="187" y="69"/>
                  </a:lnTo>
                  <a:lnTo>
                    <a:pt x="247" y="126"/>
                  </a:lnTo>
                  <a:lnTo>
                    <a:pt x="302" y="224"/>
                  </a:lnTo>
                  <a:lnTo>
                    <a:pt x="314" y="259"/>
                  </a:lnTo>
                  <a:lnTo>
                    <a:pt x="422" y="233"/>
                  </a:lnTo>
                  <a:lnTo>
                    <a:pt x="567" y="224"/>
                  </a:lnTo>
                  <a:lnTo>
                    <a:pt x="690" y="254"/>
                  </a:lnTo>
                  <a:lnTo>
                    <a:pt x="796" y="312"/>
                  </a:lnTo>
                  <a:lnTo>
                    <a:pt x="873" y="395"/>
                  </a:lnTo>
                  <a:lnTo>
                    <a:pt x="891" y="459"/>
                  </a:lnTo>
                  <a:lnTo>
                    <a:pt x="865" y="635"/>
                  </a:lnTo>
                  <a:lnTo>
                    <a:pt x="804" y="766"/>
                  </a:lnTo>
                  <a:lnTo>
                    <a:pt x="642" y="897"/>
                  </a:lnTo>
                  <a:lnTo>
                    <a:pt x="464" y="961"/>
                  </a:lnTo>
                  <a:lnTo>
                    <a:pt x="370" y="952"/>
                  </a:lnTo>
                  <a:lnTo>
                    <a:pt x="341" y="892"/>
                  </a:lnTo>
                  <a:lnTo>
                    <a:pt x="357" y="8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7288213" y="4591050"/>
              <a:ext cx="922338" cy="1908175"/>
            </a:xfrm>
            <a:custGeom>
              <a:avLst/>
              <a:gdLst/>
              <a:ahLst/>
              <a:cxnLst>
                <a:cxn ang="0">
                  <a:pos x="324" y="148"/>
                </a:cxn>
                <a:cxn ang="0">
                  <a:pos x="205" y="31"/>
                </a:cxn>
                <a:cxn ang="0">
                  <a:pos x="85" y="0"/>
                </a:cxn>
                <a:cxn ang="0">
                  <a:pos x="0" y="79"/>
                </a:cxn>
                <a:cxn ang="0">
                  <a:pos x="68" y="188"/>
                </a:cxn>
                <a:cxn ang="0">
                  <a:pos x="170" y="236"/>
                </a:cxn>
                <a:cxn ang="0">
                  <a:pos x="411" y="392"/>
                </a:cxn>
                <a:cxn ang="0">
                  <a:pos x="469" y="440"/>
                </a:cxn>
                <a:cxn ang="0">
                  <a:pos x="469" y="490"/>
                </a:cxn>
                <a:cxn ang="0">
                  <a:pos x="376" y="597"/>
                </a:cxn>
                <a:cxn ang="0">
                  <a:pos x="214" y="773"/>
                </a:cxn>
                <a:cxn ang="0">
                  <a:pos x="128" y="909"/>
                </a:cxn>
                <a:cxn ang="0">
                  <a:pos x="128" y="968"/>
                </a:cxn>
                <a:cxn ang="0">
                  <a:pos x="137" y="997"/>
                </a:cxn>
                <a:cxn ang="0">
                  <a:pos x="214" y="1007"/>
                </a:cxn>
                <a:cxn ang="0">
                  <a:pos x="342" y="1066"/>
                </a:cxn>
                <a:cxn ang="0">
                  <a:pos x="427" y="1154"/>
                </a:cxn>
                <a:cxn ang="0">
                  <a:pos x="487" y="1202"/>
                </a:cxn>
                <a:cxn ang="0">
                  <a:pos x="521" y="1192"/>
                </a:cxn>
                <a:cxn ang="0">
                  <a:pos x="573" y="1085"/>
                </a:cxn>
                <a:cxn ang="0">
                  <a:pos x="529" y="1037"/>
                </a:cxn>
                <a:cxn ang="0">
                  <a:pos x="392" y="987"/>
                </a:cxn>
                <a:cxn ang="0">
                  <a:pos x="257" y="949"/>
                </a:cxn>
                <a:cxn ang="0">
                  <a:pos x="197" y="949"/>
                </a:cxn>
                <a:cxn ang="0">
                  <a:pos x="179" y="930"/>
                </a:cxn>
                <a:cxn ang="0">
                  <a:pos x="214" y="880"/>
                </a:cxn>
                <a:cxn ang="0">
                  <a:pos x="307" y="802"/>
                </a:cxn>
                <a:cxn ang="0">
                  <a:pos x="436" y="714"/>
                </a:cxn>
                <a:cxn ang="0">
                  <a:pos x="547" y="587"/>
                </a:cxn>
                <a:cxn ang="0">
                  <a:pos x="581" y="490"/>
                </a:cxn>
                <a:cxn ang="0">
                  <a:pos x="564" y="392"/>
                </a:cxn>
                <a:cxn ang="0">
                  <a:pos x="479" y="285"/>
                </a:cxn>
                <a:cxn ang="0">
                  <a:pos x="402" y="207"/>
                </a:cxn>
                <a:cxn ang="0">
                  <a:pos x="324" y="148"/>
                </a:cxn>
              </a:cxnLst>
              <a:rect l="0" t="0" r="r" b="b"/>
              <a:pathLst>
                <a:path w="581" h="1202">
                  <a:moveTo>
                    <a:pt x="324" y="148"/>
                  </a:moveTo>
                  <a:lnTo>
                    <a:pt x="205" y="31"/>
                  </a:lnTo>
                  <a:lnTo>
                    <a:pt x="85" y="0"/>
                  </a:lnTo>
                  <a:lnTo>
                    <a:pt x="0" y="79"/>
                  </a:lnTo>
                  <a:lnTo>
                    <a:pt x="68" y="188"/>
                  </a:lnTo>
                  <a:lnTo>
                    <a:pt x="170" y="236"/>
                  </a:lnTo>
                  <a:lnTo>
                    <a:pt x="411" y="392"/>
                  </a:lnTo>
                  <a:lnTo>
                    <a:pt x="469" y="440"/>
                  </a:lnTo>
                  <a:lnTo>
                    <a:pt x="469" y="490"/>
                  </a:lnTo>
                  <a:lnTo>
                    <a:pt x="376" y="597"/>
                  </a:lnTo>
                  <a:lnTo>
                    <a:pt x="214" y="773"/>
                  </a:lnTo>
                  <a:lnTo>
                    <a:pt x="128" y="909"/>
                  </a:lnTo>
                  <a:lnTo>
                    <a:pt x="128" y="968"/>
                  </a:lnTo>
                  <a:lnTo>
                    <a:pt x="137" y="997"/>
                  </a:lnTo>
                  <a:lnTo>
                    <a:pt x="214" y="1007"/>
                  </a:lnTo>
                  <a:lnTo>
                    <a:pt x="342" y="1066"/>
                  </a:lnTo>
                  <a:lnTo>
                    <a:pt x="427" y="1154"/>
                  </a:lnTo>
                  <a:lnTo>
                    <a:pt x="487" y="1202"/>
                  </a:lnTo>
                  <a:lnTo>
                    <a:pt x="521" y="1192"/>
                  </a:lnTo>
                  <a:lnTo>
                    <a:pt x="573" y="1085"/>
                  </a:lnTo>
                  <a:lnTo>
                    <a:pt x="529" y="1037"/>
                  </a:lnTo>
                  <a:lnTo>
                    <a:pt x="392" y="987"/>
                  </a:lnTo>
                  <a:lnTo>
                    <a:pt x="257" y="949"/>
                  </a:lnTo>
                  <a:lnTo>
                    <a:pt x="197" y="949"/>
                  </a:lnTo>
                  <a:lnTo>
                    <a:pt x="179" y="930"/>
                  </a:lnTo>
                  <a:lnTo>
                    <a:pt x="214" y="880"/>
                  </a:lnTo>
                  <a:lnTo>
                    <a:pt x="307" y="802"/>
                  </a:lnTo>
                  <a:lnTo>
                    <a:pt x="436" y="714"/>
                  </a:lnTo>
                  <a:lnTo>
                    <a:pt x="547" y="587"/>
                  </a:lnTo>
                  <a:lnTo>
                    <a:pt x="581" y="490"/>
                  </a:lnTo>
                  <a:lnTo>
                    <a:pt x="564" y="392"/>
                  </a:lnTo>
                  <a:lnTo>
                    <a:pt x="479" y="285"/>
                  </a:lnTo>
                  <a:lnTo>
                    <a:pt x="402" y="207"/>
                  </a:lnTo>
                  <a:lnTo>
                    <a:pt x="324" y="1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auto">
            <a:xfrm>
              <a:off x="6854826" y="4594225"/>
              <a:ext cx="825500" cy="2076450"/>
            </a:xfrm>
            <a:custGeom>
              <a:avLst/>
              <a:gdLst/>
              <a:ahLst/>
              <a:cxnLst>
                <a:cxn ang="0">
                  <a:pos x="366" y="264"/>
                </a:cxn>
                <a:cxn ang="0">
                  <a:pos x="273" y="117"/>
                </a:cxn>
                <a:cxn ang="0">
                  <a:pos x="204" y="10"/>
                </a:cxn>
                <a:cxn ang="0">
                  <a:pos x="119" y="0"/>
                </a:cxn>
                <a:cxn ang="0">
                  <a:pos x="61" y="50"/>
                </a:cxn>
                <a:cxn ang="0">
                  <a:pos x="69" y="136"/>
                </a:cxn>
                <a:cxn ang="0">
                  <a:pos x="146" y="224"/>
                </a:cxn>
                <a:cxn ang="0">
                  <a:pos x="358" y="488"/>
                </a:cxn>
                <a:cxn ang="0">
                  <a:pos x="410" y="576"/>
                </a:cxn>
                <a:cxn ang="0">
                  <a:pos x="410" y="616"/>
                </a:cxn>
                <a:cxn ang="0">
                  <a:pos x="350" y="683"/>
                </a:cxn>
                <a:cxn ang="0">
                  <a:pos x="179" y="761"/>
                </a:cxn>
                <a:cxn ang="0">
                  <a:pos x="52" y="840"/>
                </a:cxn>
                <a:cxn ang="0">
                  <a:pos x="17" y="899"/>
                </a:cxn>
                <a:cxn ang="0">
                  <a:pos x="0" y="966"/>
                </a:cxn>
                <a:cxn ang="0">
                  <a:pos x="9" y="1113"/>
                </a:cxn>
                <a:cxn ang="0">
                  <a:pos x="34" y="1201"/>
                </a:cxn>
                <a:cxn ang="0">
                  <a:pos x="102" y="1308"/>
                </a:cxn>
                <a:cxn ang="0">
                  <a:pos x="162" y="1308"/>
                </a:cxn>
                <a:cxn ang="0">
                  <a:pos x="231" y="1259"/>
                </a:cxn>
                <a:cxn ang="0">
                  <a:pos x="231" y="1220"/>
                </a:cxn>
                <a:cxn ang="0">
                  <a:pos x="171" y="1182"/>
                </a:cxn>
                <a:cxn ang="0">
                  <a:pos x="102" y="1132"/>
                </a:cxn>
                <a:cxn ang="0">
                  <a:pos x="61" y="1073"/>
                </a:cxn>
                <a:cxn ang="0">
                  <a:pos x="52" y="947"/>
                </a:cxn>
                <a:cxn ang="0">
                  <a:pos x="86" y="899"/>
                </a:cxn>
                <a:cxn ang="0">
                  <a:pos x="154" y="859"/>
                </a:cxn>
                <a:cxn ang="0">
                  <a:pos x="281" y="811"/>
                </a:cxn>
                <a:cxn ang="0">
                  <a:pos x="468" y="733"/>
                </a:cxn>
                <a:cxn ang="0">
                  <a:pos x="520" y="673"/>
                </a:cxn>
                <a:cxn ang="0">
                  <a:pos x="520" y="585"/>
                </a:cxn>
                <a:cxn ang="0">
                  <a:pos x="468" y="469"/>
                </a:cxn>
                <a:cxn ang="0">
                  <a:pos x="418" y="371"/>
                </a:cxn>
                <a:cxn ang="0">
                  <a:pos x="366" y="264"/>
                </a:cxn>
              </a:cxnLst>
              <a:rect l="0" t="0" r="r" b="b"/>
              <a:pathLst>
                <a:path w="520" h="1308">
                  <a:moveTo>
                    <a:pt x="366" y="264"/>
                  </a:moveTo>
                  <a:lnTo>
                    <a:pt x="273" y="117"/>
                  </a:lnTo>
                  <a:lnTo>
                    <a:pt x="204" y="10"/>
                  </a:lnTo>
                  <a:lnTo>
                    <a:pt x="119" y="0"/>
                  </a:lnTo>
                  <a:lnTo>
                    <a:pt x="61" y="50"/>
                  </a:lnTo>
                  <a:lnTo>
                    <a:pt x="69" y="136"/>
                  </a:lnTo>
                  <a:lnTo>
                    <a:pt x="146" y="224"/>
                  </a:lnTo>
                  <a:lnTo>
                    <a:pt x="358" y="488"/>
                  </a:lnTo>
                  <a:lnTo>
                    <a:pt x="410" y="576"/>
                  </a:lnTo>
                  <a:lnTo>
                    <a:pt x="410" y="616"/>
                  </a:lnTo>
                  <a:lnTo>
                    <a:pt x="350" y="683"/>
                  </a:lnTo>
                  <a:lnTo>
                    <a:pt x="179" y="761"/>
                  </a:lnTo>
                  <a:lnTo>
                    <a:pt x="52" y="840"/>
                  </a:lnTo>
                  <a:lnTo>
                    <a:pt x="17" y="899"/>
                  </a:lnTo>
                  <a:lnTo>
                    <a:pt x="0" y="966"/>
                  </a:lnTo>
                  <a:lnTo>
                    <a:pt x="9" y="1113"/>
                  </a:lnTo>
                  <a:lnTo>
                    <a:pt x="34" y="1201"/>
                  </a:lnTo>
                  <a:lnTo>
                    <a:pt x="102" y="1308"/>
                  </a:lnTo>
                  <a:lnTo>
                    <a:pt x="162" y="1308"/>
                  </a:lnTo>
                  <a:lnTo>
                    <a:pt x="231" y="1259"/>
                  </a:lnTo>
                  <a:lnTo>
                    <a:pt x="231" y="1220"/>
                  </a:lnTo>
                  <a:lnTo>
                    <a:pt x="171" y="1182"/>
                  </a:lnTo>
                  <a:lnTo>
                    <a:pt x="102" y="1132"/>
                  </a:lnTo>
                  <a:lnTo>
                    <a:pt x="61" y="1073"/>
                  </a:lnTo>
                  <a:lnTo>
                    <a:pt x="52" y="947"/>
                  </a:lnTo>
                  <a:lnTo>
                    <a:pt x="86" y="899"/>
                  </a:lnTo>
                  <a:lnTo>
                    <a:pt x="154" y="859"/>
                  </a:lnTo>
                  <a:lnTo>
                    <a:pt x="281" y="811"/>
                  </a:lnTo>
                  <a:lnTo>
                    <a:pt x="468" y="733"/>
                  </a:lnTo>
                  <a:lnTo>
                    <a:pt x="520" y="673"/>
                  </a:lnTo>
                  <a:lnTo>
                    <a:pt x="520" y="585"/>
                  </a:lnTo>
                  <a:lnTo>
                    <a:pt x="468" y="469"/>
                  </a:lnTo>
                  <a:lnTo>
                    <a:pt x="418" y="371"/>
                  </a:lnTo>
                  <a:lnTo>
                    <a:pt x="366" y="2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306" name="Group 114"/>
          <p:cNvGrpSpPr>
            <a:grpSpLocks/>
          </p:cNvGrpSpPr>
          <p:nvPr/>
        </p:nvGrpSpPr>
        <p:grpSpPr bwMode="auto">
          <a:xfrm>
            <a:off x="502785" y="4125686"/>
            <a:ext cx="1663472" cy="2797855"/>
            <a:chOff x="1647" y="1877"/>
            <a:chExt cx="842" cy="1262"/>
          </a:xfrm>
          <a:solidFill>
            <a:srgbClr val="FF6600"/>
          </a:solidFill>
          <a:scene3d>
            <a:camera prst="orthographicFront">
              <a:rot lat="0" lon="0" rev="0"/>
            </a:camera>
            <a:lightRig rig="contrasting" dir="t"/>
          </a:scene3d>
        </p:grpSpPr>
        <p:sp>
          <p:nvSpPr>
            <p:cNvPr id="8300" name="Freeform 108"/>
            <p:cNvSpPr>
              <a:spLocks/>
            </p:cNvSpPr>
            <p:nvPr/>
          </p:nvSpPr>
          <p:spPr bwMode="auto">
            <a:xfrm>
              <a:off x="1647" y="2516"/>
              <a:ext cx="246" cy="623"/>
            </a:xfrm>
            <a:custGeom>
              <a:avLst/>
              <a:gdLst/>
              <a:ahLst/>
              <a:cxnLst>
                <a:cxn ang="0">
                  <a:pos x="200" y="5"/>
                </a:cxn>
                <a:cxn ang="0">
                  <a:pos x="169" y="27"/>
                </a:cxn>
                <a:cxn ang="0">
                  <a:pos x="147" y="58"/>
                </a:cxn>
                <a:cxn ang="0">
                  <a:pos x="129" y="112"/>
                </a:cxn>
                <a:cxn ang="0">
                  <a:pos x="116" y="174"/>
                </a:cxn>
                <a:cxn ang="0">
                  <a:pos x="111" y="235"/>
                </a:cxn>
                <a:cxn ang="0">
                  <a:pos x="116" y="296"/>
                </a:cxn>
                <a:cxn ang="0">
                  <a:pos x="124" y="368"/>
                </a:cxn>
                <a:cxn ang="0">
                  <a:pos x="133" y="434"/>
                </a:cxn>
                <a:cxn ang="0">
                  <a:pos x="133" y="470"/>
                </a:cxn>
                <a:cxn ang="0">
                  <a:pos x="129" y="492"/>
                </a:cxn>
                <a:cxn ang="0">
                  <a:pos x="126" y="498"/>
                </a:cxn>
                <a:cxn ang="0">
                  <a:pos x="93" y="525"/>
                </a:cxn>
                <a:cxn ang="0">
                  <a:pos x="24" y="568"/>
                </a:cxn>
                <a:cxn ang="0">
                  <a:pos x="4" y="586"/>
                </a:cxn>
                <a:cxn ang="0">
                  <a:pos x="0" y="601"/>
                </a:cxn>
                <a:cxn ang="0">
                  <a:pos x="15" y="614"/>
                </a:cxn>
                <a:cxn ang="0">
                  <a:pos x="76" y="623"/>
                </a:cxn>
                <a:cxn ang="0">
                  <a:pos x="93" y="608"/>
                </a:cxn>
                <a:cxn ang="0">
                  <a:pos x="102" y="586"/>
                </a:cxn>
                <a:cxn ang="0">
                  <a:pos x="129" y="552"/>
                </a:cxn>
                <a:cxn ang="0">
                  <a:pos x="157" y="534"/>
                </a:cxn>
                <a:cxn ang="0">
                  <a:pos x="173" y="521"/>
                </a:cxn>
                <a:cxn ang="0">
                  <a:pos x="178" y="497"/>
                </a:cxn>
                <a:cxn ang="0">
                  <a:pos x="175" y="472"/>
                </a:cxn>
                <a:cxn ang="0">
                  <a:pos x="169" y="445"/>
                </a:cxn>
                <a:cxn ang="0">
                  <a:pos x="162" y="400"/>
                </a:cxn>
                <a:cxn ang="0">
                  <a:pos x="170" y="345"/>
                </a:cxn>
                <a:cxn ang="0">
                  <a:pos x="173" y="305"/>
                </a:cxn>
                <a:cxn ang="0">
                  <a:pos x="170" y="263"/>
                </a:cxn>
                <a:cxn ang="0">
                  <a:pos x="178" y="213"/>
                </a:cxn>
                <a:cxn ang="0">
                  <a:pos x="191" y="155"/>
                </a:cxn>
                <a:cxn ang="0">
                  <a:pos x="213" y="110"/>
                </a:cxn>
                <a:cxn ang="0">
                  <a:pos x="236" y="79"/>
                </a:cxn>
                <a:cxn ang="0">
                  <a:pos x="245" y="49"/>
                </a:cxn>
                <a:cxn ang="0">
                  <a:pos x="246" y="23"/>
                </a:cxn>
                <a:cxn ang="0">
                  <a:pos x="231" y="0"/>
                </a:cxn>
                <a:cxn ang="0">
                  <a:pos x="209" y="0"/>
                </a:cxn>
                <a:cxn ang="0">
                  <a:pos x="200" y="5"/>
                </a:cxn>
              </a:cxnLst>
              <a:rect l="0" t="0" r="r" b="b"/>
              <a:pathLst>
                <a:path w="246" h="623">
                  <a:moveTo>
                    <a:pt x="200" y="5"/>
                  </a:moveTo>
                  <a:lnTo>
                    <a:pt x="169" y="27"/>
                  </a:lnTo>
                  <a:lnTo>
                    <a:pt x="147" y="58"/>
                  </a:lnTo>
                  <a:lnTo>
                    <a:pt x="129" y="112"/>
                  </a:lnTo>
                  <a:lnTo>
                    <a:pt x="116" y="174"/>
                  </a:lnTo>
                  <a:lnTo>
                    <a:pt x="111" y="235"/>
                  </a:lnTo>
                  <a:lnTo>
                    <a:pt x="116" y="296"/>
                  </a:lnTo>
                  <a:lnTo>
                    <a:pt x="124" y="368"/>
                  </a:lnTo>
                  <a:lnTo>
                    <a:pt x="133" y="434"/>
                  </a:lnTo>
                  <a:lnTo>
                    <a:pt x="133" y="470"/>
                  </a:lnTo>
                  <a:lnTo>
                    <a:pt x="129" y="492"/>
                  </a:lnTo>
                  <a:lnTo>
                    <a:pt x="126" y="498"/>
                  </a:lnTo>
                  <a:lnTo>
                    <a:pt x="93" y="525"/>
                  </a:lnTo>
                  <a:lnTo>
                    <a:pt x="24" y="568"/>
                  </a:lnTo>
                  <a:lnTo>
                    <a:pt x="4" y="586"/>
                  </a:lnTo>
                  <a:lnTo>
                    <a:pt x="0" y="601"/>
                  </a:lnTo>
                  <a:lnTo>
                    <a:pt x="15" y="614"/>
                  </a:lnTo>
                  <a:lnTo>
                    <a:pt x="76" y="623"/>
                  </a:lnTo>
                  <a:lnTo>
                    <a:pt x="93" y="608"/>
                  </a:lnTo>
                  <a:lnTo>
                    <a:pt x="102" y="586"/>
                  </a:lnTo>
                  <a:lnTo>
                    <a:pt x="129" y="552"/>
                  </a:lnTo>
                  <a:lnTo>
                    <a:pt x="157" y="534"/>
                  </a:lnTo>
                  <a:lnTo>
                    <a:pt x="173" y="521"/>
                  </a:lnTo>
                  <a:lnTo>
                    <a:pt x="178" y="497"/>
                  </a:lnTo>
                  <a:lnTo>
                    <a:pt x="175" y="472"/>
                  </a:lnTo>
                  <a:lnTo>
                    <a:pt x="169" y="445"/>
                  </a:lnTo>
                  <a:lnTo>
                    <a:pt x="162" y="400"/>
                  </a:lnTo>
                  <a:lnTo>
                    <a:pt x="170" y="345"/>
                  </a:lnTo>
                  <a:lnTo>
                    <a:pt x="173" y="305"/>
                  </a:lnTo>
                  <a:lnTo>
                    <a:pt x="170" y="263"/>
                  </a:lnTo>
                  <a:lnTo>
                    <a:pt x="178" y="213"/>
                  </a:lnTo>
                  <a:lnTo>
                    <a:pt x="191" y="155"/>
                  </a:lnTo>
                  <a:lnTo>
                    <a:pt x="213" y="110"/>
                  </a:lnTo>
                  <a:lnTo>
                    <a:pt x="236" y="79"/>
                  </a:lnTo>
                  <a:lnTo>
                    <a:pt x="245" y="49"/>
                  </a:lnTo>
                  <a:lnTo>
                    <a:pt x="246" y="23"/>
                  </a:lnTo>
                  <a:lnTo>
                    <a:pt x="231" y="0"/>
                  </a:lnTo>
                  <a:lnTo>
                    <a:pt x="209" y="0"/>
                  </a:lnTo>
                  <a:lnTo>
                    <a:pt x="20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01" name="Freeform 109"/>
            <p:cNvSpPr>
              <a:spLocks/>
            </p:cNvSpPr>
            <p:nvPr/>
          </p:nvSpPr>
          <p:spPr bwMode="auto">
            <a:xfrm>
              <a:off x="1906" y="2525"/>
              <a:ext cx="229" cy="603"/>
            </a:xfrm>
            <a:custGeom>
              <a:avLst/>
              <a:gdLst/>
              <a:ahLst/>
              <a:cxnLst>
                <a:cxn ang="0">
                  <a:pos x="102" y="114"/>
                </a:cxn>
                <a:cxn ang="0">
                  <a:pos x="90" y="40"/>
                </a:cxn>
                <a:cxn ang="0">
                  <a:pos x="66" y="4"/>
                </a:cxn>
                <a:cxn ang="0">
                  <a:pos x="35" y="0"/>
                </a:cxn>
                <a:cxn ang="0">
                  <a:pos x="8" y="22"/>
                </a:cxn>
                <a:cxn ang="0">
                  <a:pos x="0" y="56"/>
                </a:cxn>
                <a:cxn ang="0">
                  <a:pos x="4" y="98"/>
                </a:cxn>
                <a:cxn ang="0">
                  <a:pos x="37" y="145"/>
                </a:cxn>
                <a:cxn ang="0">
                  <a:pos x="57" y="191"/>
                </a:cxn>
                <a:cxn ang="0">
                  <a:pos x="68" y="245"/>
                </a:cxn>
                <a:cxn ang="0">
                  <a:pos x="72" y="283"/>
                </a:cxn>
                <a:cxn ang="0">
                  <a:pos x="59" y="326"/>
                </a:cxn>
                <a:cxn ang="0">
                  <a:pos x="37" y="375"/>
                </a:cxn>
                <a:cxn ang="0">
                  <a:pos x="28" y="424"/>
                </a:cxn>
                <a:cxn ang="0">
                  <a:pos x="28" y="482"/>
                </a:cxn>
                <a:cxn ang="0">
                  <a:pos x="40" y="519"/>
                </a:cxn>
                <a:cxn ang="0">
                  <a:pos x="57" y="531"/>
                </a:cxn>
                <a:cxn ang="0">
                  <a:pos x="86" y="537"/>
                </a:cxn>
                <a:cxn ang="0">
                  <a:pos x="120" y="555"/>
                </a:cxn>
                <a:cxn ang="0">
                  <a:pos x="148" y="589"/>
                </a:cxn>
                <a:cxn ang="0">
                  <a:pos x="165" y="603"/>
                </a:cxn>
                <a:cxn ang="0">
                  <a:pos x="191" y="603"/>
                </a:cxn>
                <a:cxn ang="0">
                  <a:pos x="227" y="576"/>
                </a:cxn>
                <a:cxn ang="0">
                  <a:pos x="229" y="558"/>
                </a:cxn>
                <a:cxn ang="0">
                  <a:pos x="218" y="542"/>
                </a:cxn>
                <a:cxn ang="0">
                  <a:pos x="173" y="524"/>
                </a:cxn>
                <a:cxn ang="0">
                  <a:pos x="115" y="502"/>
                </a:cxn>
                <a:cxn ang="0">
                  <a:pos x="86" y="488"/>
                </a:cxn>
                <a:cxn ang="0">
                  <a:pos x="68" y="466"/>
                </a:cxn>
                <a:cxn ang="0">
                  <a:pos x="59" y="451"/>
                </a:cxn>
                <a:cxn ang="0">
                  <a:pos x="66" y="408"/>
                </a:cxn>
                <a:cxn ang="0">
                  <a:pos x="84" y="363"/>
                </a:cxn>
                <a:cxn ang="0">
                  <a:pos x="108" y="313"/>
                </a:cxn>
                <a:cxn ang="0">
                  <a:pos x="121" y="268"/>
                </a:cxn>
                <a:cxn ang="0">
                  <a:pos x="121" y="230"/>
                </a:cxn>
                <a:cxn ang="0">
                  <a:pos x="113" y="173"/>
                </a:cxn>
                <a:cxn ang="0">
                  <a:pos x="108" y="136"/>
                </a:cxn>
                <a:cxn ang="0">
                  <a:pos x="102" y="114"/>
                </a:cxn>
              </a:cxnLst>
              <a:rect l="0" t="0" r="r" b="b"/>
              <a:pathLst>
                <a:path w="229" h="603">
                  <a:moveTo>
                    <a:pt x="102" y="114"/>
                  </a:moveTo>
                  <a:lnTo>
                    <a:pt x="90" y="40"/>
                  </a:lnTo>
                  <a:lnTo>
                    <a:pt x="66" y="4"/>
                  </a:lnTo>
                  <a:lnTo>
                    <a:pt x="35" y="0"/>
                  </a:lnTo>
                  <a:lnTo>
                    <a:pt x="8" y="22"/>
                  </a:lnTo>
                  <a:lnTo>
                    <a:pt x="0" y="56"/>
                  </a:lnTo>
                  <a:lnTo>
                    <a:pt x="4" y="98"/>
                  </a:lnTo>
                  <a:lnTo>
                    <a:pt x="37" y="145"/>
                  </a:lnTo>
                  <a:lnTo>
                    <a:pt x="57" y="191"/>
                  </a:lnTo>
                  <a:lnTo>
                    <a:pt x="68" y="245"/>
                  </a:lnTo>
                  <a:lnTo>
                    <a:pt x="72" y="283"/>
                  </a:lnTo>
                  <a:lnTo>
                    <a:pt x="59" y="326"/>
                  </a:lnTo>
                  <a:lnTo>
                    <a:pt x="37" y="375"/>
                  </a:lnTo>
                  <a:lnTo>
                    <a:pt x="28" y="424"/>
                  </a:lnTo>
                  <a:lnTo>
                    <a:pt x="28" y="482"/>
                  </a:lnTo>
                  <a:lnTo>
                    <a:pt x="40" y="519"/>
                  </a:lnTo>
                  <a:lnTo>
                    <a:pt x="57" y="531"/>
                  </a:lnTo>
                  <a:lnTo>
                    <a:pt x="86" y="537"/>
                  </a:lnTo>
                  <a:lnTo>
                    <a:pt x="120" y="555"/>
                  </a:lnTo>
                  <a:lnTo>
                    <a:pt x="148" y="589"/>
                  </a:lnTo>
                  <a:lnTo>
                    <a:pt x="165" y="603"/>
                  </a:lnTo>
                  <a:lnTo>
                    <a:pt x="191" y="603"/>
                  </a:lnTo>
                  <a:lnTo>
                    <a:pt x="227" y="576"/>
                  </a:lnTo>
                  <a:lnTo>
                    <a:pt x="229" y="558"/>
                  </a:lnTo>
                  <a:lnTo>
                    <a:pt x="218" y="542"/>
                  </a:lnTo>
                  <a:lnTo>
                    <a:pt x="173" y="524"/>
                  </a:lnTo>
                  <a:lnTo>
                    <a:pt x="115" y="502"/>
                  </a:lnTo>
                  <a:lnTo>
                    <a:pt x="86" y="488"/>
                  </a:lnTo>
                  <a:lnTo>
                    <a:pt x="68" y="466"/>
                  </a:lnTo>
                  <a:lnTo>
                    <a:pt x="59" y="451"/>
                  </a:lnTo>
                  <a:lnTo>
                    <a:pt x="66" y="408"/>
                  </a:lnTo>
                  <a:lnTo>
                    <a:pt x="84" y="363"/>
                  </a:lnTo>
                  <a:lnTo>
                    <a:pt x="108" y="313"/>
                  </a:lnTo>
                  <a:lnTo>
                    <a:pt x="121" y="268"/>
                  </a:lnTo>
                  <a:lnTo>
                    <a:pt x="121" y="230"/>
                  </a:lnTo>
                  <a:lnTo>
                    <a:pt x="113" y="173"/>
                  </a:lnTo>
                  <a:lnTo>
                    <a:pt x="108" y="136"/>
                  </a:lnTo>
                  <a:lnTo>
                    <a:pt x="102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02" name="Freeform 110"/>
            <p:cNvSpPr>
              <a:spLocks/>
            </p:cNvSpPr>
            <p:nvPr/>
          </p:nvSpPr>
          <p:spPr bwMode="auto">
            <a:xfrm>
              <a:off x="1785" y="2171"/>
              <a:ext cx="330" cy="464"/>
            </a:xfrm>
            <a:custGeom>
              <a:avLst/>
              <a:gdLst/>
              <a:ahLst/>
              <a:cxnLst>
                <a:cxn ang="0">
                  <a:pos x="272" y="15"/>
                </a:cxn>
                <a:cxn ang="0">
                  <a:pos x="245" y="1"/>
                </a:cxn>
                <a:cxn ang="0">
                  <a:pos x="214" y="0"/>
                </a:cxn>
                <a:cxn ang="0">
                  <a:pos x="180" y="4"/>
                </a:cxn>
                <a:cxn ang="0">
                  <a:pos x="147" y="15"/>
                </a:cxn>
                <a:cxn ang="0">
                  <a:pos x="126" y="36"/>
                </a:cxn>
                <a:cxn ang="0">
                  <a:pos x="120" y="59"/>
                </a:cxn>
                <a:cxn ang="0">
                  <a:pos x="125" y="89"/>
                </a:cxn>
                <a:cxn ang="0">
                  <a:pos x="135" y="125"/>
                </a:cxn>
                <a:cxn ang="0">
                  <a:pos x="140" y="158"/>
                </a:cxn>
                <a:cxn ang="0">
                  <a:pos x="138" y="187"/>
                </a:cxn>
                <a:cxn ang="0">
                  <a:pos x="131" y="210"/>
                </a:cxn>
                <a:cxn ang="0">
                  <a:pos x="116" y="232"/>
                </a:cxn>
                <a:cxn ang="0">
                  <a:pos x="86" y="251"/>
                </a:cxn>
                <a:cxn ang="0">
                  <a:pos x="54" y="265"/>
                </a:cxn>
                <a:cxn ang="0">
                  <a:pos x="27" y="283"/>
                </a:cxn>
                <a:cxn ang="0">
                  <a:pos x="10" y="305"/>
                </a:cxn>
                <a:cxn ang="0">
                  <a:pos x="1" y="339"/>
                </a:cxn>
                <a:cxn ang="0">
                  <a:pos x="0" y="372"/>
                </a:cxn>
                <a:cxn ang="0">
                  <a:pos x="6" y="406"/>
                </a:cxn>
                <a:cxn ang="0">
                  <a:pos x="22" y="425"/>
                </a:cxn>
                <a:cxn ang="0">
                  <a:pos x="49" y="448"/>
                </a:cxn>
                <a:cxn ang="0">
                  <a:pos x="77" y="457"/>
                </a:cxn>
                <a:cxn ang="0">
                  <a:pos x="111" y="464"/>
                </a:cxn>
                <a:cxn ang="0">
                  <a:pos x="161" y="461"/>
                </a:cxn>
                <a:cxn ang="0">
                  <a:pos x="207" y="443"/>
                </a:cxn>
                <a:cxn ang="0">
                  <a:pos x="238" y="425"/>
                </a:cxn>
                <a:cxn ang="0">
                  <a:pos x="274" y="399"/>
                </a:cxn>
                <a:cxn ang="0">
                  <a:pos x="303" y="354"/>
                </a:cxn>
                <a:cxn ang="0">
                  <a:pos x="317" y="305"/>
                </a:cxn>
                <a:cxn ang="0">
                  <a:pos x="330" y="254"/>
                </a:cxn>
                <a:cxn ang="0">
                  <a:pos x="330" y="201"/>
                </a:cxn>
                <a:cxn ang="0">
                  <a:pos x="327" y="149"/>
                </a:cxn>
                <a:cxn ang="0">
                  <a:pos x="317" y="89"/>
                </a:cxn>
                <a:cxn ang="0">
                  <a:pos x="299" y="45"/>
                </a:cxn>
                <a:cxn ang="0">
                  <a:pos x="272" y="15"/>
                </a:cxn>
              </a:cxnLst>
              <a:rect l="0" t="0" r="r" b="b"/>
              <a:pathLst>
                <a:path w="330" h="464">
                  <a:moveTo>
                    <a:pt x="272" y="15"/>
                  </a:moveTo>
                  <a:lnTo>
                    <a:pt x="245" y="1"/>
                  </a:lnTo>
                  <a:lnTo>
                    <a:pt x="214" y="0"/>
                  </a:lnTo>
                  <a:lnTo>
                    <a:pt x="180" y="4"/>
                  </a:lnTo>
                  <a:lnTo>
                    <a:pt x="147" y="15"/>
                  </a:lnTo>
                  <a:lnTo>
                    <a:pt x="126" y="36"/>
                  </a:lnTo>
                  <a:lnTo>
                    <a:pt x="120" y="59"/>
                  </a:lnTo>
                  <a:lnTo>
                    <a:pt x="125" y="89"/>
                  </a:lnTo>
                  <a:lnTo>
                    <a:pt x="135" y="125"/>
                  </a:lnTo>
                  <a:lnTo>
                    <a:pt x="140" y="158"/>
                  </a:lnTo>
                  <a:lnTo>
                    <a:pt x="138" y="187"/>
                  </a:lnTo>
                  <a:lnTo>
                    <a:pt x="131" y="210"/>
                  </a:lnTo>
                  <a:lnTo>
                    <a:pt x="116" y="232"/>
                  </a:lnTo>
                  <a:lnTo>
                    <a:pt x="86" y="251"/>
                  </a:lnTo>
                  <a:lnTo>
                    <a:pt x="54" y="265"/>
                  </a:lnTo>
                  <a:lnTo>
                    <a:pt x="27" y="283"/>
                  </a:lnTo>
                  <a:lnTo>
                    <a:pt x="10" y="305"/>
                  </a:lnTo>
                  <a:lnTo>
                    <a:pt x="1" y="339"/>
                  </a:lnTo>
                  <a:lnTo>
                    <a:pt x="0" y="372"/>
                  </a:lnTo>
                  <a:lnTo>
                    <a:pt x="6" y="406"/>
                  </a:lnTo>
                  <a:lnTo>
                    <a:pt x="22" y="425"/>
                  </a:lnTo>
                  <a:lnTo>
                    <a:pt x="49" y="448"/>
                  </a:lnTo>
                  <a:lnTo>
                    <a:pt x="77" y="457"/>
                  </a:lnTo>
                  <a:lnTo>
                    <a:pt x="111" y="464"/>
                  </a:lnTo>
                  <a:lnTo>
                    <a:pt x="161" y="461"/>
                  </a:lnTo>
                  <a:lnTo>
                    <a:pt x="207" y="443"/>
                  </a:lnTo>
                  <a:lnTo>
                    <a:pt x="238" y="425"/>
                  </a:lnTo>
                  <a:lnTo>
                    <a:pt x="274" y="399"/>
                  </a:lnTo>
                  <a:lnTo>
                    <a:pt x="303" y="354"/>
                  </a:lnTo>
                  <a:lnTo>
                    <a:pt x="317" y="305"/>
                  </a:lnTo>
                  <a:lnTo>
                    <a:pt x="330" y="254"/>
                  </a:lnTo>
                  <a:lnTo>
                    <a:pt x="330" y="201"/>
                  </a:lnTo>
                  <a:lnTo>
                    <a:pt x="327" y="149"/>
                  </a:lnTo>
                  <a:lnTo>
                    <a:pt x="317" y="89"/>
                  </a:lnTo>
                  <a:lnTo>
                    <a:pt x="299" y="45"/>
                  </a:lnTo>
                  <a:lnTo>
                    <a:pt x="272" y="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03" name="Freeform 111"/>
            <p:cNvSpPr>
              <a:spLocks/>
            </p:cNvSpPr>
            <p:nvPr/>
          </p:nvSpPr>
          <p:spPr bwMode="auto">
            <a:xfrm>
              <a:off x="1793" y="1877"/>
              <a:ext cx="352" cy="269"/>
            </a:xfrm>
            <a:custGeom>
              <a:avLst/>
              <a:gdLst/>
              <a:ahLst/>
              <a:cxnLst>
                <a:cxn ang="0">
                  <a:pos x="223" y="89"/>
                </a:cxn>
                <a:cxn ang="0">
                  <a:pos x="183" y="46"/>
                </a:cxn>
                <a:cxn ang="0">
                  <a:pos x="138" y="14"/>
                </a:cxn>
                <a:cxn ang="0">
                  <a:pos x="98" y="0"/>
                </a:cxn>
                <a:cxn ang="0">
                  <a:pos x="60" y="2"/>
                </a:cxn>
                <a:cxn ang="0">
                  <a:pos x="36" y="9"/>
                </a:cxn>
                <a:cxn ang="0">
                  <a:pos x="9" y="28"/>
                </a:cxn>
                <a:cxn ang="0">
                  <a:pos x="0" y="58"/>
                </a:cxn>
                <a:cxn ang="0">
                  <a:pos x="0" y="98"/>
                </a:cxn>
                <a:cxn ang="0">
                  <a:pos x="5" y="138"/>
                </a:cxn>
                <a:cxn ang="0">
                  <a:pos x="20" y="174"/>
                </a:cxn>
                <a:cxn ang="0">
                  <a:pos x="49" y="216"/>
                </a:cxn>
                <a:cxn ang="0">
                  <a:pos x="77" y="242"/>
                </a:cxn>
                <a:cxn ang="0">
                  <a:pos x="107" y="259"/>
                </a:cxn>
                <a:cxn ang="0">
                  <a:pos x="140" y="269"/>
                </a:cxn>
                <a:cxn ang="0">
                  <a:pos x="171" y="269"/>
                </a:cxn>
                <a:cxn ang="0">
                  <a:pos x="201" y="260"/>
                </a:cxn>
                <a:cxn ang="0">
                  <a:pos x="219" y="250"/>
                </a:cxn>
                <a:cxn ang="0">
                  <a:pos x="232" y="223"/>
                </a:cxn>
                <a:cxn ang="0">
                  <a:pos x="233" y="196"/>
                </a:cxn>
                <a:cxn ang="0">
                  <a:pos x="236" y="170"/>
                </a:cxn>
                <a:cxn ang="0">
                  <a:pos x="229" y="138"/>
                </a:cxn>
                <a:cxn ang="0">
                  <a:pos x="227" y="125"/>
                </a:cxn>
                <a:cxn ang="0">
                  <a:pos x="272" y="135"/>
                </a:cxn>
                <a:cxn ang="0">
                  <a:pos x="309" y="144"/>
                </a:cxn>
                <a:cxn ang="0">
                  <a:pos x="343" y="143"/>
                </a:cxn>
                <a:cxn ang="0">
                  <a:pos x="352" y="130"/>
                </a:cxn>
                <a:cxn ang="0">
                  <a:pos x="348" y="113"/>
                </a:cxn>
                <a:cxn ang="0">
                  <a:pos x="339" y="103"/>
                </a:cxn>
                <a:cxn ang="0">
                  <a:pos x="323" y="94"/>
                </a:cxn>
                <a:cxn ang="0">
                  <a:pos x="294" y="91"/>
                </a:cxn>
                <a:cxn ang="0">
                  <a:pos x="263" y="91"/>
                </a:cxn>
                <a:cxn ang="0">
                  <a:pos x="233" y="91"/>
                </a:cxn>
                <a:cxn ang="0">
                  <a:pos x="223" y="89"/>
                </a:cxn>
              </a:cxnLst>
              <a:rect l="0" t="0" r="r" b="b"/>
              <a:pathLst>
                <a:path w="352" h="269">
                  <a:moveTo>
                    <a:pt x="223" y="89"/>
                  </a:moveTo>
                  <a:lnTo>
                    <a:pt x="183" y="46"/>
                  </a:lnTo>
                  <a:lnTo>
                    <a:pt x="138" y="14"/>
                  </a:lnTo>
                  <a:lnTo>
                    <a:pt x="98" y="0"/>
                  </a:lnTo>
                  <a:lnTo>
                    <a:pt x="60" y="2"/>
                  </a:lnTo>
                  <a:lnTo>
                    <a:pt x="36" y="9"/>
                  </a:lnTo>
                  <a:lnTo>
                    <a:pt x="9" y="28"/>
                  </a:lnTo>
                  <a:lnTo>
                    <a:pt x="0" y="58"/>
                  </a:lnTo>
                  <a:lnTo>
                    <a:pt x="0" y="98"/>
                  </a:lnTo>
                  <a:lnTo>
                    <a:pt x="5" y="138"/>
                  </a:lnTo>
                  <a:lnTo>
                    <a:pt x="20" y="174"/>
                  </a:lnTo>
                  <a:lnTo>
                    <a:pt x="49" y="216"/>
                  </a:lnTo>
                  <a:lnTo>
                    <a:pt x="77" y="242"/>
                  </a:lnTo>
                  <a:lnTo>
                    <a:pt x="107" y="259"/>
                  </a:lnTo>
                  <a:lnTo>
                    <a:pt x="140" y="269"/>
                  </a:lnTo>
                  <a:lnTo>
                    <a:pt x="171" y="269"/>
                  </a:lnTo>
                  <a:lnTo>
                    <a:pt x="201" y="260"/>
                  </a:lnTo>
                  <a:lnTo>
                    <a:pt x="219" y="250"/>
                  </a:lnTo>
                  <a:lnTo>
                    <a:pt x="232" y="223"/>
                  </a:lnTo>
                  <a:lnTo>
                    <a:pt x="233" y="196"/>
                  </a:lnTo>
                  <a:lnTo>
                    <a:pt x="236" y="170"/>
                  </a:lnTo>
                  <a:lnTo>
                    <a:pt x="229" y="138"/>
                  </a:lnTo>
                  <a:lnTo>
                    <a:pt x="227" y="125"/>
                  </a:lnTo>
                  <a:lnTo>
                    <a:pt x="272" y="135"/>
                  </a:lnTo>
                  <a:lnTo>
                    <a:pt x="309" y="144"/>
                  </a:lnTo>
                  <a:lnTo>
                    <a:pt x="343" y="143"/>
                  </a:lnTo>
                  <a:lnTo>
                    <a:pt x="352" y="130"/>
                  </a:lnTo>
                  <a:lnTo>
                    <a:pt x="348" y="113"/>
                  </a:lnTo>
                  <a:lnTo>
                    <a:pt x="339" y="103"/>
                  </a:lnTo>
                  <a:lnTo>
                    <a:pt x="323" y="94"/>
                  </a:lnTo>
                  <a:lnTo>
                    <a:pt x="294" y="91"/>
                  </a:lnTo>
                  <a:lnTo>
                    <a:pt x="263" y="91"/>
                  </a:lnTo>
                  <a:lnTo>
                    <a:pt x="233" y="91"/>
                  </a:lnTo>
                  <a:lnTo>
                    <a:pt x="223" y="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04" name="Freeform 112"/>
            <p:cNvSpPr>
              <a:spLocks/>
            </p:cNvSpPr>
            <p:nvPr/>
          </p:nvSpPr>
          <p:spPr bwMode="auto">
            <a:xfrm>
              <a:off x="1994" y="2177"/>
              <a:ext cx="495" cy="262"/>
            </a:xfrm>
            <a:custGeom>
              <a:avLst/>
              <a:gdLst/>
              <a:ahLst/>
              <a:cxnLst>
                <a:cxn ang="0">
                  <a:pos x="120" y="27"/>
                </a:cxn>
                <a:cxn ang="0">
                  <a:pos x="62" y="9"/>
                </a:cxn>
                <a:cxn ang="0">
                  <a:pos x="22" y="0"/>
                </a:cxn>
                <a:cxn ang="0">
                  <a:pos x="0" y="22"/>
                </a:cxn>
                <a:cxn ang="0">
                  <a:pos x="9" y="49"/>
                </a:cxn>
                <a:cxn ang="0">
                  <a:pos x="10" y="57"/>
                </a:cxn>
                <a:cxn ang="0">
                  <a:pos x="50" y="80"/>
                </a:cxn>
                <a:cxn ang="0">
                  <a:pos x="93" y="94"/>
                </a:cxn>
                <a:cxn ang="0">
                  <a:pos x="148" y="94"/>
                </a:cxn>
                <a:cxn ang="0">
                  <a:pos x="211" y="98"/>
                </a:cxn>
                <a:cxn ang="0">
                  <a:pos x="218" y="98"/>
                </a:cxn>
                <a:cxn ang="0">
                  <a:pos x="263" y="115"/>
                </a:cxn>
                <a:cxn ang="0">
                  <a:pos x="294" y="138"/>
                </a:cxn>
                <a:cxn ang="0">
                  <a:pos x="313" y="168"/>
                </a:cxn>
                <a:cxn ang="0">
                  <a:pos x="313" y="199"/>
                </a:cxn>
                <a:cxn ang="0">
                  <a:pos x="296" y="228"/>
                </a:cxn>
                <a:cxn ang="0">
                  <a:pos x="296" y="249"/>
                </a:cxn>
                <a:cxn ang="0">
                  <a:pos x="321" y="262"/>
                </a:cxn>
                <a:cxn ang="0">
                  <a:pos x="343" y="241"/>
                </a:cxn>
                <a:cxn ang="0">
                  <a:pos x="352" y="201"/>
                </a:cxn>
                <a:cxn ang="0">
                  <a:pos x="361" y="174"/>
                </a:cxn>
                <a:cxn ang="0">
                  <a:pos x="394" y="161"/>
                </a:cxn>
                <a:cxn ang="0">
                  <a:pos x="437" y="159"/>
                </a:cxn>
                <a:cxn ang="0">
                  <a:pos x="472" y="156"/>
                </a:cxn>
                <a:cxn ang="0">
                  <a:pos x="495" y="137"/>
                </a:cxn>
                <a:cxn ang="0">
                  <a:pos x="486" y="115"/>
                </a:cxn>
                <a:cxn ang="0">
                  <a:pos x="452" y="107"/>
                </a:cxn>
                <a:cxn ang="0">
                  <a:pos x="401" y="116"/>
                </a:cxn>
                <a:cxn ang="0">
                  <a:pos x="358" y="128"/>
                </a:cxn>
                <a:cxn ang="0">
                  <a:pos x="313" y="116"/>
                </a:cxn>
                <a:cxn ang="0">
                  <a:pos x="263" y="83"/>
                </a:cxn>
                <a:cxn ang="0">
                  <a:pos x="220" y="61"/>
                </a:cxn>
                <a:cxn ang="0">
                  <a:pos x="171" y="48"/>
                </a:cxn>
                <a:cxn ang="0">
                  <a:pos x="135" y="36"/>
                </a:cxn>
                <a:cxn ang="0">
                  <a:pos x="111" y="27"/>
                </a:cxn>
                <a:cxn ang="0">
                  <a:pos x="120" y="27"/>
                </a:cxn>
              </a:cxnLst>
              <a:rect l="0" t="0" r="r" b="b"/>
              <a:pathLst>
                <a:path w="495" h="262">
                  <a:moveTo>
                    <a:pt x="120" y="27"/>
                  </a:moveTo>
                  <a:lnTo>
                    <a:pt x="62" y="9"/>
                  </a:lnTo>
                  <a:lnTo>
                    <a:pt x="22" y="0"/>
                  </a:lnTo>
                  <a:lnTo>
                    <a:pt x="0" y="22"/>
                  </a:lnTo>
                  <a:lnTo>
                    <a:pt x="9" y="49"/>
                  </a:lnTo>
                  <a:lnTo>
                    <a:pt x="10" y="57"/>
                  </a:lnTo>
                  <a:lnTo>
                    <a:pt x="50" y="80"/>
                  </a:lnTo>
                  <a:lnTo>
                    <a:pt x="93" y="94"/>
                  </a:lnTo>
                  <a:lnTo>
                    <a:pt x="148" y="94"/>
                  </a:lnTo>
                  <a:lnTo>
                    <a:pt x="211" y="98"/>
                  </a:lnTo>
                  <a:lnTo>
                    <a:pt x="218" y="98"/>
                  </a:lnTo>
                  <a:lnTo>
                    <a:pt x="263" y="115"/>
                  </a:lnTo>
                  <a:lnTo>
                    <a:pt x="294" y="138"/>
                  </a:lnTo>
                  <a:lnTo>
                    <a:pt x="313" y="168"/>
                  </a:lnTo>
                  <a:lnTo>
                    <a:pt x="313" y="199"/>
                  </a:lnTo>
                  <a:lnTo>
                    <a:pt x="296" y="228"/>
                  </a:lnTo>
                  <a:lnTo>
                    <a:pt x="296" y="249"/>
                  </a:lnTo>
                  <a:lnTo>
                    <a:pt x="321" y="262"/>
                  </a:lnTo>
                  <a:lnTo>
                    <a:pt x="343" y="241"/>
                  </a:lnTo>
                  <a:lnTo>
                    <a:pt x="352" y="201"/>
                  </a:lnTo>
                  <a:lnTo>
                    <a:pt x="361" y="174"/>
                  </a:lnTo>
                  <a:lnTo>
                    <a:pt x="394" y="161"/>
                  </a:lnTo>
                  <a:lnTo>
                    <a:pt x="437" y="159"/>
                  </a:lnTo>
                  <a:lnTo>
                    <a:pt x="472" y="156"/>
                  </a:lnTo>
                  <a:lnTo>
                    <a:pt x="495" y="137"/>
                  </a:lnTo>
                  <a:lnTo>
                    <a:pt x="486" y="115"/>
                  </a:lnTo>
                  <a:lnTo>
                    <a:pt x="452" y="107"/>
                  </a:lnTo>
                  <a:lnTo>
                    <a:pt x="401" y="116"/>
                  </a:lnTo>
                  <a:lnTo>
                    <a:pt x="358" y="128"/>
                  </a:lnTo>
                  <a:lnTo>
                    <a:pt x="313" y="116"/>
                  </a:lnTo>
                  <a:lnTo>
                    <a:pt x="263" y="83"/>
                  </a:lnTo>
                  <a:lnTo>
                    <a:pt x="220" y="61"/>
                  </a:lnTo>
                  <a:lnTo>
                    <a:pt x="171" y="48"/>
                  </a:lnTo>
                  <a:lnTo>
                    <a:pt x="135" y="36"/>
                  </a:lnTo>
                  <a:lnTo>
                    <a:pt x="111" y="27"/>
                  </a:lnTo>
                  <a:lnTo>
                    <a:pt x="120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05" name="Freeform 113"/>
            <p:cNvSpPr>
              <a:spLocks/>
            </p:cNvSpPr>
            <p:nvPr/>
          </p:nvSpPr>
          <p:spPr bwMode="auto">
            <a:xfrm>
              <a:off x="1898" y="2217"/>
              <a:ext cx="435" cy="376"/>
            </a:xfrm>
            <a:custGeom>
              <a:avLst/>
              <a:gdLst/>
              <a:ahLst/>
              <a:cxnLst>
                <a:cxn ang="0">
                  <a:pos x="123" y="125"/>
                </a:cxn>
                <a:cxn ang="0">
                  <a:pos x="93" y="67"/>
                </a:cxn>
                <a:cxn ang="0">
                  <a:pos x="70" y="13"/>
                </a:cxn>
                <a:cxn ang="0">
                  <a:pos x="35" y="0"/>
                </a:cxn>
                <a:cxn ang="0">
                  <a:pos x="4" y="9"/>
                </a:cxn>
                <a:cxn ang="0">
                  <a:pos x="0" y="49"/>
                </a:cxn>
                <a:cxn ang="0">
                  <a:pos x="12" y="86"/>
                </a:cxn>
                <a:cxn ang="0">
                  <a:pos x="43" y="131"/>
                </a:cxn>
                <a:cxn ang="0">
                  <a:pos x="98" y="187"/>
                </a:cxn>
                <a:cxn ang="0">
                  <a:pos x="163" y="229"/>
                </a:cxn>
                <a:cxn ang="0">
                  <a:pos x="221" y="251"/>
                </a:cxn>
                <a:cxn ang="0">
                  <a:pos x="270" y="276"/>
                </a:cxn>
                <a:cxn ang="0">
                  <a:pos x="298" y="290"/>
                </a:cxn>
                <a:cxn ang="0">
                  <a:pos x="301" y="295"/>
                </a:cxn>
                <a:cxn ang="0">
                  <a:pos x="306" y="318"/>
                </a:cxn>
                <a:cxn ang="0">
                  <a:pos x="283" y="345"/>
                </a:cxn>
                <a:cxn ang="0">
                  <a:pos x="283" y="370"/>
                </a:cxn>
                <a:cxn ang="0">
                  <a:pos x="307" y="376"/>
                </a:cxn>
                <a:cxn ang="0">
                  <a:pos x="338" y="348"/>
                </a:cxn>
                <a:cxn ang="0">
                  <a:pos x="346" y="313"/>
                </a:cxn>
                <a:cxn ang="0">
                  <a:pos x="343" y="298"/>
                </a:cxn>
                <a:cxn ang="0">
                  <a:pos x="372" y="291"/>
                </a:cxn>
                <a:cxn ang="0">
                  <a:pos x="412" y="309"/>
                </a:cxn>
                <a:cxn ang="0">
                  <a:pos x="435" y="291"/>
                </a:cxn>
                <a:cxn ang="0">
                  <a:pos x="423" y="263"/>
                </a:cxn>
                <a:cxn ang="0">
                  <a:pos x="381" y="254"/>
                </a:cxn>
                <a:cxn ang="0">
                  <a:pos x="329" y="251"/>
                </a:cxn>
                <a:cxn ang="0">
                  <a:pos x="271" y="238"/>
                </a:cxn>
                <a:cxn ang="0">
                  <a:pos x="217" y="214"/>
                </a:cxn>
                <a:cxn ang="0">
                  <a:pos x="168" y="183"/>
                </a:cxn>
                <a:cxn ang="0">
                  <a:pos x="136" y="148"/>
                </a:cxn>
                <a:cxn ang="0">
                  <a:pos x="123" y="125"/>
                </a:cxn>
              </a:cxnLst>
              <a:rect l="0" t="0" r="r" b="b"/>
              <a:pathLst>
                <a:path w="435" h="376">
                  <a:moveTo>
                    <a:pt x="123" y="125"/>
                  </a:moveTo>
                  <a:lnTo>
                    <a:pt x="93" y="67"/>
                  </a:lnTo>
                  <a:lnTo>
                    <a:pt x="70" y="13"/>
                  </a:lnTo>
                  <a:lnTo>
                    <a:pt x="35" y="0"/>
                  </a:lnTo>
                  <a:lnTo>
                    <a:pt x="4" y="9"/>
                  </a:lnTo>
                  <a:lnTo>
                    <a:pt x="0" y="49"/>
                  </a:lnTo>
                  <a:lnTo>
                    <a:pt x="12" y="86"/>
                  </a:lnTo>
                  <a:lnTo>
                    <a:pt x="43" y="131"/>
                  </a:lnTo>
                  <a:lnTo>
                    <a:pt x="98" y="187"/>
                  </a:lnTo>
                  <a:lnTo>
                    <a:pt x="163" y="229"/>
                  </a:lnTo>
                  <a:lnTo>
                    <a:pt x="221" y="251"/>
                  </a:lnTo>
                  <a:lnTo>
                    <a:pt x="270" y="276"/>
                  </a:lnTo>
                  <a:lnTo>
                    <a:pt x="298" y="290"/>
                  </a:lnTo>
                  <a:lnTo>
                    <a:pt x="301" y="295"/>
                  </a:lnTo>
                  <a:lnTo>
                    <a:pt x="306" y="318"/>
                  </a:lnTo>
                  <a:lnTo>
                    <a:pt x="283" y="345"/>
                  </a:lnTo>
                  <a:lnTo>
                    <a:pt x="283" y="370"/>
                  </a:lnTo>
                  <a:lnTo>
                    <a:pt x="307" y="376"/>
                  </a:lnTo>
                  <a:lnTo>
                    <a:pt x="338" y="348"/>
                  </a:lnTo>
                  <a:lnTo>
                    <a:pt x="346" y="313"/>
                  </a:lnTo>
                  <a:lnTo>
                    <a:pt x="343" y="298"/>
                  </a:lnTo>
                  <a:lnTo>
                    <a:pt x="372" y="291"/>
                  </a:lnTo>
                  <a:lnTo>
                    <a:pt x="412" y="309"/>
                  </a:lnTo>
                  <a:lnTo>
                    <a:pt x="435" y="291"/>
                  </a:lnTo>
                  <a:lnTo>
                    <a:pt x="423" y="263"/>
                  </a:lnTo>
                  <a:lnTo>
                    <a:pt x="381" y="254"/>
                  </a:lnTo>
                  <a:lnTo>
                    <a:pt x="329" y="251"/>
                  </a:lnTo>
                  <a:lnTo>
                    <a:pt x="271" y="238"/>
                  </a:lnTo>
                  <a:lnTo>
                    <a:pt x="217" y="214"/>
                  </a:lnTo>
                  <a:lnTo>
                    <a:pt x="168" y="183"/>
                  </a:lnTo>
                  <a:lnTo>
                    <a:pt x="136" y="148"/>
                  </a:lnTo>
                  <a:lnTo>
                    <a:pt x="123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theme/theme1.xml><?xml version="1.0" encoding="utf-8"?>
<a:theme xmlns:a="http://schemas.openxmlformats.org/drawingml/2006/main" name="Patchwork design template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Thèm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atchwork design template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Thèm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eers design template">
  <a:themeElements>
    <a:clrScheme name="Thème Office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Thème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heers design template">
  <a:themeElements>
    <a:clrScheme name="Thème Office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Thème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heers design template">
  <a:themeElements>
    <a:clrScheme name="Thème Office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Thème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heers design template">
  <a:themeElements>
    <a:clrScheme name="Thème Office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Thème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ntern">
    <a:dk1>
      <a:sysClr val="windowText" lastClr="000000"/>
    </a:dk1>
    <a:lt1>
      <a:sysClr val="window" lastClr="FFFFFF"/>
    </a:lt1>
    <a:dk2>
      <a:srgbClr val="430000"/>
    </a:dk2>
    <a:lt2>
      <a:srgbClr val="FFE8E8"/>
    </a:lt2>
    <a:accent1>
      <a:srgbClr val="E91201"/>
    </a:accent1>
    <a:accent2>
      <a:srgbClr val="FF6262"/>
    </a:accent2>
    <a:accent3>
      <a:srgbClr val="FF8000"/>
    </a:accent3>
    <a:accent4>
      <a:srgbClr val="EEA451"/>
    </a:accent4>
    <a:accent5>
      <a:srgbClr val="EA44C9"/>
    </a:accent5>
    <a:accent6>
      <a:srgbClr val="D21578"/>
    </a:accent6>
    <a:hlink>
      <a:srgbClr val="00B5CE"/>
    </a:hlink>
    <a:folHlink>
      <a:srgbClr val="E17100"/>
    </a:folHlink>
  </a:clrScheme>
</a:themeOverride>
</file>

<file path=ppt/theme/themeOverride10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1.xml><?xml version="1.0" encoding="utf-8"?>
<a:themeOverride xmlns:a="http://schemas.openxmlformats.org/drawingml/2006/main">
  <a:clrScheme name="Mé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2.xml><?xml version="1.0" encoding="utf-8"?>
<a:themeOverride xmlns:a="http://schemas.openxmlformats.org/drawingml/2006/main">
  <a:clrScheme name="Urbai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13.xml><?xml version="1.0" encoding="utf-8"?>
<a:themeOverride xmlns:a="http://schemas.openxmlformats.org/drawingml/2006/main">
  <a:clrScheme name="Silk">
    <a:dk1>
      <a:srgbClr val="000000"/>
    </a:dk1>
    <a:lt1>
      <a:srgbClr val="FFFFFF"/>
    </a:lt1>
    <a:dk2>
      <a:srgbClr val="043988"/>
    </a:dk2>
    <a:lt2>
      <a:srgbClr val="92C2EB"/>
    </a:lt2>
    <a:accent1>
      <a:srgbClr val="836AAE"/>
    </a:accent1>
    <a:accent2>
      <a:srgbClr val="5DA577"/>
    </a:accent2>
    <a:accent3>
      <a:srgbClr val="678EB9"/>
    </a:accent3>
    <a:accent4>
      <a:srgbClr val="F7A611"/>
    </a:accent4>
    <a:accent5>
      <a:srgbClr val="A1AB38"/>
    </a:accent5>
    <a:accent6>
      <a:srgbClr val="C17790"/>
    </a:accent6>
    <a:hlink>
      <a:srgbClr val="DA5723"/>
    </a:hlink>
    <a:folHlink>
      <a:srgbClr val="226CA5"/>
    </a:folHlink>
  </a:clrScheme>
</a:themeOverride>
</file>

<file path=ppt/theme/themeOverride14.xml><?xml version="1.0" encoding="utf-8"?>
<a:themeOverride xmlns:a="http://schemas.openxmlformats.org/drawingml/2006/main">
  <a:clrScheme name="Personnalisé 3">
    <a:dk1>
      <a:srgbClr val="1E3D5C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Lantern">
    <a:dk1>
      <a:sysClr val="windowText" lastClr="000000"/>
    </a:dk1>
    <a:lt1>
      <a:sysClr val="window" lastClr="FFFFFF"/>
    </a:lt1>
    <a:dk2>
      <a:srgbClr val="430000"/>
    </a:dk2>
    <a:lt2>
      <a:srgbClr val="FFE8E8"/>
    </a:lt2>
    <a:accent1>
      <a:srgbClr val="E91201"/>
    </a:accent1>
    <a:accent2>
      <a:srgbClr val="FF6262"/>
    </a:accent2>
    <a:accent3>
      <a:srgbClr val="FF8000"/>
    </a:accent3>
    <a:accent4>
      <a:srgbClr val="EEA451"/>
    </a:accent4>
    <a:accent5>
      <a:srgbClr val="EA44C9"/>
    </a:accent5>
    <a:accent6>
      <a:srgbClr val="D21578"/>
    </a:accent6>
    <a:hlink>
      <a:srgbClr val="00B5CE"/>
    </a:hlink>
    <a:folHlink>
      <a:srgbClr val="E1710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Deluxe">
    <a:dk1>
      <a:sysClr val="windowText" lastClr="000000"/>
    </a:dk1>
    <a:lt1>
      <a:sysClr val="window" lastClr="FFFFFF"/>
    </a:lt1>
    <a:dk2>
      <a:srgbClr val="30356E"/>
    </a:dk2>
    <a:lt2>
      <a:srgbClr val="FFF9E5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FA7D7A"/>
    </a:hlink>
    <a:folHlink>
      <a:srgbClr val="FFCF3E"/>
    </a:folHlink>
  </a:clrScheme>
</a:themeOverride>
</file>

<file path=ppt/theme/themeOverride4.xml><?xml version="1.0" encoding="utf-8"?>
<a:themeOverride xmlns:a="http://schemas.openxmlformats.org/drawingml/2006/main">
  <a:clrScheme name="Human">
    <a:dk1>
      <a:sysClr val="windowText" lastClr="000000"/>
    </a:dk1>
    <a:lt1>
      <a:sysClr val="window" lastClr="FFFFFF"/>
    </a:lt1>
    <a:dk2>
      <a:srgbClr val="795339"/>
    </a:dk2>
    <a:lt2>
      <a:srgbClr val="F7EEDD"/>
    </a:lt2>
    <a:accent1>
      <a:srgbClr val="AD2E27"/>
    </a:accent1>
    <a:accent2>
      <a:srgbClr val="3F3D66"/>
    </a:accent2>
    <a:accent3>
      <a:srgbClr val="17517A"/>
    </a:accent3>
    <a:accent4>
      <a:srgbClr val="877E48"/>
    </a:accent4>
    <a:accent5>
      <a:srgbClr val="AF8B1E"/>
    </a:accent5>
    <a:accent6>
      <a:srgbClr val="A35E21"/>
    </a:accent6>
    <a:hlink>
      <a:srgbClr val="9B7300"/>
    </a:hlink>
    <a:folHlink>
      <a:srgbClr val="D6A73B"/>
    </a:folHlink>
  </a:clrScheme>
</a:themeOverride>
</file>

<file path=ppt/theme/themeOverride5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Personnalisé 26">
    <a:dk1>
      <a:srgbClr val="EAEAEA"/>
    </a:dk1>
    <a:lt1>
      <a:srgbClr val="EAEAEA"/>
    </a:lt1>
    <a:dk2>
      <a:srgbClr val="EAEAEA"/>
    </a:dk2>
    <a:lt2>
      <a:srgbClr val="EDD39F"/>
    </a:lt2>
    <a:accent1>
      <a:srgbClr val="990000"/>
    </a:accent1>
    <a:accent2>
      <a:srgbClr val="990000"/>
    </a:accent2>
    <a:accent3>
      <a:srgbClr val="CAAAAA"/>
    </a:accent3>
    <a:accent4>
      <a:srgbClr val="C8C8C8"/>
    </a:accent4>
    <a:accent5>
      <a:srgbClr val="CAAAAA"/>
    </a:accent5>
    <a:accent6>
      <a:srgbClr val="8A0000"/>
    </a:accent6>
    <a:hlink>
      <a:srgbClr val="DEB54E"/>
    </a:hlink>
    <a:folHlink>
      <a:srgbClr val="A78B3D"/>
    </a:folHlink>
  </a:clrScheme>
</a:themeOverride>
</file>

<file path=ppt/theme/themeOverride7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8.xml><?xml version="1.0" encoding="utf-8"?>
<a:themeOverride xmlns:a="http://schemas.openxmlformats.org/drawingml/2006/main">
  <a:clrScheme name="Personnalisé 28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EB2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Personnalisé 7">
    <a:dk1>
      <a:sysClr val="windowText" lastClr="000000"/>
    </a:dk1>
    <a:lt1>
      <a:sysClr val="window" lastClr="FFFFFF"/>
    </a:lt1>
    <a:dk2>
      <a:srgbClr val="00272B"/>
    </a:dk2>
    <a:lt2>
      <a:srgbClr val="F7F7FF"/>
    </a:lt2>
    <a:accent1>
      <a:srgbClr val="006AED"/>
    </a:accent1>
    <a:accent2>
      <a:srgbClr val="0087BF"/>
    </a:accent2>
    <a:accent3>
      <a:srgbClr val="5D974B"/>
    </a:accent3>
    <a:accent4>
      <a:srgbClr val="9DBB3F"/>
    </a:accent4>
    <a:accent5>
      <a:srgbClr val="C77CC7"/>
    </a:accent5>
    <a:accent6>
      <a:srgbClr val="996699"/>
    </a:accent6>
    <a:hlink>
      <a:srgbClr val="E78707"/>
    </a:hlink>
    <a:folHlink>
      <a:srgbClr val="C618B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Patchwork design template</Template>
  <TotalTime>1378</TotalTime>
  <Words>849</Words>
  <Application>Microsoft Office PowerPoint</Application>
  <PresentationFormat>Personnalisé</PresentationFormat>
  <Paragraphs>165</Paragraphs>
  <Slides>22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22</vt:i4>
      </vt:variant>
    </vt:vector>
  </HeadingPairs>
  <TitlesOfParts>
    <vt:vector size="44" baseType="lpstr">
      <vt:lpstr>Arial</vt:lpstr>
      <vt:lpstr>Centaur</vt:lpstr>
      <vt:lpstr>Felix Titling</vt:lpstr>
      <vt:lpstr>Times New Roman</vt:lpstr>
      <vt:lpstr>Tw Cen MT</vt:lpstr>
      <vt:lpstr>Snap ITC</vt:lpstr>
      <vt:lpstr>Comic Sans MS</vt:lpstr>
      <vt:lpstr>Typewriter</vt:lpstr>
      <vt:lpstr>Agency FB</vt:lpstr>
      <vt:lpstr>Viner Hand ITC</vt:lpstr>
      <vt:lpstr>Chiller</vt:lpstr>
      <vt:lpstr>High Tower Text</vt:lpstr>
      <vt:lpstr>Alfredo's Dance</vt:lpstr>
      <vt:lpstr>Calibri</vt:lpstr>
      <vt:lpstr>Garamond</vt:lpstr>
      <vt:lpstr>Patchwork design template</vt:lpstr>
      <vt:lpstr>1_Patchwork design template</vt:lpstr>
      <vt:lpstr>Cheers design template</vt:lpstr>
      <vt:lpstr>1_Cheers design template</vt:lpstr>
      <vt:lpstr>2_Cheers design template</vt:lpstr>
      <vt:lpstr>Default Design</vt:lpstr>
      <vt:lpstr>3_Cheers design template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Manager/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Isabelle GOUVERNEUR</dc:creator>
  <cp:keywords/>
  <dc:description/>
  <cp:lastModifiedBy>Isabelle GOUVERNEUR</cp:lastModifiedBy>
  <cp:revision>398</cp:revision>
  <dcterms:created xsi:type="dcterms:W3CDTF">2009-10-09T16:34:26Z</dcterms:created>
  <dcterms:modified xsi:type="dcterms:W3CDTF">2009-10-17T07:24:13Z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TC010690521036</vt:lpwstr>
  </property>
  <property fmtid="{D5CDD505-2E9C-101B-9397-08002B2CF9AE}" pid="3" name="_MarkAsFinal">
    <vt:bool>true</vt:bool>
  </property>
</Properties>
</file>