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7" r:id="rId2"/>
  </p:sldMasterIdLst>
  <p:notesMasterIdLst>
    <p:notesMasterId r:id="rId44"/>
  </p:notesMasterIdLst>
  <p:handoutMasterIdLst>
    <p:handoutMasterId r:id="rId45"/>
  </p:handoutMasterIdLst>
  <p:sldIdLst>
    <p:sldId id="273" r:id="rId3"/>
    <p:sldId id="326" r:id="rId4"/>
    <p:sldId id="300" r:id="rId5"/>
    <p:sldId id="308" r:id="rId6"/>
    <p:sldId id="310" r:id="rId7"/>
    <p:sldId id="312" r:id="rId8"/>
    <p:sldId id="304" r:id="rId9"/>
    <p:sldId id="299" r:id="rId10"/>
    <p:sldId id="296" r:id="rId11"/>
    <p:sldId id="283" r:id="rId12"/>
    <p:sldId id="313" r:id="rId13"/>
    <p:sldId id="286" r:id="rId14"/>
    <p:sldId id="287" r:id="rId15"/>
    <p:sldId id="316" r:id="rId16"/>
    <p:sldId id="291" r:id="rId17"/>
    <p:sldId id="301" r:id="rId18"/>
    <p:sldId id="314" r:id="rId19"/>
    <p:sldId id="297" r:id="rId20"/>
    <p:sldId id="298" r:id="rId21"/>
    <p:sldId id="284" r:id="rId22"/>
    <p:sldId id="272" r:id="rId23"/>
    <p:sldId id="285" r:id="rId24"/>
    <p:sldId id="317" r:id="rId25"/>
    <p:sldId id="318" r:id="rId26"/>
    <p:sldId id="321" r:id="rId27"/>
    <p:sldId id="288" r:id="rId28"/>
    <p:sldId id="268" r:id="rId29"/>
    <p:sldId id="269" r:id="rId30"/>
    <p:sldId id="328" r:id="rId31"/>
    <p:sldId id="320" r:id="rId32"/>
    <p:sldId id="322" r:id="rId33"/>
    <p:sldId id="330" r:id="rId34"/>
    <p:sldId id="331" r:id="rId35"/>
    <p:sldId id="332" r:id="rId36"/>
    <p:sldId id="289" r:id="rId37"/>
    <p:sldId id="323" r:id="rId38"/>
    <p:sldId id="293" r:id="rId39"/>
    <p:sldId id="325" r:id="rId40"/>
    <p:sldId id="278" r:id="rId41"/>
    <p:sldId id="294" r:id="rId42"/>
    <p:sldId id="327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filali" initials="y" lastIdx="33" clrIdx="0">
    <p:extLst>
      <p:ext uri="{19B8F6BF-5375-455C-9EA6-DF929625EA0E}">
        <p15:presenceInfo xmlns:p15="http://schemas.microsoft.com/office/powerpoint/2012/main" userId="yfilali" providerId="None"/>
      </p:ext>
    </p:extLst>
  </p:cmAuthor>
  <p:cmAuthor id="2" name="Utilisateur invité" initials="Ui" lastIdx="3" clrIdx="1">
    <p:extLst>
      <p:ext uri="{19B8F6BF-5375-455C-9EA6-DF929625EA0E}">
        <p15:presenceInfo xmlns:p15="http://schemas.microsoft.com/office/powerpoint/2012/main" userId="S::urn:spo:anon#b9396e28969334400bf7b7f3473836a92b02de3be09930c71ce50f631077aa00::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4878A6"/>
    <a:srgbClr val="719DCD"/>
    <a:srgbClr val="168769"/>
    <a:srgbClr val="DE68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66026D-6113-E80A-DEC1-BF0A80CED55C}" v="611" dt="2021-01-12T12:15:08.100"/>
    <p1510:client id="{0BC20371-5D6D-62B1-5556-254E46276BE0}" v="4" dt="2021-01-18T11:59:09.169"/>
    <p1510:client id="{0E2E4F65-ADBB-BCD4-5305-D158D12DB923}" v="342" dt="2021-01-15T17:44:40.123"/>
    <p1510:client id="{196313A8-CE32-17EA-8686-F6494896A184}" v="22" dt="2021-01-26T15:10:48.361"/>
    <p1510:client id="{1F87B148-54FD-9EE9-A272-AF20BDC28B56}" v="339" dt="2020-12-28T14:05:16.485"/>
    <p1510:client id="{23F50009-9D3A-43F4-DDED-9C32DBB3D4FF}" v="757" dt="2021-01-16T15:04:27.440"/>
    <p1510:client id="{2D827EA0-0002-BA9D-9B01-5A48A8E28D80}" v="4" dt="2021-01-16T22:16:00.247"/>
    <p1510:client id="{447425AE-834D-2049-D917-2DEE8F725040}" v="291" dt="2021-01-05T17:59:56.043"/>
    <p1510:client id="{57F1CC76-7C63-63D2-54C0-221B9E7308AE}" v="140" dt="2021-01-18T19:20:31.146"/>
    <p1510:client id="{63376ADD-5BE2-E5F2-E26E-9F5D441DED38}" v="12" dt="2021-01-07T12:12:46.934"/>
    <p1510:client id="{64F44FAB-F1F0-0206-2F27-7FBE270C0919}" v="5" dt="2021-01-18T17:12:03.568"/>
    <p1510:client id="{771E2A1B-C71D-F1D3-0493-4D0F0B69BB15}" v="68" dt="2020-12-13T17:30:32.530"/>
    <p1510:client id="{78FBE9EA-5C79-4DDE-9020-9E2FA4CD77C3}" v="232" dt="2021-01-13T19:13:04.422"/>
    <p1510:client id="{84B05243-6C29-DA5B-CCCC-56625C51EC89}" v="50" dt="2021-01-26T11:51:41.521"/>
    <p1510:client id="{987BCF44-167D-C008-3E38-10A3B029DD25}" v="701" dt="2021-01-02T16:43:18.732"/>
    <p1510:client id="{9D3CD44F-286D-3840-A8BA-385D1CEBFA49}" v="1531" dt="2021-01-16T14:18:35.429"/>
    <p1510:client id="{D0341465-80CD-2AEF-8AC4-A7D2EF27E368}" v="698" dt="2021-01-02T14:58:22.261"/>
  </p1510:revLst>
</p1510:revInfo>
</file>

<file path=ppt/tableStyles.xml><?xml version="1.0" encoding="utf-8"?>
<a:tblStyleLst xmlns:a="http://schemas.openxmlformats.org/drawingml/2006/main" def="{0FF1CE12-B100-0000-0000-000000000002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37" autoAdjust="0"/>
    <p:restoredTop sz="86380" autoAdjust="0"/>
  </p:normalViewPr>
  <p:slideViewPr>
    <p:cSldViewPr>
      <p:cViewPr varScale="1">
        <p:scale>
          <a:sx n="101" d="100"/>
          <a:sy n="101" d="100"/>
        </p:scale>
        <p:origin x="-108" y="-258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52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microsoft.com/office/2016/11/relationships/changesInfo" Target="changesInfos/changesInfo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commentAuthors" Target="commentAuthor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tilisateur invité" userId="S::urn:spo:anon#b9396e28969334400bf7b7f3473836a92b02de3be09930c71ce50f631077aa00::" providerId="AD" clId="Web-{78FBE9EA-5C79-4DDE-9020-9E2FA4CD77C3}"/>
    <pc:docChg chg="modSld">
      <pc:chgData name="Utilisateur invité" userId="S::urn:spo:anon#b9396e28969334400bf7b7f3473836a92b02de3be09930c71ce50f631077aa00::" providerId="AD" clId="Web-{78FBE9EA-5C79-4DDE-9020-9E2FA4CD77C3}" dt="2021-01-13T19:13:04.422" v="129"/>
      <pc:docMkLst>
        <pc:docMk/>
      </pc:docMkLst>
      <pc:sldChg chg="modSp delCm">
        <pc:chgData name="Utilisateur invité" userId="S::urn:spo:anon#b9396e28969334400bf7b7f3473836a92b02de3be09930c71ce50f631077aa00::" providerId="AD" clId="Web-{78FBE9EA-5C79-4DDE-9020-9E2FA4CD77C3}" dt="2021-01-13T19:13:04.422" v="129"/>
        <pc:sldMkLst>
          <pc:docMk/>
          <pc:sldMk cId="0" sldId="278"/>
        </pc:sldMkLst>
        <pc:spChg chg="mod">
          <ac:chgData name="Utilisateur invité" userId="S::urn:spo:anon#b9396e28969334400bf7b7f3473836a92b02de3be09930c71ce50f631077aa00::" providerId="AD" clId="Web-{78FBE9EA-5C79-4DDE-9020-9E2FA4CD77C3}" dt="2021-01-13T19:12:50" v="126" actId="1076"/>
          <ac:spMkLst>
            <pc:docMk/>
            <pc:sldMk cId="0" sldId="278"/>
            <ac:spMk id="9" creationId="{00000000-0000-0000-0000-000000000000}"/>
          </ac:spMkLst>
        </pc:spChg>
        <pc:picChg chg="mod">
          <ac:chgData name="Utilisateur invité" userId="S::urn:spo:anon#b9396e28969334400bf7b7f3473836a92b02de3be09930c71ce50f631077aa00::" providerId="AD" clId="Web-{78FBE9EA-5C79-4DDE-9020-9E2FA4CD77C3}" dt="2021-01-13T19:12:56.500" v="128" actId="1076"/>
          <ac:picMkLst>
            <pc:docMk/>
            <pc:sldMk cId="0" sldId="278"/>
            <ac:picMk id="8" creationId="{00000000-0000-0000-0000-000000000000}"/>
          </ac:picMkLst>
        </pc:picChg>
      </pc:sldChg>
      <pc:sldChg chg="modSp delCm">
        <pc:chgData name="Utilisateur invité" userId="S::urn:spo:anon#b9396e28969334400bf7b7f3473836a92b02de3be09930c71ce50f631077aa00::" providerId="AD" clId="Web-{78FBE9EA-5C79-4DDE-9020-9E2FA4CD77C3}" dt="2021-01-13T19:05:22.569" v="89"/>
        <pc:sldMkLst>
          <pc:docMk/>
          <pc:sldMk cId="0" sldId="284"/>
        </pc:sldMkLst>
        <pc:spChg chg="mod">
          <ac:chgData name="Utilisateur invité" userId="S::urn:spo:anon#b9396e28969334400bf7b7f3473836a92b02de3be09930c71ce50f631077aa00::" providerId="AD" clId="Web-{78FBE9EA-5C79-4DDE-9020-9E2FA4CD77C3}" dt="2021-01-13T19:05:04.819" v="88" actId="20577"/>
          <ac:spMkLst>
            <pc:docMk/>
            <pc:sldMk cId="0" sldId="284"/>
            <ac:spMk id="4" creationId="{00000000-0000-0000-0000-000000000000}"/>
          </ac:spMkLst>
        </pc:spChg>
      </pc:sldChg>
      <pc:sldChg chg="modSp delCm">
        <pc:chgData name="Utilisateur invité" userId="S::urn:spo:anon#b9396e28969334400bf7b7f3473836a92b02de3be09930c71ce50f631077aa00::" providerId="AD" clId="Web-{78FBE9EA-5C79-4DDE-9020-9E2FA4CD77C3}" dt="2021-01-13T18:57:16.544" v="11" actId="20577"/>
        <pc:sldMkLst>
          <pc:docMk/>
          <pc:sldMk cId="0" sldId="286"/>
        </pc:sldMkLst>
        <pc:spChg chg="mod">
          <ac:chgData name="Utilisateur invité" userId="S::urn:spo:anon#b9396e28969334400bf7b7f3473836a92b02de3be09930c71ce50f631077aa00::" providerId="AD" clId="Web-{78FBE9EA-5C79-4DDE-9020-9E2FA4CD77C3}" dt="2021-01-13T18:57:16.544" v="11" actId="20577"/>
          <ac:spMkLst>
            <pc:docMk/>
            <pc:sldMk cId="0" sldId="286"/>
            <ac:spMk id="12" creationId="{00000000-0000-0000-0000-000000000000}"/>
          </ac:spMkLst>
        </pc:spChg>
      </pc:sldChg>
      <pc:sldChg chg="modSp">
        <pc:chgData name="Utilisateur invité" userId="S::urn:spo:anon#b9396e28969334400bf7b7f3473836a92b02de3be09930c71ce50f631077aa00::" providerId="AD" clId="Web-{78FBE9EA-5C79-4DDE-9020-9E2FA4CD77C3}" dt="2021-01-13T18:56:27.481" v="5" actId="20577"/>
        <pc:sldMkLst>
          <pc:docMk/>
          <pc:sldMk cId="0" sldId="296"/>
        </pc:sldMkLst>
        <pc:spChg chg="mod">
          <ac:chgData name="Utilisateur invité" userId="S::urn:spo:anon#b9396e28969334400bf7b7f3473836a92b02de3be09930c71ce50f631077aa00::" providerId="AD" clId="Web-{78FBE9EA-5C79-4DDE-9020-9E2FA4CD77C3}" dt="2021-01-13T18:56:27.481" v="5" actId="20577"/>
          <ac:spMkLst>
            <pc:docMk/>
            <pc:sldMk cId="0" sldId="296"/>
            <ac:spMk id="5" creationId="{00000000-0000-0000-0000-000000000000}"/>
          </ac:spMkLst>
        </pc:spChg>
        <pc:picChg chg="mod">
          <ac:chgData name="Utilisateur invité" userId="S::urn:spo:anon#b9396e28969334400bf7b7f3473836a92b02de3be09930c71ce50f631077aa00::" providerId="AD" clId="Web-{78FBE9EA-5C79-4DDE-9020-9E2FA4CD77C3}" dt="2021-01-13T18:56:00.074" v="0" actId="1076"/>
          <ac:picMkLst>
            <pc:docMk/>
            <pc:sldMk cId="0" sldId="296"/>
            <ac:picMk id="11" creationId="{00000000-0000-0000-0000-000000000000}"/>
          </ac:picMkLst>
        </pc:picChg>
      </pc:sldChg>
      <pc:sldChg chg="delSp">
        <pc:chgData name="Utilisateur invité" userId="S::urn:spo:anon#b9396e28969334400bf7b7f3473836a92b02de3be09930c71ce50f631077aa00::" providerId="AD" clId="Web-{78FBE9EA-5C79-4DDE-9020-9E2FA4CD77C3}" dt="2021-01-13T19:07:04.946" v="90"/>
        <pc:sldMkLst>
          <pc:docMk/>
          <pc:sldMk cId="0" sldId="303"/>
        </pc:sldMkLst>
        <pc:spChg chg="del">
          <ac:chgData name="Utilisateur invité" userId="S::urn:spo:anon#b9396e28969334400bf7b7f3473836a92b02de3be09930c71ce50f631077aa00::" providerId="AD" clId="Web-{78FBE9EA-5C79-4DDE-9020-9E2FA4CD77C3}" dt="2021-01-13T19:07:04.946" v="90"/>
          <ac:spMkLst>
            <pc:docMk/>
            <pc:sldMk cId="0" sldId="303"/>
            <ac:spMk id="5" creationId="{00000000-0000-0000-0000-000000000000}"/>
          </ac:spMkLst>
        </pc:spChg>
      </pc:sldChg>
    </pc:docChg>
  </pc:docChgLst>
  <pc:docChgLst>
    <pc:chgData name="Utilisateur invité" userId="S::urn:spo:anon#b9396e28969334400bf7b7f3473836a92b02de3be09930c71ce50f631077aa00::" providerId="AD" clId="Web-{9D3CD44F-286D-3840-A8BA-385D1CEBFA49}"/>
    <pc:docChg chg="addSld delSld modSld">
      <pc:chgData name="Utilisateur invité" userId="S::urn:spo:anon#b9396e28969334400bf7b7f3473836a92b02de3be09930c71ce50f631077aa00::" providerId="AD" clId="Web-{9D3CD44F-286D-3840-A8BA-385D1CEBFA49}" dt="2021-01-16T14:18:35.429" v="1109" actId="1076"/>
      <pc:docMkLst>
        <pc:docMk/>
      </pc:docMkLst>
      <pc:sldChg chg="add del">
        <pc:chgData name="Utilisateur invité" userId="S::urn:spo:anon#b9396e28969334400bf7b7f3473836a92b02de3be09930c71ce50f631077aa00::" providerId="AD" clId="Web-{9D3CD44F-286D-3840-A8BA-385D1CEBFA49}" dt="2021-01-16T13:53:25.423" v="679"/>
        <pc:sldMkLst>
          <pc:docMk/>
          <pc:sldMk cId="4045807431" sldId="329"/>
        </pc:sldMkLst>
      </pc:sldChg>
      <pc:sldChg chg="addSp delSp modSp">
        <pc:chgData name="Utilisateur invité" userId="S::urn:spo:anon#b9396e28969334400bf7b7f3473836a92b02de3be09930c71ce50f631077aa00::" providerId="AD" clId="Web-{9D3CD44F-286D-3840-A8BA-385D1CEBFA49}" dt="2021-01-16T13:56:16.708" v="782" actId="20577"/>
        <pc:sldMkLst>
          <pc:docMk/>
          <pc:sldMk cId="4233843804" sldId="330"/>
        </pc:sldMkLst>
        <pc:spChg chg="mod">
          <ac:chgData name="Utilisateur invité" userId="S::urn:spo:anon#b9396e28969334400bf7b7f3473836a92b02de3be09930c71ce50f631077aa00::" providerId="AD" clId="Web-{9D3CD44F-286D-3840-A8BA-385D1CEBFA49}" dt="2021-01-16T13:40:30.982" v="555" actId="1076"/>
          <ac:spMkLst>
            <pc:docMk/>
            <pc:sldMk cId="4233843804" sldId="330"/>
            <ac:spMk id="3" creationId="{ECF9D198-D679-460D-AEE7-FAFD621E12A4}"/>
          </ac:spMkLst>
        </pc:spChg>
        <pc:spChg chg="mod">
          <ac:chgData name="Utilisateur invité" userId="S::urn:spo:anon#b9396e28969334400bf7b7f3473836a92b02de3be09930c71ce50f631077aa00::" providerId="AD" clId="Web-{9D3CD44F-286D-3840-A8BA-385D1CEBFA49}" dt="2021-01-16T13:56:16.708" v="782" actId="20577"/>
          <ac:spMkLst>
            <pc:docMk/>
            <pc:sldMk cId="4233843804" sldId="330"/>
            <ac:spMk id="4" creationId="{00000000-0000-0000-0000-000000000000}"/>
          </ac:spMkLst>
        </pc:spChg>
        <pc:spChg chg="add mod">
          <ac:chgData name="Utilisateur invité" userId="S::urn:spo:anon#b9396e28969334400bf7b7f3473836a92b02de3be09930c71ce50f631077aa00::" providerId="AD" clId="Web-{9D3CD44F-286D-3840-A8BA-385D1CEBFA49}" dt="2021-01-16T12:45:20.089" v="65" actId="1076"/>
          <ac:spMkLst>
            <pc:docMk/>
            <pc:sldMk cId="4233843804" sldId="330"/>
            <ac:spMk id="5" creationId="{9AA81D0C-8905-4AFA-872D-D5718699A94E}"/>
          </ac:spMkLst>
        </pc:spChg>
        <pc:spChg chg="add mod">
          <ac:chgData name="Utilisateur invité" userId="S::urn:spo:anon#b9396e28969334400bf7b7f3473836a92b02de3be09930c71ce50f631077aa00::" providerId="AD" clId="Web-{9D3CD44F-286D-3840-A8BA-385D1CEBFA49}" dt="2021-01-16T12:44:50.416" v="55" actId="1076"/>
          <ac:spMkLst>
            <pc:docMk/>
            <pc:sldMk cId="4233843804" sldId="330"/>
            <ac:spMk id="6" creationId="{6FBB97E8-64D5-4335-9130-1C4770D3BE64}"/>
          </ac:spMkLst>
        </pc:spChg>
        <pc:spChg chg="add del mod">
          <ac:chgData name="Utilisateur invité" userId="S::urn:spo:anon#b9396e28969334400bf7b7f3473836a92b02de3be09930c71ce50f631077aa00::" providerId="AD" clId="Web-{9D3CD44F-286D-3840-A8BA-385D1CEBFA49}" dt="2021-01-16T12:45:35.980" v="70"/>
          <ac:spMkLst>
            <pc:docMk/>
            <pc:sldMk cId="4233843804" sldId="330"/>
            <ac:spMk id="7" creationId="{86EDDC19-4CB7-48BD-8CE0-9C5531366F83}"/>
          </ac:spMkLst>
        </pc:spChg>
        <pc:spChg chg="add del">
          <ac:chgData name="Utilisateur invité" userId="S::urn:spo:anon#b9396e28969334400bf7b7f3473836a92b02de3be09930c71ce50f631077aa00::" providerId="AD" clId="Web-{9D3CD44F-286D-3840-A8BA-385D1CEBFA49}" dt="2021-01-16T12:44:59.619" v="59"/>
          <ac:spMkLst>
            <pc:docMk/>
            <pc:sldMk cId="4233843804" sldId="330"/>
            <ac:spMk id="8" creationId="{E854AF29-2CA2-4EA2-B990-C1C79D60283E}"/>
          </ac:spMkLst>
        </pc:spChg>
        <pc:spChg chg="add del mod">
          <ac:chgData name="Utilisateur invité" userId="S::urn:spo:anon#b9396e28969334400bf7b7f3473836a92b02de3be09930c71ce50f631077aa00::" providerId="AD" clId="Web-{9D3CD44F-286D-3840-A8BA-385D1CEBFA49}" dt="2021-01-16T12:45:09.932" v="62"/>
          <ac:spMkLst>
            <pc:docMk/>
            <pc:sldMk cId="4233843804" sldId="330"/>
            <ac:spMk id="9" creationId="{989B267C-D8EA-436F-85EF-ACA641840642}"/>
          </ac:spMkLst>
        </pc:spChg>
        <pc:spChg chg="add mod">
          <ac:chgData name="Utilisateur invité" userId="S::urn:spo:anon#b9396e28969334400bf7b7f3473836a92b02de3be09930c71ce50f631077aa00::" providerId="AD" clId="Web-{9D3CD44F-286D-3840-A8BA-385D1CEBFA49}" dt="2021-01-16T12:45:57.011" v="79" actId="1076"/>
          <ac:spMkLst>
            <pc:docMk/>
            <pc:sldMk cId="4233843804" sldId="330"/>
            <ac:spMk id="10" creationId="{427946BD-EF17-4232-B3A4-F9B42381D81A}"/>
          </ac:spMkLst>
        </pc:spChg>
        <pc:spChg chg="add mod">
          <ac:chgData name="Utilisateur invité" userId="S::urn:spo:anon#b9396e28969334400bf7b7f3473836a92b02de3be09930c71ce50f631077aa00::" providerId="AD" clId="Web-{9D3CD44F-286D-3840-A8BA-385D1CEBFA49}" dt="2021-01-16T13:20:10.718" v="290" actId="20577"/>
          <ac:spMkLst>
            <pc:docMk/>
            <pc:sldMk cId="4233843804" sldId="330"/>
            <ac:spMk id="21" creationId="{B34BAF93-18A5-4F5A-A58D-EB5C33D1B40C}"/>
          </ac:spMkLst>
        </pc:spChg>
        <pc:spChg chg="add del">
          <ac:chgData name="Utilisateur invité" userId="S::urn:spo:anon#b9396e28969334400bf7b7f3473836a92b02de3be09930c71ce50f631077aa00::" providerId="AD" clId="Web-{9D3CD44F-286D-3840-A8BA-385D1CEBFA49}" dt="2021-01-16T13:04:14.382" v="155"/>
          <ac:spMkLst>
            <pc:docMk/>
            <pc:sldMk cId="4233843804" sldId="330"/>
            <ac:spMk id="22" creationId="{50747D67-4AA0-436C-AA1F-6B0E4B4321DC}"/>
          </ac:spMkLst>
        </pc:spChg>
        <pc:spChg chg="add mod">
          <ac:chgData name="Utilisateur invité" userId="S::urn:spo:anon#b9396e28969334400bf7b7f3473836a92b02de3be09930c71ce50f631077aa00::" providerId="AD" clId="Web-{9D3CD44F-286D-3840-A8BA-385D1CEBFA49}" dt="2021-01-16T13:20:08.359" v="288" actId="20577"/>
          <ac:spMkLst>
            <pc:docMk/>
            <pc:sldMk cId="4233843804" sldId="330"/>
            <ac:spMk id="23" creationId="{874F07CD-7B1A-4415-A859-4DEC81CC2701}"/>
          </ac:spMkLst>
        </pc:spChg>
        <pc:spChg chg="add mod">
          <ac:chgData name="Utilisateur invité" userId="S::urn:spo:anon#b9396e28969334400bf7b7f3473836a92b02de3be09930c71ce50f631077aa00::" providerId="AD" clId="Web-{9D3CD44F-286D-3840-A8BA-385D1CEBFA49}" dt="2021-01-16T13:20:45.860" v="298" actId="20577"/>
          <ac:spMkLst>
            <pc:docMk/>
            <pc:sldMk cId="4233843804" sldId="330"/>
            <ac:spMk id="35" creationId="{B8149027-6018-48A9-8F72-C98413FD2D74}"/>
          </ac:spMkLst>
        </pc:spChg>
        <pc:spChg chg="add mod">
          <ac:chgData name="Utilisateur invité" userId="S::urn:spo:anon#b9396e28969334400bf7b7f3473836a92b02de3be09930c71ce50f631077aa00::" providerId="AD" clId="Web-{9D3CD44F-286D-3840-A8BA-385D1CEBFA49}" dt="2021-01-16T13:20:41.078" v="297" actId="20577"/>
          <ac:spMkLst>
            <pc:docMk/>
            <pc:sldMk cId="4233843804" sldId="330"/>
            <ac:spMk id="36" creationId="{A5F5C702-1F41-466C-93A0-A2D750FC4E48}"/>
          </ac:spMkLst>
        </pc:spChg>
        <pc:spChg chg="add mod">
          <ac:chgData name="Utilisateur invité" userId="S::urn:spo:anon#b9396e28969334400bf7b7f3473836a92b02de3be09930c71ce50f631077aa00::" providerId="AD" clId="Web-{9D3CD44F-286D-3840-A8BA-385D1CEBFA49}" dt="2021-01-16T13:23:43.895" v="348" actId="1076"/>
          <ac:spMkLst>
            <pc:docMk/>
            <pc:sldMk cId="4233843804" sldId="330"/>
            <ac:spMk id="37" creationId="{9752D2F6-ACE0-488D-85B2-F86E0EB58F31}"/>
          </ac:spMkLst>
        </pc:spChg>
        <pc:spChg chg="add mod">
          <ac:chgData name="Utilisateur invité" userId="S::urn:spo:anon#b9396e28969334400bf7b7f3473836a92b02de3be09930c71ce50f631077aa00::" providerId="AD" clId="Web-{9D3CD44F-286D-3840-A8BA-385D1CEBFA49}" dt="2021-01-16T13:23:50.067" v="350" actId="1076"/>
          <ac:spMkLst>
            <pc:docMk/>
            <pc:sldMk cId="4233843804" sldId="330"/>
            <ac:spMk id="38" creationId="{FEAB6378-4FEC-4A86-8A24-5F419CD2CF4C}"/>
          </ac:spMkLst>
        </pc:spChg>
        <pc:spChg chg="add mod">
          <ac:chgData name="Utilisateur invité" userId="S::urn:spo:anon#b9396e28969334400bf7b7f3473836a92b02de3be09930c71ce50f631077aa00::" providerId="AD" clId="Web-{9D3CD44F-286D-3840-A8BA-385D1CEBFA49}" dt="2021-01-16T13:24:33.240" v="360" actId="20577"/>
          <ac:spMkLst>
            <pc:docMk/>
            <pc:sldMk cId="4233843804" sldId="330"/>
            <ac:spMk id="39" creationId="{69EAE3BD-42BE-4E60-94BF-C96418B545DC}"/>
          </ac:spMkLst>
        </pc:spChg>
        <pc:spChg chg="add mod">
          <ac:chgData name="Utilisateur invité" userId="S::urn:spo:anon#b9396e28969334400bf7b7f3473836a92b02de3be09930c71ce50f631077aa00::" providerId="AD" clId="Web-{9D3CD44F-286D-3840-A8BA-385D1CEBFA49}" dt="2021-01-16T13:24:46.772" v="364" actId="20577"/>
          <ac:spMkLst>
            <pc:docMk/>
            <pc:sldMk cId="4233843804" sldId="330"/>
            <ac:spMk id="40" creationId="{23ED47D3-2113-47E5-A9E6-8E53E989E735}"/>
          </ac:spMkLst>
        </pc:spChg>
        <pc:spChg chg="add mod">
          <ac:chgData name="Utilisateur invité" userId="S::urn:spo:anon#b9396e28969334400bf7b7f3473836a92b02de3be09930c71ce50f631077aa00::" providerId="AD" clId="Web-{9D3CD44F-286D-3840-A8BA-385D1CEBFA49}" dt="2021-01-16T13:54:25.487" v="701" actId="20577"/>
          <ac:spMkLst>
            <pc:docMk/>
            <pc:sldMk cId="4233843804" sldId="330"/>
            <ac:spMk id="41" creationId="{7F2B7B8A-D6B6-4A77-A1CE-2CB8EDEF5234}"/>
          </ac:spMkLst>
        </pc:spChg>
        <pc:spChg chg="add mod">
          <ac:chgData name="Utilisateur invité" userId="S::urn:spo:anon#b9396e28969334400bf7b7f3473836a92b02de3be09930c71ce50f631077aa00::" providerId="AD" clId="Web-{9D3CD44F-286D-3840-A8BA-385D1CEBFA49}" dt="2021-01-16T13:41:08.421" v="569" actId="1076"/>
          <ac:spMkLst>
            <pc:docMk/>
            <pc:sldMk cId="4233843804" sldId="330"/>
            <ac:spMk id="42" creationId="{52AE6B1E-5DEE-4F22-AB12-3567EC684339}"/>
          </ac:spMkLst>
        </pc:spChg>
        <pc:spChg chg="add mod">
          <ac:chgData name="Utilisateur invité" userId="S::urn:spo:anon#b9396e28969334400bf7b7f3473836a92b02de3be09930c71ce50f631077aa00::" providerId="AD" clId="Web-{9D3CD44F-286D-3840-A8BA-385D1CEBFA49}" dt="2021-01-16T13:43:02.705" v="625" actId="20577"/>
          <ac:spMkLst>
            <pc:docMk/>
            <pc:sldMk cId="4233843804" sldId="330"/>
            <ac:spMk id="43" creationId="{C77C57EF-337B-4A75-988A-F972E5F0043D}"/>
          </ac:spMkLst>
        </pc:spChg>
        <pc:spChg chg="add del mod">
          <ac:chgData name="Utilisateur invité" userId="S::urn:spo:anon#b9396e28969334400bf7b7f3473836a92b02de3be09930c71ce50f631077aa00::" providerId="AD" clId="Web-{9D3CD44F-286D-3840-A8BA-385D1CEBFA49}" dt="2021-01-16T13:48:19.009" v="657"/>
          <ac:spMkLst>
            <pc:docMk/>
            <pc:sldMk cId="4233843804" sldId="330"/>
            <ac:spMk id="52" creationId="{DDA9DC05-E7DD-4DEB-831A-60F2E3A99B4A}"/>
          </ac:spMkLst>
        </pc:spChg>
        <pc:picChg chg="mod ord">
          <ac:chgData name="Utilisateur invité" userId="S::urn:spo:anon#b9396e28969334400bf7b7f3473836a92b02de3be09930c71ce50f631077aa00::" providerId="AD" clId="Web-{9D3CD44F-286D-3840-A8BA-385D1CEBFA49}" dt="2021-01-16T13:16:23.759" v="251" actId="1076"/>
          <ac:picMkLst>
            <pc:docMk/>
            <pc:sldMk cId="4233843804" sldId="330"/>
            <ac:picMk id="2" creationId="{30C5D4A5-16D4-4D28-9AEB-383C841A6482}"/>
          </ac:picMkLst>
        </pc:picChg>
        <pc:picChg chg="add del mod">
          <ac:chgData name="Utilisateur invité" userId="S::urn:spo:anon#b9396e28969334400bf7b7f3473836a92b02de3be09930c71ce50f631077aa00::" providerId="AD" clId="Web-{9D3CD44F-286D-3840-A8BA-385D1CEBFA49}" dt="2021-01-16T12:49:23.095" v="90"/>
          <ac:picMkLst>
            <pc:docMk/>
            <pc:sldMk cId="4233843804" sldId="330"/>
            <ac:picMk id="13" creationId="{8070BEE2-4F6A-40AB-9FC5-BC595D66E803}"/>
          </ac:picMkLst>
        </pc:picChg>
        <pc:picChg chg="add mod">
          <ac:chgData name="Utilisateur invité" userId="S::urn:spo:anon#b9396e28969334400bf7b7f3473836a92b02de3be09930c71ce50f631077aa00::" providerId="AD" clId="Web-{9D3CD44F-286D-3840-A8BA-385D1CEBFA49}" dt="2021-01-16T12:58:48.109" v="102" actId="1076"/>
          <ac:picMkLst>
            <pc:docMk/>
            <pc:sldMk cId="4233843804" sldId="330"/>
            <ac:picMk id="15" creationId="{B5A4958F-DACF-46CA-90A5-BE0D8C3CA030}"/>
          </ac:picMkLst>
        </pc:picChg>
        <pc:picChg chg="add mod ord">
          <ac:chgData name="Utilisateur invité" userId="S::urn:spo:anon#b9396e28969334400bf7b7f3473836a92b02de3be09930c71ce50f631077aa00::" providerId="AD" clId="Web-{9D3CD44F-286D-3840-A8BA-385D1CEBFA49}" dt="2021-01-16T13:08:05.591" v="193" actId="1076"/>
          <ac:picMkLst>
            <pc:docMk/>
            <pc:sldMk cId="4233843804" sldId="330"/>
            <ac:picMk id="24" creationId="{6BEC568B-7548-4B14-A5C0-8C99C861CF95}"/>
          </ac:picMkLst>
        </pc:picChg>
        <pc:picChg chg="add del">
          <ac:chgData name="Utilisateur invité" userId="S::urn:spo:anon#b9396e28969334400bf7b7f3473836a92b02de3be09930c71ce50f631077aa00::" providerId="AD" clId="Web-{9D3CD44F-286D-3840-A8BA-385D1CEBFA49}" dt="2021-01-16T13:08:32.998" v="198"/>
          <ac:picMkLst>
            <pc:docMk/>
            <pc:sldMk cId="4233843804" sldId="330"/>
            <ac:picMk id="25" creationId="{D15ED559-CE8C-47E5-A630-6747C2A41AE9}"/>
          </ac:picMkLst>
        </pc:picChg>
        <pc:picChg chg="add mod">
          <ac:chgData name="Utilisateur invité" userId="S::urn:spo:anon#b9396e28969334400bf7b7f3473836a92b02de3be09930c71ce50f631077aa00::" providerId="AD" clId="Web-{9D3CD44F-286D-3840-A8BA-385D1CEBFA49}" dt="2021-01-16T13:13:28.536" v="212" actId="1076"/>
          <ac:picMkLst>
            <pc:docMk/>
            <pc:sldMk cId="4233843804" sldId="330"/>
            <ac:picMk id="26" creationId="{D45FF4C1-AE76-4E73-A139-495177A98FDE}"/>
          </ac:picMkLst>
        </pc:picChg>
        <pc:picChg chg="add mod">
          <ac:chgData name="Utilisateur invité" userId="S::urn:spo:anon#b9396e28969334400bf7b7f3473836a92b02de3be09930c71ce50f631077aa00::" providerId="AD" clId="Web-{9D3CD44F-286D-3840-A8BA-385D1CEBFA49}" dt="2021-01-16T13:17:35.136" v="261" actId="1076"/>
          <ac:picMkLst>
            <pc:docMk/>
            <pc:sldMk cId="4233843804" sldId="330"/>
            <ac:picMk id="27" creationId="{2F02C615-216C-43DE-96ED-3EC56F70D0C9}"/>
          </ac:picMkLst>
        </pc:picChg>
        <pc:picChg chg="add del mod">
          <ac:chgData name="Utilisateur invité" userId="S::urn:spo:anon#b9396e28969334400bf7b7f3473836a92b02de3be09930c71ce50f631077aa00::" providerId="AD" clId="Web-{9D3CD44F-286D-3840-A8BA-385D1CEBFA49}" dt="2021-01-16T13:38:35.604" v="544"/>
          <ac:picMkLst>
            <pc:docMk/>
            <pc:sldMk cId="4233843804" sldId="330"/>
            <ac:picMk id="44" creationId="{9AE1C70C-19A4-49B7-AB12-538B3DE7A596}"/>
          </ac:picMkLst>
        </pc:picChg>
        <pc:picChg chg="add del mod">
          <ac:chgData name="Utilisateur invité" userId="S::urn:spo:anon#b9396e28969334400bf7b7f3473836a92b02de3be09930c71ce50f631077aa00::" providerId="AD" clId="Web-{9D3CD44F-286D-3840-A8BA-385D1CEBFA49}" dt="2021-01-16T13:46:50.210" v="634"/>
          <ac:picMkLst>
            <pc:docMk/>
            <pc:sldMk cId="4233843804" sldId="330"/>
            <ac:picMk id="45" creationId="{8EF703E4-6789-46AB-BD00-2C482568B449}"/>
          </ac:picMkLst>
        </pc:picChg>
        <pc:picChg chg="add del mod">
          <ac:chgData name="Utilisateur invité" userId="S::urn:spo:anon#b9396e28969334400bf7b7f3473836a92b02de3be09930c71ce50f631077aa00::" providerId="AD" clId="Web-{9D3CD44F-286D-3840-A8BA-385D1CEBFA49}" dt="2021-01-16T13:52:43.422" v="670"/>
          <ac:picMkLst>
            <pc:docMk/>
            <pc:sldMk cId="4233843804" sldId="330"/>
            <ac:picMk id="46" creationId="{00ACF308-97DC-4413-B536-B288532F8218}"/>
          </ac:picMkLst>
        </pc:picChg>
        <pc:picChg chg="add mod">
          <ac:chgData name="Utilisateur invité" userId="S::urn:spo:anon#b9396e28969334400bf7b7f3473836a92b02de3be09930c71ce50f631077aa00::" providerId="AD" clId="Web-{9D3CD44F-286D-3840-A8BA-385D1CEBFA49}" dt="2021-01-16T13:43:05.236" v="626" actId="1076"/>
          <ac:picMkLst>
            <pc:docMk/>
            <pc:sldMk cId="4233843804" sldId="330"/>
            <ac:picMk id="47" creationId="{3A28F14C-07EB-4DB9-A508-5FA7F351A0EF}"/>
          </ac:picMkLst>
        </pc:picChg>
        <pc:picChg chg="add mod">
          <ac:chgData name="Utilisateur invité" userId="S::urn:spo:anon#b9396e28969334400bf7b7f3473836a92b02de3be09930c71ce50f631077aa00::" providerId="AD" clId="Web-{9D3CD44F-286D-3840-A8BA-385D1CEBFA49}" dt="2021-01-16T13:43:56.206" v="631"/>
          <ac:picMkLst>
            <pc:docMk/>
            <pc:sldMk cId="4233843804" sldId="330"/>
            <ac:picMk id="48" creationId="{9D506DA2-D5B1-4FDD-A2DF-7C8D42E3B133}"/>
          </ac:picMkLst>
        </pc:picChg>
        <pc:picChg chg="add del mod">
          <ac:chgData name="Utilisateur invité" userId="S::urn:spo:anon#b9396e28969334400bf7b7f3473836a92b02de3be09930c71ce50f631077aa00::" providerId="AD" clId="Web-{9D3CD44F-286D-3840-A8BA-385D1CEBFA49}" dt="2021-01-16T13:51:04.076" v="666"/>
          <ac:picMkLst>
            <pc:docMk/>
            <pc:sldMk cId="4233843804" sldId="330"/>
            <ac:picMk id="49" creationId="{265A1E48-B716-45D7-9FFB-9888570AFBB7}"/>
          </ac:picMkLst>
        </pc:picChg>
        <pc:picChg chg="add mod">
          <ac:chgData name="Utilisateur invité" userId="S::urn:spo:anon#b9396e28969334400bf7b7f3473836a92b02de3be09930c71ce50f631077aa00::" providerId="AD" clId="Web-{9D3CD44F-286D-3840-A8BA-385D1CEBFA49}" dt="2021-01-16T13:49:42.949" v="664" actId="1076"/>
          <ac:picMkLst>
            <pc:docMk/>
            <pc:sldMk cId="4233843804" sldId="330"/>
            <ac:picMk id="53" creationId="{568AD262-B677-4359-92DA-71E0805A4E04}"/>
          </ac:picMkLst>
        </pc:picChg>
        <pc:picChg chg="add mod">
          <ac:chgData name="Utilisateur invité" userId="S::urn:spo:anon#b9396e28969334400bf7b7f3473836a92b02de3be09930c71ce50f631077aa00::" providerId="AD" clId="Web-{9D3CD44F-286D-3840-A8BA-385D1CEBFA49}" dt="2021-01-16T13:49:37.683" v="662" actId="1076"/>
          <ac:picMkLst>
            <pc:docMk/>
            <pc:sldMk cId="4233843804" sldId="330"/>
            <ac:picMk id="54" creationId="{F18201D1-76FE-44B0-882D-0F40B712C3E9}"/>
          </ac:picMkLst>
        </pc:picChg>
        <pc:picChg chg="add mod">
          <ac:chgData name="Utilisateur invité" userId="S::urn:spo:anon#b9396e28969334400bf7b7f3473836a92b02de3be09930c71ce50f631077aa00::" providerId="AD" clId="Web-{9D3CD44F-286D-3840-A8BA-385D1CEBFA49}" dt="2021-01-16T13:51:07.998" v="668" actId="14100"/>
          <ac:picMkLst>
            <pc:docMk/>
            <pc:sldMk cId="4233843804" sldId="330"/>
            <ac:picMk id="55" creationId="{E35D0A08-7FFA-4026-A2E1-D49EE17F1BCA}"/>
          </ac:picMkLst>
        </pc:picChg>
        <pc:picChg chg="add mod">
          <ac:chgData name="Utilisateur invité" userId="S::urn:spo:anon#b9396e28969334400bf7b7f3473836a92b02de3be09930c71ce50f631077aa00::" providerId="AD" clId="Web-{9D3CD44F-286D-3840-A8BA-385D1CEBFA49}" dt="2021-01-16T13:52:53.141" v="673" actId="1076"/>
          <ac:picMkLst>
            <pc:docMk/>
            <pc:sldMk cId="4233843804" sldId="330"/>
            <ac:picMk id="56" creationId="{52B7D7E1-93BC-4F55-9FC9-73723B548C76}"/>
          </ac:picMkLst>
        </pc:picChg>
        <pc:cxnChg chg="add mod">
          <ac:chgData name="Utilisateur invité" userId="S::urn:spo:anon#b9396e28969334400bf7b7f3473836a92b02de3be09930c71ce50f631077aa00::" providerId="AD" clId="Web-{9D3CD44F-286D-3840-A8BA-385D1CEBFA49}" dt="2021-01-16T13:22:57.910" v="335" actId="14100"/>
          <ac:cxnSpMkLst>
            <pc:docMk/>
            <pc:sldMk cId="4233843804" sldId="330"/>
            <ac:cxnSpMk id="11" creationId="{021DE40F-348F-4B16-881C-DEE40062C0FD}"/>
          </ac:cxnSpMkLst>
        </pc:cxnChg>
        <pc:cxnChg chg="add del">
          <ac:chgData name="Utilisateur invité" userId="S::urn:spo:anon#b9396e28969334400bf7b7f3473836a92b02de3be09930c71ce50f631077aa00::" providerId="AD" clId="Web-{9D3CD44F-286D-3840-A8BA-385D1CEBFA49}" dt="2021-01-16T12:47:10.091" v="87"/>
          <ac:cxnSpMkLst>
            <pc:docMk/>
            <pc:sldMk cId="4233843804" sldId="330"/>
            <ac:cxnSpMk id="14" creationId="{376E4F45-5DDE-4352-B1D4-91938FFB2FDB}"/>
          </ac:cxnSpMkLst>
        </pc:cxnChg>
        <pc:cxnChg chg="add mod">
          <ac:chgData name="Utilisateur invité" userId="S::urn:spo:anon#b9396e28969334400bf7b7f3473836a92b02de3be09930c71ce50f631077aa00::" providerId="AD" clId="Web-{9D3CD44F-286D-3840-A8BA-385D1CEBFA49}" dt="2021-01-16T13:18:58.279" v="276" actId="1076"/>
          <ac:cxnSpMkLst>
            <pc:docMk/>
            <pc:sldMk cId="4233843804" sldId="330"/>
            <ac:cxnSpMk id="16" creationId="{2DF01292-9FC5-49F3-994F-366C4EA3CB98}"/>
          </ac:cxnSpMkLst>
        </pc:cxnChg>
        <pc:cxnChg chg="add mod">
          <ac:chgData name="Utilisateur invité" userId="S::urn:spo:anon#b9396e28969334400bf7b7f3473836a92b02de3be09930c71ce50f631077aa00::" providerId="AD" clId="Web-{9D3CD44F-286D-3840-A8BA-385D1CEBFA49}" dt="2021-01-16T13:23:05.472" v="336" actId="14100"/>
          <ac:cxnSpMkLst>
            <pc:docMk/>
            <pc:sldMk cId="4233843804" sldId="330"/>
            <ac:cxnSpMk id="17" creationId="{AFB005BB-5413-4274-A971-0F88E8A29B01}"/>
          </ac:cxnSpMkLst>
        </pc:cxnChg>
        <pc:cxnChg chg="add mod">
          <ac:chgData name="Utilisateur invité" userId="S::urn:spo:anon#b9396e28969334400bf7b7f3473836a92b02de3be09930c71ce50f631077aa00::" providerId="AD" clId="Web-{9D3CD44F-286D-3840-A8BA-385D1CEBFA49}" dt="2021-01-16T13:19:54.780" v="286" actId="14100"/>
          <ac:cxnSpMkLst>
            <pc:docMk/>
            <pc:sldMk cId="4233843804" sldId="330"/>
            <ac:cxnSpMk id="18" creationId="{93870754-C4B1-4561-8471-59479D1A1204}"/>
          </ac:cxnSpMkLst>
        </pc:cxnChg>
        <pc:cxnChg chg="add mod">
          <ac:chgData name="Utilisateur invité" userId="S::urn:spo:anon#b9396e28969334400bf7b7f3473836a92b02de3be09930c71ce50f631077aa00::" providerId="AD" clId="Web-{9D3CD44F-286D-3840-A8BA-385D1CEBFA49}" dt="2021-01-16T13:24:22.974" v="355" actId="14100"/>
          <ac:cxnSpMkLst>
            <pc:docMk/>
            <pc:sldMk cId="4233843804" sldId="330"/>
            <ac:cxnSpMk id="19" creationId="{60546E77-4A7B-47C3-852C-C7FED55E70B8}"/>
          </ac:cxnSpMkLst>
        </pc:cxnChg>
        <pc:cxnChg chg="add mod">
          <ac:chgData name="Utilisateur invité" userId="S::urn:spo:anon#b9396e28969334400bf7b7f3473836a92b02de3be09930c71ce50f631077aa00::" providerId="AD" clId="Web-{9D3CD44F-286D-3840-A8BA-385D1CEBFA49}" dt="2021-01-16T13:24:17.037" v="354" actId="14100"/>
          <ac:cxnSpMkLst>
            <pc:docMk/>
            <pc:sldMk cId="4233843804" sldId="330"/>
            <ac:cxnSpMk id="20" creationId="{B1BA7FCA-44EB-43E3-91AF-5F2B2AB66F3A}"/>
          </ac:cxnSpMkLst>
        </pc:cxnChg>
        <pc:cxnChg chg="add mod">
          <ac:chgData name="Utilisateur invité" userId="S::urn:spo:anon#b9396e28969334400bf7b7f3473836a92b02de3be09930c71ce50f631077aa00::" providerId="AD" clId="Web-{9D3CD44F-286D-3840-A8BA-385D1CEBFA49}" dt="2021-01-16T13:22:35.143" v="332" actId="1076"/>
          <ac:cxnSpMkLst>
            <pc:docMk/>
            <pc:sldMk cId="4233843804" sldId="330"/>
            <ac:cxnSpMk id="28" creationId="{43085AFD-8631-4E8C-870F-CE9AFF2C7E0B}"/>
          </ac:cxnSpMkLst>
        </pc:cxnChg>
        <pc:cxnChg chg="add mod">
          <ac:chgData name="Utilisateur invité" userId="S::urn:spo:anon#b9396e28969334400bf7b7f3473836a92b02de3be09930c71ce50f631077aa00::" providerId="AD" clId="Web-{9D3CD44F-286D-3840-A8BA-385D1CEBFA49}" dt="2021-01-16T13:18:33.309" v="272" actId="14100"/>
          <ac:cxnSpMkLst>
            <pc:docMk/>
            <pc:sldMk cId="4233843804" sldId="330"/>
            <ac:cxnSpMk id="29" creationId="{F9DA9F70-8973-4FE8-8DB2-251167FDE0C5}"/>
          </ac:cxnSpMkLst>
        </pc:cxnChg>
        <pc:cxnChg chg="add mod">
          <ac:chgData name="Utilisateur invité" userId="S::urn:spo:anon#b9396e28969334400bf7b7f3473836a92b02de3be09930c71ce50f631077aa00::" providerId="AD" clId="Web-{9D3CD44F-286D-3840-A8BA-385D1CEBFA49}" dt="2021-01-16T13:22:51.535" v="334" actId="14100"/>
          <ac:cxnSpMkLst>
            <pc:docMk/>
            <pc:sldMk cId="4233843804" sldId="330"/>
            <ac:cxnSpMk id="30" creationId="{7AC71759-87A6-4B57-83CD-6D58A964285F}"/>
          </ac:cxnSpMkLst>
        </pc:cxnChg>
        <pc:cxnChg chg="add del mod">
          <ac:chgData name="Utilisateur invité" userId="S::urn:spo:anon#b9396e28969334400bf7b7f3473836a92b02de3be09930c71ce50f631077aa00::" providerId="AD" clId="Web-{9D3CD44F-286D-3840-A8BA-385D1CEBFA49}" dt="2021-01-16T13:15:26.602" v="237"/>
          <ac:cxnSpMkLst>
            <pc:docMk/>
            <pc:sldMk cId="4233843804" sldId="330"/>
            <ac:cxnSpMk id="31" creationId="{96C005B8-83CD-488E-B895-961EF52D4E4D}"/>
          </ac:cxnSpMkLst>
        </pc:cxnChg>
        <pc:cxnChg chg="add mod">
          <ac:chgData name="Utilisateur invité" userId="S::urn:spo:anon#b9396e28969334400bf7b7f3473836a92b02de3be09930c71ce50f631077aa00::" providerId="AD" clId="Web-{9D3CD44F-286D-3840-A8BA-385D1CEBFA49}" dt="2021-01-16T13:24:12.130" v="353" actId="14100"/>
          <ac:cxnSpMkLst>
            <pc:docMk/>
            <pc:sldMk cId="4233843804" sldId="330"/>
            <ac:cxnSpMk id="32" creationId="{68BC26F3-3C74-4ABC-9858-00BF284A38E1}"/>
          </ac:cxnSpMkLst>
        </pc:cxnChg>
        <pc:cxnChg chg="add mod">
          <ac:chgData name="Utilisateur invité" userId="S::urn:spo:anon#b9396e28969334400bf7b7f3473836a92b02de3be09930c71ce50f631077aa00::" providerId="AD" clId="Web-{9D3CD44F-286D-3840-A8BA-385D1CEBFA49}" dt="2021-01-16T13:18:40.388" v="273" actId="1076"/>
          <ac:cxnSpMkLst>
            <pc:docMk/>
            <pc:sldMk cId="4233843804" sldId="330"/>
            <ac:cxnSpMk id="33" creationId="{0BB6163A-A72B-4545-910F-D8372824CA57}"/>
          </ac:cxnSpMkLst>
        </pc:cxnChg>
        <pc:cxnChg chg="add mod">
          <ac:chgData name="Utilisateur invité" userId="S::urn:spo:anon#b9396e28969334400bf7b7f3473836a92b02de3be09930c71ce50f631077aa00::" providerId="AD" clId="Web-{9D3CD44F-286D-3840-A8BA-385D1CEBFA49}" dt="2021-01-16T13:24:05.036" v="352" actId="14100"/>
          <ac:cxnSpMkLst>
            <pc:docMk/>
            <pc:sldMk cId="4233843804" sldId="330"/>
            <ac:cxnSpMk id="34" creationId="{B53E2167-CE41-4DB6-B337-55ED37034E16}"/>
          </ac:cxnSpMkLst>
        </pc:cxnChg>
        <pc:cxnChg chg="add mod">
          <ac:chgData name="Utilisateur invité" userId="S::urn:spo:anon#b9396e28969334400bf7b7f3473836a92b02de3be09930c71ce50f631077aa00::" providerId="AD" clId="Web-{9D3CD44F-286D-3840-A8BA-385D1CEBFA49}" dt="2021-01-16T13:47:51.212" v="648"/>
          <ac:cxnSpMkLst>
            <pc:docMk/>
            <pc:sldMk cId="4233843804" sldId="330"/>
            <ac:cxnSpMk id="50" creationId="{41D822BD-7472-44B8-A1C0-CD0E9FB3F9F9}"/>
          </ac:cxnSpMkLst>
        </pc:cxnChg>
        <pc:cxnChg chg="add mod">
          <ac:chgData name="Utilisateur invité" userId="S::urn:spo:anon#b9396e28969334400bf7b7f3473836a92b02de3be09930c71ce50f631077aa00::" providerId="AD" clId="Web-{9D3CD44F-286D-3840-A8BA-385D1CEBFA49}" dt="2021-01-16T13:48:03.321" v="652" actId="14100"/>
          <ac:cxnSpMkLst>
            <pc:docMk/>
            <pc:sldMk cId="4233843804" sldId="330"/>
            <ac:cxnSpMk id="51" creationId="{8EA00C66-B461-46B1-B7A9-FE7DA5624D4D}"/>
          </ac:cxnSpMkLst>
        </pc:cxnChg>
      </pc:sldChg>
      <pc:sldChg chg="addSp delSp modSp add replId">
        <pc:chgData name="Utilisateur invité" userId="S::urn:spo:anon#b9396e28969334400bf7b7f3473836a92b02de3be09930c71ce50f631077aa00::" providerId="AD" clId="Web-{9D3CD44F-286D-3840-A8BA-385D1CEBFA49}" dt="2021-01-16T14:18:35.429" v="1109" actId="1076"/>
        <pc:sldMkLst>
          <pc:docMk/>
          <pc:sldMk cId="455587735" sldId="331"/>
        </pc:sldMkLst>
        <pc:spChg chg="mod">
          <ac:chgData name="Utilisateur invité" userId="S::urn:spo:anon#b9396e28969334400bf7b7f3473836a92b02de3be09930c71ce50f631077aa00::" providerId="AD" clId="Web-{9D3CD44F-286D-3840-A8BA-385D1CEBFA49}" dt="2021-01-16T13:53:24.595" v="678" actId="20577"/>
          <ac:spMkLst>
            <pc:docMk/>
            <pc:sldMk cId="455587735" sldId="331"/>
            <ac:spMk id="3" creationId="{ECF9D198-D679-460D-AEE7-FAFD621E12A4}"/>
          </ac:spMkLst>
        </pc:spChg>
        <pc:spChg chg="mod">
          <ac:chgData name="Utilisateur invité" userId="S::urn:spo:anon#b9396e28969334400bf7b7f3473836a92b02de3be09930c71ce50f631077aa00::" providerId="AD" clId="Web-{9D3CD44F-286D-3840-A8BA-385D1CEBFA49}" dt="2021-01-16T13:56:22.584" v="783" actId="20577"/>
          <ac:spMkLst>
            <pc:docMk/>
            <pc:sldMk cId="455587735" sldId="331"/>
            <ac:spMk id="4" creationId="{00000000-0000-0000-0000-000000000000}"/>
          </ac:spMkLst>
        </pc:spChg>
        <pc:spChg chg="del">
          <ac:chgData name="Utilisateur invité" userId="S::urn:spo:anon#b9396e28969334400bf7b7f3473836a92b02de3be09930c71ce50f631077aa00::" providerId="AD" clId="Web-{9D3CD44F-286D-3840-A8BA-385D1CEBFA49}" dt="2021-01-16T13:54:41.753" v="731"/>
          <ac:spMkLst>
            <pc:docMk/>
            <pc:sldMk cId="455587735" sldId="331"/>
            <ac:spMk id="5" creationId="{9AA81D0C-8905-4AFA-872D-D5718699A94E}"/>
          </ac:spMkLst>
        </pc:spChg>
        <pc:spChg chg="del">
          <ac:chgData name="Utilisateur invité" userId="S::urn:spo:anon#b9396e28969334400bf7b7f3473836a92b02de3be09930c71ce50f631077aa00::" providerId="AD" clId="Web-{9D3CD44F-286D-3840-A8BA-385D1CEBFA49}" dt="2021-01-16T13:54:35.159" v="728"/>
          <ac:spMkLst>
            <pc:docMk/>
            <pc:sldMk cId="455587735" sldId="331"/>
            <ac:spMk id="6" creationId="{6FBB97E8-64D5-4335-9130-1C4770D3BE64}"/>
          </ac:spMkLst>
        </pc:spChg>
        <pc:spChg chg="del">
          <ac:chgData name="Utilisateur invité" userId="S::urn:spo:anon#b9396e28969334400bf7b7f3473836a92b02de3be09930c71ce50f631077aa00::" providerId="AD" clId="Web-{9D3CD44F-286D-3840-A8BA-385D1CEBFA49}" dt="2021-01-16T13:54:45.237" v="733"/>
          <ac:spMkLst>
            <pc:docMk/>
            <pc:sldMk cId="455587735" sldId="331"/>
            <ac:spMk id="10" creationId="{427946BD-EF17-4232-B3A4-F9B42381D81A}"/>
          </ac:spMkLst>
        </pc:spChg>
        <pc:spChg chg="add del mod">
          <ac:chgData name="Utilisateur invité" userId="S::urn:spo:anon#b9396e28969334400bf7b7f3473836a92b02de3be09930c71ce50f631077aa00::" providerId="AD" clId="Web-{9D3CD44F-286D-3840-A8BA-385D1CEBFA49}" dt="2021-01-16T14:18:30.616" v="1108"/>
          <ac:spMkLst>
            <pc:docMk/>
            <pc:sldMk cId="455587735" sldId="331"/>
            <ac:spMk id="14" creationId="{918F4D83-CE16-423F-A2F0-DF4B0CEE8A74}"/>
          </ac:spMkLst>
        </pc:spChg>
        <pc:spChg chg="del">
          <ac:chgData name="Utilisateur invité" userId="S::urn:spo:anon#b9396e28969334400bf7b7f3473836a92b02de3be09930c71ce50f631077aa00::" providerId="AD" clId="Web-{9D3CD44F-286D-3840-A8BA-385D1CEBFA49}" dt="2021-01-16T13:54:35.159" v="720"/>
          <ac:spMkLst>
            <pc:docMk/>
            <pc:sldMk cId="455587735" sldId="331"/>
            <ac:spMk id="21" creationId="{B34BAF93-18A5-4F5A-A58D-EB5C33D1B40C}"/>
          </ac:spMkLst>
        </pc:spChg>
        <pc:spChg chg="del">
          <ac:chgData name="Utilisateur invité" userId="S::urn:spo:anon#b9396e28969334400bf7b7f3473836a92b02de3be09930c71ce50f631077aa00::" providerId="AD" clId="Web-{9D3CD44F-286D-3840-A8BA-385D1CEBFA49}" dt="2021-01-16T13:54:35.143" v="719"/>
          <ac:spMkLst>
            <pc:docMk/>
            <pc:sldMk cId="455587735" sldId="331"/>
            <ac:spMk id="23" creationId="{874F07CD-7B1A-4415-A859-4DEC81CC2701}"/>
          </ac:spMkLst>
        </pc:spChg>
        <pc:spChg chg="del">
          <ac:chgData name="Utilisateur invité" userId="S::urn:spo:anon#b9396e28969334400bf7b7f3473836a92b02de3be09930c71ce50f631077aa00::" providerId="AD" clId="Web-{9D3CD44F-286D-3840-A8BA-385D1CEBFA49}" dt="2021-01-16T13:54:35.143" v="710"/>
          <ac:spMkLst>
            <pc:docMk/>
            <pc:sldMk cId="455587735" sldId="331"/>
            <ac:spMk id="35" creationId="{B8149027-6018-48A9-8F72-C98413FD2D74}"/>
          </ac:spMkLst>
        </pc:spChg>
        <pc:spChg chg="del">
          <ac:chgData name="Utilisateur invité" userId="S::urn:spo:anon#b9396e28969334400bf7b7f3473836a92b02de3be09930c71ce50f631077aa00::" providerId="AD" clId="Web-{9D3CD44F-286D-3840-A8BA-385D1CEBFA49}" dt="2021-01-16T13:54:35.143" v="709"/>
          <ac:spMkLst>
            <pc:docMk/>
            <pc:sldMk cId="455587735" sldId="331"/>
            <ac:spMk id="36" creationId="{A5F5C702-1F41-466C-93A0-A2D750FC4E48}"/>
          </ac:spMkLst>
        </pc:spChg>
        <pc:spChg chg="del">
          <ac:chgData name="Utilisateur invité" userId="S::urn:spo:anon#b9396e28969334400bf7b7f3473836a92b02de3be09930c71ce50f631077aa00::" providerId="AD" clId="Web-{9D3CD44F-286D-3840-A8BA-385D1CEBFA49}" dt="2021-01-16T13:54:35.143" v="708"/>
          <ac:spMkLst>
            <pc:docMk/>
            <pc:sldMk cId="455587735" sldId="331"/>
            <ac:spMk id="37" creationId="{9752D2F6-ACE0-488D-85B2-F86E0EB58F31}"/>
          </ac:spMkLst>
        </pc:spChg>
        <pc:spChg chg="del">
          <ac:chgData name="Utilisateur invité" userId="S::urn:spo:anon#b9396e28969334400bf7b7f3473836a92b02de3be09930c71ce50f631077aa00::" providerId="AD" clId="Web-{9D3CD44F-286D-3840-A8BA-385D1CEBFA49}" dt="2021-01-16T13:54:35.143" v="707"/>
          <ac:spMkLst>
            <pc:docMk/>
            <pc:sldMk cId="455587735" sldId="331"/>
            <ac:spMk id="38" creationId="{FEAB6378-4FEC-4A86-8A24-5F419CD2CF4C}"/>
          </ac:spMkLst>
        </pc:spChg>
        <pc:spChg chg="del">
          <ac:chgData name="Utilisateur invité" userId="S::urn:spo:anon#b9396e28969334400bf7b7f3473836a92b02de3be09930c71ce50f631077aa00::" providerId="AD" clId="Web-{9D3CD44F-286D-3840-A8BA-385D1CEBFA49}" dt="2021-01-16T13:54:39.237" v="730"/>
          <ac:spMkLst>
            <pc:docMk/>
            <pc:sldMk cId="455587735" sldId="331"/>
            <ac:spMk id="39" creationId="{69EAE3BD-42BE-4E60-94BF-C96418B545DC}"/>
          </ac:spMkLst>
        </pc:spChg>
        <pc:spChg chg="del">
          <ac:chgData name="Utilisateur invité" userId="S::urn:spo:anon#b9396e28969334400bf7b7f3473836a92b02de3be09930c71ce50f631077aa00::" providerId="AD" clId="Web-{9D3CD44F-286D-3840-A8BA-385D1CEBFA49}" dt="2021-01-16T13:54:45.237" v="732"/>
          <ac:spMkLst>
            <pc:docMk/>
            <pc:sldMk cId="455587735" sldId="331"/>
            <ac:spMk id="40" creationId="{23ED47D3-2113-47E5-A9E6-8E53E989E735}"/>
          </ac:spMkLst>
        </pc:spChg>
        <pc:spChg chg="mod">
          <ac:chgData name="Utilisateur invité" userId="S::urn:spo:anon#b9396e28969334400bf7b7f3473836a92b02de3be09930c71ce50f631077aa00::" providerId="AD" clId="Web-{9D3CD44F-286D-3840-A8BA-385D1CEBFA49}" dt="2021-01-16T14:16:27.785" v="965" actId="20577"/>
          <ac:spMkLst>
            <pc:docMk/>
            <pc:sldMk cId="455587735" sldId="331"/>
            <ac:spMk id="41" creationId="{7F2B7B8A-D6B6-4A77-A1CE-2CB8EDEF5234}"/>
          </ac:spMkLst>
        </pc:spChg>
        <pc:spChg chg="del mod">
          <ac:chgData name="Utilisateur invité" userId="S::urn:spo:anon#b9396e28969334400bf7b7f3473836a92b02de3be09930c71ce50f631077aa00::" providerId="AD" clId="Web-{9D3CD44F-286D-3840-A8BA-385D1CEBFA49}" dt="2021-01-16T13:54:52.706" v="736"/>
          <ac:spMkLst>
            <pc:docMk/>
            <pc:sldMk cId="455587735" sldId="331"/>
            <ac:spMk id="42" creationId="{52AE6B1E-5DEE-4F22-AB12-3567EC684339}"/>
          </ac:spMkLst>
        </pc:spChg>
        <pc:spChg chg="mod">
          <ac:chgData name="Utilisateur invité" userId="S::urn:spo:anon#b9396e28969334400bf7b7f3473836a92b02de3be09930c71ce50f631077aa00::" providerId="AD" clId="Web-{9D3CD44F-286D-3840-A8BA-385D1CEBFA49}" dt="2021-01-16T14:18:28.975" v="1107" actId="20577"/>
          <ac:spMkLst>
            <pc:docMk/>
            <pc:sldMk cId="455587735" sldId="331"/>
            <ac:spMk id="43" creationId="{C77C57EF-337B-4A75-988A-F972E5F0043D}"/>
          </ac:spMkLst>
        </pc:spChg>
        <pc:spChg chg="add mod">
          <ac:chgData name="Utilisateur invité" userId="S::urn:spo:anon#b9396e28969334400bf7b7f3473836a92b02de3be09930c71ce50f631077aa00::" providerId="AD" clId="Web-{9D3CD44F-286D-3840-A8BA-385D1CEBFA49}" dt="2021-01-16T14:18:35.429" v="1109" actId="1076"/>
          <ac:spMkLst>
            <pc:docMk/>
            <pc:sldMk cId="455587735" sldId="331"/>
            <ac:spMk id="44" creationId="{F2F37975-0FEC-4B08-8C53-F14DF8D25D82}"/>
          </ac:spMkLst>
        </pc:spChg>
        <pc:picChg chg="del">
          <ac:chgData name="Utilisateur invité" userId="S::urn:spo:anon#b9396e28969334400bf7b7f3473836a92b02de3be09930c71ce50f631077aa00::" providerId="AD" clId="Web-{9D3CD44F-286D-3840-A8BA-385D1CEBFA49}" dt="2021-01-16T13:54:31.003" v="702"/>
          <ac:picMkLst>
            <pc:docMk/>
            <pc:sldMk cId="455587735" sldId="331"/>
            <ac:picMk id="2" creationId="{30C5D4A5-16D4-4D28-9AEB-383C841A6482}"/>
          </ac:picMkLst>
        </pc:picChg>
        <pc:picChg chg="add mod">
          <ac:chgData name="Utilisateur invité" userId="S::urn:spo:anon#b9396e28969334400bf7b7f3473836a92b02de3be09930c71ce50f631077aa00::" providerId="AD" clId="Web-{9D3CD44F-286D-3840-A8BA-385D1CEBFA49}" dt="2021-01-16T14:16:34.129" v="967" actId="1076"/>
          <ac:picMkLst>
            <pc:docMk/>
            <pc:sldMk cId="455587735" sldId="331"/>
            <ac:picMk id="7" creationId="{15B7B9A9-5471-41B2-B27E-A86A2000E2C5}"/>
          </ac:picMkLst>
        </pc:picChg>
        <pc:picChg chg="add mod">
          <ac:chgData name="Utilisateur invité" userId="S::urn:spo:anon#b9396e28969334400bf7b7f3473836a92b02de3be09930c71ce50f631077aa00::" providerId="AD" clId="Web-{9D3CD44F-286D-3840-A8BA-385D1CEBFA49}" dt="2021-01-16T14:16:35.504" v="968" actId="1076"/>
          <ac:picMkLst>
            <pc:docMk/>
            <pc:sldMk cId="455587735" sldId="331"/>
            <ac:picMk id="8" creationId="{78C15AFF-D8C3-4B7D-9EC0-018EE3FFE5B1}"/>
          </ac:picMkLst>
        </pc:picChg>
        <pc:picChg chg="add del mod">
          <ac:chgData name="Utilisateur invité" userId="S::urn:spo:anon#b9396e28969334400bf7b7f3473836a92b02de3be09930c71ce50f631077aa00::" providerId="AD" clId="Web-{9D3CD44F-286D-3840-A8BA-385D1CEBFA49}" dt="2021-01-16T14:07:25.115" v="806"/>
          <ac:picMkLst>
            <pc:docMk/>
            <pc:sldMk cId="455587735" sldId="331"/>
            <ac:picMk id="9" creationId="{00E0ECFC-370D-4D45-930E-3B0D7BAF59E8}"/>
          </ac:picMkLst>
        </pc:picChg>
        <pc:picChg chg="add mod">
          <ac:chgData name="Utilisateur invité" userId="S::urn:spo:anon#b9396e28969334400bf7b7f3473836a92b02de3be09930c71ce50f631077aa00::" providerId="AD" clId="Web-{9D3CD44F-286D-3840-A8BA-385D1CEBFA49}" dt="2021-01-16T14:18:23.475" v="1104" actId="1076"/>
          <ac:picMkLst>
            <pc:docMk/>
            <pc:sldMk cId="455587735" sldId="331"/>
            <ac:picMk id="12" creationId="{4BE6170F-DBD0-4691-8913-3760E5FB31E3}"/>
          </ac:picMkLst>
        </pc:picChg>
        <pc:picChg chg="add mod">
          <ac:chgData name="Utilisateur invité" userId="S::urn:spo:anon#b9396e28969334400bf7b7f3473836a92b02de3be09930c71ce50f631077aa00::" providerId="AD" clId="Web-{9D3CD44F-286D-3840-A8BA-385D1CEBFA49}" dt="2021-01-16T14:18:23.475" v="1105" actId="1076"/>
          <ac:picMkLst>
            <pc:docMk/>
            <pc:sldMk cId="455587735" sldId="331"/>
            <ac:picMk id="13" creationId="{D954FCB1-7357-4776-A272-BEDB37030FCF}"/>
          </ac:picMkLst>
        </pc:picChg>
        <pc:picChg chg="del">
          <ac:chgData name="Utilisateur invité" userId="S::urn:spo:anon#b9396e28969334400bf7b7f3473836a92b02de3be09930c71ce50f631077aa00::" providerId="AD" clId="Web-{9D3CD44F-286D-3840-A8BA-385D1CEBFA49}" dt="2021-01-16T13:54:35.159" v="726"/>
          <ac:picMkLst>
            <pc:docMk/>
            <pc:sldMk cId="455587735" sldId="331"/>
            <ac:picMk id="15" creationId="{B5A4958F-DACF-46CA-90A5-BE0D8C3CA030}"/>
          </ac:picMkLst>
        </pc:picChg>
        <pc:picChg chg="del">
          <ac:chgData name="Utilisateur invité" userId="S::urn:spo:anon#b9396e28969334400bf7b7f3473836a92b02de3be09930c71ce50f631077aa00::" providerId="AD" clId="Web-{9D3CD44F-286D-3840-A8BA-385D1CEBFA49}" dt="2021-01-16T13:54:35.159" v="729"/>
          <ac:picMkLst>
            <pc:docMk/>
            <pc:sldMk cId="455587735" sldId="331"/>
            <ac:picMk id="24" creationId="{6BEC568B-7548-4B14-A5C0-8C99C861CF95}"/>
          </ac:picMkLst>
        </pc:picChg>
        <pc:picChg chg="del">
          <ac:chgData name="Utilisateur invité" userId="S::urn:spo:anon#b9396e28969334400bf7b7f3473836a92b02de3be09930c71ce50f631077aa00::" providerId="AD" clId="Web-{9D3CD44F-286D-3840-A8BA-385D1CEBFA49}" dt="2021-01-16T13:54:35.143" v="718"/>
          <ac:picMkLst>
            <pc:docMk/>
            <pc:sldMk cId="455587735" sldId="331"/>
            <ac:picMk id="26" creationId="{D45FF4C1-AE76-4E73-A139-495177A98FDE}"/>
          </ac:picMkLst>
        </pc:picChg>
        <pc:picChg chg="del">
          <ac:chgData name="Utilisateur invité" userId="S::urn:spo:anon#b9396e28969334400bf7b7f3473836a92b02de3be09930c71ce50f631077aa00::" providerId="AD" clId="Web-{9D3CD44F-286D-3840-A8BA-385D1CEBFA49}" dt="2021-01-16T13:54:35.143" v="717"/>
          <ac:picMkLst>
            <pc:docMk/>
            <pc:sldMk cId="455587735" sldId="331"/>
            <ac:picMk id="27" creationId="{2F02C615-216C-43DE-96ED-3EC56F70D0C9}"/>
          </ac:picMkLst>
        </pc:picChg>
        <pc:picChg chg="del mod">
          <ac:chgData name="Utilisateur invité" userId="S::urn:spo:anon#b9396e28969334400bf7b7f3473836a92b02de3be09930c71ce50f631077aa00::" providerId="AD" clId="Web-{9D3CD44F-286D-3840-A8BA-385D1CEBFA49}" dt="2021-01-16T14:02:50.734" v="789"/>
          <ac:picMkLst>
            <pc:docMk/>
            <pc:sldMk cId="455587735" sldId="331"/>
            <ac:picMk id="47" creationId="{3A28F14C-07EB-4DB9-A508-5FA7F351A0EF}"/>
          </ac:picMkLst>
        </pc:picChg>
        <pc:picChg chg="del mod">
          <ac:chgData name="Utilisateur invité" userId="S::urn:spo:anon#b9396e28969334400bf7b7f3473836a92b02de3be09930c71ce50f631077aa00::" providerId="AD" clId="Web-{9D3CD44F-286D-3840-A8BA-385D1CEBFA49}" dt="2021-01-16T14:02:50.734" v="788"/>
          <ac:picMkLst>
            <pc:docMk/>
            <pc:sldMk cId="455587735" sldId="331"/>
            <ac:picMk id="48" creationId="{9D506DA2-D5B1-4FDD-A2DF-7C8D42E3B133}"/>
          </ac:picMkLst>
        </pc:picChg>
        <pc:picChg chg="del">
          <ac:chgData name="Utilisateur invité" userId="S::urn:spo:anon#b9396e28969334400bf7b7f3473836a92b02de3be09930c71ce50f631077aa00::" providerId="AD" clId="Web-{9D3CD44F-286D-3840-A8BA-385D1CEBFA49}" dt="2021-01-16T13:54:35.143" v="704"/>
          <ac:picMkLst>
            <pc:docMk/>
            <pc:sldMk cId="455587735" sldId="331"/>
            <ac:picMk id="53" creationId="{568AD262-B677-4359-92DA-71E0805A4E04}"/>
          </ac:picMkLst>
        </pc:picChg>
        <pc:picChg chg="del">
          <ac:chgData name="Utilisateur invité" userId="S::urn:spo:anon#b9396e28969334400bf7b7f3473836a92b02de3be09930c71ce50f631077aa00::" providerId="AD" clId="Web-{9D3CD44F-286D-3840-A8BA-385D1CEBFA49}" dt="2021-01-16T13:54:35.143" v="703"/>
          <ac:picMkLst>
            <pc:docMk/>
            <pc:sldMk cId="455587735" sldId="331"/>
            <ac:picMk id="54" creationId="{F18201D1-76FE-44B0-882D-0F40B712C3E9}"/>
          </ac:picMkLst>
        </pc:picChg>
        <pc:picChg chg="del">
          <ac:chgData name="Utilisateur invité" userId="S::urn:spo:anon#b9396e28969334400bf7b7f3473836a92b02de3be09930c71ce50f631077aa00::" providerId="AD" clId="Web-{9D3CD44F-286D-3840-A8BA-385D1CEBFA49}" dt="2021-01-16T13:55:27.942" v="760"/>
          <ac:picMkLst>
            <pc:docMk/>
            <pc:sldMk cId="455587735" sldId="331"/>
            <ac:picMk id="55" creationId="{E35D0A08-7FFA-4026-A2E1-D49EE17F1BCA}"/>
          </ac:picMkLst>
        </pc:picChg>
        <pc:picChg chg="del">
          <ac:chgData name="Utilisateur invité" userId="S::urn:spo:anon#b9396e28969334400bf7b7f3473836a92b02de3be09930c71ce50f631077aa00::" providerId="AD" clId="Web-{9D3CD44F-286D-3840-A8BA-385D1CEBFA49}" dt="2021-01-16T13:55:27.942" v="759"/>
          <ac:picMkLst>
            <pc:docMk/>
            <pc:sldMk cId="455587735" sldId="331"/>
            <ac:picMk id="56" creationId="{52B7D7E1-93BC-4F55-9FC9-73723B548C76}"/>
          </ac:picMkLst>
        </pc:picChg>
        <pc:cxnChg chg="del">
          <ac:chgData name="Utilisateur invité" userId="S::urn:spo:anon#b9396e28969334400bf7b7f3473836a92b02de3be09930c71ce50f631077aa00::" providerId="AD" clId="Web-{9D3CD44F-286D-3840-A8BA-385D1CEBFA49}" dt="2021-01-16T13:54:35.159" v="727"/>
          <ac:cxnSpMkLst>
            <pc:docMk/>
            <pc:sldMk cId="455587735" sldId="331"/>
            <ac:cxnSpMk id="11" creationId="{021DE40F-348F-4B16-881C-DEE40062C0FD}"/>
          </ac:cxnSpMkLst>
        </pc:cxnChg>
        <pc:cxnChg chg="del">
          <ac:chgData name="Utilisateur invité" userId="S::urn:spo:anon#b9396e28969334400bf7b7f3473836a92b02de3be09930c71ce50f631077aa00::" providerId="AD" clId="Web-{9D3CD44F-286D-3840-A8BA-385D1CEBFA49}" dt="2021-01-16T13:54:35.159" v="725"/>
          <ac:cxnSpMkLst>
            <pc:docMk/>
            <pc:sldMk cId="455587735" sldId="331"/>
            <ac:cxnSpMk id="16" creationId="{2DF01292-9FC5-49F3-994F-366C4EA3CB98}"/>
          </ac:cxnSpMkLst>
        </pc:cxnChg>
        <pc:cxnChg chg="del">
          <ac:chgData name="Utilisateur invité" userId="S::urn:spo:anon#b9396e28969334400bf7b7f3473836a92b02de3be09930c71ce50f631077aa00::" providerId="AD" clId="Web-{9D3CD44F-286D-3840-A8BA-385D1CEBFA49}" dt="2021-01-16T13:54:35.159" v="724"/>
          <ac:cxnSpMkLst>
            <pc:docMk/>
            <pc:sldMk cId="455587735" sldId="331"/>
            <ac:cxnSpMk id="17" creationId="{AFB005BB-5413-4274-A971-0F88E8A29B01}"/>
          </ac:cxnSpMkLst>
        </pc:cxnChg>
        <pc:cxnChg chg="del">
          <ac:chgData name="Utilisateur invité" userId="S::urn:spo:anon#b9396e28969334400bf7b7f3473836a92b02de3be09930c71ce50f631077aa00::" providerId="AD" clId="Web-{9D3CD44F-286D-3840-A8BA-385D1CEBFA49}" dt="2021-01-16T13:54:35.159" v="723"/>
          <ac:cxnSpMkLst>
            <pc:docMk/>
            <pc:sldMk cId="455587735" sldId="331"/>
            <ac:cxnSpMk id="18" creationId="{93870754-C4B1-4561-8471-59479D1A1204}"/>
          </ac:cxnSpMkLst>
        </pc:cxnChg>
        <pc:cxnChg chg="del">
          <ac:chgData name="Utilisateur invité" userId="S::urn:spo:anon#b9396e28969334400bf7b7f3473836a92b02de3be09930c71ce50f631077aa00::" providerId="AD" clId="Web-{9D3CD44F-286D-3840-A8BA-385D1CEBFA49}" dt="2021-01-16T13:54:35.159" v="722"/>
          <ac:cxnSpMkLst>
            <pc:docMk/>
            <pc:sldMk cId="455587735" sldId="331"/>
            <ac:cxnSpMk id="19" creationId="{60546E77-4A7B-47C3-852C-C7FED55E70B8}"/>
          </ac:cxnSpMkLst>
        </pc:cxnChg>
        <pc:cxnChg chg="del">
          <ac:chgData name="Utilisateur invité" userId="S::urn:spo:anon#b9396e28969334400bf7b7f3473836a92b02de3be09930c71ce50f631077aa00::" providerId="AD" clId="Web-{9D3CD44F-286D-3840-A8BA-385D1CEBFA49}" dt="2021-01-16T13:54:35.159" v="721"/>
          <ac:cxnSpMkLst>
            <pc:docMk/>
            <pc:sldMk cId="455587735" sldId="331"/>
            <ac:cxnSpMk id="20" creationId="{B1BA7FCA-44EB-43E3-91AF-5F2B2AB66F3A}"/>
          </ac:cxnSpMkLst>
        </pc:cxnChg>
        <pc:cxnChg chg="del">
          <ac:chgData name="Utilisateur invité" userId="S::urn:spo:anon#b9396e28969334400bf7b7f3473836a92b02de3be09930c71ce50f631077aa00::" providerId="AD" clId="Web-{9D3CD44F-286D-3840-A8BA-385D1CEBFA49}" dt="2021-01-16T13:54:35.143" v="716"/>
          <ac:cxnSpMkLst>
            <pc:docMk/>
            <pc:sldMk cId="455587735" sldId="331"/>
            <ac:cxnSpMk id="28" creationId="{43085AFD-8631-4E8C-870F-CE9AFF2C7E0B}"/>
          </ac:cxnSpMkLst>
        </pc:cxnChg>
        <pc:cxnChg chg="del">
          <ac:chgData name="Utilisateur invité" userId="S::urn:spo:anon#b9396e28969334400bf7b7f3473836a92b02de3be09930c71ce50f631077aa00::" providerId="AD" clId="Web-{9D3CD44F-286D-3840-A8BA-385D1CEBFA49}" dt="2021-01-16T13:54:35.143" v="715"/>
          <ac:cxnSpMkLst>
            <pc:docMk/>
            <pc:sldMk cId="455587735" sldId="331"/>
            <ac:cxnSpMk id="29" creationId="{F9DA9F70-8973-4FE8-8DB2-251167FDE0C5}"/>
          </ac:cxnSpMkLst>
        </pc:cxnChg>
        <pc:cxnChg chg="del">
          <ac:chgData name="Utilisateur invité" userId="S::urn:spo:anon#b9396e28969334400bf7b7f3473836a92b02de3be09930c71ce50f631077aa00::" providerId="AD" clId="Web-{9D3CD44F-286D-3840-A8BA-385D1CEBFA49}" dt="2021-01-16T13:54:35.143" v="714"/>
          <ac:cxnSpMkLst>
            <pc:docMk/>
            <pc:sldMk cId="455587735" sldId="331"/>
            <ac:cxnSpMk id="30" creationId="{7AC71759-87A6-4B57-83CD-6D58A964285F}"/>
          </ac:cxnSpMkLst>
        </pc:cxnChg>
        <pc:cxnChg chg="del">
          <ac:chgData name="Utilisateur invité" userId="S::urn:spo:anon#b9396e28969334400bf7b7f3473836a92b02de3be09930c71ce50f631077aa00::" providerId="AD" clId="Web-{9D3CD44F-286D-3840-A8BA-385D1CEBFA49}" dt="2021-01-16T13:54:35.143" v="713"/>
          <ac:cxnSpMkLst>
            <pc:docMk/>
            <pc:sldMk cId="455587735" sldId="331"/>
            <ac:cxnSpMk id="32" creationId="{68BC26F3-3C74-4ABC-9858-00BF284A38E1}"/>
          </ac:cxnSpMkLst>
        </pc:cxnChg>
        <pc:cxnChg chg="del">
          <ac:chgData name="Utilisateur invité" userId="S::urn:spo:anon#b9396e28969334400bf7b7f3473836a92b02de3be09930c71ce50f631077aa00::" providerId="AD" clId="Web-{9D3CD44F-286D-3840-A8BA-385D1CEBFA49}" dt="2021-01-16T13:54:35.143" v="712"/>
          <ac:cxnSpMkLst>
            <pc:docMk/>
            <pc:sldMk cId="455587735" sldId="331"/>
            <ac:cxnSpMk id="33" creationId="{0BB6163A-A72B-4545-910F-D8372824CA57}"/>
          </ac:cxnSpMkLst>
        </pc:cxnChg>
        <pc:cxnChg chg="del">
          <ac:chgData name="Utilisateur invité" userId="S::urn:spo:anon#b9396e28969334400bf7b7f3473836a92b02de3be09930c71ce50f631077aa00::" providerId="AD" clId="Web-{9D3CD44F-286D-3840-A8BA-385D1CEBFA49}" dt="2021-01-16T13:54:35.143" v="711"/>
          <ac:cxnSpMkLst>
            <pc:docMk/>
            <pc:sldMk cId="455587735" sldId="331"/>
            <ac:cxnSpMk id="34" creationId="{B53E2167-CE41-4DB6-B337-55ED37034E16}"/>
          </ac:cxnSpMkLst>
        </pc:cxnChg>
        <pc:cxnChg chg="del">
          <ac:chgData name="Utilisateur invité" userId="S::urn:spo:anon#b9396e28969334400bf7b7f3473836a92b02de3be09930c71ce50f631077aa00::" providerId="AD" clId="Web-{9D3CD44F-286D-3840-A8BA-385D1CEBFA49}" dt="2021-01-16T13:54:35.143" v="706"/>
          <ac:cxnSpMkLst>
            <pc:docMk/>
            <pc:sldMk cId="455587735" sldId="331"/>
            <ac:cxnSpMk id="50" creationId="{41D822BD-7472-44B8-A1C0-CD0E9FB3F9F9}"/>
          </ac:cxnSpMkLst>
        </pc:cxnChg>
        <pc:cxnChg chg="del">
          <ac:chgData name="Utilisateur invité" userId="S::urn:spo:anon#b9396e28969334400bf7b7f3473836a92b02de3be09930c71ce50f631077aa00::" providerId="AD" clId="Web-{9D3CD44F-286D-3840-A8BA-385D1CEBFA49}" dt="2021-01-16T13:54:35.143" v="705"/>
          <ac:cxnSpMkLst>
            <pc:docMk/>
            <pc:sldMk cId="455587735" sldId="331"/>
            <ac:cxnSpMk id="51" creationId="{8EA00C66-B461-46B1-B7A9-FE7DA5624D4D}"/>
          </ac:cxnSpMkLst>
        </pc:cxnChg>
      </pc:sldChg>
    </pc:docChg>
  </pc:docChgLst>
  <pc:docChgLst>
    <pc:chgData name="Utilisateur invité" userId="S::urn:spo:anon#b9396e28969334400bf7b7f3473836a92b02de3be09930c71ce50f631077aa00::" providerId="AD" clId="Web-{0566026D-6113-E80A-DEC1-BF0A80CED55C}"/>
    <pc:docChg chg="modSld">
      <pc:chgData name="Utilisateur invité" userId="S::urn:spo:anon#b9396e28969334400bf7b7f3473836a92b02de3be09930c71ce50f631077aa00::" providerId="AD" clId="Web-{0566026D-6113-E80A-DEC1-BF0A80CED55C}" dt="2021-01-12T12:15:08.100" v="351"/>
      <pc:docMkLst>
        <pc:docMk/>
      </pc:docMkLst>
      <pc:sldChg chg="delCm">
        <pc:chgData name="Utilisateur invité" userId="S::urn:spo:anon#b9396e28969334400bf7b7f3473836a92b02de3be09930c71ce50f631077aa00::" providerId="AD" clId="Web-{0566026D-6113-E80A-DEC1-BF0A80CED55C}" dt="2021-01-12T11:30:19.283" v="11"/>
        <pc:sldMkLst>
          <pc:docMk/>
          <pc:sldMk cId="0" sldId="269"/>
        </pc:sldMkLst>
      </pc:sldChg>
      <pc:sldChg chg="delCm">
        <pc:chgData name="Utilisateur invité" userId="S::urn:spo:anon#b9396e28969334400bf7b7f3473836a92b02de3be09930c71ce50f631077aa00::" providerId="AD" clId="Web-{0566026D-6113-E80A-DEC1-BF0A80CED55C}" dt="2021-01-12T11:23:32.072" v="0"/>
        <pc:sldMkLst>
          <pc:docMk/>
          <pc:sldMk cId="0" sldId="272"/>
        </pc:sldMkLst>
      </pc:sldChg>
      <pc:sldChg chg="delCm">
        <pc:chgData name="Utilisateur invité" userId="S::urn:spo:anon#b9396e28969334400bf7b7f3473836a92b02de3be09930c71ce50f631077aa00::" providerId="AD" clId="Web-{0566026D-6113-E80A-DEC1-BF0A80CED55C}" dt="2021-01-12T11:25:11.374" v="4"/>
        <pc:sldMkLst>
          <pc:docMk/>
          <pc:sldMk cId="0" sldId="283"/>
        </pc:sldMkLst>
      </pc:sldChg>
      <pc:sldChg chg="delSp delCm">
        <pc:chgData name="Utilisateur invité" userId="S::urn:spo:anon#b9396e28969334400bf7b7f3473836a92b02de3be09930c71ce50f631077aa00::" providerId="AD" clId="Web-{0566026D-6113-E80A-DEC1-BF0A80CED55C}" dt="2021-01-12T11:27:58.384" v="9"/>
        <pc:sldMkLst>
          <pc:docMk/>
          <pc:sldMk cId="0" sldId="285"/>
        </pc:sldMkLst>
        <pc:picChg chg="del">
          <ac:chgData name="Utilisateur invité" userId="S::urn:spo:anon#b9396e28969334400bf7b7f3473836a92b02de3be09930c71ce50f631077aa00::" providerId="AD" clId="Web-{0566026D-6113-E80A-DEC1-BF0A80CED55C}" dt="2021-01-12T11:27:58.384" v="9"/>
          <ac:picMkLst>
            <pc:docMk/>
            <pc:sldMk cId="0" sldId="285"/>
            <ac:picMk id="9" creationId="{00000000-0000-0000-0000-000000000000}"/>
          </ac:picMkLst>
        </pc:picChg>
      </pc:sldChg>
      <pc:sldChg chg="delCm">
        <pc:chgData name="Utilisateur invité" userId="S::urn:spo:anon#b9396e28969334400bf7b7f3473836a92b02de3be09930c71ce50f631077aa00::" providerId="AD" clId="Web-{0566026D-6113-E80A-DEC1-BF0A80CED55C}" dt="2021-01-12T11:25:57.252" v="5"/>
        <pc:sldMkLst>
          <pc:docMk/>
          <pc:sldMk cId="0" sldId="286"/>
        </pc:sldMkLst>
      </pc:sldChg>
      <pc:sldChg chg="modSp delCm">
        <pc:chgData name="Utilisateur invité" userId="S::urn:spo:anon#b9396e28969334400bf7b7f3473836a92b02de3be09930c71ce50f631077aa00::" providerId="AD" clId="Web-{0566026D-6113-E80A-DEC1-BF0A80CED55C}" dt="2021-01-12T12:04:36.379" v="347" actId="20577"/>
        <pc:sldMkLst>
          <pc:docMk/>
          <pc:sldMk cId="0" sldId="289"/>
        </pc:sldMkLst>
        <pc:spChg chg="mod">
          <ac:chgData name="Utilisateur invité" userId="S::urn:spo:anon#b9396e28969334400bf7b7f3473836a92b02de3be09930c71ce50f631077aa00::" providerId="AD" clId="Web-{0566026D-6113-E80A-DEC1-BF0A80CED55C}" dt="2021-01-12T12:04:36.379" v="347" actId="20577"/>
          <ac:spMkLst>
            <pc:docMk/>
            <pc:sldMk cId="0" sldId="289"/>
            <ac:spMk id="4" creationId="{00000000-0000-0000-0000-000000000000}"/>
          </ac:spMkLst>
        </pc:spChg>
      </pc:sldChg>
      <pc:sldChg chg="delCm">
        <pc:chgData name="Utilisateur invité" userId="S::urn:spo:anon#b9396e28969334400bf7b7f3473836a92b02de3be09930c71ce50f631077aa00::" providerId="AD" clId="Web-{0566026D-6113-E80A-DEC1-BF0A80CED55C}" dt="2021-01-12T11:27:04.850" v="6"/>
        <pc:sldMkLst>
          <pc:docMk/>
          <pc:sldMk cId="0" sldId="291"/>
        </pc:sldMkLst>
      </pc:sldChg>
      <pc:sldChg chg="delCm">
        <pc:chgData name="Utilisateur invité" userId="S::urn:spo:anon#b9396e28969334400bf7b7f3473836a92b02de3be09930c71ce50f631077aa00::" providerId="AD" clId="Web-{0566026D-6113-E80A-DEC1-BF0A80CED55C}" dt="2021-01-12T12:05:34.709" v="349"/>
        <pc:sldMkLst>
          <pc:docMk/>
          <pc:sldMk cId="0" sldId="292"/>
        </pc:sldMkLst>
      </pc:sldChg>
      <pc:sldChg chg="delCm">
        <pc:chgData name="Utilisateur invité" userId="S::urn:spo:anon#b9396e28969334400bf7b7f3473836a92b02de3be09930c71ce50f631077aa00::" providerId="AD" clId="Web-{0566026D-6113-E80A-DEC1-BF0A80CED55C}" dt="2021-01-12T12:07:32.634" v="350"/>
        <pc:sldMkLst>
          <pc:docMk/>
          <pc:sldMk cId="0" sldId="293"/>
        </pc:sldMkLst>
      </pc:sldChg>
      <pc:sldChg chg="delCm">
        <pc:chgData name="Utilisateur invité" userId="S::urn:spo:anon#b9396e28969334400bf7b7f3473836a92b02de3be09930c71ce50f631077aa00::" providerId="AD" clId="Web-{0566026D-6113-E80A-DEC1-BF0A80CED55C}" dt="2021-01-12T12:15:08.100" v="351"/>
        <pc:sldMkLst>
          <pc:docMk/>
          <pc:sldMk cId="0" sldId="294"/>
        </pc:sldMkLst>
      </pc:sldChg>
      <pc:sldChg chg="delCm">
        <pc:chgData name="Utilisateur invité" userId="S::urn:spo:anon#b9396e28969334400bf7b7f3473836a92b02de3be09930c71ce50f631077aa00::" providerId="AD" clId="Web-{0566026D-6113-E80A-DEC1-BF0A80CED55C}" dt="2021-01-12T11:25:00.186" v="3"/>
        <pc:sldMkLst>
          <pc:docMk/>
          <pc:sldMk cId="0" sldId="296"/>
        </pc:sldMkLst>
      </pc:sldChg>
      <pc:sldChg chg="delCm">
        <pc:chgData name="Utilisateur invité" userId="S::urn:spo:anon#b9396e28969334400bf7b7f3473836a92b02de3be09930c71ce50f631077aa00::" providerId="AD" clId="Web-{0566026D-6113-E80A-DEC1-BF0A80CED55C}" dt="2021-01-12T11:27:13.678" v="7"/>
        <pc:sldMkLst>
          <pc:docMk/>
          <pc:sldMk cId="0" sldId="301"/>
        </pc:sldMkLst>
      </pc:sldChg>
      <pc:sldChg chg="delCm">
        <pc:chgData name="Utilisateur invité" userId="S::urn:spo:anon#b9396e28969334400bf7b7f3473836a92b02de3be09930c71ce50f631077aa00::" providerId="AD" clId="Web-{0566026D-6113-E80A-DEC1-BF0A80CED55C}" dt="2021-01-12T11:24:42.185" v="2"/>
        <pc:sldMkLst>
          <pc:docMk/>
          <pc:sldMk cId="1384507488" sldId="310"/>
        </pc:sldMkLst>
      </pc:sldChg>
      <pc:sldChg chg="delCm">
        <pc:chgData name="Utilisateur invité" userId="S::urn:spo:anon#b9396e28969334400bf7b7f3473836a92b02de3be09930c71ce50f631077aa00::" providerId="AD" clId="Web-{0566026D-6113-E80A-DEC1-BF0A80CED55C}" dt="2021-01-12T11:29:06.873" v="10"/>
        <pc:sldMkLst>
          <pc:docMk/>
          <pc:sldMk cId="1204847346" sldId="318"/>
        </pc:sldMkLst>
      </pc:sldChg>
      <pc:sldChg chg="modSp delCm">
        <pc:chgData name="Utilisateur invité" userId="S::urn:spo:anon#b9396e28969334400bf7b7f3473836a92b02de3be09930c71ce50f631077aa00::" providerId="AD" clId="Web-{0566026D-6113-E80A-DEC1-BF0A80CED55C}" dt="2021-01-12T11:33:05.762" v="38" actId="20577"/>
        <pc:sldMkLst>
          <pc:docMk/>
          <pc:sldMk cId="573321697" sldId="320"/>
        </pc:sldMkLst>
        <pc:spChg chg="mod">
          <ac:chgData name="Utilisateur invité" userId="S::urn:spo:anon#b9396e28969334400bf7b7f3473836a92b02de3be09930c71ce50f631077aa00::" providerId="AD" clId="Web-{0566026D-6113-E80A-DEC1-BF0A80CED55C}" dt="2021-01-12T11:33:05.762" v="38" actId="20577"/>
          <ac:spMkLst>
            <pc:docMk/>
            <pc:sldMk cId="573321697" sldId="320"/>
            <ac:spMk id="7" creationId="{00000000-0000-0000-0000-000000000000}"/>
          </ac:spMkLst>
        </pc:spChg>
      </pc:sldChg>
      <pc:sldChg chg="delCm">
        <pc:chgData name="Utilisateur invité" userId="S::urn:spo:anon#b9396e28969334400bf7b7f3473836a92b02de3be09930c71ce50f631077aa00::" providerId="AD" clId="Web-{0566026D-6113-E80A-DEC1-BF0A80CED55C}" dt="2021-01-12T11:24:19.121" v="1"/>
        <pc:sldMkLst>
          <pc:docMk/>
          <pc:sldMk cId="2567045085" sldId="326"/>
        </pc:sldMkLst>
      </pc:sldChg>
      <pc:sldChg chg="modSp">
        <pc:chgData name="Utilisateur invité" userId="S::urn:spo:anon#b9396e28969334400bf7b7f3473836a92b02de3be09930c71ce50f631077aa00::" providerId="AD" clId="Web-{0566026D-6113-E80A-DEC1-BF0A80CED55C}" dt="2021-01-12T12:02:33.688" v="340" actId="20577"/>
        <pc:sldMkLst>
          <pc:docMk/>
          <pc:sldMk cId="3576934508" sldId="328"/>
        </pc:sldMkLst>
        <pc:spChg chg="mod">
          <ac:chgData name="Utilisateur invité" userId="S::urn:spo:anon#b9396e28969334400bf7b7f3473836a92b02de3be09930c71ce50f631077aa00::" providerId="AD" clId="Web-{0566026D-6113-E80A-DEC1-BF0A80CED55C}" dt="2021-01-12T12:02:33.688" v="340" actId="20577"/>
          <ac:spMkLst>
            <pc:docMk/>
            <pc:sldMk cId="3576934508" sldId="328"/>
            <ac:spMk id="2" creationId="{00000000-0000-0000-0000-000000000000}"/>
          </ac:spMkLst>
        </pc:spChg>
      </pc:sldChg>
    </pc:docChg>
  </pc:docChgLst>
  <pc:docChgLst>
    <pc:chgData name="Utilisateur invité" userId="S::urn:spo:anon#b9396e28969334400bf7b7f3473836a92b02de3be09930c71ce50f631077aa00::" providerId="AD" clId="Web-{987BCF44-167D-C008-3E38-10A3B029DD25}"/>
    <pc:docChg chg="modSld">
      <pc:chgData name="Utilisateur invité" userId="S::urn:spo:anon#b9396e28969334400bf7b7f3473836a92b02de3be09930c71ce50f631077aa00::" providerId="AD" clId="Web-{987BCF44-167D-C008-3E38-10A3B029DD25}" dt="2021-01-02T16:43:17.404" v="699" actId="20577"/>
      <pc:docMkLst>
        <pc:docMk/>
      </pc:docMkLst>
      <pc:sldChg chg="modSp">
        <pc:chgData name="Utilisateur invité" userId="S::urn:spo:anon#b9396e28969334400bf7b7f3473836a92b02de3be09930c71ce50f631077aa00::" providerId="AD" clId="Web-{987BCF44-167D-C008-3E38-10A3B029DD25}" dt="2021-01-02T16:43:15.201" v="697" actId="20577"/>
        <pc:sldMkLst>
          <pc:docMk/>
          <pc:sldMk cId="0" sldId="300"/>
        </pc:sldMkLst>
        <pc:spChg chg="mod">
          <ac:chgData name="Utilisateur invité" userId="S::urn:spo:anon#b9396e28969334400bf7b7f3473836a92b02de3be09930c71ce50f631077aa00::" providerId="AD" clId="Web-{987BCF44-167D-C008-3E38-10A3B029DD25}" dt="2021-01-02T16:43:15.201" v="697" actId="20577"/>
          <ac:spMkLst>
            <pc:docMk/>
            <pc:sldMk cId="0" sldId="300"/>
            <ac:spMk id="6" creationId="{00000000-0000-0000-0000-000000000000}"/>
          </ac:spMkLst>
        </pc:spChg>
        <pc:spChg chg="mod">
          <ac:chgData name="Utilisateur invité" userId="S::urn:spo:anon#b9396e28969334400bf7b7f3473836a92b02de3be09930c71ce50f631077aa00::" providerId="AD" clId="Web-{987BCF44-167D-C008-3E38-10A3B029DD25}" dt="2021-01-02T16:42:10.058" v="671" actId="20577"/>
          <ac:spMkLst>
            <pc:docMk/>
            <pc:sldMk cId="0" sldId="300"/>
            <ac:spMk id="7" creationId="{00000000-0000-0000-0000-000000000000}"/>
          </ac:spMkLst>
        </pc:spChg>
      </pc:sldChg>
    </pc:docChg>
  </pc:docChgLst>
  <pc:docChgLst>
    <pc:chgData name="Utilisateur invité" userId="S::urn:spo:anon#b9396e28969334400bf7b7f3473836a92b02de3be09930c71ce50f631077aa00::" providerId="AD" clId="Web-{196313A8-CE32-17EA-8686-F6494896A184}"/>
    <pc:docChg chg="modSld">
      <pc:chgData name="Utilisateur invité" userId="S::urn:spo:anon#b9396e28969334400bf7b7f3473836a92b02de3be09930c71ce50f631077aa00::" providerId="AD" clId="Web-{196313A8-CE32-17EA-8686-F6494896A184}" dt="2021-01-26T15:10:48.361" v="18" actId="1076"/>
      <pc:docMkLst>
        <pc:docMk/>
      </pc:docMkLst>
      <pc:sldChg chg="addSp modSp">
        <pc:chgData name="Utilisateur invité" userId="S::urn:spo:anon#b9396e28969334400bf7b7f3473836a92b02de3be09930c71ce50f631077aa00::" providerId="AD" clId="Web-{196313A8-CE32-17EA-8686-F6494896A184}" dt="2021-01-26T15:10:48.361" v="18" actId="1076"/>
        <pc:sldMkLst>
          <pc:docMk/>
          <pc:sldMk cId="0" sldId="289"/>
        </pc:sldMkLst>
        <pc:spChg chg="add mod">
          <ac:chgData name="Utilisateur invité" userId="S::urn:spo:anon#b9396e28969334400bf7b7f3473836a92b02de3be09930c71ce50f631077aa00::" providerId="AD" clId="Web-{196313A8-CE32-17EA-8686-F6494896A184}" dt="2021-01-26T14:59:18.693" v="6" actId="1076"/>
          <ac:spMkLst>
            <pc:docMk/>
            <pc:sldMk cId="0" sldId="289"/>
            <ac:spMk id="3" creationId="{E75507D2-A6DE-4B78-B7AF-0802EDF67E4C}"/>
          </ac:spMkLst>
        </pc:spChg>
        <pc:spChg chg="add mod">
          <ac:chgData name="Utilisateur invité" userId="S::urn:spo:anon#b9396e28969334400bf7b7f3473836a92b02de3be09930c71ce50f631077aa00::" providerId="AD" clId="Web-{196313A8-CE32-17EA-8686-F6494896A184}" dt="2021-01-26T15:10:43.470" v="16" actId="1076"/>
          <ac:spMkLst>
            <pc:docMk/>
            <pc:sldMk cId="0" sldId="289"/>
            <ac:spMk id="4" creationId="{5BF44FC1-8D52-4A21-A244-9614142DA566}"/>
          </ac:spMkLst>
        </pc:spChg>
        <pc:spChg chg="add mod">
          <ac:chgData name="Utilisateur invité" userId="S::urn:spo:anon#b9396e28969334400bf7b7f3473836a92b02de3be09930c71ce50f631077aa00::" providerId="AD" clId="Web-{196313A8-CE32-17EA-8686-F6494896A184}" dt="2021-01-26T15:10:09.405" v="9" actId="14100"/>
          <ac:spMkLst>
            <pc:docMk/>
            <pc:sldMk cId="0" sldId="289"/>
            <ac:spMk id="10" creationId="{CE03EF4A-005F-4889-A616-7BB2F7079083}"/>
          </ac:spMkLst>
        </pc:spChg>
        <pc:spChg chg="add mod">
          <ac:chgData name="Utilisateur invité" userId="S::urn:spo:anon#b9396e28969334400bf7b7f3473836a92b02de3be09930c71ce50f631077aa00::" providerId="AD" clId="Web-{196313A8-CE32-17EA-8686-F6494896A184}" dt="2021-01-26T15:10:48.361" v="18" actId="1076"/>
          <ac:spMkLst>
            <pc:docMk/>
            <pc:sldMk cId="0" sldId="289"/>
            <ac:spMk id="12" creationId="{EB62B917-F974-4366-8909-B273E41FBEC8}"/>
          </ac:spMkLst>
        </pc:spChg>
      </pc:sldChg>
    </pc:docChg>
  </pc:docChgLst>
  <pc:docChgLst>
    <pc:chgData name="Utilisateur invité" userId="S::urn:spo:anon#b9396e28969334400bf7b7f3473836a92b02de3be09930c71ce50f631077aa00::" providerId="AD" clId="Web-{1F87B148-54FD-9EE9-A272-AF20BDC28B56}"/>
    <pc:docChg chg="modSld">
      <pc:chgData name="Utilisateur invité" userId="S::urn:spo:anon#b9396e28969334400bf7b7f3473836a92b02de3be09930c71ce50f631077aa00::" providerId="AD" clId="Web-{1F87B148-54FD-9EE9-A272-AF20BDC28B56}" dt="2020-12-28T14:05:16.485" v="339" actId="20577"/>
      <pc:docMkLst>
        <pc:docMk/>
      </pc:docMkLst>
      <pc:sldChg chg="modSp delCm">
        <pc:chgData name="Utilisateur invité" userId="S::urn:spo:anon#b9396e28969334400bf7b7f3473836a92b02de3be09930c71ce50f631077aa00::" providerId="AD" clId="Web-{1F87B148-54FD-9EE9-A272-AF20BDC28B56}" dt="2020-12-28T14:05:16.485" v="338" actId="20577"/>
        <pc:sldMkLst>
          <pc:docMk/>
          <pc:sldMk cId="0" sldId="300"/>
        </pc:sldMkLst>
        <pc:spChg chg="mod">
          <ac:chgData name="Utilisateur invité" userId="S::urn:spo:anon#b9396e28969334400bf7b7f3473836a92b02de3be09930c71ce50f631077aa00::" providerId="AD" clId="Web-{1F87B148-54FD-9EE9-A272-AF20BDC28B56}" dt="2020-12-28T13:56:40.660" v="281" actId="20577"/>
          <ac:spMkLst>
            <pc:docMk/>
            <pc:sldMk cId="0" sldId="300"/>
            <ac:spMk id="6" creationId="{00000000-0000-0000-0000-000000000000}"/>
          </ac:spMkLst>
        </pc:spChg>
        <pc:spChg chg="mod">
          <ac:chgData name="Utilisateur invité" userId="S::urn:spo:anon#b9396e28969334400bf7b7f3473836a92b02de3be09930c71ce50f631077aa00::" providerId="AD" clId="Web-{1F87B148-54FD-9EE9-A272-AF20BDC28B56}" dt="2020-12-28T14:05:16.485" v="338" actId="20577"/>
          <ac:spMkLst>
            <pc:docMk/>
            <pc:sldMk cId="0" sldId="300"/>
            <ac:spMk id="7" creationId="{00000000-0000-0000-0000-000000000000}"/>
          </ac:spMkLst>
        </pc:spChg>
        <pc:picChg chg="mod">
          <ac:chgData name="Utilisateur invité" userId="S::urn:spo:anon#b9396e28969334400bf7b7f3473836a92b02de3be09930c71ce50f631077aa00::" providerId="AD" clId="Web-{1F87B148-54FD-9EE9-A272-AF20BDC28B56}" dt="2020-12-28T13:56:44.582" v="284" actId="1076"/>
          <ac:picMkLst>
            <pc:docMk/>
            <pc:sldMk cId="0" sldId="300"/>
            <ac:picMk id="4" creationId="{00000000-0000-0000-0000-000000000000}"/>
          </ac:picMkLst>
        </pc:picChg>
      </pc:sldChg>
    </pc:docChg>
  </pc:docChgLst>
  <pc:docChgLst>
    <pc:chgData name="Utilisateur invité" userId="S::urn:spo:anon#b9396e28969334400bf7b7f3473836a92b02de3be09930c71ce50f631077aa00::" providerId="AD" clId="Web-{57F1CC76-7C63-63D2-54C0-221B9E7308AE}"/>
    <pc:docChg chg="modSld">
      <pc:chgData name="Utilisateur invité" userId="S::urn:spo:anon#b9396e28969334400bf7b7f3473836a92b02de3be09930c71ce50f631077aa00::" providerId="AD" clId="Web-{57F1CC76-7C63-63D2-54C0-221B9E7308AE}" dt="2021-01-18T19:20:31.146" v="63" actId="1076"/>
      <pc:docMkLst>
        <pc:docMk/>
      </pc:docMkLst>
      <pc:sldChg chg="modSp">
        <pc:chgData name="Utilisateur invité" userId="S::urn:spo:anon#b9396e28969334400bf7b7f3473836a92b02de3be09930c71ce50f631077aa00::" providerId="AD" clId="Web-{57F1CC76-7C63-63D2-54C0-221B9E7308AE}" dt="2021-01-18T19:19:07.222" v="32" actId="20577"/>
        <pc:sldMkLst>
          <pc:docMk/>
          <pc:sldMk cId="0" sldId="293"/>
        </pc:sldMkLst>
        <pc:spChg chg="mod">
          <ac:chgData name="Utilisateur invité" userId="S::urn:spo:anon#b9396e28969334400bf7b7f3473836a92b02de3be09930c71ce50f631077aa00::" providerId="AD" clId="Web-{57F1CC76-7C63-63D2-54C0-221B9E7308AE}" dt="2021-01-18T19:19:07.222" v="32" actId="20577"/>
          <ac:spMkLst>
            <pc:docMk/>
            <pc:sldMk cId="0" sldId="293"/>
            <ac:spMk id="12" creationId="{00000000-0000-0000-0000-000000000000}"/>
          </ac:spMkLst>
        </pc:spChg>
      </pc:sldChg>
      <pc:sldChg chg="modSp">
        <pc:chgData name="Utilisateur invité" userId="S::urn:spo:anon#b9396e28969334400bf7b7f3473836a92b02de3be09930c71ce50f631077aa00::" providerId="AD" clId="Web-{57F1CC76-7C63-63D2-54C0-221B9E7308AE}" dt="2021-01-18T19:20:31.146" v="63" actId="1076"/>
        <pc:sldMkLst>
          <pc:docMk/>
          <pc:sldMk cId="0" sldId="294"/>
        </pc:sldMkLst>
        <pc:spChg chg="mod">
          <ac:chgData name="Utilisateur invité" userId="S::urn:spo:anon#b9396e28969334400bf7b7f3473836a92b02de3be09930c71ce50f631077aa00::" providerId="AD" clId="Web-{57F1CC76-7C63-63D2-54C0-221B9E7308AE}" dt="2021-01-18T19:20:24.271" v="62" actId="20577"/>
          <ac:spMkLst>
            <pc:docMk/>
            <pc:sldMk cId="0" sldId="294"/>
            <ac:spMk id="35841" creationId="{00000000-0000-0000-0000-000000000000}"/>
          </ac:spMkLst>
        </pc:spChg>
        <pc:picChg chg="mod">
          <ac:chgData name="Utilisateur invité" userId="S::urn:spo:anon#b9396e28969334400bf7b7f3473836a92b02de3be09930c71ce50f631077aa00::" providerId="AD" clId="Web-{57F1CC76-7C63-63D2-54C0-221B9E7308AE}" dt="2021-01-18T19:20:31.146" v="63" actId="1076"/>
          <ac:picMkLst>
            <pc:docMk/>
            <pc:sldMk cId="0" sldId="294"/>
            <ac:picMk id="5" creationId="{00000000-0000-0000-0000-000000000000}"/>
          </ac:picMkLst>
        </pc:picChg>
      </pc:sldChg>
      <pc:sldChg chg="modSp">
        <pc:chgData name="Utilisateur invité" userId="S::urn:spo:anon#b9396e28969334400bf7b7f3473836a92b02de3be09930c71ce50f631077aa00::" providerId="AD" clId="Web-{57F1CC76-7C63-63D2-54C0-221B9E7308AE}" dt="2021-01-18T18:59:05.396" v="3" actId="20577"/>
        <pc:sldMkLst>
          <pc:docMk/>
          <pc:sldMk cId="0" sldId="300"/>
        </pc:sldMkLst>
        <pc:spChg chg="mod">
          <ac:chgData name="Utilisateur invité" userId="S::urn:spo:anon#b9396e28969334400bf7b7f3473836a92b02de3be09930c71ce50f631077aa00::" providerId="AD" clId="Web-{57F1CC76-7C63-63D2-54C0-221B9E7308AE}" dt="2021-01-18T18:59:05.396" v="3" actId="20577"/>
          <ac:spMkLst>
            <pc:docMk/>
            <pc:sldMk cId="0" sldId="300"/>
            <ac:spMk id="7" creationId="{00000000-0000-0000-0000-000000000000}"/>
          </ac:spMkLst>
        </pc:spChg>
      </pc:sldChg>
      <pc:sldChg chg="modSp">
        <pc:chgData name="Utilisateur invité" userId="S::urn:spo:anon#b9396e28969334400bf7b7f3473836a92b02de3be09930c71ce50f631077aa00::" providerId="AD" clId="Web-{57F1CC76-7C63-63D2-54C0-221B9E7308AE}" dt="2021-01-18T19:18:13.893" v="25" actId="20577"/>
        <pc:sldMkLst>
          <pc:docMk/>
          <pc:sldMk cId="2253612445" sldId="323"/>
        </pc:sldMkLst>
        <pc:spChg chg="mod">
          <ac:chgData name="Utilisateur invité" userId="S::urn:spo:anon#b9396e28969334400bf7b7f3473836a92b02de3be09930c71ce50f631077aa00::" providerId="AD" clId="Web-{57F1CC76-7C63-63D2-54C0-221B9E7308AE}" dt="2021-01-18T19:18:13.893" v="25" actId="20577"/>
          <ac:spMkLst>
            <pc:docMk/>
            <pc:sldMk cId="2253612445" sldId="323"/>
            <ac:spMk id="5" creationId="{00000000-0000-0000-0000-000000000000}"/>
          </ac:spMkLst>
        </pc:spChg>
      </pc:sldChg>
      <pc:sldChg chg="modSp">
        <pc:chgData name="Utilisateur invité" userId="S::urn:spo:anon#b9396e28969334400bf7b7f3473836a92b02de3be09930c71ce50f631077aa00::" providerId="AD" clId="Web-{57F1CC76-7C63-63D2-54C0-221B9E7308AE}" dt="2021-01-18T19:11:32.821" v="18" actId="20577"/>
        <pc:sldMkLst>
          <pc:docMk/>
          <pc:sldMk cId="3576934508" sldId="328"/>
        </pc:sldMkLst>
        <pc:spChg chg="mod">
          <ac:chgData name="Utilisateur invité" userId="S::urn:spo:anon#b9396e28969334400bf7b7f3473836a92b02de3be09930c71ce50f631077aa00::" providerId="AD" clId="Web-{57F1CC76-7C63-63D2-54C0-221B9E7308AE}" dt="2021-01-18T19:11:32.821" v="18" actId="20577"/>
          <ac:spMkLst>
            <pc:docMk/>
            <pc:sldMk cId="3576934508" sldId="328"/>
            <ac:spMk id="2" creationId="{00000000-0000-0000-0000-000000000000}"/>
          </ac:spMkLst>
        </pc:spChg>
        <pc:spChg chg="mod">
          <ac:chgData name="Utilisateur invité" userId="S::urn:spo:anon#b9396e28969334400bf7b7f3473836a92b02de3be09930c71ce50f631077aa00::" providerId="AD" clId="Web-{57F1CC76-7C63-63D2-54C0-221B9E7308AE}" dt="2021-01-18T19:11:03.554" v="7" actId="20577"/>
          <ac:spMkLst>
            <pc:docMk/>
            <pc:sldMk cId="3576934508" sldId="328"/>
            <ac:spMk id="9" creationId="{00000000-0000-0000-0000-000000000000}"/>
          </ac:spMkLst>
        </pc:spChg>
      </pc:sldChg>
      <pc:sldChg chg="modSp">
        <pc:chgData name="Utilisateur invité" userId="S::urn:spo:anon#b9396e28969334400bf7b7f3473836a92b02de3be09930c71ce50f631077aa00::" providerId="AD" clId="Web-{57F1CC76-7C63-63D2-54C0-221B9E7308AE}" dt="2021-01-18T19:13:04.635" v="22" actId="20577"/>
        <pc:sldMkLst>
          <pc:docMk/>
          <pc:sldMk cId="4233843804" sldId="330"/>
        </pc:sldMkLst>
        <pc:spChg chg="mod">
          <ac:chgData name="Utilisateur invité" userId="S::urn:spo:anon#b9396e28969334400bf7b7f3473836a92b02de3be09930c71ce50f631077aa00::" providerId="AD" clId="Web-{57F1CC76-7C63-63D2-54C0-221B9E7308AE}" dt="2021-01-18T19:13:04.635" v="22" actId="20577"/>
          <ac:spMkLst>
            <pc:docMk/>
            <pc:sldMk cId="4233843804" sldId="330"/>
            <ac:spMk id="41" creationId="{7F2B7B8A-D6B6-4A77-A1CE-2CB8EDEF5234}"/>
          </ac:spMkLst>
        </pc:spChg>
      </pc:sldChg>
    </pc:docChg>
  </pc:docChgLst>
  <pc:docChgLst>
    <pc:chgData name="Utilisateur invité" userId="S::urn:spo:anon#b9396e28969334400bf7b7f3473836a92b02de3be09930c71ce50f631077aa00::" providerId="AD" clId="Web-{0E2E4F65-ADBB-BCD4-5305-D158D12DB923}"/>
    <pc:docChg chg="addSld modSld sldOrd">
      <pc:chgData name="Utilisateur invité" userId="S::urn:spo:anon#b9396e28969334400bf7b7f3473836a92b02de3be09930c71ce50f631077aa00::" providerId="AD" clId="Web-{0E2E4F65-ADBB-BCD4-5305-D158D12DB923}" dt="2021-01-15T17:44:40.123" v="203" actId="1076"/>
      <pc:docMkLst>
        <pc:docMk/>
      </pc:docMkLst>
      <pc:sldChg chg="modSp">
        <pc:chgData name="Utilisateur invité" userId="S::urn:spo:anon#b9396e28969334400bf7b7f3473836a92b02de3be09930c71ce50f631077aa00::" providerId="AD" clId="Web-{0E2E4F65-ADBB-BCD4-5305-D158D12DB923}" dt="2021-01-15T16:21:21.136" v="37" actId="20577"/>
        <pc:sldMkLst>
          <pc:docMk/>
          <pc:sldMk cId="0" sldId="300"/>
        </pc:sldMkLst>
        <pc:spChg chg="mod">
          <ac:chgData name="Utilisateur invité" userId="S::urn:spo:anon#b9396e28969334400bf7b7f3473836a92b02de3be09930c71ce50f631077aa00::" providerId="AD" clId="Web-{0E2E4F65-ADBB-BCD4-5305-D158D12DB923}" dt="2021-01-15T16:21:21.136" v="37" actId="20577"/>
          <ac:spMkLst>
            <pc:docMk/>
            <pc:sldMk cId="0" sldId="300"/>
            <ac:spMk id="7" creationId="{00000000-0000-0000-0000-000000000000}"/>
          </ac:spMkLst>
        </pc:spChg>
        <pc:picChg chg="mod">
          <ac:chgData name="Utilisateur invité" userId="S::urn:spo:anon#b9396e28969334400bf7b7f3473836a92b02de3be09930c71ce50f631077aa00::" providerId="AD" clId="Web-{0E2E4F65-ADBB-BCD4-5305-D158D12DB923}" dt="2021-01-15T16:20:45.025" v="25" actId="1076"/>
          <ac:picMkLst>
            <pc:docMk/>
            <pc:sldMk cId="0" sldId="300"/>
            <ac:picMk id="4" creationId="{00000000-0000-0000-0000-000000000000}"/>
          </ac:picMkLst>
        </pc:picChg>
      </pc:sldChg>
      <pc:sldChg chg="addSp delSp modSp add ord replId">
        <pc:chgData name="Utilisateur invité" userId="S::urn:spo:anon#b9396e28969334400bf7b7f3473836a92b02de3be09930c71ce50f631077aa00::" providerId="AD" clId="Web-{0E2E4F65-ADBB-BCD4-5305-D158D12DB923}" dt="2021-01-15T17:36:26.154" v="199" actId="14100"/>
        <pc:sldMkLst>
          <pc:docMk/>
          <pc:sldMk cId="4045807431" sldId="329"/>
        </pc:sldMkLst>
        <pc:spChg chg="add del mod">
          <ac:chgData name="Utilisateur invité" userId="S::urn:spo:anon#b9396e28969334400bf7b7f3473836a92b02de3be09930c71ce50f631077aa00::" providerId="AD" clId="Web-{0E2E4F65-ADBB-BCD4-5305-D158D12DB923}" dt="2021-01-15T17:35:57.668" v="193"/>
          <ac:spMkLst>
            <pc:docMk/>
            <pc:sldMk cId="4045807431" sldId="329"/>
            <ac:spMk id="3" creationId="{ECF9D198-D679-460D-AEE7-FAFD621E12A4}"/>
          </ac:spMkLst>
        </pc:spChg>
        <pc:spChg chg="mod">
          <ac:chgData name="Utilisateur invité" userId="S::urn:spo:anon#b9396e28969334400bf7b7f3473836a92b02de3be09930c71ce50f631077aa00::" providerId="AD" clId="Web-{0E2E4F65-ADBB-BCD4-5305-D158D12DB923}" dt="2021-01-15T17:33:46.003" v="158" actId="20577"/>
          <ac:spMkLst>
            <pc:docMk/>
            <pc:sldMk cId="4045807431" sldId="329"/>
            <ac:spMk id="4" creationId="{00000000-0000-0000-0000-000000000000}"/>
          </ac:spMkLst>
        </pc:spChg>
        <pc:spChg chg="add del">
          <ac:chgData name="Utilisateur invité" userId="S::urn:spo:anon#b9396e28969334400bf7b7f3473836a92b02de3be09930c71ce50f631077aa00::" providerId="AD" clId="Web-{0E2E4F65-ADBB-BCD4-5305-D158D12DB923}" dt="2021-01-15T17:32:26.295" v="123"/>
          <ac:spMkLst>
            <pc:docMk/>
            <pc:sldMk cId="4045807431" sldId="329"/>
            <ac:spMk id="5" creationId="{9F63531F-C170-459F-A3B9-00946E3D5A5D}"/>
          </ac:spMkLst>
        </pc:spChg>
        <pc:spChg chg="add mod">
          <ac:chgData name="Utilisateur invité" userId="S::urn:spo:anon#b9396e28969334400bf7b7f3473836a92b02de3be09930c71ce50f631077aa00::" providerId="AD" clId="Web-{0E2E4F65-ADBB-BCD4-5305-D158D12DB923}" dt="2021-01-15T17:36:26.154" v="199" actId="14100"/>
          <ac:spMkLst>
            <pc:docMk/>
            <pc:sldMk cId="4045807431" sldId="329"/>
            <ac:spMk id="6" creationId="{F8465C3E-AE8A-4AC1-9EE6-69B92E3DF086}"/>
          </ac:spMkLst>
        </pc:spChg>
        <pc:cxnChg chg="add del mod">
          <ac:chgData name="Utilisateur invité" userId="S::urn:spo:anon#b9396e28969334400bf7b7f3473836a92b02de3be09930c71ce50f631077aa00::" providerId="AD" clId="Web-{0E2E4F65-ADBB-BCD4-5305-D158D12DB923}" dt="2021-01-15T17:33:27.846" v="133"/>
          <ac:cxnSpMkLst>
            <pc:docMk/>
            <pc:sldMk cId="4045807431" sldId="329"/>
            <ac:cxnSpMk id="2" creationId="{A9E5E317-DBAE-4B90-8EE0-D647CB103694}"/>
          </ac:cxnSpMkLst>
        </pc:cxnChg>
        <pc:cxnChg chg="add del mod">
          <ac:chgData name="Utilisateur invité" userId="S::urn:spo:anon#b9396e28969334400bf7b7f3473836a92b02de3be09930c71ce50f631077aa00::" providerId="AD" clId="Web-{0E2E4F65-ADBB-BCD4-5305-D158D12DB923}" dt="2021-01-15T17:36:04.403" v="195"/>
          <ac:cxnSpMkLst>
            <pc:docMk/>
            <pc:sldMk cId="4045807431" sldId="329"/>
            <ac:cxnSpMk id="7" creationId="{447296A3-A1EA-4B09-937D-E84837F49BA6}"/>
          </ac:cxnSpMkLst>
        </pc:cxnChg>
      </pc:sldChg>
      <pc:sldChg chg="addSp delSp modSp add ord replId">
        <pc:chgData name="Utilisateur invité" userId="S::urn:spo:anon#b9396e28969334400bf7b7f3473836a92b02de3be09930c71ce50f631077aa00::" providerId="AD" clId="Web-{0E2E4F65-ADBB-BCD4-5305-D158D12DB923}" dt="2021-01-15T17:44:40.123" v="203" actId="1076"/>
        <pc:sldMkLst>
          <pc:docMk/>
          <pc:sldMk cId="4233843804" sldId="330"/>
        </pc:sldMkLst>
        <pc:spChg chg="mod">
          <ac:chgData name="Utilisateur invité" userId="S::urn:spo:anon#b9396e28969334400bf7b7f3473836a92b02de3be09930c71ce50f631077aa00::" providerId="AD" clId="Web-{0E2E4F65-ADBB-BCD4-5305-D158D12DB923}" dt="2021-01-15T17:36:17.169" v="197" actId="1076"/>
          <ac:spMkLst>
            <pc:docMk/>
            <pc:sldMk cId="4233843804" sldId="330"/>
            <ac:spMk id="3" creationId="{ECF9D198-D679-460D-AEE7-FAFD621E12A4}"/>
          </ac:spMkLst>
        </pc:spChg>
        <pc:spChg chg="del mod">
          <ac:chgData name="Utilisateur invité" userId="S::urn:spo:anon#b9396e28969334400bf7b7f3473836a92b02de3be09930c71ce50f631077aa00::" providerId="AD" clId="Web-{0E2E4F65-ADBB-BCD4-5305-D158D12DB923}" dt="2021-01-15T17:35:39.557" v="188"/>
          <ac:spMkLst>
            <pc:docMk/>
            <pc:sldMk cId="4233843804" sldId="330"/>
            <ac:spMk id="6" creationId="{F8465C3E-AE8A-4AC1-9EE6-69B92E3DF086}"/>
          </ac:spMkLst>
        </pc:spChg>
        <pc:picChg chg="add mod">
          <ac:chgData name="Utilisateur invité" userId="S::urn:spo:anon#b9396e28969334400bf7b7f3473836a92b02de3be09930c71ce50f631077aa00::" providerId="AD" clId="Web-{0E2E4F65-ADBB-BCD4-5305-D158D12DB923}" dt="2021-01-15T17:44:40.123" v="203" actId="1076"/>
          <ac:picMkLst>
            <pc:docMk/>
            <pc:sldMk cId="4233843804" sldId="330"/>
            <ac:picMk id="2" creationId="{30C5D4A5-16D4-4D28-9AEB-383C841A6482}"/>
          </ac:picMkLst>
        </pc:picChg>
        <pc:cxnChg chg="del mod">
          <ac:chgData name="Utilisateur invité" userId="S::urn:spo:anon#b9396e28969334400bf7b7f3473836a92b02de3be09930c71ce50f631077aa00::" providerId="AD" clId="Web-{0E2E4F65-ADBB-BCD4-5305-D158D12DB923}" dt="2021-01-15T17:35:45.667" v="190"/>
          <ac:cxnSpMkLst>
            <pc:docMk/>
            <pc:sldMk cId="4233843804" sldId="330"/>
            <ac:cxnSpMk id="7" creationId="{447296A3-A1EA-4B09-937D-E84837F49BA6}"/>
          </ac:cxnSpMkLst>
        </pc:cxnChg>
      </pc:sldChg>
    </pc:docChg>
  </pc:docChgLst>
  <pc:docChgLst>
    <pc:chgData name="Utilisateur invité" userId="S::urn:spo:anon#b9396e28969334400bf7b7f3473836a92b02de3be09930c71ce50f631077aa00::" providerId="AD" clId="Web-{0BC20371-5D6D-62B1-5556-254E46276BE0}"/>
    <pc:docChg chg="modSld">
      <pc:chgData name="Utilisateur invité" userId="S::urn:spo:anon#b9396e28969334400bf7b7f3473836a92b02de3be09930c71ce50f631077aa00::" providerId="AD" clId="Web-{0BC20371-5D6D-62B1-5556-254E46276BE0}" dt="2021-01-18T11:59:09.169" v="1" actId="20577"/>
      <pc:docMkLst>
        <pc:docMk/>
      </pc:docMkLst>
      <pc:sldChg chg="modSp">
        <pc:chgData name="Utilisateur invité" userId="S::urn:spo:anon#b9396e28969334400bf7b7f3473836a92b02de3be09930c71ce50f631077aa00::" providerId="AD" clId="Web-{0BC20371-5D6D-62B1-5556-254E46276BE0}" dt="2021-01-18T11:59:09.169" v="1" actId="20577"/>
        <pc:sldMkLst>
          <pc:docMk/>
          <pc:sldMk cId="0" sldId="301"/>
        </pc:sldMkLst>
        <pc:spChg chg="mod">
          <ac:chgData name="Utilisateur invité" userId="S::urn:spo:anon#b9396e28969334400bf7b7f3473836a92b02de3be09930c71ce50f631077aa00::" providerId="AD" clId="Web-{0BC20371-5D6D-62B1-5556-254E46276BE0}" dt="2021-01-18T11:59:09.169" v="1" actId="20577"/>
          <ac:spMkLst>
            <pc:docMk/>
            <pc:sldMk cId="0" sldId="301"/>
            <ac:spMk id="11" creationId="{00000000-0000-0000-0000-000000000000}"/>
          </ac:spMkLst>
        </pc:spChg>
      </pc:sldChg>
    </pc:docChg>
  </pc:docChgLst>
  <pc:docChgLst>
    <pc:chgData name="Utilisateur invité" userId="S::urn:spo:anon#b9396e28969334400bf7b7f3473836a92b02de3be09930c71ce50f631077aa00::" providerId="AD" clId="Web-{84B05243-6C29-DA5B-CCCC-56625C51EC89}"/>
    <pc:docChg chg="modSld">
      <pc:chgData name="Utilisateur invité" userId="S::urn:spo:anon#b9396e28969334400bf7b7f3473836a92b02de3be09930c71ce50f631077aa00::" providerId="AD" clId="Web-{84B05243-6C29-DA5B-CCCC-56625C51EC89}" dt="2021-01-26T11:51:41.521" v="32" actId="1076"/>
      <pc:docMkLst>
        <pc:docMk/>
      </pc:docMkLst>
      <pc:sldChg chg="addSp delSp modSp">
        <pc:chgData name="Utilisateur invité" userId="S::urn:spo:anon#b9396e28969334400bf7b7f3473836a92b02de3be09930c71ce50f631077aa00::" providerId="AD" clId="Web-{84B05243-6C29-DA5B-CCCC-56625C51EC89}" dt="2021-01-26T11:51:41.521" v="32" actId="1076"/>
        <pc:sldMkLst>
          <pc:docMk/>
          <pc:sldMk cId="455587735" sldId="331"/>
        </pc:sldMkLst>
        <pc:spChg chg="mod">
          <ac:chgData name="Utilisateur invité" userId="S::urn:spo:anon#b9396e28969334400bf7b7f3473836a92b02de3be09930c71ce50f631077aa00::" providerId="AD" clId="Web-{84B05243-6C29-DA5B-CCCC-56625C51EC89}" dt="2021-01-26T11:48:22.438" v="8" actId="1076"/>
          <ac:spMkLst>
            <pc:docMk/>
            <pc:sldMk cId="455587735" sldId="331"/>
            <ac:spMk id="2" creationId="{13DB2EDF-0AD3-4956-8560-CE2B805EDAD6}"/>
          </ac:spMkLst>
        </pc:spChg>
        <pc:spChg chg="mod">
          <ac:chgData name="Utilisateur invité" userId="S::urn:spo:anon#b9396e28969334400bf7b7f3473836a92b02de3be09930c71ce50f631077aa00::" providerId="AD" clId="Web-{84B05243-6C29-DA5B-CCCC-56625C51EC89}" dt="2021-01-26T11:48:58.876" v="18" actId="1076"/>
          <ac:spMkLst>
            <pc:docMk/>
            <pc:sldMk cId="455587735" sldId="331"/>
            <ac:spMk id="14" creationId="{3D058BBD-2CF8-49BD-BCBC-099EF76A80D0}"/>
          </ac:spMkLst>
        </pc:spChg>
        <pc:spChg chg="mod">
          <ac:chgData name="Utilisateur invité" userId="S::urn:spo:anon#b9396e28969334400bf7b7f3473836a92b02de3be09930c71ce50f631077aa00::" providerId="AD" clId="Web-{84B05243-6C29-DA5B-CCCC-56625C51EC89}" dt="2021-01-26T11:48:54.142" v="16" actId="20577"/>
          <ac:spMkLst>
            <pc:docMk/>
            <pc:sldMk cId="455587735" sldId="331"/>
            <ac:spMk id="43" creationId="{C77C57EF-337B-4A75-988A-F972E5F0043D}"/>
          </ac:spMkLst>
        </pc:spChg>
        <pc:grpChg chg="mod">
          <ac:chgData name="Utilisateur invité" userId="S::urn:spo:anon#b9396e28969334400bf7b7f3473836a92b02de3be09930c71ce50f631077aa00::" providerId="AD" clId="Web-{84B05243-6C29-DA5B-CCCC-56625C51EC89}" dt="2021-01-26T11:48:55.923" v="17" actId="1076"/>
          <ac:grpSpMkLst>
            <pc:docMk/>
            <pc:sldMk cId="455587735" sldId="331"/>
            <ac:grpSpMk id="15" creationId="{00000000-0000-0000-0000-000000000000}"/>
          </ac:grpSpMkLst>
        </pc:grpChg>
        <pc:picChg chg="add mod">
          <ac:chgData name="Utilisateur invité" userId="S::urn:spo:anon#b9396e28969334400bf7b7f3473836a92b02de3be09930c71ce50f631077aa00::" providerId="AD" clId="Web-{84B05243-6C29-DA5B-CCCC-56625C51EC89}" dt="2021-01-26T11:51:41.521" v="32" actId="1076"/>
          <ac:picMkLst>
            <pc:docMk/>
            <pc:sldMk cId="455587735" sldId="331"/>
            <ac:picMk id="5" creationId="{E2FC7547-4AAE-41CE-85D4-4CC1CB8B72AD}"/>
          </ac:picMkLst>
        </pc:picChg>
        <pc:picChg chg="add mod">
          <ac:chgData name="Utilisateur invité" userId="S::urn:spo:anon#b9396e28969334400bf7b7f3473836a92b02de3be09930c71ce50f631077aa00::" providerId="AD" clId="Web-{84B05243-6C29-DA5B-CCCC-56625C51EC89}" dt="2021-01-26T11:51:23.927" v="28" actId="1076"/>
          <ac:picMkLst>
            <pc:docMk/>
            <pc:sldMk cId="455587735" sldId="331"/>
            <ac:picMk id="6" creationId="{A4D6861C-CB0C-4867-BFFD-37E0B0DDB9B8}"/>
          </ac:picMkLst>
        </pc:picChg>
        <pc:picChg chg="del">
          <ac:chgData name="Utilisateur invité" userId="S::urn:spo:anon#b9396e28969334400bf7b7f3473836a92b02de3be09930c71ce50f631077aa00::" providerId="AD" clId="Web-{84B05243-6C29-DA5B-CCCC-56625C51EC89}" dt="2021-01-26T11:50:41.848" v="19"/>
          <ac:picMkLst>
            <pc:docMk/>
            <pc:sldMk cId="455587735" sldId="331"/>
            <ac:picMk id="7" creationId="{15B7B9A9-5471-41B2-B27E-A86A2000E2C5}"/>
          </ac:picMkLst>
        </pc:picChg>
        <pc:picChg chg="del">
          <ac:chgData name="Utilisateur invité" userId="S::urn:spo:anon#b9396e28969334400bf7b7f3473836a92b02de3be09930c71ce50f631077aa00::" providerId="AD" clId="Web-{84B05243-6C29-DA5B-CCCC-56625C51EC89}" dt="2021-01-26T11:50:45.613" v="20"/>
          <ac:picMkLst>
            <pc:docMk/>
            <pc:sldMk cId="455587735" sldId="331"/>
            <ac:picMk id="8" creationId="{78C15AFF-D8C3-4B7D-9EC0-018EE3FFE5B1}"/>
          </ac:picMkLst>
        </pc:picChg>
      </pc:sldChg>
    </pc:docChg>
  </pc:docChgLst>
  <pc:docChgLst>
    <pc:chgData clId="Web-{57F1CC76-7C63-63D2-54C0-221B9E7308AE}"/>
    <pc:docChg chg="modSld">
      <pc:chgData name="" userId="" providerId="" clId="Web-{57F1CC76-7C63-63D2-54C0-221B9E7308AE}" dt="2021-01-18T18:58:15.614" v="0" actId="20577"/>
      <pc:docMkLst>
        <pc:docMk/>
      </pc:docMkLst>
      <pc:sldChg chg="modSp">
        <pc:chgData name="" userId="" providerId="" clId="Web-{57F1CC76-7C63-63D2-54C0-221B9E7308AE}" dt="2021-01-18T18:58:15.614" v="0" actId="20577"/>
        <pc:sldMkLst>
          <pc:docMk/>
          <pc:sldMk cId="0" sldId="273"/>
        </pc:sldMkLst>
        <pc:spChg chg="mod">
          <ac:chgData name="" userId="" providerId="" clId="Web-{57F1CC76-7C63-63D2-54C0-221B9E7308AE}" dt="2021-01-18T18:58:15.614" v="0" actId="20577"/>
          <ac:spMkLst>
            <pc:docMk/>
            <pc:sldMk cId="0" sldId="273"/>
            <ac:spMk id="4" creationId="{00000000-0000-0000-0000-000000000000}"/>
          </ac:spMkLst>
        </pc:spChg>
      </pc:sldChg>
    </pc:docChg>
  </pc:docChgLst>
  <pc:docChgLst>
    <pc:chgData name="Gwendal Boronad" userId="S::gwendal.boronad@ac-nantes.fr::37846f45-1ce0-456c-a4d2-3b4b60a0e7e0" providerId="AD" clId="Web-{64F44FAB-F1F0-0206-2F27-7FBE270C0919}"/>
    <pc:docChg chg="delSld">
      <pc:chgData name="Gwendal Boronad" userId="S::gwendal.boronad@ac-nantes.fr::37846f45-1ce0-456c-a4d2-3b4b60a0e7e0" providerId="AD" clId="Web-{64F44FAB-F1F0-0206-2F27-7FBE270C0919}" dt="2021-01-18T17:12:03.568" v="4"/>
      <pc:docMkLst>
        <pc:docMk/>
      </pc:docMkLst>
      <pc:sldChg chg="del">
        <pc:chgData name="Gwendal Boronad" userId="S::gwendal.boronad@ac-nantes.fr::37846f45-1ce0-456c-a4d2-3b4b60a0e7e0" providerId="AD" clId="Web-{64F44FAB-F1F0-0206-2F27-7FBE270C0919}" dt="2021-01-18T17:12:03.568" v="2"/>
        <pc:sldMkLst>
          <pc:docMk/>
          <pc:sldMk cId="0" sldId="274"/>
        </pc:sldMkLst>
      </pc:sldChg>
      <pc:sldChg chg="del">
        <pc:chgData name="Gwendal Boronad" userId="S::gwendal.boronad@ac-nantes.fr::37846f45-1ce0-456c-a4d2-3b4b60a0e7e0" providerId="AD" clId="Web-{64F44FAB-F1F0-0206-2F27-7FBE270C0919}" dt="2021-01-18T17:12:03.568" v="3"/>
        <pc:sldMkLst>
          <pc:docMk/>
          <pc:sldMk cId="0" sldId="281"/>
        </pc:sldMkLst>
      </pc:sldChg>
      <pc:sldChg chg="del">
        <pc:chgData name="Gwendal Boronad" userId="S::gwendal.boronad@ac-nantes.fr::37846f45-1ce0-456c-a4d2-3b4b60a0e7e0" providerId="AD" clId="Web-{64F44FAB-F1F0-0206-2F27-7FBE270C0919}" dt="2021-01-18T17:12:03.568" v="0"/>
        <pc:sldMkLst>
          <pc:docMk/>
          <pc:sldMk cId="0" sldId="292"/>
        </pc:sldMkLst>
      </pc:sldChg>
      <pc:sldChg chg="del">
        <pc:chgData name="Gwendal Boronad" userId="S::gwendal.boronad@ac-nantes.fr::37846f45-1ce0-456c-a4d2-3b4b60a0e7e0" providerId="AD" clId="Web-{64F44FAB-F1F0-0206-2F27-7FBE270C0919}" dt="2021-01-18T17:12:03.568" v="4"/>
        <pc:sldMkLst>
          <pc:docMk/>
          <pc:sldMk cId="0" sldId="302"/>
        </pc:sldMkLst>
      </pc:sldChg>
      <pc:sldChg chg="del">
        <pc:chgData name="Gwendal Boronad" userId="S::gwendal.boronad@ac-nantes.fr::37846f45-1ce0-456c-a4d2-3b4b60a0e7e0" providerId="AD" clId="Web-{64F44FAB-F1F0-0206-2F27-7FBE270C0919}" dt="2021-01-18T17:12:03.568" v="1"/>
        <pc:sldMkLst>
          <pc:docMk/>
          <pc:sldMk cId="2264187349" sldId="324"/>
        </pc:sldMkLst>
      </pc:sldChg>
    </pc:docChg>
  </pc:docChgLst>
  <pc:docChgLst>
    <pc:chgData name="Utilisateur invité" userId="S::urn:spo:anon#b9396e28969334400bf7b7f3473836a92b02de3be09930c71ce50f631077aa00::" providerId="AD" clId="Web-{447425AE-834D-2049-D917-2DEE8F725040}"/>
    <pc:docChg chg="modSld">
      <pc:chgData name="Utilisateur invité" userId="S::urn:spo:anon#b9396e28969334400bf7b7f3473836a92b02de3be09930c71ce50f631077aa00::" providerId="AD" clId="Web-{447425AE-834D-2049-D917-2DEE8F725040}" dt="2021-01-05T17:59:56.043" v="289" actId="20577"/>
      <pc:docMkLst>
        <pc:docMk/>
      </pc:docMkLst>
      <pc:sldChg chg="modSp">
        <pc:chgData name="Utilisateur invité" userId="S::urn:spo:anon#b9396e28969334400bf7b7f3473836a92b02de3be09930c71ce50f631077aa00::" providerId="AD" clId="Web-{447425AE-834D-2049-D917-2DEE8F725040}" dt="2021-01-05T17:50:14.438" v="2" actId="20577"/>
        <pc:sldMkLst>
          <pc:docMk/>
          <pc:sldMk cId="0" sldId="269"/>
        </pc:sldMkLst>
        <pc:spChg chg="mod">
          <ac:chgData name="Utilisateur invité" userId="S::urn:spo:anon#b9396e28969334400bf7b7f3473836a92b02de3be09930c71ce50f631077aa00::" providerId="AD" clId="Web-{447425AE-834D-2049-D917-2DEE8F725040}" dt="2021-01-05T17:50:14.438" v="2" actId="20577"/>
          <ac:spMkLst>
            <pc:docMk/>
            <pc:sldMk cId="0" sldId="269"/>
            <ac:spMk id="8" creationId="{00000000-0000-0000-0000-000000000000}"/>
          </ac:spMkLst>
        </pc:spChg>
      </pc:sldChg>
      <pc:sldChg chg="modSp">
        <pc:chgData name="Utilisateur invité" userId="S::urn:spo:anon#b9396e28969334400bf7b7f3473836a92b02de3be09930c71ce50f631077aa00::" providerId="AD" clId="Web-{447425AE-834D-2049-D917-2DEE8F725040}" dt="2021-01-05T17:57:46.697" v="258" actId="20577"/>
        <pc:sldMkLst>
          <pc:docMk/>
          <pc:sldMk cId="0" sldId="292"/>
        </pc:sldMkLst>
        <pc:spChg chg="mod">
          <ac:chgData name="Utilisateur invité" userId="S::urn:spo:anon#b9396e28969334400bf7b7f3473836a92b02de3be09930c71ce50f631077aa00::" providerId="AD" clId="Web-{447425AE-834D-2049-D917-2DEE8F725040}" dt="2021-01-05T17:57:46.697" v="258" actId="20577"/>
          <ac:spMkLst>
            <pc:docMk/>
            <pc:sldMk cId="0" sldId="292"/>
            <ac:spMk id="5" creationId="{00000000-0000-0000-0000-000000000000}"/>
          </ac:spMkLst>
        </pc:spChg>
      </pc:sldChg>
      <pc:sldChg chg="modSp">
        <pc:chgData name="Utilisateur invité" userId="S::urn:spo:anon#b9396e28969334400bf7b7f3473836a92b02de3be09930c71ce50f631077aa00::" providerId="AD" clId="Web-{447425AE-834D-2049-D917-2DEE8F725040}" dt="2021-01-05T17:59:56.043" v="288" actId="20577"/>
        <pc:sldMkLst>
          <pc:docMk/>
          <pc:sldMk cId="2253612445" sldId="323"/>
        </pc:sldMkLst>
        <pc:spChg chg="mod">
          <ac:chgData name="Utilisateur invité" userId="S::urn:spo:anon#b9396e28969334400bf7b7f3473836a92b02de3be09930c71ce50f631077aa00::" providerId="AD" clId="Web-{447425AE-834D-2049-D917-2DEE8F725040}" dt="2021-01-05T17:59:56.043" v="288" actId="20577"/>
          <ac:spMkLst>
            <pc:docMk/>
            <pc:sldMk cId="2253612445" sldId="323"/>
            <ac:spMk id="5" creationId="{00000000-0000-0000-0000-000000000000}"/>
          </ac:spMkLst>
        </pc:spChg>
      </pc:sldChg>
    </pc:docChg>
  </pc:docChgLst>
  <pc:docChgLst>
    <pc:chgData name="Gwendal Boronad" userId="S::gwendal.boronad@ac-nantes.fr::37846f45-1ce0-456c-a4d2-3b4b60a0e7e0" providerId="AD" clId="Web-{2D827EA0-0002-BA9D-9B01-5A48A8E28D80}"/>
    <pc:docChg chg="modSld">
      <pc:chgData name="Gwendal Boronad" userId="S::gwendal.boronad@ac-nantes.fr::37846f45-1ce0-456c-a4d2-3b4b60a0e7e0" providerId="AD" clId="Web-{2D827EA0-0002-BA9D-9B01-5A48A8E28D80}" dt="2021-01-16T22:15:55.965" v="0" actId="20577"/>
      <pc:docMkLst>
        <pc:docMk/>
      </pc:docMkLst>
      <pc:sldChg chg="modSp">
        <pc:chgData name="Gwendal Boronad" userId="S::gwendal.boronad@ac-nantes.fr::37846f45-1ce0-456c-a4d2-3b4b60a0e7e0" providerId="AD" clId="Web-{2D827EA0-0002-BA9D-9B01-5A48A8E28D80}" dt="2021-01-16T22:15:55.965" v="0" actId="20577"/>
        <pc:sldMkLst>
          <pc:docMk/>
          <pc:sldMk cId="0" sldId="273"/>
        </pc:sldMkLst>
        <pc:spChg chg="mod">
          <ac:chgData name="Gwendal Boronad" userId="S::gwendal.boronad@ac-nantes.fr::37846f45-1ce0-456c-a4d2-3b4b60a0e7e0" providerId="AD" clId="Web-{2D827EA0-0002-BA9D-9B01-5A48A8E28D80}" dt="2021-01-16T22:15:55.965" v="0" actId="20577"/>
          <ac:spMkLst>
            <pc:docMk/>
            <pc:sldMk cId="0" sldId="273"/>
            <ac:spMk id="4" creationId="{00000000-0000-0000-0000-000000000000}"/>
          </ac:spMkLst>
        </pc:spChg>
      </pc:sldChg>
    </pc:docChg>
  </pc:docChgLst>
  <pc:docChgLst>
    <pc:chgData name="Utilisateur invité" userId="S::urn:spo:anon#b9396e28969334400bf7b7f3473836a92b02de3be09930c71ce50f631077aa00::" providerId="AD" clId="Web-{D0341465-80CD-2AEF-8AC4-A7D2EF27E368}"/>
    <pc:docChg chg="modSld">
      <pc:chgData name="Utilisateur invité" userId="S::urn:spo:anon#b9396e28969334400bf7b7f3473836a92b02de3be09930c71ce50f631077aa00::" providerId="AD" clId="Web-{D0341465-80CD-2AEF-8AC4-A7D2EF27E368}" dt="2021-01-02T14:58:22.261" v="694" actId="20577"/>
      <pc:docMkLst>
        <pc:docMk/>
      </pc:docMkLst>
      <pc:sldChg chg="modSp">
        <pc:chgData name="Utilisateur invité" userId="S::urn:spo:anon#b9396e28969334400bf7b7f3473836a92b02de3be09930c71ce50f631077aa00::" providerId="AD" clId="Web-{D0341465-80CD-2AEF-8AC4-A7D2EF27E368}" dt="2021-01-02T14:55:46.611" v="507" actId="20577"/>
        <pc:sldMkLst>
          <pc:docMk/>
          <pc:sldMk cId="0" sldId="273"/>
        </pc:sldMkLst>
        <pc:spChg chg="mod">
          <ac:chgData name="Utilisateur invité" userId="S::urn:spo:anon#b9396e28969334400bf7b7f3473836a92b02de3be09930c71ce50f631077aa00::" providerId="AD" clId="Web-{D0341465-80CD-2AEF-8AC4-A7D2EF27E368}" dt="2021-01-02T14:55:46.611" v="507" actId="20577"/>
          <ac:spMkLst>
            <pc:docMk/>
            <pc:sldMk cId="0" sldId="273"/>
            <ac:spMk id="4" creationId="{00000000-0000-0000-0000-000000000000}"/>
          </ac:spMkLst>
        </pc:spChg>
      </pc:sldChg>
      <pc:sldChg chg="modSp">
        <pc:chgData name="Utilisateur invité" userId="S::urn:spo:anon#b9396e28969334400bf7b7f3473836a92b02de3be09930c71ce50f631077aa00::" providerId="AD" clId="Web-{D0341465-80CD-2AEF-8AC4-A7D2EF27E368}" dt="2021-01-02T14:58:18.292" v="692" actId="20577"/>
        <pc:sldMkLst>
          <pc:docMk/>
          <pc:sldMk cId="0" sldId="300"/>
        </pc:sldMkLst>
        <pc:spChg chg="mod">
          <ac:chgData name="Utilisateur invité" userId="S::urn:spo:anon#b9396e28969334400bf7b7f3473836a92b02de3be09930c71ce50f631077aa00::" providerId="AD" clId="Web-{D0341465-80CD-2AEF-8AC4-A7D2EF27E368}" dt="2021-01-02T14:58:18.292" v="692" actId="20577"/>
          <ac:spMkLst>
            <pc:docMk/>
            <pc:sldMk cId="0" sldId="300"/>
            <ac:spMk id="7" creationId="{00000000-0000-0000-0000-000000000000}"/>
          </ac:spMkLst>
        </pc:spChg>
      </pc:sldChg>
    </pc:docChg>
  </pc:docChgLst>
  <pc:docChgLst>
    <pc:chgData name="Utilisateur invité" userId="S::urn:spo:anon#b9396e28969334400bf7b7f3473836a92b02de3be09930c71ce50f631077aa00::" providerId="AD" clId="Web-{771E2A1B-C71D-F1D3-0493-4D0F0B69BB15}"/>
    <pc:docChg chg="modSld">
      <pc:chgData name="Utilisateur invité" userId="S::urn:spo:anon#b9396e28969334400bf7b7f3473836a92b02de3be09930c71ce50f631077aa00::" providerId="AD" clId="Web-{771E2A1B-C71D-F1D3-0493-4D0F0B69BB15}" dt="2020-12-13T17:30:32.530" v="66"/>
      <pc:docMkLst>
        <pc:docMk/>
      </pc:docMkLst>
      <pc:sldChg chg="addCm">
        <pc:chgData name="Utilisateur invité" userId="S::urn:spo:anon#b9396e28969334400bf7b7f3473836a92b02de3be09930c71ce50f631077aa00::" providerId="AD" clId="Web-{771E2A1B-C71D-F1D3-0493-4D0F0B69BB15}" dt="2020-12-13T17:12:32.273" v="0"/>
        <pc:sldMkLst>
          <pc:docMk/>
          <pc:sldMk cId="0" sldId="287"/>
        </pc:sldMkLst>
      </pc:sldChg>
      <pc:sldChg chg="modSp">
        <pc:chgData name="Utilisateur invité" userId="S::urn:spo:anon#b9396e28969334400bf7b7f3473836a92b02de3be09930c71ce50f631077aa00::" providerId="AD" clId="Web-{771E2A1B-C71D-F1D3-0493-4D0F0B69BB15}" dt="2020-12-13T17:22:23.951" v="64" actId="20577"/>
        <pc:sldMkLst>
          <pc:docMk/>
          <pc:sldMk cId="0" sldId="289"/>
        </pc:sldMkLst>
        <pc:spChg chg="mod">
          <ac:chgData name="Utilisateur invité" userId="S::urn:spo:anon#b9396e28969334400bf7b7f3473836a92b02de3be09930c71ce50f631077aa00::" providerId="AD" clId="Web-{771E2A1B-C71D-F1D3-0493-4D0F0B69BB15}" dt="2020-12-13T17:22:23.951" v="64" actId="20577"/>
          <ac:spMkLst>
            <pc:docMk/>
            <pc:sldMk cId="0" sldId="289"/>
            <ac:spMk id="6" creationId="{00000000-0000-0000-0000-000000000000}"/>
          </ac:spMkLst>
        </pc:spChg>
      </pc:sldChg>
      <pc:sldChg chg="addCm">
        <pc:chgData name="Utilisateur invité" userId="S::urn:spo:anon#b9396e28969334400bf7b7f3473836a92b02de3be09930c71ce50f631077aa00::" providerId="AD" clId="Web-{771E2A1B-C71D-F1D3-0493-4D0F0B69BB15}" dt="2020-12-13T17:15:04.548" v="1"/>
        <pc:sldMkLst>
          <pc:docMk/>
          <pc:sldMk cId="0" sldId="291"/>
        </pc:sldMkLst>
      </pc:sldChg>
      <pc:sldChg chg="addCm">
        <pc:chgData name="Utilisateur invité" userId="S::urn:spo:anon#b9396e28969334400bf7b7f3473836a92b02de3be09930c71ce50f631077aa00::" providerId="AD" clId="Web-{771E2A1B-C71D-F1D3-0493-4D0F0B69BB15}" dt="2020-12-13T17:30:32.530" v="66"/>
        <pc:sldMkLst>
          <pc:docMk/>
          <pc:sldMk cId="0" sldId="292"/>
        </pc:sldMkLst>
      </pc:sldChg>
    </pc:docChg>
  </pc:docChgLst>
  <pc:docChgLst>
    <pc:chgData name="Utilisateur invité" userId="S::urn:spo:anon#b9396e28969334400bf7b7f3473836a92b02de3be09930c71ce50f631077aa00::" providerId="AD" clId="Web-{23F50009-9D3A-43F4-DDED-9C32DBB3D4FF}"/>
    <pc:docChg chg="addSld delSld modSld">
      <pc:chgData name="Utilisateur invité" userId="S::urn:spo:anon#b9396e28969334400bf7b7f3473836a92b02de3be09930c71ce50f631077aa00::" providerId="AD" clId="Web-{23F50009-9D3A-43F4-DDED-9C32DBB3D4FF}" dt="2021-01-16T15:04:27.440" v="445"/>
      <pc:docMkLst>
        <pc:docMk/>
      </pc:docMkLst>
      <pc:sldChg chg="addSp delSp modSp delCm">
        <pc:chgData name="Utilisateur invité" userId="S::urn:spo:anon#b9396e28969334400bf7b7f3473836a92b02de3be09930c71ce50f631077aa00::" providerId="AD" clId="Web-{23F50009-9D3A-43F4-DDED-9C32DBB3D4FF}" dt="2021-01-16T15:04:09.768" v="443"/>
        <pc:sldMkLst>
          <pc:docMk/>
          <pc:sldMk cId="0" sldId="289"/>
        </pc:sldMkLst>
        <pc:spChg chg="add mod ord">
          <ac:chgData name="Utilisateur invité" userId="S::urn:spo:anon#b9396e28969334400bf7b7f3473836a92b02de3be09930c71ce50f631077aa00::" providerId="AD" clId="Web-{23F50009-9D3A-43F4-DDED-9C32DBB3D4FF}" dt="2021-01-16T15:00:45.857" v="425"/>
          <ac:spMkLst>
            <pc:docMk/>
            <pc:sldMk cId="0" sldId="289"/>
            <ac:spMk id="2" creationId="{8135F1D7-6D03-481B-981D-649F710EF017}"/>
          </ac:spMkLst>
        </pc:spChg>
        <pc:spChg chg="del">
          <ac:chgData name="Utilisateur invité" userId="S::urn:spo:anon#b9396e28969334400bf7b7f3473836a92b02de3be09930c71ce50f631077aa00::" providerId="AD" clId="Web-{23F50009-9D3A-43F4-DDED-9C32DBB3D4FF}" dt="2021-01-16T15:00:18.997" v="415"/>
          <ac:spMkLst>
            <pc:docMk/>
            <pc:sldMk cId="0" sldId="289"/>
            <ac:spMk id="4" creationId="{00000000-0000-0000-0000-000000000000}"/>
          </ac:spMkLst>
        </pc:spChg>
        <pc:spChg chg="mod">
          <ac:chgData name="Utilisateur invité" userId="S::urn:spo:anon#b9396e28969334400bf7b7f3473836a92b02de3be09930c71ce50f631077aa00::" providerId="AD" clId="Web-{23F50009-9D3A-43F4-DDED-9C32DBB3D4FF}" dt="2021-01-16T15:04:05.861" v="442" actId="1076"/>
          <ac:spMkLst>
            <pc:docMk/>
            <pc:sldMk cId="0" sldId="289"/>
            <ac:spMk id="9" creationId="{00000000-0000-0000-0000-000000000000}"/>
          </ac:spMkLst>
        </pc:spChg>
        <pc:spChg chg="add del mod">
          <ac:chgData name="Utilisateur invité" userId="S::urn:spo:anon#b9396e28969334400bf7b7f3473836a92b02de3be09930c71ce50f631077aa00::" providerId="AD" clId="Web-{23F50009-9D3A-43F4-DDED-9C32DBB3D4FF}" dt="2021-01-16T15:00:32.419" v="416"/>
          <ac:spMkLst>
            <pc:docMk/>
            <pc:sldMk cId="0" sldId="289"/>
            <ac:spMk id="11" creationId="{7896546F-CE37-4999-9123-1D8BB5553EFB}"/>
          </ac:spMkLst>
        </pc:spChg>
        <pc:picChg chg="mod">
          <ac:chgData name="Utilisateur invité" userId="S::urn:spo:anon#b9396e28969334400bf7b7f3473836a92b02de3be09930c71ce50f631077aa00::" providerId="AD" clId="Web-{23F50009-9D3A-43F4-DDED-9C32DBB3D4FF}" dt="2021-01-16T15:00:54.044" v="428" actId="1076"/>
          <ac:picMkLst>
            <pc:docMk/>
            <pc:sldMk cId="0" sldId="289"/>
            <ac:picMk id="8" creationId="{00000000-0000-0000-0000-000000000000}"/>
          </ac:picMkLst>
        </pc:picChg>
      </pc:sldChg>
      <pc:sldChg chg="modSp">
        <pc:chgData name="Utilisateur invité" userId="S::urn:spo:anon#b9396e28969334400bf7b7f3473836a92b02de3be09930c71ce50f631077aa00::" providerId="AD" clId="Web-{23F50009-9D3A-43F4-DDED-9C32DBB3D4FF}" dt="2021-01-16T14:21:28.911" v="62" actId="20577"/>
        <pc:sldMkLst>
          <pc:docMk/>
          <pc:sldMk cId="0" sldId="292"/>
        </pc:sldMkLst>
        <pc:spChg chg="mod">
          <ac:chgData name="Utilisateur invité" userId="S::urn:spo:anon#b9396e28969334400bf7b7f3473836a92b02de3be09930c71ce50f631077aa00::" providerId="AD" clId="Web-{23F50009-9D3A-43F4-DDED-9C32DBB3D4FF}" dt="2021-01-16T14:21:28.911" v="62" actId="20577"/>
          <ac:spMkLst>
            <pc:docMk/>
            <pc:sldMk cId="0" sldId="292"/>
            <ac:spMk id="5" creationId="{00000000-0000-0000-0000-000000000000}"/>
          </ac:spMkLst>
        </pc:spChg>
      </pc:sldChg>
      <pc:sldChg chg="del">
        <pc:chgData name="Utilisateur invité" userId="S::urn:spo:anon#b9396e28969334400bf7b7f3473836a92b02de3be09930c71ce50f631077aa00::" providerId="AD" clId="Web-{23F50009-9D3A-43F4-DDED-9C32DBB3D4FF}" dt="2021-01-16T14:20:49.597" v="45"/>
        <pc:sldMkLst>
          <pc:docMk/>
          <pc:sldMk cId="0" sldId="303"/>
        </pc:sldMkLst>
      </pc:sldChg>
      <pc:sldChg chg="addSp delSp">
        <pc:chgData name="Utilisateur invité" userId="S::urn:spo:anon#b9396e28969334400bf7b7f3473836a92b02de3be09930c71ce50f631077aa00::" providerId="AD" clId="Web-{23F50009-9D3A-43F4-DDED-9C32DBB3D4FF}" dt="2021-01-16T14:37:33.261" v="192"/>
        <pc:sldMkLst>
          <pc:docMk/>
          <pc:sldMk cId="4233843804" sldId="330"/>
        </pc:sldMkLst>
        <pc:spChg chg="add del">
          <ac:chgData name="Utilisateur invité" userId="S::urn:spo:anon#b9396e28969334400bf7b7f3473836a92b02de3be09930c71ce50f631077aa00::" providerId="AD" clId="Web-{23F50009-9D3A-43F4-DDED-9C32DBB3D4FF}" dt="2021-01-16T14:37:33.261" v="192"/>
          <ac:spMkLst>
            <pc:docMk/>
            <pc:sldMk cId="4233843804" sldId="330"/>
            <ac:spMk id="44" creationId="{BB59F376-6016-4FDF-B2BC-18978EF92654}"/>
          </ac:spMkLst>
        </pc:spChg>
      </pc:sldChg>
      <pc:sldChg chg="addSp delSp modSp">
        <pc:chgData name="Utilisateur invité" userId="S::urn:spo:anon#b9396e28969334400bf7b7f3473836a92b02de3be09930c71ce50f631077aa00::" providerId="AD" clId="Web-{23F50009-9D3A-43F4-DDED-9C32DBB3D4FF}" dt="2021-01-16T14:25:48.589" v="154" actId="1076"/>
        <pc:sldMkLst>
          <pc:docMk/>
          <pc:sldMk cId="455587735" sldId="331"/>
        </pc:sldMkLst>
        <pc:spChg chg="add mod">
          <ac:chgData name="Utilisateur invité" userId="S::urn:spo:anon#b9396e28969334400bf7b7f3473836a92b02de3be09930c71ce50f631077aa00::" providerId="AD" clId="Web-{23F50009-9D3A-43F4-DDED-9C32DBB3D4FF}" dt="2021-01-16T14:25:48.589" v="154" actId="1076"/>
          <ac:spMkLst>
            <pc:docMk/>
            <pc:sldMk cId="455587735" sldId="331"/>
            <ac:spMk id="2" creationId="{13DB2EDF-0AD3-4956-8560-CE2B805EDAD6}"/>
          </ac:spMkLst>
        </pc:spChg>
        <pc:spChg chg="add mod">
          <ac:chgData name="Utilisateur invité" userId="S::urn:spo:anon#b9396e28969334400bf7b7f3473836a92b02de3be09930c71ce50f631077aa00::" providerId="AD" clId="Web-{23F50009-9D3A-43F4-DDED-9C32DBB3D4FF}" dt="2021-01-16T14:25:45.463" v="153" actId="1076"/>
          <ac:spMkLst>
            <pc:docMk/>
            <pc:sldMk cId="455587735" sldId="331"/>
            <ac:spMk id="14" creationId="{3D058BBD-2CF8-49BD-BCBC-099EF76A80D0}"/>
          </ac:spMkLst>
        </pc:spChg>
        <pc:spChg chg="mod">
          <ac:chgData name="Utilisateur invité" userId="S::urn:spo:anon#b9396e28969334400bf7b7f3473836a92b02de3be09930c71ce50f631077aa00::" providerId="AD" clId="Web-{23F50009-9D3A-43F4-DDED-9C32DBB3D4FF}" dt="2021-01-16T14:25:42.901" v="152" actId="1076"/>
          <ac:spMkLst>
            <pc:docMk/>
            <pc:sldMk cId="455587735" sldId="331"/>
            <ac:spMk id="43" creationId="{C77C57EF-337B-4A75-988A-F972E5F0043D}"/>
          </ac:spMkLst>
        </pc:spChg>
        <pc:spChg chg="del mod">
          <ac:chgData name="Utilisateur invité" userId="S::urn:spo:anon#b9396e28969334400bf7b7f3473836a92b02de3be09930c71ce50f631077aa00::" providerId="AD" clId="Web-{23F50009-9D3A-43F4-DDED-9C32DBB3D4FF}" dt="2021-01-16T14:22:26.709" v="66"/>
          <ac:spMkLst>
            <pc:docMk/>
            <pc:sldMk cId="455587735" sldId="331"/>
            <ac:spMk id="44" creationId="{F2F37975-0FEC-4B08-8C53-F14DF8D25D82}"/>
          </ac:spMkLst>
        </pc:spChg>
        <pc:picChg chg="mod">
          <ac:chgData name="Utilisateur invité" userId="S::urn:spo:anon#b9396e28969334400bf7b7f3473836a92b02de3be09930c71ce50f631077aa00::" providerId="AD" clId="Web-{23F50009-9D3A-43F4-DDED-9C32DBB3D4FF}" dt="2021-01-16T14:25:31.604" v="141" actId="1076"/>
          <ac:picMkLst>
            <pc:docMk/>
            <pc:sldMk cId="455587735" sldId="331"/>
            <ac:picMk id="7" creationId="{15B7B9A9-5471-41B2-B27E-A86A2000E2C5}"/>
          </ac:picMkLst>
        </pc:picChg>
        <pc:picChg chg="mod">
          <ac:chgData name="Utilisateur invité" userId="S::urn:spo:anon#b9396e28969334400bf7b7f3473836a92b02de3be09930c71ce50f631077aa00::" providerId="AD" clId="Web-{23F50009-9D3A-43F4-DDED-9C32DBB3D4FF}" dt="2021-01-16T14:25:31.604" v="142" actId="1076"/>
          <ac:picMkLst>
            <pc:docMk/>
            <pc:sldMk cId="455587735" sldId="331"/>
            <ac:picMk id="8" creationId="{78C15AFF-D8C3-4B7D-9EC0-018EE3FFE5B1}"/>
          </ac:picMkLst>
        </pc:picChg>
        <pc:picChg chg="mod">
          <ac:chgData name="Utilisateur invité" userId="S::urn:spo:anon#b9396e28969334400bf7b7f3473836a92b02de3be09930c71ce50f631077aa00::" providerId="AD" clId="Web-{23F50009-9D3A-43F4-DDED-9C32DBB3D4FF}" dt="2021-01-16T14:25:31.619" v="143" actId="1076"/>
          <ac:picMkLst>
            <pc:docMk/>
            <pc:sldMk cId="455587735" sldId="331"/>
            <ac:picMk id="12" creationId="{4BE6170F-DBD0-4691-8913-3760E5FB31E3}"/>
          </ac:picMkLst>
        </pc:picChg>
        <pc:picChg chg="mod">
          <ac:chgData name="Utilisateur invité" userId="S::urn:spo:anon#b9396e28969334400bf7b7f3473836a92b02de3be09930c71ce50f631077aa00::" providerId="AD" clId="Web-{23F50009-9D3A-43F4-DDED-9C32DBB3D4FF}" dt="2021-01-16T14:25:31.635" v="144" actId="1076"/>
          <ac:picMkLst>
            <pc:docMk/>
            <pc:sldMk cId="455587735" sldId="331"/>
            <ac:picMk id="13" creationId="{D954FCB1-7357-4776-A272-BEDB37030FCF}"/>
          </ac:picMkLst>
        </pc:picChg>
      </pc:sldChg>
      <pc:sldChg chg="addSp delSp modSp add replId">
        <pc:chgData name="Utilisateur invité" userId="S::urn:spo:anon#b9396e28969334400bf7b7f3473836a92b02de3be09930c71ce50f631077aa00::" providerId="AD" clId="Web-{23F50009-9D3A-43F4-DDED-9C32DBB3D4FF}" dt="2021-01-16T15:04:27.440" v="445"/>
        <pc:sldMkLst>
          <pc:docMk/>
          <pc:sldMk cId="1859404998" sldId="332"/>
        </pc:sldMkLst>
        <pc:spChg chg="mod">
          <ac:chgData name="Utilisateur invité" userId="S::urn:spo:anon#b9396e28969334400bf7b7f3473836a92b02de3be09930c71ce50f631077aa00::" providerId="AD" clId="Web-{23F50009-9D3A-43F4-DDED-9C32DBB3D4FF}" dt="2021-01-16T14:53:46.440" v="392" actId="20577"/>
          <ac:spMkLst>
            <pc:docMk/>
            <pc:sldMk cId="1859404998" sldId="332"/>
            <ac:spMk id="3" creationId="{ECF9D198-D679-460D-AEE7-FAFD621E12A4}"/>
          </ac:spMkLst>
        </pc:spChg>
        <pc:spChg chg="mod">
          <ac:chgData name="Utilisateur invité" userId="S::urn:spo:anon#b9396e28969334400bf7b7f3473836a92b02de3be09930c71ce50f631077aa00::" providerId="AD" clId="Web-{23F50009-9D3A-43F4-DDED-9C32DBB3D4FF}" dt="2021-01-16T14:20:41.863" v="44" actId="20577"/>
          <ac:spMkLst>
            <pc:docMk/>
            <pc:sldMk cId="1859404998" sldId="332"/>
            <ac:spMk id="4" creationId="{00000000-0000-0000-0000-000000000000}"/>
          </ac:spMkLst>
        </pc:spChg>
        <pc:spChg chg="add mod">
          <ac:chgData name="Utilisateur invité" userId="S::urn:spo:anon#b9396e28969334400bf7b7f3473836a92b02de3be09930c71ce50f631077aa00::" providerId="AD" clId="Web-{23F50009-9D3A-43F4-DDED-9C32DBB3D4FF}" dt="2021-01-16T14:47:28.838" v="329" actId="20577"/>
          <ac:spMkLst>
            <pc:docMk/>
            <pc:sldMk cId="1859404998" sldId="332"/>
            <ac:spMk id="14" creationId="{5DFD87AD-FC73-4072-A117-429FD99061A0}"/>
          </ac:spMkLst>
        </pc:spChg>
        <pc:spChg chg="add mod">
          <ac:chgData name="Utilisateur invité" userId="S::urn:spo:anon#b9396e28969334400bf7b7f3473836a92b02de3be09930c71ce50f631077aa00::" providerId="AD" clId="Web-{23F50009-9D3A-43F4-DDED-9C32DBB3D4FF}" dt="2021-01-16T14:39:23.701" v="212" actId="1076"/>
          <ac:spMkLst>
            <pc:docMk/>
            <pc:sldMk cId="1859404998" sldId="332"/>
            <ac:spMk id="15" creationId="{45DC771B-C68D-4747-BBB7-E8E11B2C805A}"/>
          </ac:spMkLst>
        </pc:spChg>
        <pc:spChg chg="add mod">
          <ac:chgData name="Utilisateur invité" userId="S::urn:spo:anon#b9396e28969334400bf7b7f3473836a92b02de3be09930c71ce50f631077aa00::" providerId="AD" clId="Web-{23F50009-9D3A-43F4-DDED-9C32DBB3D4FF}" dt="2021-01-16T14:53:57.722" v="393" actId="1076"/>
          <ac:spMkLst>
            <pc:docMk/>
            <pc:sldMk cId="1859404998" sldId="332"/>
            <ac:spMk id="18" creationId="{72A2E6C6-BFB4-4A80-A072-CA867CC14BE5}"/>
          </ac:spMkLst>
        </pc:spChg>
        <pc:spChg chg="add mod">
          <ac:chgData name="Utilisateur invité" userId="S::urn:spo:anon#b9396e28969334400bf7b7f3473836a92b02de3be09930c71ce50f631077aa00::" providerId="AD" clId="Web-{23F50009-9D3A-43F4-DDED-9C32DBB3D4FF}" dt="2021-01-16T14:59:29.542" v="411" actId="20577"/>
          <ac:spMkLst>
            <pc:docMk/>
            <pc:sldMk cId="1859404998" sldId="332"/>
            <ac:spMk id="20" creationId="{71C09144-35D4-4127-8FE8-96481D749E03}"/>
          </ac:spMkLst>
        </pc:spChg>
        <pc:spChg chg="add">
          <ac:chgData name="Utilisateur invité" userId="S::urn:spo:anon#b9396e28969334400bf7b7f3473836a92b02de3be09930c71ce50f631077aa00::" providerId="AD" clId="Web-{23F50009-9D3A-43F4-DDED-9C32DBB3D4FF}" dt="2021-01-16T15:04:27.440" v="445"/>
          <ac:spMkLst>
            <pc:docMk/>
            <pc:sldMk cId="1859404998" sldId="332"/>
            <ac:spMk id="29" creationId="{2EAA4EDD-FFCC-473F-84A9-8F11A4674EE3}"/>
          </ac:spMkLst>
        </pc:spChg>
        <pc:spChg chg="del">
          <ac:chgData name="Utilisateur invité" userId="S::urn:spo:anon#b9396e28969334400bf7b7f3473836a92b02de3be09930c71ce50f631077aa00::" providerId="AD" clId="Web-{23F50009-9D3A-43F4-DDED-9C32DBB3D4FF}" dt="2021-01-16T14:21:04.160" v="57"/>
          <ac:spMkLst>
            <pc:docMk/>
            <pc:sldMk cId="1859404998" sldId="332"/>
            <ac:spMk id="41" creationId="{7F2B7B8A-D6B6-4A77-A1CE-2CB8EDEF5234}"/>
          </ac:spMkLst>
        </pc:spChg>
        <pc:spChg chg="del">
          <ac:chgData name="Utilisateur invité" userId="S::urn:spo:anon#b9396e28969334400bf7b7f3473836a92b02de3be09930c71ce50f631077aa00::" providerId="AD" clId="Web-{23F50009-9D3A-43F4-DDED-9C32DBB3D4FF}" dt="2021-01-16T14:21:07.723" v="59"/>
          <ac:spMkLst>
            <pc:docMk/>
            <pc:sldMk cId="1859404998" sldId="332"/>
            <ac:spMk id="43" creationId="{C77C57EF-337B-4A75-988A-F972E5F0043D}"/>
          </ac:spMkLst>
        </pc:spChg>
        <pc:spChg chg="del">
          <ac:chgData name="Utilisateur invité" userId="S::urn:spo:anon#b9396e28969334400bf7b7f3473836a92b02de3be09930c71ce50f631077aa00::" providerId="AD" clId="Web-{23F50009-9D3A-43F4-DDED-9C32DBB3D4FF}" dt="2021-01-16T14:21:09.738" v="60"/>
          <ac:spMkLst>
            <pc:docMk/>
            <pc:sldMk cId="1859404998" sldId="332"/>
            <ac:spMk id="44" creationId="{F2F37975-0FEC-4B08-8C53-F14DF8D25D82}"/>
          </ac:spMkLst>
        </pc:spChg>
        <pc:picChg chg="add del mod">
          <ac:chgData name="Utilisateur invité" userId="S::urn:spo:anon#b9396e28969334400bf7b7f3473836a92b02de3be09930c71ce50f631077aa00::" providerId="AD" clId="Web-{23F50009-9D3A-43F4-DDED-9C32DBB3D4FF}" dt="2021-01-16T14:31:15.596" v="158"/>
          <ac:picMkLst>
            <pc:docMk/>
            <pc:sldMk cId="1859404998" sldId="332"/>
            <ac:picMk id="2" creationId="{1E802F9A-C7E2-4403-A911-D3E4944C5C43}"/>
          </ac:picMkLst>
        </pc:picChg>
        <pc:picChg chg="add mod">
          <ac:chgData name="Utilisateur invité" userId="S::urn:spo:anon#b9396e28969334400bf7b7f3473836a92b02de3be09930c71ce50f631077aa00::" providerId="AD" clId="Web-{23F50009-9D3A-43F4-DDED-9C32DBB3D4FF}" dt="2021-01-16T14:33:01.536" v="163" actId="1076"/>
          <ac:picMkLst>
            <pc:docMk/>
            <pc:sldMk cId="1859404998" sldId="332"/>
            <ac:picMk id="5" creationId="{0AA7A101-4DB9-46E4-B594-967048A12C9D}"/>
          </ac:picMkLst>
        </pc:picChg>
        <pc:picChg chg="add mod">
          <ac:chgData name="Utilisateur invité" userId="S::urn:spo:anon#b9396e28969334400bf7b7f3473836a92b02de3be09930c71ce50f631077aa00::" providerId="AD" clId="Web-{23F50009-9D3A-43F4-DDED-9C32DBB3D4FF}" dt="2021-01-16T14:36:08.166" v="179" actId="14100"/>
          <ac:picMkLst>
            <pc:docMk/>
            <pc:sldMk cId="1859404998" sldId="332"/>
            <ac:picMk id="6" creationId="{2468BF9C-4398-403D-B94D-6DA4896CEABC}"/>
          </ac:picMkLst>
        </pc:picChg>
        <pc:picChg chg="del">
          <ac:chgData name="Utilisateur invité" userId="S::urn:spo:anon#b9396e28969334400bf7b7f3473836a92b02de3be09930c71ce50f631077aa00::" providerId="AD" clId="Web-{23F50009-9D3A-43F4-DDED-9C32DBB3D4FF}" dt="2021-01-16T14:21:04.160" v="56"/>
          <ac:picMkLst>
            <pc:docMk/>
            <pc:sldMk cId="1859404998" sldId="332"/>
            <ac:picMk id="7" creationId="{15B7B9A9-5471-41B2-B27E-A86A2000E2C5}"/>
          </ac:picMkLst>
        </pc:picChg>
        <pc:picChg chg="del">
          <ac:chgData name="Utilisateur invité" userId="S::urn:spo:anon#b9396e28969334400bf7b7f3473836a92b02de3be09930c71ce50f631077aa00::" providerId="AD" clId="Web-{23F50009-9D3A-43F4-DDED-9C32DBB3D4FF}" dt="2021-01-16T14:21:04.160" v="55"/>
          <ac:picMkLst>
            <pc:docMk/>
            <pc:sldMk cId="1859404998" sldId="332"/>
            <ac:picMk id="8" creationId="{78C15AFF-D8C3-4B7D-9EC0-018EE3FFE5B1}"/>
          </ac:picMkLst>
        </pc:picChg>
        <pc:picChg chg="add mod">
          <ac:chgData name="Utilisateur invité" userId="S::urn:spo:anon#b9396e28969334400bf7b7f3473836a92b02de3be09930c71ce50f631077aa00::" providerId="AD" clId="Web-{23F50009-9D3A-43F4-DDED-9C32DBB3D4FF}" dt="2021-01-16T14:35:46.024" v="173" actId="14100"/>
          <ac:picMkLst>
            <pc:docMk/>
            <pc:sldMk cId="1859404998" sldId="332"/>
            <ac:picMk id="9" creationId="{CA2D5FE4-E76E-4D89-BCE8-E0C6157A5F66}"/>
          </ac:picMkLst>
        </pc:picChg>
        <pc:picChg chg="add del mod">
          <ac:chgData name="Utilisateur invité" userId="S::urn:spo:anon#b9396e28969334400bf7b7f3473836a92b02de3be09930c71ce50f631077aa00::" providerId="AD" clId="Web-{23F50009-9D3A-43F4-DDED-9C32DBB3D4FF}" dt="2021-01-16T14:37:24.027" v="190"/>
          <ac:picMkLst>
            <pc:docMk/>
            <pc:sldMk cId="1859404998" sldId="332"/>
            <ac:picMk id="11" creationId="{E19312A9-E8FE-4ECE-9BEB-1A3E46677751}"/>
          </ac:picMkLst>
        </pc:picChg>
        <pc:picChg chg="del">
          <ac:chgData name="Utilisateur invité" userId="S::urn:spo:anon#b9396e28969334400bf7b7f3473836a92b02de3be09930c71ce50f631077aa00::" providerId="AD" clId="Web-{23F50009-9D3A-43F4-DDED-9C32DBB3D4FF}" dt="2021-01-16T14:21:04.160" v="54"/>
          <ac:picMkLst>
            <pc:docMk/>
            <pc:sldMk cId="1859404998" sldId="332"/>
            <ac:picMk id="12" creationId="{4BE6170F-DBD0-4691-8913-3760E5FB31E3}"/>
          </ac:picMkLst>
        </pc:picChg>
        <pc:picChg chg="del">
          <ac:chgData name="Utilisateur invité" userId="S::urn:spo:anon#b9396e28969334400bf7b7f3473836a92b02de3be09930c71ce50f631077aa00::" providerId="AD" clId="Web-{23F50009-9D3A-43F4-DDED-9C32DBB3D4FF}" dt="2021-01-16T14:21:05.863" v="58"/>
          <ac:picMkLst>
            <pc:docMk/>
            <pc:sldMk cId="1859404998" sldId="332"/>
            <ac:picMk id="13" creationId="{D954FCB1-7357-4776-A272-BEDB37030FCF}"/>
          </ac:picMkLst>
        </pc:picChg>
        <pc:picChg chg="add mod">
          <ac:chgData name="Utilisateur invité" userId="S::urn:spo:anon#b9396e28969334400bf7b7f3473836a92b02de3be09930c71ce50f631077aa00::" providerId="AD" clId="Web-{23F50009-9D3A-43F4-DDED-9C32DBB3D4FF}" dt="2021-01-16T14:53:57.738" v="394" actId="1076"/>
          <ac:picMkLst>
            <pc:docMk/>
            <pc:sldMk cId="1859404998" sldId="332"/>
            <ac:picMk id="21" creationId="{5997A70D-FDC6-444D-B00C-2A51CA74AAC5}"/>
          </ac:picMkLst>
        </pc:picChg>
        <pc:picChg chg="add mod">
          <ac:chgData name="Utilisateur invité" userId="S::urn:spo:anon#b9396e28969334400bf7b7f3473836a92b02de3be09930c71ce50f631077aa00::" providerId="AD" clId="Web-{23F50009-9D3A-43F4-DDED-9C32DBB3D4FF}" dt="2021-01-16T14:53:57.738" v="395" actId="1076"/>
          <ac:picMkLst>
            <pc:docMk/>
            <pc:sldMk cId="1859404998" sldId="332"/>
            <ac:picMk id="23" creationId="{2EADD2E6-42A4-4A0F-B931-FA3712DEF7F8}"/>
          </ac:picMkLst>
        </pc:picChg>
        <pc:picChg chg="add mod">
          <ac:chgData name="Utilisateur invité" userId="S::urn:spo:anon#b9396e28969334400bf7b7f3473836a92b02de3be09930c71ce50f631077aa00::" providerId="AD" clId="Web-{23F50009-9D3A-43F4-DDED-9C32DBB3D4FF}" dt="2021-01-16T14:53:57.753" v="396" actId="1076"/>
          <ac:picMkLst>
            <pc:docMk/>
            <pc:sldMk cId="1859404998" sldId="332"/>
            <ac:picMk id="25" creationId="{22FCE2CD-DC0E-43F3-B223-EBAE80467D13}"/>
          </ac:picMkLst>
        </pc:picChg>
        <pc:picChg chg="add mod">
          <ac:chgData name="Utilisateur invité" userId="S::urn:spo:anon#b9396e28969334400bf7b7f3473836a92b02de3be09930c71ce50f631077aa00::" providerId="AD" clId="Web-{23F50009-9D3A-43F4-DDED-9C32DBB3D4FF}" dt="2021-01-16T14:59:33.839" v="412"/>
          <ac:picMkLst>
            <pc:docMk/>
            <pc:sldMk cId="1859404998" sldId="332"/>
            <ac:picMk id="26" creationId="{64C6BEB9-1C57-4088-A5CB-0953A15D55D0}"/>
          </ac:picMkLst>
        </pc:picChg>
        <pc:picChg chg="add mod">
          <ac:chgData name="Utilisateur invité" userId="S::urn:spo:anon#b9396e28969334400bf7b7f3473836a92b02de3be09930c71ce50f631077aa00::" providerId="AD" clId="Web-{23F50009-9D3A-43F4-DDED-9C32DBB3D4FF}" dt="2021-01-16T14:59:38.136" v="413"/>
          <ac:picMkLst>
            <pc:docMk/>
            <pc:sldMk cId="1859404998" sldId="332"/>
            <ac:picMk id="27" creationId="{F3712EBD-0B07-46FA-97AF-F31B1D5A4303}"/>
          </ac:picMkLst>
        </pc:picChg>
        <pc:picChg chg="add">
          <ac:chgData name="Utilisateur invité" userId="S::urn:spo:anon#b9396e28969334400bf7b7f3473836a92b02de3be09930c71ce50f631077aa00::" providerId="AD" clId="Web-{23F50009-9D3A-43F4-DDED-9C32DBB3D4FF}" dt="2021-01-16T15:04:21.518" v="444"/>
          <ac:picMkLst>
            <pc:docMk/>
            <pc:sldMk cId="1859404998" sldId="332"/>
            <ac:picMk id="28" creationId="{5145A3E6-E933-4A21-9AD0-913A2530355D}"/>
          </ac:picMkLst>
        </pc:picChg>
        <pc:cxnChg chg="add mod">
          <ac:chgData name="Utilisateur invité" userId="S::urn:spo:anon#b9396e28969334400bf7b7f3473836a92b02de3be09930c71ce50f631077aa00::" providerId="AD" clId="Web-{23F50009-9D3A-43F4-DDED-9C32DBB3D4FF}" dt="2021-01-16T14:37:08.636" v="188" actId="14100"/>
          <ac:cxnSpMkLst>
            <pc:docMk/>
            <pc:sldMk cId="1859404998" sldId="332"/>
            <ac:cxnSpMk id="10" creationId="{B954283A-29A4-4FF7-BF7F-8A929FDA8340}"/>
          </ac:cxnSpMkLst>
        </pc:cxnChg>
        <pc:cxnChg chg="add mod">
          <ac:chgData name="Utilisateur invité" userId="S::urn:spo:anon#b9396e28969334400bf7b7f3473836a92b02de3be09930c71ce50f631077aa00::" providerId="AD" clId="Web-{23F50009-9D3A-43F4-DDED-9C32DBB3D4FF}" dt="2021-01-16T14:39:12.295" v="210"/>
          <ac:cxnSpMkLst>
            <pc:docMk/>
            <pc:sldMk cId="1859404998" sldId="332"/>
            <ac:cxnSpMk id="16" creationId="{50AB2154-FB8B-42C9-94CD-C0C3251EDD71}"/>
          </ac:cxnSpMkLst>
        </pc:cxnChg>
      </pc:sldChg>
    </pc:docChg>
  </pc:docChgLst>
  <pc:docChgLst>
    <pc:chgData name="Utilisateur invité" userId="S::urn:spo:anon#b9396e28969334400bf7b7f3473836a92b02de3be09930c71ce50f631077aa00::" providerId="AD" clId="Web-{63376ADD-5BE2-E5F2-E26E-9F5D441DED38}"/>
    <pc:docChg chg="modSld">
      <pc:chgData name="Utilisateur invité" userId="S::urn:spo:anon#b9396e28969334400bf7b7f3473836a92b02de3be09930c71ce50f631077aa00::" providerId="AD" clId="Web-{63376ADD-5BE2-E5F2-E26E-9F5D441DED38}" dt="2021-01-07T12:12:46.934" v="10" actId="20577"/>
      <pc:docMkLst>
        <pc:docMk/>
      </pc:docMkLst>
      <pc:sldChg chg="modSp">
        <pc:chgData name="Utilisateur invité" userId="S::urn:spo:anon#b9396e28969334400bf7b7f3473836a92b02de3be09930c71ce50f631077aa00::" providerId="AD" clId="Web-{63376ADD-5BE2-E5F2-E26E-9F5D441DED38}" dt="2021-01-07T12:10:52.322" v="4" actId="20577"/>
        <pc:sldMkLst>
          <pc:docMk/>
          <pc:sldMk cId="0" sldId="285"/>
        </pc:sldMkLst>
        <pc:spChg chg="mod">
          <ac:chgData name="Utilisateur invité" userId="S::urn:spo:anon#b9396e28969334400bf7b7f3473836a92b02de3be09930c71ce50f631077aa00::" providerId="AD" clId="Web-{63376ADD-5BE2-E5F2-E26E-9F5D441DED38}" dt="2021-01-07T12:10:52.322" v="4" actId="20577"/>
          <ac:spMkLst>
            <pc:docMk/>
            <pc:sldMk cId="0" sldId="285"/>
            <ac:spMk id="7" creationId="{00000000-0000-0000-0000-000000000000}"/>
          </ac:spMkLst>
        </pc:spChg>
      </pc:sldChg>
      <pc:sldChg chg="modSp">
        <pc:chgData name="Utilisateur invité" userId="S::urn:spo:anon#b9396e28969334400bf7b7f3473836a92b02de3be09930c71ce50f631077aa00::" providerId="AD" clId="Web-{63376ADD-5BE2-E5F2-E26E-9F5D441DED38}" dt="2021-01-07T12:12:46.934" v="9" actId="20577"/>
        <pc:sldMkLst>
          <pc:docMk/>
          <pc:sldMk cId="0" sldId="293"/>
        </pc:sldMkLst>
        <pc:spChg chg="mod">
          <ac:chgData name="Utilisateur invité" userId="S::urn:spo:anon#b9396e28969334400bf7b7f3473836a92b02de3be09930c71ce50f631077aa00::" providerId="AD" clId="Web-{63376ADD-5BE2-E5F2-E26E-9F5D441DED38}" dt="2021-01-07T12:12:46.934" v="9" actId="20577"/>
          <ac:spMkLst>
            <pc:docMk/>
            <pc:sldMk cId="0" sldId="293"/>
            <ac:spMk id="4" creationId="{00000000-0000-0000-0000-000000000000}"/>
          </ac:spMkLst>
        </pc:s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2-11T13:39:39.345" idx="3">
    <p:pos x="2363" y="1562"/>
    <p:text>Faudrait-il rappeler ici l'utilisation que l'on faisait des élargissements au programme jusqu'à aintenant et leur disparition ; doit-on faireici première référence du z-score qui finalement remplacent les élargissements ?</p:text>
    <p:extLst>
      <p:ext uri="{C676402C-5697-4E1C-873F-D02D1690AC5C}">
        <p15:threadingInfo xmlns:p15="http://schemas.microsoft.com/office/powerpoint/2012/main" timeZoneBias="-60"/>
      </p:ext>
    </p:extLst>
  </p:cm>
  <p:cm authorId="2" dt="2020-12-13T09:12:32.273" idx="1">
    <p:pos x="2363" y="1698"/>
    <p:text>on élargissait à 95%, ce qui faisait t=2. Il faudrait plutôt trouver une justification à l'abandon de cet élargissement, ils vont demander.
</p:text>
    <p:extLst>
      <p:ext uri="{C676402C-5697-4E1C-873F-D02D1690AC5C}">
        <p15:threadingInfo xmlns:p15="http://schemas.microsoft.com/office/powerpoint/2012/main" timeZoneBias="480">
          <p15:parentCm authorId="1" idx="3"/>
        </p15:threadingInfo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A849C5AD-4428-4E9C-9C84-11B72C9365FB}" type="datetimeFigureOut">
              <a:rPr lang="fr-FR" smtClean="0"/>
              <a:pPr/>
              <a:t>26/01/2021</a:t>
            </a:fld>
            <a:endParaRPr lang="fr-FR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C596567-A38F-4CEF-B37F-9B9D120D62C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D7547E60-4BE7-4E4E-9AAA-5EE35AEC995C}" type="datetimeFigureOut">
              <a:rPr lang="en-US"/>
              <a:pPr/>
              <a:t>1/26/2021</a:t>
            </a:fld>
            <a:endParaRPr lang="fr-FR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/>
          <a:lstStyle/>
          <a:p>
            <a:endParaRPr lang="fr-FR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Cliquer ici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A077768-21C8-4125-A345-258E48D2EED0}" type="slidenum">
              <a:rPr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 latinLnBrk="0">
              <a:buNone/>
              <a:defRPr lang="fr-FR"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 latinLnBrk="0">
              <a:defRPr lang="fr-FR" sz="4000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fr-FR" smtClean="0"/>
              <a:pPr/>
              <a:t>26/01/2021</a:t>
            </a:fld>
            <a:endParaRPr lang="fr-F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fr-FR" smtClean="0"/>
              <a:pPr algn="r"/>
              <a:t>‹#›</a:t>
            </a:fld>
            <a:endParaRPr lang="fr-F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fr-FR"/>
              <a:t>Cliquez pour modifier le style du titre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fr-FR" smtClean="0"/>
              <a:pPr/>
              <a:t>26/01/2021</a:t>
            </a:fld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fr-FR" smtClean="0"/>
              <a:pPr algn="r"/>
              <a:t>‹#›</a:t>
            </a:fld>
            <a:endParaRPr lang="fr-F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fr-FR"/>
              <a:t>Cliquez pour modifier le style du titre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fr-FR" smtClean="0"/>
              <a:pPr/>
              <a:t>26/01/2021</a:t>
            </a:fld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fr-FR" smtClean="0"/>
              <a:pPr algn="r"/>
              <a:t>‹#›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fr-FR" smtClean="0"/>
              <a:pPr/>
              <a:t>26/01/2021</a:t>
            </a:fld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fr-FR" smtClean="0"/>
              <a:pPr algn="r"/>
              <a:t>‹#›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texte sur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fr-FR"/>
              <a:t>Cliquez pour modifier le style du titre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fr-FR" smtClean="0"/>
              <a:pPr/>
              <a:t>26/01/2021</a:t>
            </a:fld>
            <a:endParaRPr lang="fr-FR" sz="100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fr-FR" smtClean="0"/>
              <a:pPr algn="r"/>
              <a:t>‹#›</a:t>
            </a:fld>
            <a:endParaRPr lang="fr-FR" sz="100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endParaRPr lang="fr-FR" sz="10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fr-FR"/>
              <a:t>Cliquez pour modifier le style du titre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fr-FR" smtClean="0"/>
              <a:pPr/>
              <a:t>26/01/2021</a:t>
            </a:fld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fr-FR" smtClean="0"/>
              <a:pPr algn="r"/>
              <a:t>‹#›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fr-FR"/>
              <a:t>Cliquez pour modifier le style du titre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fr-FR" smtClean="0"/>
              <a:pPr/>
              <a:t>26/01/2021</a:t>
            </a:fld>
            <a:endParaRPr lang="fr-FR" sz="100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fr-FR" smtClean="0"/>
              <a:pPr algn="r"/>
              <a:t>‹#›</a:t>
            </a:fld>
            <a:endParaRPr lang="fr-FR" sz="100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endParaRPr lang="fr-FR" sz="10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fr-FR"/>
              <a:t>Cliquer ici pour modifier le style du titre du masque</a:t>
            </a:r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fr-FR"/>
              <a:t>Cliquer ici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latinLnBrk="0">
              <a:defRPr lang="fr-FR" sz="1000">
                <a:latin typeface="+mn-lt"/>
              </a:defRPr>
            </a:lvl1pPr>
          </a:lstStyle>
          <a:p>
            <a:fld id="{5C14FD69-4A85-4715-A222-ABB225B63BC6}" type="datetimeFigureOut">
              <a:rPr lang="fr-FR" smtClean="0"/>
              <a:pPr/>
              <a:t>26/01/2021</a:t>
            </a:fld>
            <a:endParaRPr lang="fr-FR" sz="100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 latinLnBrk="0">
              <a:defRPr lang="fr-FR" sz="1000">
                <a:latin typeface="+mn-lt"/>
              </a:defRPr>
            </a:lvl1pPr>
          </a:lstStyle>
          <a:p>
            <a:pPr algn="ctr"/>
            <a:endParaRPr lang="fr-FR" sz="100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latinLnBrk="0">
              <a:defRPr lang="fr-FR" sz="1000">
                <a:latin typeface="+mn-lt"/>
              </a:defRPr>
            </a:lvl1pPr>
          </a:lstStyle>
          <a:p>
            <a:pPr algn="r"/>
            <a:fld id="{D4C49B74-5DB2-4B03-B1D2-7F6A3C51C318}" type="slidenum">
              <a:rPr lang="fr-FR" smtClean="0"/>
              <a:pPr algn="r"/>
              <a:t>‹#›</a:t>
            </a:fld>
            <a:endParaRPr lang="fr-FR" sz="10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</p:sldLayoutIdLst>
  <p:txStyles>
    <p:titleStyle>
      <a:defPPr>
        <a:defRPr lang="fr-FR"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latinLnBrk="0" hangingPunct="1">
        <a:buNone/>
        <a:defRPr lang="fr-FR"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 lang="fr-FR"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latinLnBrk="0" hangingPunct="1">
        <a:buChar char="•"/>
        <a:defRPr lang="fr-FR" sz="2800">
          <a:latin typeface="+mn-lt"/>
        </a:defRPr>
      </a:lvl1pPr>
      <a:lvl2pPr marL="742950" indent="-285750" eaLnBrk="1" hangingPunct="1">
        <a:buChar char="–"/>
        <a:defRPr lang="fr-FR" sz="2400">
          <a:latin typeface="+mn-lt"/>
        </a:defRPr>
      </a:lvl2pPr>
      <a:lvl3pPr marL="1143000" indent="-228600" eaLnBrk="1" hangingPunct="1">
        <a:buChar char="•"/>
        <a:defRPr lang="fr-FR" sz="2400">
          <a:latin typeface="+mn-lt"/>
        </a:defRPr>
      </a:lvl3pPr>
      <a:lvl4pPr marL="1600200" indent="-228600" eaLnBrk="1" hangingPunct="1">
        <a:buChar char="–"/>
        <a:defRPr lang="fr-FR" sz="2000">
          <a:latin typeface="+mn-lt"/>
        </a:defRPr>
      </a:lvl4pPr>
      <a:lvl5pPr marL="2057400" indent="-228600" eaLnBrk="1" hangingPunct="1">
        <a:buChar char="»"/>
        <a:defRPr lang="fr-FR" sz="2000">
          <a:latin typeface="+mn-lt"/>
        </a:defRPr>
      </a:lvl5pPr>
      <a:lvl6pPr marL="2514600" indent="-228600" eaLnBrk="1" hangingPunct="1">
        <a:buChar char="•"/>
        <a:defRPr lang="fr-FR" sz="2000"/>
      </a:lvl6pPr>
      <a:lvl7pPr marL="2971800" indent="-228600" eaLnBrk="1" hangingPunct="1">
        <a:buChar char="•"/>
        <a:defRPr lang="fr-FR" sz="2000"/>
      </a:lvl7pPr>
      <a:lvl8pPr marL="3429000" indent="-228600" eaLnBrk="1" hangingPunct="1">
        <a:buChar char="•"/>
        <a:defRPr lang="fr-FR" sz="2000"/>
      </a:lvl8pPr>
      <a:lvl9pPr marL="3886200" indent="-228600" eaLnBrk="1" hangingPunct="1">
        <a:buChar char="•"/>
        <a:defRPr lang="fr-FR" sz="2000"/>
      </a:lvl9pPr>
    </p:bodyStyle>
    <p:otherStyle>
      <a:defPPr>
        <a:defRPr lang="fr-FR">
          <a:solidFill>
            <a:schemeClr val="tx1"/>
          </a:solidFill>
          <a:latin typeface="+mn-lt"/>
          <a:ea typeface="+mn-ea"/>
          <a:cs typeface="+mn-cs"/>
        </a:defRPr>
      </a:defPPr>
      <a:lvl1pPr marL="0" eaLnBrk="1" latinLnBrk="0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0.png"/><Relationship Id="rId7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7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10" Type="http://schemas.openxmlformats.org/officeDocument/2006/relationships/image" Target="../media/image10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187624" y="1988840"/>
            <a:ext cx="6768752" cy="25853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MESURE</a:t>
            </a:r>
            <a:endParaRPr lang="fr-FR" sz="5400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fr-FR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ET </a:t>
            </a:r>
          </a:p>
          <a:p>
            <a:pPr algn="ctr"/>
            <a:r>
              <a:rPr lang="fr-FR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INCERTITUDES</a:t>
            </a:r>
            <a:endParaRPr lang="fr-FR" sz="2000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04230" y="2132856"/>
            <a:ext cx="83529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Valeur vraie   </a:t>
            </a:r>
            <a:r>
              <a:rPr lang="fr-FR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fr-FR" sz="2000" b="1" baseline="-25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vraie</a:t>
            </a:r>
            <a: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= valeur inaccessible d’une grandeur X</a:t>
            </a:r>
          </a:p>
          <a:p>
            <a:pPr>
              <a:buFont typeface="Wingdings" pitchFamily="2" charset="2"/>
              <a:buChar char="§"/>
            </a:pPr>
            <a:endParaRPr lang="fr-FR" sz="2000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Valeur de référence </a:t>
            </a:r>
            <a:r>
              <a:rPr lang="fr-FR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fr-FR" sz="2000" b="1" baseline="-25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ref</a:t>
            </a:r>
            <a: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= estimation « sûre » de la valeur vraie </a:t>
            </a:r>
            <a:r>
              <a:rPr lang="fr-FR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fr-FR" sz="2000" baseline="-25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vraie</a:t>
            </a:r>
            <a:endParaRPr lang="fr-FR" sz="2000" baseline="-250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fr-FR" sz="2000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 Valeur mesurée </a:t>
            </a:r>
            <a:r>
              <a:rPr lang="fr-FR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fr-FR" sz="2000" b="1" baseline="-25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mes</a:t>
            </a:r>
            <a: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= </a:t>
            </a: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valeur obtenue par la mesure</a:t>
            </a:r>
          </a:p>
          <a:p>
            <a:endParaRPr lang="fr-FR" sz="2000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 Erreur de mesure = </a:t>
            </a:r>
            <a:r>
              <a:rPr lang="fr-FR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fr-FR" sz="2000" b="1" baseline="-25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mes</a:t>
            </a:r>
            <a:r>
              <a:rPr lang="fr-FR" sz="20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– </a:t>
            </a:r>
            <a:r>
              <a:rPr lang="fr-FR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fr-FR" sz="2000" b="1" baseline="-25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vraie</a:t>
            </a:r>
            <a:r>
              <a:rPr lang="fr-FR" sz="20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(inaccessible elle aussi)</a:t>
            </a:r>
          </a:p>
          <a:p>
            <a:pPr>
              <a:buFont typeface="Wingdings" pitchFamily="2" charset="2"/>
              <a:buChar char="§"/>
            </a:pPr>
            <a:endParaRPr lang="fr-FR" sz="20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Incertitude de mesure u(X) =</a:t>
            </a:r>
            <a:r>
              <a:rPr lang="fr-FR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dirty="0"/>
              <a:t>quantifie la répartition des erreurs de mesure autour de la valeur mesurée (et non pas de la valeur vraie, qui reste inaccessible) =&gt; permet d’encadrer la valeur mesurée d’un intervalle où la valeur vraie a une probabilité non nulle de se trouver.</a:t>
            </a:r>
            <a:endParaRPr lang="fr-FR" sz="24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buFont typeface="Wingdings" pitchFamily="2" charset="2"/>
              <a:buChar char="§"/>
            </a:pPr>
            <a:endParaRPr lang="fr-FR" sz="2000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39552" y="68431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A ce stade il convient de préciser quelques définitions</a:t>
            </a:r>
            <a:endParaRPr lang="fr-FR" sz="36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9" y="1449003"/>
            <a:ext cx="995745" cy="935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5877272"/>
            <a:ext cx="5562498" cy="606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3"/>
          <p:cNvSpPr txBox="1">
            <a:spLocks noGrp="1"/>
          </p:cNvSpPr>
          <p:nvPr>
            <p:ph type="title"/>
          </p:nvPr>
        </p:nvSpPr>
        <p:spPr>
          <a:xfrm>
            <a:off x="395536" y="332656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Plan = progressivité dans les programmes</a:t>
            </a:r>
          </a:p>
        </p:txBody>
      </p:sp>
      <p:sp>
        <p:nvSpPr>
          <p:cNvPr id="7" name="Titre 2"/>
          <p:cNvSpPr txBox="1">
            <a:spLocks/>
          </p:cNvSpPr>
          <p:nvPr/>
        </p:nvSpPr>
        <p:spPr>
          <a:xfrm>
            <a:off x="-62172" y="1052736"/>
            <a:ext cx="9145016" cy="5976664"/>
          </a:xfrm>
          <a:prstGeom prst="rect">
            <a:avLst/>
          </a:prstGeom>
        </p:spPr>
        <p:txBody>
          <a:bodyPr anchor="b" anchorCtr="0">
            <a:normAutofit fontScale="97500" lnSpcReduction="1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33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Toute mesure est entachée d’erreur…</a:t>
            </a:r>
            <a:endParaRPr lang="fr-FR" sz="3300" b="1" kern="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2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2000" b="1" kern="0" dirty="0">
              <a:solidFill>
                <a:schemeClr val="tx1">
                  <a:alpha val="10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2000" b="1" kern="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S’en rendre compte : </a:t>
            </a:r>
            <a:r>
              <a:rPr lang="fr-FR" sz="2000" b="1" kern="0" dirty="0">
                <a:solidFill>
                  <a:schemeClr val="tx1">
                    <a:alpha val="100000"/>
                  </a:schemeClr>
                </a:solidFill>
                <a:latin typeface="Calibri" pitchFamily="34" charset="0"/>
                <a:cs typeface="Calibri" pitchFamily="34" charset="0"/>
              </a:rPr>
              <a:t>d</a:t>
            </a:r>
            <a:r>
              <a:rPr kumimoji="0" lang="fr-FR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alpha val="100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istribution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alpha val="100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des mesures (Troisième)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2000" b="1" kern="0" dirty="0">
              <a:solidFill>
                <a:schemeClr val="tx1">
                  <a:alpha val="10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Quantifier cette distribution</a:t>
            </a:r>
            <a:r>
              <a:rPr kumimoji="0" lang="fr-FR" sz="20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: </a:t>
            </a:r>
            <a:r>
              <a:rPr kumimoji="0" lang="fr-FR" sz="2000" b="1" i="0" u="none" strike="noStrike" kern="0" cap="none" spc="0" normalizeH="0" noProof="0" dirty="0">
                <a:ln>
                  <a:noFill/>
                </a:ln>
                <a:solidFill>
                  <a:schemeClr val="tx1">
                    <a:alpha val="100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écart-type, incertitude de type A (Seconde, 1e)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2000" b="1" kern="0" dirty="0">
              <a:solidFill>
                <a:schemeClr val="tx1">
                  <a:alpha val="10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2000" b="1" kern="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Analyser l’origine de cette distribution :</a:t>
            </a:r>
            <a:r>
              <a:rPr lang="fr-FR" sz="2000" b="1" kern="0" dirty="0">
                <a:solidFill>
                  <a:schemeClr val="tx1">
                    <a:alpha val="10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kumimoji="0" lang="fr-FR" sz="2000" b="1" i="0" u="none" strike="noStrike" kern="0" cap="none" spc="0" normalizeH="0" noProof="0" dirty="0">
                <a:ln>
                  <a:noFill/>
                </a:ln>
                <a:solidFill>
                  <a:schemeClr val="tx1">
                    <a:alpha val="100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différentes sources d’erreur (Seconde,1e)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2000" b="1" kern="0" dirty="0">
              <a:solidFill>
                <a:schemeClr val="tx1">
                  <a:alpha val="10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2000" b="1" kern="0" dirty="0">
              <a:solidFill>
                <a:schemeClr val="tx1">
                  <a:alpha val="10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2000" b="1" i="0" u="none" strike="noStrike" kern="0" cap="none" spc="0" normalizeH="0" noProof="0" dirty="0">
              <a:ln>
                <a:noFill/>
              </a:ln>
              <a:solidFill>
                <a:schemeClr val="tx1">
                  <a:alpha val="100000"/>
                </a:schemeClr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2000" b="1" kern="0" baseline="0" dirty="0">
                <a:solidFill>
                  <a:schemeClr val="tx1">
                    <a:alpha val="100000"/>
                  </a:schemeClr>
                </a:solidFill>
                <a:latin typeface="Calibri" pitchFamily="34" charset="0"/>
                <a:cs typeface="Calibri" pitchFamily="34" charset="0"/>
              </a:rPr>
              <a:t>Et dans le cas d’une mesure unique ?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2000" b="1" kern="0" baseline="0" dirty="0">
              <a:solidFill>
                <a:schemeClr val="tx1">
                  <a:alpha val="10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0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Quantifier l’incertitude :</a:t>
            </a:r>
            <a:r>
              <a:rPr kumimoji="0" lang="fr-FR" sz="2000" b="1" i="0" u="none" strike="noStrike" kern="0" cap="none" spc="0" normalizeH="0" noProof="0" dirty="0">
                <a:ln>
                  <a:noFill/>
                </a:ln>
                <a:solidFill>
                  <a:schemeClr val="tx1">
                    <a:alpha val="100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Approche </a:t>
            </a:r>
            <a:r>
              <a:rPr kumimoji="0" lang="fr-FR" sz="2000" b="1" i="0" u="none" strike="noStrike" kern="0" cap="none" spc="0" normalizeH="0" noProof="0" dirty="0" err="1">
                <a:ln>
                  <a:noFill/>
                </a:ln>
                <a:solidFill>
                  <a:schemeClr val="tx1">
                    <a:alpha val="100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proba</a:t>
            </a:r>
            <a:r>
              <a:rPr kumimoji="0" lang="fr-FR" sz="2000" b="1" i="0" u="none" strike="noStrike" kern="0" cap="none" spc="0" normalizeH="0" noProof="0" dirty="0">
                <a:ln>
                  <a:noFill/>
                </a:ln>
                <a:solidFill>
                  <a:schemeClr val="tx1">
                    <a:alpha val="100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: incertitude de type B (1</a:t>
            </a:r>
            <a:r>
              <a:rPr kumimoji="0" lang="fr-FR" sz="2000" b="1" i="0" u="none" strike="noStrike" kern="0" cap="none" spc="0" normalizeH="0" baseline="30000" noProof="0" dirty="0">
                <a:ln>
                  <a:noFill/>
                </a:ln>
                <a:solidFill>
                  <a:schemeClr val="tx1">
                    <a:alpha val="100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e</a:t>
            </a:r>
            <a:r>
              <a:rPr kumimoji="0" lang="fr-FR" sz="2000" b="1" i="0" u="none" strike="noStrike" kern="0" cap="none" spc="0" normalizeH="0" noProof="0" dirty="0">
                <a:ln>
                  <a:noFill/>
                </a:ln>
                <a:solidFill>
                  <a:schemeClr val="tx1">
                    <a:alpha val="100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, </a:t>
            </a:r>
            <a:r>
              <a:rPr kumimoji="0" lang="fr-FR" sz="2000" b="1" i="0" u="none" strike="noStrike" kern="0" cap="none" spc="0" normalizeH="0" noProof="0" dirty="0" err="1">
                <a:ln>
                  <a:noFill/>
                </a:ln>
                <a:solidFill>
                  <a:schemeClr val="tx1">
                    <a:alpha val="100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Term</a:t>
            </a:r>
            <a:r>
              <a:rPr kumimoji="0" lang="fr-FR" sz="2000" b="1" i="0" u="none" strike="noStrike" kern="0" cap="none" spc="0" normalizeH="0" noProof="0" dirty="0">
                <a:ln>
                  <a:noFill/>
                </a:ln>
                <a:solidFill>
                  <a:schemeClr val="tx1">
                    <a:alpha val="100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2000" b="1" i="0" u="none" strike="noStrike" kern="0" cap="none" spc="0" normalizeH="0" noProof="0" dirty="0">
              <a:ln>
                <a:noFill/>
              </a:ln>
              <a:solidFill>
                <a:schemeClr val="tx1">
                  <a:alpha val="100000"/>
                </a:schemeClr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2000" b="1" kern="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Composer avec plusieurs incertitudes : </a:t>
            </a:r>
            <a:r>
              <a:rPr lang="fr-FR" sz="2000" b="1" kern="0" dirty="0">
                <a:solidFill>
                  <a:schemeClr val="tx1">
                    <a:alpha val="100000"/>
                  </a:schemeClr>
                </a:solidFill>
                <a:latin typeface="Calibri" pitchFamily="34" charset="0"/>
                <a:cs typeface="Calibri" pitchFamily="34" charset="0"/>
              </a:rPr>
              <a:t>propagation des incertitudes (</a:t>
            </a:r>
            <a:r>
              <a:rPr lang="fr-FR" sz="2000" b="1" kern="0" dirty="0" err="1">
                <a:solidFill>
                  <a:schemeClr val="tx1">
                    <a:alpha val="100000"/>
                  </a:schemeClr>
                </a:solidFill>
                <a:latin typeface="Calibri" pitchFamily="34" charset="0"/>
                <a:cs typeface="Calibri" pitchFamily="34" charset="0"/>
              </a:rPr>
              <a:t>Term</a:t>
            </a:r>
            <a:r>
              <a:rPr lang="fr-FR" sz="2000" b="1" kern="0" dirty="0">
                <a:solidFill>
                  <a:schemeClr val="tx1">
                    <a:alpha val="100000"/>
                  </a:schemeClr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2000" b="1" i="0" u="none" strike="noStrike" kern="0" cap="none" spc="0" normalizeH="0" noProof="0" dirty="0">
              <a:ln>
                <a:noFill/>
              </a:ln>
              <a:solidFill>
                <a:schemeClr val="tx1">
                  <a:alpha val="100000"/>
                </a:schemeClr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2000" b="1" kern="0" dirty="0">
              <a:solidFill>
                <a:schemeClr val="tx1">
                  <a:alpha val="10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2000" b="1" kern="0" dirty="0">
                <a:solidFill>
                  <a:schemeClr val="tx1">
                    <a:alpha val="100000"/>
                  </a:schemeClr>
                </a:solidFill>
                <a:latin typeface="Calibri" pitchFamily="34" charset="0"/>
                <a:cs typeface="Calibri" pitchFamily="34" charset="0"/>
              </a:rPr>
              <a:t>Et dans le cas d’une régression linéaire ? (1°, </a:t>
            </a:r>
            <a:r>
              <a:rPr lang="fr-FR" sz="2000" b="1" kern="0" dirty="0" err="1">
                <a:solidFill>
                  <a:schemeClr val="tx1">
                    <a:alpha val="100000"/>
                  </a:schemeClr>
                </a:solidFill>
                <a:latin typeface="Calibri" pitchFamily="34" charset="0"/>
                <a:cs typeface="Calibri" pitchFamily="34" charset="0"/>
              </a:rPr>
              <a:t>Term</a:t>
            </a:r>
            <a:r>
              <a:rPr lang="fr-FR" sz="2000" b="1" kern="0" dirty="0">
                <a:solidFill>
                  <a:schemeClr val="tx1">
                    <a:alpha val="100000"/>
                  </a:schemeClr>
                </a:solidFill>
                <a:latin typeface="Calibri" pitchFamily="34" charset="0"/>
                <a:cs typeface="Calibri" pitchFamily="34" charset="0"/>
              </a:rPr>
              <a:t>)</a:t>
            </a:r>
            <a:b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alpha val="100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</a:br>
            <a:endParaRPr kumimoji="0" lang="fr-FR" sz="20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alpha val="100000"/>
                </a:schemeClr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Flèche vers le bas 3"/>
          <p:cNvSpPr/>
          <p:nvPr/>
        </p:nvSpPr>
        <p:spPr>
          <a:xfrm>
            <a:off x="1789348" y="1052736"/>
            <a:ext cx="5637312" cy="5256584"/>
          </a:xfrm>
          <a:prstGeom prst="downArrow">
            <a:avLst/>
          </a:prstGeom>
          <a:solidFill>
            <a:schemeClr val="accent1">
              <a:tint val="100000"/>
              <a:shade val="100000"/>
              <a:satMod val="100000"/>
              <a:alpha val="24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251520" y="2780928"/>
            <a:ext cx="8373616" cy="504056"/>
          </a:xfrm>
          <a:prstGeom prst="roundRect">
            <a:avLst/>
          </a:prstGeom>
          <a:solidFill>
            <a:srgbClr val="FFC000">
              <a:alpha val="14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14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 txBox="1">
            <a:spLocks noGrp="1"/>
          </p:cNvSpPr>
          <p:nvPr>
            <p:ph type="title"/>
          </p:nvPr>
        </p:nvSpPr>
        <p:spPr>
          <a:xfrm>
            <a:off x="395536" y="260648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Incertitude-type 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417" y="2348881"/>
            <a:ext cx="3423800" cy="106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1763688" y="908720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(Traitement statistique d’un nombre N de mesures)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128" y="3621872"/>
            <a:ext cx="3256013" cy="131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5062888" y="2367815"/>
            <a:ext cx="356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(écart-type d’un échantillon ≠ </a:t>
            </a:r>
          </a:p>
          <a:p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écart-type d’une population)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8004" y="3056767"/>
            <a:ext cx="4065129" cy="2926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1880" y="5100753"/>
            <a:ext cx="2960229" cy="1712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265" y="1385072"/>
            <a:ext cx="936104" cy="936104"/>
          </a:xfrm>
          <a:prstGeom prst="rect">
            <a:avLst/>
          </a:prstGeom>
        </p:spPr>
      </p:pic>
      <p:pic>
        <p:nvPicPr>
          <p:cNvPr id="10" name="Picture 4" descr="Afficher l'image d'origin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746" y="1385072"/>
            <a:ext cx="995745" cy="935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5982875"/>
            <a:ext cx="782216" cy="782216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5571453" y="6156736"/>
            <a:ext cx="3562248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Réf : BUP 928</a:t>
            </a:r>
            <a:endParaRPr lang="fr-FR" sz="20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 txBox="1">
            <a:spLocks noGrp="1"/>
          </p:cNvSpPr>
          <p:nvPr>
            <p:ph type="title"/>
          </p:nvPr>
        </p:nvSpPr>
        <p:spPr>
          <a:xfrm>
            <a:off x="251520" y="559133"/>
            <a:ext cx="822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</a:t>
            </a:r>
            <a: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fr-F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Doit-on tenir compte de la loi  de t-</a:t>
            </a:r>
            <a:r>
              <a:rPr lang="fr-FR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Student</a:t>
            </a:r>
            <a:r>
              <a:rPr lang="fr-F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?</a:t>
            </a:r>
            <a:br>
              <a:rPr lang="fr-F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</a:br>
            <a:b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</a:br>
            <a:b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Si N &lt; 30 :  on devrait appliquer un élargissement</a:t>
            </a:r>
            <a:b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</a:br>
            <a:b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</a:br>
            <a:b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</a:br>
            <a:endParaRPr lang="fr-FR" sz="2000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3284984"/>
            <a:ext cx="90678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llipse 6"/>
          <p:cNvSpPr/>
          <p:nvPr/>
        </p:nvSpPr>
        <p:spPr>
          <a:xfrm>
            <a:off x="5076056" y="2996952"/>
            <a:ext cx="2016224" cy="1224136"/>
          </a:xfrm>
          <a:prstGeom prst="ellipse">
            <a:avLst/>
          </a:prstGeom>
          <a:noFill/>
          <a:ln w="34925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0" y="485776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 Cela ne change pas grand-chose dans les TP usuels, notamment si on arrondit par le haut u(X)</a:t>
            </a:r>
            <a:br>
              <a:rPr lang="fr-FR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</a:br>
            <a:endParaRPr lang="fr-FR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340768"/>
            <a:ext cx="204857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14" y="2061295"/>
            <a:ext cx="995745" cy="935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 txBox="1">
            <a:spLocks noGrp="1"/>
          </p:cNvSpPr>
          <p:nvPr>
            <p:ph type="title"/>
          </p:nvPr>
        </p:nvSpPr>
        <p:spPr>
          <a:xfrm>
            <a:off x="395536" y="260648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Incertitude-type 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417" y="2348881"/>
            <a:ext cx="3423800" cy="106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1763688" y="908720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(Traitement statistique d’un nombre N de mesures)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128" y="3621872"/>
            <a:ext cx="3256013" cy="131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5062888" y="2708920"/>
            <a:ext cx="356224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Mettre en application sur l’exemple de la diagonale de la feuille :</a:t>
            </a:r>
          </a:p>
          <a:p>
            <a:pPr marL="342900" indent="-342900">
              <a:buFontTx/>
              <a:buChar char="-"/>
            </a:pP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calculatrice</a:t>
            </a:r>
          </a:p>
          <a:p>
            <a:pPr marL="342900" indent="-342900">
              <a:buFontTx/>
              <a:buChar char="-"/>
            </a:pP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Excel</a:t>
            </a:r>
          </a:p>
          <a:p>
            <a:pPr marL="342900" indent="-342900">
              <a:buFontTx/>
              <a:buChar char="-"/>
            </a:pP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Python</a:t>
            </a:r>
          </a:p>
          <a:p>
            <a:pPr marL="342900" indent="-342900">
              <a:buFontTx/>
              <a:buChar char="-"/>
            </a:pPr>
            <a:r>
              <a:rPr lang="fr-FR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Regressi</a:t>
            </a:r>
            <a:endParaRPr lang="fr-FR" sz="20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fr-FR" sz="20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Tx/>
              <a:buChar char="-"/>
            </a:pPr>
            <a:endParaRPr lang="fr-FR" sz="20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Tx/>
              <a:buChar char="-"/>
            </a:pPr>
            <a:endParaRPr lang="fr-FR" sz="20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1880" y="5100753"/>
            <a:ext cx="2960229" cy="1712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265" y="1385072"/>
            <a:ext cx="936104" cy="936104"/>
          </a:xfrm>
          <a:prstGeom prst="rect">
            <a:avLst/>
          </a:prstGeom>
        </p:spPr>
      </p:pic>
      <p:pic>
        <p:nvPicPr>
          <p:cNvPr id="10" name="Picture 4" descr="Afficher l'image d'origine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746" y="1385072"/>
            <a:ext cx="995745" cy="935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838607"/>
            <a:ext cx="864096" cy="87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75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 txBox="1">
            <a:spLocks noGrp="1"/>
          </p:cNvSpPr>
          <p:nvPr>
            <p:ph type="body" idx="1"/>
          </p:nvPr>
        </p:nvSpPr>
        <p:spPr>
          <a:xfrm>
            <a:off x="251520" y="71198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Ecriture du résultat de la mesure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51520" y="2324340"/>
            <a:ext cx="87849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On note l’expression de la mesure :   </a:t>
            </a:r>
            <a:r>
              <a:rPr lang="fr-FR" sz="32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X = </a:t>
            </a:r>
            <a:r>
              <a:rPr lang="fr-FR" sz="3200" b="1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X</a:t>
            </a:r>
            <a:r>
              <a:rPr lang="fr-FR" sz="3200" b="1" baseline="-250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mes</a:t>
            </a:r>
            <a:r>
              <a:rPr lang="fr-FR" sz="32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 ± u(X)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sz="24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En arrondissant par le haut</a:t>
            </a:r>
            <a:r>
              <a:rPr lang="fr-FR" sz="24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 u(x</a:t>
            </a:r>
            <a:r>
              <a:rPr lang="fr-FR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) de manière à lui conserver un seul chiffre significatif.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fr-FR" sz="2400" dirty="0">
              <a:latin typeface="Calibri" pitchFamily="34" charset="0"/>
              <a:cs typeface="Calibri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En arrondissant </a:t>
            </a:r>
            <a:r>
              <a:rPr lang="fr-FR" sz="2400" b="1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X</a:t>
            </a:r>
            <a:r>
              <a:rPr lang="fr-FR" sz="2400" b="1" baseline="-300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mes</a:t>
            </a:r>
            <a:r>
              <a:rPr lang="fr-FR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 de manière à ce que sa dernière décimale soit la même que celle de  u(x).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fr-FR" sz="2400" dirty="0">
              <a:latin typeface="Calibri" pitchFamily="34" charset="0"/>
              <a:cs typeface="Calibri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88236"/>
            <a:ext cx="936104" cy="936104"/>
          </a:xfrm>
          <a:prstGeom prst="rect">
            <a:avLst/>
          </a:prstGeom>
        </p:spPr>
      </p:pic>
      <p:sp>
        <p:nvSpPr>
          <p:cNvPr id="7" name="Titre 3"/>
          <p:cNvSpPr txBox="1">
            <a:spLocks noGrp="1"/>
          </p:cNvSpPr>
          <p:nvPr>
            <p:ph type="title"/>
          </p:nvPr>
        </p:nvSpPr>
        <p:spPr>
          <a:xfrm>
            <a:off x="395536" y="260648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Incertitude-type A</a:t>
            </a:r>
          </a:p>
        </p:txBody>
      </p:sp>
      <p:pic>
        <p:nvPicPr>
          <p:cNvPr id="8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589240"/>
            <a:ext cx="995745" cy="935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91680" y="5733902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Ecriture finale du résultat de la largeur de la diagonale…</a:t>
            </a:r>
            <a:endParaRPr lang="fr-F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714620"/>
            <a:ext cx="3888432" cy="1589488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2714620"/>
            <a:ext cx="4410530" cy="1584176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57158" y="4286256"/>
            <a:ext cx="8538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 err="1"/>
              <a:t>X_ref</a:t>
            </a:r>
            <a:r>
              <a:rPr lang="fr-FR" i="1" dirty="0"/>
              <a:t> et </a:t>
            </a:r>
            <a:r>
              <a:rPr lang="fr-FR" i="1" dirty="0" err="1"/>
              <a:t>X_mes</a:t>
            </a:r>
            <a:r>
              <a:rPr lang="fr-FR" i="1" dirty="0"/>
              <a:t>  sont compatibles           		</a:t>
            </a:r>
            <a:r>
              <a:rPr lang="fr-FR" i="1" dirty="0" err="1"/>
              <a:t>X_ref</a:t>
            </a:r>
            <a:r>
              <a:rPr lang="fr-FR" i="1" dirty="0"/>
              <a:t> et </a:t>
            </a:r>
            <a:r>
              <a:rPr lang="fr-FR" i="1" dirty="0" err="1"/>
              <a:t>X_mes</a:t>
            </a:r>
            <a:r>
              <a:rPr lang="fr-FR" i="1" dirty="0"/>
              <a:t> ne sont pas compatibles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214282" y="1500174"/>
            <a:ext cx="85381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latin typeface="Calibri" pitchFamily="34" charset="0"/>
                <a:cs typeface="Calibri" pitchFamily="34" charset="0"/>
              </a:rPr>
              <a:t>L’encadrement de la valeur mesurée  </a:t>
            </a:r>
            <a:r>
              <a:rPr lang="fr-FR" sz="2000" b="1" dirty="0" err="1">
                <a:latin typeface="Calibri" pitchFamily="34" charset="0"/>
                <a:cs typeface="Calibri" pitchFamily="34" charset="0"/>
              </a:rPr>
              <a:t>Xmes</a:t>
            </a:r>
            <a:r>
              <a:rPr lang="fr-FR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 ± u(X)</a:t>
            </a:r>
            <a:r>
              <a:rPr lang="fr-FR" sz="2000" dirty="0">
                <a:latin typeface="Calibri" pitchFamily="34" charset="0"/>
                <a:cs typeface="Calibri" pitchFamily="34" charset="0"/>
              </a:rPr>
              <a:t> :</a:t>
            </a:r>
          </a:p>
          <a:p>
            <a:pPr marL="342900" indent="-342900">
              <a:buFontTx/>
              <a:buChar char="-"/>
            </a:pPr>
            <a:r>
              <a:rPr lang="fr-FR" sz="2000" dirty="0">
                <a:latin typeface="Calibri" pitchFamily="34" charset="0"/>
                <a:cs typeface="Calibri" pitchFamily="34" charset="0"/>
              </a:rPr>
              <a:t>Contient-il la valeur de référence ?</a:t>
            </a:r>
          </a:p>
          <a:p>
            <a:pPr marL="342900" indent="-342900">
              <a:buFontTx/>
              <a:buChar char="-"/>
            </a:pPr>
            <a:r>
              <a:rPr lang="fr-FR" sz="2000" dirty="0">
                <a:latin typeface="Calibri" pitchFamily="34" charset="0"/>
                <a:cs typeface="Calibri" pitchFamily="34" charset="0"/>
              </a:rPr>
              <a:t>Ou Chevauche-t-il l’encadrement de la valeur de référence  </a:t>
            </a:r>
            <a:r>
              <a:rPr lang="fr-FR" sz="2000" b="1" dirty="0" err="1">
                <a:latin typeface="Calibri" pitchFamily="34" charset="0"/>
                <a:cs typeface="Calibri" pitchFamily="34" charset="0"/>
              </a:rPr>
              <a:t>X_ref</a:t>
            </a:r>
            <a:r>
              <a:rPr lang="fr-FR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fr-FR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± u(</a:t>
            </a:r>
            <a:r>
              <a:rPr lang="fr-FR" sz="2000" b="1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X_ref</a:t>
            </a:r>
            <a:r>
              <a:rPr lang="fr-FR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  <a:r>
              <a:rPr lang="fr-FR" sz="2000" dirty="0">
                <a:latin typeface="Calibri" pitchFamily="34" charset="0"/>
                <a:cs typeface="Calibri" pitchFamily="34" charset="0"/>
              </a:rPr>
              <a:t> ?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958" y="1142984"/>
            <a:ext cx="936104" cy="93610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5000636"/>
            <a:ext cx="586408" cy="59543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00100" y="5000636"/>
            <a:ext cx="7786742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fr-FR" sz="1600" dirty="0">
                <a:latin typeface="Calibri" pitchFamily="34" charset="0"/>
                <a:cs typeface="Calibri" pitchFamily="34" charset="0"/>
              </a:rPr>
              <a:t>Site pour trouver les encadrements des constantes physiques : </a:t>
            </a:r>
          </a:p>
          <a:p>
            <a:r>
              <a:rPr lang="fr-FR" sz="1600" dirty="0">
                <a:ea typeface="+mn-lt"/>
                <a:cs typeface="+mn-lt"/>
              </a:rPr>
              <a:t>https://physics.nist.gov/cuu/Constants/index.html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2843808" y="855333"/>
            <a:ext cx="4479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r-FR" sz="2400" b="1" kern="0" dirty="0">
                <a:solidFill>
                  <a:schemeClr val="tx1">
                    <a:alpha val="100000"/>
                  </a:schemeClr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V</a:t>
            </a:r>
            <a:r>
              <a:rPr lang="fr-FR" sz="2400" b="1" kern="0" dirty="0">
                <a:solidFill>
                  <a:schemeClr val="tx1">
                    <a:alpha val="100000"/>
                  </a:schemeClr>
                </a:solidFill>
                <a:latin typeface="Calibri" pitchFamily="34" charset="0"/>
                <a:cs typeface="Calibri" pitchFamily="34" charset="0"/>
              </a:rPr>
              <a:t>alidation de  la mesure (2</a:t>
            </a:r>
            <a:r>
              <a:rPr lang="fr-FR" sz="2400" b="1" kern="0" baseline="30000" dirty="0">
                <a:solidFill>
                  <a:schemeClr val="tx1">
                    <a:alpha val="100000"/>
                  </a:schemeClr>
                </a:solidFill>
                <a:latin typeface="Calibri" pitchFamily="34" charset="0"/>
                <a:cs typeface="Calibri" pitchFamily="34" charset="0"/>
              </a:rPr>
              <a:t>nde</a:t>
            </a:r>
            <a:r>
              <a:rPr lang="fr-FR" sz="2400" b="1" kern="0" dirty="0">
                <a:solidFill>
                  <a:schemeClr val="tx1">
                    <a:alpha val="100000"/>
                  </a:schemeClr>
                </a:solidFill>
                <a:latin typeface="Calibri" pitchFamily="34" charset="0"/>
                <a:cs typeface="Calibri" pitchFamily="34" charset="0"/>
              </a:rPr>
              <a:t>, 1</a:t>
            </a:r>
            <a:r>
              <a:rPr lang="fr-FR" sz="2400" b="1" kern="0" baseline="30000" dirty="0">
                <a:solidFill>
                  <a:schemeClr val="tx1">
                    <a:alpha val="100000"/>
                  </a:schemeClr>
                </a:solidFill>
                <a:latin typeface="Calibri" pitchFamily="34" charset="0"/>
                <a:cs typeface="Calibri" pitchFamily="34" charset="0"/>
              </a:rPr>
              <a:t>e</a:t>
            </a:r>
            <a:r>
              <a:rPr lang="fr-FR" sz="2400" b="1" kern="0" dirty="0">
                <a:solidFill>
                  <a:schemeClr val="tx1">
                    <a:alpha val="100000"/>
                  </a:schemeClr>
                </a:solidFill>
                <a:latin typeface="Calibri" pitchFamily="34" charset="0"/>
                <a:cs typeface="Calibri" pitchFamily="34" charset="0"/>
              </a:rPr>
              <a:t>)</a:t>
            </a:r>
          </a:p>
        </p:txBody>
      </p:sp>
      <p:sp>
        <p:nvSpPr>
          <p:cNvPr id="12" name="Titre 3"/>
          <p:cNvSpPr txBox="1">
            <a:spLocks noGrp="1"/>
          </p:cNvSpPr>
          <p:nvPr>
            <p:ph type="title"/>
          </p:nvPr>
        </p:nvSpPr>
        <p:spPr>
          <a:xfrm>
            <a:off x="395536" y="260648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Incertitude-type A</a:t>
            </a:r>
          </a:p>
        </p:txBody>
      </p:sp>
      <p:pic>
        <p:nvPicPr>
          <p:cNvPr id="13" name="Picture 4" descr="Afficher l'image d'origine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18" y="5825723"/>
            <a:ext cx="995745" cy="935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142976" y="5720380"/>
            <a:ext cx="76122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Le résultat trouvé pour la diagonale de la feuille est-il valide ? </a:t>
            </a:r>
            <a:r>
              <a:rPr lang="fr-FR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fr-FR" kern="0" dirty="0" err="1">
                <a:solidFill>
                  <a:schemeClr val="tx1">
                    <a:alpha val="100000"/>
                  </a:schemeClr>
                </a:solidFill>
                <a:latin typeface="Calibri" pitchFamily="34" charset="0"/>
                <a:cs typeface="Calibri" pitchFamily="34" charset="0"/>
              </a:rPr>
              <a:t>L</a:t>
            </a:r>
            <a:r>
              <a:rPr lang="fr-FR" kern="0" baseline="-25000" dirty="0" err="1">
                <a:solidFill>
                  <a:schemeClr val="tx1">
                    <a:alpha val="100000"/>
                  </a:schemeClr>
                </a:solidFill>
                <a:latin typeface="Calibri" pitchFamily="34" charset="0"/>
                <a:cs typeface="Calibri" pitchFamily="34" charset="0"/>
              </a:rPr>
              <a:t>ref</a:t>
            </a:r>
            <a:r>
              <a:rPr lang="fr-FR" kern="0" baseline="-25000" dirty="0">
                <a:solidFill>
                  <a:schemeClr val="tx1">
                    <a:alpha val="10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kern="0" dirty="0">
                <a:solidFill>
                  <a:schemeClr val="tx1">
                    <a:alpha val="100000"/>
                  </a:schemeClr>
                </a:solidFill>
                <a:latin typeface="Calibri" pitchFamily="34" charset="0"/>
                <a:cs typeface="Calibri" pitchFamily="34" charset="0"/>
              </a:rPr>
              <a:t>= 25,72 cm) </a:t>
            </a:r>
          </a:p>
          <a:p>
            <a:r>
              <a:rPr lang="fr-FR" kern="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Comment analyser les erreurs commises pour les minimiser ?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3"/>
          <p:cNvSpPr txBox="1">
            <a:spLocks noGrp="1"/>
          </p:cNvSpPr>
          <p:nvPr>
            <p:ph type="title"/>
          </p:nvPr>
        </p:nvSpPr>
        <p:spPr>
          <a:xfrm>
            <a:off x="395536" y="332656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Plan = progressivité dans les programmes</a:t>
            </a:r>
          </a:p>
        </p:txBody>
      </p:sp>
      <p:sp>
        <p:nvSpPr>
          <p:cNvPr id="7" name="Titre 2"/>
          <p:cNvSpPr txBox="1">
            <a:spLocks/>
          </p:cNvSpPr>
          <p:nvPr/>
        </p:nvSpPr>
        <p:spPr>
          <a:xfrm>
            <a:off x="-62172" y="1052736"/>
            <a:ext cx="9145016" cy="5976664"/>
          </a:xfrm>
          <a:prstGeom prst="rect">
            <a:avLst/>
          </a:prstGeom>
        </p:spPr>
        <p:txBody>
          <a:bodyPr anchor="b" anchorCtr="0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3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Toute mesure est entachée d’erreur…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alpha val="100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S’en rendre compte : 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alpha val="10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</a:t>
            </a:r>
            <a:r>
              <a:rPr kumimoji="0" lang="fr-FR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alpha val="10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istribution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alpha val="10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des mesures (Troisième)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alpha val="100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Quantifier cette distribution : 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alpha val="10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écart-type, incertitude de type A (Seconde, 1e)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alpha val="100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Analyser l’origine de cette distribution :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alpha val="10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différentes sources d’erreur (Seconde,1e)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alpha val="100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alpha val="100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alpha val="100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alpha val="10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Et dans le cas d’une mesure unique 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alpha val="100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Quantifier l’incertitude :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alpha val="10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Approche </a:t>
            </a:r>
            <a:r>
              <a:rPr kumimoji="0" lang="fr-FR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alpha val="10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proba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alpha val="10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: incertitude de type B (1</a:t>
            </a:r>
            <a:r>
              <a:rPr kumimoji="0" lang="fr-FR" sz="2000" b="1" i="0" u="none" strike="noStrike" kern="0" cap="none" spc="0" normalizeH="0" baseline="30000" noProof="0" dirty="0">
                <a:ln>
                  <a:noFill/>
                </a:ln>
                <a:solidFill>
                  <a:prstClr val="black">
                    <a:alpha val="10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e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alpha val="10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, </a:t>
            </a:r>
            <a:r>
              <a:rPr kumimoji="0" lang="fr-FR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alpha val="10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Term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alpha val="10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alpha val="100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Composer avec plusieurs incertitudes : 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alpha val="10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propagation des incertitudes (</a:t>
            </a:r>
            <a:r>
              <a:rPr kumimoji="0" lang="fr-FR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alpha val="10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Term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alpha val="10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alpha val="100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alpha val="100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alpha val="10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Et dans le cas d’une régression linéaire ? (1°, </a:t>
            </a:r>
            <a:r>
              <a:rPr kumimoji="0" lang="fr-FR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alpha val="10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Term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alpha val="10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)</a:t>
            </a:r>
            <a:b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alpha val="10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endParaRPr kumimoji="0" lang="fr-FR" sz="2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alpha val="100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4" name="Flèche vers le bas 3"/>
          <p:cNvSpPr/>
          <p:nvPr/>
        </p:nvSpPr>
        <p:spPr>
          <a:xfrm>
            <a:off x="1789348" y="1052736"/>
            <a:ext cx="5637312" cy="5256584"/>
          </a:xfrm>
          <a:prstGeom prst="downArrow">
            <a:avLst/>
          </a:prstGeom>
          <a:solidFill>
            <a:schemeClr val="accent1">
              <a:tint val="100000"/>
              <a:shade val="100000"/>
              <a:satMod val="100000"/>
              <a:alpha val="24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107504" y="3284984"/>
            <a:ext cx="8856984" cy="504056"/>
          </a:xfrm>
          <a:prstGeom prst="roundRect">
            <a:avLst/>
          </a:prstGeom>
          <a:solidFill>
            <a:srgbClr val="FFC000">
              <a:alpha val="14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72331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738" y="-1"/>
            <a:ext cx="3327182" cy="3212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244" y="3573016"/>
            <a:ext cx="3369214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26702" y="3573016"/>
            <a:ext cx="3315684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74454" y="0"/>
            <a:ext cx="3235763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395536" y="3068960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latin typeface="Calibri" pitchFamily="34" charset="0"/>
                <a:cs typeface="Calibri" pitchFamily="34" charset="0"/>
              </a:rPr>
              <a:t>Quelle  est la meilleure mesure ?</a:t>
            </a:r>
          </a:p>
        </p:txBody>
      </p:sp>
      <p:pic>
        <p:nvPicPr>
          <p:cNvPr id="7" name="Picture 4" descr="Afficher l'image d'origine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131" y="188640"/>
            <a:ext cx="995745" cy="935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-1"/>
            <a:ext cx="3312368" cy="3281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429000"/>
            <a:ext cx="337759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474215"/>
            <a:ext cx="3240360" cy="3195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0"/>
            <a:ext cx="3312368" cy="319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Afficher l'image d'origine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311" y="188640"/>
            <a:ext cx="995745" cy="935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e 11"/>
          <p:cNvGrpSpPr/>
          <p:nvPr/>
        </p:nvGrpSpPr>
        <p:grpSpPr>
          <a:xfrm>
            <a:off x="335790" y="870033"/>
            <a:ext cx="7000430" cy="3597008"/>
            <a:chOff x="335790" y="870033"/>
            <a:chExt cx="7000430" cy="3597008"/>
          </a:xfrm>
        </p:grpSpPr>
        <p:sp>
          <p:nvSpPr>
            <p:cNvPr id="7" name="ZoneTexte 6"/>
            <p:cNvSpPr txBox="1"/>
            <p:nvPr/>
          </p:nvSpPr>
          <p:spPr>
            <a:xfrm rot="19041057">
              <a:off x="335790" y="1856106"/>
              <a:ext cx="23574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>
                  <a:solidFill>
                    <a:schemeClr val="tx2">
                      <a:lumMod val="75000"/>
                    </a:schemeClr>
                  </a:solidFill>
                </a:rPr>
                <a:t>Non fidèles</a:t>
              </a:r>
            </a:p>
            <a:p>
              <a:pPr algn="ctr"/>
              <a:r>
                <a:rPr lang="fr-FR" b="1" dirty="0">
                  <a:solidFill>
                    <a:schemeClr val="tx2">
                      <a:lumMod val="75000"/>
                    </a:schemeClr>
                  </a:solidFill>
                </a:rPr>
                <a:t>Non justes </a:t>
              </a:r>
            </a:p>
          </p:txBody>
        </p:sp>
        <p:sp>
          <p:nvSpPr>
            <p:cNvPr id="9" name="ZoneTexte 8"/>
            <p:cNvSpPr txBox="1"/>
            <p:nvPr/>
          </p:nvSpPr>
          <p:spPr>
            <a:xfrm rot="3064720">
              <a:off x="5028180" y="1725594"/>
              <a:ext cx="23574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>
                  <a:solidFill>
                    <a:schemeClr val="tx2">
                      <a:lumMod val="75000"/>
                    </a:schemeClr>
                  </a:solidFill>
                </a:rPr>
                <a:t>Fidèles</a:t>
              </a:r>
            </a:p>
            <a:p>
              <a:pPr algn="ctr"/>
              <a:r>
                <a:rPr lang="fr-FR" b="1" dirty="0">
                  <a:solidFill>
                    <a:schemeClr val="tx2">
                      <a:lumMod val="75000"/>
                    </a:schemeClr>
                  </a:solidFill>
                </a:rPr>
                <a:t>Non justes </a:t>
              </a:r>
            </a:p>
          </p:txBody>
        </p:sp>
        <p:sp>
          <p:nvSpPr>
            <p:cNvPr id="10" name="ZoneTexte 9"/>
            <p:cNvSpPr txBox="1"/>
            <p:nvPr/>
          </p:nvSpPr>
          <p:spPr>
            <a:xfrm rot="19550758">
              <a:off x="549610" y="3820710"/>
              <a:ext cx="23574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>
                  <a:solidFill>
                    <a:schemeClr val="tx2">
                      <a:lumMod val="75000"/>
                    </a:schemeClr>
                  </a:solidFill>
                </a:rPr>
                <a:t>Fidèles</a:t>
              </a:r>
            </a:p>
            <a:p>
              <a:pPr algn="ctr"/>
              <a:r>
                <a:rPr lang="fr-FR" b="1" dirty="0">
                  <a:solidFill>
                    <a:schemeClr val="tx2">
                      <a:lumMod val="75000"/>
                    </a:schemeClr>
                  </a:solidFill>
                </a:rPr>
                <a:t>Justes </a:t>
              </a:r>
            </a:p>
          </p:txBody>
        </p:sp>
        <p:sp>
          <p:nvSpPr>
            <p:cNvPr id="11" name="ZoneTexte 10"/>
            <p:cNvSpPr txBox="1"/>
            <p:nvPr/>
          </p:nvSpPr>
          <p:spPr>
            <a:xfrm rot="19550758">
              <a:off x="4978766" y="3677835"/>
              <a:ext cx="23574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>
                  <a:solidFill>
                    <a:schemeClr val="tx2">
                      <a:lumMod val="75000"/>
                    </a:schemeClr>
                  </a:solidFill>
                </a:rPr>
                <a:t>Non Fidèles</a:t>
              </a:r>
            </a:p>
            <a:p>
              <a:pPr algn="ctr"/>
              <a:r>
                <a:rPr lang="fr-FR" b="1" dirty="0">
                  <a:solidFill>
                    <a:schemeClr val="tx2">
                      <a:lumMod val="75000"/>
                    </a:schemeClr>
                  </a:solidFill>
                </a:rPr>
                <a:t>Justes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3"/>
          <p:cNvSpPr txBox="1">
            <a:spLocks noGrp="1"/>
          </p:cNvSpPr>
          <p:nvPr>
            <p:ph type="title"/>
          </p:nvPr>
        </p:nvSpPr>
        <p:spPr>
          <a:xfrm>
            <a:off x="395536" y="742638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Introduction : pourquoi s’y intéresser ???</a:t>
            </a:r>
          </a:p>
        </p:txBody>
      </p:sp>
      <p:pic>
        <p:nvPicPr>
          <p:cNvPr id="4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132856"/>
            <a:ext cx="3371823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70450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85720" y="1714488"/>
            <a:ext cx="8352928" cy="44627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  Erreur aléatoire</a:t>
            </a:r>
            <a:r>
              <a:rPr lang="fr-F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: non répétable , peut être réduite en augmentant le nombre de mesures ; estimée par écart-type…</a:t>
            </a:r>
          </a:p>
          <a:p>
            <a:endParaRPr lang="fr-FR" sz="24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§"/>
            </a:pPr>
            <a:endParaRPr lang="fr-FR" sz="24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§"/>
            </a:pPr>
            <a:endParaRPr lang="fr-FR" sz="24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fr-F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Erreur systématique:  </a:t>
            </a:r>
            <a:r>
              <a:rPr lang="fr-F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erreur qui se répète , peut être réduite avec application d’une correction ; difficile (impossible) à repérer sans référence…</a:t>
            </a:r>
          </a:p>
          <a:p>
            <a:r>
              <a:rPr lang="fr-F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Ex : </a:t>
            </a:r>
            <a:r>
              <a:rPr lang="fr-F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pHmètre</a:t>
            </a:r>
            <a:r>
              <a:rPr lang="fr-F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mal étalonné…</a:t>
            </a:r>
          </a:p>
          <a:p>
            <a:pPr algn="ctr"/>
            <a:endParaRPr lang="fr-FR" sz="2400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fr-F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  Une illustration historique… </a:t>
            </a:r>
          </a:p>
          <a:p>
            <a:r>
              <a:rPr lang="fr-FR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    </a:t>
            </a: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Delambre, Méchain et le méridien (René Moreau, IG Sciences Physiques)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611560" y="476672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Les différents types d’erreurs</a:t>
            </a:r>
            <a:endParaRPr lang="fr-FR" sz="36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0161">
            <a:off x="7734278" y="751103"/>
            <a:ext cx="995745" cy="935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6075784"/>
            <a:ext cx="782216" cy="782216"/>
          </a:xfrm>
          <a:prstGeom prst="rect">
            <a:avLst/>
          </a:prstGeom>
        </p:spPr>
      </p:pic>
      <p:sp>
        <p:nvSpPr>
          <p:cNvPr id="2" name="Flèche droite 1"/>
          <p:cNvSpPr/>
          <p:nvPr/>
        </p:nvSpPr>
        <p:spPr>
          <a:xfrm>
            <a:off x="2928926" y="2643182"/>
            <a:ext cx="64807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droite 6"/>
          <p:cNvSpPr/>
          <p:nvPr/>
        </p:nvSpPr>
        <p:spPr>
          <a:xfrm>
            <a:off x="2857488" y="4357694"/>
            <a:ext cx="64807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3643306" y="2571744"/>
            <a:ext cx="1088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latin typeface="Calibri" pitchFamily="34" charset="0"/>
                <a:cs typeface="Calibri" pitchFamily="34" charset="0"/>
              </a:rPr>
              <a:t>fidélité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714744" y="4286256"/>
            <a:ext cx="1209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latin typeface="Calibri" pitchFamily="34" charset="0"/>
                <a:cs typeface="Calibri" pitchFamily="34" charset="0"/>
              </a:rPr>
              <a:t>justesse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6781" y="1760708"/>
            <a:ext cx="7842689" cy="3117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1612488" y="4878366"/>
            <a:ext cx="68712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Source : Delagrave Terminale STI2D 2020</a:t>
            </a:r>
          </a:p>
          <a:p>
            <a:endParaRPr lang="fr-FR" i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fr-FR" i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fr-FR" i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fr-FR" sz="2000" b="1" dirty="0">
                <a:latin typeface="Calibri" pitchFamily="34" charset="0"/>
                <a:cs typeface="Calibri" pitchFamily="34" charset="0"/>
                <a:sym typeface="Wingdings" pitchFamily="2" charset="2"/>
              </a:rPr>
              <a:t> </a:t>
            </a:r>
            <a:r>
              <a:rPr lang="fr-FR" sz="2000" b="1" dirty="0">
                <a:latin typeface="Calibri" pitchFamily="34" charset="0"/>
                <a:cs typeface="Calibri" pitchFamily="34" charset="0"/>
              </a:rPr>
              <a:t>On peut avoir la méthode en tête, mais il est inutile de la présenter aux élèves.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11560" y="260648"/>
            <a:ext cx="7128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Identification des erreurs par la méthode des 5 M</a:t>
            </a:r>
            <a:endParaRPr lang="fr-FR" sz="32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87" y="1556792"/>
            <a:ext cx="995745" cy="935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31" y="5792531"/>
            <a:ext cx="936104" cy="93610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>
          <a:xfrm>
            <a:off x="539552" y="1484784"/>
            <a:ext cx="8229600" cy="201622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fr-FR" sz="4400" b="1" dirty="0">
                <a:solidFill>
                  <a:srgbClr val="7030A0"/>
                </a:solidFill>
              </a:rPr>
              <a:t>Incertitude-type u(X)</a:t>
            </a:r>
          </a:p>
          <a:p>
            <a:pPr algn="ctr">
              <a:buNone/>
            </a:pPr>
            <a:r>
              <a:rPr lang="fr-FR" sz="4400" b="1" dirty="0">
                <a:solidFill>
                  <a:srgbClr val="7030A0"/>
                </a:solidFill>
              </a:rPr>
              <a:t>= </a:t>
            </a:r>
          </a:p>
          <a:p>
            <a:pPr algn="ctr">
              <a:buNone/>
            </a:pPr>
            <a:r>
              <a:rPr lang="fr-FR" sz="4400" b="1" dirty="0">
                <a:solidFill>
                  <a:srgbClr val="7030A0"/>
                </a:solidFill>
              </a:rPr>
              <a:t>estimation des erreurs aléatoires</a:t>
            </a:r>
          </a:p>
        </p:txBody>
      </p:sp>
      <p:sp>
        <p:nvSpPr>
          <p:cNvPr id="5" name="Espace réservé du texte 1"/>
          <p:cNvSpPr txBox="1">
            <a:spLocks/>
          </p:cNvSpPr>
          <p:nvPr/>
        </p:nvSpPr>
        <p:spPr>
          <a:xfrm>
            <a:off x="251520" y="3861048"/>
            <a:ext cx="8712968" cy="259228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</a:rPr>
              <a:t>Hypothèse: 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200" kern="0" dirty="0">
                <a:latin typeface="Calibri" pitchFamily="34" charset="0"/>
                <a:cs typeface="Calibri" pitchFamily="34" charset="0"/>
              </a:rPr>
              <a:t>on suppose que les mesures suivent une distribution de loi Normale centrée sur </a:t>
            </a:r>
            <a:r>
              <a:rPr lang="fr-FR" sz="2200" kern="0" dirty="0" err="1">
                <a:latin typeface="Calibri" pitchFamily="34" charset="0"/>
                <a:cs typeface="Calibri" pitchFamily="34" charset="0"/>
              </a:rPr>
              <a:t>X</a:t>
            </a:r>
            <a:r>
              <a:rPr lang="fr-FR" sz="2200" kern="0" baseline="-25000" dirty="0" err="1">
                <a:latin typeface="Calibri" pitchFamily="34" charset="0"/>
                <a:cs typeface="Calibri" pitchFamily="34" charset="0"/>
              </a:rPr>
              <a:t>vraie</a:t>
            </a:r>
            <a:r>
              <a:rPr lang="fr-FR" sz="2200" kern="0" dirty="0">
                <a:latin typeface="Calibri" pitchFamily="34" charset="0"/>
                <a:cs typeface="Calibri" pitchFamily="34" charset="0"/>
              </a:rPr>
              <a:t> et d’écart-type  u(X).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fr-FR" sz="2200" b="1" kern="0" dirty="0">
              <a:latin typeface="Calibri" pitchFamily="34" charset="0"/>
              <a:cs typeface="Calibri" pitchFamily="34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2200" b="1" kern="0" dirty="0">
                <a:latin typeface="Calibri" pitchFamily="34" charset="0"/>
                <a:cs typeface="Calibri" pitchFamily="34" charset="0"/>
              </a:rPr>
              <a:t>Conséquences: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fr-FR" sz="2200" kern="0" dirty="0">
                <a:latin typeface="Calibri" pitchFamily="34" charset="0"/>
                <a:cs typeface="Calibri" pitchFamily="34" charset="0"/>
              </a:rPr>
              <a:t>on suppose donc que la mesure est juste = pas d’erreurs systématiques;</a:t>
            </a:r>
          </a:p>
          <a:p>
            <a:pPr marL="342900" indent="-342900">
              <a:buFont typeface="Wingdings" pitchFamily="2" charset="2"/>
              <a:buChar char="§"/>
            </a:pPr>
            <a:endParaRPr lang="fr-FR" sz="2200" kern="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fr-FR" sz="2200" kern="0" dirty="0">
                <a:latin typeface="Calibri" pitchFamily="34" charset="0"/>
                <a:cs typeface="Calibri" pitchFamily="34" charset="0"/>
              </a:rPr>
              <a:t>la présence et la correction d’erreurs systématiques sera envisagée à postériori au moment de la validation en comparant le résultat de la mesure avec une valeur de référence.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fr-FR" sz="2000" b="1" kern="0" dirty="0"/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fr-FR" sz="2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395536" y="1340768"/>
            <a:ext cx="8496944" cy="2160240"/>
          </a:xfrm>
          <a:prstGeom prst="roundRect">
            <a:avLst/>
          </a:prstGeom>
          <a:solidFill>
            <a:srgbClr val="7030A0">
              <a:alpha val="0"/>
            </a:srgbClr>
          </a:solidFill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itre 3"/>
          <p:cNvSpPr txBox="1">
            <a:spLocks/>
          </p:cNvSpPr>
          <p:nvPr/>
        </p:nvSpPr>
        <p:spPr>
          <a:xfrm>
            <a:off x="493204" y="260648"/>
            <a:ext cx="822960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b" anchorCtr="0">
            <a:spAutoFit/>
          </a:bodyPr>
          <a:lstStyle>
            <a:defPPr>
              <a:defRPr lang="fr-FR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latinLnBrk="0" hangingPunct="1">
              <a:buNone/>
              <a:defRPr lang="fr-FR" sz="3600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pPr algn="ctr"/>
            <a:r>
              <a:rPr lang="fr-FR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Lien erreurs et incertitude</a:t>
            </a:r>
            <a:endParaRPr lang="fr-FR" b="1" kern="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5231"/>
            <a:ext cx="995745" cy="935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3"/>
          <p:cNvSpPr txBox="1">
            <a:spLocks noGrp="1"/>
          </p:cNvSpPr>
          <p:nvPr>
            <p:ph type="title"/>
          </p:nvPr>
        </p:nvSpPr>
        <p:spPr>
          <a:xfrm>
            <a:off x="395536" y="332656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Plan = progressivité dans les programmes</a:t>
            </a:r>
          </a:p>
        </p:txBody>
      </p:sp>
      <p:sp>
        <p:nvSpPr>
          <p:cNvPr id="7" name="Titre 2"/>
          <p:cNvSpPr txBox="1">
            <a:spLocks/>
          </p:cNvSpPr>
          <p:nvPr/>
        </p:nvSpPr>
        <p:spPr>
          <a:xfrm>
            <a:off x="-62172" y="1052736"/>
            <a:ext cx="9145016" cy="5976664"/>
          </a:xfrm>
          <a:prstGeom prst="rect">
            <a:avLst/>
          </a:prstGeom>
        </p:spPr>
        <p:txBody>
          <a:bodyPr anchor="b" anchorCtr="0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3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Toute mesure est entachée d’erreur…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alpha val="100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S’en rendre compte : 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alpha val="10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</a:t>
            </a:r>
            <a:r>
              <a:rPr kumimoji="0" lang="fr-FR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alpha val="10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istribution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alpha val="10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des mesures (Troisième)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alpha val="100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Quantifier cette distribution : 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alpha val="10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écart-type, incertitude de type A (Seconde, 1e)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alpha val="100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Analyser l’origine de cette distribution :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alpha val="10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différentes sources d’erreur (Seconde,1e)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alpha val="100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alpha val="100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alpha val="100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alpha val="10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Et dans le cas d’une mesure unique 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alpha val="100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Quantifier l’incertitude :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alpha val="10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Approche </a:t>
            </a:r>
            <a:r>
              <a:rPr kumimoji="0" lang="fr-FR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alpha val="10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proba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alpha val="10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: incertitude de type B (1</a:t>
            </a:r>
            <a:r>
              <a:rPr kumimoji="0" lang="fr-FR" sz="2000" b="1" i="0" u="none" strike="noStrike" kern="0" cap="none" spc="0" normalizeH="0" baseline="30000" noProof="0" dirty="0">
                <a:ln>
                  <a:noFill/>
                </a:ln>
                <a:solidFill>
                  <a:prstClr val="black">
                    <a:alpha val="10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e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alpha val="10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, </a:t>
            </a:r>
            <a:r>
              <a:rPr kumimoji="0" lang="fr-FR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alpha val="10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Term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alpha val="10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alpha val="100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Composer avec plusieurs incertitudes : 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alpha val="10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propagation des incertitudes (</a:t>
            </a:r>
            <a:r>
              <a:rPr kumimoji="0" lang="fr-FR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alpha val="10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Term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alpha val="10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alpha val="100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alpha val="100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alpha val="10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Et dans le cas d’une régression linéaire ? (1°, </a:t>
            </a:r>
            <a:r>
              <a:rPr kumimoji="0" lang="fr-FR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alpha val="10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Term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alpha val="10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)</a:t>
            </a:r>
            <a:b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alpha val="10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endParaRPr kumimoji="0" lang="fr-FR" sz="2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alpha val="100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4" name="Flèche vers le bas 3"/>
          <p:cNvSpPr/>
          <p:nvPr/>
        </p:nvSpPr>
        <p:spPr>
          <a:xfrm>
            <a:off x="1789348" y="1052736"/>
            <a:ext cx="5637312" cy="5256584"/>
          </a:xfrm>
          <a:prstGeom prst="downArrow">
            <a:avLst/>
          </a:prstGeom>
          <a:solidFill>
            <a:schemeClr val="accent1">
              <a:tint val="100000"/>
              <a:shade val="100000"/>
              <a:satMod val="100000"/>
              <a:alpha val="24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2267744" y="4365104"/>
            <a:ext cx="4536504" cy="504056"/>
          </a:xfrm>
          <a:prstGeom prst="roundRect">
            <a:avLst/>
          </a:prstGeom>
          <a:solidFill>
            <a:srgbClr val="FFC000">
              <a:alpha val="14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2424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2"/>
          <p:cNvSpPr txBox="1">
            <a:spLocks/>
          </p:cNvSpPr>
          <p:nvPr/>
        </p:nvSpPr>
        <p:spPr>
          <a:xfrm>
            <a:off x="107504" y="260648"/>
            <a:ext cx="9145016" cy="936104"/>
          </a:xfrm>
          <a:prstGeom prst="rect">
            <a:avLst/>
          </a:prstGeom>
        </p:spPr>
        <p:txBody>
          <a:bodyPr anchor="b" anchorCtr="0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alpha val="100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3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alpha val="10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Et dans le cas d’une mesure unique 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alpha val="100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8" name="Titre 2"/>
          <p:cNvSpPr txBox="1">
            <a:spLocks/>
          </p:cNvSpPr>
          <p:nvPr/>
        </p:nvSpPr>
        <p:spPr>
          <a:xfrm>
            <a:off x="0" y="1500174"/>
            <a:ext cx="4875798" cy="1188132"/>
          </a:xfrm>
          <a:prstGeom prst="rect">
            <a:avLst/>
          </a:prstGeom>
        </p:spPr>
        <p:txBody>
          <a:bodyPr anchor="b" anchorCtr="0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alpha val="100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3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alpha val="10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Approche statistique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300" b="1" kern="0" dirty="0">
                <a:solidFill>
                  <a:prstClr val="black">
                    <a:alpha val="100000"/>
                  </a:prstClr>
                </a:solidFill>
                <a:latin typeface="Calibri" pitchFamily="34" charset="0"/>
                <a:cs typeface="Calibri" pitchFamily="34" charset="0"/>
              </a:rPr>
              <a:t>Type A</a:t>
            </a:r>
            <a:endParaRPr kumimoji="0" lang="fr-FR" sz="33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alpha val="100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alpha val="100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0" name="Titre 2"/>
          <p:cNvSpPr txBox="1">
            <a:spLocks/>
          </p:cNvSpPr>
          <p:nvPr/>
        </p:nvSpPr>
        <p:spPr>
          <a:xfrm>
            <a:off x="4066928" y="1357298"/>
            <a:ext cx="5077072" cy="1152128"/>
          </a:xfrm>
          <a:prstGeom prst="rect">
            <a:avLst/>
          </a:prstGeom>
        </p:spPr>
        <p:txBody>
          <a:bodyPr anchor="b" anchorCtr="0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3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Approche probabiliste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300" b="1" kern="0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Type B</a:t>
            </a:r>
            <a:endParaRPr kumimoji="0" lang="fr-FR" sz="20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1" name="Titre 2"/>
          <p:cNvSpPr txBox="1">
            <a:spLocks/>
          </p:cNvSpPr>
          <p:nvPr/>
        </p:nvSpPr>
        <p:spPr>
          <a:xfrm>
            <a:off x="2000232" y="3214686"/>
            <a:ext cx="4875798" cy="1188132"/>
          </a:xfrm>
          <a:prstGeom prst="rect">
            <a:avLst/>
          </a:prstGeom>
        </p:spPr>
        <p:txBody>
          <a:bodyPr anchor="b" anchorCtr="0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alpha val="100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3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alpha val="10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Sont-elles liées ??</a:t>
            </a:r>
            <a:r>
              <a:rPr kumimoji="0" lang="fr-FR" sz="3300" b="1" i="0" u="none" strike="noStrike" kern="0" cap="none" spc="0" normalizeH="0" noProof="0" dirty="0">
                <a:ln>
                  <a:noFill/>
                </a:ln>
                <a:solidFill>
                  <a:prstClr val="black">
                    <a:alpha val="10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endParaRPr kumimoji="0" lang="fr-FR" sz="33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alpha val="100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alpha val="100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2" name="Multiplication 11"/>
          <p:cNvSpPr/>
          <p:nvPr/>
        </p:nvSpPr>
        <p:spPr>
          <a:xfrm>
            <a:off x="1500166" y="1142984"/>
            <a:ext cx="1512168" cy="1584176"/>
          </a:xfrm>
          <a:prstGeom prst="mathMultiply">
            <a:avLst/>
          </a:prstGeom>
          <a:solidFill>
            <a:srgbClr val="FF0000">
              <a:alpha val="69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Demi-tour 8"/>
          <p:cNvSpPr/>
          <p:nvPr/>
        </p:nvSpPr>
        <p:spPr>
          <a:xfrm rot="10800000" flipH="1">
            <a:off x="2071670" y="2571744"/>
            <a:ext cx="5236840" cy="2030978"/>
          </a:xfrm>
          <a:prstGeom prst="uturnArrow">
            <a:avLst>
              <a:gd name="adj1" fmla="val 14100"/>
              <a:gd name="adj2" fmla="val 25000"/>
              <a:gd name="adj3" fmla="val 25000"/>
              <a:gd name="adj4" fmla="val 40433"/>
              <a:gd name="adj5" fmla="val 7500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3" name="Titre 2"/>
          <p:cNvSpPr txBox="1">
            <a:spLocks/>
          </p:cNvSpPr>
          <p:nvPr/>
        </p:nvSpPr>
        <p:spPr>
          <a:xfrm>
            <a:off x="642910" y="4786322"/>
            <a:ext cx="7560840" cy="1188132"/>
          </a:xfrm>
          <a:prstGeom prst="rect">
            <a:avLst/>
          </a:prstGeom>
        </p:spPr>
        <p:txBody>
          <a:bodyPr anchor="b" anchorCtr="0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alpha val="100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3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alpha val="10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Etude statistique</a:t>
            </a:r>
            <a:r>
              <a:rPr kumimoji="0" lang="fr-FR" sz="3300" b="1" i="0" u="none" strike="noStrike" kern="0" cap="none" spc="0" normalizeH="0" noProof="0" dirty="0">
                <a:ln>
                  <a:noFill/>
                </a:ln>
                <a:solidFill>
                  <a:prstClr val="black">
                    <a:alpha val="10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fr-FR" sz="33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alpha val="10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faite en amont par constructeur</a:t>
            </a:r>
            <a:r>
              <a:rPr kumimoji="0" lang="fr-FR" sz="3300" b="1" i="0" u="none" strike="noStrike" kern="0" cap="none" spc="0" normalizeH="0" noProof="0" dirty="0">
                <a:ln>
                  <a:noFill/>
                </a:ln>
                <a:solidFill>
                  <a:prstClr val="black">
                    <a:alpha val="10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: affichage tolérance, graduation pour une utilisation en type B</a:t>
            </a:r>
            <a:endParaRPr kumimoji="0" lang="fr-FR" sz="33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alpha val="100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alpha val="100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84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3"/>
          <p:cNvSpPr txBox="1">
            <a:spLocks noGrp="1"/>
          </p:cNvSpPr>
          <p:nvPr>
            <p:ph type="title"/>
          </p:nvPr>
        </p:nvSpPr>
        <p:spPr>
          <a:xfrm>
            <a:off x="395536" y="332656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Plan = progressivité dans les programmes</a:t>
            </a:r>
          </a:p>
        </p:txBody>
      </p:sp>
      <p:sp>
        <p:nvSpPr>
          <p:cNvPr id="7" name="Titre 2"/>
          <p:cNvSpPr txBox="1">
            <a:spLocks/>
          </p:cNvSpPr>
          <p:nvPr/>
        </p:nvSpPr>
        <p:spPr>
          <a:xfrm>
            <a:off x="-62172" y="1052736"/>
            <a:ext cx="9145016" cy="5976664"/>
          </a:xfrm>
          <a:prstGeom prst="rect">
            <a:avLst/>
          </a:prstGeom>
        </p:spPr>
        <p:txBody>
          <a:bodyPr anchor="b" anchorCtr="0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3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Toute mesure est entachée d’erreur…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alpha val="100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S’en rendre compte : 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alpha val="10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</a:t>
            </a:r>
            <a:r>
              <a:rPr kumimoji="0" lang="fr-FR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alpha val="10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istribution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alpha val="10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des mesures (Troisième)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alpha val="100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Quantifier cette distribution : 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alpha val="10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écart-type, incertitude de type A (Seconde, 1e)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alpha val="100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Analyser l’origine de cette distribution :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alpha val="10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différentes sources d’erreur (Seconde,1e)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alpha val="100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alpha val="100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alpha val="100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alpha val="10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Et dans le cas d’une mesure unique 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alpha val="100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Quantifier l’incertitude :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alpha val="10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Approche </a:t>
            </a:r>
            <a:r>
              <a:rPr kumimoji="0" lang="fr-FR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alpha val="10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proba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alpha val="10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: incertitude de type B (1</a:t>
            </a:r>
            <a:r>
              <a:rPr kumimoji="0" lang="fr-FR" sz="2000" b="1" i="0" u="none" strike="noStrike" kern="0" cap="none" spc="0" normalizeH="0" baseline="30000" noProof="0" dirty="0">
                <a:ln>
                  <a:noFill/>
                </a:ln>
                <a:solidFill>
                  <a:prstClr val="black">
                    <a:alpha val="10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e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alpha val="10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, </a:t>
            </a:r>
            <a:r>
              <a:rPr kumimoji="0" lang="fr-FR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alpha val="10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Term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alpha val="10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alpha val="100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Composer avec plusieurs incertitudes : 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alpha val="10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propagation des incertitudes (</a:t>
            </a:r>
            <a:r>
              <a:rPr kumimoji="0" lang="fr-FR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alpha val="10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Term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alpha val="10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alpha val="100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alpha val="100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alpha val="10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Et dans le cas d’une régression linéaire ? (1°, </a:t>
            </a:r>
            <a:r>
              <a:rPr kumimoji="0" lang="fr-FR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alpha val="10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Term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alpha val="10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)</a:t>
            </a:r>
            <a:b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alpha val="10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endParaRPr kumimoji="0" lang="fr-FR" sz="2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alpha val="100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4" name="Flèche vers le bas 3"/>
          <p:cNvSpPr/>
          <p:nvPr/>
        </p:nvSpPr>
        <p:spPr>
          <a:xfrm>
            <a:off x="1789348" y="1052736"/>
            <a:ext cx="5637312" cy="5256584"/>
          </a:xfrm>
          <a:prstGeom prst="downArrow">
            <a:avLst/>
          </a:prstGeom>
          <a:solidFill>
            <a:schemeClr val="accent1">
              <a:tint val="100000"/>
              <a:shade val="100000"/>
              <a:satMod val="100000"/>
              <a:alpha val="24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404798" y="4941168"/>
            <a:ext cx="8055634" cy="504056"/>
          </a:xfrm>
          <a:prstGeom prst="roundRect">
            <a:avLst/>
          </a:prstGeom>
          <a:solidFill>
            <a:srgbClr val="FFC000">
              <a:alpha val="14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21227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 txBox="1">
            <a:spLocks noGrp="1"/>
          </p:cNvSpPr>
          <p:nvPr>
            <p:ph type="title"/>
          </p:nvPr>
        </p:nvSpPr>
        <p:spPr>
          <a:xfrm>
            <a:off x="323528" y="332656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Incertitude-type B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763688" y="908720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(Traitement probabiliste d’une mesure unique)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816381"/>
            <a:ext cx="6768752" cy="4216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827584" y="1412776"/>
            <a:ext cx="6444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sz="200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a  = Précision = tolérance = ½ étendue des valeurs possibles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123728" y="6165304"/>
            <a:ext cx="532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Est- il nécessaire d’en passer par là ? </a:t>
            </a:r>
          </a:p>
        </p:txBody>
      </p:sp>
      <p:pic>
        <p:nvPicPr>
          <p:cNvPr id="8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71" y="1826500"/>
            <a:ext cx="995745" cy="935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76" y="5583143"/>
            <a:ext cx="782216" cy="782216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119871" y="6297874"/>
            <a:ext cx="1283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Ref</a:t>
            </a: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: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11560" y="116632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Comparaison incertitude-type et tolérance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44000" cy="2514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284984"/>
            <a:ext cx="770002" cy="3384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1907704" y="3356992"/>
            <a:ext cx="67687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Bilan :</a:t>
            </a:r>
          </a:p>
          <a:p>
            <a:endParaRPr lang="fr-FR" sz="24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fr-F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u(V) / V = 0,03 / 10 = 0,3 %</a:t>
            </a:r>
          </a:p>
          <a:p>
            <a:endParaRPr lang="fr-FR" sz="24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fr-F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Si on admet que u(V) = t = 0,04 </a:t>
            </a:r>
            <a:r>
              <a:rPr lang="fr-F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mL</a:t>
            </a:r>
            <a:r>
              <a:rPr lang="fr-F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:</a:t>
            </a:r>
          </a:p>
          <a:p>
            <a:endParaRPr lang="fr-FR" sz="24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fr-F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u(V) / V = 0,04 / 10 = 0,4 %</a:t>
            </a:r>
          </a:p>
        </p:txBody>
      </p:sp>
      <p:sp>
        <p:nvSpPr>
          <p:cNvPr id="7" name="Rectangle 6"/>
          <p:cNvSpPr/>
          <p:nvPr/>
        </p:nvSpPr>
        <p:spPr>
          <a:xfrm>
            <a:off x="2000232" y="6000768"/>
            <a:ext cx="55076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>
                <a:solidFill>
                  <a:srgbClr val="7030A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 Le premier calcul se justifie-t- il ?</a:t>
            </a:r>
            <a:endParaRPr lang="fr-FR" sz="2800" b="1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763688" y="5538896"/>
            <a:ext cx="7128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Terminale Générale hachette Spécialité page 454</a:t>
            </a:r>
            <a:r>
              <a:rPr lang="fr-FR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:</a:t>
            </a:r>
            <a:endParaRPr lang="fr-FR" sz="16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7272808" cy="1624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1008"/>
            <a:ext cx="9144000" cy="2038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1988840"/>
            <a:ext cx="466838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652120" y="4581128"/>
            <a:ext cx="3491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b="1" dirty="0">
                <a:latin typeface="Calibri" pitchFamily="34" charset="0"/>
                <a:cs typeface="Calibri" pitchFamily="34" charset="0"/>
              </a:rPr>
              <a:t>(Incertitude composée avec une précision de </a:t>
            </a:r>
            <a:r>
              <a:rPr lang="fr-FR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±</a:t>
            </a:r>
            <a:r>
              <a:rPr lang="fr-FR" sz="1400" b="1" dirty="0">
                <a:latin typeface="Calibri" pitchFamily="34" charset="0"/>
                <a:cs typeface="Calibri" pitchFamily="34" charset="0"/>
              </a:rPr>
              <a:t> 0,5 mm  qui intervient 2 fois)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0" y="5877272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2400" b="1" u="sng" dirty="0">
                <a:solidFill>
                  <a:srgbClr val="7030A0"/>
                </a:solidFill>
                <a:latin typeface="Calibri"/>
                <a:cs typeface="Calibri"/>
              </a:rPr>
              <a:t>Bilan :</a:t>
            </a:r>
            <a:r>
              <a:rPr lang="fr-FR" sz="2400" b="1" dirty="0">
                <a:solidFill>
                  <a:srgbClr val="7030A0"/>
                </a:solidFill>
                <a:latin typeface="Calibri"/>
                <a:cs typeface="Calibri"/>
              </a:rPr>
              <a:t>  si on confond précision et incertitude-type on a directement :</a:t>
            </a:r>
          </a:p>
          <a:p>
            <a:pPr algn="ctr"/>
            <a:r>
              <a:rPr lang="fr-FR" sz="2400" b="1" dirty="0">
                <a:solidFill>
                  <a:srgbClr val="7030A0"/>
                </a:solidFill>
                <a:latin typeface="Calibri"/>
                <a:cs typeface="Calibri"/>
              </a:rPr>
              <a:t>  u(ℓ) = 0,5 mm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39552" y="44624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Comparaison incertitude-type et graduation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539552" y="44624"/>
            <a:ext cx="7992888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fr-FR" sz="3200" b="1" dirty="0">
                <a:latin typeface="Calibri"/>
                <a:cs typeface="Calibri"/>
              </a:rPr>
              <a:t>Comment évaluer </a:t>
            </a: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l’incertitude-type</a:t>
            </a:r>
            <a:r>
              <a:rPr kumimoji="0" lang="fr-FR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 quand on </a:t>
            </a:r>
            <a:r>
              <a:rPr lang="fr-FR" sz="3200" b="1" dirty="0">
                <a:latin typeface="Calibri"/>
                <a:cs typeface="Calibri"/>
              </a:rPr>
              <a:t>ne</a:t>
            </a:r>
            <a:r>
              <a:rPr kumimoji="0" lang="fr-FR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 dispose pas d’information</a:t>
            </a:r>
            <a:r>
              <a:rPr lang="fr-FR" sz="3200" b="1" dirty="0">
                <a:latin typeface="Calibri"/>
                <a:cs typeface="Calibri"/>
              </a:rPr>
              <a:t> </a:t>
            </a:r>
            <a:r>
              <a:rPr kumimoji="0" lang="fr-FR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?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85720" y="1428736"/>
            <a:ext cx="8858280" cy="47089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2000" dirty="0"/>
              <a:t>Dans le cas où il y a une hésitation sur la lecture d'une valeur,  sur un encadrement .</a:t>
            </a:r>
          </a:p>
          <a:p>
            <a:endParaRPr lang="fr-FR" sz="2000" dirty="0"/>
          </a:p>
          <a:p>
            <a:r>
              <a:rPr lang="fr-FR" sz="2000" b="1" dirty="0"/>
              <a:t>Exemples :</a:t>
            </a:r>
          </a:p>
          <a:p>
            <a:pPr lvl="1">
              <a:buFont typeface="Wingdings" pitchFamily="2" charset="2"/>
              <a:buChar char="§"/>
            </a:pPr>
            <a:r>
              <a:rPr lang="fr-FR" sz="2000" dirty="0"/>
              <a:t>  Virage d'un indicateur coloré peu net entre </a:t>
            </a:r>
            <a:r>
              <a:rPr lang="fr-FR" sz="2000" dirty="0" err="1"/>
              <a:t>V</a:t>
            </a:r>
            <a:r>
              <a:rPr lang="fr-FR" sz="2000" baseline="-25000" dirty="0" err="1"/>
              <a:t>éq</a:t>
            </a:r>
            <a:r>
              <a:rPr lang="fr-FR" sz="2000" dirty="0"/>
              <a:t> = 12,1 et 12,3 </a:t>
            </a:r>
            <a:r>
              <a:rPr lang="fr-FR" sz="2000" dirty="0" err="1"/>
              <a:t>mL</a:t>
            </a:r>
            <a:endParaRPr lang="fr-FR" sz="2000" dirty="0"/>
          </a:p>
          <a:p>
            <a:pPr lvl="1">
              <a:buFont typeface="Wingdings" pitchFamily="2" charset="2"/>
              <a:buChar char="§"/>
            </a:pPr>
            <a:r>
              <a:rPr lang="fr-FR" sz="2000" dirty="0"/>
              <a:t>  Lecture d'un </a:t>
            </a:r>
            <a:r>
              <a:rPr lang="fr-FR" sz="2000" dirty="0" err="1"/>
              <a:t>V</a:t>
            </a:r>
            <a:r>
              <a:rPr lang="fr-FR" sz="2000" baseline="-25000" dirty="0" err="1"/>
              <a:t>éq</a:t>
            </a:r>
            <a:r>
              <a:rPr lang="fr-FR" sz="2000" dirty="0"/>
              <a:t> sur courbe conductimétrique avec plusieurs tracés d'asymptotes possibles </a:t>
            </a:r>
          </a:p>
          <a:p>
            <a:pPr lvl="1">
              <a:buFont typeface="Wingdings" pitchFamily="2" charset="2"/>
              <a:buChar char="§"/>
            </a:pPr>
            <a:r>
              <a:rPr lang="fr-FR" sz="2000" dirty="0"/>
              <a:t>  Mesure d’une distance sur un banc d'optique</a:t>
            </a:r>
          </a:p>
          <a:p>
            <a:pPr lvl="1">
              <a:buFont typeface="Wingdings" pitchFamily="2" charset="2"/>
              <a:buChar char="§"/>
            </a:pPr>
            <a:r>
              <a:rPr lang="fr-FR" sz="2000" dirty="0"/>
              <a:t> etc.</a:t>
            </a:r>
          </a:p>
          <a:p>
            <a:endParaRPr lang="fr-FR" sz="2000" b="1" dirty="0"/>
          </a:p>
          <a:p>
            <a:r>
              <a:rPr lang="fr-FR" sz="2000" b="1" dirty="0"/>
              <a:t>Méthode :</a:t>
            </a:r>
          </a:p>
          <a:p>
            <a:r>
              <a:rPr lang="fr-FR" sz="2000" dirty="0">
                <a:latin typeface="Calibri"/>
                <a:cs typeface="Calibri"/>
              </a:rPr>
              <a:t>On estime l’étendue (l’encadrement) [</a:t>
            </a:r>
            <a:r>
              <a:rPr lang="fr-FR" sz="2000" dirty="0" err="1">
                <a:latin typeface="Calibri"/>
                <a:cs typeface="Calibri"/>
              </a:rPr>
              <a:t>X</a:t>
            </a:r>
            <a:r>
              <a:rPr lang="fr-FR" sz="2000" baseline="-25000" dirty="0" err="1">
                <a:latin typeface="Calibri"/>
                <a:cs typeface="Calibri"/>
              </a:rPr>
              <a:t>min</a:t>
            </a:r>
            <a:r>
              <a:rPr lang="fr-FR" sz="2000" baseline="-25000" dirty="0">
                <a:latin typeface="Calibri"/>
                <a:cs typeface="Calibri"/>
              </a:rPr>
              <a:t> ; </a:t>
            </a:r>
            <a:r>
              <a:rPr lang="fr-FR" sz="2000" dirty="0">
                <a:latin typeface="Calibri"/>
                <a:cs typeface="Calibri"/>
              </a:rPr>
              <a:t>X</a:t>
            </a:r>
            <a:r>
              <a:rPr lang="fr-FR" sz="2000" baseline="-25000" dirty="0">
                <a:latin typeface="Calibri"/>
                <a:cs typeface="Calibri"/>
              </a:rPr>
              <a:t>max</a:t>
            </a:r>
            <a:r>
              <a:rPr lang="fr-FR" sz="2000" dirty="0">
                <a:latin typeface="Calibri"/>
                <a:cs typeface="Calibri"/>
              </a:rPr>
              <a:t>] des valeurs possibles pour la mesure de la grandeur X.</a:t>
            </a:r>
          </a:p>
          <a:p>
            <a:endParaRPr lang="fr-FR" sz="2000" dirty="0">
              <a:latin typeface="Calibri" pitchFamily="34" charset="0"/>
              <a:cs typeface="Calibri" pitchFamily="34" charset="0"/>
            </a:endParaRPr>
          </a:p>
          <a:p>
            <a:r>
              <a:rPr lang="fr-FR" sz="2000" b="1" dirty="0">
                <a:latin typeface="Calibri" pitchFamily="34" charset="0"/>
                <a:cs typeface="Calibri" pitchFamily="34" charset="0"/>
              </a:rPr>
              <a:t>	</a:t>
            </a:r>
            <a:r>
              <a:rPr lang="fr-FR" sz="2000" b="1" dirty="0" err="1">
                <a:latin typeface="Calibri" pitchFamily="34" charset="0"/>
                <a:cs typeface="Calibri" pitchFamily="34" charset="0"/>
              </a:rPr>
              <a:t>X</a:t>
            </a:r>
            <a:r>
              <a:rPr lang="fr-FR" sz="2000" b="1" baseline="-25000" dirty="0" err="1">
                <a:latin typeface="Calibri" pitchFamily="34" charset="0"/>
                <a:cs typeface="Calibri" pitchFamily="34" charset="0"/>
              </a:rPr>
              <a:t>mes</a:t>
            </a:r>
            <a:r>
              <a:rPr lang="fr-FR" sz="2000" b="1" dirty="0">
                <a:latin typeface="Calibri" pitchFamily="34" charset="0"/>
                <a:cs typeface="Calibri" pitchFamily="34" charset="0"/>
              </a:rPr>
              <a:t> = ( </a:t>
            </a:r>
            <a:r>
              <a:rPr lang="fr-FR" sz="2000" b="1" dirty="0" err="1">
                <a:latin typeface="Calibri" pitchFamily="34" charset="0"/>
                <a:cs typeface="Calibri" pitchFamily="34" charset="0"/>
              </a:rPr>
              <a:t>X</a:t>
            </a:r>
            <a:r>
              <a:rPr lang="fr-FR" sz="2000" b="1" baseline="-25000" dirty="0" err="1">
                <a:latin typeface="Calibri" pitchFamily="34" charset="0"/>
                <a:cs typeface="Calibri" pitchFamily="34" charset="0"/>
              </a:rPr>
              <a:t>max</a:t>
            </a:r>
            <a:r>
              <a:rPr lang="fr-FR" sz="2000" b="1" baseline="-25000" dirty="0">
                <a:latin typeface="Calibri" pitchFamily="34" charset="0"/>
                <a:cs typeface="Calibri" pitchFamily="34" charset="0"/>
              </a:rPr>
              <a:t> </a:t>
            </a:r>
            <a:r>
              <a:rPr lang="fr-FR" sz="2000" b="1" dirty="0">
                <a:latin typeface="Calibri" pitchFamily="34" charset="0"/>
                <a:cs typeface="Calibri" pitchFamily="34" charset="0"/>
              </a:rPr>
              <a:t>+ </a:t>
            </a:r>
            <a:r>
              <a:rPr lang="fr-FR" sz="2000" b="1" dirty="0" err="1">
                <a:latin typeface="Calibri" pitchFamily="34" charset="0"/>
                <a:cs typeface="Calibri" pitchFamily="34" charset="0"/>
              </a:rPr>
              <a:t>X</a:t>
            </a:r>
            <a:r>
              <a:rPr lang="fr-FR" sz="2000" b="1" baseline="-25000" dirty="0" err="1">
                <a:latin typeface="Calibri" pitchFamily="34" charset="0"/>
                <a:cs typeface="Calibri" pitchFamily="34" charset="0"/>
              </a:rPr>
              <a:t>min</a:t>
            </a:r>
            <a:r>
              <a:rPr lang="fr-FR" sz="2000" b="1" dirty="0">
                <a:latin typeface="Calibri" pitchFamily="34" charset="0"/>
                <a:cs typeface="Calibri" pitchFamily="34" charset="0"/>
              </a:rPr>
              <a:t>) /2       = valeur moyenne</a:t>
            </a:r>
          </a:p>
          <a:p>
            <a:r>
              <a:rPr lang="fr-FR" sz="2000" b="1" dirty="0">
                <a:latin typeface="Calibri" pitchFamily="34" charset="0"/>
                <a:cs typeface="Calibri" pitchFamily="34" charset="0"/>
              </a:rPr>
              <a:t>	u(X) = ( </a:t>
            </a:r>
            <a:r>
              <a:rPr lang="fr-FR" sz="2000" b="1" dirty="0" err="1">
                <a:latin typeface="Calibri" pitchFamily="34" charset="0"/>
                <a:cs typeface="Calibri" pitchFamily="34" charset="0"/>
              </a:rPr>
              <a:t>X</a:t>
            </a:r>
            <a:r>
              <a:rPr lang="fr-FR" sz="2000" b="1" baseline="-25000" dirty="0" err="1">
                <a:latin typeface="Calibri" pitchFamily="34" charset="0"/>
                <a:cs typeface="Calibri" pitchFamily="34" charset="0"/>
              </a:rPr>
              <a:t>max</a:t>
            </a:r>
            <a:r>
              <a:rPr lang="fr-FR" sz="2000" b="1" baseline="-25000" dirty="0">
                <a:latin typeface="Calibri" pitchFamily="34" charset="0"/>
                <a:cs typeface="Calibri" pitchFamily="34" charset="0"/>
              </a:rPr>
              <a:t> </a:t>
            </a:r>
            <a:r>
              <a:rPr lang="fr-FR" sz="2000" b="1" dirty="0">
                <a:latin typeface="Calibri" pitchFamily="34" charset="0"/>
                <a:cs typeface="Calibri" pitchFamily="34" charset="0"/>
              </a:rPr>
              <a:t>- </a:t>
            </a:r>
            <a:r>
              <a:rPr lang="fr-FR" sz="2000" b="1" dirty="0" err="1">
                <a:latin typeface="Calibri" pitchFamily="34" charset="0"/>
                <a:cs typeface="Calibri" pitchFamily="34" charset="0"/>
              </a:rPr>
              <a:t>X</a:t>
            </a:r>
            <a:r>
              <a:rPr lang="fr-FR" sz="2000" b="1" baseline="-25000" dirty="0" err="1">
                <a:latin typeface="Calibri" pitchFamily="34" charset="0"/>
                <a:cs typeface="Calibri" pitchFamily="34" charset="0"/>
              </a:rPr>
              <a:t>min</a:t>
            </a:r>
            <a:r>
              <a:rPr lang="fr-FR" sz="2000" b="1" dirty="0">
                <a:latin typeface="Calibri" pitchFamily="34" charset="0"/>
                <a:cs typeface="Calibri" pitchFamily="34" charset="0"/>
              </a:rPr>
              <a:t>) /2        = demi-étendue = a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576934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3"/>
          <p:cNvSpPr txBox="1">
            <a:spLocks noGrp="1"/>
          </p:cNvSpPr>
          <p:nvPr>
            <p:ph type="title"/>
          </p:nvPr>
        </p:nvSpPr>
        <p:spPr>
          <a:xfrm>
            <a:off x="395536" y="742638"/>
            <a:ext cx="822960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b" anchorCtr="0">
            <a:spAutoFit/>
          </a:bodyPr>
          <a:lstStyle/>
          <a:p>
            <a:pPr algn="ctr"/>
            <a:r>
              <a:rPr lang="fr-FR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Pourquoi des incertitudes ?</a:t>
            </a:r>
          </a:p>
        </p:txBody>
      </p:sp>
      <p:sp>
        <p:nvSpPr>
          <p:cNvPr id="7" name="Titre 2"/>
          <p:cNvSpPr txBox="1">
            <a:spLocks/>
          </p:cNvSpPr>
          <p:nvPr/>
        </p:nvSpPr>
        <p:spPr>
          <a:xfrm>
            <a:off x="287016" y="1500174"/>
            <a:ext cx="8856984" cy="4884462"/>
          </a:xfrm>
          <a:prstGeom prst="rect">
            <a:avLst/>
          </a:prstGeom>
        </p:spPr>
        <p:txBody>
          <a:bodyPr lIns="91440" tIns="45720" rIns="91440" bIns="45720" anchor="b" anchorCtr="0">
            <a:normAutofit fontScale="97500" lnSpcReduction="10000"/>
          </a:bodyPr>
          <a:lstStyle/>
          <a:p>
            <a:pPr algn="ctr">
              <a:defRPr/>
            </a:pPr>
            <a:r>
              <a:rPr lang="fr-FR" sz="2200" i="1" kern="0" dirty="0">
                <a:solidFill>
                  <a:schemeClr val="tx1">
                    <a:alpha val="100000"/>
                  </a:schemeClr>
                </a:solidFill>
                <a:latin typeface="Calibri"/>
                <a:ea typeface="+mn-lt"/>
                <a:cs typeface="Calibri"/>
              </a:rPr>
              <a:t>« J’ai trouvé 4,1 % pour le titrage de la bétadine à 4,0 % : j’ai juste, hein ? </a:t>
            </a:r>
            <a:br>
              <a:rPr lang="fr-FR" sz="2200" i="1" kern="0" dirty="0">
                <a:latin typeface="Calibri"/>
                <a:ea typeface="+mn-lt"/>
                <a:cs typeface="Calibri"/>
              </a:rPr>
            </a:br>
            <a:r>
              <a:rPr lang="fr-FR" sz="2200" i="1" kern="0" dirty="0">
                <a:solidFill>
                  <a:schemeClr val="tx1">
                    <a:alpha val="100000"/>
                  </a:schemeClr>
                </a:solidFill>
                <a:latin typeface="Calibri"/>
                <a:ea typeface="+mn-lt"/>
                <a:cs typeface="Calibri"/>
              </a:rPr>
              <a:t>Lui, il a trouvé 3,8 %, il a faux, hein ? </a:t>
            </a:r>
            <a:br>
              <a:rPr lang="fr-FR" sz="2200" i="1" kern="0" dirty="0">
                <a:latin typeface="Calibri"/>
                <a:ea typeface="+mn-lt"/>
                <a:cs typeface="Calibri"/>
              </a:rPr>
            </a:br>
            <a:r>
              <a:rPr lang="fr-FR" sz="2200" i="1" kern="0" dirty="0">
                <a:solidFill>
                  <a:schemeClr val="tx1">
                    <a:alpha val="100000"/>
                  </a:schemeClr>
                </a:solidFill>
                <a:latin typeface="Calibri"/>
                <a:ea typeface="+mn-lt"/>
                <a:cs typeface="Calibri"/>
              </a:rPr>
              <a:t>Il est plus éloigné !...»</a:t>
            </a:r>
            <a:endParaRPr lang="en-US" sz="2200" i="1" kern="0" dirty="0">
              <a:solidFill>
                <a:schemeClr val="tx1">
                  <a:alpha val="100000"/>
                </a:schemeClr>
              </a:solidFill>
              <a:ea typeface="+mn-lt"/>
              <a:cs typeface="+mn-lt"/>
            </a:endParaRPr>
          </a:p>
          <a:p>
            <a:pPr>
              <a:lnSpc>
                <a:spcPct val="120000"/>
              </a:lnSpc>
              <a:buFont typeface="Arial" pitchFamily="2" charset="2"/>
              <a:buChar char="•"/>
              <a:defRPr/>
            </a:pPr>
            <a:endParaRPr lang="fr-FR" sz="2000" kern="0" dirty="0">
              <a:solidFill>
                <a:schemeClr val="tx1">
                  <a:alpha val="100000"/>
                </a:schemeClr>
              </a:solidFill>
              <a:ea typeface="+mn-lt"/>
              <a:cs typeface="+mn-lt"/>
            </a:endParaRPr>
          </a:p>
          <a:p>
            <a:pPr algn="just">
              <a:lnSpc>
                <a:spcPct val="120000"/>
              </a:lnSpc>
              <a:buFont typeface="Arial" pitchFamily="2" charset="2"/>
              <a:buChar char="•"/>
              <a:defRPr/>
            </a:pPr>
            <a:r>
              <a:rPr lang="fr-FR" sz="2000" kern="0" dirty="0">
                <a:ea typeface="+mn-lt"/>
                <a:cs typeface="+mn-lt"/>
              </a:rPr>
              <a:t> La valeur d'une grandeur physique ne peut être connue avec une </a:t>
            </a:r>
            <a:r>
              <a:rPr lang="fr-FR" sz="2000" b="1" kern="0" dirty="0">
                <a:ea typeface="+mn-lt"/>
                <a:cs typeface="+mn-lt"/>
              </a:rPr>
              <a:t>précision infinie</a:t>
            </a:r>
            <a:r>
              <a:rPr lang="fr-FR" sz="2000" kern="0" dirty="0">
                <a:ea typeface="+mn-lt"/>
                <a:cs typeface="+mn-lt"/>
              </a:rPr>
              <a:t>.</a:t>
            </a:r>
          </a:p>
          <a:p>
            <a:pPr algn="just">
              <a:lnSpc>
                <a:spcPct val="120000"/>
              </a:lnSpc>
              <a:buFont typeface="Arial" pitchFamily="2" charset="2"/>
              <a:buChar char="•"/>
              <a:defRPr/>
            </a:pPr>
            <a:r>
              <a:rPr lang="fr-FR" sz="2000" kern="0" dirty="0">
                <a:ea typeface="+mn-lt"/>
                <a:cs typeface="+mn-lt"/>
              </a:rPr>
              <a:t> La valeur </a:t>
            </a:r>
            <a:r>
              <a:rPr lang="fr-FR" sz="2000" b="1" kern="0" dirty="0">
                <a:ea typeface="+mn-lt"/>
                <a:cs typeface="+mn-lt"/>
              </a:rPr>
              <a:t>vraie </a:t>
            </a:r>
            <a:r>
              <a:rPr lang="fr-FR" sz="2000" kern="0" dirty="0">
                <a:ea typeface="+mn-lt"/>
                <a:cs typeface="+mn-lt"/>
              </a:rPr>
              <a:t>d'une grandeur physique n'existe pas.</a:t>
            </a:r>
          </a:p>
          <a:p>
            <a:pPr algn="just">
              <a:lnSpc>
                <a:spcPct val="120000"/>
              </a:lnSpc>
              <a:buFont typeface="Arial" pitchFamily="2" charset="2"/>
              <a:buChar char="•"/>
              <a:defRPr/>
            </a:pPr>
            <a:r>
              <a:rPr lang="fr-FR" sz="2000" kern="0" dirty="0">
                <a:ea typeface="+mn-lt"/>
                <a:cs typeface="+mn-lt"/>
              </a:rPr>
              <a:t> Pour rendre compte d’un résultat, il faut quantifier sa </a:t>
            </a:r>
            <a:r>
              <a:rPr lang="fr-FR" sz="2000" b="1" kern="0" dirty="0">
                <a:ea typeface="+mn-lt"/>
                <a:cs typeface="+mn-lt"/>
              </a:rPr>
              <a:t>qualité </a:t>
            </a:r>
            <a:r>
              <a:rPr lang="fr-FR" sz="2000" kern="0" dirty="0">
                <a:ea typeface="+mn-lt"/>
                <a:cs typeface="+mn-lt"/>
              </a:rPr>
              <a:t>en évaluant et exprimant une </a:t>
            </a:r>
            <a:r>
              <a:rPr lang="fr-FR" sz="2000" b="1" kern="0" dirty="0">
                <a:ea typeface="+mn-lt"/>
                <a:cs typeface="+mn-lt"/>
              </a:rPr>
              <a:t>incertitude</a:t>
            </a:r>
            <a:r>
              <a:rPr lang="fr-FR" sz="2000" kern="0" dirty="0">
                <a:ea typeface="+mn-lt"/>
                <a:cs typeface="+mn-lt"/>
              </a:rPr>
              <a:t>, on peut alors:</a:t>
            </a:r>
          </a:p>
          <a:p>
            <a:pPr lvl="1" algn="just">
              <a:lnSpc>
                <a:spcPct val="120000"/>
              </a:lnSpc>
              <a:buFont typeface="Arial" pitchFamily="2" charset="2"/>
              <a:buChar char="•"/>
              <a:defRPr/>
            </a:pPr>
            <a:r>
              <a:rPr lang="fr-FR" sz="2000" kern="0" dirty="0">
                <a:ea typeface="+mn-lt"/>
                <a:cs typeface="+mn-lt"/>
              </a:rPr>
              <a:t> COMPARER deux valeurs ou deux méthodes de mesure (Focométrie en 1STL SPCL: </a:t>
            </a:r>
            <a:r>
              <a:rPr lang="fr-FR" sz="2000" i="1" kern="0" dirty="0" err="1">
                <a:ea typeface="+mn-lt"/>
                <a:cs typeface="+mn-lt"/>
              </a:rPr>
              <a:t>autocollimation</a:t>
            </a:r>
            <a:r>
              <a:rPr lang="fr-FR" sz="2000" i="1" kern="0" dirty="0">
                <a:ea typeface="+mn-lt"/>
                <a:cs typeface="+mn-lt"/>
              </a:rPr>
              <a:t> et Bessel</a:t>
            </a:r>
            <a:r>
              <a:rPr lang="fr-FR" sz="2000" kern="0" dirty="0">
                <a:ea typeface="+mn-lt"/>
                <a:cs typeface="+mn-lt"/>
              </a:rPr>
              <a:t>),</a:t>
            </a:r>
            <a:endParaRPr lang="en-US" sz="2000" dirty="0">
              <a:ea typeface="+mn-lt"/>
              <a:cs typeface="+mn-lt"/>
            </a:endParaRPr>
          </a:p>
          <a:p>
            <a:pPr lvl="1" algn="just">
              <a:lnSpc>
                <a:spcPct val="120000"/>
              </a:lnSpc>
              <a:buFont typeface="Arial" pitchFamily="2" charset="2"/>
              <a:buChar char="•"/>
              <a:defRPr/>
            </a:pPr>
            <a:r>
              <a:rPr lang="fr-FR" sz="2000" kern="0" dirty="0">
                <a:ea typeface="+mn-lt"/>
                <a:cs typeface="+mn-lt"/>
              </a:rPr>
              <a:t> QUESTIONNER la validité d'un modèle (pendule simple et pesant),</a:t>
            </a:r>
          </a:p>
          <a:p>
            <a:pPr lvl="1" algn="just">
              <a:lnSpc>
                <a:spcPct val="120000"/>
              </a:lnSpc>
              <a:buFont typeface="Arial" pitchFamily="2" charset="2"/>
              <a:buChar char="•"/>
              <a:defRPr/>
            </a:pPr>
            <a:r>
              <a:rPr lang="fr-FR" sz="2000" kern="0" dirty="0">
                <a:ea typeface="+mn-lt"/>
                <a:cs typeface="+mn-lt"/>
              </a:rPr>
              <a:t> DETERMINER la nature d'un objet inconnu (les métaux en classe de troisième, </a:t>
            </a:r>
            <a:r>
              <a:rPr lang="fr-FR" sz="2000" i="1" kern="0" dirty="0">
                <a:ea typeface="+mn-lt"/>
                <a:cs typeface="+mn-lt"/>
              </a:rPr>
              <a:t>mesure de masses volumiques</a:t>
            </a:r>
            <a:r>
              <a:rPr lang="fr-FR" sz="2000" kern="0" dirty="0">
                <a:ea typeface="+mn-lt"/>
                <a:cs typeface="+mn-lt"/>
              </a:rPr>
              <a:t>).</a:t>
            </a:r>
            <a:endParaRPr lang="fr-FR" sz="2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887" y="35507"/>
            <a:ext cx="1512168" cy="1420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 txBox="1">
            <a:spLocks noGrp="1"/>
          </p:cNvSpPr>
          <p:nvPr>
            <p:ph type="title"/>
          </p:nvPr>
        </p:nvSpPr>
        <p:spPr>
          <a:xfrm>
            <a:off x="357158" y="285728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Incertitude-type B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714480" y="785794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(Traitement probabiliste d’une mesure unique)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643051"/>
            <a:ext cx="6340124" cy="394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857224" y="1285860"/>
            <a:ext cx="6444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a  = Précision = tolérance = ½ étendue des valeurs possibles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079104" y="5786454"/>
            <a:ext cx="8064896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Avec les élèves, ne pas hésiter à estimer les incertitudes-type B « de tête »  on peut faire l’approximation : </a:t>
            </a:r>
            <a:r>
              <a:rPr lang="fr-FR" sz="2400" b="1" dirty="0">
                <a:solidFill>
                  <a:srgbClr val="7030A0"/>
                </a:solidFill>
                <a:latin typeface="Calibri"/>
                <a:cs typeface="Calibri"/>
              </a:rPr>
              <a:t>u(x) =  a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72140"/>
            <a:ext cx="936104" cy="936104"/>
          </a:xfrm>
          <a:prstGeom prst="rect">
            <a:avLst/>
          </a:prstGeom>
        </p:spPr>
      </p:pic>
      <p:sp>
        <p:nvSpPr>
          <p:cNvPr id="9" name="Multiplication 8"/>
          <p:cNvSpPr/>
          <p:nvPr/>
        </p:nvSpPr>
        <p:spPr>
          <a:xfrm>
            <a:off x="1785918" y="1214422"/>
            <a:ext cx="5868144" cy="4350493"/>
          </a:xfrm>
          <a:prstGeom prst="mathMultiply">
            <a:avLst/>
          </a:prstGeom>
          <a:solidFill>
            <a:srgbClr val="FF0000">
              <a:alpha val="69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33216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3"/>
          <p:cNvSpPr txBox="1">
            <a:spLocks noGrp="1"/>
          </p:cNvSpPr>
          <p:nvPr>
            <p:ph type="title"/>
          </p:nvPr>
        </p:nvSpPr>
        <p:spPr>
          <a:xfrm>
            <a:off x="395536" y="332656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Plan = progressivité dans les programmes</a:t>
            </a:r>
          </a:p>
        </p:txBody>
      </p:sp>
      <p:sp>
        <p:nvSpPr>
          <p:cNvPr id="7" name="Titre 2"/>
          <p:cNvSpPr txBox="1">
            <a:spLocks/>
          </p:cNvSpPr>
          <p:nvPr/>
        </p:nvSpPr>
        <p:spPr>
          <a:xfrm>
            <a:off x="-62172" y="1052736"/>
            <a:ext cx="9145016" cy="5976664"/>
          </a:xfrm>
          <a:prstGeom prst="rect">
            <a:avLst/>
          </a:prstGeom>
        </p:spPr>
        <p:txBody>
          <a:bodyPr anchor="b" anchorCtr="0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3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Toute mesure est entachée d’erreur…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alpha val="100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S’en rendre compte : 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alpha val="10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</a:t>
            </a:r>
            <a:r>
              <a:rPr kumimoji="0" lang="fr-FR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alpha val="10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istribution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alpha val="10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des mesures (Troisième)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alpha val="100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Quantifier cette distribution : 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alpha val="10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écart-type, incertitude de type A (Seconde, 1e)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alpha val="100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Analyser l’origine de cette distribution :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alpha val="10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différentes sources d’erreur (Seconde,1e)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alpha val="100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alpha val="100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alpha val="100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alpha val="10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Et dans le cas d’une mesure unique 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alpha val="100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Quantifier l’incertitude :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alpha val="10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Approche </a:t>
            </a:r>
            <a:r>
              <a:rPr kumimoji="0" lang="fr-FR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alpha val="10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proba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alpha val="10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: incertitude de type B (1</a:t>
            </a:r>
            <a:r>
              <a:rPr kumimoji="0" lang="fr-FR" sz="2000" b="1" i="0" u="none" strike="noStrike" kern="0" cap="none" spc="0" normalizeH="0" baseline="30000" noProof="0" dirty="0">
                <a:ln>
                  <a:noFill/>
                </a:ln>
                <a:solidFill>
                  <a:prstClr val="black">
                    <a:alpha val="10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e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alpha val="10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, </a:t>
            </a:r>
            <a:r>
              <a:rPr kumimoji="0" lang="fr-FR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alpha val="10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Term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alpha val="10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alpha val="100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Composer avec plusieurs incertitudes : 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alpha val="10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propagation des incertitudes (</a:t>
            </a:r>
            <a:r>
              <a:rPr kumimoji="0" lang="fr-FR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alpha val="10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Term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alpha val="10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alpha val="100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alpha val="100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alpha val="10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Et dans le cas d’une régression linéaire ? (1°, </a:t>
            </a:r>
            <a:r>
              <a:rPr kumimoji="0" lang="fr-FR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alpha val="10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Term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alpha val="10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)</a:t>
            </a:r>
            <a:b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alpha val="10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endParaRPr kumimoji="0" lang="fr-FR" sz="2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alpha val="100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4" name="Flèche vers le bas 3"/>
          <p:cNvSpPr/>
          <p:nvPr/>
        </p:nvSpPr>
        <p:spPr>
          <a:xfrm>
            <a:off x="1789348" y="1052736"/>
            <a:ext cx="5637312" cy="5256584"/>
          </a:xfrm>
          <a:prstGeom prst="downArrow">
            <a:avLst/>
          </a:prstGeom>
          <a:solidFill>
            <a:schemeClr val="accent1">
              <a:tint val="100000"/>
              <a:shade val="100000"/>
              <a:satMod val="100000"/>
              <a:alpha val="24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482519" y="5445224"/>
            <a:ext cx="8055634" cy="504056"/>
          </a:xfrm>
          <a:prstGeom prst="roundRect">
            <a:avLst/>
          </a:prstGeom>
          <a:solidFill>
            <a:srgbClr val="FFC000">
              <a:alpha val="14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59836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7781"/>
            <a:ext cx="9144000" cy="12003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fr-FR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Incertitude-type composée</a:t>
            </a:r>
          </a:p>
          <a:p>
            <a:endParaRPr lang="fr-FR" sz="1200" b="1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cs typeface="Calibri"/>
            </a:endParaRPr>
          </a:p>
          <a:p>
            <a:r>
              <a:rPr lang="fr-F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  <a:sym typeface="Wingdings" pitchFamily="2" charset="2"/>
              </a:rPr>
              <a:t> grandeur ne dépendant que d'</a:t>
            </a:r>
            <a:r>
              <a:rPr lang="fr-FR" sz="2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  <a:sym typeface="Wingdings" pitchFamily="2" charset="2"/>
              </a:rPr>
              <a:t>une</a:t>
            </a:r>
            <a:r>
              <a:rPr lang="fr-F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  <a:sym typeface="Wingdings" pitchFamily="2" charset="2"/>
              </a:rPr>
              <a:t> seule mesure</a:t>
            </a:r>
            <a:endParaRPr lang="fr-FR" sz="2400" b="1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F2B7B8A-D6B6-4A77-A1CE-2CB8EDEF5234}"/>
              </a:ext>
            </a:extLst>
          </p:cNvPr>
          <p:cNvSpPr/>
          <p:nvPr/>
        </p:nvSpPr>
        <p:spPr>
          <a:xfrm>
            <a:off x="357158" y="1285860"/>
            <a:ext cx="8611384" cy="830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fr-FR" sz="2400" b="1" dirty="0">
                <a:solidFill>
                  <a:srgbClr val="7030A0"/>
                </a:solidFill>
                <a:latin typeface="Calibri"/>
                <a:cs typeface="Calibri"/>
              </a:rPr>
              <a:t>Exemple 1  </a:t>
            </a:r>
            <a:r>
              <a:rPr lang="fr-F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:  grandeur mesurée : </a:t>
            </a:r>
            <a:r>
              <a:rPr lang="fr-F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période T</a:t>
            </a:r>
          </a:p>
          <a:p>
            <a:r>
              <a:rPr lang="fr-F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                       grandeur calculée : </a:t>
            </a:r>
            <a:r>
              <a:rPr lang="fr-F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fréquence f = 1/T</a:t>
            </a:r>
            <a:endParaRPr lang="fr-FR" sz="24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2AE6B1E-5DEE-4F22-AB12-3567EC684339}"/>
              </a:ext>
            </a:extLst>
          </p:cNvPr>
          <p:cNvSpPr/>
          <p:nvPr/>
        </p:nvSpPr>
        <p:spPr>
          <a:xfrm>
            <a:off x="4786314" y="2303200"/>
            <a:ext cx="4337079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b="1" dirty="0">
                <a:solidFill>
                  <a:srgbClr val="719DCD"/>
                </a:solidFill>
                <a:latin typeface="Calibir"/>
                <a:ea typeface="+mn-lt"/>
                <a:cs typeface="+mn-lt"/>
              </a:rPr>
              <a:t>u(T</a:t>
            </a:r>
            <a:r>
              <a:rPr lang="en-US" sz="2400" b="1" baseline="-25000" dirty="0">
                <a:solidFill>
                  <a:srgbClr val="719DCD"/>
                </a:solidFill>
                <a:latin typeface="Calibir"/>
                <a:ea typeface="+mn-lt"/>
                <a:cs typeface="+mn-lt"/>
              </a:rPr>
              <a:t>1</a:t>
            </a:r>
            <a:r>
              <a:rPr lang="en-US" sz="2400" b="1" dirty="0">
                <a:solidFill>
                  <a:srgbClr val="719DCD"/>
                </a:solidFill>
                <a:latin typeface="Calibir"/>
                <a:cs typeface="Calibri"/>
              </a:rPr>
              <a:t>)</a:t>
            </a:r>
            <a:r>
              <a:rPr lang="en-US" sz="2400" b="1" dirty="0">
                <a:latin typeface="Calibir"/>
                <a:cs typeface="Calibri"/>
              </a:rPr>
              <a:t>=</a:t>
            </a:r>
            <a:r>
              <a:rPr lang="en-US" sz="2400" b="1" dirty="0">
                <a:solidFill>
                  <a:schemeClr val="accent6"/>
                </a:solidFill>
                <a:latin typeface="Calibir"/>
                <a:ea typeface="+mn-lt"/>
                <a:cs typeface="+mn-lt"/>
              </a:rPr>
              <a:t>u(T</a:t>
            </a:r>
            <a:r>
              <a:rPr lang="en-US" sz="2400" b="1" baseline="-25000" dirty="0">
                <a:solidFill>
                  <a:schemeClr val="accent6"/>
                </a:solidFill>
                <a:latin typeface="Calibir"/>
                <a:ea typeface="+mn-lt"/>
                <a:cs typeface="+mn-lt"/>
              </a:rPr>
              <a:t>2</a:t>
            </a:r>
            <a:r>
              <a:rPr lang="en-US" sz="2400" b="1" dirty="0">
                <a:solidFill>
                  <a:schemeClr val="accent6"/>
                </a:solidFill>
                <a:latin typeface="Calibir"/>
                <a:cs typeface="Calibri"/>
              </a:rPr>
              <a:t>)</a:t>
            </a:r>
            <a:r>
              <a:rPr lang="en-US" sz="2400" dirty="0">
                <a:latin typeface="Calibir"/>
                <a:cs typeface="Calibri"/>
              </a:rPr>
              <a:t>  </a:t>
            </a:r>
            <a:r>
              <a:rPr lang="en-US" sz="2400" dirty="0" err="1">
                <a:latin typeface="Calibir"/>
                <a:cs typeface="Calibri"/>
              </a:rPr>
              <a:t>mais</a:t>
            </a:r>
            <a:r>
              <a:rPr lang="en-US" sz="2400" dirty="0">
                <a:latin typeface="Calibir"/>
                <a:cs typeface="Calibri"/>
              </a:rPr>
              <a:t> </a:t>
            </a:r>
            <a:r>
              <a:rPr lang="en-US" sz="2400" dirty="0">
                <a:solidFill>
                  <a:srgbClr val="000000"/>
                </a:solidFill>
                <a:latin typeface="Calibir"/>
                <a:cs typeface="Calibri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Calibir"/>
                <a:cs typeface="Calibri"/>
              </a:rPr>
              <a:t>u(f</a:t>
            </a:r>
            <a:r>
              <a:rPr lang="en-US" sz="2400" b="1" baseline="-25000" dirty="0">
                <a:solidFill>
                  <a:srgbClr val="002060"/>
                </a:solidFill>
                <a:latin typeface="Calibir"/>
                <a:cs typeface="Calibri"/>
              </a:rPr>
              <a:t>1</a:t>
            </a:r>
            <a:r>
              <a:rPr lang="en-US" sz="2400" b="1" dirty="0">
                <a:solidFill>
                  <a:srgbClr val="002060"/>
                </a:solidFill>
                <a:latin typeface="Calibir"/>
                <a:cs typeface="Calibri"/>
              </a:rPr>
              <a:t>)</a:t>
            </a:r>
            <a:r>
              <a:rPr lang="en-US" sz="2400" b="1" dirty="0">
                <a:solidFill>
                  <a:srgbClr val="000000"/>
                </a:solidFill>
                <a:latin typeface="Calibir"/>
                <a:cs typeface="Calibri"/>
              </a:rPr>
              <a:t>&lt;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libir"/>
                <a:cs typeface="Calibri"/>
              </a:rPr>
              <a:t>u(f</a:t>
            </a:r>
            <a:r>
              <a:rPr lang="en-US" sz="2400" b="1" baseline="-25000" dirty="0">
                <a:solidFill>
                  <a:schemeClr val="accent6">
                    <a:lumMod val="75000"/>
                  </a:schemeClr>
                </a:solidFill>
                <a:latin typeface="Calibir"/>
                <a:cs typeface="Calibri"/>
              </a:rPr>
              <a:t>2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libir"/>
                <a:cs typeface="Calibri"/>
              </a:rPr>
              <a:t>)</a:t>
            </a:r>
            <a:r>
              <a:rPr lang="en-US" sz="2400" b="1" dirty="0">
                <a:solidFill>
                  <a:srgbClr val="000000"/>
                </a:solidFill>
                <a:latin typeface="Calibir"/>
                <a:cs typeface="Calibri"/>
              </a:rPr>
              <a:t> !</a:t>
            </a:r>
            <a:endParaRPr lang="en-US" sz="2400" dirty="0">
              <a:solidFill>
                <a:schemeClr val="accent6"/>
              </a:solidFill>
              <a:latin typeface="Calibir"/>
              <a:ea typeface="+mn-lt"/>
              <a:cs typeface="+mn-lt"/>
            </a:endParaRPr>
          </a:p>
        </p:txBody>
      </p:sp>
      <p:grpSp>
        <p:nvGrpSpPr>
          <p:cNvPr id="44" name="Groupe 43"/>
          <p:cNvGrpSpPr/>
          <p:nvPr/>
        </p:nvGrpSpPr>
        <p:grpSpPr>
          <a:xfrm>
            <a:off x="-142908" y="2143116"/>
            <a:ext cx="4929222" cy="4337811"/>
            <a:chOff x="-3184" y="2093495"/>
            <a:chExt cx="5034920" cy="4530308"/>
          </a:xfrm>
        </p:grpSpPr>
        <p:pic>
          <p:nvPicPr>
            <p:cNvPr id="2" name="Picture 4">
              <a:extLst>
                <a:ext uri="{FF2B5EF4-FFF2-40B4-BE49-F238E27FC236}">
                  <a16:creationId xmlns:a16="http://schemas.microsoft.com/office/drawing/2014/main" id="{30C5D4A5-16D4-4D28-9AEB-383C841A6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0210" y="2136147"/>
              <a:ext cx="4391526" cy="4101319"/>
            </a:xfrm>
            <a:prstGeom prst="rect">
              <a:avLst/>
            </a:prstGeom>
          </p:spPr>
        </p:pic>
        <p:pic>
          <p:nvPicPr>
            <p:cNvPr id="24" name="Picture 24">
              <a:extLst>
                <a:ext uri="{FF2B5EF4-FFF2-40B4-BE49-F238E27FC236}">
                  <a16:creationId xmlns:a16="http://schemas.microsoft.com/office/drawing/2014/main" id="{6BEC568B-7548-4B14-A5C0-8C99C861CF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664746" y="5410449"/>
              <a:ext cx="168443" cy="212057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AA81D0C-8905-4AFA-872D-D5718699A94E}"/>
                </a:ext>
              </a:extLst>
            </p:cNvPr>
            <p:cNvSpPr txBox="1"/>
            <p:nvPr/>
          </p:nvSpPr>
          <p:spPr>
            <a:xfrm>
              <a:off x="745958" y="2093495"/>
              <a:ext cx="29477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FBB97E8-64D5-4335-9130-1C4770D3BE64}"/>
                </a:ext>
              </a:extLst>
            </p:cNvPr>
            <p:cNvSpPr txBox="1"/>
            <p:nvPr/>
          </p:nvSpPr>
          <p:spPr>
            <a:xfrm>
              <a:off x="576012" y="2332622"/>
              <a:ext cx="637674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/>
                <a:t>(Hz)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27946BD-EF17-4232-B3A4-F9B42381D81A}"/>
                </a:ext>
              </a:extLst>
            </p:cNvPr>
            <p:cNvSpPr txBox="1"/>
            <p:nvPr/>
          </p:nvSpPr>
          <p:spPr>
            <a:xfrm>
              <a:off x="4385511" y="5871410"/>
              <a:ext cx="64368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/>
                <a:t>T(s)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21DE40F-348F-4B16-881C-DEE40062C0FD}"/>
                </a:ext>
              </a:extLst>
            </p:cNvPr>
            <p:cNvCxnSpPr/>
            <p:nvPr/>
          </p:nvCxnSpPr>
          <p:spPr>
            <a:xfrm>
              <a:off x="2872539" y="5536982"/>
              <a:ext cx="12584" cy="857837"/>
            </a:xfrm>
            <a:prstGeom prst="straightConnector1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5">
              <a:extLst>
                <a:ext uri="{FF2B5EF4-FFF2-40B4-BE49-F238E27FC236}">
                  <a16:creationId xmlns:a16="http://schemas.microsoft.com/office/drawing/2014/main" id="{B5A4958F-DACF-46CA-90A5-BE0D8C3CA0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08346" y="6055894"/>
              <a:ext cx="546435" cy="184485"/>
            </a:xfrm>
            <a:prstGeom prst="rect">
              <a:avLst/>
            </a:prstGeom>
          </p:spPr>
        </p:pic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DF01292-9FC5-49F3-994F-366C4EA3CB98}"/>
                </a:ext>
              </a:extLst>
            </p:cNvPr>
            <p:cNvCxnSpPr>
              <a:cxnSpLocks/>
            </p:cNvCxnSpPr>
            <p:nvPr/>
          </p:nvCxnSpPr>
          <p:spPr>
            <a:xfrm>
              <a:off x="2776285" y="5507454"/>
              <a:ext cx="6016" cy="691816"/>
            </a:xfrm>
            <a:prstGeom prst="straightConnector1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AFB005BB-5413-4274-A971-0F88E8A29B01}"/>
                </a:ext>
              </a:extLst>
            </p:cNvPr>
            <p:cNvCxnSpPr>
              <a:cxnSpLocks/>
            </p:cNvCxnSpPr>
            <p:nvPr/>
          </p:nvCxnSpPr>
          <p:spPr>
            <a:xfrm>
              <a:off x="2961668" y="5538083"/>
              <a:ext cx="13138" cy="854934"/>
            </a:xfrm>
            <a:prstGeom prst="straightConnector1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93870754-C4B1-4561-8471-59479D1A120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58726" y="5531514"/>
              <a:ext cx="2302872" cy="6569"/>
            </a:xfrm>
            <a:prstGeom prst="straightConnector1">
              <a:avLst/>
            </a:prstGeom>
            <a:ln>
              <a:solidFill>
                <a:srgbClr val="00206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60546E77-4A7B-47C3-852C-C7FED55E70B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6694" y="5500333"/>
              <a:ext cx="2346435" cy="13691"/>
            </a:xfrm>
            <a:prstGeom prst="straightConnector1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B1BA7FCA-44EB-43E3-91AF-5F2B2AB66F3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9152" y="5476267"/>
              <a:ext cx="2211805" cy="0"/>
            </a:xfrm>
            <a:prstGeom prst="straightConnector1">
              <a:avLst/>
            </a:prstGeom>
            <a:ln>
              <a:solidFill>
                <a:srgbClr val="00206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34BAF93-18A5-4F5A-A58D-EB5C33D1B40C}"/>
                </a:ext>
              </a:extLst>
            </p:cNvPr>
            <p:cNvSpPr txBox="1"/>
            <p:nvPr/>
          </p:nvSpPr>
          <p:spPr>
            <a:xfrm>
              <a:off x="2749214" y="5751094"/>
              <a:ext cx="391025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1400" b="1">
                  <a:solidFill>
                    <a:srgbClr val="719DCD"/>
                  </a:solidFill>
                </a:rPr>
                <a:t>T</a:t>
              </a:r>
              <a:r>
                <a:rPr lang="en-US" sz="1400" b="1" baseline="-25000">
                  <a:solidFill>
                    <a:srgbClr val="719DCD"/>
                  </a:solidFill>
                </a:rPr>
                <a:t>1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74F07CD-7B1A-4415-A859-4DEC81CC2701}"/>
                </a:ext>
              </a:extLst>
            </p:cNvPr>
            <p:cNvSpPr txBox="1"/>
            <p:nvPr/>
          </p:nvSpPr>
          <p:spPr>
            <a:xfrm>
              <a:off x="745956" y="5474366"/>
              <a:ext cx="391025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1400" b="1">
                  <a:solidFill>
                    <a:srgbClr val="002060"/>
                  </a:solidFill>
                </a:rPr>
                <a:t>f</a:t>
              </a:r>
              <a:r>
                <a:rPr lang="en-US" sz="1400" b="1" baseline="-25000">
                  <a:solidFill>
                    <a:srgbClr val="002060"/>
                  </a:solidFill>
                </a:rPr>
                <a:t>1</a:t>
              </a:r>
            </a:p>
          </p:txBody>
        </p:sp>
        <p:pic>
          <p:nvPicPr>
            <p:cNvPr id="26" name="Picture 26">
              <a:extLst>
                <a:ext uri="{FF2B5EF4-FFF2-40B4-BE49-F238E27FC236}">
                  <a16:creationId xmlns:a16="http://schemas.microsoft.com/office/drawing/2014/main" id="{D45FF4C1-AE76-4E73-A139-495177A98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45029" y="6061909"/>
              <a:ext cx="546435" cy="184485"/>
            </a:xfrm>
            <a:prstGeom prst="rect">
              <a:avLst/>
            </a:prstGeom>
          </p:spPr>
        </p:pic>
        <p:pic>
          <p:nvPicPr>
            <p:cNvPr id="27" name="Picture 27">
              <a:extLst>
                <a:ext uri="{FF2B5EF4-FFF2-40B4-BE49-F238E27FC236}">
                  <a16:creationId xmlns:a16="http://schemas.microsoft.com/office/drawing/2014/main" id="{2F02C615-216C-43DE-96ED-3EC56F70D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5400000">
              <a:off x="210553" y="4741546"/>
              <a:ext cx="1064795" cy="208344"/>
            </a:xfrm>
            <a:prstGeom prst="rect">
              <a:avLst/>
            </a:prstGeom>
          </p:spPr>
        </p:pic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43085AFD-8631-4E8C-870F-CE9AFF2C7E0B}"/>
                </a:ext>
              </a:extLst>
            </p:cNvPr>
            <p:cNvCxnSpPr>
              <a:cxnSpLocks/>
            </p:cNvCxnSpPr>
            <p:nvPr/>
          </p:nvCxnSpPr>
          <p:spPr>
            <a:xfrm>
              <a:off x="1608670" y="4842399"/>
              <a:ext cx="13139" cy="1549654"/>
            </a:xfrm>
            <a:prstGeom prst="straightConnector1">
              <a:avLst/>
            </a:prstGeom>
            <a:ln>
              <a:solidFill>
                <a:schemeClr val="accent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F9DA9F70-8973-4FE8-8DB2-251167FDE0C5}"/>
                </a:ext>
              </a:extLst>
            </p:cNvPr>
            <p:cNvCxnSpPr>
              <a:cxnSpLocks/>
            </p:cNvCxnSpPr>
            <p:nvPr/>
          </p:nvCxnSpPr>
          <p:spPr>
            <a:xfrm>
              <a:off x="1512969" y="4629147"/>
              <a:ext cx="12031" cy="1612232"/>
            </a:xfrm>
            <a:prstGeom prst="straightConnector1">
              <a:avLst/>
            </a:prstGeom>
            <a:ln>
              <a:solidFill>
                <a:schemeClr val="accent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7AC71759-87A6-4B57-83CD-6D58A964285F}"/>
                </a:ext>
              </a:extLst>
            </p:cNvPr>
            <p:cNvCxnSpPr>
              <a:cxnSpLocks/>
            </p:cNvCxnSpPr>
            <p:nvPr/>
          </p:nvCxnSpPr>
          <p:spPr>
            <a:xfrm>
              <a:off x="1705472" y="5032756"/>
              <a:ext cx="13138" cy="1361920"/>
            </a:xfrm>
            <a:prstGeom prst="straightConnector1">
              <a:avLst/>
            </a:prstGeom>
            <a:ln>
              <a:solidFill>
                <a:schemeClr val="accent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68BC26F3-3C74-4ABC-9858-00BF284A38E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58756" y="4838595"/>
              <a:ext cx="1160840" cy="7122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0BB6163A-A72B-4545-910F-D8372824CA5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2789" y="5032202"/>
              <a:ext cx="1028700" cy="6015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B53E2167-CE41-4DB6-B337-55ED37034E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2693" y="4629143"/>
              <a:ext cx="1056289" cy="55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8149027-6018-48A9-8F72-C98413FD2D74}"/>
                </a:ext>
              </a:extLst>
            </p:cNvPr>
            <p:cNvSpPr txBox="1"/>
            <p:nvPr/>
          </p:nvSpPr>
          <p:spPr>
            <a:xfrm>
              <a:off x="1481403" y="5783939"/>
              <a:ext cx="391025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1400" b="1">
                  <a:solidFill>
                    <a:schemeClr val="accent6"/>
                  </a:solidFill>
                </a:rPr>
                <a:t>T</a:t>
              </a:r>
              <a:r>
                <a:rPr lang="en-US" sz="1400" b="1" baseline="-25000">
                  <a:solidFill>
                    <a:schemeClr val="accent6"/>
                  </a:solidFill>
                </a:rPr>
                <a:t>2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5F5C702-1F41-466C-93A0-A2D750FC4E48}"/>
                </a:ext>
              </a:extLst>
            </p:cNvPr>
            <p:cNvSpPr txBox="1"/>
            <p:nvPr/>
          </p:nvSpPr>
          <p:spPr>
            <a:xfrm>
              <a:off x="752525" y="4574418"/>
              <a:ext cx="391025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1400" b="1">
                  <a:solidFill>
                    <a:schemeClr val="accent6">
                      <a:lumMod val="75000"/>
                    </a:schemeClr>
                  </a:solidFill>
                </a:rPr>
                <a:t>f</a:t>
              </a:r>
              <a:r>
                <a:rPr lang="en-US" sz="1400" b="1" baseline="-25000">
                  <a:solidFill>
                    <a:schemeClr val="accent6">
                      <a:lumMod val="75000"/>
                    </a:schemeClr>
                  </a:solidFill>
                </a:rPr>
                <a:t>2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752D2F6-ACE0-488D-85B2-F86E0EB58F31}"/>
                </a:ext>
              </a:extLst>
            </p:cNvPr>
            <p:cNvSpPr txBox="1"/>
            <p:nvPr/>
          </p:nvSpPr>
          <p:spPr>
            <a:xfrm>
              <a:off x="2742644" y="6316026"/>
              <a:ext cx="574957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719DCD"/>
                  </a:solidFill>
                </a:rPr>
                <a:t>u(T</a:t>
              </a:r>
              <a:r>
                <a:rPr lang="en-US" sz="1400" b="1" baseline="-25000" dirty="0">
                  <a:solidFill>
                    <a:srgbClr val="719DCD"/>
                  </a:solidFill>
                </a:rPr>
                <a:t>1</a:t>
              </a:r>
              <a:r>
                <a:rPr lang="en-US" sz="1400" b="1" dirty="0">
                  <a:solidFill>
                    <a:srgbClr val="719DCD"/>
                  </a:solidFill>
                  <a:ea typeface="+mn-lt"/>
                  <a:cs typeface="+mn-lt"/>
                </a:rPr>
                <a:t>)</a:t>
              </a:r>
              <a:endParaRPr lang="en-US" sz="1400" b="1" dirty="0">
                <a:solidFill>
                  <a:srgbClr val="719DCD"/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EAB6378-4FEC-4A86-8A24-5F419CD2CF4C}"/>
                </a:ext>
              </a:extLst>
            </p:cNvPr>
            <p:cNvSpPr txBox="1"/>
            <p:nvPr/>
          </p:nvSpPr>
          <p:spPr>
            <a:xfrm>
              <a:off x="1481403" y="6316025"/>
              <a:ext cx="574957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1400" b="1">
                  <a:solidFill>
                    <a:schemeClr val="accent6"/>
                  </a:solidFill>
                </a:rPr>
                <a:t>u(T</a:t>
              </a:r>
              <a:r>
                <a:rPr lang="en-US" sz="1400" b="1" baseline="-25000">
                  <a:solidFill>
                    <a:schemeClr val="accent6"/>
                  </a:solidFill>
                </a:rPr>
                <a:t>2</a:t>
              </a:r>
              <a:r>
                <a:rPr lang="en-US" sz="1400" b="1">
                  <a:solidFill>
                    <a:schemeClr val="accent6"/>
                  </a:solidFill>
                  <a:ea typeface="+mn-lt"/>
                  <a:cs typeface="+mn-lt"/>
                </a:rPr>
                <a:t>)</a:t>
              </a:r>
              <a:endParaRPr lang="en-US" sz="1400" b="1">
                <a:solidFill>
                  <a:schemeClr val="accent6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9EAE3BD-42BE-4E60-94BF-C96418B545DC}"/>
                </a:ext>
              </a:extLst>
            </p:cNvPr>
            <p:cNvSpPr txBox="1"/>
            <p:nvPr/>
          </p:nvSpPr>
          <p:spPr>
            <a:xfrm>
              <a:off x="-3183" y="4568680"/>
              <a:ext cx="574957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1400" b="1">
                  <a:solidFill>
                    <a:schemeClr val="accent6">
                      <a:lumMod val="75000"/>
                    </a:schemeClr>
                  </a:solidFill>
                </a:rPr>
                <a:t>u(f</a:t>
              </a:r>
              <a:r>
                <a:rPr lang="en-US" sz="1400" b="1" baseline="-25000">
                  <a:solidFill>
                    <a:schemeClr val="accent6">
                      <a:lumMod val="75000"/>
                    </a:schemeClr>
                  </a:solidFill>
                </a:rPr>
                <a:t>2</a:t>
              </a:r>
              <a:r>
                <a:rPr lang="en-US" sz="1400" b="1">
                  <a:solidFill>
                    <a:schemeClr val="accent6">
                      <a:lumMod val="75000"/>
                    </a:schemeClr>
                  </a:solidFill>
                  <a:ea typeface="+mn-lt"/>
                  <a:cs typeface="+mn-lt"/>
                </a:rPr>
                <a:t>)</a:t>
              </a:r>
              <a:endParaRPr lang="en-US" sz="14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3ED47D3-2113-47E5-A9E6-8E53E989E735}"/>
                </a:ext>
              </a:extLst>
            </p:cNvPr>
            <p:cNvSpPr txBox="1"/>
            <p:nvPr/>
          </p:nvSpPr>
          <p:spPr>
            <a:xfrm>
              <a:off x="-3184" y="5310974"/>
              <a:ext cx="574957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1400" b="1">
                  <a:solidFill>
                    <a:srgbClr val="002060"/>
                  </a:solidFill>
                </a:rPr>
                <a:t>u(f</a:t>
              </a:r>
              <a:r>
                <a:rPr lang="en-US" sz="1400" b="1" baseline="-25000">
                  <a:solidFill>
                    <a:srgbClr val="002060"/>
                  </a:solidFill>
                </a:rPr>
                <a:t>1</a:t>
              </a:r>
              <a:r>
                <a:rPr lang="en-US" sz="1400" b="1">
                  <a:solidFill>
                    <a:srgbClr val="002060"/>
                  </a:solidFill>
                  <a:ea typeface="+mn-lt"/>
                  <a:cs typeface="+mn-lt"/>
                </a:rPr>
                <a:t>)</a:t>
              </a:r>
              <a:endParaRPr lang="en-US" sz="1400" b="1">
                <a:solidFill>
                  <a:srgbClr val="002060"/>
                </a:solidFill>
              </a:endParaRPr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41D822BD-7472-44B8-A1C0-CD0E9FB3F9F9}"/>
                </a:ext>
              </a:extLst>
            </p:cNvPr>
            <p:cNvCxnSpPr/>
            <p:nvPr/>
          </p:nvCxnSpPr>
          <p:spPr>
            <a:xfrm>
              <a:off x="2615433" y="5472934"/>
              <a:ext cx="551793" cy="98532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8EA00C66-B461-46B1-B7A9-FE7DA5624D4D}"/>
                </a:ext>
              </a:extLst>
            </p:cNvPr>
            <p:cNvCxnSpPr>
              <a:cxnSpLocks/>
            </p:cNvCxnSpPr>
            <p:nvPr/>
          </p:nvCxnSpPr>
          <p:spPr>
            <a:xfrm>
              <a:off x="1472433" y="4559847"/>
              <a:ext cx="348156" cy="610911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3" name="Picture 53">
              <a:extLst>
                <a:ext uri="{FF2B5EF4-FFF2-40B4-BE49-F238E27FC236}">
                  <a16:creationId xmlns:a16="http://schemas.microsoft.com/office/drawing/2014/main" id="{568AD262-B677-4359-92DA-71E0805A4E0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776702" y="4952999"/>
              <a:ext cx="654269" cy="492673"/>
            </a:xfrm>
            <a:prstGeom prst="rect">
              <a:avLst/>
            </a:prstGeom>
          </p:spPr>
        </p:pic>
        <p:pic>
          <p:nvPicPr>
            <p:cNvPr id="54" name="Picture 54">
              <a:extLst>
                <a:ext uri="{FF2B5EF4-FFF2-40B4-BE49-F238E27FC236}">
                  <a16:creationId xmlns:a16="http://schemas.microsoft.com/office/drawing/2014/main" id="{F18201D1-76FE-44B0-882D-0F40B712C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75578" y="4369511"/>
              <a:ext cx="596792" cy="411546"/>
            </a:xfrm>
            <a:prstGeom prst="rect">
              <a:avLst/>
            </a:prstGeom>
          </p:spPr>
        </p:pic>
      </p:grpSp>
      <p:grpSp>
        <p:nvGrpSpPr>
          <p:cNvPr id="45" name="Groupe 44"/>
          <p:cNvGrpSpPr/>
          <p:nvPr/>
        </p:nvGrpSpPr>
        <p:grpSpPr>
          <a:xfrm>
            <a:off x="5072066" y="2907544"/>
            <a:ext cx="3907153" cy="3847652"/>
            <a:chOff x="5150551" y="2907544"/>
            <a:chExt cx="3907153" cy="3847652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77C57EF-337B-4A75-988A-F972E5F0043D}"/>
                </a:ext>
              </a:extLst>
            </p:cNvPr>
            <p:cNvSpPr/>
            <p:nvPr/>
          </p:nvSpPr>
          <p:spPr>
            <a:xfrm>
              <a:off x="5150551" y="2907544"/>
              <a:ext cx="3907153" cy="3785652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r>
                <a:rPr lang="fr-FR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/>
                  <a:cs typeface="Calibri"/>
                </a:rPr>
                <a:t>Q : </a:t>
              </a:r>
              <a:r>
                <a:rPr lang="fr-FR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/>
                  <a:cs typeface="Calibri"/>
                </a:rPr>
                <a:t>Comment faire le lien ?</a:t>
              </a:r>
            </a:p>
            <a:p>
              <a:r>
                <a:rPr lang="fr-FR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/>
                  <a:cs typeface="Calibri"/>
                </a:rPr>
                <a:t>R :</a:t>
              </a:r>
              <a:r>
                <a:rPr lang="fr-FR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/>
                  <a:cs typeface="Calibri"/>
                </a:rPr>
                <a:t> Développement limité au premier ordre</a:t>
              </a:r>
            </a:p>
            <a:p>
              <a:endParaRPr lang="fr-F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endParaRPr>
            </a:p>
            <a:p>
              <a:endParaRPr lang="fr-F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endParaRPr>
            </a:p>
            <a:p>
              <a:r>
                <a:rPr lang="fr-FR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/>
                  <a:cs typeface="Calibri"/>
                </a:rPr>
                <a:t>Propagation d'incertitude</a:t>
              </a:r>
            </a:p>
            <a:p>
              <a:endParaRPr lang="fr-F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endParaRPr>
            </a:p>
            <a:p>
              <a:endParaRPr lang="fr-F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endParaRPr>
            </a:p>
            <a:p>
              <a:endParaRPr lang="fr-F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endParaRPr>
            </a:p>
            <a:p>
              <a:pPr algn="ctr"/>
              <a:r>
                <a:rPr lang="fr-FR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/>
                  <a:cs typeface="Calibri"/>
                </a:rPr>
                <a:t>ou</a:t>
              </a:r>
            </a:p>
          </p:txBody>
        </p:sp>
        <p:pic>
          <p:nvPicPr>
            <p:cNvPr id="47" name="Picture 47">
              <a:extLst>
                <a:ext uri="{FF2B5EF4-FFF2-40B4-BE49-F238E27FC236}">
                  <a16:creationId xmlns:a16="http://schemas.microsoft.com/office/drawing/2014/main" id="{3A28F14C-07EB-4DB9-A508-5FA7F351A0E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267817" y="6034580"/>
              <a:ext cx="1387038" cy="72061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48" name="Picture 48">
              <a:extLst>
                <a:ext uri="{FF2B5EF4-FFF2-40B4-BE49-F238E27FC236}">
                  <a16:creationId xmlns:a16="http://schemas.microsoft.com/office/drawing/2014/main" id="{9D506DA2-D5B1-4FDD-A2DF-7C8D42E3B1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482874" y="6037043"/>
              <a:ext cx="1384410" cy="71568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55" name="Picture 55">
              <a:extLst>
                <a:ext uri="{FF2B5EF4-FFF2-40B4-BE49-F238E27FC236}">
                  <a16:creationId xmlns:a16="http://schemas.microsoft.com/office/drawing/2014/main" id="{E35D0A08-7FFA-4026-A2E1-D49EE17F1B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657193" y="4081128"/>
              <a:ext cx="2638097" cy="600742"/>
            </a:xfrm>
            <a:prstGeom prst="rect">
              <a:avLst/>
            </a:prstGeom>
          </p:spPr>
        </p:pic>
        <p:pic>
          <p:nvPicPr>
            <p:cNvPr id="56" name="Picture 56">
              <a:extLst>
                <a:ext uri="{FF2B5EF4-FFF2-40B4-BE49-F238E27FC236}">
                  <a16:creationId xmlns:a16="http://schemas.microsoft.com/office/drawing/2014/main" id="{52B7D7E1-93BC-4F55-9FC9-73723B548C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420711" y="5201059"/>
              <a:ext cx="3268717" cy="6008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38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7781"/>
            <a:ext cx="9144000" cy="12003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fr-FR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Incertitude-type composée</a:t>
            </a:r>
          </a:p>
          <a:p>
            <a:endParaRPr lang="fr-FR" sz="1200" b="1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cs typeface="Calibri"/>
            </a:endParaRPr>
          </a:p>
          <a:p>
            <a:r>
              <a:rPr lang="fr-F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  <a:sym typeface="Wingdings" pitchFamily="2" charset="2"/>
              </a:rPr>
              <a:t> grandeur ne dépendant que d'</a:t>
            </a:r>
            <a:r>
              <a:rPr lang="fr-FR" sz="2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  <a:sym typeface="Wingdings" pitchFamily="2" charset="2"/>
              </a:rPr>
              <a:t>une</a:t>
            </a:r>
            <a:r>
              <a:rPr lang="fr-F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  <a:sym typeface="Wingdings" pitchFamily="2" charset="2"/>
              </a:rPr>
              <a:t> seule mesure</a:t>
            </a:r>
            <a:endParaRPr lang="fr-FR" sz="2400" b="1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CF9D198-D679-460D-AEE7-FAFD621E12A4}"/>
              </a:ext>
            </a:extLst>
          </p:cNvPr>
          <p:cNvSpPr/>
          <p:nvPr/>
        </p:nvSpPr>
        <p:spPr>
          <a:xfrm>
            <a:off x="204120" y="1357298"/>
            <a:ext cx="8939880" cy="830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fr-FR" sz="2400" b="1" dirty="0">
                <a:solidFill>
                  <a:srgbClr val="7030A0"/>
                </a:solidFill>
                <a:latin typeface="Calibri"/>
                <a:cs typeface="Calibri"/>
              </a:rPr>
              <a:t>Exemple 2 :</a:t>
            </a:r>
            <a:r>
              <a:rPr lang="fr-F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 h=[H</a:t>
            </a:r>
            <a:r>
              <a:rPr lang="fr-FR" sz="24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3</a:t>
            </a:r>
            <a:r>
              <a:rPr lang="fr-F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O</a:t>
            </a:r>
            <a:r>
              <a:rPr lang="fr-FR" sz="24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+</a:t>
            </a:r>
            <a:r>
              <a:rPr lang="fr-F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] à partir du pH</a:t>
            </a:r>
          </a:p>
          <a:p>
            <a:r>
              <a:rPr lang="fr-F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grandeur mesurée : </a:t>
            </a:r>
            <a:r>
              <a:rPr lang="fr-F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pH      </a:t>
            </a:r>
            <a:r>
              <a:rPr lang="fr-F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grandeur  calculée : </a:t>
            </a:r>
            <a:r>
              <a:rPr lang="fr-F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h=[H</a:t>
            </a:r>
            <a:r>
              <a:rPr lang="fr-FR" sz="24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3</a:t>
            </a:r>
            <a:r>
              <a:rPr lang="fr-F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O</a:t>
            </a:r>
            <a:r>
              <a:rPr lang="fr-FR" sz="24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+</a:t>
            </a:r>
            <a:r>
              <a:rPr lang="fr-F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]=10</a:t>
            </a:r>
            <a:r>
              <a:rPr lang="fr-FR" sz="24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-pH</a:t>
            </a:r>
            <a:endParaRPr lang="fr-FR" sz="2400" b="1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cs typeface="Calibri"/>
            </a:endParaRPr>
          </a:p>
        </p:txBody>
      </p:sp>
      <p:grpSp>
        <p:nvGrpSpPr>
          <p:cNvPr id="15" name="Groupe 14"/>
          <p:cNvGrpSpPr/>
          <p:nvPr/>
        </p:nvGrpSpPr>
        <p:grpSpPr>
          <a:xfrm>
            <a:off x="104531" y="2523403"/>
            <a:ext cx="8717067" cy="3785652"/>
            <a:chOff x="194302" y="2657580"/>
            <a:chExt cx="8717067" cy="3785652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77C57EF-337B-4A75-988A-F972E5F0043D}"/>
                </a:ext>
              </a:extLst>
            </p:cNvPr>
            <p:cNvSpPr/>
            <p:nvPr/>
          </p:nvSpPr>
          <p:spPr>
            <a:xfrm>
              <a:off x="194302" y="2657580"/>
              <a:ext cx="8717067" cy="3785652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r>
                <a:rPr lang="fr-FR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/>
                  <a:cs typeface="Calibri"/>
                </a:rPr>
                <a:t>Calcul de dérivée 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endParaRPr lang="fr-F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endParaRPr>
            </a:p>
            <a:p>
              <a:endParaRPr lang="fr-F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endParaRPr>
            </a:p>
            <a:p>
              <a:endParaRPr lang="fr-F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endParaRPr>
            </a:p>
            <a:p>
              <a:r>
                <a:rPr lang="fr-FR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/>
                  <a:cs typeface="Calibri"/>
                </a:rPr>
                <a:t>Propagation d'incertitude</a:t>
              </a:r>
            </a:p>
            <a:p>
              <a:endParaRPr lang="en-US" sz="2400" dirty="0">
                <a:latin typeface="Calibri"/>
                <a:ea typeface="+mn-lt"/>
                <a:cs typeface="+mn-lt"/>
              </a:endParaRPr>
            </a:p>
            <a:p>
              <a:endParaRPr lang="en-US" sz="2400" dirty="0">
                <a:latin typeface="Calibri"/>
                <a:ea typeface="+mn-lt"/>
                <a:cs typeface="+mn-lt"/>
              </a:endParaRPr>
            </a:p>
            <a:p>
              <a:r>
                <a:rPr lang="en-US" sz="2400" dirty="0">
                  <a:latin typeface="Calibri"/>
                  <a:ea typeface="+mn-lt"/>
                  <a:cs typeface="+mn-lt"/>
                </a:rPr>
                <a:t>Ordre de grandeur  ln(10)=2,3 </a:t>
              </a:r>
              <a:br>
                <a:rPr lang="en-US" sz="2400" dirty="0">
                  <a:latin typeface="Calibri"/>
                  <a:ea typeface="+mn-lt"/>
                  <a:cs typeface="+mn-lt"/>
                </a:rPr>
              </a:br>
              <a:r>
                <a:rPr lang="en-US" sz="2400" dirty="0">
                  <a:latin typeface="Calibri"/>
                  <a:ea typeface="+mn-lt"/>
                  <a:cs typeface="+mn-lt"/>
                </a:rPr>
                <a:t>      u(pH)=0,5               </a:t>
              </a:r>
              <a:r>
                <a:rPr lang="en-US" sz="2400" dirty="0">
                  <a:latin typeface="Calibri"/>
                  <a:ea typeface="+mn-lt"/>
                  <a:cs typeface="Calibri"/>
                </a:rPr>
                <a:t>u(h)/h=2,3              </a:t>
              </a:r>
              <a:r>
                <a:rPr lang="en-US" sz="2400" dirty="0">
                  <a:latin typeface="Calibri"/>
                  <a:ea typeface="+mn-lt"/>
                  <a:cs typeface="+mn-lt"/>
                </a:rPr>
                <a:t>"</a:t>
              </a:r>
              <a:r>
                <a:rPr lang="en-US" sz="2400" dirty="0" err="1">
                  <a:latin typeface="Calibri"/>
                  <a:ea typeface="+mn-lt"/>
                  <a:cs typeface="+mn-lt"/>
                </a:rPr>
                <a:t>précision</a:t>
              </a:r>
              <a:r>
                <a:rPr lang="en-US" sz="2400" dirty="0">
                  <a:latin typeface="Calibri"/>
                  <a:ea typeface="+mn-lt"/>
                  <a:cs typeface="+mn-lt"/>
                </a:rPr>
                <a:t>" de 115 % sur h !</a:t>
              </a:r>
            </a:p>
            <a:p>
              <a:r>
                <a:rPr lang="en-US" sz="2400" dirty="0">
                  <a:latin typeface="Calibri"/>
                  <a:ea typeface="+mn-lt"/>
                  <a:cs typeface="Calibri"/>
                </a:rPr>
                <a:t>      u(pH)=0,05             u(h)/h=0,12            "</a:t>
              </a:r>
              <a:r>
                <a:rPr lang="en-US" sz="2400" dirty="0" err="1">
                  <a:latin typeface="Calibri"/>
                  <a:ea typeface="+mn-lt"/>
                  <a:cs typeface="Calibri"/>
                </a:rPr>
                <a:t>précision</a:t>
              </a:r>
              <a:r>
                <a:rPr lang="en-US" sz="2400" dirty="0">
                  <a:latin typeface="Calibri"/>
                  <a:ea typeface="+mn-lt"/>
                  <a:cs typeface="Calibri"/>
                </a:rPr>
                <a:t>" de 12 % sur h !</a:t>
              </a:r>
              <a:endParaRPr lang="en-US" dirty="0"/>
            </a:p>
          </p:txBody>
        </p:sp>
        <p:pic>
          <p:nvPicPr>
            <p:cNvPr id="12" name="Picture 12">
              <a:extLst>
                <a:ext uri="{FF2B5EF4-FFF2-40B4-BE49-F238E27FC236}">
                  <a16:creationId xmlns:a16="http://schemas.microsoft.com/office/drawing/2014/main" id="{4BE6170F-DBD0-4691-8913-3760E5FB31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03085" y="4108160"/>
              <a:ext cx="2480442" cy="497865"/>
            </a:xfrm>
            <a:prstGeom prst="rect">
              <a:avLst/>
            </a:prstGeom>
          </p:spPr>
        </p:pic>
        <p:pic>
          <p:nvPicPr>
            <p:cNvPr id="13" name="Picture 13">
              <a:extLst>
                <a:ext uri="{FF2B5EF4-FFF2-40B4-BE49-F238E27FC236}">
                  <a16:creationId xmlns:a16="http://schemas.microsoft.com/office/drawing/2014/main" id="{D954FCB1-7357-4776-A272-BEDB37030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21978" y="4009594"/>
              <a:ext cx="2304394" cy="70156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" name="Arrow: Right 1">
              <a:extLst>
                <a:ext uri="{FF2B5EF4-FFF2-40B4-BE49-F238E27FC236}">
                  <a16:creationId xmlns:a16="http://schemas.microsoft.com/office/drawing/2014/main" id="{13DB2EDF-0AD3-4956-8560-CE2B805EDAD6}"/>
                </a:ext>
              </a:extLst>
            </p:cNvPr>
            <p:cNvSpPr/>
            <p:nvPr/>
          </p:nvSpPr>
          <p:spPr>
            <a:xfrm>
              <a:off x="2223076" y="5959962"/>
              <a:ext cx="487279" cy="240631"/>
            </a:xfrm>
            <a:prstGeom prst="rightArrow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3D058BBD-2CF8-49BD-BCBC-099EF76A80D0}"/>
                </a:ext>
              </a:extLst>
            </p:cNvPr>
            <p:cNvSpPr/>
            <p:nvPr/>
          </p:nvSpPr>
          <p:spPr>
            <a:xfrm>
              <a:off x="4660779" y="5959962"/>
              <a:ext cx="487279" cy="240631"/>
            </a:xfrm>
            <a:prstGeom prst="rightArrow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5">
            <a:extLst>
              <a:ext uri="{FF2B5EF4-FFF2-40B4-BE49-F238E27FC236}">
                <a16:creationId xmlns:a16="http://schemas.microsoft.com/office/drawing/2014/main" id="{E2FC7547-4AAE-41CE-85D4-4CC1CB8B72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1372" y="3303346"/>
            <a:ext cx="1913088" cy="5386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A4D6861C-CB0C-4867-BFFD-37E0B0DDB9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1372" y="2446922"/>
            <a:ext cx="6140271" cy="59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58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7781"/>
            <a:ext cx="9144000" cy="12003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fr-FR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Incertitude-type composée</a:t>
            </a:r>
          </a:p>
          <a:p>
            <a:endParaRPr lang="fr-FR" sz="1200" b="1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cs typeface="Calibri"/>
            </a:endParaRPr>
          </a:p>
          <a:p>
            <a:r>
              <a:rPr lang="fr-F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  <a:sym typeface="Wingdings" pitchFamily="2" charset="2"/>
              </a:rPr>
              <a:t> grandeur dépendant de </a:t>
            </a:r>
            <a:r>
              <a:rPr lang="fr-FR" sz="2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  <a:sym typeface="Wingdings" pitchFamily="2" charset="2"/>
              </a:rPr>
              <a:t>plusieurs</a:t>
            </a:r>
            <a:r>
              <a:rPr lang="fr-F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  <a:sym typeface="Wingdings" pitchFamily="2" charset="2"/>
              </a:rPr>
              <a:t> mesures</a:t>
            </a:r>
            <a:endParaRPr lang="fr-FR" sz="2400" b="1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CF9D198-D679-460D-AEE7-FAFD621E12A4}"/>
              </a:ext>
            </a:extLst>
          </p:cNvPr>
          <p:cNvSpPr/>
          <p:nvPr/>
        </p:nvSpPr>
        <p:spPr>
          <a:xfrm>
            <a:off x="0" y="1357298"/>
            <a:ext cx="6689558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fr-FR" sz="2400" b="1" dirty="0">
                <a:solidFill>
                  <a:srgbClr val="7030A0"/>
                </a:solidFill>
                <a:latin typeface="Calibri"/>
                <a:cs typeface="Calibri"/>
              </a:rPr>
              <a:t>Exemple: </a:t>
            </a:r>
            <a:r>
              <a:rPr lang="fr-F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surface d’une feuille</a:t>
            </a:r>
            <a:endParaRPr lang="fr-FR" sz="2400" dirty="0">
              <a:solidFill>
                <a:schemeClr val="tx1">
                  <a:lumMod val="95000"/>
                  <a:lumOff val="5000"/>
                </a:schemeClr>
              </a:solidFill>
              <a:ea typeface="+mn-lt"/>
              <a:cs typeface="+mn-lt"/>
            </a:endParaRP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2468BF9C-4398-403D-B94D-6DA4896CEAB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98521" y="2452084"/>
            <a:ext cx="607595" cy="167141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CA2D5FE4-E76E-4D89-BCE8-E0C6157A5F6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6809" y="6207607"/>
            <a:ext cx="348917" cy="278101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954283A-29A4-4FF7-BF7F-8A929FDA8340}"/>
              </a:ext>
            </a:extLst>
          </p:cNvPr>
          <p:cNvCxnSpPr/>
          <p:nvPr/>
        </p:nvCxnSpPr>
        <p:spPr>
          <a:xfrm flipV="1">
            <a:off x="3531269" y="6533147"/>
            <a:ext cx="120315" cy="6017"/>
          </a:xfrm>
          <a:prstGeom prst="straightConnector1">
            <a:avLst/>
          </a:prstGeom>
          <a:ln>
            <a:solidFill>
              <a:srgbClr val="16876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DFD87AD-FC73-4072-A117-429FD99061A0}"/>
              </a:ext>
            </a:extLst>
          </p:cNvPr>
          <p:cNvSpPr txBox="1"/>
          <p:nvPr/>
        </p:nvSpPr>
        <p:spPr>
          <a:xfrm>
            <a:off x="3266018" y="6502515"/>
            <a:ext cx="574957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400" b="1" dirty="0">
                <a:solidFill>
                  <a:srgbClr val="008080"/>
                </a:solidFill>
              </a:rPr>
              <a:t>u(a</a:t>
            </a:r>
            <a:r>
              <a:rPr lang="en-US" sz="1400" b="1" dirty="0">
                <a:solidFill>
                  <a:srgbClr val="008080"/>
                </a:solidFill>
                <a:ea typeface="+mn-lt"/>
                <a:cs typeface="+mn-lt"/>
              </a:rPr>
              <a:t>)</a:t>
            </a:r>
            <a:endParaRPr lang="en-US" sz="1400" b="1" dirty="0">
              <a:solidFill>
                <a:srgbClr val="00808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5DC771B-C68D-4747-BBB7-E8E11B2C805A}"/>
              </a:ext>
            </a:extLst>
          </p:cNvPr>
          <p:cNvSpPr txBox="1"/>
          <p:nvPr/>
        </p:nvSpPr>
        <p:spPr>
          <a:xfrm rot="-5400000">
            <a:off x="-132904" y="2333574"/>
            <a:ext cx="574957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400" b="1" dirty="0">
                <a:solidFill>
                  <a:srgbClr val="4878A6"/>
                </a:solidFill>
              </a:rPr>
              <a:t>u(b</a:t>
            </a:r>
            <a:r>
              <a:rPr lang="en-US" sz="1400" b="1" dirty="0">
                <a:solidFill>
                  <a:srgbClr val="4878A6"/>
                </a:solidFill>
                <a:ea typeface="+mn-lt"/>
                <a:cs typeface="+mn-lt"/>
              </a:rPr>
              <a:t>)</a:t>
            </a:r>
            <a:endParaRPr lang="en-US" sz="1400" b="1" dirty="0">
              <a:solidFill>
                <a:srgbClr val="4878A6"/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0AB2154-FB8B-42C9-94CD-C0C3251EDD71}"/>
              </a:ext>
            </a:extLst>
          </p:cNvPr>
          <p:cNvCxnSpPr/>
          <p:nvPr/>
        </p:nvCxnSpPr>
        <p:spPr>
          <a:xfrm flipH="1" flipV="1">
            <a:off x="342900" y="2382252"/>
            <a:ext cx="0" cy="144380"/>
          </a:xfrm>
          <a:prstGeom prst="straightConnector1">
            <a:avLst/>
          </a:prstGeom>
          <a:ln>
            <a:solidFill>
              <a:srgbClr val="4878A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e 21"/>
          <p:cNvGrpSpPr/>
          <p:nvPr/>
        </p:nvGrpSpPr>
        <p:grpSpPr>
          <a:xfrm>
            <a:off x="421105" y="1428736"/>
            <a:ext cx="8609845" cy="5055302"/>
            <a:chOff x="421105" y="1428736"/>
            <a:chExt cx="8609845" cy="5055302"/>
          </a:xfrm>
        </p:grpSpPr>
        <p:pic>
          <p:nvPicPr>
            <p:cNvPr id="5" name="Picture 5">
              <a:extLst>
                <a:ext uri="{FF2B5EF4-FFF2-40B4-BE49-F238E27FC236}">
                  <a16:creationId xmlns:a16="http://schemas.microsoft.com/office/drawing/2014/main" id="{0AA7A101-4DB9-46E4-B594-967048A12C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1105" y="2232838"/>
              <a:ext cx="3284621" cy="4251200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2A2E6C6-BFB4-4A80-A072-CA867CC14BE5}"/>
                </a:ext>
              </a:extLst>
            </p:cNvPr>
            <p:cNvSpPr/>
            <p:nvPr/>
          </p:nvSpPr>
          <p:spPr>
            <a:xfrm>
              <a:off x="4071934" y="1428736"/>
              <a:ext cx="4959016" cy="1200329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r>
                <a:rPr lang="fr-FR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/>
                  <a:cs typeface="Calibri"/>
                </a:rPr>
                <a:t>grandeurs mesurées :</a:t>
              </a:r>
              <a:br>
                <a:rPr lang="fr-FR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/>
                  <a:cs typeface="Calibri"/>
                </a:rPr>
              </a:br>
              <a:r>
                <a:rPr lang="fr-FR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/>
                  <a:cs typeface="Calibri"/>
                </a:rPr>
                <a:t>  </a:t>
              </a:r>
              <a:r>
                <a:rPr lang="fr-FR" sz="2400" dirty="0">
                  <a:solidFill>
                    <a:srgbClr val="008080"/>
                  </a:solidFill>
                  <a:latin typeface="Calibri"/>
                  <a:cs typeface="Calibri"/>
                </a:rPr>
                <a:t>largeur </a:t>
              </a:r>
              <a:r>
                <a:rPr lang="fr-FR" sz="2400" b="1" dirty="0">
                  <a:solidFill>
                    <a:srgbClr val="008080"/>
                  </a:solidFill>
                  <a:latin typeface="Calibri"/>
                  <a:cs typeface="Calibri"/>
                </a:rPr>
                <a:t>a ±u(a)</a:t>
              </a:r>
              <a:r>
                <a:rPr lang="fr-FR" sz="2400" b="1" dirty="0">
                  <a:solidFill>
                    <a:srgbClr val="000000"/>
                  </a:solidFill>
                  <a:latin typeface="Calibri"/>
                  <a:cs typeface="Calibri"/>
                </a:rPr>
                <a:t>    </a:t>
              </a:r>
              <a:r>
                <a:rPr lang="fr-FR" sz="2400" dirty="0">
                  <a:solidFill>
                    <a:srgbClr val="4878A6"/>
                  </a:solidFill>
                  <a:latin typeface="Calibri"/>
                  <a:cs typeface="Calibri"/>
                </a:rPr>
                <a:t>hauteur </a:t>
              </a:r>
              <a:r>
                <a:rPr lang="fr-FR" sz="2400" b="1" dirty="0" err="1">
                  <a:solidFill>
                    <a:srgbClr val="4878A6"/>
                  </a:solidFill>
                  <a:latin typeface="Calibri"/>
                  <a:cs typeface="Calibri"/>
                </a:rPr>
                <a:t>b±u</a:t>
              </a:r>
              <a:r>
                <a:rPr lang="fr-FR" sz="2400" b="1" dirty="0">
                  <a:solidFill>
                    <a:srgbClr val="4878A6"/>
                  </a:solidFill>
                  <a:latin typeface="Calibri"/>
                  <a:cs typeface="Calibri"/>
                </a:rPr>
                <a:t>(b)</a:t>
              </a:r>
            </a:p>
            <a:p>
              <a:r>
                <a:rPr lang="fr-FR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/>
                  <a:cs typeface="Calibri"/>
                </a:rPr>
                <a:t>grandeur calculée : </a:t>
              </a:r>
              <a:r>
                <a:rPr lang="fr-FR" sz="2400" dirty="0">
                  <a:solidFill>
                    <a:srgbClr val="FF0000"/>
                  </a:solidFill>
                  <a:latin typeface="Calibri"/>
                  <a:cs typeface="Calibri"/>
                </a:rPr>
                <a:t>surface S</a:t>
              </a:r>
              <a:r>
                <a:rPr lang="fr-FR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/>
                  <a:cs typeface="Calibri"/>
                </a:rPr>
                <a:t>=</a:t>
              </a:r>
              <a:r>
                <a:rPr lang="fr-FR" sz="2400" dirty="0" err="1">
                  <a:solidFill>
                    <a:srgbClr val="008080"/>
                  </a:solidFill>
                  <a:latin typeface="Calibri"/>
                  <a:cs typeface="Calibri"/>
                </a:rPr>
                <a:t>a</a:t>
              </a:r>
              <a:r>
                <a:rPr lang="fr-FR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/>
                  <a:cs typeface="Calibri"/>
                </a:rPr>
                <a:t>.</a:t>
              </a:r>
              <a:r>
                <a:rPr lang="fr-FR" sz="2400" dirty="0" err="1">
                  <a:solidFill>
                    <a:srgbClr val="4878A6"/>
                  </a:solidFill>
                  <a:latin typeface="Calibri"/>
                  <a:cs typeface="Calibri"/>
                </a:rPr>
                <a:t>b</a:t>
              </a:r>
              <a:endParaRPr lang="fr-FR" sz="2400" dirty="0">
                <a:solidFill>
                  <a:srgbClr val="4878A6"/>
                </a:solidFill>
                <a:ea typeface="+mn-lt"/>
                <a:cs typeface="+mn-lt"/>
              </a:endParaRPr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4007551" y="2630818"/>
            <a:ext cx="5056168" cy="4030452"/>
            <a:chOff x="4007551" y="2630818"/>
            <a:chExt cx="5056168" cy="403045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1C09144-35D4-4127-8FE8-96481D749E03}"/>
                </a:ext>
              </a:extLst>
            </p:cNvPr>
            <p:cNvSpPr/>
            <p:nvPr/>
          </p:nvSpPr>
          <p:spPr>
            <a:xfrm>
              <a:off x="4007551" y="2630818"/>
              <a:ext cx="5056168" cy="3785652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r>
                <a:rPr lang="fr-FR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/>
                  <a:cs typeface="Calibri"/>
                </a:rPr>
                <a:t>Q : </a:t>
              </a:r>
              <a:r>
                <a:rPr lang="fr-FR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/>
                  <a:cs typeface="Calibri"/>
                </a:rPr>
                <a:t>Comment déterminer </a:t>
              </a:r>
              <a:r>
                <a:rPr lang="fr-FR" sz="2400" dirty="0">
                  <a:solidFill>
                    <a:srgbClr val="FF0000"/>
                  </a:solidFill>
                  <a:latin typeface="Calibri"/>
                  <a:cs typeface="Calibri"/>
                </a:rPr>
                <a:t>u(S)</a:t>
              </a:r>
              <a:r>
                <a:rPr lang="fr-FR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/>
                  <a:cs typeface="Calibri"/>
                </a:rPr>
                <a:t> ?</a:t>
              </a:r>
            </a:p>
            <a:p>
              <a:r>
                <a:rPr lang="fr-FR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/>
                  <a:cs typeface="Calibri"/>
                </a:rPr>
                <a:t>R :</a:t>
              </a:r>
              <a:r>
                <a:rPr lang="fr-FR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/>
                  <a:cs typeface="Calibri"/>
                </a:rPr>
                <a:t> Si les mesures sont </a:t>
              </a:r>
              <a:r>
                <a:rPr lang="fr-FR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/>
                  <a:cs typeface="Calibri"/>
                </a:rPr>
                <a:t>indépendantes</a:t>
              </a:r>
            </a:p>
            <a:p>
              <a:br>
                <a:rPr lang="fr-FR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/>
                  <a:cs typeface="Calibri"/>
                </a:rPr>
              </a:br>
              <a:r>
                <a:rPr lang="fr-FR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/>
                  <a:cs typeface="Calibri"/>
                </a:rPr>
                <a:t>alors</a:t>
              </a:r>
            </a:p>
            <a:p>
              <a:endParaRPr lang="fr-F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endParaRPr>
            </a:p>
            <a:p>
              <a:r>
                <a:rPr lang="fr-FR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/>
                  <a:cs typeface="Calibri"/>
                </a:rPr>
                <a:t>or                            et</a:t>
              </a:r>
            </a:p>
            <a:p>
              <a:endParaRPr lang="fr-F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endParaRPr>
            </a:p>
            <a:p>
              <a:r>
                <a:rPr lang="fr-FR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/>
                  <a:cs typeface="Calibri"/>
                </a:rPr>
                <a:t>donc</a:t>
              </a:r>
              <a:endParaRPr lang="fr-FR" dirty="0">
                <a:solidFill>
                  <a:schemeClr val="tx1">
                    <a:lumMod val="95000"/>
                    <a:lumOff val="5000"/>
                  </a:schemeClr>
                </a:solidFill>
                <a:latin typeface="Corbel"/>
                <a:cs typeface="Calibri"/>
              </a:endParaRPr>
            </a:p>
            <a:p>
              <a:endParaRPr lang="fr-F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endParaRPr>
            </a:p>
            <a:p>
              <a:r>
                <a:rPr lang="fr-FR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/>
                  <a:cs typeface="Calibri"/>
                </a:rPr>
                <a:t>ou </a:t>
              </a:r>
              <a:endParaRPr lang="fr-FR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pic>
          <p:nvPicPr>
            <p:cNvPr id="21" name="Picture 22">
              <a:extLst>
                <a:ext uri="{FF2B5EF4-FFF2-40B4-BE49-F238E27FC236}">
                  <a16:creationId xmlns:a16="http://schemas.microsoft.com/office/drawing/2014/main" id="{5997A70D-FDC6-444D-B00C-2A51CA74A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82553" y="3559109"/>
              <a:ext cx="3633536" cy="834656"/>
            </a:xfrm>
            <a:prstGeom prst="rect">
              <a:avLst/>
            </a:prstGeom>
          </p:spPr>
        </p:pic>
        <p:pic>
          <p:nvPicPr>
            <p:cNvPr id="23" name="Picture 24">
              <a:extLst>
                <a:ext uri="{FF2B5EF4-FFF2-40B4-BE49-F238E27FC236}">
                  <a16:creationId xmlns:a16="http://schemas.microsoft.com/office/drawing/2014/main" id="{2EADD2E6-42A4-4A0F-B931-FA3712DEF7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31632" y="4477502"/>
              <a:ext cx="1676400" cy="622133"/>
            </a:xfrm>
            <a:prstGeom prst="rect">
              <a:avLst/>
            </a:prstGeom>
          </p:spPr>
        </p:pic>
        <p:pic>
          <p:nvPicPr>
            <p:cNvPr id="25" name="Picture 25">
              <a:extLst>
                <a:ext uri="{FF2B5EF4-FFF2-40B4-BE49-F238E27FC236}">
                  <a16:creationId xmlns:a16="http://schemas.microsoft.com/office/drawing/2014/main" id="{22FCE2CD-DC0E-43F3-B223-EBAE80467D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52724" y="4478756"/>
              <a:ext cx="1690438" cy="625643"/>
            </a:xfrm>
            <a:prstGeom prst="rect">
              <a:avLst/>
            </a:prstGeom>
          </p:spPr>
        </p:pic>
        <p:pic>
          <p:nvPicPr>
            <p:cNvPr id="26" name="Picture 26">
              <a:extLst>
                <a:ext uri="{FF2B5EF4-FFF2-40B4-BE49-F238E27FC236}">
                  <a16:creationId xmlns:a16="http://schemas.microsoft.com/office/drawing/2014/main" id="{64C6BEB9-1C57-4088-A5CB-0953A15D55D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149516" y="5244407"/>
              <a:ext cx="2743200" cy="41179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7" name="Picture 27">
              <a:extLst>
                <a:ext uri="{FF2B5EF4-FFF2-40B4-BE49-F238E27FC236}">
                  <a16:creationId xmlns:a16="http://schemas.microsoft.com/office/drawing/2014/main" id="{F3712EBD-0B07-46FA-97AF-F31B1D5A4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149516" y="5851572"/>
              <a:ext cx="2743200" cy="80969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pic>
        <p:nvPicPr>
          <p:cNvPr id="28" name="Image 7">
            <a:extLst>
              <a:ext uri="{FF2B5EF4-FFF2-40B4-BE49-F238E27FC236}">
                <a16:creationId xmlns:a16="http://schemas.microsoft.com/office/drawing/2014/main" id="{5145A3E6-E933-4A21-9AD0-913A2530355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314" y="482311"/>
            <a:ext cx="782216" cy="782216"/>
          </a:xfrm>
          <a:prstGeom prst="rect">
            <a:avLst/>
          </a:prstGeom>
        </p:spPr>
      </p:pic>
      <p:sp>
        <p:nvSpPr>
          <p:cNvPr id="29" name="ZoneTexte 8">
            <a:extLst>
              <a:ext uri="{FF2B5EF4-FFF2-40B4-BE49-F238E27FC236}">
                <a16:creationId xmlns:a16="http://schemas.microsoft.com/office/drawing/2014/main" id="{2EAA4EDD-FFCC-473F-84A9-8F11A4674EE3}"/>
              </a:ext>
            </a:extLst>
          </p:cNvPr>
          <p:cNvSpPr txBox="1"/>
          <p:nvPr/>
        </p:nvSpPr>
        <p:spPr>
          <a:xfrm>
            <a:off x="7816098" y="103781"/>
            <a:ext cx="1283777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Ref</a:t>
            </a:r>
            <a:r>
              <a:rPr lang="fr-FR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: </a:t>
            </a:r>
            <a:r>
              <a:rPr lang="fr-FR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bup</a:t>
            </a:r>
            <a:r>
              <a:rPr lang="fr-FR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889</a:t>
            </a:r>
            <a:endParaRPr lang="fr-FR" sz="1400" b="1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40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135F1D7-6D03-481B-981D-649F710EF017}"/>
              </a:ext>
            </a:extLst>
          </p:cNvPr>
          <p:cNvSpPr/>
          <p:nvPr/>
        </p:nvSpPr>
        <p:spPr>
          <a:xfrm>
            <a:off x="0" y="27781"/>
            <a:ext cx="9144000" cy="12003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fr-FR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Incertitude-type composée</a:t>
            </a:r>
          </a:p>
          <a:p>
            <a:endParaRPr lang="fr-FR" sz="1200" b="1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cs typeface="Calibri"/>
            </a:endParaRPr>
          </a:p>
          <a:p>
            <a:r>
              <a:rPr lang="fr-F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  <a:sym typeface="Wingdings" pitchFamily="2" charset="2"/>
              </a:rPr>
              <a:t> grandeur dépendant de </a:t>
            </a:r>
            <a:r>
              <a:rPr lang="fr-FR" sz="2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  <a:sym typeface="Wingdings" pitchFamily="2" charset="2"/>
              </a:rPr>
              <a:t>plusieurs</a:t>
            </a:r>
            <a:r>
              <a:rPr lang="fr-F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  <a:sym typeface="Wingdings" pitchFamily="2" charset="2"/>
              </a:rPr>
              <a:t> mesures : formulaire</a:t>
            </a:r>
            <a:endParaRPr lang="fr-FR" sz="2400" b="1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6" name="Titre 3"/>
          <p:cNvSpPr txBox="1">
            <a:spLocks noGrp="1"/>
          </p:cNvSpPr>
          <p:nvPr>
            <p:ph type="body" idx="1"/>
          </p:nvPr>
        </p:nvSpPr>
        <p:spPr>
          <a:xfrm>
            <a:off x="1619672" y="5847655"/>
            <a:ext cx="698477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>
              <a:buNone/>
            </a:pPr>
            <a:r>
              <a:rPr lang="fr-FR" sz="2000" b="1" dirty="0">
                <a:solidFill>
                  <a:srgbClr val="7030A0"/>
                </a:solidFill>
                <a:latin typeface="Calibri"/>
                <a:cs typeface="Calibri"/>
              </a:rPr>
              <a:t>- En TP : utilisation du logiciel GUM_MC ou de Python.</a:t>
            </a:r>
          </a:p>
          <a:p>
            <a:pPr algn="l">
              <a:buNone/>
            </a:pPr>
            <a:r>
              <a:rPr lang="fr-FR" sz="2000" b="1" dirty="0">
                <a:solidFill>
                  <a:srgbClr val="7030A0"/>
                </a:solidFill>
                <a:latin typeface="Calibri"/>
                <a:cs typeface="Calibri"/>
              </a:rPr>
              <a:t>- A l'écrit : les formules sont données pour chaque application.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820891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8" y="5805264"/>
            <a:ext cx="936104" cy="93610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64" y="5805264"/>
            <a:ext cx="586408" cy="59543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314" y="482311"/>
            <a:ext cx="782216" cy="782216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7816098" y="103781"/>
            <a:ext cx="1283777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Ref</a:t>
            </a:r>
            <a:r>
              <a:rPr lang="fr-FR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: </a:t>
            </a:r>
            <a:r>
              <a:rPr lang="fr-FR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bup</a:t>
            </a:r>
            <a:r>
              <a:rPr lang="fr-FR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889</a:t>
            </a:r>
            <a:endParaRPr lang="fr-FR" sz="1400" b="1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75507D2-A6DE-4B78-B7AF-0802EDF67E4C}"/>
              </a:ext>
            </a:extLst>
          </p:cNvPr>
          <p:cNvSpPr/>
          <p:nvPr/>
        </p:nvSpPr>
        <p:spPr>
          <a:xfrm>
            <a:off x="6783928" y="5200331"/>
            <a:ext cx="121324" cy="1340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E03EF4A-005F-4889-A616-7BB2F7079083}"/>
              </a:ext>
            </a:extLst>
          </p:cNvPr>
          <p:cNvSpPr/>
          <p:nvPr/>
        </p:nvSpPr>
        <p:spPr>
          <a:xfrm>
            <a:off x="6662604" y="5468520"/>
            <a:ext cx="185178" cy="1468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F44FC1-8D52-4A21-A244-9614142DA566}"/>
              </a:ext>
            </a:extLst>
          </p:cNvPr>
          <p:cNvSpPr txBox="1"/>
          <p:nvPr/>
        </p:nvSpPr>
        <p:spPr>
          <a:xfrm>
            <a:off x="6676492" y="5060967"/>
            <a:ext cx="52105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62B917-F974-4366-8909-B273E41FBEC8}"/>
              </a:ext>
            </a:extLst>
          </p:cNvPr>
          <p:cNvSpPr txBox="1"/>
          <p:nvPr/>
        </p:nvSpPr>
        <p:spPr>
          <a:xfrm>
            <a:off x="6587095" y="5335542"/>
            <a:ext cx="52105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A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 txBox="1">
            <a:spLocks noGrp="1"/>
          </p:cNvSpPr>
          <p:nvPr>
            <p:ph type="body" idx="1"/>
          </p:nvPr>
        </p:nvSpPr>
        <p:spPr>
          <a:xfrm>
            <a:off x="179512" y="375937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Validation d’une mesure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79512" y="1700808"/>
            <a:ext cx="8784976" cy="477053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fr-FR" sz="2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Pour rappel : en seconde et 1</a:t>
            </a:r>
            <a:r>
              <a:rPr lang="fr-FR" sz="2400" b="1" u="sng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e</a:t>
            </a:r>
            <a:r>
              <a:rPr lang="fr-FR" sz="2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latin typeface="Calibri" pitchFamily="34" charset="0"/>
                <a:cs typeface="Calibri" pitchFamily="34" charset="0"/>
              </a:rPr>
              <a:t>L’encadrement de la valeur mesurée  </a:t>
            </a:r>
            <a:r>
              <a:rPr lang="fr-FR" sz="2000" b="1" dirty="0" err="1">
                <a:latin typeface="Calibri" pitchFamily="34" charset="0"/>
                <a:cs typeface="Calibri" pitchFamily="34" charset="0"/>
              </a:rPr>
              <a:t>Xmes</a:t>
            </a:r>
            <a:r>
              <a:rPr lang="fr-FR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 ± u(X)</a:t>
            </a:r>
            <a:r>
              <a:rPr lang="fr-FR" sz="2000" dirty="0">
                <a:latin typeface="Calibri" pitchFamily="34" charset="0"/>
                <a:cs typeface="Calibri" pitchFamily="34" charset="0"/>
              </a:rPr>
              <a:t> :</a:t>
            </a:r>
          </a:p>
          <a:p>
            <a:pPr marL="342900" indent="-342900">
              <a:buFontTx/>
              <a:buChar char="-"/>
            </a:pPr>
            <a:r>
              <a:rPr lang="fr-FR" sz="2000" dirty="0">
                <a:latin typeface="Calibri" pitchFamily="34" charset="0"/>
                <a:cs typeface="Calibri" pitchFamily="34" charset="0"/>
              </a:rPr>
              <a:t>Contient-il la valeur de référence ?</a:t>
            </a:r>
          </a:p>
          <a:p>
            <a:pPr marL="342900" indent="-342900">
              <a:buFontTx/>
              <a:buChar char="-"/>
            </a:pPr>
            <a:r>
              <a:rPr lang="fr-FR" sz="2000" dirty="0">
                <a:latin typeface="Calibri"/>
                <a:cs typeface="Calibri"/>
              </a:rPr>
              <a:t>Ou chevauche-t-il l’encadrement de la valeur de référence  </a:t>
            </a:r>
            <a:r>
              <a:rPr lang="fr-FR" sz="2000" b="1" dirty="0" err="1">
                <a:latin typeface="Calibri"/>
                <a:cs typeface="Calibri"/>
              </a:rPr>
              <a:t>Xref</a:t>
            </a:r>
            <a:r>
              <a:rPr lang="fr-FR" sz="2000" b="1" dirty="0">
                <a:latin typeface="Calibri"/>
                <a:cs typeface="Calibri"/>
              </a:rPr>
              <a:t> </a:t>
            </a:r>
            <a:r>
              <a:rPr lang="fr-FR" sz="2000" b="1" dirty="0">
                <a:latin typeface="Calibri"/>
                <a:ea typeface="Calibri" pitchFamily="34" charset="0"/>
                <a:cs typeface="Calibri"/>
              </a:rPr>
              <a:t>± u(</a:t>
            </a:r>
            <a:r>
              <a:rPr lang="fr-FR" sz="2000" b="1" dirty="0" err="1">
                <a:latin typeface="Calibri"/>
                <a:ea typeface="Calibri" pitchFamily="34" charset="0"/>
                <a:cs typeface="Calibri"/>
              </a:rPr>
              <a:t>Xref</a:t>
            </a:r>
            <a:r>
              <a:rPr lang="fr-FR" sz="2000" b="1" dirty="0">
                <a:latin typeface="Calibri"/>
                <a:ea typeface="Calibri" pitchFamily="34" charset="0"/>
                <a:cs typeface="Calibri"/>
              </a:rPr>
              <a:t>)</a:t>
            </a:r>
            <a:r>
              <a:rPr lang="fr-FR" sz="2000" dirty="0">
                <a:latin typeface="Calibri"/>
                <a:cs typeface="Calibri"/>
              </a:rPr>
              <a:t> ?</a:t>
            </a:r>
          </a:p>
          <a:p>
            <a:pPr>
              <a:lnSpc>
                <a:spcPct val="150000"/>
              </a:lnSpc>
            </a:pPr>
            <a:endParaRPr lang="fr-FR" sz="2400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fr-FR" sz="2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En classe de terminale, utilisation d’un autre critère de validité :</a:t>
            </a:r>
          </a:p>
          <a:p>
            <a:pPr>
              <a:lnSpc>
                <a:spcPct val="150000"/>
              </a:lnSpc>
            </a:pPr>
            <a:r>
              <a:rPr lang="fr-F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z-score (appellation mathématique) :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endParaRPr lang="fr-FR" sz="2000" b="1" u="sng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endParaRPr lang="fr-FR" sz="2000" b="1" u="sng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                                            =&gt; Interprétation du z-score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4547741"/>
            <a:ext cx="247253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661248"/>
            <a:ext cx="995745" cy="935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36124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 txBox="1">
            <a:spLocks/>
          </p:cNvSpPr>
          <p:nvPr/>
        </p:nvSpPr>
        <p:spPr>
          <a:xfrm>
            <a:off x="0" y="214290"/>
            <a:ext cx="822960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/>
                <a:cs typeface="Calibri"/>
                <a:sym typeface="Wingdings" pitchFamily="2" charset="2"/>
              </a:rPr>
              <a:t></a:t>
            </a:r>
            <a:r>
              <a:rPr lang="fr-FR" sz="24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  <a:sym typeface="Wingdings" pitchFamily="2" charset="2"/>
              </a:rPr>
              <a:t> </a:t>
            </a:r>
            <a:r>
              <a:rPr kumimoji="0" lang="fr-FR" sz="2400" b="1" i="0" u="sng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/>
                <a:cs typeface="Calibri"/>
              </a:rPr>
              <a:t>Discussion autour du critère de validité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57158" y="1500174"/>
            <a:ext cx="8607330" cy="48936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/>
            <a:r>
              <a:rPr lang="fr-FR" sz="2400" dirty="0">
                <a:latin typeface="Calibri" pitchFamily="34" charset="0"/>
                <a:cs typeface="Calibri" pitchFamily="34" charset="0"/>
              </a:rPr>
              <a:t>On  </a:t>
            </a:r>
            <a:r>
              <a:rPr lang="fr-FR" sz="2400" b="1" u="sng" dirty="0">
                <a:latin typeface="Calibri" pitchFamily="34" charset="0"/>
                <a:cs typeface="Calibri" pitchFamily="34" charset="0"/>
              </a:rPr>
              <a:t>propose</a:t>
            </a:r>
            <a:r>
              <a:rPr lang="fr-FR" sz="2400" dirty="0">
                <a:latin typeface="Calibri" pitchFamily="34" charset="0"/>
                <a:cs typeface="Calibri" pitchFamily="34" charset="0"/>
              </a:rPr>
              <a:t> l’interprétation suivante:</a:t>
            </a:r>
          </a:p>
          <a:p>
            <a:pPr lvl="0"/>
            <a:r>
              <a:rPr lang="fr-FR" sz="2400" b="1" dirty="0">
                <a:latin typeface="Calibri" pitchFamily="34" charset="0"/>
                <a:cs typeface="Calibri" pitchFamily="34" charset="0"/>
              </a:rPr>
              <a:t>  </a:t>
            </a:r>
          </a:p>
          <a:p>
            <a:pPr lvl="0">
              <a:buFont typeface="Wingdings" pitchFamily="2" charset="2"/>
              <a:buChar char="§"/>
            </a:pPr>
            <a:r>
              <a:rPr lang="fr-FR" sz="2400" b="1" dirty="0">
                <a:latin typeface="Calibri" pitchFamily="34" charset="0"/>
                <a:cs typeface="Calibri" pitchFamily="34" charset="0"/>
              </a:rPr>
              <a:t> Si z ≤ 2 </a:t>
            </a:r>
            <a:r>
              <a:rPr lang="fr-FR" sz="2400" dirty="0">
                <a:latin typeface="Calibri" pitchFamily="34" charset="0"/>
                <a:cs typeface="Calibri" pitchFamily="34" charset="0"/>
              </a:rPr>
              <a:t>: </a:t>
            </a:r>
          </a:p>
          <a:p>
            <a:pPr lvl="0"/>
            <a:r>
              <a:rPr lang="fr-FR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fr-FR" sz="2400" dirty="0" err="1">
                <a:latin typeface="Calibri" pitchFamily="34" charset="0"/>
                <a:cs typeface="Calibri" pitchFamily="34" charset="0"/>
              </a:rPr>
              <a:t>X</a:t>
            </a:r>
            <a:r>
              <a:rPr lang="fr-FR" sz="2400" baseline="-25000" dirty="0" err="1">
                <a:latin typeface="Calibri" pitchFamily="34" charset="0"/>
                <a:cs typeface="Calibri" pitchFamily="34" charset="0"/>
              </a:rPr>
              <a:t>mes</a:t>
            </a:r>
            <a:r>
              <a:rPr lang="fr-FR" sz="2400" dirty="0">
                <a:latin typeface="Calibri" pitchFamily="34" charset="0"/>
                <a:cs typeface="Calibri" pitchFamily="34" charset="0"/>
              </a:rPr>
              <a:t> et </a:t>
            </a:r>
            <a:r>
              <a:rPr lang="fr-FR" sz="2400" dirty="0" err="1">
                <a:latin typeface="Calibri" pitchFamily="34" charset="0"/>
                <a:cs typeface="Calibri" pitchFamily="34" charset="0"/>
              </a:rPr>
              <a:t>X</a:t>
            </a:r>
            <a:r>
              <a:rPr lang="fr-FR" sz="2400" baseline="-25000" dirty="0" err="1">
                <a:latin typeface="Calibri" pitchFamily="34" charset="0"/>
                <a:cs typeface="Calibri" pitchFamily="34" charset="0"/>
              </a:rPr>
              <a:t>ref</a:t>
            </a:r>
            <a:r>
              <a:rPr lang="fr-FR" sz="2400" dirty="0">
                <a:latin typeface="Calibri" pitchFamily="34" charset="0"/>
                <a:cs typeface="Calibri" pitchFamily="34" charset="0"/>
              </a:rPr>
              <a:t> sont compatibles, la mesure est validée (avec une probabilité de 5 % de se tromper).</a:t>
            </a:r>
          </a:p>
          <a:p>
            <a:pPr lvl="0"/>
            <a:r>
              <a:rPr lang="fr-FR" sz="2400" dirty="0"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fr-FR" sz="2400" b="1" dirty="0">
                <a:latin typeface="Calibri"/>
                <a:cs typeface="Calibri"/>
              </a:rPr>
              <a:t>   Si z &gt; 2 </a:t>
            </a:r>
            <a:r>
              <a:rPr lang="fr-FR" sz="2400" dirty="0">
                <a:latin typeface="Calibri"/>
                <a:cs typeface="Calibri"/>
              </a:rPr>
              <a:t>: l’écart entre </a:t>
            </a:r>
            <a:r>
              <a:rPr lang="fr-FR" sz="2400" dirty="0" err="1">
                <a:latin typeface="Calibri"/>
                <a:cs typeface="Calibri"/>
              </a:rPr>
              <a:t>X</a:t>
            </a:r>
            <a:r>
              <a:rPr lang="fr-FR" sz="2400" baseline="-25000" dirty="0" err="1">
                <a:latin typeface="Calibri"/>
                <a:cs typeface="Calibri"/>
              </a:rPr>
              <a:t>mes</a:t>
            </a:r>
            <a:r>
              <a:rPr lang="fr-FR" sz="2400" dirty="0">
                <a:latin typeface="Calibri"/>
                <a:cs typeface="Calibri"/>
              </a:rPr>
              <a:t> et </a:t>
            </a:r>
            <a:r>
              <a:rPr lang="fr-FR" sz="2400" dirty="0" err="1">
                <a:latin typeface="Calibri"/>
                <a:cs typeface="Calibri"/>
              </a:rPr>
              <a:t>X</a:t>
            </a:r>
            <a:r>
              <a:rPr lang="fr-FR" sz="2400" baseline="-25000" dirty="0" err="1">
                <a:latin typeface="Calibri"/>
                <a:cs typeface="Calibri"/>
              </a:rPr>
              <a:t>ref</a:t>
            </a:r>
            <a:r>
              <a:rPr lang="fr-FR" sz="2400" dirty="0">
                <a:latin typeface="Calibri"/>
                <a:cs typeface="Calibri"/>
              </a:rPr>
              <a:t> est trop grand, on ne valide pas la mesure.  Il y plus  95 % de chances que les deux valeurs ne soient pas compatibles. Il faut rechercher et corriger une ou des erreurs systématiques.</a:t>
            </a:r>
          </a:p>
          <a:p>
            <a:pPr lvl="0"/>
            <a:endParaRPr lang="fr-FR" sz="2400" dirty="0">
              <a:latin typeface="Calibri" pitchFamily="34" charset="0"/>
              <a:cs typeface="Calibri" pitchFamily="34" charset="0"/>
            </a:endParaRPr>
          </a:p>
          <a:p>
            <a:r>
              <a:rPr lang="fr-FR" sz="2400" b="1" dirty="0">
                <a:latin typeface="Calibri"/>
                <a:cs typeface="Calibri"/>
              </a:rPr>
              <a:t>Attention :  </a:t>
            </a:r>
            <a:r>
              <a:rPr lang="fr-FR" sz="2400" dirty="0">
                <a:latin typeface="Calibri"/>
                <a:cs typeface="Calibri"/>
              </a:rPr>
              <a:t>des erreurs dans l’estimation de u(x) peuvent influencer la valeur  de z.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0" y="642918"/>
            <a:ext cx="936104" cy="936104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214290"/>
            <a:ext cx="247253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3"/>
          <p:cNvSpPr txBox="1">
            <a:spLocks noGrp="1"/>
          </p:cNvSpPr>
          <p:nvPr>
            <p:ph type="title"/>
          </p:nvPr>
        </p:nvSpPr>
        <p:spPr>
          <a:xfrm>
            <a:off x="395536" y="332656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Plan = progressivité dans les programmes</a:t>
            </a:r>
          </a:p>
        </p:txBody>
      </p:sp>
      <p:sp>
        <p:nvSpPr>
          <p:cNvPr id="7" name="Titre 2"/>
          <p:cNvSpPr txBox="1">
            <a:spLocks/>
          </p:cNvSpPr>
          <p:nvPr/>
        </p:nvSpPr>
        <p:spPr>
          <a:xfrm>
            <a:off x="-62172" y="1052736"/>
            <a:ext cx="9145016" cy="5976664"/>
          </a:xfrm>
          <a:prstGeom prst="rect">
            <a:avLst/>
          </a:prstGeom>
        </p:spPr>
        <p:txBody>
          <a:bodyPr anchor="b" anchorCtr="0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3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Toute mesure est entachée d’erreur…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alpha val="100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S’en rendre compte : 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alpha val="10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</a:t>
            </a:r>
            <a:r>
              <a:rPr kumimoji="0" lang="fr-FR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alpha val="10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istribution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alpha val="10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des mesures (Troisième)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alpha val="100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Quantifier cette distribution : 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alpha val="10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écart-type, incertitude de type A (Seconde, 1e)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alpha val="100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Analyser l’origine de cette distribution :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alpha val="10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différentes sources d’erreur (Seconde,1e)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alpha val="100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alpha val="100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alpha val="100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alpha val="10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Et dans le cas d’une mesure unique 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alpha val="100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Quantifier l’incertitude :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alpha val="10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Approche </a:t>
            </a:r>
            <a:r>
              <a:rPr kumimoji="0" lang="fr-FR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alpha val="10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proba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alpha val="10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: incertitude de type B (1</a:t>
            </a:r>
            <a:r>
              <a:rPr kumimoji="0" lang="fr-FR" sz="2000" b="1" i="0" u="none" strike="noStrike" kern="0" cap="none" spc="0" normalizeH="0" baseline="30000" noProof="0" dirty="0">
                <a:ln>
                  <a:noFill/>
                </a:ln>
                <a:solidFill>
                  <a:prstClr val="black">
                    <a:alpha val="10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e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alpha val="10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, </a:t>
            </a:r>
            <a:r>
              <a:rPr kumimoji="0" lang="fr-FR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alpha val="10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Term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alpha val="10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alpha val="100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Composer avec plusieurs incertitudes : 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alpha val="10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propagation des incertitudes (</a:t>
            </a:r>
            <a:r>
              <a:rPr kumimoji="0" lang="fr-FR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alpha val="10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Term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alpha val="10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alpha val="100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alpha val="100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alpha val="10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Et dans le cas d’une régression linéaire ? (1°, </a:t>
            </a:r>
            <a:r>
              <a:rPr kumimoji="0" lang="fr-FR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alpha val="10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Term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alpha val="10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)</a:t>
            </a:r>
            <a:b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alpha val="10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endParaRPr kumimoji="0" lang="fr-FR" sz="2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alpha val="100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4" name="Flèche vers le bas 3"/>
          <p:cNvSpPr/>
          <p:nvPr/>
        </p:nvSpPr>
        <p:spPr>
          <a:xfrm>
            <a:off x="1789348" y="1052736"/>
            <a:ext cx="5637312" cy="5256584"/>
          </a:xfrm>
          <a:prstGeom prst="downArrow">
            <a:avLst/>
          </a:prstGeom>
          <a:solidFill>
            <a:schemeClr val="accent1">
              <a:tint val="100000"/>
              <a:shade val="100000"/>
              <a:satMod val="100000"/>
              <a:alpha val="24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580187" y="6309320"/>
            <a:ext cx="8055634" cy="504056"/>
          </a:xfrm>
          <a:prstGeom prst="roundRect">
            <a:avLst/>
          </a:prstGeom>
          <a:solidFill>
            <a:srgbClr val="FFC000">
              <a:alpha val="14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28462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Jeux de données et régression linéaire avec valeurs du r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8" name="AutoShape 4" descr="Jeux de données et régression linéaire avec valeurs du r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988840"/>
            <a:ext cx="7050221" cy="4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179512" y="1340768"/>
            <a:ext cx="8964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 </a:t>
            </a:r>
            <a: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Le  coefficient de corrélation est-il un bon critère pour valider une modélisation? </a:t>
            </a: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Illustration avec le Quartet d’</a:t>
            </a:r>
            <a:r>
              <a:rPr lang="fr-FR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Anscombe</a:t>
            </a:r>
            <a:endParaRPr lang="fr-FR" sz="20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itre 3"/>
          <p:cNvSpPr txBox="1">
            <a:spLocks noGrp="1"/>
          </p:cNvSpPr>
          <p:nvPr>
            <p:ph type="body" idx="1"/>
          </p:nvPr>
        </p:nvSpPr>
        <p:spPr>
          <a:xfrm>
            <a:off x="142844" y="571480"/>
            <a:ext cx="8821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Vérification  d’une loi et régression linéaire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94185">
            <a:off x="94019" y="3674767"/>
            <a:ext cx="512586" cy="48914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 rot="16200000">
            <a:off x="-1104399" y="3890425"/>
            <a:ext cx="3516643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Ref</a:t>
            </a:r>
            <a:r>
              <a:rPr lang="fr-F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: F. Lévrier, Incertitudes Expérimentales</a:t>
            </a:r>
            <a:endParaRPr lang="fr-FR" sz="14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3"/>
          <p:cNvSpPr txBox="1">
            <a:spLocks noGrp="1"/>
          </p:cNvSpPr>
          <p:nvPr>
            <p:ph type="title"/>
          </p:nvPr>
        </p:nvSpPr>
        <p:spPr>
          <a:xfrm>
            <a:off x="395536" y="332656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Plan = progressivité dans les programmes</a:t>
            </a:r>
          </a:p>
        </p:txBody>
      </p:sp>
      <p:sp>
        <p:nvSpPr>
          <p:cNvPr id="7" name="Titre 2"/>
          <p:cNvSpPr txBox="1">
            <a:spLocks/>
          </p:cNvSpPr>
          <p:nvPr/>
        </p:nvSpPr>
        <p:spPr>
          <a:xfrm>
            <a:off x="-62172" y="1052736"/>
            <a:ext cx="9145016" cy="5976664"/>
          </a:xfrm>
          <a:prstGeom prst="rect">
            <a:avLst/>
          </a:prstGeom>
        </p:spPr>
        <p:txBody>
          <a:bodyPr anchor="b" anchorCtr="0">
            <a:normAutofit fontScale="97500" lnSpcReduction="1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33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Toute mesure est entachée d’erreur…</a:t>
            </a:r>
            <a:endParaRPr lang="fr-FR" sz="3300" b="1" kern="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2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2000" b="1" kern="0" dirty="0">
              <a:solidFill>
                <a:schemeClr val="tx1">
                  <a:alpha val="10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2000" b="1" kern="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S’en rendre compte : </a:t>
            </a:r>
            <a:r>
              <a:rPr lang="fr-FR" sz="2000" b="1" kern="0" dirty="0">
                <a:solidFill>
                  <a:schemeClr val="tx1">
                    <a:alpha val="100000"/>
                  </a:schemeClr>
                </a:solidFill>
                <a:latin typeface="Calibri" pitchFamily="34" charset="0"/>
                <a:cs typeface="Calibri" pitchFamily="34" charset="0"/>
              </a:rPr>
              <a:t>d</a:t>
            </a:r>
            <a:r>
              <a:rPr kumimoji="0" lang="fr-FR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alpha val="100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istribution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alpha val="100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des mesures (Troisième)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2000" b="1" kern="0" dirty="0">
              <a:solidFill>
                <a:schemeClr val="tx1">
                  <a:alpha val="10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Quantifier cette distribution</a:t>
            </a:r>
            <a:r>
              <a:rPr kumimoji="0" lang="fr-FR" sz="20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: </a:t>
            </a:r>
            <a:r>
              <a:rPr kumimoji="0" lang="fr-FR" sz="2000" b="1" i="0" u="none" strike="noStrike" kern="0" cap="none" spc="0" normalizeH="0" noProof="0" dirty="0">
                <a:ln>
                  <a:noFill/>
                </a:ln>
                <a:solidFill>
                  <a:schemeClr val="tx1">
                    <a:alpha val="100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écart-type, incertitude de type A (Seconde, 1e)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2000" b="1" kern="0" dirty="0">
              <a:solidFill>
                <a:schemeClr val="tx1">
                  <a:alpha val="10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2000" b="1" kern="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Analyser l’origine de cette distribution :</a:t>
            </a:r>
            <a:r>
              <a:rPr lang="fr-FR" sz="2000" b="1" kern="0" dirty="0">
                <a:solidFill>
                  <a:schemeClr val="tx1">
                    <a:alpha val="10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kumimoji="0" lang="fr-FR" sz="2000" b="1" i="0" u="none" strike="noStrike" kern="0" cap="none" spc="0" normalizeH="0" noProof="0" dirty="0">
                <a:ln>
                  <a:noFill/>
                </a:ln>
                <a:solidFill>
                  <a:schemeClr val="tx1">
                    <a:alpha val="100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différentes sources d’erreur (Seconde,1e)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2000" b="1" kern="0" dirty="0">
              <a:solidFill>
                <a:schemeClr val="tx1">
                  <a:alpha val="10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2000" b="1" kern="0" dirty="0">
              <a:solidFill>
                <a:schemeClr val="tx1">
                  <a:alpha val="10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2000" b="1" i="0" u="none" strike="noStrike" kern="0" cap="none" spc="0" normalizeH="0" noProof="0" dirty="0">
              <a:ln>
                <a:noFill/>
              </a:ln>
              <a:solidFill>
                <a:schemeClr val="tx1">
                  <a:alpha val="100000"/>
                </a:schemeClr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2000" b="1" kern="0" baseline="0" dirty="0">
                <a:solidFill>
                  <a:schemeClr val="tx1">
                    <a:alpha val="100000"/>
                  </a:schemeClr>
                </a:solidFill>
                <a:latin typeface="Calibri" pitchFamily="34" charset="0"/>
                <a:cs typeface="Calibri" pitchFamily="34" charset="0"/>
              </a:rPr>
              <a:t>Et dans le cas d’une mesure unique ?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2000" b="1" kern="0" baseline="0" dirty="0">
              <a:solidFill>
                <a:schemeClr val="tx1">
                  <a:alpha val="10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0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Quantifier l’incertitude :</a:t>
            </a:r>
            <a:r>
              <a:rPr kumimoji="0" lang="fr-FR" sz="2000" b="1" i="0" u="none" strike="noStrike" kern="0" cap="none" spc="0" normalizeH="0" noProof="0" dirty="0">
                <a:ln>
                  <a:noFill/>
                </a:ln>
                <a:solidFill>
                  <a:schemeClr val="tx1">
                    <a:alpha val="100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Approche </a:t>
            </a:r>
            <a:r>
              <a:rPr kumimoji="0" lang="fr-FR" sz="2000" b="1" i="0" u="none" strike="noStrike" kern="0" cap="none" spc="0" normalizeH="0" noProof="0" dirty="0" err="1">
                <a:ln>
                  <a:noFill/>
                </a:ln>
                <a:solidFill>
                  <a:schemeClr val="tx1">
                    <a:alpha val="100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proba</a:t>
            </a:r>
            <a:r>
              <a:rPr kumimoji="0" lang="fr-FR" sz="2000" b="1" i="0" u="none" strike="noStrike" kern="0" cap="none" spc="0" normalizeH="0" noProof="0" dirty="0">
                <a:ln>
                  <a:noFill/>
                </a:ln>
                <a:solidFill>
                  <a:schemeClr val="tx1">
                    <a:alpha val="100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: incertitude de type B (1</a:t>
            </a:r>
            <a:r>
              <a:rPr kumimoji="0" lang="fr-FR" sz="2000" b="1" i="0" u="none" strike="noStrike" kern="0" cap="none" spc="0" normalizeH="0" baseline="30000" noProof="0" dirty="0">
                <a:ln>
                  <a:noFill/>
                </a:ln>
                <a:solidFill>
                  <a:schemeClr val="tx1">
                    <a:alpha val="100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e</a:t>
            </a:r>
            <a:r>
              <a:rPr kumimoji="0" lang="fr-FR" sz="2000" b="1" i="0" u="none" strike="noStrike" kern="0" cap="none" spc="0" normalizeH="0" noProof="0" dirty="0">
                <a:ln>
                  <a:noFill/>
                </a:ln>
                <a:solidFill>
                  <a:schemeClr val="tx1">
                    <a:alpha val="100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, </a:t>
            </a:r>
            <a:r>
              <a:rPr kumimoji="0" lang="fr-FR" sz="2000" b="1" i="0" u="none" strike="noStrike" kern="0" cap="none" spc="0" normalizeH="0" noProof="0" dirty="0" err="1">
                <a:ln>
                  <a:noFill/>
                </a:ln>
                <a:solidFill>
                  <a:schemeClr val="tx1">
                    <a:alpha val="100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Term</a:t>
            </a:r>
            <a:r>
              <a:rPr kumimoji="0" lang="fr-FR" sz="2000" b="1" i="0" u="none" strike="noStrike" kern="0" cap="none" spc="0" normalizeH="0" noProof="0" dirty="0">
                <a:ln>
                  <a:noFill/>
                </a:ln>
                <a:solidFill>
                  <a:schemeClr val="tx1">
                    <a:alpha val="100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2000" b="1" i="0" u="none" strike="noStrike" kern="0" cap="none" spc="0" normalizeH="0" noProof="0" dirty="0">
              <a:ln>
                <a:noFill/>
              </a:ln>
              <a:solidFill>
                <a:schemeClr val="tx1">
                  <a:alpha val="100000"/>
                </a:schemeClr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2000" b="1" kern="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Composer avec plusieurs incertitudes : </a:t>
            </a:r>
            <a:r>
              <a:rPr lang="fr-FR" sz="2000" b="1" kern="0" dirty="0">
                <a:solidFill>
                  <a:schemeClr val="tx1">
                    <a:alpha val="100000"/>
                  </a:schemeClr>
                </a:solidFill>
                <a:latin typeface="Calibri" pitchFamily="34" charset="0"/>
                <a:cs typeface="Calibri" pitchFamily="34" charset="0"/>
              </a:rPr>
              <a:t>propagation des incertitudes (</a:t>
            </a:r>
            <a:r>
              <a:rPr lang="fr-FR" sz="2000" b="1" kern="0" dirty="0" err="1">
                <a:solidFill>
                  <a:schemeClr val="tx1">
                    <a:alpha val="100000"/>
                  </a:schemeClr>
                </a:solidFill>
                <a:latin typeface="Calibri" pitchFamily="34" charset="0"/>
                <a:cs typeface="Calibri" pitchFamily="34" charset="0"/>
              </a:rPr>
              <a:t>Term</a:t>
            </a:r>
            <a:r>
              <a:rPr lang="fr-FR" sz="2000" b="1" kern="0" dirty="0">
                <a:solidFill>
                  <a:schemeClr val="tx1">
                    <a:alpha val="100000"/>
                  </a:schemeClr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2000" b="1" i="0" u="none" strike="noStrike" kern="0" cap="none" spc="0" normalizeH="0" noProof="0" dirty="0">
              <a:ln>
                <a:noFill/>
              </a:ln>
              <a:solidFill>
                <a:schemeClr val="tx1">
                  <a:alpha val="100000"/>
                </a:schemeClr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2000" b="1" kern="0" dirty="0">
              <a:solidFill>
                <a:schemeClr val="tx1">
                  <a:alpha val="10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2000" b="1" kern="0" dirty="0">
                <a:solidFill>
                  <a:schemeClr val="tx1">
                    <a:alpha val="100000"/>
                  </a:schemeClr>
                </a:solidFill>
                <a:latin typeface="Calibri" pitchFamily="34" charset="0"/>
                <a:cs typeface="Calibri" pitchFamily="34" charset="0"/>
              </a:rPr>
              <a:t>Et dans le cas d’une régression linéaire ? (1°, </a:t>
            </a:r>
            <a:r>
              <a:rPr lang="fr-FR" sz="2000" b="1" kern="0" dirty="0" err="1">
                <a:solidFill>
                  <a:schemeClr val="tx1">
                    <a:alpha val="100000"/>
                  </a:schemeClr>
                </a:solidFill>
                <a:latin typeface="Calibri" pitchFamily="34" charset="0"/>
                <a:cs typeface="Calibri" pitchFamily="34" charset="0"/>
              </a:rPr>
              <a:t>Term</a:t>
            </a:r>
            <a:r>
              <a:rPr lang="fr-FR" sz="2000" b="1" kern="0" dirty="0">
                <a:solidFill>
                  <a:schemeClr val="tx1">
                    <a:alpha val="100000"/>
                  </a:schemeClr>
                </a:solidFill>
                <a:latin typeface="Calibri" pitchFamily="34" charset="0"/>
                <a:cs typeface="Calibri" pitchFamily="34" charset="0"/>
              </a:rPr>
              <a:t>)</a:t>
            </a:r>
            <a:b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alpha val="100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</a:br>
            <a:endParaRPr kumimoji="0" lang="fr-FR" sz="20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alpha val="100000"/>
                </a:schemeClr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2" name="Groupe 11"/>
          <p:cNvGrpSpPr/>
          <p:nvPr/>
        </p:nvGrpSpPr>
        <p:grpSpPr>
          <a:xfrm>
            <a:off x="1792208" y="1071546"/>
            <a:ext cx="5637312" cy="5256584"/>
            <a:chOff x="4357686" y="2143116"/>
            <a:chExt cx="5637312" cy="5256584"/>
          </a:xfrm>
        </p:grpSpPr>
        <p:sp>
          <p:nvSpPr>
            <p:cNvPr id="9" name="Flèche vers le bas 8"/>
            <p:cNvSpPr/>
            <p:nvPr/>
          </p:nvSpPr>
          <p:spPr>
            <a:xfrm>
              <a:off x="4357686" y="2143116"/>
              <a:ext cx="5637312" cy="5256584"/>
            </a:xfrm>
            <a:prstGeom prst="downArrow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4857752" y="2484492"/>
              <a:ext cx="4845224" cy="3016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>
                  <a:solidFill>
                    <a:schemeClr val="bg1"/>
                  </a:solidFill>
                </a:rPr>
                <a:t>Analyse</a:t>
              </a:r>
            </a:p>
            <a:p>
              <a:pPr algn="ctr"/>
              <a:endParaRPr lang="fr-FR" dirty="0">
                <a:solidFill>
                  <a:schemeClr val="bg1"/>
                </a:solidFill>
              </a:endParaRPr>
            </a:p>
            <a:p>
              <a:pPr algn="ctr"/>
              <a:r>
                <a:rPr lang="fr-FR" dirty="0">
                  <a:solidFill>
                    <a:schemeClr val="bg1"/>
                  </a:solidFill>
                </a:rPr>
                <a:t>Présentation du résultat</a:t>
              </a:r>
            </a:p>
            <a:p>
              <a:pPr algn="ctr"/>
              <a:endParaRPr lang="fr-FR" dirty="0">
                <a:solidFill>
                  <a:schemeClr val="bg1"/>
                </a:solidFill>
              </a:endParaRPr>
            </a:p>
            <a:p>
              <a:pPr algn="ctr"/>
              <a:r>
                <a:rPr lang="fr-FR" dirty="0">
                  <a:solidFill>
                    <a:schemeClr val="bg1"/>
                  </a:solidFill>
                </a:rPr>
                <a:t>Validité de la mesure</a:t>
              </a:r>
            </a:p>
            <a:p>
              <a:pPr algn="ctr"/>
              <a:endParaRPr lang="fr-FR" dirty="0">
                <a:solidFill>
                  <a:schemeClr val="bg1"/>
                </a:solidFill>
              </a:endParaRPr>
            </a:p>
            <a:p>
              <a:pPr algn="ctr"/>
              <a:endParaRPr lang="fr-FR" dirty="0">
                <a:solidFill>
                  <a:schemeClr val="bg1"/>
                </a:solidFill>
              </a:endParaRPr>
            </a:p>
            <a:p>
              <a:pPr algn="ctr"/>
              <a:endParaRPr lang="fr-FR" dirty="0">
                <a:solidFill>
                  <a:schemeClr val="bg1"/>
                </a:solidFill>
              </a:endParaRPr>
            </a:p>
            <a:p>
              <a:pPr algn="ctr"/>
              <a:endParaRPr lang="fr-FR" dirty="0">
                <a:solidFill>
                  <a:schemeClr val="bg1"/>
                </a:solidFill>
              </a:endParaRPr>
            </a:p>
            <a:p>
              <a:pPr algn="ctr"/>
              <a:r>
                <a:rPr lang="fr-FR" sz="2800" dirty="0">
                  <a:solidFill>
                    <a:schemeClr val="bg1"/>
                  </a:solidFill>
                </a:rPr>
                <a:t>…dépend du niveau</a:t>
              </a:r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1789348" y="1052736"/>
            <a:ext cx="5637312" cy="5256584"/>
            <a:chOff x="1789348" y="1052736"/>
            <a:chExt cx="5637312" cy="5256584"/>
          </a:xfrm>
        </p:grpSpPr>
        <p:sp>
          <p:nvSpPr>
            <p:cNvPr id="5" name="Flèche vers le bas 4"/>
            <p:cNvSpPr/>
            <p:nvPr/>
          </p:nvSpPr>
          <p:spPr>
            <a:xfrm>
              <a:off x="1789348" y="1052736"/>
              <a:ext cx="5637312" cy="5256584"/>
            </a:xfrm>
            <a:prstGeom prst="downArrow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2084230" y="1357298"/>
              <a:ext cx="4845224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chemeClr val="bg1"/>
                  </a:solidFill>
                </a:rPr>
                <a:t>Plan de la journée :</a:t>
              </a:r>
            </a:p>
            <a:p>
              <a:pPr algn="ctr"/>
              <a:endParaRPr lang="fr-FR" b="1" dirty="0">
                <a:solidFill>
                  <a:schemeClr val="bg1"/>
                </a:solidFill>
              </a:endParaRPr>
            </a:p>
            <a:p>
              <a:pPr algn="ctr"/>
              <a:r>
                <a:rPr lang="fr-FR" b="1" dirty="0">
                  <a:solidFill>
                    <a:schemeClr val="bg1"/>
                  </a:solidFill>
                </a:rPr>
                <a:t>MATIN</a:t>
              </a:r>
            </a:p>
            <a:p>
              <a:pPr algn="ctr"/>
              <a:r>
                <a:rPr lang="fr-FR" dirty="0">
                  <a:solidFill>
                    <a:schemeClr val="bg1"/>
                  </a:solidFill>
                </a:rPr>
                <a:t>Présentation des notions </a:t>
              </a:r>
            </a:p>
            <a:p>
              <a:pPr algn="ctr"/>
              <a:r>
                <a:rPr lang="fr-FR" dirty="0">
                  <a:solidFill>
                    <a:schemeClr val="bg1"/>
                  </a:solidFill>
                </a:rPr>
                <a:t>dans l’ordre du programme</a:t>
              </a:r>
            </a:p>
            <a:p>
              <a:pPr algn="ctr"/>
              <a:r>
                <a:rPr lang="fr-FR" dirty="0">
                  <a:solidFill>
                    <a:schemeClr val="bg1"/>
                  </a:solidFill>
                </a:rPr>
                <a:t>+ mise en application</a:t>
              </a:r>
            </a:p>
            <a:p>
              <a:pPr algn="ctr"/>
              <a:endParaRPr lang="fr-FR" dirty="0">
                <a:solidFill>
                  <a:schemeClr val="bg1"/>
                </a:solidFill>
              </a:endParaRPr>
            </a:p>
            <a:p>
              <a:pPr algn="ctr"/>
              <a:endParaRPr lang="fr-FR" dirty="0">
                <a:solidFill>
                  <a:schemeClr val="bg1"/>
                </a:solidFill>
              </a:endParaRPr>
            </a:p>
            <a:p>
              <a:pPr algn="ctr"/>
              <a:r>
                <a:rPr lang="fr-FR" dirty="0">
                  <a:solidFill>
                    <a:schemeClr val="bg1"/>
                  </a:solidFill>
                </a:rPr>
                <a:t>APRES MIDI</a:t>
              </a:r>
            </a:p>
            <a:p>
              <a:pPr algn="ctr"/>
              <a:r>
                <a:rPr lang="fr-FR" dirty="0">
                  <a:solidFill>
                    <a:schemeClr val="bg1"/>
                  </a:solidFill>
                </a:rPr>
                <a:t>Mise en application</a:t>
              </a:r>
            </a:p>
            <a:p>
              <a:pPr algn="ctr"/>
              <a:r>
                <a:rPr lang="fr-FR" dirty="0">
                  <a:solidFill>
                    <a:schemeClr val="bg1"/>
                  </a:solidFill>
                </a:rPr>
                <a:t>Adaptation </a:t>
              </a:r>
            </a:p>
            <a:p>
              <a:pPr algn="ctr"/>
              <a:r>
                <a:rPr lang="fr-FR" dirty="0">
                  <a:solidFill>
                    <a:schemeClr val="bg1"/>
                  </a:solidFill>
                </a:rPr>
                <a:t>à vos enseignements</a:t>
              </a:r>
            </a:p>
            <a:p>
              <a:pPr algn="ctr"/>
              <a:endParaRPr lang="fr-FR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141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14282" y="0"/>
            <a:ext cx="892971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  <a:sym typeface="Wingdings" pitchFamily="2" charset="2"/>
              </a:rPr>
              <a:t>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Comment vérifier une loi ? 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Exemple avec la vérification de loi de la statique des fluides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fr-FR" sz="2400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fr-FR" sz="2400" dirty="0">
                <a:latin typeface="Calibri" pitchFamily="34" charset="0"/>
                <a:cs typeface="Calibri" pitchFamily="34" charset="0"/>
              </a:rPr>
              <a:t> A « </a:t>
            </a:r>
            <a:r>
              <a:rPr lang="fr-FR" sz="2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vue d’œil </a:t>
            </a:r>
            <a:r>
              <a:rPr lang="fr-FR" sz="2400" dirty="0">
                <a:latin typeface="Calibri" pitchFamily="34" charset="0"/>
                <a:cs typeface="Calibri" pitchFamily="34" charset="0"/>
              </a:rPr>
              <a:t>», Les points sont compatibles avec le modèle.</a:t>
            </a:r>
          </a:p>
          <a:p>
            <a:pPr>
              <a:buFont typeface="Arial" pitchFamily="34" charset="0"/>
              <a:buChar char="•"/>
            </a:pPr>
            <a:r>
              <a:rPr lang="fr-FR" sz="2400" dirty="0">
                <a:latin typeface="Calibri"/>
                <a:cs typeface="Calibri"/>
              </a:rPr>
              <a:t> L’encadrement [b – u(b) ; b +u(b)  ] contient la valeur zéro donc le modèle est compatible avec une fonction linéaire sinon, une erreur systématique s'est invitée.</a:t>
            </a:r>
            <a:endParaRPr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004048" y="2887706"/>
            <a:ext cx="41399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fr-FR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fr-FR" sz="2400" dirty="0" err="1">
                <a:latin typeface="Calibri" pitchFamily="34" charset="0"/>
                <a:cs typeface="Calibri" pitchFamily="34" charset="0"/>
              </a:rPr>
              <a:t>ρg</a:t>
            </a:r>
            <a:r>
              <a:rPr lang="fr-FR" sz="2400" baseline="-25000" dirty="0" err="1">
                <a:latin typeface="Calibri" pitchFamily="34" charset="0"/>
                <a:cs typeface="Calibri" pitchFamily="34" charset="0"/>
              </a:rPr>
              <a:t>mes</a:t>
            </a:r>
            <a:r>
              <a:rPr lang="fr-FR" sz="2400" dirty="0">
                <a:latin typeface="Calibri" pitchFamily="34" charset="0"/>
                <a:cs typeface="Calibri" pitchFamily="34" charset="0"/>
              </a:rPr>
              <a:t> = (9,9 </a:t>
            </a:r>
            <a:r>
              <a:rPr lang="fr-FR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±</a:t>
            </a:r>
            <a:r>
              <a:rPr lang="fr-FR" sz="2400" dirty="0">
                <a:latin typeface="Calibri" pitchFamily="34" charset="0"/>
                <a:cs typeface="Calibri" pitchFamily="34" charset="0"/>
              </a:rPr>
              <a:t> 0,2) x 10</a:t>
            </a:r>
            <a:r>
              <a:rPr lang="fr-FR" sz="2400" baseline="30000" dirty="0">
                <a:latin typeface="Calibri" pitchFamily="34" charset="0"/>
                <a:cs typeface="Calibri" pitchFamily="34" charset="0"/>
              </a:rPr>
              <a:t>3</a:t>
            </a:r>
            <a:r>
              <a:rPr lang="fr-FR" sz="2400" dirty="0">
                <a:latin typeface="Calibri" pitchFamily="34" charset="0"/>
                <a:cs typeface="Calibri" pitchFamily="34" charset="0"/>
              </a:rPr>
              <a:t> Pa.m</a:t>
            </a:r>
            <a:r>
              <a:rPr lang="fr-FR" sz="2400" baseline="30000" dirty="0">
                <a:latin typeface="Calibri" pitchFamily="34" charset="0"/>
                <a:cs typeface="Calibri" pitchFamily="34" charset="0"/>
              </a:rPr>
              <a:t>-1</a:t>
            </a:r>
            <a:endParaRPr lang="fr-FR" sz="2400" dirty="0">
              <a:latin typeface="Calibri" pitchFamily="34" charset="0"/>
              <a:cs typeface="Calibri" pitchFamily="34" charset="0"/>
            </a:endParaRP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fr-FR" sz="2400" dirty="0" err="1">
                <a:latin typeface="Calibri" pitchFamily="34" charset="0"/>
                <a:cs typeface="Calibri" pitchFamily="34" charset="0"/>
              </a:rPr>
              <a:t>ρg</a:t>
            </a:r>
            <a:r>
              <a:rPr lang="fr-FR" sz="2400" baseline="-25000" dirty="0" err="1">
                <a:latin typeface="Calibri" pitchFamily="34" charset="0"/>
                <a:cs typeface="Calibri" pitchFamily="34" charset="0"/>
              </a:rPr>
              <a:t>ref</a:t>
            </a:r>
            <a:r>
              <a:rPr lang="fr-FR" sz="2400" baseline="-25000" dirty="0">
                <a:latin typeface="Calibri" pitchFamily="34" charset="0"/>
                <a:cs typeface="Calibri" pitchFamily="34" charset="0"/>
              </a:rPr>
              <a:t> </a:t>
            </a:r>
            <a:r>
              <a:rPr lang="fr-FR" sz="2400" dirty="0">
                <a:latin typeface="Calibri" pitchFamily="34" charset="0"/>
                <a:cs typeface="Calibri" pitchFamily="34" charset="0"/>
              </a:rPr>
              <a:t> = 9810 Pa.m</a:t>
            </a:r>
            <a:r>
              <a:rPr lang="fr-FR" sz="2400" baseline="30000" dirty="0">
                <a:latin typeface="Calibri" pitchFamily="34" charset="0"/>
                <a:cs typeface="Calibri" pitchFamily="34" charset="0"/>
              </a:rPr>
              <a:t>-1</a:t>
            </a:r>
            <a:endParaRPr lang="fr-FR" sz="2400" dirty="0">
              <a:latin typeface="Calibri" pitchFamily="34" charset="0"/>
              <a:cs typeface="Calibri" pitchFamily="34" charset="0"/>
            </a:endParaRP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fr-FR" sz="2400" dirty="0">
                <a:latin typeface="Calibri" pitchFamily="34" charset="0"/>
                <a:cs typeface="Calibri" pitchFamily="34" charset="0"/>
              </a:rPr>
              <a:t>Critère de validité : z = 0,4 &lt; 2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fr-FR" sz="2400" dirty="0">
                <a:latin typeface="Calibri" pitchFamily="34" charset="0"/>
                <a:cs typeface="Calibri" pitchFamily="34" charset="0"/>
              </a:rPr>
              <a:t>La mesure du produit  </a:t>
            </a:r>
            <a:r>
              <a:rPr lang="fr-FR" sz="2400" dirty="0" err="1">
                <a:latin typeface="Calibri" pitchFamily="34" charset="0"/>
                <a:cs typeface="Calibri" pitchFamily="34" charset="0"/>
              </a:rPr>
              <a:t>ρg</a:t>
            </a:r>
            <a:r>
              <a:rPr lang="fr-FR" sz="2400" dirty="0">
                <a:latin typeface="Calibri" pitchFamily="34" charset="0"/>
                <a:cs typeface="Calibri" pitchFamily="34" charset="0"/>
              </a:rPr>
              <a:t> est validée.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fr-FR" sz="2400" dirty="0">
                <a:latin typeface="Calibri" pitchFamily="34" charset="0"/>
                <a:cs typeface="Calibri" pitchFamily="34" charset="0"/>
              </a:rPr>
              <a:t>La loi de la statique des fluides P–P</a:t>
            </a:r>
            <a:r>
              <a:rPr lang="fr-FR" sz="2400" baseline="-25000" dirty="0">
                <a:latin typeface="Calibri" pitchFamily="34" charset="0"/>
                <a:cs typeface="Calibri" pitchFamily="34" charset="0"/>
              </a:rPr>
              <a:t>0 </a:t>
            </a:r>
            <a:r>
              <a:rPr lang="fr-FR" sz="2400" dirty="0">
                <a:latin typeface="Calibri" pitchFamily="34" charset="0"/>
                <a:cs typeface="Calibri" pitchFamily="34" charset="0"/>
              </a:rPr>
              <a:t>= </a:t>
            </a:r>
            <a:r>
              <a:rPr lang="fr-FR" sz="2400" dirty="0" err="1">
                <a:latin typeface="Calibri" pitchFamily="34" charset="0"/>
                <a:cs typeface="Calibri" pitchFamily="34" charset="0"/>
              </a:rPr>
              <a:t>ρgh</a:t>
            </a:r>
            <a:r>
              <a:rPr lang="fr-FR" sz="2400" dirty="0">
                <a:latin typeface="Calibri" pitchFamily="34" charset="0"/>
                <a:cs typeface="Calibri" pitchFamily="34" charset="0"/>
              </a:rPr>
              <a:t> est vérifiée.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7" y="3018014"/>
            <a:ext cx="4789479" cy="3839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034827"/>
            <a:ext cx="936104" cy="936104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Jeux de données et régression linéaire avec valeurs du r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8" name="AutoShape 4" descr="Jeux de données et régression linéaire avec valeurs du r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Titre 3"/>
          <p:cNvSpPr txBox="1">
            <a:spLocks noGrp="1"/>
          </p:cNvSpPr>
          <p:nvPr>
            <p:ph type="body" idx="1"/>
          </p:nvPr>
        </p:nvSpPr>
        <p:spPr>
          <a:xfrm>
            <a:off x="91639" y="140439"/>
            <a:ext cx="88216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Conclusion</a:t>
            </a:r>
          </a:p>
          <a:p>
            <a:pPr algn="ctr">
              <a:buNone/>
            </a:pPr>
            <a:r>
              <a:rPr lang="fr-F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Démarche générale (d’un seul tenant ou par morceau)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AutoShape 157"/>
          <p:cNvSpPr>
            <a:spLocks noChangeArrowheads="1"/>
          </p:cNvSpPr>
          <p:nvPr/>
        </p:nvSpPr>
        <p:spPr bwMode="auto">
          <a:xfrm>
            <a:off x="4345435" y="1410863"/>
            <a:ext cx="514597" cy="2745303"/>
          </a:xfrm>
          <a:prstGeom prst="downArrow">
            <a:avLst>
              <a:gd name="adj1" fmla="val 50000"/>
              <a:gd name="adj2" fmla="val 150806"/>
            </a:avLst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 flipH="1">
            <a:off x="827580" y="1911023"/>
            <a:ext cx="29066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Histogramme </a:t>
            </a:r>
            <a:r>
              <a:rPr lang="fr-FR" altLang="fr-F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 mesures : </a:t>
            </a:r>
            <a:r>
              <a:rPr lang="fr-FR" alt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commenter la dispersion</a:t>
            </a:r>
          </a:p>
          <a:p>
            <a:pPr lvl="0" algn="ctr"/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</a:rPr>
              <a:t>Sources d’erreur ?</a:t>
            </a:r>
          </a:p>
        </p:txBody>
      </p:sp>
      <p:sp>
        <p:nvSpPr>
          <p:cNvPr id="13" name="ZoneTexte 12"/>
          <p:cNvSpPr txBox="1"/>
          <p:nvPr/>
        </p:nvSpPr>
        <p:spPr>
          <a:xfrm flipH="1">
            <a:off x="827580" y="2899195"/>
            <a:ext cx="29066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b="1" dirty="0">
                <a:latin typeface="Calibri" panose="020F0502020204030204" pitchFamily="34" charset="0"/>
                <a:cs typeface="Calibri" panose="020F0502020204030204" pitchFamily="34" charset="0"/>
              </a:rPr>
              <a:t>Calcul de la moyenne </a:t>
            </a:r>
            <a:r>
              <a:rPr lang="fr-FR" altLang="fr-F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fr-FR" alt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meilleure estimation X</a:t>
            </a:r>
            <a:endParaRPr lang="fr-FR" alt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 flipH="1">
            <a:off x="837291" y="3606239"/>
            <a:ext cx="29066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b="1" dirty="0">
                <a:latin typeface="Calibri" panose="020F0502020204030204" pitchFamily="34" charset="0"/>
                <a:cs typeface="Calibri" panose="020F0502020204030204" pitchFamily="34" charset="0"/>
              </a:rPr>
              <a:t>Calcul écart-type </a:t>
            </a:r>
            <a:r>
              <a:rPr lang="fr-FR" altLang="fr-F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meilleure estimation u(X)</a:t>
            </a:r>
            <a:endParaRPr lang="fr-FR" alt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 flipH="1">
            <a:off x="3176542" y="4229361"/>
            <a:ext cx="2991538" cy="663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b="1" dirty="0">
                <a:latin typeface="Calibri" panose="020F0502020204030204" pitchFamily="34" charset="0"/>
                <a:cs typeface="Calibri" panose="020F0502020204030204" pitchFamily="34" charset="0"/>
              </a:rPr>
              <a:t>Propagation des incertitudes (éventuellement)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 flipH="1">
            <a:off x="1558286" y="5469567"/>
            <a:ext cx="6228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b="1" dirty="0">
                <a:latin typeface="Calibri" panose="020F0502020204030204" pitchFamily="34" charset="0"/>
                <a:cs typeface="Calibri" panose="020F0502020204030204" pitchFamily="34" charset="0"/>
              </a:rPr>
              <a:t>Validation </a:t>
            </a:r>
            <a:r>
              <a:rPr lang="fr-FR" altLang="fr-F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Xref</a:t>
            </a:r>
            <a:r>
              <a:rPr lang="fr-FR" alt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appartient à l’encadrement (2</a:t>
            </a:r>
            <a:r>
              <a:rPr lang="fr-FR" altLang="fr-FR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nde</a:t>
            </a:r>
            <a:r>
              <a:rPr lang="fr-FR" alt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1</a:t>
            </a:r>
            <a:r>
              <a:rPr lang="fr-FR" altLang="fr-FR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fr-FR" alt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ou z-score &lt; 2 (</a:t>
            </a:r>
            <a:r>
              <a:rPr lang="fr-FR" alt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Term</a:t>
            </a:r>
            <a:r>
              <a:rPr lang="fr-FR" alt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fr-FR" alt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 flipH="1">
            <a:off x="837291" y="1413963"/>
            <a:ext cx="2906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2400" b="1" dirty="0">
                <a:latin typeface="Calibri" panose="020F0502020204030204" pitchFamily="34" charset="0"/>
                <a:cs typeface="Calibri" panose="020F0502020204030204" pitchFamily="34" charset="0"/>
              </a:rPr>
              <a:t>Type A : Statistique</a:t>
            </a:r>
            <a:endParaRPr lang="fr-FR" altLang="fr-F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 flipH="1">
            <a:off x="3261471" y="4893226"/>
            <a:ext cx="29066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b="1" dirty="0">
                <a:latin typeface="Calibri" panose="020F0502020204030204" pitchFamily="34" charset="0"/>
                <a:cs typeface="Calibri" panose="020F0502020204030204" pitchFamily="34" charset="0"/>
              </a:rPr>
              <a:t>Ecriture finale du résultat </a:t>
            </a:r>
            <a:r>
              <a:rPr lang="fr-FR" altLang="fr-F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fr-FR" alt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Xmes</a:t>
            </a:r>
            <a:r>
              <a:rPr lang="fr-FR" alt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± u(X)</a:t>
            </a:r>
            <a:endParaRPr lang="fr-FR" alt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 flipH="1">
            <a:off x="1800334" y="6098471"/>
            <a:ext cx="6228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b="1" dirty="0">
                <a:latin typeface="Calibri" panose="020F0502020204030204" pitchFamily="34" charset="0"/>
                <a:cs typeface="Calibri" panose="020F0502020204030204" pitchFamily="34" charset="0"/>
              </a:rPr>
              <a:t>Optimisation pour limiter erreurs :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</a:rPr>
              <a:t>choix matériel, protocole, calibre, nombre de mesures</a:t>
            </a:r>
          </a:p>
        </p:txBody>
      </p:sp>
      <p:sp>
        <p:nvSpPr>
          <p:cNvPr id="20" name="ZoneTexte 19"/>
          <p:cNvSpPr txBox="1"/>
          <p:nvPr/>
        </p:nvSpPr>
        <p:spPr>
          <a:xfrm flipH="1">
            <a:off x="5040056" y="2120190"/>
            <a:ext cx="3302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Lister les sources d’erreur </a:t>
            </a:r>
            <a:r>
              <a:rPr lang="fr-FR" altLang="fr-F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fr-FR" alt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</a:rPr>
              <a:t>Matériel, expérimentateur, </a:t>
            </a:r>
            <a:r>
              <a:rPr lang="fr-FR" alt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etc</a:t>
            </a:r>
            <a:endParaRPr lang="fr-FR" alt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 flipH="1">
            <a:off x="5220071" y="3144574"/>
            <a:ext cx="29066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b="1" dirty="0">
                <a:latin typeface="Calibri" panose="020F0502020204030204" pitchFamily="34" charset="0"/>
                <a:cs typeface="Calibri" panose="020F0502020204030204" pitchFamily="34" charset="0"/>
              </a:rPr>
              <a:t>Estimer l’incertitude-type :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=tolérance, ½ graduation, …</a:t>
            </a:r>
            <a:endParaRPr lang="fr-FR" alt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 flipH="1">
            <a:off x="5004048" y="1383159"/>
            <a:ext cx="3338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2400" b="1" dirty="0">
                <a:latin typeface="Calibri" panose="020F0502020204030204" pitchFamily="34" charset="0"/>
                <a:cs typeface="Calibri" panose="020F0502020204030204" pitchFamily="34" charset="0"/>
              </a:rPr>
              <a:t>Type B : Mesure unique</a:t>
            </a:r>
            <a:endParaRPr lang="fr-FR" altLang="fr-F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461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3"/>
          <p:cNvSpPr txBox="1">
            <a:spLocks noGrp="1"/>
          </p:cNvSpPr>
          <p:nvPr>
            <p:ph type="title"/>
          </p:nvPr>
        </p:nvSpPr>
        <p:spPr>
          <a:xfrm>
            <a:off x="395536" y="332656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Niveau de la formation ?</a:t>
            </a:r>
          </a:p>
        </p:txBody>
      </p:sp>
      <p:sp>
        <p:nvSpPr>
          <p:cNvPr id="7" name="Titre 2"/>
          <p:cNvSpPr txBox="1">
            <a:spLocks/>
          </p:cNvSpPr>
          <p:nvPr/>
        </p:nvSpPr>
        <p:spPr>
          <a:xfrm>
            <a:off x="1475656" y="1340768"/>
            <a:ext cx="7524222" cy="5373216"/>
          </a:xfrm>
          <a:prstGeom prst="rect">
            <a:avLst/>
          </a:prstGeom>
        </p:spPr>
        <p:txBody>
          <a:bodyPr anchor="b" anchorCtr="0">
            <a:normAutofit fontScale="97500"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2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2500" b="1" kern="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Initiation prof : </a:t>
            </a:r>
            <a:r>
              <a:rPr lang="fr-FR" sz="2500" b="1" kern="0" dirty="0">
                <a:latin typeface="Calibri" pitchFamily="34" charset="0"/>
                <a:cs typeface="Calibri" pitchFamily="34" charset="0"/>
              </a:rPr>
              <a:t>intro théorie par mise en activité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25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2500" b="1" kern="0" dirty="0">
              <a:solidFill>
                <a:schemeClr val="tx1">
                  <a:alpha val="10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5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Boite à outil : </a:t>
            </a:r>
            <a:r>
              <a:rPr kumimoji="0" lang="fr-FR" sz="2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</a:rPr>
              <a:t>tutoriels mis à dispo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2500" b="1" i="0" u="none" strike="noStrike" kern="0" cap="none" spc="0" normalizeH="0" noProof="0" dirty="0">
              <a:ln>
                <a:noFill/>
              </a:ln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2500" b="1" kern="0" dirty="0">
              <a:solidFill>
                <a:schemeClr val="tx1">
                  <a:alpha val="10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2500" b="1" kern="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Adaptation élève :</a:t>
            </a:r>
            <a:r>
              <a:rPr lang="fr-FR" sz="2500" b="1" kern="0" dirty="0">
                <a:latin typeface="Calibri" pitchFamily="34" charset="0"/>
                <a:cs typeface="Calibri" pitchFamily="34" charset="0"/>
              </a:rPr>
              <a:t> ce qu’ils doivent retenir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2500" b="1" kern="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2500" b="1" kern="0" baseline="0" dirty="0">
              <a:solidFill>
                <a:schemeClr val="tx1">
                  <a:alpha val="10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5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Pour aller plus loin :</a:t>
            </a:r>
            <a:r>
              <a:rPr kumimoji="0" lang="fr-FR" sz="2500" b="1" i="0" u="none" strike="noStrike" kern="0" cap="none" spc="0" normalizeH="0" noProof="0" dirty="0">
                <a:ln>
                  <a:noFill/>
                </a:ln>
                <a:solidFill>
                  <a:schemeClr val="tx1">
                    <a:alpha val="100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bibliographie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2000" b="1" i="0" u="none" strike="noStrike" kern="0" cap="none" spc="0" normalizeH="0" noProof="0" dirty="0">
              <a:ln>
                <a:noFill/>
              </a:ln>
              <a:solidFill>
                <a:schemeClr val="tx1">
                  <a:alpha val="100000"/>
                </a:schemeClr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20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alpha val="100000"/>
                </a:schemeClr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85" y="3140967"/>
            <a:ext cx="864096" cy="87739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85" y="4293096"/>
            <a:ext cx="936104" cy="936104"/>
          </a:xfrm>
          <a:prstGeom prst="rect">
            <a:avLst/>
          </a:prstGeom>
        </p:spPr>
      </p:pic>
      <p:pic>
        <p:nvPicPr>
          <p:cNvPr id="14" name="Picture 4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40016"/>
            <a:ext cx="995745" cy="935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48" y="5503938"/>
            <a:ext cx="782216" cy="78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50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3"/>
          <p:cNvSpPr txBox="1">
            <a:spLocks noGrp="1"/>
          </p:cNvSpPr>
          <p:nvPr>
            <p:ph type="title"/>
          </p:nvPr>
        </p:nvSpPr>
        <p:spPr>
          <a:xfrm>
            <a:off x="395536" y="332656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Plan = progressivité dans les programmes</a:t>
            </a:r>
          </a:p>
        </p:txBody>
      </p:sp>
      <p:sp>
        <p:nvSpPr>
          <p:cNvPr id="7" name="Titre 2"/>
          <p:cNvSpPr txBox="1">
            <a:spLocks/>
          </p:cNvSpPr>
          <p:nvPr/>
        </p:nvSpPr>
        <p:spPr>
          <a:xfrm>
            <a:off x="-62172" y="1052736"/>
            <a:ext cx="9145016" cy="5976664"/>
          </a:xfrm>
          <a:prstGeom prst="rect">
            <a:avLst/>
          </a:prstGeom>
        </p:spPr>
        <p:txBody>
          <a:bodyPr anchor="b" anchorCtr="0">
            <a:normAutofit fontScale="97500" lnSpcReduction="1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33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Toute mesure est entachée d’erreur…</a:t>
            </a:r>
            <a:endParaRPr lang="fr-FR" sz="3300" b="1" kern="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2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2000" b="1" kern="0" dirty="0">
              <a:solidFill>
                <a:schemeClr val="tx1">
                  <a:alpha val="10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2000" b="1" kern="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S’en rendre compte : </a:t>
            </a:r>
            <a:r>
              <a:rPr lang="fr-FR" sz="2000" b="1" kern="0" dirty="0">
                <a:solidFill>
                  <a:schemeClr val="tx1">
                    <a:alpha val="100000"/>
                  </a:schemeClr>
                </a:solidFill>
                <a:latin typeface="Calibri" pitchFamily="34" charset="0"/>
                <a:cs typeface="Calibri" pitchFamily="34" charset="0"/>
              </a:rPr>
              <a:t>d</a:t>
            </a:r>
            <a:r>
              <a:rPr kumimoji="0" lang="fr-FR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alpha val="100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istribution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alpha val="100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des mesures (Troisième)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2000" b="1" kern="0" dirty="0">
              <a:solidFill>
                <a:schemeClr val="tx1">
                  <a:alpha val="10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Quantifier cette distribution</a:t>
            </a:r>
            <a:r>
              <a:rPr kumimoji="0" lang="fr-FR" sz="20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: </a:t>
            </a:r>
            <a:r>
              <a:rPr kumimoji="0" lang="fr-FR" sz="2000" b="1" i="0" u="none" strike="noStrike" kern="0" cap="none" spc="0" normalizeH="0" noProof="0" dirty="0">
                <a:ln>
                  <a:noFill/>
                </a:ln>
                <a:solidFill>
                  <a:schemeClr val="tx1">
                    <a:alpha val="100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écart-type, incertitude de type A (Seconde, 1e)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2000" b="1" kern="0" dirty="0">
              <a:solidFill>
                <a:schemeClr val="tx1">
                  <a:alpha val="10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2000" b="1" kern="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Analyser l’origine de cette distribution :</a:t>
            </a:r>
            <a:r>
              <a:rPr lang="fr-FR" sz="2000" b="1" kern="0" dirty="0">
                <a:solidFill>
                  <a:schemeClr val="tx1">
                    <a:alpha val="10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kumimoji="0" lang="fr-FR" sz="2000" b="1" i="0" u="none" strike="noStrike" kern="0" cap="none" spc="0" normalizeH="0" noProof="0" dirty="0">
                <a:ln>
                  <a:noFill/>
                </a:ln>
                <a:solidFill>
                  <a:schemeClr val="tx1">
                    <a:alpha val="100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différentes sources d’erreur (Seconde,1e)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2000" b="1" kern="0" dirty="0">
              <a:solidFill>
                <a:schemeClr val="tx1">
                  <a:alpha val="10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2000" b="1" kern="0" dirty="0">
              <a:solidFill>
                <a:schemeClr val="tx1">
                  <a:alpha val="10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2000" b="1" i="0" u="none" strike="noStrike" kern="0" cap="none" spc="0" normalizeH="0" noProof="0" dirty="0">
              <a:ln>
                <a:noFill/>
              </a:ln>
              <a:solidFill>
                <a:schemeClr val="tx1">
                  <a:alpha val="100000"/>
                </a:schemeClr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2000" b="1" kern="0" baseline="0" dirty="0">
                <a:solidFill>
                  <a:schemeClr val="tx1">
                    <a:alpha val="100000"/>
                  </a:schemeClr>
                </a:solidFill>
                <a:latin typeface="Calibri" pitchFamily="34" charset="0"/>
                <a:cs typeface="Calibri" pitchFamily="34" charset="0"/>
              </a:rPr>
              <a:t>Et dans le cas d’une mesure unique ?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2000" b="1" kern="0" baseline="0" dirty="0">
              <a:solidFill>
                <a:schemeClr val="tx1">
                  <a:alpha val="10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0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Quantifier l’incertitude :</a:t>
            </a:r>
            <a:r>
              <a:rPr kumimoji="0" lang="fr-FR" sz="2000" b="1" i="0" u="none" strike="noStrike" kern="0" cap="none" spc="0" normalizeH="0" noProof="0" dirty="0">
                <a:ln>
                  <a:noFill/>
                </a:ln>
                <a:solidFill>
                  <a:schemeClr val="tx1">
                    <a:alpha val="100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Approche </a:t>
            </a:r>
            <a:r>
              <a:rPr kumimoji="0" lang="fr-FR" sz="2000" b="1" i="0" u="none" strike="noStrike" kern="0" cap="none" spc="0" normalizeH="0" noProof="0" dirty="0" err="1">
                <a:ln>
                  <a:noFill/>
                </a:ln>
                <a:solidFill>
                  <a:schemeClr val="tx1">
                    <a:alpha val="100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proba</a:t>
            </a:r>
            <a:r>
              <a:rPr kumimoji="0" lang="fr-FR" sz="2000" b="1" i="0" u="none" strike="noStrike" kern="0" cap="none" spc="0" normalizeH="0" noProof="0" dirty="0">
                <a:ln>
                  <a:noFill/>
                </a:ln>
                <a:solidFill>
                  <a:schemeClr val="tx1">
                    <a:alpha val="100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: incertitude de type B (1</a:t>
            </a:r>
            <a:r>
              <a:rPr kumimoji="0" lang="fr-FR" sz="2000" b="1" i="0" u="none" strike="noStrike" kern="0" cap="none" spc="0" normalizeH="0" baseline="30000" noProof="0" dirty="0">
                <a:ln>
                  <a:noFill/>
                </a:ln>
                <a:solidFill>
                  <a:schemeClr val="tx1">
                    <a:alpha val="100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e</a:t>
            </a:r>
            <a:r>
              <a:rPr kumimoji="0" lang="fr-FR" sz="2000" b="1" i="0" u="none" strike="noStrike" kern="0" cap="none" spc="0" normalizeH="0" noProof="0" dirty="0">
                <a:ln>
                  <a:noFill/>
                </a:ln>
                <a:solidFill>
                  <a:schemeClr val="tx1">
                    <a:alpha val="100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, </a:t>
            </a:r>
            <a:r>
              <a:rPr kumimoji="0" lang="fr-FR" sz="2000" b="1" i="0" u="none" strike="noStrike" kern="0" cap="none" spc="0" normalizeH="0" noProof="0" dirty="0" err="1">
                <a:ln>
                  <a:noFill/>
                </a:ln>
                <a:solidFill>
                  <a:schemeClr val="tx1">
                    <a:alpha val="100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Term</a:t>
            </a:r>
            <a:r>
              <a:rPr kumimoji="0" lang="fr-FR" sz="2000" b="1" i="0" u="none" strike="noStrike" kern="0" cap="none" spc="0" normalizeH="0" noProof="0" dirty="0">
                <a:ln>
                  <a:noFill/>
                </a:ln>
                <a:solidFill>
                  <a:schemeClr val="tx1">
                    <a:alpha val="100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2000" b="1" i="0" u="none" strike="noStrike" kern="0" cap="none" spc="0" normalizeH="0" noProof="0" dirty="0">
              <a:ln>
                <a:noFill/>
              </a:ln>
              <a:solidFill>
                <a:schemeClr val="tx1">
                  <a:alpha val="100000"/>
                </a:schemeClr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2000" b="1" kern="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Composer avec plusieurs incertitudes : </a:t>
            </a:r>
            <a:r>
              <a:rPr lang="fr-FR" sz="2000" b="1" kern="0" dirty="0">
                <a:solidFill>
                  <a:schemeClr val="tx1">
                    <a:alpha val="100000"/>
                  </a:schemeClr>
                </a:solidFill>
                <a:latin typeface="Calibri" pitchFamily="34" charset="0"/>
                <a:cs typeface="Calibri" pitchFamily="34" charset="0"/>
              </a:rPr>
              <a:t>propagation des incertitudes (</a:t>
            </a:r>
            <a:r>
              <a:rPr lang="fr-FR" sz="2000" b="1" kern="0" dirty="0" err="1">
                <a:solidFill>
                  <a:schemeClr val="tx1">
                    <a:alpha val="100000"/>
                  </a:schemeClr>
                </a:solidFill>
                <a:latin typeface="Calibri" pitchFamily="34" charset="0"/>
                <a:cs typeface="Calibri" pitchFamily="34" charset="0"/>
              </a:rPr>
              <a:t>Term</a:t>
            </a:r>
            <a:r>
              <a:rPr lang="fr-FR" sz="2000" b="1" kern="0" dirty="0">
                <a:solidFill>
                  <a:schemeClr val="tx1">
                    <a:alpha val="100000"/>
                  </a:schemeClr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2000" b="1" i="0" u="none" strike="noStrike" kern="0" cap="none" spc="0" normalizeH="0" noProof="0" dirty="0">
              <a:ln>
                <a:noFill/>
              </a:ln>
              <a:solidFill>
                <a:schemeClr val="tx1">
                  <a:alpha val="100000"/>
                </a:schemeClr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2000" b="1" kern="0" dirty="0">
              <a:solidFill>
                <a:schemeClr val="tx1">
                  <a:alpha val="10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2000" b="1" kern="0" dirty="0">
                <a:solidFill>
                  <a:schemeClr val="tx1">
                    <a:alpha val="100000"/>
                  </a:schemeClr>
                </a:solidFill>
                <a:latin typeface="Calibri" pitchFamily="34" charset="0"/>
                <a:cs typeface="Calibri" pitchFamily="34" charset="0"/>
              </a:rPr>
              <a:t>Et dans le cas d’une régression linéaire ? (1°, </a:t>
            </a:r>
            <a:r>
              <a:rPr lang="fr-FR" sz="2000" b="1" kern="0" dirty="0" err="1">
                <a:solidFill>
                  <a:schemeClr val="tx1">
                    <a:alpha val="100000"/>
                  </a:schemeClr>
                </a:solidFill>
                <a:latin typeface="Calibri" pitchFamily="34" charset="0"/>
                <a:cs typeface="Calibri" pitchFamily="34" charset="0"/>
              </a:rPr>
              <a:t>Term</a:t>
            </a:r>
            <a:r>
              <a:rPr lang="fr-FR" sz="2000" b="1" kern="0" dirty="0">
                <a:solidFill>
                  <a:schemeClr val="tx1">
                    <a:alpha val="100000"/>
                  </a:schemeClr>
                </a:solidFill>
                <a:latin typeface="Calibri" pitchFamily="34" charset="0"/>
                <a:cs typeface="Calibri" pitchFamily="34" charset="0"/>
              </a:rPr>
              <a:t>)</a:t>
            </a:r>
            <a:b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alpha val="100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</a:br>
            <a:endParaRPr kumimoji="0" lang="fr-FR" sz="20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alpha val="100000"/>
                </a:schemeClr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Flèche vers le bas 3"/>
          <p:cNvSpPr/>
          <p:nvPr/>
        </p:nvSpPr>
        <p:spPr>
          <a:xfrm>
            <a:off x="1789348" y="1052736"/>
            <a:ext cx="5637312" cy="5256584"/>
          </a:xfrm>
          <a:prstGeom prst="downArrow">
            <a:avLst/>
          </a:prstGeom>
          <a:solidFill>
            <a:schemeClr val="accent1">
              <a:tint val="100000"/>
              <a:shade val="100000"/>
              <a:satMod val="100000"/>
              <a:alpha val="24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1115616" y="2204864"/>
            <a:ext cx="6624736" cy="504056"/>
          </a:xfrm>
          <a:prstGeom prst="roundRect">
            <a:avLst/>
          </a:prstGeom>
          <a:solidFill>
            <a:srgbClr val="FFC000">
              <a:alpha val="14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468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3"/>
          <p:cNvSpPr txBox="1">
            <a:spLocks noGrp="1"/>
          </p:cNvSpPr>
          <p:nvPr>
            <p:ph type="title"/>
          </p:nvPr>
        </p:nvSpPr>
        <p:spPr>
          <a:xfrm>
            <a:off x="590872" y="1562888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Activité : Commençons par mesurer la diagonale d’une feuille de papier au format A5</a:t>
            </a:r>
          </a:p>
        </p:txBody>
      </p:sp>
      <p:sp>
        <p:nvSpPr>
          <p:cNvPr id="7" name="Titre 2"/>
          <p:cNvSpPr txBox="1">
            <a:spLocks/>
          </p:cNvSpPr>
          <p:nvPr/>
        </p:nvSpPr>
        <p:spPr>
          <a:xfrm>
            <a:off x="261864" y="2592386"/>
            <a:ext cx="8640960" cy="2088232"/>
          </a:xfrm>
          <a:prstGeom prst="rect">
            <a:avLst/>
          </a:prstGeom>
        </p:spPr>
        <p:txBody>
          <a:bodyPr anchor="b" anchorCtr="0">
            <a:normAutofit fontScale="97500"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alpha val="100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Observation de la dispersion des mesures = Réalisation</a:t>
            </a:r>
            <a:r>
              <a:rPr kumimoji="0" lang="fr-FR" sz="2000" b="1" i="0" u="none" strike="noStrike" kern="0" cap="none" spc="0" normalizeH="0" noProof="0" dirty="0">
                <a:ln>
                  <a:noFill/>
                </a:ln>
                <a:solidFill>
                  <a:schemeClr val="tx1">
                    <a:alpha val="100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d’</a:t>
            </a:r>
            <a:r>
              <a:rPr lang="fr-FR" sz="2000" b="1" kern="0" dirty="0">
                <a:solidFill>
                  <a:schemeClr val="tx1">
                    <a:alpha val="100000"/>
                  </a:schemeClr>
                </a:solidFill>
                <a:latin typeface="Calibri" pitchFamily="34" charset="0"/>
                <a:cs typeface="Calibri" pitchFamily="34" charset="0"/>
              </a:rPr>
              <a:t>un d</a:t>
            </a:r>
            <a:r>
              <a:rPr kumimoji="0" lang="fr-FR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alpha val="100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iagramme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alpha val="100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de distribution: </a:t>
            </a:r>
            <a:b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alpha val="100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</a:br>
            <a:b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alpha val="100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</a:b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alpha val="100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	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alpha val="100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Outils = 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alpha val="100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tableurs classiques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alpha val="100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, </a:t>
            </a:r>
            <a:r>
              <a:rPr kumimoji="0" lang="fr-FR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alpha val="100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Regressi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alpha val="100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, 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alpha val="100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Python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alpha val="100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, calculatrices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à"/>
              <a:tabLst/>
              <a:defRPr/>
            </a:pPr>
            <a:endParaRPr lang="fr-FR" sz="2000" kern="0" dirty="0">
              <a:solidFill>
                <a:schemeClr val="tx1">
                  <a:alpha val="10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lvl="2"/>
            <a:r>
              <a:rPr lang="fr-FR" sz="2000" kern="0" dirty="0">
                <a:solidFill>
                  <a:schemeClr val="tx1">
                    <a:alpha val="100000"/>
                  </a:schemeClr>
                </a:solidFill>
                <a:latin typeface="Calibri" pitchFamily="34" charset="0"/>
                <a:cs typeface="Calibri" pitchFamily="34" charset="0"/>
              </a:rPr>
              <a:t>Mesure =  valeur moyenne</a:t>
            </a:r>
            <a:endParaRPr kumimoji="0" lang="fr-FR" sz="20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alpha val="100000"/>
                </a:schemeClr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itre 2"/>
          <p:cNvSpPr txBox="1">
            <a:spLocks/>
          </p:cNvSpPr>
          <p:nvPr/>
        </p:nvSpPr>
        <p:spPr>
          <a:xfrm>
            <a:off x="1428728" y="4857760"/>
            <a:ext cx="7334472" cy="1665305"/>
          </a:xfrm>
          <a:prstGeom prst="rect">
            <a:avLst/>
          </a:prstGeom>
        </p:spPr>
        <p:txBody>
          <a:bodyPr anchor="b" anchorCtr="0">
            <a:normAutofit fontScale="75000" lnSpcReduction="20000"/>
          </a:bodyPr>
          <a:lstStyle/>
          <a:p>
            <a:pPr>
              <a:buFont typeface="Wingdings" pitchFamily="2" charset="2"/>
              <a:buChar char="§"/>
            </a:pPr>
            <a:endParaRPr kumimoji="0" lang="fr-FR" sz="20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alpha val="100000"/>
                </a:schemeClr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fr-FR" sz="2000" b="1" kern="0" dirty="0">
                <a:solidFill>
                  <a:schemeClr val="tx1">
                    <a:alpha val="100000"/>
                  </a:schemeClr>
                </a:solidFill>
                <a:latin typeface="Calibri" pitchFamily="34" charset="0"/>
                <a:cs typeface="Calibri" pitchFamily="34" charset="0"/>
              </a:rPr>
              <a:t> Analyse : </a:t>
            </a:r>
            <a:r>
              <a:rPr lang="fr-FR" sz="2000" kern="0" dirty="0">
                <a:solidFill>
                  <a:schemeClr val="tx1">
                    <a:alpha val="100000"/>
                  </a:schemeClr>
                </a:solidFill>
                <a:latin typeface="Calibri" pitchFamily="34" charset="0"/>
                <a:cs typeface="Calibri" pitchFamily="34" charset="0"/>
              </a:rPr>
              <a:t>faire constater l’étendue de la distribution ; points aberrants</a:t>
            </a: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fr-FR" sz="2000" kern="0" dirty="0">
                <a:solidFill>
                  <a:schemeClr val="tx1">
                    <a:alpha val="10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sz="2000" b="1" kern="0" dirty="0">
                <a:solidFill>
                  <a:schemeClr val="tx1">
                    <a:alpha val="100000"/>
                  </a:schemeClr>
                </a:solidFill>
                <a:latin typeface="Calibri" pitchFamily="34" charset="0"/>
                <a:cs typeface="Calibri" pitchFamily="34" charset="0"/>
              </a:rPr>
              <a:t>Valeur à retenir : </a:t>
            </a:r>
            <a:r>
              <a:rPr lang="fr-FR" sz="2000" kern="0" dirty="0">
                <a:solidFill>
                  <a:schemeClr val="tx1">
                    <a:alpha val="100000"/>
                  </a:schemeClr>
                </a:solidFill>
                <a:latin typeface="Calibri" pitchFamily="34" charset="0"/>
                <a:cs typeface="Calibri" pitchFamily="34" charset="0"/>
              </a:rPr>
              <a:t>la moyenne</a:t>
            </a: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alpha val="100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Validation</a:t>
            </a:r>
            <a:r>
              <a:rPr kumimoji="0" lang="fr-FR" sz="2000" b="1" i="0" u="none" strike="noStrike" kern="0" cap="none" spc="0" normalizeH="0" noProof="0" dirty="0">
                <a:ln>
                  <a:noFill/>
                </a:ln>
                <a:solidFill>
                  <a:schemeClr val="tx1">
                    <a:alpha val="100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de  la mesure</a:t>
            </a:r>
            <a:r>
              <a:rPr lang="fr-FR" sz="2000" b="1" kern="0" dirty="0">
                <a:solidFill>
                  <a:schemeClr val="tx1">
                    <a:alpha val="100000"/>
                  </a:schemeClr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kumimoji="0" lang="fr-FR" sz="20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alpha val="100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L</a:t>
            </a:r>
            <a:r>
              <a:rPr lang="fr-FR" sz="2000" kern="0" noProof="0" dirty="0">
                <a:solidFill>
                  <a:schemeClr val="tx1">
                    <a:alpha val="100000"/>
                  </a:schemeClr>
                </a:solidFill>
                <a:latin typeface="Calibri" pitchFamily="34" charset="0"/>
                <a:cs typeface="Calibri" pitchFamily="34" charset="0"/>
              </a:rPr>
              <a:t>a dispersion des mesures doit contenir la valeur de référence </a:t>
            </a:r>
            <a:r>
              <a:rPr lang="fr-FR" sz="2000" kern="0" noProof="0" dirty="0" err="1">
                <a:solidFill>
                  <a:schemeClr val="tx1">
                    <a:alpha val="100000"/>
                  </a:schemeClr>
                </a:solidFill>
                <a:latin typeface="Calibri" pitchFamily="34" charset="0"/>
                <a:cs typeface="Calibri" pitchFamily="34" charset="0"/>
              </a:rPr>
              <a:t>L</a:t>
            </a:r>
            <a:r>
              <a:rPr lang="fr-FR" sz="2000" kern="0" baseline="-25000" noProof="0" dirty="0" err="1">
                <a:solidFill>
                  <a:schemeClr val="tx1">
                    <a:alpha val="100000"/>
                  </a:schemeClr>
                </a:solidFill>
                <a:latin typeface="Calibri" pitchFamily="34" charset="0"/>
                <a:cs typeface="Calibri" pitchFamily="34" charset="0"/>
              </a:rPr>
              <a:t>ref</a:t>
            </a:r>
            <a:r>
              <a:rPr lang="fr-FR" sz="2000" kern="0" baseline="-25000" noProof="0" dirty="0">
                <a:solidFill>
                  <a:schemeClr val="tx1">
                    <a:alpha val="10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sz="2000" kern="0" noProof="0" dirty="0">
                <a:solidFill>
                  <a:schemeClr val="tx1">
                    <a:alpha val="100000"/>
                  </a:schemeClr>
                </a:solidFill>
                <a:latin typeface="Calibri" pitchFamily="34" charset="0"/>
                <a:cs typeface="Calibri" pitchFamily="34" charset="0"/>
              </a:rPr>
              <a:t>= 25,72 cm </a:t>
            </a:r>
            <a:endParaRPr kumimoji="0" lang="fr-FR" sz="2000" i="0" u="none" strike="noStrike" kern="0" cap="none" spc="0" normalizeH="0" baseline="0" noProof="0" dirty="0">
              <a:ln>
                <a:noFill/>
              </a:ln>
              <a:solidFill>
                <a:schemeClr val="tx1">
                  <a:alpha val="100000"/>
                </a:schemeClr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49003"/>
            <a:ext cx="995745" cy="935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re 3"/>
          <p:cNvSpPr txBox="1">
            <a:spLocks/>
          </p:cNvSpPr>
          <p:nvPr/>
        </p:nvSpPr>
        <p:spPr>
          <a:xfrm>
            <a:off x="385192" y="26440"/>
            <a:ext cx="8229600" cy="1200329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>
            <a:defPPr>
              <a:defRPr lang="fr-FR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latinLnBrk="0" hangingPunct="1">
              <a:buNone/>
              <a:defRPr lang="fr-FR" sz="3600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pPr algn="ctr"/>
            <a:r>
              <a:rPr lang="fr-FR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Toute mesure est entachée d’erreur :</a:t>
            </a:r>
          </a:p>
          <a:p>
            <a:pPr algn="ctr"/>
            <a:r>
              <a:rPr lang="fr-FR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Encore faut-il s’en rendre compte…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" y="3429000"/>
            <a:ext cx="864096" cy="87739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80" y="5301208"/>
            <a:ext cx="93610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16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64704"/>
            <a:ext cx="377466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836712"/>
            <a:ext cx="3563888" cy="2830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005064"/>
            <a:ext cx="3480253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861048"/>
            <a:ext cx="3635896" cy="284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re 3"/>
          <p:cNvSpPr txBox="1">
            <a:spLocks noGrp="1"/>
          </p:cNvSpPr>
          <p:nvPr>
            <p:ph type="title"/>
          </p:nvPr>
        </p:nvSpPr>
        <p:spPr>
          <a:xfrm>
            <a:off x="402939" y="-95129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Que se passerait-il si on augmentait le nombre de mesures?</a:t>
            </a:r>
            <a:br>
              <a:rPr lang="fr-F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fr-F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Les différents types de distribution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86665"/>
            <a:ext cx="648072" cy="658043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7308304" y="320369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Python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897595" y="3112872"/>
            <a:ext cx="1656184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200" b="1" i="1" dirty="0">
                <a:latin typeface="Arial"/>
                <a:cs typeface="Arial"/>
              </a:rPr>
              <a:t>Source: BUP 928</a:t>
            </a:r>
            <a:endParaRPr lang="fr-FR" sz="12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7477" y="1903370"/>
            <a:ext cx="3489534" cy="347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re 3"/>
          <p:cNvSpPr txBox="1">
            <a:spLocks noGrp="1"/>
          </p:cNvSpPr>
          <p:nvPr>
            <p:ph type="title"/>
          </p:nvPr>
        </p:nvSpPr>
        <p:spPr>
          <a:xfrm>
            <a:off x="421196" y="18086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Loi modèle à retenir : loi normale ou distribution de Gauss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72802"/>
            <a:ext cx="8964488" cy="985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575048" y="1448244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Loi normale de valeur moyenne X et d’ écart-type </a:t>
            </a:r>
            <a:r>
              <a:rPr lang="el-G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σ</a:t>
            </a:r>
            <a:r>
              <a:rPr lang="fr-F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algn="ctr">
              <a:buFont typeface="Wingdings" pitchFamily="2" charset="2"/>
              <a:buChar char="§"/>
            </a:pPr>
            <a:endParaRPr lang="fr-FR" sz="2000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7584" y="5301208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latin typeface="Calibri" pitchFamily="34" charset="0"/>
                <a:cs typeface="Calibri" pitchFamily="34" charset="0"/>
              </a:rPr>
              <a:t>Caractéristique : probabilité P qu’une mesure de x se trouve dans l’intervalle  [X-z</a:t>
            </a:r>
            <a:r>
              <a:rPr lang="el-GR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σ</a:t>
            </a:r>
            <a:r>
              <a:rPr lang="fr-FR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, </a:t>
            </a:r>
            <a:r>
              <a:rPr lang="fr-FR" b="1" dirty="0" err="1">
                <a:latin typeface="Calibri" pitchFamily="34" charset="0"/>
                <a:cs typeface="Calibri" pitchFamily="34" charset="0"/>
              </a:rPr>
              <a:t>X+z</a:t>
            </a:r>
            <a:r>
              <a:rPr lang="el-GR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σ</a:t>
            </a:r>
            <a:r>
              <a:rPr lang="fr-FR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b="1" dirty="0">
                <a:latin typeface="Calibri" pitchFamily="34" charset="0"/>
                <a:cs typeface="Calibri" pitchFamily="34" charset="0"/>
              </a:rPr>
              <a:t>]</a:t>
            </a:r>
          </a:p>
        </p:txBody>
      </p:sp>
      <p:sp>
        <p:nvSpPr>
          <p:cNvPr id="9" name="Rectangle 8"/>
          <p:cNvSpPr/>
          <p:nvPr/>
        </p:nvSpPr>
        <p:spPr>
          <a:xfrm>
            <a:off x="6948264" y="4653136"/>
            <a:ext cx="1520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  </a:t>
            </a:r>
            <a:r>
              <a:rPr lang="fr-FR" b="1" dirty="0"/>
              <a:t>z = (x – X)/σ</a:t>
            </a:r>
            <a:r>
              <a:rPr lang="fr-FR" dirty="0"/>
              <a:t> .</a:t>
            </a:r>
          </a:p>
        </p:txBody>
      </p:sp>
      <p:pic>
        <p:nvPicPr>
          <p:cNvPr id="10" name="Picture 4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02" y="1542988"/>
            <a:ext cx="995745" cy="935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397" y="2374725"/>
            <a:ext cx="782216" cy="78221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1EE4DE3-2255-4B87-8719-0AC8F446033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DesignTemplate</Template>
  <TotalTime>3703</TotalTime>
  <Words>1993</Words>
  <Application>Microsoft Office PowerPoint</Application>
  <PresentationFormat>On-screen Show (4:3)</PresentationFormat>
  <Paragraphs>473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Custom Theme</vt:lpstr>
      <vt:lpstr>PowerPoint Presentation</vt:lpstr>
      <vt:lpstr>Introduction : pourquoi s’y intéresser ???</vt:lpstr>
      <vt:lpstr>Pourquoi des incertitudes ?</vt:lpstr>
      <vt:lpstr>Plan = progressivité dans les programmes</vt:lpstr>
      <vt:lpstr>Niveau de la formation ?</vt:lpstr>
      <vt:lpstr>Plan = progressivité dans les programmes</vt:lpstr>
      <vt:lpstr>Activité : Commençons par mesurer la diagonale d’une feuille de papier au format A5</vt:lpstr>
      <vt:lpstr>Que se passerait-il si on augmentait le nombre de mesures? Les différents types de distribution</vt:lpstr>
      <vt:lpstr>Loi modèle à retenir : loi normale ou distribution de Gauss</vt:lpstr>
      <vt:lpstr>PowerPoint Presentation</vt:lpstr>
      <vt:lpstr>Plan = progressivité dans les programmes</vt:lpstr>
      <vt:lpstr>Incertitude-type A</vt:lpstr>
      <vt:lpstr> Doit-on tenir compte de la loi  de t-Student ?   Si N &lt; 30 :  on devrait appliquer un élargissement   </vt:lpstr>
      <vt:lpstr>Incertitude-type A</vt:lpstr>
      <vt:lpstr>Incertitude-type A</vt:lpstr>
      <vt:lpstr>Incertitude-type A</vt:lpstr>
      <vt:lpstr>Plan = progressivité dans les programmes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Plan = progressivité dans les programmes</vt:lpstr>
      <vt:lpstr>PowerPoint Presentation</vt:lpstr>
      <vt:lpstr>Plan = progressivité dans les programmes</vt:lpstr>
      <vt:lpstr>Incertitude-type B</vt:lpstr>
      <vt:lpstr>PowerPoint Presentation</vt:lpstr>
      <vt:lpstr>PowerPoint Presentation</vt:lpstr>
      <vt:lpstr>PowerPoint Presentation</vt:lpstr>
      <vt:lpstr>Incertitude-type B</vt:lpstr>
      <vt:lpstr>Plan = progressivité dans les programmes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Plan = progressivité dans les programmes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Activité 4 : la physique des tsunamis</dc:title>
  <dc:creator>Gwendal</dc:creator>
  <cp:lastModifiedBy>gboronad</cp:lastModifiedBy>
  <cp:revision>1265</cp:revision>
  <dcterms:created xsi:type="dcterms:W3CDTF">2019-12-09T15:51:49Z</dcterms:created>
  <dcterms:modified xsi:type="dcterms:W3CDTF">2021-01-26T15:10:56Z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TC100738469990</vt:lpwstr>
  </property>
</Properties>
</file>