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"/>
  </p:notesMasterIdLst>
  <p:sldIdLst>
    <p:sldId id="256" r:id="rId2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206" y="1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B0D2527-9075-4327-B426-BD286DE36072}" type="datetimeFigureOut">
              <a:rPr lang="fr-FR" smtClean="0"/>
              <a:pPr/>
              <a:t>05/06/2016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AAE3D4B-7C55-42E4-A21A-87F7BB934AE9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631920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re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28" name="Espace réservé de la date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9812FD-B91D-4D2A-9C7D-C2A161DEFAE3}" type="datetimeFigureOut">
              <a:rPr lang="fr-FR" smtClean="0"/>
              <a:pPr/>
              <a:t>05/06/2016</a:t>
            </a:fld>
            <a:endParaRPr lang="fr-FR"/>
          </a:p>
        </p:txBody>
      </p:sp>
      <p:sp>
        <p:nvSpPr>
          <p:cNvPr id="17" name="Espace réservé du pied de page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9" name="Espace réservé du numéro de diapositive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133A69-0118-4E6A-ACE7-8FAE11CAEBDB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9" name="Sous-titre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fr-FR" smtClean="0"/>
              <a:t>Modifiez le style des sous-titres du masque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9812FD-B91D-4D2A-9C7D-C2A161DEFAE3}" type="datetimeFigureOut">
              <a:rPr lang="fr-FR" smtClean="0"/>
              <a:pPr/>
              <a:t>05/06/2016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133A69-0118-4E6A-ACE7-8FAE11CAEBDB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9812FD-B91D-4D2A-9C7D-C2A161DEFAE3}" type="datetimeFigureOut">
              <a:rPr lang="fr-FR" smtClean="0"/>
              <a:pPr/>
              <a:t>05/06/2016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133A69-0118-4E6A-ACE7-8FAE11CAEBDB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9812FD-B91D-4D2A-9C7D-C2A161DEFAE3}" type="datetimeFigureOut">
              <a:rPr lang="fr-FR" smtClean="0"/>
              <a:pPr/>
              <a:t>05/06/2016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133A69-0118-4E6A-ACE7-8FAE11CAEBDB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fr-FR" smtClean="0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9812FD-B91D-4D2A-9C7D-C2A161DEFAE3}" type="datetimeFigureOut">
              <a:rPr lang="fr-FR" smtClean="0"/>
              <a:pPr/>
              <a:t>05/06/2016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3E133A69-0118-4E6A-ACE7-8FAE11CAEBDB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9812FD-B91D-4D2A-9C7D-C2A161DEFAE3}" type="datetimeFigureOut">
              <a:rPr lang="fr-FR" smtClean="0"/>
              <a:pPr/>
              <a:t>05/06/2016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133A69-0118-4E6A-ACE7-8FAE11CAEBDB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fr-FR" smtClean="0"/>
              <a:t>Modifiez les styles du texte du masque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fr-FR" smtClean="0"/>
              <a:t>Modifiez les styles du texte du masque</a:t>
            </a:r>
          </a:p>
        </p:txBody>
      </p:sp>
      <p:sp>
        <p:nvSpPr>
          <p:cNvPr id="5" name="Espace réservé du contenu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9812FD-B91D-4D2A-9C7D-C2A161DEFAE3}" type="datetimeFigureOut">
              <a:rPr lang="fr-FR" smtClean="0"/>
              <a:pPr/>
              <a:t>05/06/2016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133A69-0118-4E6A-ACE7-8FAE11CAEBDB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9812FD-B91D-4D2A-9C7D-C2A161DEFAE3}" type="datetimeFigureOut">
              <a:rPr lang="fr-FR" smtClean="0"/>
              <a:pPr/>
              <a:t>05/06/2016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133A69-0118-4E6A-ACE7-8FAE11CAEBDB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9812FD-B91D-4D2A-9C7D-C2A161DEFAE3}" type="datetimeFigureOut">
              <a:rPr lang="fr-FR" smtClean="0"/>
              <a:pPr/>
              <a:t>05/06/2016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133A69-0118-4E6A-ACE7-8FAE11CAEBDB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fr-FR" smtClean="0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9812FD-B91D-4D2A-9C7D-C2A161DEFAE3}" type="datetimeFigureOut">
              <a:rPr lang="fr-FR" smtClean="0"/>
              <a:pPr/>
              <a:t>05/06/2016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133A69-0118-4E6A-ACE7-8FAE11CAEBDB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fr-FR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Cliquez sur l'icône pour ajouter une image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9812FD-B91D-4D2A-9C7D-C2A161DEFAE3}" type="datetimeFigureOut">
              <a:rPr lang="fr-FR" smtClean="0"/>
              <a:pPr/>
              <a:t>05/06/2016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133A69-0118-4E6A-ACE7-8FAE11CAEBDB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Espace réservé du titre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13" name="Espace réservé du texte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fr-FR" smtClean="0"/>
              <a:t>Modifiez les styles du texte du masque</a:t>
            </a:r>
          </a:p>
          <a:p>
            <a:pPr lvl="1" eaLnBrk="1" latinLnBrk="0" hangingPunct="1"/>
            <a:r>
              <a:rPr kumimoji="0" lang="fr-FR" smtClean="0"/>
              <a:t>Deuxième niveau</a:t>
            </a:r>
          </a:p>
          <a:p>
            <a:pPr lvl="2" eaLnBrk="1" latinLnBrk="0" hangingPunct="1"/>
            <a:r>
              <a:rPr kumimoji="0" lang="fr-FR" smtClean="0"/>
              <a:t>Troisième niveau</a:t>
            </a:r>
          </a:p>
          <a:p>
            <a:pPr lvl="3" eaLnBrk="1" latinLnBrk="0" hangingPunct="1"/>
            <a:r>
              <a:rPr kumimoji="0" lang="fr-FR" smtClean="0"/>
              <a:t>Quatrième niveau</a:t>
            </a:r>
          </a:p>
          <a:p>
            <a:pPr lvl="4" eaLnBrk="1" latinLnBrk="0" hangingPunct="1"/>
            <a:r>
              <a:rPr kumimoji="0" lang="fr-FR" smtClean="0"/>
              <a:t>Cinquième niveau</a:t>
            </a:r>
            <a:endParaRPr kumimoji="0" lang="en-US"/>
          </a:p>
        </p:txBody>
      </p:sp>
      <p:sp>
        <p:nvSpPr>
          <p:cNvPr id="14" name="Espace réservé de la date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69812FD-B91D-4D2A-9C7D-C2A161DEFAE3}" type="datetimeFigureOut">
              <a:rPr lang="fr-FR" smtClean="0"/>
              <a:pPr/>
              <a:t>05/06/2016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23" name="Espace réservé du numéro de diapositive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3E133A69-0118-4E6A-ACE7-8FAE11CAEBDB}" type="slidenum">
              <a:rPr lang="fr-FR" smtClean="0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395536" y="548680"/>
            <a:ext cx="8229600" cy="931403"/>
          </a:xfrm>
        </p:spPr>
        <p:txBody>
          <a:bodyPr>
            <a:normAutofit fontScale="90000"/>
          </a:bodyPr>
          <a:lstStyle/>
          <a:p>
            <a:r>
              <a:rPr lang="fr-FR" sz="3600" dirty="0" smtClean="0">
                <a:solidFill>
                  <a:srgbClr val="CC00FF"/>
                </a:solidFill>
              </a:rPr>
              <a:t>POPCORN</a:t>
            </a:r>
            <a:r>
              <a:rPr lang="fr-FR" dirty="0" smtClean="0"/>
              <a:t/>
            </a:r>
            <a:br>
              <a:rPr lang="fr-FR" dirty="0" smtClean="0"/>
            </a:b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585900" y="1014380"/>
            <a:ext cx="7848872" cy="5510963"/>
          </a:xfrm>
        </p:spPr>
        <p:txBody>
          <a:bodyPr>
            <a:normAutofit lnSpcReduction="10000"/>
          </a:bodyPr>
          <a:lstStyle/>
          <a:p>
            <a:endParaRPr lang="fr-FR" sz="2000" dirty="0" smtClean="0"/>
          </a:p>
          <a:p>
            <a:pPr marL="285750" indent="-285750" algn="l">
              <a:buFont typeface="Wingdings" panose="05000000000000000000" pitchFamily="2" charset="2"/>
              <a:buChar char="q"/>
            </a:pPr>
            <a:r>
              <a:rPr lang="fr-FR" sz="1800" b="1" dirty="0" smtClean="0"/>
              <a:t>Quelle est la problématique posée?</a:t>
            </a:r>
          </a:p>
          <a:p>
            <a:pPr marL="285750" indent="-285750" algn="l">
              <a:buFont typeface="Wingdings" panose="05000000000000000000" pitchFamily="2" charset="2"/>
              <a:buChar char="q"/>
            </a:pPr>
            <a:endParaRPr lang="fr-FR" sz="1800" b="1" dirty="0" smtClean="0"/>
          </a:p>
          <a:p>
            <a:r>
              <a:rPr lang="fr-FR" sz="1800" i="1" dirty="0" smtClean="0"/>
              <a:t>Appel professeur</a:t>
            </a:r>
          </a:p>
          <a:p>
            <a:endParaRPr lang="fr-FR" sz="1800" i="1" dirty="0" smtClean="0"/>
          </a:p>
          <a:p>
            <a:pPr marL="285750" indent="-285750" algn="l">
              <a:buFont typeface="Wingdings" panose="05000000000000000000" pitchFamily="2" charset="2"/>
              <a:buChar char="q"/>
            </a:pPr>
            <a:r>
              <a:rPr lang="fr-FR" sz="1800" b="1" dirty="0" smtClean="0"/>
              <a:t>Formuler votre hypothèse.</a:t>
            </a:r>
          </a:p>
          <a:p>
            <a:pPr algn="l"/>
            <a:endParaRPr lang="fr-FR" sz="1800" b="1" dirty="0" smtClean="0"/>
          </a:p>
          <a:p>
            <a:pPr marL="285750" indent="-285750" algn="l">
              <a:buFont typeface="Wingdings" panose="05000000000000000000" pitchFamily="2" charset="2"/>
              <a:buChar char="q"/>
            </a:pPr>
            <a:r>
              <a:rPr lang="fr-FR" sz="1800" b="1" dirty="0" smtClean="0"/>
              <a:t>Que proposez vous de faire (sans calculs) pour vérifier votre hypothèse?</a:t>
            </a:r>
          </a:p>
          <a:p>
            <a:pPr marL="285750" indent="-285750" algn="l">
              <a:buFont typeface="Wingdings" panose="05000000000000000000" pitchFamily="2" charset="2"/>
              <a:buChar char="q"/>
            </a:pPr>
            <a:endParaRPr lang="fr-FR" sz="1800" b="1" dirty="0" smtClean="0"/>
          </a:p>
          <a:p>
            <a:r>
              <a:rPr lang="fr-FR" sz="1800" i="1" dirty="0" smtClean="0"/>
              <a:t>Appel professeur</a:t>
            </a:r>
          </a:p>
          <a:p>
            <a:endParaRPr lang="fr-FR" sz="1800" i="1" dirty="0" smtClean="0"/>
          </a:p>
          <a:p>
            <a:pPr marL="285750" indent="-285750" algn="l">
              <a:buFont typeface="Wingdings" panose="05000000000000000000" pitchFamily="2" charset="2"/>
              <a:buChar char="q"/>
            </a:pPr>
            <a:r>
              <a:rPr lang="fr-FR" sz="1800" b="1" dirty="0" smtClean="0"/>
              <a:t>Réaliser votre étude. (Calculs, schémas…)</a:t>
            </a:r>
          </a:p>
          <a:p>
            <a:pPr algn="l"/>
            <a:endParaRPr lang="fr-FR" sz="1800" b="1" dirty="0" smtClean="0"/>
          </a:p>
          <a:p>
            <a:r>
              <a:rPr lang="fr-FR" sz="1800" i="1" dirty="0"/>
              <a:t>Appel professeur</a:t>
            </a:r>
          </a:p>
          <a:p>
            <a:pPr algn="l"/>
            <a:endParaRPr lang="fr-FR" sz="1800" b="1" dirty="0" smtClean="0"/>
          </a:p>
          <a:p>
            <a:pPr marL="285750" indent="-285750" algn="l">
              <a:buFont typeface="Wingdings" panose="05000000000000000000" pitchFamily="2" charset="2"/>
              <a:buChar char="q"/>
            </a:pPr>
            <a:r>
              <a:rPr lang="fr-FR" sz="1800" b="1" dirty="0" smtClean="0"/>
              <a:t>Ecrire et argumenter </a:t>
            </a:r>
            <a:r>
              <a:rPr lang="fr-FR" sz="1800" b="1" smtClean="0"/>
              <a:t>votre conclusion.</a:t>
            </a:r>
            <a:endParaRPr lang="fr-FR" sz="1800" b="1" dirty="0" smtClean="0"/>
          </a:p>
          <a:p>
            <a:pPr algn="l"/>
            <a:endParaRPr lang="fr-FR" sz="2000" dirty="0"/>
          </a:p>
        </p:txBody>
      </p:sp>
    </p:spTree>
    <p:extLst>
      <p:ext uri="{BB962C8B-B14F-4D97-AF65-F5344CB8AC3E}">
        <p14:creationId xmlns:p14="http://schemas.microsoft.com/office/powerpoint/2010/main" val="2774481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pex">
  <a:themeElements>
    <a:clrScheme name="Vagues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497</TotalTime>
  <Words>46</Words>
  <Application>Microsoft Office PowerPoint</Application>
  <PresentationFormat>Affichage à l'écran (4:3)</PresentationFormat>
  <Paragraphs>17</Paragraphs>
  <Slides>1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2" baseType="lpstr">
      <vt:lpstr>Apex</vt:lpstr>
      <vt:lpstr>POPCORN 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Questions rapides</dc:title>
  <dc:creator>katia vade</dc:creator>
  <cp:lastModifiedBy>Fred</cp:lastModifiedBy>
  <cp:revision>63</cp:revision>
  <dcterms:created xsi:type="dcterms:W3CDTF">2013-11-20T17:12:01Z</dcterms:created>
  <dcterms:modified xsi:type="dcterms:W3CDTF">2016-06-05T20:59:43Z</dcterms:modified>
</cp:coreProperties>
</file>