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4"/>
  </p:notesMasterIdLst>
  <p:sldIdLst>
    <p:sldId id="256" r:id="rId2"/>
    <p:sldId id="257" r:id="rId3"/>
    <p:sldId id="258" r:id="rId4"/>
    <p:sldId id="261" r:id="rId5"/>
    <p:sldId id="262" r:id="rId6"/>
    <p:sldId id="259" r:id="rId7"/>
    <p:sldId id="260" r:id="rId8"/>
    <p:sldId id="263" r:id="rId9"/>
    <p:sldId id="264" r:id="rId10"/>
    <p:sldId id="265" r:id="rId11"/>
    <p:sldId id="266" r:id="rId12"/>
    <p:sldId id="267" r:id="rId13"/>
  </p:sldIdLst>
  <p:sldSz cx="9906000" cy="6858000" type="A4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2"/>
    <p:restoredTop sz="94595"/>
  </p:normalViewPr>
  <p:slideViewPr>
    <p:cSldViewPr snapToGrid="0" snapToObjects="1">
      <p:cViewPr varScale="1">
        <p:scale>
          <a:sx n="69" d="100"/>
          <a:sy n="69" d="100"/>
        </p:scale>
        <p:origin x="124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BE9186-4B9C-8441-8ACA-0CE9A658AD31}" type="datetimeFigureOut">
              <a:rPr lang="fr-FR" smtClean="0"/>
              <a:t>04/05/2020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271D6-6DFD-5A4C-95C5-CE422513FBF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02640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uropeana.eu/portal/fr/record/90402/AK_MAK_981.html?q=inro+OR+netsuke+OR+kimono+OR+katana+OR+tsuba+OR+kakiemon+OR+raku+OR+nabeshima+OR+imari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uropeana.eu/portal/fr/record/91643/SMVK_OM_objekt_111532.html?q=inro+OR+netsuke+OR+kimono+OR+katana+OR+tsuba+OR+kakiemon+OR+raku+OR+nabeshima+OR+imari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anoramadelart.com/pollock-peinture-argent-sur-noir-blanc-jaune-et-rouge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anoramadelart.com/monet-rue-montorgeuil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anoramadelart.com/lady-macbeth-somnambule-fussli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uropeana.eu/portal/fr/record/9200579/t44es7yb.html?l%5bp%5d%5bf%5d%5bREUSABILITY%5d%5b%5d=open&amp;l%5bp%5d%5bf%5d%5bTYPE%5d%5b%5d=IMAGE&amp;l%5bp%5d%5bq%5d=sadness&amp;l%5br%5d=13&amp;l%5bt%5d=74&amp;q=sadness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uropeana.eu/portal/fr/record/91643/SMVK_OM_objekt_110009.html?q=inro+OR+netsuke+OR+kimono+OR+katana+OR+tsuba+OR+kakiemon+OR+raku+OR+nabeshima+OR+imari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uropeana.eu/portal/fr/record/9200579/dmmed32f.html?q=angr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ouvre.fr/oeuvre-notices/democrite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uropeana.eu/portal/fr/record/91643/SMVK_OM_objekt_110004.html?q=inro+OR+netsuke+OR+kimono+OR+katana+OR+tsuba+OR+kakiemon+OR+raku+OR+nabeshima+OR+imari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anoramadelart.com/charmeuse-serpent-douanier-rousseau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anoramadelart.com/angelus-jean-francois-millet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Masque d'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Okame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la fille laide. Signé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shuzan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Rijksmuseum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Pays-Bas, tous droits réservés</a:t>
            </a:r>
          </a:p>
          <a:p>
            <a:r>
              <a:rPr lang="fr-FR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https://www.europeana.eu/portal/fr/record/90402/AK_MAK_981.html?q=inro+OR+netsuke+OR+kimono+OR+katana+OR+tsuba+OR+kakiemon+OR+raku+OR+nabeshima+OR+imari</a:t>
            </a:r>
            <a:endParaRPr lang="fr-F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D271D6-6DFD-5A4C-95C5-CE422513FBFE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30178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Netsuke de bois sous forme de ver, du Japon,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Östasiatiska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museet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Suède, tous droits réservés</a:t>
            </a:r>
          </a:p>
          <a:p>
            <a:r>
              <a:rPr lang="fr-FR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https://www.europeana.eu/portal/fr/record/91643/SMVK_OM_objekt_111532.html?q=inro+OR+netsuke+OR+kimono+OR+katana+OR+tsuba+OR+kakiemon+OR+raku+OR+nabeshima+OR+imari</a:t>
            </a:r>
            <a:endParaRPr lang="fr-F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D271D6-6DFD-5A4C-95C5-CE422513FBFE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13288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Peinture, Pollock, Musée d’Arts Modernes, Paris, tous droits réservés</a:t>
            </a:r>
          </a:p>
          <a:p>
            <a:r>
              <a:rPr lang="fr-FR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https://www.panoramadelart.com/pollock-peinture-argent-sur-noir-blanc-jaune-et-rouge</a:t>
            </a:r>
            <a:r>
              <a:rPr lang="fr-FR" dirty="0">
                <a:effectLst/>
              </a:rPr>
              <a:t>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D271D6-6DFD-5A4C-95C5-CE422513FBFE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11924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Rue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Montorgueil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Monet, Musée d’Orsay, Paris, tous droits réservés</a:t>
            </a:r>
          </a:p>
          <a:p>
            <a:r>
              <a:rPr lang="fr-FR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https://www.panoramadelart.com/monet-rue-</a:t>
            </a:r>
            <a:r>
              <a:rPr lang="fr-FR" sz="1200" u="sng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montorgeuil</a:t>
            </a:r>
            <a:endParaRPr lang="fr-FR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D271D6-6DFD-5A4C-95C5-CE422513FBFE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240893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Lady Macbeth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somnabule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Fussli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Musée du Louvre, Paris, tous droits réservés</a:t>
            </a:r>
          </a:p>
          <a:p>
            <a:r>
              <a:rPr lang="fr-FR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https://www.panoramadelart.com/lady-macbeth-somnambule-fussli</a:t>
            </a:r>
            <a:endParaRPr lang="fr-F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D271D6-6DFD-5A4C-95C5-CE422513FBFE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7503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Deux femmes et un enfant dans une chambre, Gravure,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Wellcome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Collection, Royaume Uni, tous droits réservés</a:t>
            </a:r>
          </a:p>
          <a:p>
            <a:r>
              <a:rPr lang="fr-FR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https://www.europeana.eu/portal/fr/record/9200579/t44es7yb.html?l%5Bp%5D%5Bf%5D%5BREUSABILITY%5D%5B%5D=open&amp;l%5Bp%5D%5Bf%5D%5BTYPE%5D%5B%5D=IMAGE&amp;l%5Bp%5D%5Bq%5D=sadness&amp;l%5Br%5D=13&amp;l%5Bt%5D=74&amp;q=sadness</a:t>
            </a:r>
            <a:endParaRPr lang="fr-F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D271D6-6DFD-5A4C-95C5-CE422513FBFE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05765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Netsuke représentant un homme. Signé: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Fujitani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Östasiatiska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museet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Suède, tous droits réservés</a:t>
            </a:r>
          </a:p>
          <a:p>
            <a:r>
              <a:rPr lang="fr-FR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https://www.europeana.eu/portal/fr/record/91643/SMVK_OM_objekt_110009.html?q=inro+OR+netsuke+OR+kimono+OR+katana+OR+tsuba+OR+kakiemon+OR+raku+OR+nabeshima+OR+imari</a:t>
            </a:r>
            <a:r>
              <a:rPr lang="fr-FR" dirty="0">
                <a:effectLst/>
              </a:rPr>
              <a:t>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D271D6-6DFD-5A4C-95C5-CE422513FBFE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94666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frightened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an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angry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face,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left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right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respectively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C. Le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Brun,Gravure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Wellcome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Collection, Royaume Uni, tous droits réservés</a:t>
            </a:r>
          </a:p>
          <a:p>
            <a:r>
              <a:rPr lang="fr-FR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https://www.europeana.eu/portal/fr/record/9200579/dmmed32f.html?q=angr</a:t>
            </a:r>
            <a:r>
              <a:rPr lang="fr-FR" dirty="0">
                <a:effectLst/>
              </a:rPr>
              <a:t>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D271D6-6DFD-5A4C-95C5-CE422513FBFE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03750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Democrite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Antoine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Coyel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Musée du Louvre, Paris, tous droits réservés</a:t>
            </a:r>
          </a:p>
          <a:p>
            <a:r>
              <a:rPr lang="fr-FR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https://www.louvre.fr/oeuvre-notices/democrite</a:t>
            </a:r>
            <a:endParaRPr lang="fr-F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D271D6-6DFD-5A4C-95C5-CE422513FBFE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41658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Netsuke représentant un diable féminin. Signé: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Fujitani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Östasiatiska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museet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Suède, tous droits réservés</a:t>
            </a:r>
          </a:p>
          <a:p>
            <a:r>
              <a:rPr lang="fr-FR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https://www.europeana.eu/portal/fr/record/91643/SMVK_OM_objekt_110004.html?q=inro+OR+netsuke+OR+kimono+OR+katana+OR+tsuba+OR+kakiemon+OR+raku+OR+nabeshima+OR+imari</a:t>
            </a:r>
            <a:r>
              <a:rPr lang="fr-FR" dirty="0">
                <a:effectLst/>
              </a:rPr>
              <a:t>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D271D6-6DFD-5A4C-95C5-CE422513FBFE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21881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 charmeuse de serpent, Douanier Rousseau, Musée d’Orsay, Paris, tous droits réservés</a:t>
            </a:r>
          </a:p>
          <a:p>
            <a:r>
              <a:rPr lang="fr-FR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https://www.panoramadelart.com/charmeuse-serpent-douanier-rousseau</a:t>
            </a:r>
            <a:endParaRPr lang="fr-F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D271D6-6DFD-5A4C-95C5-CE422513FBFE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44339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Angelus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J-F. Millet, Musée d’Orsay, Paris, tous droits réservés</a:t>
            </a:r>
          </a:p>
          <a:p>
            <a:r>
              <a:rPr lang="fr-FR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https://www.panoramadelart.com/angelus-jean-francois-millet</a:t>
            </a:r>
            <a:endParaRPr lang="fr-F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D271D6-6DFD-5A4C-95C5-CE422513FBFE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30096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04F73-F0E7-8B40-8DCF-0779D0682C85}" type="datetimeFigureOut">
              <a:rPr lang="fr-FR" smtClean="0"/>
              <a:t>04/05/2020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FCC8C-52AE-C243-86ED-F593B8961F6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84191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04F73-F0E7-8B40-8DCF-0779D0682C85}" type="datetimeFigureOut">
              <a:rPr lang="fr-FR" smtClean="0"/>
              <a:t>04/05/2020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FCC8C-52AE-C243-86ED-F593B8961F6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7341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04F73-F0E7-8B40-8DCF-0779D0682C85}" type="datetimeFigureOut">
              <a:rPr lang="fr-FR" smtClean="0"/>
              <a:t>04/05/2020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FCC8C-52AE-C243-86ED-F593B8961F6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828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04F73-F0E7-8B40-8DCF-0779D0682C85}" type="datetimeFigureOut">
              <a:rPr lang="fr-FR" smtClean="0"/>
              <a:t>04/05/2020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FCC8C-52AE-C243-86ED-F593B8961F6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16844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04F73-F0E7-8B40-8DCF-0779D0682C85}" type="datetimeFigureOut">
              <a:rPr lang="fr-FR" smtClean="0"/>
              <a:t>04/05/2020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FCC8C-52AE-C243-86ED-F593B8961F6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20357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04F73-F0E7-8B40-8DCF-0779D0682C85}" type="datetimeFigureOut">
              <a:rPr lang="fr-FR" smtClean="0"/>
              <a:t>04/05/2020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FCC8C-52AE-C243-86ED-F593B8961F6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9898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04F73-F0E7-8B40-8DCF-0779D0682C85}" type="datetimeFigureOut">
              <a:rPr lang="fr-FR" smtClean="0"/>
              <a:t>04/05/2020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FCC8C-52AE-C243-86ED-F593B8961F6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2043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04F73-F0E7-8B40-8DCF-0779D0682C85}" type="datetimeFigureOut">
              <a:rPr lang="fr-FR" smtClean="0"/>
              <a:t>04/05/2020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FCC8C-52AE-C243-86ED-F593B8961F6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21667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04F73-F0E7-8B40-8DCF-0779D0682C85}" type="datetimeFigureOut">
              <a:rPr lang="fr-FR" smtClean="0"/>
              <a:t>04/05/2020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FCC8C-52AE-C243-86ED-F593B8961F6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70425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04F73-F0E7-8B40-8DCF-0779D0682C85}" type="datetimeFigureOut">
              <a:rPr lang="fr-FR" smtClean="0"/>
              <a:t>04/05/2020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FCC8C-52AE-C243-86ED-F593B8961F6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21798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04F73-F0E7-8B40-8DCF-0779D0682C85}" type="datetimeFigureOut">
              <a:rPr lang="fr-FR" smtClean="0"/>
              <a:t>04/05/2020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FCC8C-52AE-C243-86ED-F593B8961F6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1413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504F73-F0E7-8B40-8DCF-0779D0682C85}" type="datetimeFigureOut">
              <a:rPr lang="fr-FR" smtClean="0"/>
              <a:t>04/05/2020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0FCC8C-52AE-C243-86ED-F593B8961F6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63071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:\Users\Formation\Downloads\90402_AK_MAK_981.jpeg">
            <a:extLst>
              <a:ext uri="{FF2B5EF4-FFF2-40B4-BE49-F238E27FC236}">
                <a16:creationId xmlns:a16="http://schemas.microsoft.com/office/drawing/2014/main" id="{75C5E989-559E-8C47-8637-EFE2D898D5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1650" y="247650"/>
            <a:ext cx="6396038" cy="63960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881654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C:\Users\Formation\Downloads\91643_SMVK_OM_objekt_111532.jpeg">
            <a:extLst>
              <a:ext uri="{FF2B5EF4-FFF2-40B4-BE49-F238E27FC236}">
                <a16:creationId xmlns:a16="http://schemas.microsoft.com/office/drawing/2014/main" id="{D3C6E8B3-1FA0-F64D-976A-0B4C7D8618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8369" y="190274"/>
            <a:ext cx="5529263" cy="647745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050489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Peinture (Argent sur noir, blanc, jaune et rouge)">
            <a:extLst>
              <a:ext uri="{FF2B5EF4-FFF2-40B4-BE49-F238E27FC236}">
                <a16:creationId xmlns:a16="http://schemas.microsoft.com/office/drawing/2014/main" id="{70D78F41-12AB-5C49-A1BB-E7DEBA4E04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60" y="219659"/>
            <a:ext cx="8775681" cy="64186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558186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La Rue Montorgueil">
            <a:extLst>
              <a:ext uri="{FF2B5EF4-FFF2-40B4-BE49-F238E27FC236}">
                <a16:creationId xmlns:a16="http://schemas.microsoft.com/office/drawing/2014/main" id="{15B14942-5190-F44B-997D-211486C842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8235" y="204391"/>
            <a:ext cx="3869531" cy="64492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515338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C:\Users\Formation\Downloads\Lady Macbeth somnambule.jpg">
            <a:extLst>
              <a:ext uri="{FF2B5EF4-FFF2-40B4-BE49-F238E27FC236}">
                <a16:creationId xmlns:a16="http://schemas.microsoft.com/office/drawing/2014/main" id="{D6759747-CE61-F347-8174-22B4C3B714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1276" y="189085"/>
            <a:ext cx="4743449" cy="64798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702713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https://iiif.wellcomecollection.org/image/V0038724.jpg/full/760,/0/default.jpg">
            <a:extLst>
              <a:ext uri="{FF2B5EF4-FFF2-40B4-BE49-F238E27FC236}">
                <a16:creationId xmlns:a16="http://schemas.microsoft.com/office/drawing/2014/main" id="{881A0534-49A5-2847-A199-693BD72AFF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8413" y="213198"/>
            <a:ext cx="4829175" cy="64316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394544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:\Users\Formation\Downloads\91643_SMVK_OM_objekt_110009.jpeg">
            <a:extLst>
              <a:ext uri="{FF2B5EF4-FFF2-40B4-BE49-F238E27FC236}">
                <a16:creationId xmlns:a16="http://schemas.microsoft.com/office/drawing/2014/main" id="{E69E6CA5-2DE4-404E-BCE9-DBACFDE1E6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093" y="208838"/>
            <a:ext cx="6001815" cy="64403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688927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https://iiif.wellcomecollection.org/image/V0009326.jpg/full/760,/0/default.jpg">
            <a:extLst>
              <a:ext uri="{FF2B5EF4-FFF2-40B4-BE49-F238E27FC236}">
                <a16:creationId xmlns:a16="http://schemas.microsoft.com/office/drawing/2014/main" id="{61CBD5CF-7001-FE4F-9123-88F2BC78D3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04" y="285875"/>
            <a:ext cx="9405992" cy="62862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309429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C:\Users\Formation\AppData\Local\Microsoft\Windows\INetCache\Content.Word\louvre-democrite.jpg">
            <a:extLst>
              <a:ext uri="{FF2B5EF4-FFF2-40B4-BE49-F238E27FC236}">
                <a16:creationId xmlns:a16="http://schemas.microsoft.com/office/drawing/2014/main" id="{A4D12391-F475-6C47-9F43-1240F4918D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5519" y="162741"/>
            <a:ext cx="5414962" cy="65325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373740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:\Users\Formation\Downloads\91643_SMVK_OM_objekt_110004.jpeg">
            <a:extLst>
              <a:ext uri="{FF2B5EF4-FFF2-40B4-BE49-F238E27FC236}">
                <a16:creationId xmlns:a16="http://schemas.microsoft.com/office/drawing/2014/main" id="{C22AE2CA-E958-204C-904A-16F71AA5AB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8785" y="211725"/>
            <a:ext cx="5588430" cy="64345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293334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C:\Users\Formation\Downloads\La Charmeuse de serpents.jpg">
            <a:extLst>
              <a:ext uri="{FF2B5EF4-FFF2-40B4-BE49-F238E27FC236}">
                <a16:creationId xmlns:a16="http://schemas.microsoft.com/office/drawing/2014/main" id="{CDB1FF29-6404-4E46-BFA2-6FB678B56A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3713" y="209101"/>
            <a:ext cx="7258574" cy="64397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923994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L'AngÃ©lus">
            <a:extLst>
              <a:ext uri="{FF2B5EF4-FFF2-40B4-BE49-F238E27FC236}">
                <a16:creationId xmlns:a16="http://schemas.microsoft.com/office/drawing/2014/main" id="{2D4CFA4D-26EC-1548-8BDB-BB713094E0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4142" y="185738"/>
            <a:ext cx="7637717" cy="64865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6294548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</TotalTime>
  <Words>250</Words>
  <Application>Microsoft Office PowerPoint</Application>
  <PresentationFormat>Format A4 (210 x 297 mm)</PresentationFormat>
  <Paragraphs>36</Paragraphs>
  <Slides>12</Slides>
  <Notes>12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Utilisateur Microsoft Office</dc:creator>
  <cp:lastModifiedBy>sbrothier</cp:lastModifiedBy>
  <cp:revision>5</cp:revision>
  <dcterms:created xsi:type="dcterms:W3CDTF">2018-09-19T19:23:01Z</dcterms:created>
  <dcterms:modified xsi:type="dcterms:W3CDTF">2020-05-04T07:10:37Z</dcterms:modified>
</cp:coreProperties>
</file>