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233E4436-ECCE-4B2B-A24C-6E3A976CEA47}" type="datetimeFigureOut">
              <a:rPr lang="fr-FR" smtClean="0"/>
              <a:t>09/01/2020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506BCAAF-2F47-42A5-8FBB-0C68C7F8C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6237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4436-ECCE-4B2B-A24C-6E3A976CEA47}" type="datetimeFigureOut">
              <a:rPr lang="fr-FR" smtClean="0"/>
              <a:t>09/01/2020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CAAF-2F47-42A5-8FBB-0C68C7F8C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94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4436-ECCE-4B2B-A24C-6E3A976CEA47}" type="datetimeFigureOut">
              <a:rPr lang="fr-FR" smtClean="0"/>
              <a:t>09/01/2020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CAAF-2F47-42A5-8FBB-0C68C7F8C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915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4436-ECCE-4B2B-A24C-6E3A976CEA47}" type="datetimeFigureOut">
              <a:rPr lang="fr-FR" smtClean="0"/>
              <a:t>09/01/2020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CAAF-2F47-42A5-8FBB-0C68C7F8C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26286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4436-ECCE-4B2B-A24C-6E3A976CEA47}" type="datetimeFigureOut">
              <a:rPr lang="fr-FR" smtClean="0"/>
              <a:t>09/01/2020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CAAF-2F47-42A5-8FBB-0C68C7F8C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4345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4436-ECCE-4B2B-A24C-6E3A976CEA47}" type="datetimeFigureOut">
              <a:rPr lang="fr-FR" smtClean="0"/>
              <a:t>09/01/2020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CAAF-2F47-42A5-8FBB-0C68C7F8C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65652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4436-ECCE-4B2B-A24C-6E3A976CEA47}" type="datetimeFigureOut">
              <a:rPr lang="fr-FR" smtClean="0"/>
              <a:t>09/01/2020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CAAF-2F47-42A5-8FBB-0C68C7F8C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1377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233E4436-ECCE-4B2B-A24C-6E3A976CEA47}" type="datetimeFigureOut">
              <a:rPr lang="fr-FR" smtClean="0"/>
              <a:t>09/01/2020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CAAF-2F47-42A5-8FBB-0C68C7F8C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08412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233E4436-ECCE-4B2B-A24C-6E3A976CEA47}" type="datetimeFigureOut">
              <a:rPr lang="fr-FR" smtClean="0"/>
              <a:t>09/01/2020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CAAF-2F47-42A5-8FBB-0C68C7F8C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1933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4436-ECCE-4B2B-A24C-6E3A976CEA47}" type="datetimeFigureOut">
              <a:rPr lang="fr-FR" smtClean="0"/>
              <a:t>09/01/2020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CAAF-2F47-42A5-8FBB-0C68C7F8C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523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4436-ECCE-4B2B-A24C-6E3A976CEA47}" type="datetimeFigureOut">
              <a:rPr lang="fr-FR" smtClean="0"/>
              <a:t>09/01/2020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CAAF-2F47-42A5-8FBB-0C68C7F8C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5988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4436-ECCE-4B2B-A24C-6E3A976CEA47}" type="datetimeFigureOut">
              <a:rPr lang="fr-FR" smtClean="0"/>
              <a:t>09/01/2020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CAAF-2F47-42A5-8FBB-0C68C7F8C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2257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4436-ECCE-4B2B-A24C-6E3A976CEA47}" type="datetimeFigureOut">
              <a:rPr lang="fr-FR" smtClean="0"/>
              <a:t>09/01/2020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CAAF-2F47-42A5-8FBB-0C68C7F8C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5240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4436-ECCE-4B2B-A24C-6E3A976CEA47}" type="datetimeFigureOut">
              <a:rPr lang="fr-FR" smtClean="0"/>
              <a:t>09/01/2020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CAAF-2F47-42A5-8FBB-0C68C7F8C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2635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4436-ECCE-4B2B-A24C-6E3A976CEA47}" type="datetimeFigureOut">
              <a:rPr lang="fr-FR" smtClean="0"/>
              <a:t>09/01/2020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CAAF-2F47-42A5-8FBB-0C68C7F8C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4677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4436-ECCE-4B2B-A24C-6E3A976CEA47}" type="datetimeFigureOut">
              <a:rPr lang="fr-FR" smtClean="0"/>
              <a:t>09/01/2020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CAAF-2F47-42A5-8FBB-0C68C7F8C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6154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4436-ECCE-4B2B-A24C-6E3A976CEA47}" type="datetimeFigureOut">
              <a:rPr lang="fr-FR" smtClean="0"/>
              <a:t>09/01/2020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CAAF-2F47-42A5-8FBB-0C68C7F8C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6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33E4436-ECCE-4B2B-A24C-6E3A976CEA47}" type="datetimeFigureOut">
              <a:rPr lang="fr-FR" smtClean="0"/>
              <a:t>09/01/2020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506BCAAF-2F47-42A5-8FBB-0C68C7F8C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4025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445699"/>
          </a:xfrm>
        </p:spPr>
        <p:txBody>
          <a:bodyPr/>
          <a:lstStyle/>
          <a:p>
            <a:pPr algn="ctr"/>
            <a:r>
              <a:rPr lang="fr-FR" sz="3200" dirty="0">
                <a:solidFill>
                  <a:schemeClr val="bg1"/>
                </a:solidFill>
              </a:rPr>
              <a:t>Prévenir des situations à risque, agir en </a:t>
            </a:r>
            <a:r>
              <a:rPr lang="fr-FR" sz="3200" dirty="0" smtClean="0">
                <a:solidFill>
                  <a:schemeClr val="bg1"/>
                </a:solidFill>
              </a:rPr>
              <a:t>sécurité -</a:t>
            </a:r>
            <a:r>
              <a:rPr lang="fr-FR" sz="3200" dirty="0" smtClean="0"/>
              <a:t>4 thèmes</a:t>
            </a:r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477672" y="2361062"/>
            <a:ext cx="3343702" cy="2308324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Les règles de vie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Je  dois marcher sur le bord du bassin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Je ne bouscule pas mes camarades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J’attends mon tour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Je saute quand il n’y a personne devant moi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757313" y="4978060"/>
            <a:ext cx="3343702" cy="1754326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Se préparer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Faire ressortir les représentations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Je sais faire mon sac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Je sais ce que je vais faire avant de partir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8757313" y="2384311"/>
            <a:ext cx="3343702" cy="2308324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Les règles de santé et d’hygiène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Maillot de bain et pas de short de bain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Je passe aux toilettes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Je me douche et me savonne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Je passe au pédiluve 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036325" y="2384311"/>
            <a:ext cx="4387756" cy="4247317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Les règles de sécurité</a:t>
            </a:r>
          </a:p>
          <a:p>
            <a:pPr marL="450850" marR="0" lvl="2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Je reconnais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le petit bain, le grand bain – où j’ai pieds, où je n’ai pas pieds</a:t>
            </a:r>
          </a:p>
          <a:p>
            <a:pPr marL="450850" marR="0" lvl="2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Je vois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le maitre nageur de surveillance</a:t>
            </a:r>
          </a:p>
          <a:p>
            <a:pPr marL="450850" marR="0" lvl="2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Je connais et je respecte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les signaux pour entrer et sortir de l’eau, le signal de sortie d’urgence</a:t>
            </a:r>
          </a:p>
          <a:p>
            <a:pPr marL="450850" marR="0" lvl="2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Je mets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seul,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j’enlève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seul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ma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ceinture</a:t>
            </a:r>
          </a:p>
          <a:p>
            <a:pPr marL="450850" marR="0" lvl="2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Je sais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où et pour quel exercice je dois mettre la ceinture, je  peux ne pas la mettre…</a:t>
            </a:r>
          </a:p>
        </p:txBody>
      </p:sp>
    </p:spTree>
    <p:extLst>
      <p:ext uri="{BB962C8B-B14F-4D97-AF65-F5344CB8AC3E}">
        <p14:creationId xmlns:p14="http://schemas.microsoft.com/office/powerpoint/2010/main" val="225033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Salle d’ions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le d’ions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le d’ions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Microsoft Office PowerPoint</Application>
  <PresentationFormat>Grand écran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Salle d’ions</vt:lpstr>
      <vt:lpstr>Prévenir des situations à risque, agir en sécurité -4 thèmes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Prévenir des situations à risque, agir en sécurité -4 thèmes</dc:title>
  <dc:creator>phoubin</dc:creator>
  <cp:lastModifiedBy>phoubin</cp:lastModifiedBy>
  <cp:revision>1</cp:revision>
  <dcterms:created xsi:type="dcterms:W3CDTF">2020-01-09T17:03:45Z</dcterms:created>
  <dcterms:modified xsi:type="dcterms:W3CDTF">2020-01-09T17:04:20Z</dcterms:modified>
</cp:coreProperties>
</file>