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60" r:id="rId4"/>
    <p:sldId id="258" r:id="rId5"/>
    <p:sldId id="259" r:id="rId6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120" y="-79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9" name="Sous-titr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 smtClean="0"/>
              <a:t>Cliquez pour modifier le style des sous-titres du masque</a:t>
            </a:r>
            <a:endParaRPr kumimoji="0" lang="en-US"/>
          </a:p>
        </p:txBody>
      </p:sp>
      <p:sp>
        <p:nvSpPr>
          <p:cNvPr id="28" name="Espace réservé de la date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9151BAAE-6EA9-4AD6-9E66-895FE4DE8929}" type="datetimeFigureOut">
              <a:rPr lang="fr-FR" smtClean="0"/>
              <a:pPr/>
              <a:t>04/10/2015</a:t>
            </a:fld>
            <a:endParaRPr lang="fr-FR"/>
          </a:p>
        </p:txBody>
      </p:sp>
      <p:sp>
        <p:nvSpPr>
          <p:cNvPr id="17" name="Espace réservé du pied de page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fr-FR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Connecteur droit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Connecteur droit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Connecteur droit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Connecteur droit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Connecteur droit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Connecteur droit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Ellipse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Ellipse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Ellipse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Ellipse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Ellipse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Espace réservé du numéro de diapositive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DE175365-4158-4A19-805D-609AD79BB70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1BAAE-6EA9-4AD6-9E66-895FE4DE8929}" type="datetimeFigureOut">
              <a:rPr lang="fr-FR" smtClean="0"/>
              <a:pPr/>
              <a:t>04/10/2015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75365-4158-4A19-805D-609AD79BB70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1BAAE-6EA9-4AD6-9E66-895FE4DE8929}" type="datetimeFigureOut">
              <a:rPr lang="fr-FR" smtClean="0"/>
              <a:pPr/>
              <a:t>04/10/2015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75365-4158-4A19-805D-609AD79BB70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8" name="Espace réservé du contenu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9151BAAE-6EA9-4AD6-9E66-895FE4DE8929}" type="datetimeFigureOut">
              <a:rPr lang="fr-FR" smtClean="0"/>
              <a:pPr/>
              <a:t>04/10/2015</a:t>
            </a:fld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E175365-4158-4A19-805D-609AD79BB708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0" name="Espace réservé du pied de page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9151BAAE-6EA9-4AD6-9E66-895FE4DE8929}" type="datetimeFigureOut">
              <a:rPr lang="fr-FR" smtClean="0"/>
              <a:pPr/>
              <a:t>04/10/2015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fr-FR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Connecteur droit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Connecteur droit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Connecteur droit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Connecteur droit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Connecteur droit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Ellipse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Ellipse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Ellipse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Ellipse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Ellipse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Connecteur droit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DE175365-4158-4A19-805D-609AD79BB70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1BAAE-6EA9-4AD6-9E66-895FE4DE8929}" type="datetimeFigureOut">
              <a:rPr lang="fr-FR" smtClean="0"/>
              <a:pPr/>
              <a:t>04/10/2015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75365-4158-4A19-805D-609AD79BB708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9" name="Espace réservé du contenu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11" name="Espace réservé du contenu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1BAAE-6EA9-4AD6-9E66-895FE4DE8929}" type="datetimeFigureOut">
              <a:rPr lang="fr-FR" smtClean="0"/>
              <a:pPr/>
              <a:t>04/10/2015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75365-4158-4A19-805D-609AD79BB708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Espace réservé du contenu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13" name="Espace réservé du contenu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12" name="Espace réservé du texte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14" name="Espace réservé du texte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6" name="Espace réservé de la date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9151BAAE-6EA9-4AD6-9E66-895FE4DE8929}" type="datetimeFigureOut">
              <a:rPr lang="fr-FR" smtClean="0"/>
              <a:pPr/>
              <a:t>04/10/2015</a:t>
            </a:fld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E175365-4158-4A19-805D-609AD79BB708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1BAAE-6EA9-4AD6-9E66-895FE4DE8929}" type="datetimeFigureOut">
              <a:rPr lang="fr-FR" smtClean="0"/>
              <a:pPr/>
              <a:t>04/10/2015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75365-4158-4A19-805D-609AD79BB70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necteur droit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8" name="Connecteur droit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Connecteur droit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Connecteur droit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Connecteur droit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Ellipse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Espace réservé du contenu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21" name="Espace réservé de la date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9151BAAE-6EA9-4AD6-9E66-895FE4DE8929}" type="datetimeFigureOut">
              <a:rPr lang="fr-FR" smtClean="0"/>
              <a:pPr/>
              <a:t>04/10/2015</a:t>
            </a:fld>
            <a:endParaRPr lang="fr-FR"/>
          </a:p>
        </p:txBody>
      </p:sp>
      <p:sp>
        <p:nvSpPr>
          <p:cNvPr id="22" name="Espace réservé du numéro de diapositive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E175365-4158-4A19-805D-609AD79BB708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23" name="Espace réservé du pied de page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fr-F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necteur droit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Ellipse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fr-FR" smtClean="0"/>
              <a:t>Cliquez sur l'icône pour ajouter une image</a:t>
            </a:r>
            <a:endParaRPr kumimoji="0" lang="en-US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10" name="Connecteur droit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Connecteur droit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Connecteur droit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Connecteur droit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Espace réservé de la date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9151BAAE-6EA9-4AD6-9E66-895FE4DE8929}" type="datetimeFigureOut">
              <a:rPr lang="fr-FR" smtClean="0"/>
              <a:pPr/>
              <a:t>04/10/2015</a:t>
            </a:fld>
            <a:endParaRPr lang="fr-FR"/>
          </a:p>
        </p:txBody>
      </p:sp>
      <p:sp>
        <p:nvSpPr>
          <p:cNvPr id="18" name="Espace réservé du numéro de diapositive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E175365-4158-4A19-805D-609AD79BB708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21" name="Espace réservé du pied de page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necteur droit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Espace réservé du titre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13" name="Espace réservé du texte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14" name="Espace réservé de la date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9151BAAE-6EA9-4AD6-9E66-895FE4DE8929}" type="datetimeFigureOut">
              <a:rPr lang="fr-FR" smtClean="0"/>
              <a:pPr/>
              <a:t>04/10/2015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fr-FR"/>
          </a:p>
        </p:txBody>
      </p:sp>
      <p:sp>
        <p:nvSpPr>
          <p:cNvPr id="7" name="Connecteur droit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Connecteur droit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Connecteur droit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Ellipse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Espace réservé du numéro de diapositive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DE175365-4158-4A19-805D-609AD79BB70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0ki9Kta8g14&amp;feature=youtu.be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462464" cy="1894362"/>
          </a:xfrm>
        </p:spPr>
        <p:txBody>
          <a:bodyPr/>
          <a:lstStyle/>
          <a:p>
            <a:r>
              <a:rPr lang="fr-FR" dirty="0" smtClean="0"/>
              <a:t>PROJET BATEAU « POP </a:t>
            </a:r>
            <a:r>
              <a:rPr lang="fr-FR" dirty="0" err="1" smtClean="0"/>
              <a:t>POP</a:t>
            </a:r>
            <a:r>
              <a:rPr lang="fr-FR" dirty="0" smtClean="0"/>
              <a:t> »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dirty="0" smtClean="0"/>
              <a:t>FABRICATION</a:t>
            </a:r>
            <a:endParaRPr lang="fr-FR" dirty="0"/>
          </a:p>
        </p:txBody>
      </p:sp>
      <p:pic>
        <p:nvPicPr>
          <p:cNvPr id="4" name="Espace réservé du contenu 3"/>
          <p:cNvPicPr>
            <a:picLocks noGrp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1844824"/>
            <a:ext cx="2452255" cy="2477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ZoneTexte 4"/>
          <p:cNvSpPr txBox="1"/>
          <p:nvPr/>
        </p:nvSpPr>
        <p:spPr>
          <a:xfrm>
            <a:off x="755576" y="4653136"/>
            <a:ext cx="73448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hlinkClick r:id="rId3"/>
              </a:rPr>
              <a:t>https://www.youtube.com/watch?v=0ki9Kta8g14&amp;feature=youtu.be</a:t>
            </a:r>
            <a:endParaRPr lang="fr-FR" dirty="0" smtClean="0"/>
          </a:p>
          <a:p>
            <a:endParaRPr lang="fr-FR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dirty="0" smtClean="0"/>
              <a:t>ORGANISATION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REALISER (peut-être CONCEVOIR) un bateau « pop </a:t>
            </a:r>
            <a:r>
              <a:rPr lang="fr-FR" dirty="0" err="1" smtClean="0"/>
              <a:t>pop</a:t>
            </a:r>
            <a:r>
              <a:rPr lang="fr-FR" dirty="0" smtClean="0"/>
              <a:t> » (groupes de 2 ou 3 élèves, choix d’un nom d’équipe)</a:t>
            </a:r>
          </a:p>
          <a:p>
            <a:r>
              <a:rPr lang="fr-FR" dirty="0" smtClean="0"/>
              <a:t>AMELIORER (RENFORCER) le fonctionnement</a:t>
            </a:r>
          </a:p>
          <a:p>
            <a:r>
              <a:rPr lang="fr-FR" dirty="0" smtClean="0"/>
              <a:t>CONCOURS (une journée banalisée):</a:t>
            </a:r>
          </a:p>
          <a:p>
            <a:pPr lvl="1"/>
            <a:r>
              <a:rPr lang="fr-FR" dirty="0" smtClean="0"/>
              <a:t>Présentation orale du projet: conception, explication scientifique (principe de propulsion) dont 1min en anglais</a:t>
            </a:r>
          </a:p>
          <a:p>
            <a:pPr lvl="1"/>
            <a:r>
              <a:rPr lang="fr-FR" dirty="0" smtClean="0"/>
              <a:t>Note artistique</a:t>
            </a:r>
          </a:p>
          <a:p>
            <a:pPr lvl="1"/>
            <a:r>
              <a:rPr lang="fr-FR" dirty="0" smtClean="0"/>
              <a:t>Epreuve de rapidité (chronométrage, vitesse)</a:t>
            </a:r>
          </a:p>
          <a:p>
            <a:pPr lvl="1"/>
            <a:r>
              <a:rPr lang="fr-FR" dirty="0" smtClean="0"/>
              <a:t>Epreuve « d’endurance » (plus longue distance)</a:t>
            </a:r>
          </a:p>
          <a:p>
            <a:pPr lvl="1"/>
            <a:r>
              <a:rPr lang="fr-FR" dirty="0" smtClean="0"/>
              <a:t>Compétition par 2, élimination directe, repêchage</a:t>
            </a:r>
            <a:endParaRPr lang="fr-FR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dirty="0" smtClean="0"/>
              <a:t>NOTIONS ABORDEES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fr-FR" dirty="0" smtClean="0"/>
              <a:t>MATHEMATIQUES:</a:t>
            </a:r>
          </a:p>
          <a:p>
            <a:pPr lvl="1"/>
            <a:r>
              <a:rPr lang="fr-FR" dirty="0" smtClean="0"/>
              <a:t>VOLUMES (Modélisation 3D)</a:t>
            </a:r>
          </a:p>
          <a:p>
            <a:pPr lvl="1"/>
            <a:r>
              <a:rPr lang="fr-FR" dirty="0" smtClean="0"/>
              <a:t>GRANDEUR QUOTIENT (Calcul de vitesses)</a:t>
            </a:r>
          </a:p>
          <a:p>
            <a:pPr lvl="1">
              <a:buNone/>
            </a:pPr>
            <a:endParaRPr lang="fr-FR" dirty="0" smtClean="0"/>
          </a:p>
          <a:p>
            <a:r>
              <a:rPr lang="fr-FR" dirty="0" smtClean="0"/>
              <a:t>SCIENCES PHYSIQUES:</a:t>
            </a:r>
          </a:p>
          <a:p>
            <a:pPr lvl="1"/>
            <a:r>
              <a:rPr lang="fr-FR" dirty="0" smtClean="0"/>
              <a:t>NOTION </a:t>
            </a:r>
            <a:r>
              <a:rPr lang="fr-FR" smtClean="0"/>
              <a:t>DE </a:t>
            </a:r>
            <a:r>
              <a:rPr lang="fr-FR" smtClean="0"/>
              <a:t>FORCE</a:t>
            </a:r>
            <a:endParaRPr lang="fr-FR" dirty="0" smtClean="0"/>
          </a:p>
          <a:p>
            <a:pPr lvl="1"/>
            <a:r>
              <a:rPr lang="fr-FR" dirty="0" smtClean="0"/>
              <a:t>POIDS ET MASSE</a:t>
            </a:r>
          </a:p>
          <a:p>
            <a:pPr lvl="1"/>
            <a:r>
              <a:rPr lang="fr-FR" dirty="0" smtClean="0"/>
              <a:t>ENERGIE CINETIQUE</a:t>
            </a:r>
          </a:p>
          <a:p>
            <a:pPr lvl="1"/>
            <a:r>
              <a:rPr lang="fr-FR" dirty="0" smtClean="0"/>
              <a:t>CORROSION (pH, ACIDE SUR LES METAUX)</a:t>
            </a:r>
          </a:p>
          <a:p>
            <a:pPr lvl="1"/>
            <a:endParaRPr lang="fr-FR" dirty="0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dirty="0" smtClean="0"/>
              <a:t>AUTRES MATIERES IMPLIQUEES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fr-FR" dirty="0" smtClean="0"/>
              <a:t>TECHNOLOGIE: réalisation des plans (3D)</a:t>
            </a:r>
          </a:p>
          <a:p>
            <a:r>
              <a:rPr lang="fr-FR" dirty="0" smtClean="0"/>
              <a:t>FRANCAIS: exposé pour préparation orale</a:t>
            </a:r>
          </a:p>
          <a:p>
            <a:r>
              <a:rPr lang="fr-FR" dirty="0" smtClean="0"/>
              <a:t>GESTION : </a:t>
            </a:r>
            <a:r>
              <a:rPr lang="fr-FR" dirty="0" err="1" smtClean="0"/>
              <a:t>powerpoint</a:t>
            </a:r>
            <a:r>
              <a:rPr lang="fr-FR" dirty="0" smtClean="0"/>
              <a:t> de présentation</a:t>
            </a:r>
          </a:p>
          <a:p>
            <a:r>
              <a:rPr lang="fr-FR" dirty="0" smtClean="0"/>
              <a:t>ANGLAIS: exploitation vidéo </a:t>
            </a:r>
            <a:r>
              <a:rPr lang="fr-FR" dirty="0" err="1" smtClean="0"/>
              <a:t>youtube</a:t>
            </a:r>
            <a:r>
              <a:rPr lang="fr-FR" dirty="0" smtClean="0"/>
              <a:t> de la fabrication, exposé oral (1min)</a:t>
            </a:r>
          </a:p>
          <a:p>
            <a:r>
              <a:rPr lang="fr-FR" dirty="0" smtClean="0"/>
              <a:t>PRODUCTIQUE: amélioration du moteur</a:t>
            </a:r>
          </a:p>
          <a:p>
            <a:r>
              <a:rPr lang="fr-FR" dirty="0" smtClean="0"/>
              <a:t>ARTS APPLIQUES: Décoration extérieure</a:t>
            </a:r>
          </a:p>
          <a:p>
            <a:pPr>
              <a:buNone/>
            </a:pPr>
            <a:endParaRPr lang="fr-FR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144</TotalTime>
  <Words>98</Words>
  <Application>Microsoft Office PowerPoint</Application>
  <PresentationFormat>Affichage à l'écran (4:3)</PresentationFormat>
  <Paragraphs>29</Paragraphs>
  <Slides>5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6" baseType="lpstr">
      <vt:lpstr>Oriel</vt:lpstr>
      <vt:lpstr>PROJET BATEAU « POP POP »</vt:lpstr>
      <vt:lpstr>FABRICATION</vt:lpstr>
      <vt:lpstr>ORGANISATION</vt:lpstr>
      <vt:lpstr>NOTIONS ABORDEES</vt:lpstr>
      <vt:lpstr>AUTRES MATIERES IMPLIQUEES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PROJET HABITAT</dc:title>
  <dc:creator>Cassandre et Eve</dc:creator>
  <cp:lastModifiedBy>Cassandre et Eve</cp:lastModifiedBy>
  <cp:revision>14</cp:revision>
  <dcterms:created xsi:type="dcterms:W3CDTF">2015-03-15T17:02:36Z</dcterms:created>
  <dcterms:modified xsi:type="dcterms:W3CDTF">2015-10-04T18:02:55Z</dcterms:modified>
</cp:coreProperties>
</file>